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p:defaultTextStyle>
  <p:extLst>
    <p:ext uri="{521415D9-36F7-43E2-AB2F-B90AF26B5E84}">
      <p14:sectionLst xmlns:p14="http://schemas.microsoft.com/office/powerpoint/2010/main">
        <p14:section name="默认节" id="{A7D4A59D-F10A-42B6-9EF4-07DB31781604}">
          <p14:sldIdLst>
            <p14:sldId id="256"/>
            <p14:sldId id="257"/>
            <p14:sldId id="258"/>
            <p14:sldId id="259"/>
            <p14:sldId id="260"/>
            <p14:sldId id="261"/>
          </p14:sldIdLst>
        </p14:section>
        <p14:section name="P1" id="{AC03481F-DE38-42C4-87B2-08BA59270ADB}">
          <p14:sldIdLst>
            <p14:sldId id="262"/>
            <p14:sldId id="263"/>
            <p14:sldId id="264"/>
            <p14:sldId id="265"/>
          </p14:sldIdLst>
        </p14:section>
        <p14:section name="P2" id="{C6152ACF-07D8-4D43-ADA7-30600F057023}">
          <p14:sldIdLst>
            <p14:sldId id="266"/>
            <p14:sldId id="267"/>
            <p14:sldId id="268"/>
            <p14:sldId id="269"/>
          </p14:sldIdLst>
        </p14:section>
        <p14:section name="P3" id="{A19C4D6F-0D69-4A99-8568-3533D651EFD9}">
          <p14:sldIdLst>
            <p14:sldId id="270"/>
            <p14:sldId id="271"/>
            <p14:sldId id="272"/>
            <p14:sldId id="273"/>
            <p14:sldId id="274"/>
            <p14:sldId id="275"/>
            <p14:sldId id="276"/>
          </p14:sldIdLst>
        </p14:section>
        <p14:section name="P4" id="{947D790C-F36A-44D3-ACD7-5B86097E0EB9}">
          <p14:sldIdLst>
            <p14:sldId id="277"/>
            <p14:sldId id="278"/>
            <p14:sldId id="279"/>
            <p14:sldId id="280"/>
            <p14:sldId id="281"/>
            <p14:sldId id="282"/>
            <p14:sldId id="283"/>
            <p14:sldId id="284"/>
            <p14:sldId id="285"/>
            <p14:sldId id="286"/>
            <p14:sldId id="287"/>
            <p14:sldId id="288"/>
            <p14:sldId id="289"/>
            <p14:sldId id="290"/>
            <p14:sldId id="291"/>
            <p14:sldId id="292"/>
            <p14:sldId id="293"/>
          </p14:sldIdLst>
        </p14:section>
        <p14:section name="end" id="{E6828338-053F-4E2D-8277-6BE017ED9582}">
          <p14:sldIdLst>
            <p14:sldId id="294"/>
            <p14:sldId id="295"/>
          </p14:sldIdLst>
        </p14:section>
        <p14:section name="标注" id="{243C0144-2E28-44E0-B6E0-E589EF353B5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cmpd="sng">
              <a:solidFill>
                <a:schemeClr val="lt1"/>
              </a:solidFill>
            </a:ln>
          </a:top>
        </a:tcBdr>
        <a:fill>
          <a:solidFill>
            <a:schemeClr val="accent1"/>
          </a:solidFill>
        </a:fill>
      </a:tcStyle>
    </a:lastRow>
    <a:firstRow>
      <a:tcTxStyle b="on">
        <a:fontRef idx="minor">
          <a:srgbClr val="000000"/>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封面页">
    <p:bg>
      <p:bgPr>
        <a:solidFill>
          <a:schemeClr val="accent1"/>
        </a:solidFill>
        <a:effectLst/>
      </p:bgPr>
    </p:bg>
    <p:spTree>
      <p:nvGrpSpPr>
        <p:cNvPr id="1" name=""/>
        <p:cNvGrpSpPr/>
        <p:nvPr/>
      </p:nvGrpSpPr>
      <p:grpSpPr>
        <a:xfrm>
          <a:off x="0" y="0"/>
          <a:ext cx="0" cy="0"/>
          <a:chOff x="0" y="0"/>
          <a:chExt cx="0" cy="0"/>
        </a:xfrm>
      </p:grpSpPr>
      <p:sp>
        <p:nvSpPr>
          <p:cNvPr id="9" name="Free-form: Shape 8"/>
          <p:cNvSpPr/>
          <p:nvPr/>
        </p:nvSpPr>
        <p:spPr>
          <a:xfrm>
            <a:off x="736600" y="266700"/>
            <a:ext cx="1661579" cy="222250"/>
          </a:xfrm>
          <a:custGeom>
            <a:avLst/>
            <a:gdLst/>
            <a:ahLst/>
            <a:cxnLst/>
            <a:rect l="l" t="t" r="r" b="b"/>
            <a:pathLst>
              <a:path w="1661579" h="222250">
                <a:moveTo>
                  <a:pt x="1369374" y="198333"/>
                </a:moveTo>
                <a:cubicBezTo>
                  <a:pt x="1372654" y="198333"/>
                  <a:pt x="1375300" y="199391"/>
                  <a:pt x="1377630" y="201504"/>
                </a:cubicBezTo>
                <a:cubicBezTo>
                  <a:pt x="1379852" y="203619"/>
                  <a:pt x="1380910" y="206350"/>
                  <a:pt x="1380910" y="209697"/>
                </a:cubicBezTo>
                <a:cubicBezTo>
                  <a:pt x="1380910" y="212957"/>
                  <a:pt x="1379852" y="215688"/>
                  <a:pt x="1377630" y="217890"/>
                </a:cubicBezTo>
                <a:cubicBezTo>
                  <a:pt x="1375300" y="220092"/>
                  <a:pt x="1372654" y="221192"/>
                  <a:pt x="1369374" y="221192"/>
                </a:cubicBezTo>
                <a:cubicBezTo>
                  <a:pt x="1366199" y="221192"/>
                  <a:pt x="1363553" y="220092"/>
                  <a:pt x="1361436" y="217890"/>
                </a:cubicBezTo>
                <a:cubicBezTo>
                  <a:pt x="1359320" y="215688"/>
                  <a:pt x="1358261" y="212957"/>
                  <a:pt x="1358261" y="209697"/>
                </a:cubicBezTo>
                <a:cubicBezTo>
                  <a:pt x="1358261" y="206350"/>
                  <a:pt x="1359320" y="203619"/>
                  <a:pt x="1361436" y="201504"/>
                </a:cubicBezTo>
                <a:cubicBezTo>
                  <a:pt x="1363553" y="199391"/>
                  <a:pt x="1366199" y="198333"/>
                  <a:pt x="1369374" y="198333"/>
                </a:cubicBezTo>
                <a:close/>
                <a:moveTo>
                  <a:pt x="624225" y="80994"/>
                </a:moveTo>
                <a:cubicBezTo>
                  <a:pt x="610731" y="80994"/>
                  <a:pt x="599576" y="85577"/>
                  <a:pt x="590750" y="94742"/>
                </a:cubicBezTo>
                <a:cubicBezTo>
                  <a:pt x="581934" y="103897"/>
                  <a:pt x="576483" y="117073"/>
                  <a:pt x="574410" y="134250"/>
                </a:cubicBezTo>
                <a:lnTo>
                  <a:pt x="666643" y="134250"/>
                </a:lnTo>
                <a:cubicBezTo>
                  <a:pt x="666039" y="117338"/>
                  <a:pt x="662060" y="104236"/>
                  <a:pt x="654705" y="94943"/>
                </a:cubicBezTo>
                <a:cubicBezTo>
                  <a:pt x="647361" y="85640"/>
                  <a:pt x="637188" y="80994"/>
                  <a:pt x="624225" y="80994"/>
                </a:cubicBezTo>
                <a:close/>
                <a:moveTo>
                  <a:pt x="384512" y="72538"/>
                </a:moveTo>
                <a:lnTo>
                  <a:pt x="397350" y="72538"/>
                </a:lnTo>
                <a:lnTo>
                  <a:pt x="397350" y="218682"/>
                </a:lnTo>
                <a:lnTo>
                  <a:pt x="384512" y="218682"/>
                </a:lnTo>
                <a:close/>
                <a:moveTo>
                  <a:pt x="1613742" y="68971"/>
                </a:moveTo>
                <a:cubicBezTo>
                  <a:pt x="1629194" y="68971"/>
                  <a:pt x="1641048" y="74242"/>
                  <a:pt x="1649302" y="84762"/>
                </a:cubicBezTo>
                <a:cubicBezTo>
                  <a:pt x="1657451" y="95292"/>
                  <a:pt x="1661579" y="110289"/>
                  <a:pt x="1661579" y="129752"/>
                </a:cubicBezTo>
                <a:lnTo>
                  <a:pt x="1661579" y="218682"/>
                </a:lnTo>
                <a:lnTo>
                  <a:pt x="1648773" y="218682"/>
                </a:lnTo>
                <a:lnTo>
                  <a:pt x="1648773" y="133583"/>
                </a:lnTo>
                <a:cubicBezTo>
                  <a:pt x="1648773" y="98531"/>
                  <a:pt x="1636285" y="80994"/>
                  <a:pt x="1611520" y="80994"/>
                </a:cubicBezTo>
                <a:cubicBezTo>
                  <a:pt x="1597656" y="80994"/>
                  <a:pt x="1586331" y="86148"/>
                  <a:pt x="1577336" y="96457"/>
                </a:cubicBezTo>
                <a:cubicBezTo>
                  <a:pt x="1568446" y="106764"/>
                  <a:pt x="1564001" y="119539"/>
                  <a:pt x="1564001" y="134779"/>
                </a:cubicBezTo>
                <a:lnTo>
                  <a:pt x="1564001" y="218682"/>
                </a:lnTo>
                <a:lnTo>
                  <a:pt x="1551195" y="218682"/>
                </a:lnTo>
                <a:lnTo>
                  <a:pt x="1551195" y="72538"/>
                </a:lnTo>
                <a:lnTo>
                  <a:pt x="1564001" y="72538"/>
                </a:lnTo>
                <a:lnTo>
                  <a:pt x="1564001" y="99102"/>
                </a:lnTo>
                <a:lnTo>
                  <a:pt x="1564636" y="99102"/>
                </a:lnTo>
                <a:cubicBezTo>
                  <a:pt x="1575113" y="79016"/>
                  <a:pt x="1591518" y="68971"/>
                  <a:pt x="1613742" y="68971"/>
                </a:cubicBezTo>
                <a:close/>
                <a:moveTo>
                  <a:pt x="1485791" y="68971"/>
                </a:moveTo>
                <a:cubicBezTo>
                  <a:pt x="1496692" y="68971"/>
                  <a:pt x="1507275" y="71268"/>
                  <a:pt x="1517540" y="75840"/>
                </a:cubicBezTo>
                <a:lnTo>
                  <a:pt x="1517540" y="90647"/>
                </a:lnTo>
                <a:cubicBezTo>
                  <a:pt x="1507275" y="84211"/>
                  <a:pt x="1496056" y="80994"/>
                  <a:pt x="1483779" y="80994"/>
                </a:cubicBezTo>
                <a:cubicBezTo>
                  <a:pt x="1467058" y="80994"/>
                  <a:pt x="1453405" y="87164"/>
                  <a:pt x="1442927" y="99494"/>
                </a:cubicBezTo>
                <a:cubicBezTo>
                  <a:pt x="1432451" y="111834"/>
                  <a:pt x="1427264" y="127772"/>
                  <a:pt x="1427264" y="147331"/>
                </a:cubicBezTo>
                <a:cubicBezTo>
                  <a:pt x="1427264" y="166269"/>
                  <a:pt x="1432027" y="181487"/>
                  <a:pt x="1441552" y="192982"/>
                </a:cubicBezTo>
                <a:cubicBezTo>
                  <a:pt x="1451077" y="204479"/>
                  <a:pt x="1463777" y="210226"/>
                  <a:pt x="1479547" y="210226"/>
                </a:cubicBezTo>
                <a:cubicBezTo>
                  <a:pt x="1493834" y="210226"/>
                  <a:pt x="1506322" y="206350"/>
                  <a:pt x="1517010" y="198598"/>
                </a:cubicBezTo>
                <a:lnTo>
                  <a:pt x="1517010" y="212208"/>
                </a:lnTo>
                <a:cubicBezTo>
                  <a:pt x="1506322" y="218902"/>
                  <a:pt x="1493622" y="222250"/>
                  <a:pt x="1478911" y="222250"/>
                </a:cubicBezTo>
                <a:cubicBezTo>
                  <a:pt x="1459438" y="222250"/>
                  <a:pt x="1443670" y="215422"/>
                  <a:pt x="1431710" y="201769"/>
                </a:cubicBezTo>
                <a:cubicBezTo>
                  <a:pt x="1419751" y="188116"/>
                  <a:pt x="1413717" y="170233"/>
                  <a:pt x="1413717" y="148124"/>
                </a:cubicBezTo>
                <a:cubicBezTo>
                  <a:pt x="1413717" y="124958"/>
                  <a:pt x="1420491" y="105971"/>
                  <a:pt x="1433932" y="91176"/>
                </a:cubicBezTo>
                <a:cubicBezTo>
                  <a:pt x="1447373" y="76369"/>
                  <a:pt x="1464624" y="68971"/>
                  <a:pt x="1485791" y="68971"/>
                </a:cubicBezTo>
                <a:close/>
                <a:moveTo>
                  <a:pt x="624743" y="68971"/>
                </a:moveTo>
                <a:cubicBezTo>
                  <a:pt x="642555" y="68971"/>
                  <a:pt x="656239" y="75364"/>
                  <a:pt x="665796" y="88138"/>
                </a:cubicBezTo>
                <a:cubicBezTo>
                  <a:pt x="675353" y="100901"/>
                  <a:pt x="680136" y="118300"/>
                  <a:pt x="680136" y="140324"/>
                </a:cubicBezTo>
                <a:lnTo>
                  <a:pt x="680136" y="146146"/>
                </a:lnTo>
                <a:lnTo>
                  <a:pt x="573891" y="146146"/>
                </a:lnTo>
                <a:cubicBezTo>
                  <a:pt x="573891" y="166226"/>
                  <a:pt x="578431" y="181927"/>
                  <a:pt x="587511" y="193247"/>
                </a:cubicBezTo>
                <a:cubicBezTo>
                  <a:pt x="596592" y="204567"/>
                  <a:pt x="609091" y="210226"/>
                  <a:pt x="624997" y="210226"/>
                </a:cubicBezTo>
                <a:cubicBezTo>
                  <a:pt x="641084" y="210226"/>
                  <a:pt x="656778" y="204192"/>
                  <a:pt x="672093" y="192123"/>
                </a:cubicBezTo>
                <a:lnTo>
                  <a:pt x="672093" y="206130"/>
                </a:lnTo>
                <a:cubicBezTo>
                  <a:pt x="657213" y="216877"/>
                  <a:pt x="640649" y="222250"/>
                  <a:pt x="622404" y="222250"/>
                </a:cubicBezTo>
                <a:cubicBezTo>
                  <a:pt x="603894" y="222250"/>
                  <a:pt x="588940" y="215489"/>
                  <a:pt x="577520" y="201967"/>
                </a:cubicBezTo>
                <a:cubicBezTo>
                  <a:pt x="566101" y="188446"/>
                  <a:pt x="560396" y="169396"/>
                  <a:pt x="560396" y="144822"/>
                </a:cubicBezTo>
                <a:cubicBezTo>
                  <a:pt x="560396" y="123497"/>
                  <a:pt x="566366" y="105527"/>
                  <a:pt x="578304" y="90911"/>
                </a:cubicBezTo>
                <a:cubicBezTo>
                  <a:pt x="590231" y="76284"/>
                  <a:pt x="605714" y="68971"/>
                  <a:pt x="624743" y="68971"/>
                </a:cubicBezTo>
                <a:close/>
                <a:moveTo>
                  <a:pt x="505332" y="68971"/>
                </a:moveTo>
                <a:cubicBezTo>
                  <a:pt x="516318" y="68971"/>
                  <a:pt x="526911" y="71268"/>
                  <a:pt x="537113" y="75840"/>
                </a:cubicBezTo>
                <a:lnTo>
                  <a:pt x="537113" y="90647"/>
                </a:lnTo>
                <a:cubicBezTo>
                  <a:pt x="526911" y="84211"/>
                  <a:pt x="515661" y="80994"/>
                  <a:pt x="503384" y="80994"/>
                </a:cubicBezTo>
                <a:cubicBezTo>
                  <a:pt x="486610" y="80994"/>
                  <a:pt x="472989" y="87164"/>
                  <a:pt x="462522" y="99494"/>
                </a:cubicBezTo>
                <a:cubicBezTo>
                  <a:pt x="452055" y="111834"/>
                  <a:pt x="446827" y="127772"/>
                  <a:pt x="446827" y="147331"/>
                </a:cubicBezTo>
                <a:cubicBezTo>
                  <a:pt x="446827" y="166269"/>
                  <a:pt x="451600" y="181487"/>
                  <a:pt x="461157" y="192982"/>
                </a:cubicBezTo>
                <a:cubicBezTo>
                  <a:pt x="470713" y="204479"/>
                  <a:pt x="483361" y="210226"/>
                  <a:pt x="499109" y="210226"/>
                </a:cubicBezTo>
                <a:cubicBezTo>
                  <a:pt x="513460" y="210226"/>
                  <a:pt x="525959" y="206350"/>
                  <a:pt x="536595" y="198598"/>
                </a:cubicBezTo>
                <a:lnTo>
                  <a:pt x="536595" y="212208"/>
                </a:lnTo>
                <a:cubicBezTo>
                  <a:pt x="525959" y="218902"/>
                  <a:pt x="513248" y="222250"/>
                  <a:pt x="498453" y="222250"/>
                </a:cubicBezTo>
                <a:cubicBezTo>
                  <a:pt x="479001" y="222250"/>
                  <a:pt x="463273" y="215422"/>
                  <a:pt x="451304" y="201769"/>
                </a:cubicBezTo>
                <a:cubicBezTo>
                  <a:pt x="439323" y="188116"/>
                  <a:pt x="433333" y="170233"/>
                  <a:pt x="433333" y="148124"/>
                </a:cubicBezTo>
                <a:cubicBezTo>
                  <a:pt x="433333" y="124958"/>
                  <a:pt x="440054" y="105971"/>
                  <a:pt x="453505" y="91176"/>
                </a:cubicBezTo>
                <a:cubicBezTo>
                  <a:pt x="466957" y="76369"/>
                  <a:pt x="484229" y="68971"/>
                  <a:pt x="505332" y="68971"/>
                </a:cubicBezTo>
                <a:close/>
                <a:moveTo>
                  <a:pt x="745901" y="33432"/>
                </a:moveTo>
                <a:lnTo>
                  <a:pt x="745901" y="113654"/>
                </a:lnTo>
                <a:lnTo>
                  <a:pt x="770179" y="113654"/>
                </a:lnTo>
                <a:cubicBezTo>
                  <a:pt x="786180" y="113654"/>
                  <a:pt x="798341" y="110088"/>
                  <a:pt x="806649" y="102944"/>
                </a:cubicBezTo>
                <a:cubicBezTo>
                  <a:pt x="814957" y="95811"/>
                  <a:pt x="819116" y="85577"/>
                  <a:pt x="819116" y="72242"/>
                </a:cubicBezTo>
                <a:cubicBezTo>
                  <a:pt x="819116" y="46366"/>
                  <a:pt x="803633" y="33432"/>
                  <a:pt x="772666" y="33432"/>
                </a:cubicBezTo>
                <a:close/>
                <a:moveTo>
                  <a:pt x="94572" y="23517"/>
                </a:moveTo>
                <a:cubicBezTo>
                  <a:pt x="71215" y="23517"/>
                  <a:pt x="51997" y="32131"/>
                  <a:pt x="36904" y="49350"/>
                </a:cubicBezTo>
                <a:cubicBezTo>
                  <a:pt x="21812" y="66569"/>
                  <a:pt x="14267" y="89101"/>
                  <a:pt x="14267" y="116936"/>
                </a:cubicBezTo>
                <a:cubicBezTo>
                  <a:pt x="14267" y="145129"/>
                  <a:pt x="21410" y="167568"/>
                  <a:pt x="35677" y="184261"/>
                </a:cubicBezTo>
                <a:cubicBezTo>
                  <a:pt x="49942" y="200954"/>
                  <a:pt x="69013" y="209301"/>
                  <a:pt x="92879" y="209301"/>
                </a:cubicBezTo>
                <a:cubicBezTo>
                  <a:pt x="117707" y="209301"/>
                  <a:pt x="137361" y="201042"/>
                  <a:pt x="151838" y="184526"/>
                </a:cubicBezTo>
                <a:cubicBezTo>
                  <a:pt x="166327" y="168008"/>
                  <a:pt x="173577" y="144991"/>
                  <a:pt x="173577" y="115486"/>
                </a:cubicBezTo>
                <a:cubicBezTo>
                  <a:pt x="173577" y="86593"/>
                  <a:pt x="166507" y="64040"/>
                  <a:pt x="152357" y="47837"/>
                </a:cubicBezTo>
                <a:cubicBezTo>
                  <a:pt x="138217" y="31623"/>
                  <a:pt x="118956" y="23517"/>
                  <a:pt x="94572" y="23517"/>
                </a:cubicBezTo>
                <a:close/>
                <a:moveTo>
                  <a:pt x="390862" y="14002"/>
                </a:moveTo>
                <a:cubicBezTo>
                  <a:pt x="393720" y="14002"/>
                  <a:pt x="396249" y="14954"/>
                  <a:pt x="398461" y="16849"/>
                </a:cubicBezTo>
                <a:cubicBezTo>
                  <a:pt x="400662" y="18743"/>
                  <a:pt x="401763" y="21314"/>
                  <a:pt x="401763" y="24574"/>
                </a:cubicBezTo>
                <a:cubicBezTo>
                  <a:pt x="401763" y="27664"/>
                  <a:pt x="400683" y="30279"/>
                  <a:pt x="398525" y="32438"/>
                </a:cubicBezTo>
                <a:cubicBezTo>
                  <a:pt x="396356" y="34597"/>
                  <a:pt x="393805" y="35677"/>
                  <a:pt x="390862" y="35677"/>
                </a:cubicBezTo>
                <a:cubicBezTo>
                  <a:pt x="388016" y="35677"/>
                  <a:pt x="385529" y="34639"/>
                  <a:pt x="383412" y="32576"/>
                </a:cubicBezTo>
                <a:cubicBezTo>
                  <a:pt x="381296" y="30501"/>
                  <a:pt x="380227" y="27834"/>
                  <a:pt x="380227" y="24574"/>
                </a:cubicBezTo>
                <a:cubicBezTo>
                  <a:pt x="380227" y="21494"/>
                  <a:pt x="381317" y="18966"/>
                  <a:pt x="383476" y="16976"/>
                </a:cubicBezTo>
                <a:cubicBezTo>
                  <a:pt x="385635" y="14997"/>
                  <a:pt x="388100" y="14002"/>
                  <a:pt x="390862" y="14002"/>
                </a:cubicBezTo>
                <a:close/>
                <a:moveTo>
                  <a:pt x="1268939" y="10583"/>
                </a:moveTo>
                <a:cubicBezTo>
                  <a:pt x="1289470" y="10583"/>
                  <a:pt x="1304499" y="13049"/>
                  <a:pt x="1314130" y="17991"/>
                </a:cubicBezTo>
                <a:lnTo>
                  <a:pt x="1314130" y="46810"/>
                </a:lnTo>
                <a:cubicBezTo>
                  <a:pt x="1301641" y="38259"/>
                  <a:pt x="1285872" y="33983"/>
                  <a:pt x="1266927" y="33983"/>
                </a:cubicBezTo>
                <a:cubicBezTo>
                  <a:pt x="1254228" y="33983"/>
                  <a:pt x="1243962" y="36608"/>
                  <a:pt x="1236025" y="41847"/>
                </a:cubicBezTo>
                <a:cubicBezTo>
                  <a:pt x="1228087" y="47096"/>
                  <a:pt x="1224066" y="54388"/>
                  <a:pt x="1224066" y="63733"/>
                </a:cubicBezTo>
                <a:cubicBezTo>
                  <a:pt x="1224066" y="72020"/>
                  <a:pt x="1226817" y="78761"/>
                  <a:pt x="1232319" y="83958"/>
                </a:cubicBezTo>
                <a:cubicBezTo>
                  <a:pt x="1237823" y="89164"/>
                  <a:pt x="1249782" y="96256"/>
                  <a:pt x="1268197" y="105241"/>
                </a:cubicBezTo>
                <a:cubicBezTo>
                  <a:pt x="1288518" y="114850"/>
                  <a:pt x="1302699" y="124460"/>
                  <a:pt x="1310742" y="134070"/>
                </a:cubicBezTo>
                <a:cubicBezTo>
                  <a:pt x="1318891" y="143669"/>
                  <a:pt x="1322913" y="154474"/>
                  <a:pt x="1322913" y="166458"/>
                </a:cubicBezTo>
                <a:cubicBezTo>
                  <a:pt x="1322913" y="184438"/>
                  <a:pt x="1316352" y="198232"/>
                  <a:pt x="1303122" y="207840"/>
                </a:cubicBezTo>
                <a:cubicBezTo>
                  <a:pt x="1289999" y="217447"/>
                  <a:pt x="1271690" y="222250"/>
                  <a:pt x="1248300" y="222250"/>
                </a:cubicBezTo>
                <a:cubicBezTo>
                  <a:pt x="1240152" y="222250"/>
                  <a:pt x="1230627" y="221126"/>
                  <a:pt x="1219726" y="218878"/>
                </a:cubicBezTo>
                <a:cubicBezTo>
                  <a:pt x="1208825" y="216631"/>
                  <a:pt x="1200887" y="213833"/>
                  <a:pt x="1195914" y="210483"/>
                </a:cubicBezTo>
                <a:lnTo>
                  <a:pt x="1195914" y="180340"/>
                </a:lnTo>
                <a:cubicBezTo>
                  <a:pt x="1202264" y="185804"/>
                  <a:pt x="1210730" y="190299"/>
                  <a:pt x="1221313" y="193826"/>
                </a:cubicBezTo>
                <a:cubicBezTo>
                  <a:pt x="1231897" y="197351"/>
                  <a:pt x="1241845" y="199113"/>
                  <a:pt x="1251370" y="199113"/>
                </a:cubicBezTo>
                <a:cubicBezTo>
                  <a:pt x="1280368" y="199113"/>
                  <a:pt x="1294868" y="188889"/>
                  <a:pt x="1294868" y="168441"/>
                </a:cubicBezTo>
                <a:cubicBezTo>
                  <a:pt x="1294868" y="162711"/>
                  <a:pt x="1293386" y="157554"/>
                  <a:pt x="1290211" y="152971"/>
                </a:cubicBezTo>
                <a:cubicBezTo>
                  <a:pt x="1287141" y="148389"/>
                  <a:pt x="1282802" y="144336"/>
                  <a:pt x="1277404" y="140811"/>
                </a:cubicBezTo>
                <a:cubicBezTo>
                  <a:pt x="1272007" y="137287"/>
                  <a:pt x="1261848" y="131858"/>
                  <a:pt x="1246925" y="124544"/>
                </a:cubicBezTo>
                <a:cubicBezTo>
                  <a:pt x="1226181" y="114321"/>
                  <a:pt x="1212529" y="104828"/>
                  <a:pt x="1205967" y="96054"/>
                </a:cubicBezTo>
                <a:cubicBezTo>
                  <a:pt x="1199299" y="87291"/>
                  <a:pt x="1196019" y="77259"/>
                  <a:pt x="1196019" y="65977"/>
                </a:cubicBezTo>
                <a:cubicBezTo>
                  <a:pt x="1196019" y="48969"/>
                  <a:pt x="1202899" y="35486"/>
                  <a:pt x="1216762" y="25527"/>
                </a:cubicBezTo>
                <a:cubicBezTo>
                  <a:pt x="1230521" y="15568"/>
                  <a:pt x="1247878" y="10583"/>
                  <a:pt x="1268939" y="10583"/>
                </a:cubicBezTo>
                <a:close/>
                <a:moveTo>
                  <a:pt x="1005414" y="10583"/>
                </a:moveTo>
                <a:lnTo>
                  <a:pt x="1032613" y="10583"/>
                </a:lnTo>
                <a:lnTo>
                  <a:pt x="1032613" y="135837"/>
                </a:lnTo>
                <a:cubicBezTo>
                  <a:pt x="1032613" y="177498"/>
                  <a:pt x="1050287" y="198329"/>
                  <a:pt x="1085636" y="198329"/>
                </a:cubicBezTo>
                <a:cubicBezTo>
                  <a:pt x="1119820" y="198329"/>
                  <a:pt x="1136965" y="178169"/>
                  <a:pt x="1136965" y="137848"/>
                </a:cubicBezTo>
                <a:lnTo>
                  <a:pt x="1136965" y="10583"/>
                </a:lnTo>
                <a:lnTo>
                  <a:pt x="1164164" y="10583"/>
                </a:lnTo>
                <a:lnTo>
                  <a:pt x="1164164" y="133953"/>
                </a:lnTo>
                <a:cubicBezTo>
                  <a:pt x="1164164" y="192818"/>
                  <a:pt x="1137176" y="222250"/>
                  <a:pt x="1083096" y="222250"/>
                </a:cubicBezTo>
                <a:cubicBezTo>
                  <a:pt x="1031343" y="222250"/>
                  <a:pt x="1005414" y="193849"/>
                  <a:pt x="1005414" y="137043"/>
                </a:cubicBezTo>
                <a:close/>
                <a:moveTo>
                  <a:pt x="878414" y="10583"/>
                </a:moveTo>
                <a:lnTo>
                  <a:pt x="904343" y="10583"/>
                </a:lnTo>
                <a:lnTo>
                  <a:pt x="904343" y="188689"/>
                </a:lnTo>
                <a:lnTo>
                  <a:pt x="984247" y="188689"/>
                </a:lnTo>
                <a:lnTo>
                  <a:pt x="984247" y="211667"/>
                </a:lnTo>
                <a:lnTo>
                  <a:pt x="878414" y="211667"/>
                </a:lnTo>
                <a:close/>
                <a:moveTo>
                  <a:pt x="719665" y="10583"/>
                </a:moveTo>
                <a:lnTo>
                  <a:pt x="777397" y="10583"/>
                </a:lnTo>
                <a:cubicBezTo>
                  <a:pt x="799347" y="10583"/>
                  <a:pt x="816375" y="15822"/>
                  <a:pt x="828493" y="26289"/>
                </a:cubicBezTo>
                <a:cubicBezTo>
                  <a:pt x="840610" y="36767"/>
                  <a:pt x="846664" y="51731"/>
                  <a:pt x="846664" y="71204"/>
                </a:cubicBezTo>
                <a:cubicBezTo>
                  <a:pt x="846664" y="90942"/>
                  <a:pt x="839584" y="106923"/>
                  <a:pt x="825413" y="119169"/>
                </a:cubicBezTo>
                <a:cubicBezTo>
                  <a:pt x="811242" y="131423"/>
                  <a:pt x="793526" y="137192"/>
                  <a:pt x="772275" y="136503"/>
                </a:cubicBezTo>
                <a:lnTo>
                  <a:pt x="745901" y="136503"/>
                </a:lnTo>
                <a:lnTo>
                  <a:pt x="745901" y="211667"/>
                </a:lnTo>
                <a:lnTo>
                  <a:pt x="719665" y="211667"/>
                </a:lnTo>
                <a:close/>
                <a:moveTo>
                  <a:pt x="96901" y="10572"/>
                </a:moveTo>
                <a:cubicBezTo>
                  <a:pt x="123973" y="10572"/>
                  <a:pt x="145902" y="20013"/>
                  <a:pt x="162676" y="38914"/>
                </a:cubicBezTo>
                <a:cubicBezTo>
                  <a:pt x="179451" y="57807"/>
                  <a:pt x="187843" y="82582"/>
                  <a:pt x="187843" y="113241"/>
                </a:cubicBezTo>
                <a:cubicBezTo>
                  <a:pt x="187843" y="147066"/>
                  <a:pt x="179260" y="173690"/>
                  <a:pt x="162094" y="193114"/>
                </a:cubicBezTo>
                <a:cubicBezTo>
                  <a:pt x="144927" y="212538"/>
                  <a:pt x="121941" y="222250"/>
                  <a:pt x="93144" y="222250"/>
                </a:cubicBezTo>
                <a:cubicBezTo>
                  <a:pt x="64780" y="222250"/>
                  <a:pt x="42164" y="212648"/>
                  <a:pt x="25294" y="193444"/>
                </a:cubicBezTo>
                <a:cubicBezTo>
                  <a:pt x="8434" y="174241"/>
                  <a:pt x="0" y="149268"/>
                  <a:pt x="0" y="118522"/>
                </a:cubicBezTo>
                <a:cubicBezTo>
                  <a:pt x="0" y="85841"/>
                  <a:pt x="8647" y="59679"/>
                  <a:pt x="25951" y="40037"/>
                </a:cubicBezTo>
                <a:cubicBezTo>
                  <a:pt x="43243" y="20394"/>
                  <a:pt x="66896" y="10572"/>
                  <a:pt x="96901" y="10572"/>
                </a:cubicBezTo>
                <a:close/>
                <a:moveTo>
                  <a:pt x="352710" y="0"/>
                </a:moveTo>
                <a:cubicBezTo>
                  <a:pt x="358848" y="0"/>
                  <a:pt x="363907" y="921"/>
                  <a:pt x="367886" y="2773"/>
                </a:cubicBezTo>
                <a:lnTo>
                  <a:pt x="367886" y="16119"/>
                </a:lnTo>
                <a:cubicBezTo>
                  <a:pt x="364426" y="13388"/>
                  <a:pt x="359198" y="12022"/>
                  <a:pt x="352191" y="12022"/>
                </a:cubicBezTo>
                <a:cubicBezTo>
                  <a:pt x="334549" y="12022"/>
                  <a:pt x="325722" y="24088"/>
                  <a:pt x="325722" y="48228"/>
                </a:cubicBezTo>
                <a:lnTo>
                  <a:pt x="325722" y="72538"/>
                </a:lnTo>
                <a:lnTo>
                  <a:pt x="363738" y="72538"/>
                </a:lnTo>
                <a:lnTo>
                  <a:pt x="363738" y="84561"/>
                </a:lnTo>
                <a:lnTo>
                  <a:pt x="325722" y="84561"/>
                </a:lnTo>
                <a:lnTo>
                  <a:pt x="325722" y="218682"/>
                </a:lnTo>
                <a:lnTo>
                  <a:pt x="312885" y="218682"/>
                </a:lnTo>
                <a:lnTo>
                  <a:pt x="312885" y="84561"/>
                </a:lnTo>
                <a:lnTo>
                  <a:pt x="287061" y="84561"/>
                </a:lnTo>
                <a:lnTo>
                  <a:pt x="287061" y="72538"/>
                </a:lnTo>
                <a:lnTo>
                  <a:pt x="312885" y="72538"/>
                </a:lnTo>
                <a:lnTo>
                  <a:pt x="312885" y="47170"/>
                </a:lnTo>
                <a:cubicBezTo>
                  <a:pt x="312885" y="31761"/>
                  <a:pt x="316684" y="20044"/>
                  <a:pt x="324294" y="12022"/>
                </a:cubicBezTo>
                <a:cubicBezTo>
                  <a:pt x="331904" y="4011"/>
                  <a:pt x="341375" y="0"/>
                  <a:pt x="352710" y="0"/>
                </a:cubicBezTo>
                <a:close/>
                <a:moveTo>
                  <a:pt x="273293" y="0"/>
                </a:moveTo>
                <a:cubicBezTo>
                  <a:pt x="279431" y="0"/>
                  <a:pt x="284489" y="921"/>
                  <a:pt x="288469" y="2773"/>
                </a:cubicBezTo>
                <a:lnTo>
                  <a:pt x="288469" y="16119"/>
                </a:lnTo>
                <a:cubicBezTo>
                  <a:pt x="285008" y="13388"/>
                  <a:pt x="279780" y="12022"/>
                  <a:pt x="272774" y="12022"/>
                </a:cubicBezTo>
                <a:cubicBezTo>
                  <a:pt x="255132" y="12022"/>
                  <a:pt x="246305" y="24088"/>
                  <a:pt x="246305" y="48228"/>
                </a:cubicBezTo>
                <a:lnTo>
                  <a:pt x="246305" y="72538"/>
                </a:lnTo>
                <a:lnTo>
                  <a:pt x="284320" y="72538"/>
                </a:lnTo>
                <a:lnTo>
                  <a:pt x="284320" y="84561"/>
                </a:lnTo>
                <a:lnTo>
                  <a:pt x="246305" y="84561"/>
                </a:lnTo>
                <a:lnTo>
                  <a:pt x="246305" y="218682"/>
                </a:lnTo>
                <a:lnTo>
                  <a:pt x="233467" y="218682"/>
                </a:lnTo>
                <a:lnTo>
                  <a:pt x="233467" y="84561"/>
                </a:lnTo>
                <a:lnTo>
                  <a:pt x="207655" y="84561"/>
                </a:lnTo>
                <a:lnTo>
                  <a:pt x="207655" y="72538"/>
                </a:lnTo>
                <a:lnTo>
                  <a:pt x="233467" y="72538"/>
                </a:lnTo>
                <a:lnTo>
                  <a:pt x="233467" y="47170"/>
                </a:lnTo>
                <a:cubicBezTo>
                  <a:pt x="233467" y="31761"/>
                  <a:pt x="237267" y="20044"/>
                  <a:pt x="244876" y="12022"/>
                </a:cubicBezTo>
                <a:cubicBezTo>
                  <a:pt x="252496" y="4011"/>
                  <a:pt x="261958" y="0"/>
                  <a:pt x="273293" y="0"/>
                </a:cubicBezTo>
                <a:close/>
              </a:path>
            </a:pathLst>
          </a:custGeom>
          <a:solidFill>
            <a:schemeClr val="bg1"/>
          </a:solidFill>
          <a:ln>
            <a:noFill/>
          </a:ln>
        </p:spPr>
        <p:txBody>
          <a:bodyPr anchor="ctr"/>
          <a:lstStyle/>
          <a:p>
            <a:endParaRPr lang="zh-CN"/>
          </a:p>
        </p:txBody>
      </p:sp>
      <p:sp>
        <p:nvSpPr>
          <p:cNvPr id="4" name="Rectangle 3"/>
          <p:cNvSpPr/>
          <p:nvPr/>
        </p:nvSpPr>
        <p:spPr>
          <a:xfrm>
            <a:off x="731839" y="731839"/>
            <a:ext cx="10728323" cy="5394323"/>
          </a:xfrm>
          <a:prstGeom prst="rect">
            <a:avLst/>
          </a:prstGeom>
          <a:solidFill>
            <a:schemeClr val="bg1"/>
          </a:solidFill>
          <a:ln w="12700">
            <a:solidFill>
              <a:schemeClr val="accent1"/>
            </a:solidFill>
            <a:prstDash val="solid"/>
            <a:miter/>
          </a:ln>
          <a:effectLst>
            <a:outerShdw blurRad="342900" dist="38100" dir="5400000" algn="t" rotWithShape="0">
              <a:srgbClr val="000000">
                <a:alpha val="40000"/>
              </a:srgbClr>
            </a:outerShdw>
          </a:effectLst>
        </p:spPr>
        <p:txBody>
          <a:bodyPr anchor="ctr"/>
          <a:lstStyle/>
          <a:p>
            <a:pPr lvl="0" algn="ctr"/>
            <a:endParaRPr lang="zh-CN">
              <a:solidFill>
                <a:schemeClr val="lt1"/>
              </a:solidFill>
            </a:endParaRPr>
          </a:p>
        </p:txBody>
      </p:sp>
      <p:sp>
        <p:nvSpPr>
          <p:cNvPr id="20" name="Rectangle 19"/>
          <p:cNvSpPr/>
          <p:nvPr/>
        </p:nvSpPr>
        <p:spPr>
          <a:xfrm>
            <a:off x="892705" y="892704"/>
            <a:ext cx="10406591" cy="5072591"/>
          </a:xfrm>
          <a:prstGeom prst="rect">
            <a:avLst/>
          </a:prstGeom>
          <a:noFill/>
          <a:ln w="12700">
            <a:solidFill>
              <a:schemeClr val="accent1"/>
            </a:solidFill>
            <a:prstDash val="solid"/>
            <a:miter/>
          </a:ln>
        </p:spPr>
        <p:txBody>
          <a:bodyPr anchor="ctr"/>
          <a:lstStyle/>
          <a:p>
            <a:pPr algn="ctr"/>
            <a:endParaRPr lang="zh-CN">
              <a:solidFill>
                <a:schemeClr val="lt1"/>
              </a:solidFill>
            </a:endParaRPr>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目录页">
    <p:bg>
      <p:bgPr>
        <a:solidFill>
          <a:schemeClr val="accent1"/>
        </a:solidFill>
        <a:effectLst/>
      </p:bgPr>
    </p:bg>
    <p:spTree>
      <p:nvGrpSpPr>
        <p:cNvPr id="1" name=""/>
        <p:cNvGrpSpPr/>
        <p:nvPr/>
      </p:nvGrpSpPr>
      <p:grpSpPr>
        <a:xfrm>
          <a:off x="0" y="0"/>
          <a:ext cx="0" cy="0"/>
          <a:chOff x="0" y="0"/>
          <a:chExt cx="0" cy="0"/>
        </a:xfrm>
      </p:grpSpPr>
      <p:sp>
        <p:nvSpPr>
          <p:cNvPr id="2" name="Free-form: Shape 1"/>
          <p:cNvSpPr/>
          <p:nvPr/>
        </p:nvSpPr>
        <p:spPr>
          <a:xfrm>
            <a:off x="736600" y="266700"/>
            <a:ext cx="1661579" cy="222250"/>
          </a:xfrm>
          <a:custGeom>
            <a:avLst/>
            <a:gdLst/>
            <a:ahLst/>
            <a:cxnLst/>
            <a:rect l="l" t="t" r="r" b="b"/>
            <a:pathLst>
              <a:path w="1661579" h="222250">
                <a:moveTo>
                  <a:pt x="1369374" y="198333"/>
                </a:moveTo>
                <a:cubicBezTo>
                  <a:pt x="1372654" y="198333"/>
                  <a:pt x="1375300" y="199391"/>
                  <a:pt x="1377630" y="201504"/>
                </a:cubicBezTo>
                <a:cubicBezTo>
                  <a:pt x="1379852" y="203619"/>
                  <a:pt x="1380910" y="206350"/>
                  <a:pt x="1380910" y="209697"/>
                </a:cubicBezTo>
                <a:cubicBezTo>
                  <a:pt x="1380910" y="212957"/>
                  <a:pt x="1379852" y="215688"/>
                  <a:pt x="1377630" y="217890"/>
                </a:cubicBezTo>
                <a:cubicBezTo>
                  <a:pt x="1375300" y="220092"/>
                  <a:pt x="1372654" y="221192"/>
                  <a:pt x="1369374" y="221192"/>
                </a:cubicBezTo>
                <a:cubicBezTo>
                  <a:pt x="1366199" y="221192"/>
                  <a:pt x="1363553" y="220092"/>
                  <a:pt x="1361436" y="217890"/>
                </a:cubicBezTo>
                <a:cubicBezTo>
                  <a:pt x="1359320" y="215688"/>
                  <a:pt x="1358261" y="212957"/>
                  <a:pt x="1358261" y="209697"/>
                </a:cubicBezTo>
                <a:cubicBezTo>
                  <a:pt x="1358261" y="206350"/>
                  <a:pt x="1359320" y="203619"/>
                  <a:pt x="1361436" y="201504"/>
                </a:cubicBezTo>
                <a:cubicBezTo>
                  <a:pt x="1363553" y="199391"/>
                  <a:pt x="1366199" y="198333"/>
                  <a:pt x="1369374" y="198333"/>
                </a:cubicBezTo>
                <a:close/>
                <a:moveTo>
                  <a:pt x="624225" y="80994"/>
                </a:moveTo>
                <a:cubicBezTo>
                  <a:pt x="610731" y="80994"/>
                  <a:pt x="599576" y="85577"/>
                  <a:pt x="590750" y="94742"/>
                </a:cubicBezTo>
                <a:cubicBezTo>
                  <a:pt x="581934" y="103897"/>
                  <a:pt x="576483" y="117073"/>
                  <a:pt x="574410" y="134250"/>
                </a:cubicBezTo>
                <a:lnTo>
                  <a:pt x="666643" y="134250"/>
                </a:lnTo>
                <a:cubicBezTo>
                  <a:pt x="666039" y="117338"/>
                  <a:pt x="662060" y="104236"/>
                  <a:pt x="654705" y="94943"/>
                </a:cubicBezTo>
                <a:cubicBezTo>
                  <a:pt x="647361" y="85640"/>
                  <a:pt x="637188" y="80994"/>
                  <a:pt x="624225" y="80994"/>
                </a:cubicBezTo>
                <a:close/>
                <a:moveTo>
                  <a:pt x="384512" y="72538"/>
                </a:moveTo>
                <a:lnTo>
                  <a:pt x="397350" y="72538"/>
                </a:lnTo>
                <a:lnTo>
                  <a:pt x="397350" y="218682"/>
                </a:lnTo>
                <a:lnTo>
                  <a:pt x="384512" y="218682"/>
                </a:lnTo>
                <a:close/>
                <a:moveTo>
                  <a:pt x="1613742" y="68971"/>
                </a:moveTo>
                <a:cubicBezTo>
                  <a:pt x="1629194" y="68971"/>
                  <a:pt x="1641048" y="74242"/>
                  <a:pt x="1649302" y="84762"/>
                </a:cubicBezTo>
                <a:cubicBezTo>
                  <a:pt x="1657451" y="95292"/>
                  <a:pt x="1661579" y="110289"/>
                  <a:pt x="1661579" y="129752"/>
                </a:cubicBezTo>
                <a:lnTo>
                  <a:pt x="1661579" y="218682"/>
                </a:lnTo>
                <a:lnTo>
                  <a:pt x="1648773" y="218682"/>
                </a:lnTo>
                <a:lnTo>
                  <a:pt x="1648773" y="133583"/>
                </a:lnTo>
                <a:cubicBezTo>
                  <a:pt x="1648773" y="98531"/>
                  <a:pt x="1636285" y="80994"/>
                  <a:pt x="1611520" y="80994"/>
                </a:cubicBezTo>
                <a:cubicBezTo>
                  <a:pt x="1597656" y="80994"/>
                  <a:pt x="1586331" y="86148"/>
                  <a:pt x="1577336" y="96457"/>
                </a:cubicBezTo>
                <a:cubicBezTo>
                  <a:pt x="1568446" y="106764"/>
                  <a:pt x="1564001" y="119539"/>
                  <a:pt x="1564001" y="134779"/>
                </a:cubicBezTo>
                <a:lnTo>
                  <a:pt x="1564001" y="218682"/>
                </a:lnTo>
                <a:lnTo>
                  <a:pt x="1551195" y="218682"/>
                </a:lnTo>
                <a:lnTo>
                  <a:pt x="1551195" y="72538"/>
                </a:lnTo>
                <a:lnTo>
                  <a:pt x="1564001" y="72538"/>
                </a:lnTo>
                <a:lnTo>
                  <a:pt x="1564001" y="99102"/>
                </a:lnTo>
                <a:lnTo>
                  <a:pt x="1564636" y="99102"/>
                </a:lnTo>
                <a:cubicBezTo>
                  <a:pt x="1575113" y="79016"/>
                  <a:pt x="1591518" y="68971"/>
                  <a:pt x="1613742" y="68971"/>
                </a:cubicBezTo>
                <a:close/>
                <a:moveTo>
                  <a:pt x="1485791" y="68971"/>
                </a:moveTo>
                <a:cubicBezTo>
                  <a:pt x="1496692" y="68971"/>
                  <a:pt x="1507275" y="71268"/>
                  <a:pt x="1517540" y="75840"/>
                </a:cubicBezTo>
                <a:lnTo>
                  <a:pt x="1517540" y="90647"/>
                </a:lnTo>
                <a:cubicBezTo>
                  <a:pt x="1507275" y="84211"/>
                  <a:pt x="1496056" y="80994"/>
                  <a:pt x="1483779" y="80994"/>
                </a:cubicBezTo>
                <a:cubicBezTo>
                  <a:pt x="1467058" y="80994"/>
                  <a:pt x="1453405" y="87164"/>
                  <a:pt x="1442927" y="99494"/>
                </a:cubicBezTo>
                <a:cubicBezTo>
                  <a:pt x="1432451" y="111834"/>
                  <a:pt x="1427264" y="127772"/>
                  <a:pt x="1427264" y="147331"/>
                </a:cubicBezTo>
                <a:cubicBezTo>
                  <a:pt x="1427264" y="166269"/>
                  <a:pt x="1432027" y="181487"/>
                  <a:pt x="1441552" y="192982"/>
                </a:cubicBezTo>
                <a:cubicBezTo>
                  <a:pt x="1451077" y="204479"/>
                  <a:pt x="1463777" y="210226"/>
                  <a:pt x="1479547" y="210226"/>
                </a:cubicBezTo>
                <a:cubicBezTo>
                  <a:pt x="1493834" y="210226"/>
                  <a:pt x="1506322" y="206350"/>
                  <a:pt x="1517010" y="198598"/>
                </a:cubicBezTo>
                <a:lnTo>
                  <a:pt x="1517010" y="212208"/>
                </a:lnTo>
                <a:cubicBezTo>
                  <a:pt x="1506322" y="218902"/>
                  <a:pt x="1493622" y="222250"/>
                  <a:pt x="1478911" y="222250"/>
                </a:cubicBezTo>
                <a:cubicBezTo>
                  <a:pt x="1459438" y="222250"/>
                  <a:pt x="1443670" y="215422"/>
                  <a:pt x="1431710" y="201769"/>
                </a:cubicBezTo>
                <a:cubicBezTo>
                  <a:pt x="1419751" y="188116"/>
                  <a:pt x="1413717" y="170233"/>
                  <a:pt x="1413717" y="148124"/>
                </a:cubicBezTo>
                <a:cubicBezTo>
                  <a:pt x="1413717" y="124958"/>
                  <a:pt x="1420491" y="105971"/>
                  <a:pt x="1433932" y="91176"/>
                </a:cubicBezTo>
                <a:cubicBezTo>
                  <a:pt x="1447373" y="76369"/>
                  <a:pt x="1464624" y="68971"/>
                  <a:pt x="1485791" y="68971"/>
                </a:cubicBezTo>
                <a:close/>
                <a:moveTo>
                  <a:pt x="624743" y="68971"/>
                </a:moveTo>
                <a:cubicBezTo>
                  <a:pt x="642555" y="68971"/>
                  <a:pt x="656239" y="75364"/>
                  <a:pt x="665796" y="88138"/>
                </a:cubicBezTo>
                <a:cubicBezTo>
                  <a:pt x="675353" y="100901"/>
                  <a:pt x="680136" y="118300"/>
                  <a:pt x="680136" y="140324"/>
                </a:cubicBezTo>
                <a:lnTo>
                  <a:pt x="680136" y="146146"/>
                </a:lnTo>
                <a:lnTo>
                  <a:pt x="573891" y="146146"/>
                </a:lnTo>
                <a:cubicBezTo>
                  <a:pt x="573891" y="166226"/>
                  <a:pt x="578431" y="181927"/>
                  <a:pt x="587511" y="193247"/>
                </a:cubicBezTo>
                <a:cubicBezTo>
                  <a:pt x="596592" y="204567"/>
                  <a:pt x="609091" y="210226"/>
                  <a:pt x="624997" y="210226"/>
                </a:cubicBezTo>
                <a:cubicBezTo>
                  <a:pt x="641084" y="210226"/>
                  <a:pt x="656778" y="204192"/>
                  <a:pt x="672093" y="192123"/>
                </a:cubicBezTo>
                <a:lnTo>
                  <a:pt x="672093" y="206130"/>
                </a:lnTo>
                <a:cubicBezTo>
                  <a:pt x="657213" y="216877"/>
                  <a:pt x="640649" y="222250"/>
                  <a:pt x="622404" y="222250"/>
                </a:cubicBezTo>
                <a:cubicBezTo>
                  <a:pt x="603894" y="222250"/>
                  <a:pt x="588940" y="215489"/>
                  <a:pt x="577520" y="201967"/>
                </a:cubicBezTo>
                <a:cubicBezTo>
                  <a:pt x="566101" y="188446"/>
                  <a:pt x="560396" y="169396"/>
                  <a:pt x="560396" y="144822"/>
                </a:cubicBezTo>
                <a:cubicBezTo>
                  <a:pt x="560396" y="123497"/>
                  <a:pt x="566366" y="105527"/>
                  <a:pt x="578304" y="90911"/>
                </a:cubicBezTo>
                <a:cubicBezTo>
                  <a:pt x="590231" y="76284"/>
                  <a:pt x="605714" y="68971"/>
                  <a:pt x="624743" y="68971"/>
                </a:cubicBezTo>
                <a:close/>
                <a:moveTo>
                  <a:pt x="505332" y="68971"/>
                </a:moveTo>
                <a:cubicBezTo>
                  <a:pt x="516318" y="68971"/>
                  <a:pt x="526911" y="71268"/>
                  <a:pt x="537113" y="75840"/>
                </a:cubicBezTo>
                <a:lnTo>
                  <a:pt x="537113" y="90647"/>
                </a:lnTo>
                <a:cubicBezTo>
                  <a:pt x="526911" y="84211"/>
                  <a:pt x="515661" y="80994"/>
                  <a:pt x="503384" y="80994"/>
                </a:cubicBezTo>
                <a:cubicBezTo>
                  <a:pt x="486610" y="80994"/>
                  <a:pt x="472989" y="87164"/>
                  <a:pt x="462522" y="99494"/>
                </a:cubicBezTo>
                <a:cubicBezTo>
                  <a:pt x="452055" y="111834"/>
                  <a:pt x="446827" y="127772"/>
                  <a:pt x="446827" y="147331"/>
                </a:cubicBezTo>
                <a:cubicBezTo>
                  <a:pt x="446827" y="166269"/>
                  <a:pt x="451600" y="181487"/>
                  <a:pt x="461157" y="192982"/>
                </a:cubicBezTo>
                <a:cubicBezTo>
                  <a:pt x="470713" y="204479"/>
                  <a:pt x="483361" y="210226"/>
                  <a:pt x="499109" y="210226"/>
                </a:cubicBezTo>
                <a:cubicBezTo>
                  <a:pt x="513460" y="210226"/>
                  <a:pt x="525959" y="206350"/>
                  <a:pt x="536595" y="198598"/>
                </a:cubicBezTo>
                <a:lnTo>
                  <a:pt x="536595" y="212208"/>
                </a:lnTo>
                <a:cubicBezTo>
                  <a:pt x="525959" y="218902"/>
                  <a:pt x="513248" y="222250"/>
                  <a:pt x="498453" y="222250"/>
                </a:cubicBezTo>
                <a:cubicBezTo>
                  <a:pt x="479001" y="222250"/>
                  <a:pt x="463273" y="215422"/>
                  <a:pt x="451304" y="201769"/>
                </a:cubicBezTo>
                <a:cubicBezTo>
                  <a:pt x="439323" y="188116"/>
                  <a:pt x="433333" y="170233"/>
                  <a:pt x="433333" y="148124"/>
                </a:cubicBezTo>
                <a:cubicBezTo>
                  <a:pt x="433333" y="124958"/>
                  <a:pt x="440054" y="105971"/>
                  <a:pt x="453505" y="91176"/>
                </a:cubicBezTo>
                <a:cubicBezTo>
                  <a:pt x="466957" y="76369"/>
                  <a:pt x="484229" y="68971"/>
                  <a:pt x="505332" y="68971"/>
                </a:cubicBezTo>
                <a:close/>
                <a:moveTo>
                  <a:pt x="745901" y="33432"/>
                </a:moveTo>
                <a:lnTo>
                  <a:pt x="745901" y="113654"/>
                </a:lnTo>
                <a:lnTo>
                  <a:pt x="770179" y="113654"/>
                </a:lnTo>
                <a:cubicBezTo>
                  <a:pt x="786180" y="113654"/>
                  <a:pt x="798341" y="110088"/>
                  <a:pt x="806649" y="102944"/>
                </a:cubicBezTo>
                <a:cubicBezTo>
                  <a:pt x="814957" y="95811"/>
                  <a:pt x="819116" y="85577"/>
                  <a:pt x="819116" y="72242"/>
                </a:cubicBezTo>
                <a:cubicBezTo>
                  <a:pt x="819116" y="46366"/>
                  <a:pt x="803633" y="33432"/>
                  <a:pt x="772666" y="33432"/>
                </a:cubicBezTo>
                <a:close/>
                <a:moveTo>
                  <a:pt x="94572" y="23517"/>
                </a:moveTo>
                <a:cubicBezTo>
                  <a:pt x="71215" y="23517"/>
                  <a:pt x="51997" y="32131"/>
                  <a:pt x="36904" y="49350"/>
                </a:cubicBezTo>
                <a:cubicBezTo>
                  <a:pt x="21812" y="66569"/>
                  <a:pt x="14267" y="89101"/>
                  <a:pt x="14267" y="116936"/>
                </a:cubicBezTo>
                <a:cubicBezTo>
                  <a:pt x="14267" y="145129"/>
                  <a:pt x="21410" y="167568"/>
                  <a:pt x="35677" y="184261"/>
                </a:cubicBezTo>
                <a:cubicBezTo>
                  <a:pt x="49942" y="200954"/>
                  <a:pt x="69013" y="209301"/>
                  <a:pt x="92879" y="209301"/>
                </a:cubicBezTo>
                <a:cubicBezTo>
                  <a:pt x="117707" y="209301"/>
                  <a:pt x="137361" y="201042"/>
                  <a:pt x="151838" y="184526"/>
                </a:cubicBezTo>
                <a:cubicBezTo>
                  <a:pt x="166327" y="168008"/>
                  <a:pt x="173577" y="144991"/>
                  <a:pt x="173577" y="115486"/>
                </a:cubicBezTo>
                <a:cubicBezTo>
                  <a:pt x="173577" y="86593"/>
                  <a:pt x="166507" y="64040"/>
                  <a:pt x="152357" y="47837"/>
                </a:cubicBezTo>
                <a:cubicBezTo>
                  <a:pt x="138217" y="31623"/>
                  <a:pt x="118956" y="23517"/>
                  <a:pt x="94572" y="23517"/>
                </a:cubicBezTo>
                <a:close/>
                <a:moveTo>
                  <a:pt x="390862" y="14002"/>
                </a:moveTo>
                <a:cubicBezTo>
                  <a:pt x="393720" y="14002"/>
                  <a:pt x="396249" y="14954"/>
                  <a:pt x="398461" y="16849"/>
                </a:cubicBezTo>
                <a:cubicBezTo>
                  <a:pt x="400662" y="18743"/>
                  <a:pt x="401763" y="21314"/>
                  <a:pt x="401763" y="24574"/>
                </a:cubicBezTo>
                <a:cubicBezTo>
                  <a:pt x="401763" y="27664"/>
                  <a:pt x="400683" y="30279"/>
                  <a:pt x="398525" y="32438"/>
                </a:cubicBezTo>
                <a:cubicBezTo>
                  <a:pt x="396356" y="34597"/>
                  <a:pt x="393805" y="35677"/>
                  <a:pt x="390862" y="35677"/>
                </a:cubicBezTo>
                <a:cubicBezTo>
                  <a:pt x="388016" y="35677"/>
                  <a:pt x="385529" y="34639"/>
                  <a:pt x="383412" y="32576"/>
                </a:cubicBezTo>
                <a:cubicBezTo>
                  <a:pt x="381296" y="30501"/>
                  <a:pt x="380227" y="27834"/>
                  <a:pt x="380227" y="24574"/>
                </a:cubicBezTo>
                <a:cubicBezTo>
                  <a:pt x="380227" y="21494"/>
                  <a:pt x="381317" y="18966"/>
                  <a:pt x="383476" y="16976"/>
                </a:cubicBezTo>
                <a:cubicBezTo>
                  <a:pt x="385635" y="14997"/>
                  <a:pt x="388100" y="14002"/>
                  <a:pt x="390862" y="14002"/>
                </a:cubicBezTo>
                <a:close/>
                <a:moveTo>
                  <a:pt x="1268939" y="10583"/>
                </a:moveTo>
                <a:cubicBezTo>
                  <a:pt x="1289470" y="10583"/>
                  <a:pt x="1304499" y="13049"/>
                  <a:pt x="1314130" y="17991"/>
                </a:cubicBezTo>
                <a:lnTo>
                  <a:pt x="1314130" y="46810"/>
                </a:lnTo>
                <a:cubicBezTo>
                  <a:pt x="1301641" y="38259"/>
                  <a:pt x="1285872" y="33983"/>
                  <a:pt x="1266927" y="33983"/>
                </a:cubicBezTo>
                <a:cubicBezTo>
                  <a:pt x="1254228" y="33983"/>
                  <a:pt x="1243962" y="36608"/>
                  <a:pt x="1236025" y="41847"/>
                </a:cubicBezTo>
                <a:cubicBezTo>
                  <a:pt x="1228087" y="47096"/>
                  <a:pt x="1224066" y="54388"/>
                  <a:pt x="1224066" y="63733"/>
                </a:cubicBezTo>
                <a:cubicBezTo>
                  <a:pt x="1224066" y="72020"/>
                  <a:pt x="1226817" y="78761"/>
                  <a:pt x="1232319" y="83958"/>
                </a:cubicBezTo>
                <a:cubicBezTo>
                  <a:pt x="1237823" y="89164"/>
                  <a:pt x="1249782" y="96256"/>
                  <a:pt x="1268197" y="105241"/>
                </a:cubicBezTo>
                <a:cubicBezTo>
                  <a:pt x="1288518" y="114850"/>
                  <a:pt x="1302699" y="124460"/>
                  <a:pt x="1310742" y="134070"/>
                </a:cubicBezTo>
                <a:cubicBezTo>
                  <a:pt x="1318891" y="143669"/>
                  <a:pt x="1322913" y="154474"/>
                  <a:pt x="1322913" y="166458"/>
                </a:cubicBezTo>
                <a:cubicBezTo>
                  <a:pt x="1322913" y="184438"/>
                  <a:pt x="1316352" y="198232"/>
                  <a:pt x="1303122" y="207840"/>
                </a:cubicBezTo>
                <a:cubicBezTo>
                  <a:pt x="1289999" y="217447"/>
                  <a:pt x="1271690" y="222250"/>
                  <a:pt x="1248300" y="222250"/>
                </a:cubicBezTo>
                <a:cubicBezTo>
                  <a:pt x="1240152" y="222250"/>
                  <a:pt x="1230627" y="221126"/>
                  <a:pt x="1219726" y="218878"/>
                </a:cubicBezTo>
                <a:cubicBezTo>
                  <a:pt x="1208825" y="216631"/>
                  <a:pt x="1200887" y="213833"/>
                  <a:pt x="1195914" y="210483"/>
                </a:cubicBezTo>
                <a:lnTo>
                  <a:pt x="1195914" y="180340"/>
                </a:lnTo>
                <a:cubicBezTo>
                  <a:pt x="1202264" y="185804"/>
                  <a:pt x="1210730" y="190299"/>
                  <a:pt x="1221313" y="193826"/>
                </a:cubicBezTo>
                <a:cubicBezTo>
                  <a:pt x="1231897" y="197351"/>
                  <a:pt x="1241845" y="199113"/>
                  <a:pt x="1251370" y="199113"/>
                </a:cubicBezTo>
                <a:cubicBezTo>
                  <a:pt x="1280368" y="199113"/>
                  <a:pt x="1294868" y="188889"/>
                  <a:pt x="1294868" y="168441"/>
                </a:cubicBezTo>
                <a:cubicBezTo>
                  <a:pt x="1294868" y="162711"/>
                  <a:pt x="1293386" y="157554"/>
                  <a:pt x="1290211" y="152971"/>
                </a:cubicBezTo>
                <a:cubicBezTo>
                  <a:pt x="1287141" y="148389"/>
                  <a:pt x="1282802" y="144336"/>
                  <a:pt x="1277404" y="140811"/>
                </a:cubicBezTo>
                <a:cubicBezTo>
                  <a:pt x="1272007" y="137287"/>
                  <a:pt x="1261848" y="131858"/>
                  <a:pt x="1246925" y="124544"/>
                </a:cubicBezTo>
                <a:cubicBezTo>
                  <a:pt x="1226181" y="114321"/>
                  <a:pt x="1212529" y="104828"/>
                  <a:pt x="1205967" y="96054"/>
                </a:cubicBezTo>
                <a:cubicBezTo>
                  <a:pt x="1199299" y="87291"/>
                  <a:pt x="1196019" y="77259"/>
                  <a:pt x="1196019" y="65977"/>
                </a:cubicBezTo>
                <a:cubicBezTo>
                  <a:pt x="1196019" y="48969"/>
                  <a:pt x="1202899" y="35486"/>
                  <a:pt x="1216762" y="25527"/>
                </a:cubicBezTo>
                <a:cubicBezTo>
                  <a:pt x="1230521" y="15568"/>
                  <a:pt x="1247878" y="10583"/>
                  <a:pt x="1268939" y="10583"/>
                </a:cubicBezTo>
                <a:close/>
                <a:moveTo>
                  <a:pt x="1005414" y="10583"/>
                </a:moveTo>
                <a:lnTo>
                  <a:pt x="1032613" y="10583"/>
                </a:lnTo>
                <a:lnTo>
                  <a:pt x="1032613" y="135837"/>
                </a:lnTo>
                <a:cubicBezTo>
                  <a:pt x="1032613" y="177498"/>
                  <a:pt x="1050287" y="198329"/>
                  <a:pt x="1085636" y="198329"/>
                </a:cubicBezTo>
                <a:cubicBezTo>
                  <a:pt x="1119820" y="198329"/>
                  <a:pt x="1136965" y="178169"/>
                  <a:pt x="1136965" y="137848"/>
                </a:cubicBezTo>
                <a:lnTo>
                  <a:pt x="1136965" y="10583"/>
                </a:lnTo>
                <a:lnTo>
                  <a:pt x="1164164" y="10583"/>
                </a:lnTo>
                <a:lnTo>
                  <a:pt x="1164164" y="133953"/>
                </a:lnTo>
                <a:cubicBezTo>
                  <a:pt x="1164164" y="192818"/>
                  <a:pt x="1137176" y="222250"/>
                  <a:pt x="1083096" y="222250"/>
                </a:cubicBezTo>
                <a:cubicBezTo>
                  <a:pt x="1031343" y="222250"/>
                  <a:pt x="1005414" y="193849"/>
                  <a:pt x="1005414" y="137043"/>
                </a:cubicBezTo>
                <a:close/>
                <a:moveTo>
                  <a:pt x="878414" y="10583"/>
                </a:moveTo>
                <a:lnTo>
                  <a:pt x="904343" y="10583"/>
                </a:lnTo>
                <a:lnTo>
                  <a:pt x="904343" y="188689"/>
                </a:lnTo>
                <a:lnTo>
                  <a:pt x="984247" y="188689"/>
                </a:lnTo>
                <a:lnTo>
                  <a:pt x="984247" y="211667"/>
                </a:lnTo>
                <a:lnTo>
                  <a:pt x="878414" y="211667"/>
                </a:lnTo>
                <a:close/>
                <a:moveTo>
                  <a:pt x="719665" y="10583"/>
                </a:moveTo>
                <a:lnTo>
                  <a:pt x="777397" y="10583"/>
                </a:lnTo>
                <a:cubicBezTo>
                  <a:pt x="799347" y="10583"/>
                  <a:pt x="816375" y="15822"/>
                  <a:pt x="828493" y="26289"/>
                </a:cubicBezTo>
                <a:cubicBezTo>
                  <a:pt x="840610" y="36767"/>
                  <a:pt x="846664" y="51731"/>
                  <a:pt x="846664" y="71204"/>
                </a:cubicBezTo>
                <a:cubicBezTo>
                  <a:pt x="846664" y="90942"/>
                  <a:pt x="839584" y="106923"/>
                  <a:pt x="825413" y="119169"/>
                </a:cubicBezTo>
                <a:cubicBezTo>
                  <a:pt x="811242" y="131423"/>
                  <a:pt x="793526" y="137192"/>
                  <a:pt x="772275" y="136503"/>
                </a:cubicBezTo>
                <a:lnTo>
                  <a:pt x="745901" y="136503"/>
                </a:lnTo>
                <a:lnTo>
                  <a:pt x="745901" y="211667"/>
                </a:lnTo>
                <a:lnTo>
                  <a:pt x="719665" y="211667"/>
                </a:lnTo>
                <a:close/>
                <a:moveTo>
                  <a:pt x="96901" y="10572"/>
                </a:moveTo>
                <a:cubicBezTo>
                  <a:pt x="123973" y="10572"/>
                  <a:pt x="145902" y="20013"/>
                  <a:pt x="162676" y="38914"/>
                </a:cubicBezTo>
                <a:cubicBezTo>
                  <a:pt x="179451" y="57807"/>
                  <a:pt x="187843" y="82582"/>
                  <a:pt x="187843" y="113241"/>
                </a:cubicBezTo>
                <a:cubicBezTo>
                  <a:pt x="187843" y="147066"/>
                  <a:pt x="179260" y="173690"/>
                  <a:pt x="162094" y="193114"/>
                </a:cubicBezTo>
                <a:cubicBezTo>
                  <a:pt x="144927" y="212538"/>
                  <a:pt x="121941" y="222250"/>
                  <a:pt x="93144" y="222250"/>
                </a:cubicBezTo>
                <a:cubicBezTo>
                  <a:pt x="64780" y="222250"/>
                  <a:pt x="42164" y="212648"/>
                  <a:pt x="25294" y="193444"/>
                </a:cubicBezTo>
                <a:cubicBezTo>
                  <a:pt x="8434" y="174241"/>
                  <a:pt x="0" y="149268"/>
                  <a:pt x="0" y="118522"/>
                </a:cubicBezTo>
                <a:cubicBezTo>
                  <a:pt x="0" y="85841"/>
                  <a:pt x="8647" y="59679"/>
                  <a:pt x="25951" y="40037"/>
                </a:cubicBezTo>
                <a:cubicBezTo>
                  <a:pt x="43243" y="20394"/>
                  <a:pt x="66896" y="10572"/>
                  <a:pt x="96901" y="10572"/>
                </a:cubicBezTo>
                <a:close/>
                <a:moveTo>
                  <a:pt x="352710" y="0"/>
                </a:moveTo>
                <a:cubicBezTo>
                  <a:pt x="358848" y="0"/>
                  <a:pt x="363907" y="921"/>
                  <a:pt x="367886" y="2773"/>
                </a:cubicBezTo>
                <a:lnTo>
                  <a:pt x="367886" y="16119"/>
                </a:lnTo>
                <a:cubicBezTo>
                  <a:pt x="364426" y="13388"/>
                  <a:pt x="359198" y="12022"/>
                  <a:pt x="352191" y="12022"/>
                </a:cubicBezTo>
                <a:cubicBezTo>
                  <a:pt x="334549" y="12022"/>
                  <a:pt x="325722" y="24088"/>
                  <a:pt x="325722" y="48228"/>
                </a:cubicBezTo>
                <a:lnTo>
                  <a:pt x="325722" y="72538"/>
                </a:lnTo>
                <a:lnTo>
                  <a:pt x="363738" y="72538"/>
                </a:lnTo>
                <a:lnTo>
                  <a:pt x="363738" y="84561"/>
                </a:lnTo>
                <a:lnTo>
                  <a:pt x="325722" y="84561"/>
                </a:lnTo>
                <a:lnTo>
                  <a:pt x="325722" y="218682"/>
                </a:lnTo>
                <a:lnTo>
                  <a:pt x="312885" y="218682"/>
                </a:lnTo>
                <a:lnTo>
                  <a:pt x="312885" y="84561"/>
                </a:lnTo>
                <a:lnTo>
                  <a:pt x="287061" y="84561"/>
                </a:lnTo>
                <a:lnTo>
                  <a:pt x="287061" y="72538"/>
                </a:lnTo>
                <a:lnTo>
                  <a:pt x="312885" y="72538"/>
                </a:lnTo>
                <a:lnTo>
                  <a:pt x="312885" y="47170"/>
                </a:lnTo>
                <a:cubicBezTo>
                  <a:pt x="312885" y="31761"/>
                  <a:pt x="316684" y="20044"/>
                  <a:pt x="324294" y="12022"/>
                </a:cubicBezTo>
                <a:cubicBezTo>
                  <a:pt x="331904" y="4011"/>
                  <a:pt x="341375" y="0"/>
                  <a:pt x="352710" y="0"/>
                </a:cubicBezTo>
                <a:close/>
                <a:moveTo>
                  <a:pt x="273293" y="0"/>
                </a:moveTo>
                <a:cubicBezTo>
                  <a:pt x="279431" y="0"/>
                  <a:pt x="284489" y="921"/>
                  <a:pt x="288469" y="2773"/>
                </a:cubicBezTo>
                <a:lnTo>
                  <a:pt x="288469" y="16119"/>
                </a:lnTo>
                <a:cubicBezTo>
                  <a:pt x="285008" y="13388"/>
                  <a:pt x="279780" y="12022"/>
                  <a:pt x="272774" y="12022"/>
                </a:cubicBezTo>
                <a:cubicBezTo>
                  <a:pt x="255132" y="12022"/>
                  <a:pt x="246305" y="24088"/>
                  <a:pt x="246305" y="48228"/>
                </a:cubicBezTo>
                <a:lnTo>
                  <a:pt x="246305" y="72538"/>
                </a:lnTo>
                <a:lnTo>
                  <a:pt x="284320" y="72538"/>
                </a:lnTo>
                <a:lnTo>
                  <a:pt x="284320" y="84561"/>
                </a:lnTo>
                <a:lnTo>
                  <a:pt x="246305" y="84561"/>
                </a:lnTo>
                <a:lnTo>
                  <a:pt x="246305" y="218682"/>
                </a:lnTo>
                <a:lnTo>
                  <a:pt x="233467" y="218682"/>
                </a:lnTo>
                <a:lnTo>
                  <a:pt x="233467" y="84561"/>
                </a:lnTo>
                <a:lnTo>
                  <a:pt x="207655" y="84561"/>
                </a:lnTo>
                <a:lnTo>
                  <a:pt x="207655" y="72538"/>
                </a:lnTo>
                <a:lnTo>
                  <a:pt x="233467" y="72538"/>
                </a:lnTo>
                <a:lnTo>
                  <a:pt x="233467" y="47170"/>
                </a:lnTo>
                <a:cubicBezTo>
                  <a:pt x="233467" y="31761"/>
                  <a:pt x="237267" y="20044"/>
                  <a:pt x="244876" y="12022"/>
                </a:cubicBezTo>
                <a:cubicBezTo>
                  <a:pt x="252496" y="4011"/>
                  <a:pt x="261958" y="0"/>
                  <a:pt x="273293" y="0"/>
                </a:cubicBezTo>
                <a:close/>
              </a:path>
            </a:pathLst>
          </a:custGeom>
          <a:solidFill>
            <a:schemeClr val="bg1"/>
          </a:solidFill>
          <a:ln>
            <a:noFill/>
          </a:ln>
        </p:spPr>
        <p:txBody>
          <a:bodyPr anchor="ctr"/>
          <a:lstStyle/>
          <a:p>
            <a:endParaRPr lang="zh-CN"/>
          </a:p>
        </p:txBody>
      </p:sp>
    </p:spTree>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cSld name="副标题页">
    <p:bg>
      <p:bgPr>
        <a:solidFill>
          <a:schemeClr val="accent1"/>
        </a:solidFill>
        <a:effectLst/>
      </p:bgPr>
    </p:bg>
    <p:spTree>
      <p:nvGrpSpPr>
        <p:cNvPr id="1" name=""/>
        <p:cNvGrpSpPr/>
        <p:nvPr/>
      </p:nvGrpSpPr>
      <p:grpSpPr>
        <a:xfrm>
          <a:off x="0" y="0"/>
          <a:ext cx="0" cy="0"/>
          <a:chOff x="0" y="0"/>
          <a:chExt cx="0" cy="0"/>
        </a:xfrm>
      </p:grpSpPr>
      <p:sp>
        <p:nvSpPr>
          <p:cNvPr id="2" name="Free-form: Shape 1"/>
          <p:cNvSpPr/>
          <p:nvPr/>
        </p:nvSpPr>
        <p:spPr>
          <a:xfrm>
            <a:off x="736600" y="266700"/>
            <a:ext cx="1661579" cy="222250"/>
          </a:xfrm>
          <a:custGeom>
            <a:avLst/>
            <a:gdLst/>
            <a:ahLst/>
            <a:cxnLst/>
            <a:rect l="l" t="t" r="r" b="b"/>
            <a:pathLst>
              <a:path w="1661579" h="222250">
                <a:moveTo>
                  <a:pt x="1369374" y="198333"/>
                </a:moveTo>
                <a:cubicBezTo>
                  <a:pt x="1372654" y="198333"/>
                  <a:pt x="1375300" y="199391"/>
                  <a:pt x="1377630" y="201504"/>
                </a:cubicBezTo>
                <a:cubicBezTo>
                  <a:pt x="1379852" y="203619"/>
                  <a:pt x="1380910" y="206350"/>
                  <a:pt x="1380910" y="209697"/>
                </a:cubicBezTo>
                <a:cubicBezTo>
                  <a:pt x="1380910" y="212957"/>
                  <a:pt x="1379852" y="215688"/>
                  <a:pt x="1377630" y="217890"/>
                </a:cubicBezTo>
                <a:cubicBezTo>
                  <a:pt x="1375300" y="220092"/>
                  <a:pt x="1372654" y="221192"/>
                  <a:pt x="1369374" y="221192"/>
                </a:cubicBezTo>
                <a:cubicBezTo>
                  <a:pt x="1366199" y="221192"/>
                  <a:pt x="1363553" y="220092"/>
                  <a:pt x="1361436" y="217890"/>
                </a:cubicBezTo>
                <a:cubicBezTo>
                  <a:pt x="1359320" y="215688"/>
                  <a:pt x="1358261" y="212957"/>
                  <a:pt x="1358261" y="209697"/>
                </a:cubicBezTo>
                <a:cubicBezTo>
                  <a:pt x="1358261" y="206350"/>
                  <a:pt x="1359320" y="203619"/>
                  <a:pt x="1361436" y="201504"/>
                </a:cubicBezTo>
                <a:cubicBezTo>
                  <a:pt x="1363553" y="199391"/>
                  <a:pt x="1366199" y="198333"/>
                  <a:pt x="1369374" y="198333"/>
                </a:cubicBezTo>
                <a:close/>
                <a:moveTo>
                  <a:pt x="624225" y="80994"/>
                </a:moveTo>
                <a:cubicBezTo>
                  <a:pt x="610731" y="80994"/>
                  <a:pt x="599576" y="85577"/>
                  <a:pt x="590750" y="94742"/>
                </a:cubicBezTo>
                <a:cubicBezTo>
                  <a:pt x="581934" y="103897"/>
                  <a:pt x="576483" y="117073"/>
                  <a:pt x="574410" y="134250"/>
                </a:cubicBezTo>
                <a:lnTo>
                  <a:pt x="666643" y="134250"/>
                </a:lnTo>
                <a:cubicBezTo>
                  <a:pt x="666039" y="117338"/>
                  <a:pt x="662060" y="104236"/>
                  <a:pt x="654705" y="94943"/>
                </a:cubicBezTo>
                <a:cubicBezTo>
                  <a:pt x="647361" y="85640"/>
                  <a:pt x="637188" y="80994"/>
                  <a:pt x="624225" y="80994"/>
                </a:cubicBezTo>
                <a:close/>
                <a:moveTo>
                  <a:pt x="384512" y="72538"/>
                </a:moveTo>
                <a:lnTo>
                  <a:pt x="397350" y="72538"/>
                </a:lnTo>
                <a:lnTo>
                  <a:pt x="397350" y="218682"/>
                </a:lnTo>
                <a:lnTo>
                  <a:pt x="384512" y="218682"/>
                </a:lnTo>
                <a:close/>
                <a:moveTo>
                  <a:pt x="1613742" y="68971"/>
                </a:moveTo>
                <a:cubicBezTo>
                  <a:pt x="1629194" y="68971"/>
                  <a:pt x="1641048" y="74242"/>
                  <a:pt x="1649302" y="84762"/>
                </a:cubicBezTo>
                <a:cubicBezTo>
                  <a:pt x="1657451" y="95292"/>
                  <a:pt x="1661579" y="110289"/>
                  <a:pt x="1661579" y="129752"/>
                </a:cubicBezTo>
                <a:lnTo>
                  <a:pt x="1661579" y="218682"/>
                </a:lnTo>
                <a:lnTo>
                  <a:pt x="1648773" y="218682"/>
                </a:lnTo>
                <a:lnTo>
                  <a:pt x="1648773" y="133583"/>
                </a:lnTo>
                <a:cubicBezTo>
                  <a:pt x="1648773" y="98531"/>
                  <a:pt x="1636285" y="80994"/>
                  <a:pt x="1611520" y="80994"/>
                </a:cubicBezTo>
                <a:cubicBezTo>
                  <a:pt x="1597656" y="80994"/>
                  <a:pt x="1586331" y="86148"/>
                  <a:pt x="1577336" y="96457"/>
                </a:cubicBezTo>
                <a:cubicBezTo>
                  <a:pt x="1568446" y="106764"/>
                  <a:pt x="1564001" y="119539"/>
                  <a:pt x="1564001" y="134779"/>
                </a:cubicBezTo>
                <a:lnTo>
                  <a:pt x="1564001" y="218682"/>
                </a:lnTo>
                <a:lnTo>
                  <a:pt x="1551195" y="218682"/>
                </a:lnTo>
                <a:lnTo>
                  <a:pt x="1551195" y="72538"/>
                </a:lnTo>
                <a:lnTo>
                  <a:pt x="1564001" y="72538"/>
                </a:lnTo>
                <a:lnTo>
                  <a:pt x="1564001" y="99102"/>
                </a:lnTo>
                <a:lnTo>
                  <a:pt x="1564636" y="99102"/>
                </a:lnTo>
                <a:cubicBezTo>
                  <a:pt x="1575113" y="79016"/>
                  <a:pt x="1591518" y="68971"/>
                  <a:pt x="1613742" y="68971"/>
                </a:cubicBezTo>
                <a:close/>
                <a:moveTo>
                  <a:pt x="1485791" y="68971"/>
                </a:moveTo>
                <a:cubicBezTo>
                  <a:pt x="1496692" y="68971"/>
                  <a:pt x="1507275" y="71268"/>
                  <a:pt x="1517540" y="75840"/>
                </a:cubicBezTo>
                <a:lnTo>
                  <a:pt x="1517540" y="90647"/>
                </a:lnTo>
                <a:cubicBezTo>
                  <a:pt x="1507275" y="84211"/>
                  <a:pt x="1496056" y="80994"/>
                  <a:pt x="1483779" y="80994"/>
                </a:cubicBezTo>
                <a:cubicBezTo>
                  <a:pt x="1467058" y="80994"/>
                  <a:pt x="1453405" y="87164"/>
                  <a:pt x="1442927" y="99494"/>
                </a:cubicBezTo>
                <a:cubicBezTo>
                  <a:pt x="1432451" y="111834"/>
                  <a:pt x="1427264" y="127772"/>
                  <a:pt x="1427264" y="147331"/>
                </a:cubicBezTo>
                <a:cubicBezTo>
                  <a:pt x="1427264" y="166269"/>
                  <a:pt x="1432027" y="181487"/>
                  <a:pt x="1441552" y="192982"/>
                </a:cubicBezTo>
                <a:cubicBezTo>
                  <a:pt x="1451077" y="204479"/>
                  <a:pt x="1463777" y="210226"/>
                  <a:pt x="1479547" y="210226"/>
                </a:cubicBezTo>
                <a:cubicBezTo>
                  <a:pt x="1493834" y="210226"/>
                  <a:pt x="1506322" y="206350"/>
                  <a:pt x="1517010" y="198598"/>
                </a:cubicBezTo>
                <a:lnTo>
                  <a:pt x="1517010" y="212208"/>
                </a:lnTo>
                <a:cubicBezTo>
                  <a:pt x="1506322" y="218902"/>
                  <a:pt x="1493622" y="222250"/>
                  <a:pt x="1478911" y="222250"/>
                </a:cubicBezTo>
                <a:cubicBezTo>
                  <a:pt x="1459438" y="222250"/>
                  <a:pt x="1443670" y="215422"/>
                  <a:pt x="1431710" y="201769"/>
                </a:cubicBezTo>
                <a:cubicBezTo>
                  <a:pt x="1419751" y="188116"/>
                  <a:pt x="1413717" y="170233"/>
                  <a:pt x="1413717" y="148124"/>
                </a:cubicBezTo>
                <a:cubicBezTo>
                  <a:pt x="1413717" y="124958"/>
                  <a:pt x="1420491" y="105971"/>
                  <a:pt x="1433932" y="91176"/>
                </a:cubicBezTo>
                <a:cubicBezTo>
                  <a:pt x="1447373" y="76369"/>
                  <a:pt x="1464624" y="68971"/>
                  <a:pt x="1485791" y="68971"/>
                </a:cubicBezTo>
                <a:close/>
                <a:moveTo>
                  <a:pt x="624743" y="68971"/>
                </a:moveTo>
                <a:cubicBezTo>
                  <a:pt x="642555" y="68971"/>
                  <a:pt x="656239" y="75364"/>
                  <a:pt x="665796" y="88138"/>
                </a:cubicBezTo>
                <a:cubicBezTo>
                  <a:pt x="675353" y="100901"/>
                  <a:pt x="680136" y="118300"/>
                  <a:pt x="680136" y="140324"/>
                </a:cubicBezTo>
                <a:lnTo>
                  <a:pt x="680136" y="146146"/>
                </a:lnTo>
                <a:lnTo>
                  <a:pt x="573891" y="146146"/>
                </a:lnTo>
                <a:cubicBezTo>
                  <a:pt x="573891" y="166226"/>
                  <a:pt x="578431" y="181927"/>
                  <a:pt x="587511" y="193247"/>
                </a:cubicBezTo>
                <a:cubicBezTo>
                  <a:pt x="596592" y="204567"/>
                  <a:pt x="609091" y="210226"/>
                  <a:pt x="624997" y="210226"/>
                </a:cubicBezTo>
                <a:cubicBezTo>
                  <a:pt x="641084" y="210226"/>
                  <a:pt x="656778" y="204192"/>
                  <a:pt x="672093" y="192123"/>
                </a:cubicBezTo>
                <a:lnTo>
                  <a:pt x="672093" y="206130"/>
                </a:lnTo>
                <a:cubicBezTo>
                  <a:pt x="657213" y="216877"/>
                  <a:pt x="640649" y="222250"/>
                  <a:pt x="622404" y="222250"/>
                </a:cubicBezTo>
                <a:cubicBezTo>
                  <a:pt x="603894" y="222250"/>
                  <a:pt x="588940" y="215489"/>
                  <a:pt x="577520" y="201967"/>
                </a:cubicBezTo>
                <a:cubicBezTo>
                  <a:pt x="566101" y="188446"/>
                  <a:pt x="560396" y="169396"/>
                  <a:pt x="560396" y="144822"/>
                </a:cubicBezTo>
                <a:cubicBezTo>
                  <a:pt x="560396" y="123497"/>
                  <a:pt x="566366" y="105527"/>
                  <a:pt x="578304" y="90911"/>
                </a:cubicBezTo>
                <a:cubicBezTo>
                  <a:pt x="590231" y="76284"/>
                  <a:pt x="605714" y="68971"/>
                  <a:pt x="624743" y="68971"/>
                </a:cubicBezTo>
                <a:close/>
                <a:moveTo>
                  <a:pt x="505332" y="68971"/>
                </a:moveTo>
                <a:cubicBezTo>
                  <a:pt x="516318" y="68971"/>
                  <a:pt x="526911" y="71268"/>
                  <a:pt x="537113" y="75840"/>
                </a:cubicBezTo>
                <a:lnTo>
                  <a:pt x="537113" y="90647"/>
                </a:lnTo>
                <a:cubicBezTo>
                  <a:pt x="526911" y="84211"/>
                  <a:pt x="515661" y="80994"/>
                  <a:pt x="503384" y="80994"/>
                </a:cubicBezTo>
                <a:cubicBezTo>
                  <a:pt x="486610" y="80994"/>
                  <a:pt x="472989" y="87164"/>
                  <a:pt x="462522" y="99494"/>
                </a:cubicBezTo>
                <a:cubicBezTo>
                  <a:pt x="452055" y="111834"/>
                  <a:pt x="446827" y="127772"/>
                  <a:pt x="446827" y="147331"/>
                </a:cubicBezTo>
                <a:cubicBezTo>
                  <a:pt x="446827" y="166269"/>
                  <a:pt x="451600" y="181487"/>
                  <a:pt x="461157" y="192982"/>
                </a:cubicBezTo>
                <a:cubicBezTo>
                  <a:pt x="470713" y="204479"/>
                  <a:pt x="483361" y="210226"/>
                  <a:pt x="499109" y="210226"/>
                </a:cubicBezTo>
                <a:cubicBezTo>
                  <a:pt x="513460" y="210226"/>
                  <a:pt x="525959" y="206350"/>
                  <a:pt x="536595" y="198598"/>
                </a:cubicBezTo>
                <a:lnTo>
                  <a:pt x="536595" y="212208"/>
                </a:lnTo>
                <a:cubicBezTo>
                  <a:pt x="525959" y="218902"/>
                  <a:pt x="513248" y="222250"/>
                  <a:pt x="498453" y="222250"/>
                </a:cubicBezTo>
                <a:cubicBezTo>
                  <a:pt x="479001" y="222250"/>
                  <a:pt x="463273" y="215422"/>
                  <a:pt x="451304" y="201769"/>
                </a:cubicBezTo>
                <a:cubicBezTo>
                  <a:pt x="439323" y="188116"/>
                  <a:pt x="433333" y="170233"/>
                  <a:pt x="433333" y="148124"/>
                </a:cubicBezTo>
                <a:cubicBezTo>
                  <a:pt x="433333" y="124958"/>
                  <a:pt x="440054" y="105971"/>
                  <a:pt x="453505" y="91176"/>
                </a:cubicBezTo>
                <a:cubicBezTo>
                  <a:pt x="466957" y="76369"/>
                  <a:pt x="484229" y="68971"/>
                  <a:pt x="505332" y="68971"/>
                </a:cubicBezTo>
                <a:close/>
                <a:moveTo>
                  <a:pt x="745901" y="33432"/>
                </a:moveTo>
                <a:lnTo>
                  <a:pt x="745901" y="113654"/>
                </a:lnTo>
                <a:lnTo>
                  <a:pt x="770179" y="113654"/>
                </a:lnTo>
                <a:cubicBezTo>
                  <a:pt x="786180" y="113654"/>
                  <a:pt x="798341" y="110088"/>
                  <a:pt x="806649" y="102944"/>
                </a:cubicBezTo>
                <a:cubicBezTo>
                  <a:pt x="814957" y="95811"/>
                  <a:pt x="819116" y="85577"/>
                  <a:pt x="819116" y="72242"/>
                </a:cubicBezTo>
                <a:cubicBezTo>
                  <a:pt x="819116" y="46366"/>
                  <a:pt x="803633" y="33432"/>
                  <a:pt x="772666" y="33432"/>
                </a:cubicBezTo>
                <a:close/>
                <a:moveTo>
                  <a:pt x="94572" y="23517"/>
                </a:moveTo>
                <a:cubicBezTo>
                  <a:pt x="71215" y="23517"/>
                  <a:pt x="51997" y="32131"/>
                  <a:pt x="36904" y="49350"/>
                </a:cubicBezTo>
                <a:cubicBezTo>
                  <a:pt x="21812" y="66569"/>
                  <a:pt x="14267" y="89101"/>
                  <a:pt x="14267" y="116936"/>
                </a:cubicBezTo>
                <a:cubicBezTo>
                  <a:pt x="14267" y="145129"/>
                  <a:pt x="21410" y="167568"/>
                  <a:pt x="35677" y="184261"/>
                </a:cubicBezTo>
                <a:cubicBezTo>
                  <a:pt x="49942" y="200954"/>
                  <a:pt x="69013" y="209301"/>
                  <a:pt x="92879" y="209301"/>
                </a:cubicBezTo>
                <a:cubicBezTo>
                  <a:pt x="117707" y="209301"/>
                  <a:pt x="137361" y="201042"/>
                  <a:pt x="151838" y="184526"/>
                </a:cubicBezTo>
                <a:cubicBezTo>
                  <a:pt x="166327" y="168008"/>
                  <a:pt x="173577" y="144991"/>
                  <a:pt x="173577" y="115486"/>
                </a:cubicBezTo>
                <a:cubicBezTo>
                  <a:pt x="173577" y="86593"/>
                  <a:pt x="166507" y="64040"/>
                  <a:pt x="152357" y="47837"/>
                </a:cubicBezTo>
                <a:cubicBezTo>
                  <a:pt x="138217" y="31623"/>
                  <a:pt x="118956" y="23517"/>
                  <a:pt x="94572" y="23517"/>
                </a:cubicBezTo>
                <a:close/>
                <a:moveTo>
                  <a:pt x="390862" y="14002"/>
                </a:moveTo>
                <a:cubicBezTo>
                  <a:pt x="393720" y="14002"/>
                  <a:pt x="396249" y="14954"/>
                  <a:pt x="398461" y="16849"/>
                </a:cubicBezTo>
                <a:cubicBezTo>
                  <a:pt x="400662" y="18743"/>
                  <a:pt x="401763" y="21314"/>
                  <a:pt x="401763" y="24574"/>
                </a:cubicBezTo>
                <a:cubicBezTo>
                  <a:pt x="401763" y="27664"/>
                  <a:pt x="400683" y="30279"/>
                  <a:pt x="398525" y="32438"/>
                </a:cubicBezTo>
                <a:cubicBezTo>
                  <a:pt x="396356" y="34597"/>
                  <a:pt x="393805" y="35677"/>
                  <a:pt x="390862" y="35677"/>
                </a:cubicBezTo>
                <a:cubicBezTo>
                  <a:pt x="388016" y="35677"/>
                  <a:pt x="385529" y="34639"/>
                  <a:pt x="383412" y="32576"/>
                </a:cubicBezTo>
                <a:cubicBezTo>
                  <a:pt x="381296" y="30501"/>
                  <a:pt x="380227" y="27834"/>
                  <a:pt x="380227" y="24574"/>
                </a:cubicBezTo>
                <a:cubicBezTo>
                  <a:pt x="380227" y="21494"/>
                  <a:pt x="381317" y="18966"/>
                  <a:pt x="383476" y="16976"/>
                </a:cubicBezTo>
                <a:cubicBezTo>
                  <a:pt x="385635" y="14997"/>
                  <a:pt x="388100" y="14002"/>
                  <a:pt x="390862" y="14002"/>
                </a:cubicBezTo>
                <a:close/>
                <a:moveTo>
                  <a:pt x="1268939" y="10583"/>
                </a:moveTo>
                <a:cubicBezTo>
                  <a:pt x="1289470" y="10583"/>
                  <a:pt x="1304499" y="13049"/>
                  <a:pt x="1314130" y="17991"/>
                </a:cubicBezTo>
                <a:lnTo>
                  <a:pt x="1314130" y="46810"/>
                </a:lnTo>
                <a:cubicBezTo>
                  <a:pt x="1301641" y="38259"/>
                  <a:pt x="1285872" y="33983"/>
                  <a:pt x="1266927" y="33983"/>
                </a:cubicBezTo>
                <a:cubicBezTo>
                  <a:pt x="1254228" y="33983"/>
                  <a:pt x="1243962" y="36608"/>
                  <a:pt x="1236025" y="41847"/>
                </a:cubicBezTo>
                <a:cubicBezTo>
                  <a:pt x="1228087" y="47096"/>
                  <a:pt x="1224066" y="54388"/>
                  <a:pt x="1224066" y="63733"/>
                </a:cubicBezTo>
                <a:cubicBezTo>
                  <a:pt x="1224066" y="72020"/>
                  <a:pt x="1226817" y="78761"/>
                  <a:pt x="1232319" y="83958"/>
                </a:cubicBezTo>
                <a:cubicBezTo>
                  <a:pt x="1237823" y="89164"/>
                  <a:pt x="1249782" y="96256"/>
                  <a:pt x="1268197" y="105241"/>
                </a:cubicBezTo>
                <a:cubicBezTo>
                  <a:pt x="1288518" y="114850"/>
                  <a:pt x="1302699" y="124460"/>
                  <a:pt x="1310742" y="134070"/>
                </a:cubicBezTo>
                <a:cubicBezTo>
                  <a:pt x="1318891" y="143669"/>
                  <a:pt x="1322913" y="154474"/>
                  <a:pt x="1322913" y="166458"/>
                </a:cubicBezTo>
                <a:cubicBezTo>
                  <a:pt x="1322913" y="184438"/>
                  <a:pt x="1316352" y="198232"/>
                  <a:pt x="1303122" y="207840"/>
                </a:cubicBezTo>
                <a:cubicBezTo>
                  <a:pt x="1289999" y="217447"/>
                  <a:pt x="1271690" y="222250"/>
                  <a:pt x="1248300" y="222250"/>
                </a:cubicBezTo>
                <a:cubicBezTo>
                  <a:pt x="1240152" y="222250"/>
                  <a:pt x="1230627" y="221126"/>
                  <a:pt x="1219726" y="218878"/>
                </a:cubicBezTo>
                <a:cubicBezTo>
                  <a:pt x="1208825" y="216631"/>
                  <a:pt x="1200887" y="213833"/>
                  <a:pt x="1195914" y="210483"/>
                </a:cubicBezTo>
                <a:lnTo>
                  <a:pt x="1195914" y="180340"/>
                </a:lnTo>
                <a:cubicBezTo>
                  <a:pt x="1202264" y="185804"/>
                  <a:pt x="1210730" y="190299"/>
                  <a:pt x="1221313" y="193826"/>
                </a:cubicBezTo>
                <a:cubicBezTo>
                  <a:pt x="1231897" y="197351"/>
                  <a:pt x="1241845" y="199113"/>
                  <a:pt x="1251370" y="199113"/>
                </a:cubicBezTo>
                <a:cubicBezTo>
                  <a:pt x="1280368" y="199113"/>
                  <a:pt x="1294868" y="188889"/>
                  <a:pt x="1294868" y="168441"/>
                </a:cubicBezTo>
                <a:cubicBezTo>
                  <a:pt x="1294868" y="162711"/>
                  <a:pt x="1293386" y="157554"/>
                  <a:pt x="1290211" y="152971"/>
                </a:cubicBezTo>
                <a:cubicBezTo>
                  <a:pt x="1287141" y="148389"/>
                  <a:pt x="1282802" y="144336"/>
                  <a:pt x="1277404" y="140811"/>
                </a:cubicBezTo>
                <a:cubicBezTo>
                  <a:pt x="1272007" y="137287"/>
                  <a:pt x="1261848" y="131858"/>
                  <a:pt x="1246925" y="124544"/>
                </a:cubicBezTo>
                <a:cubicBezTo>
                  <a:pt x="1226181" y="114321"/>
                  <a:pt x="1212529" y="104828"/>
                  <a:pt x="1205967" y="96054"/>
                </a:cubicBezTo>
                <a:cubicBezTo>
                  <a:pt x="1199299" y="87291"/>
                  <a:pt x="1196019" y="77259"/>
                  <a:pt x="1196019" y="65977"/>
                </a:cubicBezTo>
                <a:cubicBezTo>
                  <a:pt x="1196019" y="48969"/>
                  <a:pt x="1202899" y="35486"/>
                  <a:pt x="1216762" y="25527"/>
                </a:cubicBezTo>
                <a:cubicBezTo>
                  <a:pt x="1230521" y="15568"/>
                  <a:pt x="1247878" y="10583"/>
                  <a:pt x="1268939" y="10583"/>
                </a:cubicBezTo>
                <a:close/>
                <a:moveTo>
                  <a:pt x="1005414" y="10583"/>
                </a:moveTo>
                <a:lnTo>
                  <a:pt x="1032613" y="10583"/>
                </a:lnTo>
                <a:lnTo>
                  <a:pt x="1032613" y="135837"/>
                </a:lnTo>
                <a:cubicBezTo>
                  <a:pt x="1032613" y="177498"/>
                  <a:pt x="1050287" y="198329"/>
                  <a:pt x="1085636" y="198329"/>
                </a:cubicBezTo>
                <a:cubicBezTo>
                  <a:pt x="1119820" y="198329"/>
                  <a:pt x="1136965" y="178169"/>
                  <a:pt x="1136965" y="137848"/>
                </a:cubicBezTo>
                <a:lnTo>
                  <a:pt x="1136965" y="10583"/>
                </a:lnTo>
                <a:lnTo>
                  <a:pt x="1164164" y="10583"/>
                </a:lnTo>
                <a:lnTo>
                  <a:pt x="1164164" y="133953"/>
                </a:lnTo>
                <a:cubicBezTo>
                  <a:pt x="1164164" y="192818"/>
                  <a:pt x="1137176" y="222250"/>
                  <a:pt x="1083096" y="222250"/>
                </a:cubicBezTo>
                <a:cubicBezTo>
                  <a:pt x="1031343" y="222250"/>
                  <a:pt x="1005414" y="193849"/>
                  <a:pt x="1005414" y="137043"/>
                </a:cubicBezTo>
                <a:close/>
                <a:moveTo>
                  <a:pt x="878414" y="10583"/>
                </a:moveTo>
                <a:lnTo>
                  <a:pt x="904343" y="10583"/>
                </a:lnTo>
                <a:lnTo>
                  <a:pt x="904343" y="188689"/>
                </a:lnTo>
                <a:lnTo>
                  <a:pt x="984247" y="188689"/>
                </a:lnTo>
                <a:lnTo>
                  <a:pt x="984247" y="211667"/>
                </a:lnTo>
                <a:lnTo>
                  <a:pt x="878414" y="211667"/>
                </a:lnTo>
                <a:close/>
                <a:moveTo>
                  <a:pt x="719665" y="10583"/>
                </a:moveTo>
                <a:lnTo>
                  <a:pt x="777397" y="10583"/>
                </a:lnTo>
                <a:cubicBezTo>
                  <a:pt x="799347" y="10583"/>
                  <a:pt x="816375" y="15822"/>
                  <a:pt x="828493" y="26289"/>
                </a:cubicBezTo>
                <a:cubicBezTo>
                  <a:pt x="840610" y="36767"/>
                  <a:pt x="846664" y="51731"/>
                  <a:pt x="846664" y="71204"/>
                </a:cubicBezTo>
                <a:cubicBezTo>
                  <a:pt x="846664" y="90942"/>
                  <a:pt x="839584" y="106923"/>
                  <a:pt x="825413" y="119169"/>
                </a:cubicBezTo>
                <a:cubicBezTo>
                  <a:pt x="811242" y="131423"/>
                  <a:pt x="793526" y="137192"/>
                  <a:pt x="772275" y="136503"/>
                </a:cubicBezTo>
                <a:lnTo>
                  <a:pt x="745901" y="136503"/>
                </a:lnTo>
                <a:lnTo>
                  <a:pt x="745901" y="211667"/>
                </a:lnTo>
                <a:lnTo>
                  <a:pt x="719665" y="211667"/>
                </a:lnTo>
                <a:close/>
                <a:moveTo>
                  <a:pt x="96901" y="10572"/>
                </a:moveTo>
                <a:cubicBezTo>
                  <a:pt x="123973" y="10572"/>
                  <a:pt x="145902" y="20013"/>
                  <a:pt x="162676" y="38914"/>
                </a:cubicBezTo>
                <a:cubicBezTo>
                  <a:pt x="179451" y="57807"/>
                  <a:pt x="187843" y="82582"/>
                  <a:pt x="187843" y="113241"/>
                </a:cubicBezTo>
                <a:cubicBezTo>
                  <a:pt x="187843" y="147066"/>
                  <a:pt x="179260" y="173690"/>
                  <a:pt x="162094" y="193114"/>
                </a:cubicBezTo>
                <a:cubicBezTo>
                  <a:pt x="144927" y="212538"/>
                  <a:pt x="121941" y="222250"/>
                  <a:pt x="93144" y="222250"/>
                </a:cubicBezTo>
                <a:cubicBezTo>
                  <a:pt x="64780" y="222250"/>
                  <a:pt x="42164" y="212648"/>
                  <a:pt x="25294" y="193444"/>
                </a:cubicBezTo>
                <a:cubicBezTo>
                  <a:pt x="8434" y="174241"/>
                  <a:pt x="0" y="149268"/>
                  <a:pt x="0" y="118522"/>
                </a:cubicBezTo>
                <a:cubicBezTo>
                  <a:pt x="0" y="85841"/>
                  <a:pt x="8647" y="59679"/>
                  <a:pt x="25951" y="40037"/>
                </a:cubicBezTo>
                <a:cubicBezTo>
                  <a:pt x="43243" y="20394"/>
                  <a:pt x="66896" y="10572"/>
                  <a:pt x="96901" y="10572"/>
                </a:cubicBezTo>
                <a:close/>
                <a:moveTo>
                  <a:pt x="352710" y="0"/>
                </a:moveTo>
                <a:cubicBezTo>
                  <a:pt x="358848" y="0"/>
                  <a:pt x="363907" y="921"/>
                  <a:pt x="367886" y="2773"/>
                </a:cubicBezTo>
                <a:lnTo>
                  <a:pt x="367886" y="16119"/>
                </a:lnTo>
                <a:cubicBezTo>
                  <a:pt x="364426" y="13388"/>
                  <a:pt x="359198" y="12022"/>
                  <a:pt x="352191" y="12022"/>
                </a:cubicBezTo>
                <a:cubicBezTo>
                  <a:pt x="334549" y="12022"/>
                  <a:pt x="325722" y="24088"/>
                  <a:pt x="325722" y="48228"/>
                </a:cubicBezTo>
                <a:lnTo>
                  <a:pt x="325722" y="72538"/>
                </a:lnTo>
                <a:lnTo>
                  <a:pt x="363738" y="72538"/>
                </a:lnTo>
                <a:lnTo>
                  <a:pt x="363738" y="84561"/>
                </a:lnTo>
                <a:lnTo>
                  <a:pt x="325722" y="84561"/>
                </a:lnTo>
                <a:lnTo>
                  <a:pt x="325722" y="218682"/>
                </a:lnTo>
                <a:lnTo>
                  <a:pt x="312885" y="218682"/>
                </a:lnTo>
                <a:lnTo>
                  <a:pt x="312885" y="84561"/>
                </a:lnTo>
                <a:lnTo>
                  <a:pt x="287061" y="84561"/>
                </a:lnTo>
                <a:lnTo>
                  <a:pt x="287061" y="72538"/>
                </a:lnTo>
                <a:lnTo>
                  <a:pt x="312885" y="72538"/>
                </a:lnTo>
                <a:lnTo>
                  <a:pt x="312885" y="47170"/>
                </a:lnTo>
                <a:cubicBezTo>
                  <a:pt x="312885" y="31761"/>
                  <a:pt x="316684" y="20044"/>
                  <a:pt x="324294" y="12022"/>
                </a:cubicBezTo>
                <a:cubicBezTo>
                  <a:pt x="331904" y="4011"/>
                  <a:pt x="341375" y="0"/>
                  <a:pt x="352710" y="0"/>
                </a:cubicBezTo>
                <a:close/>
                <a:moveTo>
                  <a:pt x="273293" y="0"/>
                </a:moveTo>
                <a:cubicBezTo>
                  <a:pt x="279431" y="0"/>
                  <a:pt x="284489" y="921"/>
                  <a:pt x="288469" y="2773"/>
                </a:cubicBezTo>
                <a:lnTo>
                  <a:pt x="288469" y="16119"/>
                </a:lnTo>
                <a:cubicBezTo>
                  <a:pt x="285008" y="13388"/>
                  <a:pt x="279780" y="12022"/>
                  <a:pt x="272774" y="12022"/>
                </a:cubicBezTo>
                <a:cubicBezTo>
                  <a:pt x="255132" y="12022"/>
                  <a:pt x="246305" y="24088"/>
                  <a:pt x="246305" y="48228"/>
                </a:cubicBezTo>
                <a:lnTo>
                  <a:pt x="246305" y="72538"/>
                </a:lnTo>
                <a:lnTo>
                  <a:pt x="284320" y="72538"/>
                </a:lnTo>
                <a:lnTo>
                  <a:pt x="284320" y="84561"/>
                </a:lnTo>
                <a:lnTo>
                  <a:pt x="246305" y="84561"/>
                </a:lnTo>
                <a:lnTo>
                  <a:pt x="246305" y="218682"/>
                </a:lnTo>
                <a:lnTo>
                  <a:pt x="233467" y="218682"/>
                </a:lnTo>
                <a:lnTo>
                  <a:pt x="233467" y="84561"/>
                </a:lnTo>
                <a:lnTo>
                  <a:pt x="207655" y="84561"/>
                </a:lnTo>
                <a:lnTo>
                  <a:pt x="207655" y="72538"/>
                </a:lnTo>
                <a:lnTo>
                  <a:pt x="233467" y="72538"/>
                </a:lnTo>
                <a:lnTo>
                  <a:pt x="233467" y="47170"/>
                </a:lnTo>
                <a:cubicBezTo>
                  <a:pt x="233467" y="31761"/>
                  <a:pt x="237267" y="20044"/>
                  <a:pt x="244876" y="12022"/>
                </a:cubicBezTo>
                <a:cubicBezTo>
                  <a:pt x="252496" y="4011"/>
                  <a:pt x="261958" y="0"/>
                  <a:pt x="273293" y="0"/>
                </a:cubicBezTo>
                <a:close/>
              </a:path>
            </a:pathLst>
          </a:custGeom>
          <a:solidFill>
            <a:schemeClr val="bg1"/>
          </a:solidFill>
          <a:ln>
            <a:noFill/>
          </a:ln>
        </p:spPr>
        <p:txBody>
          <a:bodyPr anchor="ctr"/>
          <a:lstStyle/>
          <a:p>
            <a:endParaRPr lang="zh-CN"/>
          </a:p>
        </p:txBody>
      </p:sp>
      <p:sp>
        <p:nvSpPr>
          <p:cNvPr id="7" name="TextBox 6"/>
          <p:cNvSpPr txBox="1"/>
          <p:nvPr/>
        </p:nvSpPr>
        <p:spPr>
          <a:xfrm>
            <a:off x="10209866" y="244475"/>
            <a:ext cx="1245534" cy="307777"/>
          </a:xfrm>
          <a:prstGeom prst="rect">
            <a:avLst/>
          </a:prstGeom>
          <a:noFill/>
        </p:spPr>
        <p:txBody>
          <a:bodyPr wrap="none" lIns="0" tIns="0" rIns="0" bIns="0"/>
          <a:lstStyle/>
          <a:p>
            <a:r>
              <a:rPr lang="en-US" sz="1000">
                <a:solidFill>
                  <a:schemeClr val="bg1"/>
                </a:solidFill>
              </a:rPr>
              <a:t>Academic report</a:t>
            </a:r>
          </a:p>
          <a:p>
            <a:r>
              <a:rPr lang="en-US" sz="1000">
                <a:solidFill>
                  <a:schemeClr val="bg1"/>
                </a:solidFill>
              </a:rPr>
              <a:t>presentation</a:t>
            </a:r>
            <a:endParaRPr lang="zh-CN" sz="1000">
              <a:solidFill>
                <a:schemeClr val="bg1"/>
              </a:solidFill>
            </a:endParaRPr>
          </a:p>
        </p:txBody>
      </p:sp>
      <p:cxnSp>
        <p:nvCxnSpPr>
          <p:cNvPr id="8" name="Straight Connector 7"/>
          <p:cNvCxnSpPr/>
          <p:nvPr/>
        </p:nvCxnSpPr>
        <p:spPr>
          <a:xfrm>
            <a:off x="731838" y="6162908"/>
            <a:ext cx="10728324" cy="0"/>
          </a:xfrm>
          <a:prstGeom prst="line">
            <a:avLst/>
          </a:prstGeom>
          <a:ln w="6350">
            <a:solidFill>
              <a:schemeClr val="bg1"/>
            </a:solidFill>
            <a:prstDash val="solid"/>
            <a:miter/>
          </a:ln>
        </p:spPr>
      </p:cxnSp>
      <p:sp>
        <p:nvSpPr>
          <p:cNvPr id="12" name="Text Placeholder 11"/>
          <p:cNvSpPr>
            <a:spLocks noGrp="1"/>
          </p:cNvSpPr>
          <p:nvPr>
            <p:ph type="body" idx="10" hasCustomPrompt="1"/>
          </p:nvPr>
        </p:nvSpPr>
        <p:spPr>
          <a:xfrm>
            <a:off x="736600" y="6239103"/>
            <a:ext cx="471283" cy="230832"/>
          </a:xfrm>
          <a:prstGeom prst="rect">
            <a:avLst/>
          </a:prstGeom>
        </p:spPr>
        <p:txBody>
          <a:bodyPr wrap="none" lIns="0" tIns="0" rIns="0" bIns="0"/>
          <a:lstStyle>
            <a:lvl1pPr marL="0" lvl="0" indent="0" algn="l" defTabSz="914400">
              <a:lnSpc>
                <a:spcPct val="100000"/>
              </a:lnSpc>
              <a:spcBef>
                <a:spcPts val="0"/>
              </a:spcBef>
              <a:buNone/>
              <a:defRPr lang="zh-CN" sz="1500" kern="1200">
                <a:solidFill>
                  <a:schemeClr val="bg1"/>
                </a:solidFill>
                <a:latin typeface="Arial"/>
                <a:ea typeface="黑体"/>
              </a:defRPr>
            </a:lvl1pPr>
          </a:lstStyle>
          <a:p>
            <a:pPr lvl="0"/>
            <a:r>
              <a:rPr lang="en-US"/>
              <a:t>20XX</a:t>
            </a:r>
            <a:endParaRPr lang="zh-CN"/>
          </a:p>
        </p:txBody>
      </p:sp>
      <p:sp>
        <p:nvSpPr>
          <p:cNvPr id="13" name="Text Placeholder 12"/>
          <p:cNvSpPr>
            <a:spLocks noGrp="1"/>
          </p:cNvSpPr>
          <p:nvPr>
            <p:ph type="body" idx="11" hasCustomPrompt="1"/>
          </p:nvPr>
        </p:nvSpPr>
        <p:spPr>
          <a:xfrm>
            <a:off x="10480774" y="6239103"/>
            <a:ext cx="974626" cy="230832"/>
          </a:xfrm>
          <a:prstGeom prst="rect">
            <a:avLst/>
          </a:prstGeom>
        </p:spPr>
        <p:txBody>
          <a:bodyPr wrap="none" lIns="0" tIns="0" rIns="0" bIns="0"/>
          <a:lstStyle>
            <a:lvl1pPr marL="0" lvl="0" indent="0" algn="r" defTabSz="914400">
              <a:lnSpc>
                <a:spcPct val="100000"/>
              </a:lnSpc>
              <a:spcBef>
                <a:spcPts val="0"/>
              </a:spcBef>
              <a:buNone/>
              <a:defRPr lang="zh-CN" sz="1500" kern="1200">
                <a:solidFill>
                  <a:schemeClr val="bg1"/>
                </a:solidFill>
                <a:latin typeface="Arial"/>
                <a:ea typeface="黑体"/>
              </a:defRPr>
            </a:lvl1pPr>
          </a:lstStyle>
          <a:p>
            <a:pPr lvl="0"/>
            <a:r>
              <a:rPr lang="en-US"/>
              <a:t>March·27th</a:t>
            </a:r>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内容页_1">
    <p:bg>
      <p:bgPr>
        <a:solidFill>
          <a:schemeClr val="bg1"/>
        </a:solidFill>
        <a:effectLst/>
      </p:bgPr>
    </p:bg>
    <p:spTree>
      <p:nvGrpSpPr>
        <p:cNvPr id="1" name=""/>
        <p:cNvGrpSpPr/>
        <p:nvPr/>
      </p:nvGrpSpPr>
      <p:grpSpPr>
        <a:xfrm>
          <a:off x="0" y="0"/>
          <a:ext cx="0" cy="0"/>
          <a:chOff x="0" y="0"/>
          <a:chExt cx="0" cy="0"/>
        </a:xfrm>
      </p:grpSpPr>
      <p:grpSp>
        <p:nvGrpSpPr>
          <p:cNvPr id="10" name="Group 9"/>
          <p:cNvGrpSpPr/>
          <p:nvPr/>
        </p:nvGrpSpPr>
        <p:grpSpPr>
          <a:xfrm>
            <a:off x="736600" y="266700"/>
            <a:ext cx="1661579" cy="222249"/>
            <a:chOff x="8759825" y="266700"/>
            <a:chExt cx="1495425" cy="200025"/>
          </a:xfrm>
          <a:solidFill>
            <a:srgbClr val="404040"/>
          </a:solidFill>
        </p:grpSpPr>
        <p:sp>
          <p:nvSpPr>
            <p:cNvPr id="11" name="Free-form: Shape 10"/>
            <p:cNvSpPr/>
            <p:nvPr/>
          </p:nvSpPr>
          <p:spPr>
            <a:xfrm>
              <a:off x="9836150" y="276225"/>
              <a:ext cx="114300" cy="190500"/>
            </a:xfrm>
            <a:custGeom>
              <a:avLst/>
              <a:gdLst/>
              <a:ahLst/>
              <a:cxnLst/>
              <a:rect l="l" t="t" r="r" b="b"/>
              <a:pathLst>
                <a:path w="114300" h="190500">
                  <a:moveTo>
                    <a:pt x="64803" y="115"/>
                  </a:moveTo>
                  <a:cubicBezTo>
                    <a:pt x="83281" y="115"/>
                    <a:pt x="96807" y="2334"/>
                    <a:pt x="105475" y="6782"/>
                  </a:cubicBezTo>
                  <a:lnTo>
                    <a:pt x="105475" y="32719"/>
                  </a:lnTo>
                  <a:cubicBezTo>
                    <a:pt x="94235" y="25023"/>
                    <a:pt x="80043" y="21175"/>
                    <a:pt x="62992" y="21175"/>
                  </a:cubicBezTo>
                  <a:cubicBezTo>
                    <a:pt x="51563" y="21175"/>
                    <a:pt x="42324" y="23537"/>
                    <a:pt x="35180" y="28252"/>
                  </a:cubicBezTo>
                  <a:cubicBezTo>
                    <a:pt x="28036" y="32976"/>
                    <a:pt x="24417" y="39539"/>
                    <a:pt x="24417" y="47950"/>
                  </a:cubicBezTo>
                  <a:cubicBezTo>
                    <a:pt x="24417" y="55408"/>
                    <a:pt x="26893" y="61475"/>
                    <a:pt x="31845" y="66152"/>
                  </a:cubicBezTo>
                  <a:cubicBezTo>
                    <a:pt x="36799" y="70838"/>
                    <a:pt x="47562" y="77220"/>
                    <a:pt x="64135" y="85307"/>
                  </a:cubicBezTo>
                  <a:cubicBezTo>
                    <a:pt x="82424" y="93955"/>
                    <a:pt x="95187" y="102604"/>
                    <a:pt x="102426" y="111253"/>
                  </a:cubicBezTo>
                  <a:cubicBezTo>
                    <a:pt x="109760" y="119892"/>
                    <a:pt x="113380" y="129617"/>
                    <a:pt x="113380" y="140402"/>
                  </a:cubicBezTo>
                  <a:cubicBezTo>
                    <a:pt x="113380" y="156584"/>
                    <a:pt x="107475" y="168999"/>
                    <a:pt x="95568" y="177646"/>
                  </a:cubicBezTo>
                  <a:cubicBezTo>
                    <a:pt x="83757" y="186292"/>
                    <a:pt x="67279" y="190615"/>
                    <a:pt x="46228" y="190615"/>
                  </a:cubicBezTo>
                  <a:cubicBezTo>
                    <a:pt x="38895" y="190615"/>
                    <a:pt x="30322" y="189603"/>
                    <a:pt x="20511" y="187580"/>
                  </a:cubicBezTo>
                  <a:cubicBezTo>
                    <a:pt x="10700" y="185558"/>
                    <a:pt x="3556" y="183040"/>
                    <a:pt x="-920" y="180025"/>
                  </a:cubicBezTo>
                  <a:lnTo>
                    <a:pt x="-920" y="152896"/>
                  </a:lnTo>
                  <a:cubicBezTo>
                    <a:pt x="4795" y="157814"/>
                    <a:pt x="12415" y="161859"/>
                    <a:pt x="21940" y="165033"/>
                  </a:cubicBezTo>
                  <a:cubicBezTo>
                    <a:pt x="31465" y="168206"/>
                    <a:pt x="40418" y="169792"/>
                    <a:pt x="48991" y="169792"/>
                  </a:cubicBezTo>
                  <a:cubicBezTo>
                    <a:pt x="75089" y="169792"/>
                    <a:pt x="88139" y="160590"/>
                    <a:pt x="88139" y="142187"/>
                  </a:cubicBezTo>
                  <a:cubicBezTo>
                    <a:pt x="88139" y="137030"/>
                    <a:pt x="86805" y="132389"/>
                    <a:pt x="83948" y="128264"/>
                  </a:cubicBezTo>
                  <a:cubicBezTo>
                    <a:pt x="81185" y="124140"/>
                    <a:pt x="77280" y="120492"/>
                    <a:pt x="72422" y="117320"/>
                  </a:cubicBezTo>
                  <a:cubicBezTo>
                    <a:pt x="67564" y="114148"/>
                    <a:pt x="58421" y="109262"/>
                    <a:pt x="44990" y="102680"/>
                  </a:cubicBezTo>
                  <a:cubicBezTo>
                    <a:pt x="26321" y="93479"/>
                    <a:pt x="14034" y="84935"/>
                    <a:pt x="8128" y="77039"/>
                  </a:cubicBezTo>
                  <a:cubicBezTo>
                    <a:pt x="2127" y="69152"/>
                    <a:pt x="-825" y="60123"/>
                    <a:pt x="-825" y="49969"/>
                  </a:cubicBezTo>
                  <a:cubicBezTo>
                    <a:pt x="-825" y="34662"/>
                    <a:pt x="5367" y="22527"/>
                    <a:pt x="17844" y="13564"/>
                  </a:cubicBezTo>
                  <a:cubicBezTo>
                    <a:pt x="30227" y="4601"/>
                    <a:pt x="45848" y="115"/>
                    <a:pt x="64803" y="115"/>
                  </a:cubicBezTo>
                  <a:close/>
                </a:path>
              </a:pathLst>
            </a:custGeom>
            <a:grpFill/>
            <a:ln>
              <a:noFill/>
            </a:ln>
          </p:spPr>
          <p:txBody>
            <a:bodyPr anchor="ctr"/>
            <a:lstStyle/>
            <a:p>
              <a:endParaRPr lang="zh-CN"/>
            </a:p>
          </p:txBody>
        </p:sp>
        <p:sp>
          <p:nvSpPr>
            <p:cNvPr id="12" name="Free-form: Shape 11"/>
            <p:cNvSpPr/>
            <p:nvPr/>
          </p:nvSpPr>
          <p:spPr>
            <a:xfrm>
              <a:off x="9407525" y="276225"/>
              <a:ext cx="114300" cy="180975"/>
            </a:xfrm>
            <a:custGeom>
              <a:avLst/>
              <a:gdLst/>
              <a:ahLst/>
              <a:cxnLst/>
              <a:rect l="l" t="t" r="r" b="b"/>
              <a:pathLst>
                <a:path w="114300" h="180975">
                  <a:moveTo>
                    <a:pt x="-920" y="115"/>
                  </a:moveTo>
                  <a:lnTo>
                    <a:pt x="51039" y="115"/>
                  </a:lnTo>
                  <a:cubicBezTo>
                    <a:pt x="70794" y="115"/>
                    <a:pt x="86119" y="4830"/>
                    <a:pt x="97026" y="14250"/>
                  </a:cubicBezTo>
                  <a:cubicBezTo>
                    <a:pt x="107931" y="23680"/>
                    <a:pt x="113380" y="37148"/>
                    <a:pt x="113380" y="54674"/>
                  </a:cubicBezTo>
                  <a:cubicBezTo>
                    <a:pt x="113380" y="72438"/>
                    <a:pt x="107008" y="86821"/>
                    <a:pt x="94254" y="97842"/>
                  </a:cubicBezTo>
                  <a:cubicBezTo>
                    <a:pt x="81500" y="108871"/>
                    <a:pt x="65555" y="114063"/>
                    <a:pt x="46429" y="113443"/>
                  </a:cubicBezTo>
                  <a:lnTo>
                    <a:pt x="22693" y="113443"/>
                  </a:lnTo>
                  <a:lnTo>
                    <a:pt x="22693" y="181090"/>
                  </a:lnTo>
                  <a:lnTo>
                    <a:pt x="-920" y="181090"/>
                  </a:lnTo>
                  <a:lnTo>
                    <a:pt x="-920" y="115"/>
                  </a:lnTo>
                  <a:close/>
                  <a:moveTo>
                    <a:pt x="22693" y="20679"/>
                  </a:moveTo>
                  <a:lnTo>
                    <a:pt x="22693" y="92879"/>
                  </a:lnTo>
                  <a:lnTo>
                    <a:pt x="44543" y="92879"/>
                  </a:lnTo>
                  <a:cubicBezTo>
                    <a:pt x="58944" y="92879"/>
                    <a:pt x="69889" y="89669"/>
                    <a:pt x="77366" y="83240"/>
                  </a:cubicBezTo>
                  <a:cubicBezTo>
                    <a:pt x="84843" y="76820"/>
                    <a:pt x="88586" y="67609"/>
                    <a:pt x="88586" y="55608"/>
                  </a:cubicBezTo>
                  <a:cubicBezTo>
                    <a:pt x="88586" y="32319"/>
                    <a:pt x="74652" y="20679"/>
                    <a:pt x="46781" y="20679"/>
                  </a:cubicBezTo>
                  <a:lnTo>
                    <a:pt x="22693" y="20679"/>
                  </a:lnTo>
                  <a:close/>
                </a:path>
              </a:pathLst>
            </a:custGeom>
            <a:grpFill/>
            <a:ln>
              <a:noFill/>
            </a:ln>
          </p:spPr>
          <p:txBody>
            <a:bodyPr anchor="ctr"/>
            <a:lstStyle/>
            <a:p>
              <a:endParaRPr lang="zh-CN"/>
            </a:p>
          </p:txBody>
        </p:sp>
        <p:sp>
          <p:nvSpPr>
            <p:cNvPr id="13" name="Free-form: Shape 12"/>
            <p:cNvSpPr/>
            <p:nvPr/>
          </p:nvSpPr>
          <p:spPr>
            <a:xfrm>
              <a:off x="9550400" y="276225"/>
              <a:ext cx="95250" cy="180975"/>
            </a:xfrm>
            <a:custGeom>
              <a:avLst/>
              <a:gdLst/>
              <a:ahLst/>
              <a:cxnLst/>
              <a:rect l="l" t="t" r="r" b="b"/>
              <a:pathLst>
                <a:path w="95250" h="180975">
                  <a:moveTo>
                    <a:pt x="-920" y="115"/>
                  </a:moveTo>
                  <a:lnTo>
                    <a:pt x="22416" y="115"/>
                  </a:lnTo>
                  <a:lnTo>
                    <a:pt x="22416" y="160410"/>
                  </a:lnTo>
                  <a:lnTo>
                    <a:pt x="94330" y="160410"/>
                  </a:lnTo>
                  <a:lnTo>
                    <a:pt x="94330" y="181090"/>
                  </a:lnTo>
                  <a:lnTo>
                    <a:pt x="-920" y="181090"/>
                  </a:lnTo>
                  <a:lnTo>
                    <a:pt x="-920" y="115"/>
                  </a:lnTo>
                  <a:close/>
                </a:path>
              </a:pathLst>
            </a:custGeom>
            <a:grpFill/>
            <a:ln>
              <a:noFill/>
            </a:ln>
          </p:spPr>
          <p:txBody>
            <a:bodyPr anchor="ctr"/>
            <a:lstStyle/>
            <a:p>
              <a:endParaRPr lang="zh-CN"/>
            </a:p>
          </p:txBody>
        </p:sp>
        <p:sp>
          <p:nvSpPr>
            <p:cNvPr id="14" name="Free-form: Shape 13"/>
            <p:cNvSpPr/>
            <p:nvPr/>
          </p:nvSpPr>
          <p:spPr>
            <a:xfrm>
              <a:off x="9664700" y="276225"/>
              <a:ext cx="142875" cy="190500"/>
            </a:xfrm>
            <a:custGeom>
              <a:avLst/>
              <a:gdLst/>
              <a:ahLst/>
              <a:cxnLst/>
              <a:rect l="l" t="t" r="r" b="b"/>
              <a:pathLst>
                <a:path w="142875" h="190500">
                  <a:moveTo>
                    <a:pt x="-920" y="115"/>
                  </a:moveTo>
                  <a:lnTo>
                    <a:pt x="23559" y="115"/>
                  </a:lnTo>
                  <a:lnTo>
                    <a:pt x="23559" y="112843"/>
                  </a:lnTo>
                  <a:cubicBezTo>
                    <a:pt x="23559" y="150338"/>
                    <a:pt x="39466" y="169086"/>
                    <a:pt x="71280" y="169086"/>
                  </a:cubicBezTo>
                  <a:cubicBezTo>
                    <a:pt x="102046" y="169086"/>
                    <a:pt x="117476" y="150942"/>
                    <a:pt x="117476" y="114653"/>
                  </a:cubicBezTo>
                  <a:lnTo>
                    <a:pt x="117476" y="115"/>
                  </a:lnTo>
                  <a:lnTo>
                    <a:pt x="141955" y="115"/>
                  </a:lnTo>
                  <a:lnTo>
                    <a:pt x="141955" y="111148"/>
                  </a:lnTo>
                  <a:cubicBezTo>
                    <a:pt x="141955" y="164126"/>
                    <a:pt x="117666" y="190615"/>
                    <a:pt x="68994" y="190615"/>
                  </a:cubicBezTo>
                  <a:cubicBezTo>
                    <a:pt x="22416" y="190615"/>
                    <a:pt x="-920" y="165054"/>
                    <a:pt x="-920" y="113929"/>
                  </a:cubicBezTo>
                  <a:lnTo>
                    <a:pt x="-920" y="115"/>
                  </a:lnTo>
                  <a:close/>
                </a:path>
              </a:pathLst>
            </a:custGeom>
            <a:grpFill/>
            <a:ln>
              <a:noFill/>
            </a:ln>
          </p:spPr>
          <p:txBody>
            <a:bodyPr anchor="ctr"/>
            <a:lstStyle/>
            <a:p>
              <a:endParaRPr lang="zh-CN"/>
            </a:p>
          </p:txBody>
        </p:sp>
        <p:sp>
          <p:nvSpPr>
            <p:cNvPr id="15" name="Free-form: Shape 14"/>
            <p:cNvSpPr/>
            <p:nvPr/>
          </p:nvSpPr>
          <p:spPr>
            <a:xfrm>
              <a:off x="8759825" y="266700"/>
              <a:ext cx="1495425" cy="200025"/>
            </a:xfrm>
            <a:custGeom>
              <a:avLst/>
              <a:gdLst/>
              <a:ahLst/>
              <a:cxnLst/>
              <a:rect l="l" t="t" r="r" b="b"/>
              <a:pathLst>
                <a:path w="1495425" h="200025">
                  <a:moveTo>
                    <a:pt x="1231520" y="178615"/>
                  </a:moveTo>
                  <a:cubicBezTo>
                    <a:pt x="1234472" y="178615"/>
                    <a:pt x="1236853" y="179567"/>
                    <a:pt x="1238950" y="181469"/>
                  </a:cubicBezTo>
                  <a:cubicBezTo>
                    <a:pt x="1240950" y="183372"/>
                    <a:pt x="1241902" y="185830"/>
                    <a:pt x="1241902" y="188842"/>
                  </a:cubicBezTo>
                  <a:cubicBezTo>
                    <a:pt x="1241902" y="191776"/>
                    <a:pt x="1240950" y="194234"/>
                    <a:pt x="1238950" y="196216"/>
                  </a:cubicBezTo>
                  <a:cubicBezTo>
                    <a:pt x="1236853" y="198198"/>
                    <a:pt x="1234472" y="199188"/>
                    <a:pt x="1231520" y="199188"/>
                  </a:cubicBezTo>
                  <a:cubicBezTo>
                    <a:pt x="1228662" y="199188"/>
                    <a:pt x="1226281" y="198198"/>
                    <a:pt x="1224376" y="196216"/>
                  </a:cubicBezTo>
                  <a:cubicBezTo>
                    <a:pt x="1222471" y="194234"/>
                    <a:pt x="1221518" y="191776"/>
                    <a:pt x="1221518" y="188842"/>
                  </a:cubicBezTo>
                  <a:cubicBezTo>
                    <a:pt x="1221518" y="185830"/>
                    <a:pt x="1222471" y="183372"/>
                    <a:pt x="1224376" y="181469"/>
                  </a:cubicBezTo>
                  <a:cubicBezTo>
                    <a:pt x="1226281" y="179567"/>
                    <a:pt x="1228662" y="178615"/>
                    <a:pt x="1231520" y="178615"/>
                  </a:cubicBezTo>
                  <a:close/>
                  <a:moveTo>
                    <a:pt x="560884" y="73010"/>
                  </a:moveTo>
                  <a:cubicBezTo>
                    <a:pt x="548739" y="73010"/>
                    <a:pt x="538700" y="77134"/>
                    <a:pt x="530756" y="85383"/>
                  </a:cubicBezTo>
                  <a:cubicBezTo>
                    <a:pt x="522822" y="93622"/>
                    <a:pt x="517916" y="105481"/>
                    <a:pt x="516050" y="120940"/>
                  </a:cubicBezTo>
                  <a:lnTo>
                    <a:pt x="599060" y="120940"/>
                  </a:lnTo>
                  <a:cubicBezTo>
                    <a:pt x="598517" y="105719"/>
                    <a:pt x="594936" y="93927"/>
                    <a:pt x="588316" y="85564"/>
                  </a:cubicBezTo>
                  <a:cubicBezTo>
                    <a:pt x="581706" y="77191"/>
                    <a:pt x="572551" y="73010"/>
                    <a:pt x="560884" y="73010"/>
                  </a:cubicBezTo>
                  <a:close/>
                  <a:moveTo>
                    <a:pt x="345142" y="65399"/>
                  </a:moveTo>
                  <a:lnTo>
                    <a:pt x="356696" y="65399"/>
                  </a:lnTo>
                  <a:lnTo>
                    <a:pt x="356696" y="196929"/>
                  </a:lnTo>
                  <a:lnTo>
                    <a:pt x="345142" y="196929"/>
                  </a:lnTo>
                  <a:close/>
                  <a:moveTo>
                    <a:pt x="1451452" y="62189"/>
                  </a:moveTo>
                  <a:cubicBezTo>
                    <a:pt x="1465358" y="62189"/>
                    <a:pt x="1476027" y="66933"/>
                    <a:pt x="1483456" y="76401"/>
                  </a:cubicBezTo>
                  <a:cubicBezTo>
                    <a:pt x="1490790" y="85878"/>
                    <a:pt x="1494505" y="99375"/>
                    <a:pt x="1494505" y="116892"/>
                  </a:cubicBezTo>
                  <a:lnTo>
                    <a:pt x="1494505" y="196929"/>
                  </a:lnTo>
                  <a:lnTo>
                    <a:pt x="1482980" y="196929"/>
                  </a:lnTo>
                  <a:lnTo>
                    <a:pt x="1482980" y="120340"/>
                  </a:lnTo>
                  <a:cubicBezTo>
                    <a:pt x="1482980" y="88793"/>
                    <a:pt x="1471740" y="73010"/>
                    <a:pt x="1449452" y="73010"/>
                  </a:cubicBezTo>
                  <a:cubicBezTo>
                    <a:pt x="1436974" y="73010"/>
                    <a:pt x="1426782" y="77648"/>
                    <a:pt x="1418686" y="86926"/>
                  </a:cubicBezTo>
                  <a:cubicBezTo>
                    <a:pt x="1410685" y="96203"/>
                    <a:pt x="1406685" y="107700"/>
                    <a:pt x="1406685" y="121416"/>
                  </a:cubicBezTo>
                  <a:lnTo>
                    <a:pt x="1406685" y="196929"/>
                  </a:lnTo>
                  <a:lnTo>
                    <a:pt x="1395159" y="196929"/>
                  </a:lnTo>
                  <a:lnTo>
                    <a:pt x="1395159" y="65399"/>
                  </a:lnTo>
                  <a:lnTo>
                    <a:pt x="1406685" y="65399"/>
                  </a:lnTo>
                  <a:lnTo>
                    <a:pt x="1406685" y="89307"/>
                  </a:lnTo>
                  <a:lnTo>
                    <a:pt x="1407256" y="89307"/>
                  </a:lnTo>
                  <a:cubicBezTo>
                    <a:pt x="1416685" y="71229"/>
                    <a:pt x="1431450" y="62189"/>
                    <a:pt x="1451452" y="62189"/>
                  </a:cubicBezTo>
                  <a:close/>
                  <a:moveTo>
                    <a:pt x="1336295" y="62189"/>
                  </a:moveTo>
                  <a:cubicBezTo>
                    <a:pt x="1346106" y="62189"/>
                    <a:pt x="1355631" y="64256"/>
                    <a:pt x="1364870" y="68371"/>
                  </a:cubicBezTo>
                  <a:lnTo>
                    <a:pt x="1364870" y="81697"/>
                  </a:lnTo>
                  <a:cubicBezTo>
                    <a:pt x="1355631" y="75905"/>
                    <a:pt x="1345534" y="73010"/>
                    <a:pt x="1334485" y="73010"/>
                  </a:cubicBezTo>
                  <a:cubicBezTo>
                    <a:pt x="1319436" y="73010"/>
                    <a:pt x="1307148" y="78563"/>
                    <a:pt x="1297718" y="89660"/>
                  </a:cubicBezTo>
                  <a:cubicBezTo>
                    <a:pt x="1288289" y="100766"/>
                    <a:pt x="1283621" y="115110"/>
                    <a:pt x="1283621" y="132713"/>
                  </a:cubicBezTo>
                  <a:cubicBezTo>
                    <a:pt x="1283621" y="149757"/>
                    <a:pt x="1287908" y="163453"/>
                    <a:pt x="1296480" y="173799"/>
                  </a:cubicBezTo>
                  <a:cubicBezTo>
                    <a:pt x="1305053" y="184146"/>
                    <a:pt x="1316483" y="189318"/>
                    <a:pt x="1330676" y="189318"/>
                  </a:cubicBezTo>
                  <a:cubicBezTo>
                    <a:pt x="1343534" y="189318"/>
                    <a:pt x="1354773" y="185830"/>
                    <a:pt x="1364393" y="178853"/>
                  </a:cubicBezTo>
                  <a:lnTo>
                    <a:pt x="1364393" y="191102"/>
                  </a:lnTo>
                  <a:cubicBezTo>
                    <a:pt x="1354773" y="197127"/>
                    <a:pt x="1343343" y="200140"/>
                    <a:pt x="1330103" y="200140"/>
                  </a:cubicBezTo>
                  <a:cubicBezTo>
                    <a:pt x="1312578" y="200140"/>
                    <a:pt x="1298386" y="193995"/>
                    <a:pt x="1287622" y="181707"/>
                  </a:cubicBezTo>
                  <a:cubicBezTo>
                    <a:pt x="1276859" y="169419"/>
                    <a:pt x="1271429" y="153325"/>
                    <a:pt x="1271429" y="133427"/>
                  </a:cubicBezTo>
                  <a:cubicBezTo>
                    <a:pt x="1271429" y="112577"/>
                    <a:pt x="1277525" y="95489"/>
                    <a:pt x="1289622" y="82173"/>
                  </a:cubicBezTo>
                  <a:cubicBezTo>
                    <a:pt x="1301719" y="68847"/>
                    <a:pt x="1317245" y="62189"/>
                    <a:pt x="1336295" y="62189"/>
                  </a:cubicBezTo>
                  <a:close/>
                  <a:moveTo>
                    <a:pt x="561350" y="62189"/>
                  </a:moveTo>
                  <a:cubicBezTo>
                    <a:pt x="577381" y="62189"/>
                    <a:pt x="589697" y="67943"/>
                    <a:pt x="598298" y="79439"/>
                  </a:cubicBezTo>
                  <a:cubicBezTo>
                    <a:pt x="606899" y="90926"/>
                    <a:pt x="611204" y="106585"/>
                    <a:pt x="611204" y="126407"/>
                  </a:cubicBezTo>
                  <a:lnTo>
                    <a:pt x="611204" y="131646"/>
                  </a:lnTo>
                  <a:lnTo>
                    <a:pt x="515583" y="131646"/>
                  </a:lnTo>
                  <a:cubicBezTo>
                    <a:pt x="515583" y="149718"/>
                    <a:pt x="519669" y="163849"/>
                    <a:pt x="527841" y="174037"/>
                  </a:cubicBezTo>
                  <a:cubicBezTo>
                    <a:pt x="536014" y="184225"/>
                    <a:pt x="547263" y="189318"/>
                    <a:pt x="561579" y="189318"/>
                  </a:cubicBezTo>
                  <a:cubicBezTo>
                    <a:pt x="576057" y="189318"/>
                    <a:pt x="590182" y="183888"/>
                    <a:pt x="603965" y="173026"/>
                  </a:cubicBezTo>
                  <a:lnTo>
                    <a:pt x="603965" y="185632"/>
                  </a:lnTo>
                  <a:cubicBezTo>
                    <a:pt x="590573" y="195304"/>
                    <a:pt x="575666" y="200140"/>
                    <a:pt x="559245" y="200140"/>
                  </a:cubicBezTo>
                  <a:cubicBezTo>
                    <a:pt x="542586" y="200140"/>
                    <a:pt x="529127" y="194055"/>
                    <a:pt x="518849" y="181885"/>
                  </a:cubicBezTo>
                  <a:cubicBezTo>
                    <a:pt x="508572" y="169716"/>
                    <a:pt x="503438" y="152571"/>
                    <a:pt x="503438" y="130455"/>
                  </a:cubicBezTo>
                  <a:cubicBezTo>
                    <a:pt x="503438" y="111262"/>
                    <a:pt x="508811" y="95089"/>
                    <a:pt x="519555" y="81935"/>
                  </a:cubicBezTo>
                  <a:cubicBezTo>
                    <a:pt x="530289" y="68771"/>
                    <a:pt x="544224" y="62189"/>
                    <a:pt x="561350" y="62189"/>
                  </a:cubicBezTo>
                  <a:close/>
                  <a:moveTo>
                    <a:pt x="453880" y="62189"/>
                  </a:moveTo>
                  <a:cubicBezTo>
                    <a:pt x="463767" y="62189"/>
                    <a:pt x="473301" y="64256"/>
                    <a:pt x="482483" y="68371"/>
                  </a:cubicBezTo>
                  <a:lnTo>
                    <a:pt x="482483" y="81697"/>
                  </a:lnTo>
                  <a:cubicBezTo>
                    <a:pt x="473301" y="75905"/>
                    <a:pt x="463176" y="73010"/>
                    <a:pt x="452127" y="73010"/>
                  </a:cubicBezTo>
                  <a:cubicBezTo>
                    <a:pt x="437030" y="73010"/>
                    <a:pt x="424771" y="78563"/>
                    <a:pt x="415351" y="89660"/>
                  </a:cubicBezTo>
                  <a:cubicBezTo>
                    <a:pt x="405931" y="100766"/>
                    <a:pt x="401225" y="115110"/>
                    <a:pt x="401225" y="132713"/>
                  </a:cubicBezTo>
                  <a:cubicBezTo>
                    <a:pt x="401225" y="149757"/>
                    <a:pt x="405521" y="163453"/>
                    <a:pt x="414122" y="173799"/>
                  </a:cubicBezTo>
                  <a:cubicBezTo>
                    <a:pt x="422723" y="184146"/>
                    <a:pt x="434106" y="189318"/>
                    <a:pt x="448279" y="189318"/>
                  </a:cubicBezTo>
                  <a:cubicBezTo>
                    <a:pt x="461195" y="189318"/>
                    <a:pt x="472444" y="185830"/>
                    <a:pt x="482017" y="178853"/>
                  </a:cubicBezTo>
                  <a:lnTo>
                    <a:pt x="482017" y="191102"/>
                  </a:lnTo>
                  <a:cubicBezTo>
                    <a:pt x="472444" y="197127"/>
                    <a:pt x="461004" y="200140"/>
                    <a:pt x="447689" y="200140"/>
                  </a:cubicBezTo>
                  <a:cubicBezTo>
                    <a:pt x="430182" y="200140"/>
                    <a:pt x="416027" y="193995"/>
                    <a:pt x="405255" y="181707"/>
                  </a:cubicBezTo>
                  <a:cubicBezTo>
                    <a:pt x="394472" y="169419"/>
                    <a:pt x="389081" y="153325"/>
                    <a:pt x="389081" y="133427"/>
                  </a:cubicBezTo>
                  <a:cubicBezTo>
                    <a:pt x="389081" y="112577"/>
                    <a:pt x="395130" y="95489"/>
                    <a:pt x="407236" y="82173"/>
                  </a:cubicBezTo>
                  <a:cubicBezTo>
                    <a:pt x="419342" y="68847"/>
                    <a:pt x="434887" y="62189"/>
                    <a:pt x="453880" y="62189"/>
                  </a:cubicBezTo>
                  <a:close/>
                  <a:moveTo>
                    <a:pt x="84195" y="21280"/>
                  </a:moveTo>
                  <a:cubicBezTo>
                    <a:pt x="63174" y="21280"/>
                    <a:pt x="45877" y="29033"/>
                    <a:pt x="32294" y="44530"/>
                  </a:cubicBezTo>
                  <a:cubicBezTo>
                    <a:pt x="18711" y="60027"/>
                    <a:pt x="11920" y="80306"/>
                    <a:pt x="11920" y="105357"/>
                  </a:cubicBezTo>
                  <a:cubicBezTo>
                    <a:pt x="11920" y="130731"/>
                    <a:pt x="18349" y="150926"/>
                    <a:pt x="31189" y="165950"/>
                  </a:cubicBezTo>
                  <a:cubicBezTo>
                    <a:pt x="44028" y="180974"/>
                    <a:pt x="61192" y="188486"/>
                    <a:pt x="82671" y="188486"/>
                  </a:cubicBezTo>
                  <a:cubicBezTo>
                    <a:pt x="105017" y="188486"/>
                    <a:pt x="122705" y="181053"/>
                    <a:pt x="135735" y="166188"/>
                  </a:cubicBezTo>
                  <a:cubicBezTo>
                    <a:pt x="148775" y="151322"/>
                    <a:pt x="155300" y="130607"/>
                    <a:pt x="155300" y="104052"/>
                  </a:cubicBezTo>
                  <a:cubicBezTo>
                    <a:pt x="155300" y="78049"/>
                    <a:pt x="148937" y="57751"/>
                    <a:pt x="136202" y="43168"/>
                  </a:cubicBezTo>
                  <a:cubicBezTo>
                    <a:pt x="123476" y="28576"/>
                    <a:pt x="106141" y="21280"/>
                    <a:pt x="84195" y="21280"/>
                  </a:cubicBezTo>
                  <a:close/>
                  <a:moveTo>
                    <a:pt x="350857" y="12717"/>
                  </a:moveTo>
                  <a:cubicBezTo>
                    <a:pt x="353429" y="12717"/>
                    <a:pt x="355705" y="13574"/>
                    <a:pt x="357696" y="15279"/>
                  </a:cubicBezTo>
                  <a:cubicBezTo>
                    <a:pt x="359677" y="16984"/>
                    <a:pt x="360668" y="19298"/>
                    <a:pt x="360668" y="22232"/>
                  </a:cubicBezTo>
                  <a:cubicBezTo>
                    <a:pt x="360668" y="25013"/>
                    <a:pt x="359696" y="27366"/>
                    <a:pt x="357753" y="29309"/>
                  </a:cubicBezTo>
                  <a:cubicBezTo>
                    <a:pt x="355801" y="31252"/>
                    <a:pt x="353505" y="32224"/>
                    <a:pt x="350857" y="32224"/>
                  </a:cubicBezTo>
                  <a:cubicBezTo>
                    <a:pt x="348295" y="32224"/>
                    <a:pt x="346057" y="31290"/>
                    <a:pt x="344152" y="29433"/>
                  </a:cubicBezTo>
                  <a:cubicBezTo>
                    <a:pt x="342247" y="27566"/>
                    <a:pt x="341285" y="25166"/>
                    <a:pt x="341285" y="22232"/>
                  </a:cubicBezTo>
                  <a:cubicBezTo>
                    <a:pt x="341285" y="19460"/>
                    <a:pt x="342266" y="17184"/>
                    <a:pt x="344209" y="15393"/>
                  </a:cubicBezTo>
                  <a:cubicBezTo>
                    <a:pt x="346152" y="13612"/>
                    <a:pt x="348371" y="12717"/>
                    <a:pt x="350857" y="12717"/>
                  </a:cubicBezTo>
                  <a:close/>
                  <a:moveTo>
                    <a:pt x="86291" y="9630"/>
                  </a:moveTo>
                  <a:cubicBezTo>
                    <a:pt x="110656" y="9630"/>
                    <a:pt x="130392" y="18127"/>
                    <a:pt x="145489" y="35138"/>
                  </a:cubicBezTo>
                  <a:cubicBezTo>
                    <a:pt x="160586" y="52141"/>
                    <a:pt x="168139" y="74439"/>
                    <a:pt x="168139" y="102032"/>
                  </a:cubicBezTo>
                  <a:cubicBezTo>
                    <a:pt x="168139" y="132474"/>
                    <a:pt x="160414" y="156436"/>
                    <a:pt x="144965" y="173918"/>
                  </a:cubicBezTo>
                  <a:cubicBezTo>
                    <a:pt x="129515" y="191399"/>
                    <a:pt x="108827" y="200140"/>
                    <a:pt x="82910" y="200140"/>
                  </a:cubicBezTo>
                  <a:cubicBezTo>
                    <a:pt x="57382" y="200140"/>
                    <a:pt x="37028" y="191498"/>
                    <a:pt x="21845" y="174215"/>
                  </a:cubicBezTo>
                  <a:cubicBezTo>
                    <a:pt x="6671" y="156932"/>
                    <a:pt x="-920" y="134456"/>
                    <a:pt x="-920" y="106785"/>
                  </a:cubicBezTo>
                  <a:cubicBezTo>
                    <a:pt x="-920" y="77372"/>
                    <a:pt x="6862" y="53826"/>
                    <a:pt x="22436" y="36148"/>
                  </a:cubicBezTo>
                  <a:cubicBezTo>
                    <a:pt x="37999" y="18470"/>
                    <a:pt x="59287" y="9630"/>
                    <a:pt x="86291" y="9630"/>
                  </a:cubicBezTo>
                  <a:close/>
                  <a:moveTo>
                    <a:pt x="316520" y="115"/>
                  </a:moveTo>
                  <a:cubicBezTo>
                    <a:pt x="322044" y="115"/>
                    <a:pt x="326597" y="944"/>
                    <a:pt x="330178" y="2611"/>
                  </a:cubicBezTo>
                  <a:lnTo>
                    <a:pt x="330178" y="14622"/>
                  </a:lnTo>
                  <a:cubicBezTo>
                    <a:pt x="327064" y="12164"/>
                    <a:pt x="322359" y="10935"/>
                    <a:pt x="316053" y="10935"/>
                  </a:cubicBezTo>
                  <a:cubicBezTo>
                    <a:pt x="300175" y="10935"/>
                    <a:pt x="292231" y="21794"/>
                    <a:pt x="292231" y="43520"/>
                  </a:cubicBezTo>
                  <a:lnTo>
                    <a:pt x="292231" y="65399"/>
                  </a:lnTo>
                  <a:lnTo>
                    <a:pt x="326445" y="65399"/>
                  </a:lnTo>
                  <a:lnTo>
                    <a:pt x="326445" y="76220"/>
                  </a:lnTo>
                  <a:lnTo>
                    <a:pt x="292231" y="76220"/>
                  </a:lnTo>
                  <a:lnTo>
                    <a:pt x="292231" y="196929"/>
                  </a:lnTo>
                  <a:lnTo>
                    <a:pt x="280677" y="196929"/>
                  </a:lnTo>
                  <a:lnTo>
                    <a:pt x="280677" y="76220"/>
                  </a:lnTo>
                  <a:lnTo>
                    <a:pt x="257436" y="76220"/>
                  </a:lnTo>
                  <a:lnTo>
                    <a:pt x="257436" y="65399"/>
                  </a:lnTo>
                  <a:lnTo>
                    <a:pt x="280677" y="65399"/>
                  </a:lnTo>
                  <a:lnTo>
                    <a:pt x="280677" y="42568"/>
                  </a:lnTo>
                  <a:cubicBezTo>
                    <a:pt x="280677" y="28700"/>
                    <a:pt x="284096" y="18155"/>
                    <a:pt x="290945" y="10935"/>
                  </a:cubicBezTo>
                  <a:cubicBezTo>
                    <a:pt x="297794" y="3725"/>
                    <a:pt x="306318" y="115"/>
                    <a:pt x="316520" y="115"/>
                  </a:cubicBezTo>
                  <a:close/>
                  <a:moveTo>
                    <a:pt x="245044" y="115"/>
                  </a:moveTo>
                  <a:cubicBezTo>
                    <a:pt x="250569" y="115"/>
                    <a:pt x="255121" y="944"/>
                    <a:pt x="258703" y="2611"/>
                  </a:cubicBezTo>
                  <a:lnTo>
                    <a:pt x="258703" y="14622"/>
                  </a:lnTo>
                  <a:cubicBezTo>
                    <a:pt x="255588" y="12164"/>
                    <a:pt x="250883" y="10935"/>
                    <a:pt x="244577" y="10935"/>
                  </a:cubicBezTo>
                  <a:cubicBezTo>
                    <a:pt x="228699" y="10935"/>
                    <a:pt x="220755" y="21794"/>
                    <a:pt x="220755" y="43520"/>
                  </a:cubicBezTo>
                  <a:lnTo>
                    <a:pt x="220755" y="65399"/>
                  </a:lnTo>
                  <a:lnTo>
                    <a:pt x="254969" y="65399"/>
                  </a:lnTo>
                  <a:lnTo>
                    <a:pt x="254969" y="76220"/>
                  </a:lnTo>
                  <a:lnTo>
                    <a:pt x="220755" y="76220"/>
                  </a:lnTo>
                  <a:lnTo>
                    <a:pt x="220755" y="196929"/>
                  </a:lnTo>
                  <a:lnTo>
                    <a:pt x="209201" y="196929"/>
                  </a:lnTo>
                  <a:lnTo>
                    <a:pt x="209201" y="76220"/>
                  </a:lnTo>
                  <a:lnTo>
                    <a:pt x="185970" y="76220"/>
                  </a:lnTo>
                  <a:lnTo>
                    <a:pt x="185970" y="65399"/>
                  </a:lnTo>
                  <a:lnTo>
                    <a:pt x="209201" y="65399"/>
                  </a:lnTo>
                  <a:lnTo>
                    <a:pt x="209201" y="42568"/>
                  </a:lnTo>
                  <a:cubicBezTo>
                    <a:pt x="209201" y="28700"/>
                    <a:pt x="212621" y="18155"/>
                    <a:pt x="219469" y="10935"/>
                  </a:cubicBezTo>
                  <a:cubicBezTo>
                    <a:pt x="226327" y="3725"/>
                    <a:pt x="234843" y="115"/>
                    <a:pt x="245044" y="115"/>
                  </a:cubicBezTo>
                  <a:close/>
                </a:path>
              </a:pathLst>
            </a:custGeom>
            <a:grpFill/>
            <a:ln>
              <a:noFill/>
            </a:ln>
          </p:spPr>
          <p:txBody>
            <a:bodyPr anchor="ctr"/>
            <a:lstStyle/>
            <a:p>
              <a:endParaRPr lang="zh-CN"/>
            </a:p>
          </p:txBody>
        </p:sp>
      </p:grpSp>
      <p:sp>
        <p:nvSpPr>
          <p:cNvPr id="16" name="TextBox 15"/>
          <p:cNvSpPr txBox="1"/>
          <p:nvPr/>
        </p:nvSpPr>
        <p:spPr>
          <a:xfrm>
            <a:off x="10209866" y="244475"/>
            <a:ext cx="1245534" cy="307777"/>
          </a:xfrm>
          <a:prstGeom prst="rect">
            <a:avLst/>
          </a:prstGeom>
          <a:noFill/>
        </p:spPr>
        <p:txBody>
          <a:bodyPr wrap="none" lIns="0" tIns="0" rIns="0" bIns="0"/>
          <a:lstStyle/>
          <a:p>
            <a:r>
              <a:rPr lang="en-US" sz="1000">
                <a:solidFill>
                  <a:schemeClr val="accent1"/>
                </a:solidFill>
              </a:rPr>
              <a:t>Academic report</a:t>
            </a:r>
          </a:p>
          <a:p>
            <a:r>
              <a:rPr lang="en-US" sz="1000">
                <a:solidFill>
                  <a:schemeClr val="accent1"/>
                </a:solidFill>
              </a:rPr>
              <a:t>presentation</a:t>
            </a:r>
            <a:endParaRPr lang="zh-CN" sz="1000">
              <a:solidFill>
                <a:schemeClr val="accent1"/>
              </a:solidFill>
            </a:endParaRPr>
          </a:p>
        </p:txBody>
      </p:sp>
      <p:sp>
        <p:nvSpPr>
          <p:cNvPr id="17" name="Text Placeholder 16"/>
          <p:cNvSpPr>
            <a:spLocks noGrp="1"/>
          </p:cNvSpPr>
          <p:nvPr>
            <p:ph type="body" idx="10" hasCustomPrompt="1"/>
          </p:nvPr>
        </p:nvSpPr>
        <p:spPr>
          <a:xfrm>
            <a:off x="736600" y="6239103"/>
            <a:ext cx="471283" cy="230832"/>
          </a:xfrm>
          <a:prstGeom prst="rect">
            <a:avLst/>
          </a:prstGeom>
        </p:spPr>
        <p:txBody>
          <a:bodyPr wrap="none" lIns="0" tIns="0" rIns="0" bIns="0"/>
          <a:lstStyle>
            <a:lvl1pPr marL="0" lvl="0" indent="0" algn="l" defTabSz="914400">
              <a:lnSpc>
                <a:spcPct val="100000"/>
              </a:lnSpc>
              <a:spcBef>
                <a:spcPts val="0"/>
              </a:spcBef>
              <a:buNone/>
              <a:defRPr lang="zh-CN" sz="1500" kern="1200">
                <a:solidFill>
                  <a:schemeClr val="accent1"/>
                </a:solidFill>
                <a:latin typeface="Arial"/>
                <a:ea typeface="黑体"/>
              </a:defRPr>
            </a:lvl1pPr>
          </a:lstStyle>
          <a:p>
            <a:pPr lvl="0"/>
            <a:r>
              <a:rPr lang="en-US"/>
              <a:t>20XX</a:t>
            </a:r>
            <a:endParaRPr lang="zh-CN"/>
          </a:p>
        </p:txBody>
      </p:sp>
      <p:sp>
        <p:nvSpPr>
          <p:cNvPr id="19" name="Text Placeholder 18"/>
          <p:cNvSpPr>
            <a:spLocks noGrp="1"/>
          </p:cNvSpPr>
          <p:nvPr>
            <p:ph type="body" idx="11" hasCustomPrompt="1"/>
          </p:nvPr>
        </p:nvSpPr>
        <p:spPr>
          <a:xfrm>
            <a:off x="10480774" y="6239103"/>
            <a:ext cx="974626" cy="230832"/>
          </a:xfrm>
          <a:prstGeom prst="rect">
            <a:avLst/>
          </a:prstGeom>
        </p:spPr>
        <p:txBody>
          <a:bodyPr wrap="none" lIns="0" tIns="0" rIns="0" bIns="0"/>
          <a:lstStyle>
            <a:lvl1pPr marL="0" lvl="0" indent="0" algn="r" defTabSz="914400">
              <a:lnSpc>
                <a:spcPct val="100000"/>
              </a:lnSpc>
              <a:spcBef>
                <a:spcPts val="0"/>
              </a:spcBef>
              <a:buNone/>
              <a:defRPr lang="zh-CN" sz="1500" kern="1200">
                <a:solidFill>
                  <a:schemeClr val="accent1"/>
                </a:solidFill>
                <a:latin typeface="Arial"/>
                <a:ea typeface="黑体"/>
              </a:defRPr>
            </a:lvl1pPr>
          </a:lstStyle>
          <a:p>
            <a:pPr lvl="0"/>
            <a:r>
              <a:rPr lang="en-US"/>
              <a:t>March·27th</a:t>
            </a:r>
          </a:p>
        </p:txBody>
      </p:sp>
      <p:cxnSp>
        <p:nvCxnSpPr>
          <p:cNvPr id="20" name="Straight Connector 19"/>
          <p:cNvCxnSpPr/>
          <p:nvPr/>
        </p:nvCxnSpPr>
        <p:spPr>
          <a:xfrm>
            <a:off x="731838" y="6162908"/>
            <a:ext cx="10728324" cy="0"/>
          </a:xfrm>
          <a:prstGeom prst="line">
            <a:avLst/>
          </a:prstGeom>
          <a:ln w="6350">
            <a:solidFill>
              <a:schemeClr val="accent1"/>
            </a:solidFill>
            <a:prstDash val="solid"/>
            <a:miter/>
          </a:ln>
        </p:spPr>
      </p:cxn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cSld name="内容页_2">
    <p:bg>
      <p:bgPr>
        <a:solidFill>
          <a:schemeClr val="bg1"/>
        </a:solidFill>
        <a:effectLst/>
      </p:bgPr>
    </p:bg>
    <p:spTree>
      <p:nvGrpSpPr>
        <p:cNvPr id="1" name=""/>
        <p:cNvGrpSpPr/>
        <p:nvPr/>
      </p:nvGrpSpPr>
      <p:grpSpPr>
        <a:xfrm>
          <a:off x="0" y="0"/>
          <a:ext cx="0" cy="0"/>
          <a:chOff x="0" y="0"/>
          <a:chExt cx="0" cy="0"/>
        </a:xfrm>
      </p:grpSpPr>
      <p:grpSp>
        <p:nvGrpSpPr>
          <p:cNvPr id="2" name="Group 1"/>
          <p:cNvGrpSpPr/>
          <p:nvPr/>
        </p:nvGrpSpPr>
        <p:grpSpPr>
          <a:xfrm>
            <a:off x="736600" y="266700"/>
            <a:ext cx="1661579" cy="222249"/>
            <a:chOff x="8759825" y="266700"/>
            <a:chExt cx="1495425" cy="200025"/>
          </a:xfrm>
          <a:solidFill>
            <a:srgbClr val="404040"/>
          </a:solidFill>
        </p:grpSpPr>
        <p:sp>
          <p:nvSpPr>
            <p:cNvPr id="3" name="Free-form: Shape 2"/>
            <p:cNvSpPr/>
            <p:nvPr/>
          </p:nvSpPr>
          <p:spPr>
            <a:xfrm>
              <a:off x="9836150" y="276225"/>
              <a:ext cx="114300" cy="190500"/>
            </a:xfrm>
            <a:custGeom>
              <a:avLst/>
              <a:gdLst/>
              <a:ahLst/>
              <a:cxnLst/>
              <a:rect l="l" t="t" r="r" b="b"/>
              <a:pathLst>
                <a:path w="114300" h="190500">
                  <a:moveTo>
                    <a:pt x="64803" y="115"/>
                  </a:moveTo>
                  <a:cubicBezTo>
                    <a:pt x="83281" y="115"/>
                    <a:pt x="96807" y="2334"/>
                    <a:pt x="105475" y="6782"/>
                  </a:cubicBezTo>
                  <a:lnTo>
                    <a:pt x="105475" y="32719"/>
                  </a:lnTo>
                  <a:cubicBezTo>
                    <a:pt x="94235" y="25023"/>
                    <a:pt x="80043" y="21175"/>
                    <a:pt x="62992" y="21175"/>
                  </a:cubicBezTo>
                  <a:cubicBezTo>
                    <a:pt x="51563" y="21175"/>
                    <a:pt x="42324" y="23537"/>
                    <a:pt x="35180" y="28252"/>
                  </a:cubicBezTo>
                  <a:cubicBezTo>
                    <a:pt x="28036" y="32976"/>
                    <a:pt x="24417" y="39539"/>
                    <a:pt x="24417" y="47950"/>
                  </a:cubicBezTo>
                  <a:cubicBezTo>
                    <a:pt x="24417" y="55408"/>
                    <a:pt x="26893" y="61475"/>
                    <a:pt x="31845" y="66152"/>
                  </a:cubicBezTo>
                  <a:cubicBezTo>
                    <a:pt x="36799" y="70838"/>
                    <a:pt x="47562" y="77220"/>
                    <a:pt x="64135" y="85307"/>
                  </a:cubicBezTo>
                  <a:cubicBezTo>
                    <a:pt x="82424" y="93955"/>
                    <a:pt x="95187" y="102604"/>
                    <a:pt x="102426" y="111253"/>
                  </a:cubicBezTo>
                  <a:cubicBezTo>
                    <a:pt x="109760" y="119892"/>
                    <a:pt x="113380" y="129617"/>
                    <a:pt x="113380" y="140402"/>
                  </a:cubicBezTo>
                  <a:cubicBezTo>
                    <a:pt x="113380" y="156584"/>
                    <a:pt x="107475" y="168999"/>
                    <a:pt x="95568" y="177646"/>
                  </a:cubicBezTo>
                  <a:cubicBezTo>
                    <a:pt x="83757" y="186292"/>
                    <a:pt x="67279" y="190615"/>
                    <a:pt x="46228" y="190615"/>
                  </a:cubicBezTo>
                  <a:cubicBezTo>
                    <a:pt x="38895" y="190615"/>
                    <a:pt x="30322" y="189603"/>
                    <a:pt x="20511" y="187580"/>
                  </a:cubicBezTo>
                  <a:cubicBezTo>
                    <a:pt x="10700" y="185558"/>
                    <a:pt x="3556" y="183040"/>
                    <a:pt x="-920" y="180025"/>
                  </a:cubicBezTo>
                  <a:lnTo>
                    <a:pt x="-920" y="152896"/>
                  </a:lnTo>
                  <a:cubicBezTo>
                    <a:pt x="4795" y="157814"/>
                    <a:pt x="12415" y="161859"/>
                    <a:pt x="21940" y="165033"/>
                  </a:cubicBezTo>
                  <a:cubicBezTo>
                    <a:pt x="31465" y="168206"/>
                    <a:pt x="40418" y="169792"/>
                    <a:pt x="48991" y="169792"/>
                  </a:cubicBezTo>
                  <a:cubicBezTo>
                    <a:pt x="75089" y="169792"/>
                    <a:pt x="88139" y="160590"/>
                    <a:pt x="88139" y="142187"/>
                  </a:cubicBezTo>
                  <a:cubicBezTo>
                    <a:pt x="88139" y="137030"/>
                    <a:pt x="86805" y="132389"/>
                    <a:pt x="83948" y="128264"/>
                  </a:cubicBezTo>
                  <a:cubicBezTo>
                    <a:pt x="81185" y="124140"/>
                    <a:pt x="77280" y="120492"/>
                    <a:pt x="72422" y="117320"/>
                  </a:cubicBezTo>
                  <a:cubicBezTo>
                    <a:pt x="67564" y="114148"/>
                    <a:pt x="58421" y="109262"/>
                    <a:pt x="44990" y="102680"/>
                  </a:cubicBezTo>
                  <a:cubicBezTo>
                    <a:pt x="26321" y="93479"/>
                    <a:pt x="14034" y="84935"/>
                    <a:pt x="8128" y="77039"/>
                  </a:cubicBezTo>
                  <a:cubicBezTo>
                    <a:pt x="2127" y="69152"/>
                    <a:pt x="-825" y="60123"/>
                    <a:pt x="-825" y="49969"/>
                  </a:cubicBezTo>
                  <a:cubicBezTo>
                    <a:pt x="-825" y="34662"/>
                    <a:pt x="5367" y="22527"/>
                    <a:pt x="17844" y="13564"/>
                  </a:cubicBezTo>
                  <a:cubicBezTo>
                    <a:pt x="30227" y="4601"/>
                    <a:pt x="45848" y="115"/>
                    <a:pt x="64803" y="115"/>
                  </a:cubicBezTo>
                  <a:close/>
                </a:path>
              </a:pathLst>
            </a:custGeom>
            <a:grpFill/>
            <a:ln>
              <a:noFill/>
            </a:ln>
          </p:spPr>
          <p:txBody>
            <a:bodyPr anchor="ctr"/>
            <a:lstStyle/>
            <a:p>
              <a:endParaRPr lang="zh-CN"/>
            </a:p>
          </p:txBody>
        </p:sp>
        <p:sp>
          <p:nvSpPr>
            <p:cNvPr id="4" name="Free-form: Shape 3"/>
            <p:cNvSpPr/>
            <p:nvPr/>
          </p:nvSpPr>
          <p:spPr>
            <a:xfrm>
              <a:off x="9407525" y="276225"/>
              <a:ext cx="114300" cy="180975"/>
            </a:xfrm>
            <a:custGeom>
              <a:avLst/>
              <a:gdLst/>
              <a:ahLst/>
              <a:cxnLst/>
              <a:rect l="l" t="t" r="r" b="b"/>
              <a:pathLst>
                <a:path w="114300" h="180975">
                  <a:moveTo>
                    <a:pt x="-920" y="115"/>
                  </a:moveTo>
                  <a:lnTo>
                    <a:pt x="51039" y="115"/>
                  </a:lnTo>
                  <a:cubicBezTo>
                    <a:pt x="70794" y="115"/>
                    <a:pt x="86119" y="4830"/>
                    <a:pt x="97026" y="14250"/>
                  </a:cubicBezTo>
                  <a:cubicBezTo>
                    <a:pt x="107931" y="23680"/>
                    <a:pt x="113380" y="37148"/>
                    <a:pt x="113380" y="54674"/>
                  </a:cubicBezTo>
                  <a:cubicBezTo>
                    <a:pt x="113380" y="72438"/>
                    <a:pt x="107008" y="86821"/>
                    <a:pt x="94254" y="97842"/>
                  </a:cubicBezTo>
                  <a:cubicBezTo>
                    <a:pt x="81500" y="108871"/>
                    <a:pt x="65555" y="114063"/>
                    <a:pt x="46429" y="113443"/>
                  </a:cubicBezTo>
                  <a:lnTo>
                    <a:pt x="22693" y="113443"/>
                  </a:lnTo>
                  <a:lnTo>
                    <a:pt x="22693" y="181090"/>
                  </a:lnTo>
                  <a:lnTo>
                    <a:pt x="-920" y="181090"/>
                  </a:lnTo>
                  <a:lnTo>
                    <a:pt x="-920" y="115"/>
                  </a:lnTo>
                  <a:close/>
                  <a:moveTo>
                    <a:pt x="22693" y="20679"/>
                  </a:moveTo>
                  <a:lnTo>
                    <a:pt x="22693" y="92879"/>
                  </a:lnTo>
                  <a:lnTo>
                    <a:pt x="44543" y="92879"/>
                  </a:lnTo>
                  <a:cubicBezTo>
                    <a:pt x="58944" y="92879"/>
                    <a:pt x="69889" y="89669"/>
                    <a:pt x="77366" y="83240"/>
                  </a:cubicBezTo>
                  <a:cubicBezTo>
                    <a:pt x="84843" y="76820"/>
                    <a:pt x="88586" y="67609"/>
                    <a:pt x="88586" y="55608"/>
                  </a:cubicBezTo>
                  <a:cubicBezTo>
                    <a:pt x="88586" y="32319"/>
                    <a:pt x="74652" y="20679"/>
                    <a:pt x="46781" y="20679"/>
                  </a:cubicBezTo>
                  <a:lnTo>
                    <a:pt x="22693" y="20679"/>
                  </a:lnTo>
                  <a:close/>
                </a:path>
              </a:pathLst>
            </a:custGeom>
            <a:grpFill/>
            <a:ln>
              <a:noFill/>
            </a:ln>
          </p:spPr>
          <p:txBody>
            <a:bodyPr anchor="ctr"/>
            <a:lstStyle/>
            <a:p>
              <a:endParaRPr lang="zh-CN"/>
            </a:p>
          </p:txBody>
        </p:sp>
        <p:sp>
          <p:nvSpPr>
            <p:cNvPr id="5" name="Free-form: Shape 4"/>
            <p:cNvSpPr/>
            <p:nvPr/>
          </p:nvSpPr>
          <p:spPr>
            <a:xfrm>
              <a:off x="9550400" y="276225"/>
              <a:ext cx="95250" cy="180975"/>
            </a:xfrm>
            <a:custGeom>
              <a:avLst/>
              <a:gdLst/>
              <a:ahLst/>
              <a:cxnLst/>
              <a:rect l="l" t="t" r="r" b="b"/>
              <a:pathLst>
                <a:path w="95250" h="180975">
                  <a:moveTo>
                    <a:pt x="-920" y="115"/>
                  </a:moveTo>
                  <a:lnTo>
                    <a:pt x="22416" y="115"/>
                  </a:lnTo>
                  <a:lnTo>
                    <a:pt x="22416" y="160410"/>
                  </a:lnTo>
                  <a:lnTo>
                    <a:pt x="94330" y="160410"/>
                  </a:lnTo>
                  <a:lnTo>
                    <a:pt x="94330" y="181090"/>
                  </a:lnTo>
                  <a:lnTo>
                    <a:pt x="-920" y="181090"/>
                  </a:lnTo>
                  <a:lnTo>
                    <a:pt x="-920" y="115"/>
                  </a:lnTo>
                  <a:close/>
                </a:path>
              </a:pathLst>
            </a:custGeom>
            <a:grpFill/>
            <a:ln>
              <a:noFill/>
            </a:ln>
          </p:spPr>
          <p:txBody>
            <a:bodyPr anchor="ctr"/>
            <a:lstStyle/>
            <a:p>
              <a:endParaRPr lang="zh-CN"/>
            </a:p>
          </p:txBody>
        </p:sp>
        <p:sp>
          <p:nvSpPr>
            <p:cNvPr id="6" name="Free-form: Shape 5"/>
            <p:cNvSpPr/>
            <p:nvPr/>
          </p:nvSpPr>
          <p:spPr>
            <a:xfrm>
              <a:off x="9664700" y="276225"/>
              <a:ext cx="142875" cy="190500"/>
            </a:xfrm>
            <a:custGeom>
              <a:avLst/>
              <a:gdLst/>
              <a:ahLst/>
              <a:cxnLst/>
              <a:rect l="l" t="t" r="r" b="b"/>
              <a:pathLst>
                <a:path w="142875" h="190500">
                  <a:moveTo>
                    <a:pt x="-920" y="115"/>
                  </a:moveTo>
                  <a:lnTo>
                    <a:pt x="23559" y="115"/>
                  </a:lnTo>
                  <a:lnTo>
                    <a:pt x="23559" y="112843"/>
                  </a:lnTo>
                  <a:cubicBezTo>
                    <a:pt x="23559" y="150338"/>
                    <a:pt x="39466" y="169086"/>
                    <a:pt x="71280" y="169086"/>
                  </a:cubicBezTo>
                  <a:cubicBezTo>
                    <a:pt x="102046" y="169086"/>
                    <a:pt x="117476" y="150942"/>
                    <a:pt x="117476" y="114653"/>
                  </a:cubicBezTo>
                  <a:lnTo>
                    <a:pt x="117476" y="115"/>
                  </a:lnTo>
                  <a:lnTo>
                    <a:pt x="141955" y="115"/>
                  </a:lnTo>
                  <a:lnTo>
                    <a:pt x="141955" y="111148"/>
                  </a:lnTo>
                  <a:cubicBezTo>
                    <a:pt x="141955" y="164126"/>
                    <a:pt x="117666" y="190615"/>
                    <a:pt x="68994" y="190615"/>
                  </a:cubicBezTo>
                  <a:cubicBezTo>
                    <a:pt x="22416" y="190615"/>
                    <a:pt x="-920" y="165054"/>
                    <a:pt x="-920" y="113929"/>
                  </a:cubicBezTo>
                  <a:lnTo>
                    <a:pt x="-920" y="115"/>
                  </a:lnTo>
                  <a:close/>
                </a:path>
              </a:pathLst>
            </a:custGeom>
            <a:grpFill/>
            <a:ln>
              <a:noFill/>
            </a:ln>
          </p:spPr>
          <p:txBody>
            <a:bodyPr anchor="ctr"/>
            <a:lstStyle/>
            <a:p>
              <a:endParaRPr lang="zh-CN"/>
            </a:p>
          </p:txBody>
        </p:sp>
        <p:sp>
          <p:nvSpPr>
            <p:cNvPr id="7" name="Free-form: Shape 6"/>
            <p:cNvSpPr/>
            <p:nvPr/>
          </p:nvSpPr>
          <p:spPr>
            <a:xfrm>
              <a:off x="8759825" y="266700"/>
              <a:ext cx="1495425" cy="200025"/>
            </a:xfrm>
            <a:custGeom>
              <a:avLst/>
              <a:gdLst/>
              <a:ahLst/>
              <a:cxnLst/>
              <a:rect l="l" t="t" r="r" b="b"/>
              <a:pathLst>
                <a:path w="1495425" h="200025">
                  <a:moveTo>
                    <a:pt x="1231520" y="178615"/>
                  </a:moveTo>
                  <a:cubicBezTo>
                    <a:pt x="1234472" y="178615"/>
                    <a:pt x="1236853" y="179567"/>
                    <a:pt x="1238950" y="181469"/>
                  </a:cubicBezTo>
                  <a:cubicBezTo>
                    <a:pt x="1240950" y="183372"/>
                    <a:pt x="1241902" y="185830"/>
                    <a:pt x="1241902" y="188842"/>
                  </a:cubicBezTo>
                  <a:cubicBezTo>
                    <a:pt x="1241902" y="191776"/>
                    <a:pt x="1240950" y="194234"/>
                    <a:pt x="1238950" y="196216"/>
                  </a:cubicBezTo>
                  <a:cubicBezTo>
                    <a:pt x="1236853" y="198198"/>
                    <a:pt x="1234472" y="199188"/>
                    <a:pt x="1231520" y="199188"/>
                  </a:cubicBezTo>
                  <a:cubicBezTo>
                    <a:pt x="1228662" y="199188"/>
                    <a:pt x="1226281" y="198198"/>
                    <a:pt x="1224376" y="196216"/>
                  </a:cubicBezTo>
                  <a:cubicBezTo>
                    <a:pt x="1222471" y="194234"/>
                    <a:pt x="1221518" y="191776"/>
                    <a:pt x="1221518" y="188842"/>
                  </a:cubicBezTo>
                  <a:cubicBezTo>
                    <a:pt x="1221518" y="185830"/>
                    <a:pt x="1222471" y="183372"/>
                    <a:pt x="1224376" y="181469"/>
                  </a:cubicBezTo>
                  <a:cubicBezTo>
                    <a:pt x="1226281" y="179567"/>
                    <a:pt x="1228662" y="178615"/>
                    <a:pt x="1231520" y="178615"/>
                  </a:cubicBezTo>
                  <a:close/>
                  <a:moveTo>
                    <a:pt x="560884" y="73010"/>
                  </a:moveTo>
                  <a:cubicBezTo>
                    <a:pt x="548739" y="73010"/>
                    <a:pt x="538700" y="77134"/>
                    <a:pt x="530756" y="85383"/>
                  </a:cubicBezTo>
                  <a:cubicBezTo>
                    <a:pt x="522822" y="93622"/>
                    <a:pt x="517916" y="105481"/>
                    <a:pt x="516050" y="120940"/>
                  </a:cubicBezTo>
                  <a:lnTo>
                    <a:pt x="599060" y="120940"/>
                  </a:lnTo>
                  <a:cubicBezTo>
                    <a:pt x="598517" y="105719"/>
                    <a:pt x="594936" y="93927"/>
                    <a:pt x="588316" y="85564"/>
                  </a:cubicBezTo>
                  <a:cubicBezTo>
                    <a:pt x="581706" y="77191"/>
                    <a:pt x="572551" y="73010"/>
                    <a:pt x="560884" y="73010"/>
                  </a:cubicBezTo>
                  <a:close/>
                  <a:moveTo>
                    <a:pt x="345142" y="65399"/>
                  </a:moveTo>
                  <a:lnTo>
                    <a:pt x="356696" y="65399"/>
                  </a:lnTo>
                  <a:lnTo>
                    <a:pt x="356696" y="196929"/>
                  </a:lnTo>
                  <a:lnTo>
                    <a:pt x="345142" y="196929"/>
                  </a:lnTo>
                  <a:close/>
                  <a:moveTo>
                    <a:pt x="1451452" y="62189"/>
                  </a:moveTo>
                  <a:cubicBezTo>
                    <a:pt x="1465358" y="62189"/>
                    <a:pt x="1476027" y="66933"/>
                    <a:pt x="1483456" y="76401"/>
                  </a:cubicBezTo>
                  <a:cubicBezTo>
                    <a:pt x="1490790" y="85878"/>
                    <a:pt x="1494505" y="99375"/>
                    <a:pt x="1494505" y="116892"/>
                  </a:cubicBezTo>
                  <a:lnTo>
                    <a:pt x="1494505" y="196929"/>
                  </a:lnTo>
                  <a:lnTo>
                    <a:pt x="1482980" y="196929"/>
                  </a:lnTo>
                  <a:lnTo>
                    <a:pt x="1482980" y="120340"/>
                  </a:lnTo>
                  <a:cubicBezTo>
                    <a:pt x="1482980" y="88793"/>
                    <a:pt x="1471740" y="73010"/>
                    <a:pt x="1449452" y="73010"/>
                  </a:cubicBezTo>
                  <a:cubicBezTo>
                    <a:pt x="1436974" y="73010"/>
                    <a:pt x="1426782" y="77648"/>
                    <a:pt x="1418686" y="86926"/>
                  </a:cubicBezTo>
                  <a:cubicBezTo>
                    <a:pt x="1410685" y="96203"/>
                    <a:pt x="1406685" y="107700"/>
                    <a:pt x="1406685" y="121416"/>
                  </a:cubicBezTo>
                  <a:lnTo>
                    <a:pt x="1406685" y="196929"/>
                  </a:lnTo>
                  <a:lnTo>
                    <a:pt x="1395159" y="196929"/>
                  </a:lnTo>
                  <a:lnTo>
                    <a:pt x="1395159" y="65399"/>
                  </a:lnTo>
                  <a:lnTo>
                    <a:pt x="1406685" y="65399"/>
                  </a:lnTo>
                  <a:lnTo>
                    <a:pt x="1406685" y="89307"/>
                  </a:lnTo>
                  <a:lnTo>
                    <a:pt x="1407256" y="89307"/>
                  </a:lnTo>
                  <a:cubicBezTo>
                    <a:pt x="1416685" y="71229"/>
                    <a:pt x="1431450" y="62189"/>
                    <a:pt x="1451452" y="62189"/>
                  </a:cubicBezTo>
                  <a:close/>
                  <a:moveTo>
                    <a:pt x="1336295" y="62189"/>
                  </a:moveTo>
                  <a:cubicBezTo>
                    <a:pt x="1346106" y="62189"/>
                    <a:pt x="1355631" y="64256"/>
                    <a:pt x="1364870" y="68371"/>
                  </a:cubicBezTo>
                  <a:lnTo>
                    <a:pt x="1364870" y="81697"/>
                  </a:lnTo>
                  <a:cubicBezTo>
                    <a:pt x="1355631" y="75905"/>
                    <a:pt x="1345534" y="73010"/>
                    <a:pt x="1334485" y="73010"/>
                  </a:cubicBezTo>
                  <a:cubicBezTo>
                    <a:pt x="1319436" y="73010"/>
                    <a:pt x="1307148" y="78563"/>
                    <a:pt x="1297718" y="89660"/>
                  </a:cubicBezTo>
                  <a:cubicBezTo>
                    <a:pt x="1288289" y="100766"/>
                    <a:pt x="1283621" y="115110"/>
                    <a:pt x="1283621" y="132713"/>
                  </a:cubicBezTo>
                  <a:cubicBezTo>
                    <a:pt x="1283621" y="149757"/>
                    <a:pt x="1287908" y="163453"/>
                    <a:pt x="1296480" y="173799"/>
                  </a:cubicBezTo>
                  <a:cubicBezTo>
                    <a:pt x="1305053" y="184146"/>
                    <a:pt x="1316483" y="189318"/>
                    <a:pt x="1330676" y="189318"/>
                  </a:cubicBezTo>
                  <a:cubicBezTo>
                    <a:pt x="1343534" y="189318"/>
                    <a:pt x="1354773" y="185830"/>
                    <a:pt x="1364393" y="178853"/>
                  </a:cubicBezTo>
                  <a:lnTo>
                    <a:pt x="1364393" y="191102"/>
                  </a:lnTo>
                  <a:cubicBezTo>
                    <a:pt x="1354773" y="197127"/>
                    <a:pt x="1343343" y="200140"/>
                    <a:pt x="1330103" y="200140"/>
                  </a:cubicBezTo>
                  <a:cubicBezTo>
                    <a:pt x="1312578" y="200140"/>
                    <a:pt x="1298386" y="193995"/>
                    <a:pt x="1287622" y="181707"/>
                  </a:cubicBezTo>
                  <a:cubicBezTo>
                    <a:pt x="1276859" y="169419"/>
                    <a:pt x="1271429" y="153325"/>
                    <a:pt x="1271429" y="133427"/>
                  </a:cubicBezTo>
                  <a:cubicBezTo>
                    <a:pt x="1271429" y="112577"/>
                    <a:pt x="1277525" y="95489"/>
                    <a:pt x="1289622" y="82173"/>
                  </a:cubicBezTo>
                  <a:cubicBezTo>
                    <a:pt x="1301719" y="68847"/>
                    <a:pt x="1317245" y="62189"/>
                    <a:pt x="1336295" y="62189"/>
                  </a:cubicBezTo>
                  <a:close/>
                  <a:moveTo>
                    <a:pt x="561350" y="62189"/>
                  </a:moveTo>
                  <a:cubicBezTo>
                    <a:pt x="577381" y="62189"/>
                    <a:pt x="589697" y="67943"/>
                    <a:pt x="598298" y="79439"/>
                  </a:cubicBezTo>
                  <a:cubicBezTo>
                    <a:pt x="606899" y="90926"/>
                    <a:pt x="611204" y="106585"/>
                    <a:pt x="611204" y="126407"/>
                  </a:cubicBezTo>
                  <a:lnTo>
                    <a:pt x="611204" y="131646"/>
                  </a:lnTo>
                  <a:lnTo>
                    <a:pt x="515583" y="131646"/>
                  </a:lnTo>
                  <a:cubicBezTo>
                    <a:pt x="515583" y="149718"/>
                    <a:pt x="519669" y="163849"/>
                    <a:pt x="527841" y="174037"/>
                  </a:cubicBezTo>
                  <a:cubicBezTo>
                    <a:pt x="536014" y="184225"/>
                    <a:pt x="547263" y="189318"/>
                    <a:pt x="561579" y="189318"/>
                  </a:cubicBezTo>
                  <a:cubicBezTo>
                    <a:pt x="576057" y="189318"/>
                    <a:pt x="590182" y="183888"/>
                    <a:pt x="603965" y="173026"/>
                  </a:cubicBezTo>
                  <a:lnTo>
                    <a:pt x="603965" y="185632"/>
                  </a:lnTo>
                  <a:cubicBezTo>
                    <a:pt x="590573" y="195304"/>
                    <a:pt x="575666" y="200140"/>
                    <a:pt x="559245" y="200140"/>
                  </a:cubicBezTo>
                  <a:cubicBezTo>
                    <a:pt x="542586" y="200140"/>
                    <a:pt x="529127" y="194055"/>
                    <a:pt x="518849" y="181885"/>
                  </a:cubicBezTo>
                  <a:cubicBezTo>
                    <a:pt x="508572" y="169716"/>
                    <a:pt x="503438" y="152571"/>
                    <a:pt x="503438" y="130455"/>
                  </a:cubicBezTo>
                  <a:cubicBezTo>
                    <a:pt x="503438" y="111262"/>
                    <a:pt x="508811" y="95089"/>
                    <a:pt x="519555" y="81935"/>
                  </a:cubicBezTo>
                  <a:cubicBezTo>
                    <a:pt x="530289" y="68771"/>
                    <a:pt x="544224" y="62189"/>
                    <a:pt x="561350" y="62189"/>
                  </a:cubicBezTo>
                  <a:close/>
                  <a:moveTo>
                    <a:pt x="453880" y="62189"/>
                  </a:moveTo>
                  <a:cubicBezTo>
                    <a:pt x="463767" y="62189"/>
                    <a:pt x="473301" y="64256"/>
                    <a:pt x="482483" y="68371"/>
                  </a:cubicBezTo>
                  <a:lnTo>
                    <a:pt x="482483" y="81697"/>
                  </a:lnTo>
                  <a:cubicBezTo>
                    <a:pt x="473301" y="75905"/>
                    <a:pt x="463176" y="73010"/>
                    <a:pt x="452127" y="73010"/>
                  </a:cubicBezTo>
                  <a:cubicBezTo>
                    <a:pt x="437030" y="73010"/>
                    <a:pt x="424771" y="78563"/>
                    <a:pt x="415351" y="89660"/>
                  </a:cubicBezTo>
                  <a:cubicBezTo>
                    <a:pt x="405931" y="100766"/>
                    <a:pt x="401225" y="115110"/>
                    <a:pt x="401225" y="132713"/>
                  </a:cubicBezTo>
                  <a:cubicBezTo>
                    <a:pt x="401225" y="149757"/>
                    <a:pt x="405521" y="163453"/>
                    <a:pt x="414122" y="173799"/>
                  </a:cubicBezTo>
                  <a:cubicBezTo>
                    <a:pt x="422723" y="184146"/>
                    <a:pt x="434106" y="189318"/>
                    <a:pt x="448279" y="189318"/>
                  </a:cubicBezTo>
                  <a:cubicBezTo>
                    <a:pt x="461195" y="189318"/>
                    <a:pt x="472444" y="185830"/>
                    <a:pt x="482017" y="178853"/>
                  </a:cubicBezTo>
                  <a:lnTo>
                    <a:pt x="482017" y="191102"/>
                  </a:lnTo>
                  <a:cubicBezTo>
                    <a:pt x="472444" y="197127"/>
                    <a:pt x="461004" y="200140"/>
                    <a:pt x="447689" y="200140"/>
                  </a:cubicBezTo>
                  <a:cubicBezTo>
                    <a:pt x="430182" y="200140"/>
                    <a:pt x="416027" y="193995"/>
                    <a:pt x="405255" y="181707"/>
                  </a:cubicBezTo>
                  <a:cubicBezTo>
                    <a:pt x="394472" y="169419"/>
                    <a:pt x="389081" y="153325"/>
                    <a:pt x="389081" y="133427"/>
                  </a:cubicBezTo>
                  <a:cubicBezTo>
                    <a:pt x="389081" y="112577"/>
                    <a:pt x="395130" y="95489"/>
                    <a:pt x="407236" y="82173"/>
                  </a:cubicBezTo>
                  <a:cubicBezTo>
                    <a:pt x="419342" y="68847"/>
                    <a:pt x="434887" y="62189"/>
                    <a:pt x="453880" y="62189"/>
                  </a:cubicBezTo>
                  <a:close/>
                  <a:moveTo>
                    <a:pt x="84195" y="21280"/>
                  </a:moveTo>
                  <a:cubicBezTo>
                    <a:pt x="63174" y="21280"/>
                    <a:pt x="45877" y="29033"/>
                    <a:pt x="32294" y="44530"/>
                  </a:cubicBezTo>
                  <a:cubicBezTo>
                    <a:pt x="18711" y="60027"/>
                    <a:pt x="11920" y="80306"/>
                    <a:pt x="11920" y="105357"/>
                  </a:cubicBezTo>
                  <a:cubicBezTo>
                    <a:pt x="11920" y="130731"/>
                    <a:pt x="18349" y="150926"/>
                    <a:pt x="31189" y="165950"/>
                  </a:cubicBezTo>
                  <a:cubicBezTo>
                    <a:pt x="44028" y="180974"/>
                    <a:pt x="61192" y="188486"/>
                    <a:pt x="82671" y="188486"/>
                  </a:cubicBezTo>
                  <a:cubicBezTo>
                    <a:pt x="105017" y="188486"/>
                    <a:pt x="122705" y="181053"/>
                    <a:pt x="135735" y="166188"/>
                  </a:cubicBezTo>
                  <a:cubicBezTo>
                    <a:pt x="148775" y="151322"/>
                    <a:pt x="155300" y="130607"/>
                    <a:pt x="155300" y="104052"/>
                  </a:cubicBezTo>
                  <a:cubicBezTo>
                    <a:pt x="155300" y="78049"/>
                    <a:pt x="148937" y="57751"/>
                    <a:pt x="136202" y="43168"/>
                  </a:cubicBezTo>
                  <a:cubicBezTo>
                    <a:pt x="123476" y="28576"/>
                    <a:pt x="106141" y="21280"/>
                    <a:pt x="84195" y="21280"/>
                  </a:cubicBezTo>
                  <a:close/>
                  <a:moveTo>
                    <a:pt x="350857" y="12717"/>
                  </a:moveTo>
                  <a:cubicBezTo>
                    <a:pt x="353429" y="12717"/>
                    <a:pt x="355705" y="13574"/>
                    <a:pt x="357696" y="15279"/>
                  </a:cubicBezTo>
                  <a:cubicBezTo>
                    <a:pt x="359677" y="16984"/>
                    <a:pt x="360668" y="19298"/>
                    <a:pt x="360668" y="22232"/>
                  </a:cubicBezTo>
                  <a:cubicBezTo>
                    <a:pt x="360668" y="25013"/>
                    <a:pt x="359696" y="27366"/>
                    <a:pt x="357753" y="29309"/>
                  </a:cubicBezTo>
                  <a:cubicBezTo>
                    <a:pt x="355801" y="31252"/>
                    <a:pt x="353505" y="32224"/>
                    <a:pt x="350857" y="32224"/>
                  </a:cubicBezTo>
                  <a:cubicBezTo>
                    <a:pt x="348295" y="32224"/>
                    <a:pt x="346057" y="31290"/>
                    <a:pt x="344152" y="29433"/>
                  </a:cubicBezTo>
                  <a:cubicBezTo>
                    <a:pt x="342247" y="27566"/>
                    <a:pt x="341285" y="25166"/>
                    <a:pt x="341285" y="22232"/>
                  </a:cubicBezTo>
                  <a:cubicBezTo>
                    <a:pt x="341285" y="19460"/>
                    <a:pt x="342266" y="17184"/>
                    <a:pt x="344209" y="15393"/>
                  </a:cubicBezTo>
                  <a:cubicBezTo>
                    <a:pt x="346152" y="13612"/>
                    <a:pt x="348371" y="12717"/>
                    <a:pt x="350857" y="12717"/>
                  </a:cubicBezTo>
                  <a:close/>
                  <a:moveTo>
                    <a:pt x="86291" y="9630"/>
                  </a:moveTo>
                  <a:cubicBezTo>
                    <a:pt x="110656" y="9630"/>
                    <a:pt x="130392" y="18127"/>
                    <a:pt x="145489" y="35138"/>
                  </a:cubicBezTo>
                  <a:cubicBezTo>
                    <a:pt x="160586" y="52141"/>
                    <a:pt x="168139" y="74439"/>
                    <a:pt x="168139" y="102032"/>
                  </a:cubicBezTo>
                  <a:cubicBezTo>
                    <a:pt x="168139" y="132474"/>
                    <a:pt x="160414" y="156436"/>
                    <a:pt x="144965" y="173918"/>
                  </a:cubicBezTo>
                  <a:cubicBezTo>
                    <a:pt x="129515" y="191399"/>
                    <a:pt x="108827" y="200140"/>
                    <a:pt x="82910" y="200140"/>
                  </a:cubicBezTo>
                  <a:cubicBezTo>
                    <a:pt x="57382" y="200140"/>
                    <a:pt x="37028" y="191498"/>
                    <a:pt x="21845" y="174215"/>
                  </a:cubicBezTo>
                  <a:cubicBezTo>
                    <a:pt x="6671" y="156932"/>
                    <a:pt x="-920" y="134456"/>
                    <a:pt x="-920" y="106785"/>
                  </a:cubicBezTo>
                  <a:cubicBezTo>
                    <a:pt x="-920" y="77372"/>
                    <a:pt x="6862" y="53826"/>
                    <a:pt x="22436" y="36148"/>
                  </a:cubicBezTo>
                  <a:cubicBezTo>
                    <a:pt x="37999" y="18470"/>
                    <a:pt x="59287" y="9630"/>
                    <a:pt x="86291" y="9630"/>
                  </a:cubicBezTo>
                  <a:close/>
                  <a:moveTo>
                    <a:pt x="316520" y="115"/>
                  </a:moveTo>
                  <a:cubicBezTo>
                    <a:pt x="322044" y="115"/>
                    <a:pt x="326597" y="944"/>
                    <a:pt x="330178" y="2611"/>
                  </a:cubicBezTo>
                  <a:lnTo>
                    <a:pt x="330178" y="14622"/>
                  </a:lnTo>
                  <a:cubicBezTo>
                    <a:pt x="327064" y="12164"/>
                    <a:pt x="322359" y="10935"/>
                    <a:pt x="316053" y="10935"/>
                  </a:cubicBezTo>
                  <a:cubicBezTo>
                    <a:pt x="300175" y="10935"/>
                    <a:pt x="292231" y="21794"/>
                    <a:pt x="292231" y="43520"/>
                  </a:cubicBezTo>
                  <a:lnTo>
                    <a:pt x="292231" y="65399"/>
                  </a:lnTo>
                  <a:lnTo>
                    <a:pt x="326445" y="65399"/>
                  </a:lnTo>
                  <a:lnTo>
                    <a:pt x="326445" y="76220"/>
                  </a:lnTo>
                  <a:lnTo>
                    <a:pt x="292231" y="76220"/>
                  </a:lnTo>
                  <a:lnTo>
                    <a:pt x="292231" y="196929"/>
                  </a:lnTo>
                  <a:lnTo>
                    <a:pt x="280677" y="196929"/>
                  </a:lnTo>
                  <a:lnTo>
                    <a:pt x="280677" y="76220"/>
                  </a:lnTo>
                  <a:lnTo>
                    <a:pt x="257436" y="76220"/>
                  </a:lnTo>
                  <a:lnTo>
                    <a:pt x="257436" y="65399"/>
                  </a:lnTo>
                  <a:lnTo>
                    <a:pt x="280677" y="65399"/>
                  </a:lnTo>
                  <a:lnTo>
                    <a:pt x="280677" y="42568"/>
                  </a:lnTo>
                  <a:cubicBezTo>
                    <a:pt x="280677" y="28700"/>
                    <a:pt x="284096" y="18155"/>
                    <a:pt x="290945" y="10935"/>
                  </a:cubicBezTo>
                  <a:cubicBezTo>
                    <a:pt x="297794" y="3725"/>
                    <a:pt x="306318" y="115"/>
                    <a:pt x="316520" y="115"/>
                  </a:cubicBezTo>
                  <a:close/>
                  <a:moveTo>
                    <a:pt x="245044" y="115"/>
                  </a:moveTo>
                  <a:cubicBezTo>
                    <a:pt x="250569" y="115"/>
                    <a:pt x="255121" y="944"/>
                    <a:pt x="258703" y="2611"/>
                  </a:cubicBezTo>
                  <a:lnTo>
                    <a:pt x="258703" y="14622"/>
                  </a:lnTo>
                  <a:cubicBezTo>
                    <a:pt x="255588" y="12164"/>
                    <a:pt x="250883" y="10935"/>
                    <a:pt x="244577" y="10935"/>
                  </a:cubicBezTo>
                  <a:cubicBezTo>
                    <a:pt x="228699" y="10935"/>
                    <a:pt x="220755" y="21794"/>
                    <a:pt x="220755" y="43520"/>
                  </a:cubicBezTo>
                  <a:lnTo>
                    <a:pt x="220755" y="65399"/>
                  </a:lnTo>
                  <a:lnTo>
                    <a:pt x="254969" y="65399"/>
                  </a:lnTo>
                  <a:lnTo>
                    <a:pt x="254969" y="76220"/>
                  </a:lnTo>
                  <a:lnTo>
                    <a:pt x="220755" y="76220"/>
                  </a:lnTo>
                  <a:lnTo>
                    <a:pt x="220755" y="196929"/>
                  </a:lnTo>
                  <a:lnTo>
                    <a:pt x="209201" y="196929"/>
                  </a:lnTo>
                  <a:lnTo>
                    <a:pt x="209201" y="76220"/>
                  </a:lnTo>
                  <a:lnTo>
                    <a:pt x="185970" y="76220"/>
                  </a:lnTo>
                  <a:lnTo>
                    <a:pt x="185970" y="65399"/>
                  </a:lnTo>
                  <a:lnTo>
                    <a:pt x="209201" y="65399"/>
                  </a:lnTo>
                  <a:lnTo>
                    <a:pt x="209201" y="42568"/>
                  </a:lnTo>
                  <a:cubicBezTo>
                    <a:pt x="209201" y="28700"/>
                    <a:pt x="212621" y="18155"/>
                    <a:pt x="219469" y="10935"/>
                  </a:cubicBezTo>
                  <a:cubicBezTo>
                    <a:pt x="226327" y="3725"/>
                    <a:pt x="234843" y="115"/>
                    <a:pt x="245044" y="115"/>
                  </a:cubicBezTo>
                  <a:close/>
                </a:path>
              </a:pathLst>
            </a:custGeom>
            <a:grpFill/>
            <a:ln>
              <a:noFill/>
            </a:ln>
          </p:spPr>
          <p:txBody>
            <a:bodyPr anchor="ctr"/>
            <a:lstStyle/>
            <a:p>
              <a:endParaRPr lang="zh-CN"/>
            </a:p>
          </p:txBody>
        </p:sp>
      </p:grpSp>
      <p:sp>
        <p:nvSpPr>
          <p:cNvPr id="8" name="TextBox 7"/>
          <p:cNvSpPr txBox="1"/>
          <p:nvPr/>
        </p:nvSpPr>
        <p:spPr>
          <a:xfrm>
            <a:off x="10209866" y="244475"/>
            <a:ext cx="1245534" cy="307777"/>
          </a:xfrm>
          <a:prstGeom prst="rect">
            <a:avLst/>
          </a:prstGeom>
          <a:noFill/>
        </p:spPr>
        <p:txBody>
          <a:bodyPr wrap="none" lIns="0" tIns="0" rIns="0" bIns="0"/>
          <a:lstStyle/>
          <a:p>
            <a:r>
              <a:rPr lang="en-US" sz="1000">
                <a:solidFill>
                  <a:schemeClr val="accent1"/>
                </a:solidFill>
              </a:rPr>
              <a:t>Academic report</a:t>
            </a:r>
          </a:p>
          <a:p>
            <a:r>
              <a:rPr lang="en-US" sz="1000">
                <a:solidFill>
                  <a:schemeClr val="accent1"/>
                </a:solidFill>
              </a:rPr>
              <a:t>presentation</a:t>
            </a:r>
            <a:endParaRPr lang="zh-CN" sz="1000">
              <a:solidFill>
                <a:schemeClr val="accent1"/>
              </a:solidFill>
            </a:endParaRPr>
          </a:p>
        </p:txBody>
      </p:sp>
      <p:sp>
        <p:nvSpPr>
          <p:cNvPr id="9" name="Text Placeholder 8"/>
          <p:cNvSpPr>
            <a:spLocks noGrp="1"/>
          </p:cNvSpPr>
          <p:nvPr>
            <p:ph type="body" idx="10" hasCustomPrompt="1"/>
          </p:nvPr>
        </p:nvSpPr>
        <p:spPr>
          <a:xfrm>
            <a:off x="736600" y="6239103"/>
            <a:ext cx="471283" cy="230832"/>
          </a:xfrm>
          <a:prstGeom prst="rect">
            <a:avLst/>
          </a:prstGeom>
        </p:spPr>
        <p:txBody>
          <a:bodyPr wrap="none" lIns="0" tIns="0" rIns="0" bIns="0"/>
          <a:lstStyle>
            <a:lvl1pPr marL="0" lvl="0" indent="0" algn="l" defTabSz="914400">
              <a:lnSpc>
                <a:spcPct val="100000"/>
              </a:lnSpc>
              <a:spcBef>
                <a:spcPts val="0"/>
              </a:spcBef>
              <a:buNone/>
              <a:defRPr lang="zh-CN" sz="1500" kern="1200">
                <a:solidFill>
                  <a:schemeClr val="accent1"/>
                </a:solidFill>
                <a:latin typeface="Arial"/>
                <a:ea typeface="黑体"/>
              </a:defRPr>
            </a:lvl1pPr>
          </a:lstStyle>
          <a:p>
            <a:pPr lvl="0"/>
            <a:r>
              <a:rPr lang="en-US"/>
              <a:t>20XX</a:t>
            </a:r>
            <a:endParaRPr lang="zh-CN"/>
          </a:p>
        </p:txBody>
      </p:sp>
      <p:sp>
        <p:nvSpPr>
          <p:cNvPr id="10" name="Text Placeholder 9"/>
          <p:cNvSpPr>
            <a:spLocks noGrp="1"/>
          </p:cNvSpPr>
          <p:nvPr>
            <p:ph type="body" idx="11" hasCustomPrompt="1"/>
          </p:nvPr>
        </p:nvSpPr>
        <p:spPr>
          <a:xfrm>
            <a:off x="1423553" y="6239103"/>
            <a:ext cx="974626" cy="230832"/>
          </a:xfrm>
          <a:prstGeom prst="rect">
            <a:avLst/>
          </a:prstGeom>
        </p:spPr>
        <p:txBody>
          <a:bodyPr wrap="none" lIns="0" tIns="0" rIns="0" bIns="0"/>
          <a:lstStyle>
            <a:lvl1pPr marL="0" lvl="0" indent="0" algn="r" defTabSz="914400">
              <a:lnSpc>
                <a:spcPct val="100000"/>
              </a:lnSpc>
              <a:spcBef>
                <a:spcPts val="0"/>
              </a:spcBef>
              <a:buNone/>
              <a:defRPr lang="zh-CN" sz="1500" kern="1200">
                <a:solidFill>
                  <a:schemeClr val="accent1"/>
                </a:solidFill>
                <a:latin typeface="Arial"/>
                <a:ea typeface="黑体"/>
              </a:defRPr>
            </a:lvl1pPr>
          </a:lstStyle>
          <a:p>
            <a:pPr lvl="0"/>
            <a:r>
              <a:rPr lang="en-US"/>
              <a:t>March·27th</a:t>
            </a:r>
          </a:p>
        </p:txBody>
      </p:sp>
      <p:cxnSp>
        <p:nvCxnSpPr>
          <p:cNvPr id="13" name="Straight Connector 12"/>
          <p:cNvCxnSpPr/>
          <p:nvPr/>
        </p:nvCxnSpPr>
        <p:spPr>
          <a:xfrm>
            <a:off x="731838" y="6162908"/>
            <a:ext cx="6800261" cy="0"/>
          </a:xfrm>
          <a:prstGeom prst="line">
            <a:avLst/>
          </a:prstGeom>
          <a:ln w="6350">
            <a:solidFill>
              <a:schemeClr val="accent1"/>
            </a:solidFill>
            <a:prstDash val="solid"/>
            <a:miter/>
          </a:ln>
        </p:spPr>
      </p:cxn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cSld name="内容页_3">
    <p:bg>
      <p:bgPr>
        <a:solidFill>
          <a:schemeClr val="bg1"/>
        </a:solidFill>
        <a:effectLst/>
      </p:bgPr>
    </p:bg>
    <p:spTree>
      <p:nvGrpSpPr>
        <p:cNvPr id="1" name=""/>
        <p:cNvGrpSpPr/>
        <p:nvPr/>
      </p:nvGrpSpPr>
      <p:grpSpPr>
        <a:xfrm>
          <a:off x="0" y="0"/>
          <a:ext cx="0" cy="0"/>
          <a:chOff x="0" y="0"/>
          <a:chExt cx="0" cy="0"/>
        </a:xfrm>
      </p:grpSpPr>
      <p:sp>
        <p:nvSpPr>
          <p:cNvPr id="18" name="Rectangle 17"/>
          <p:cNvSpPr/>
          <p:nvPr/>
        </p:nvSpPr>
        <p:spPr>
          <a:xfrm>
            <a:off x="0" y="-1"/>
            <a:ext cx="12192000" cy="2725153"/>
          </a:xfrm>
          <a:prstGeom prst="rect">
            <a:avLst/>
          </a:prstGeom>
          <a:solidFill>
            <a:schemeClr val="accent1"/>
          </a:solidFill>
          <a:ln>
            <a:noFill/>
          </a:ln>
        </p:spPr>
        <p:txBody>
          <a:bodyPr anchor="ctr"/>
          <a:lstStyle/>
          <a:p>
            <a:pPr algn="ctr"/>
            <a:endParaRPr lang="zh-CN">
              <a:solidFill>
                <a:schemeClr val="lt1"/>
              </a:solidFill>
            </a:endParaRPr>
          </a:p>
        </p:txBody>
      </p:sp>
      <p:grpSp>
        <p:nvGrpSpPr>
          <p:cNvPr id="10" name="Group 9"/>
          <p:cNvGrpSpPr/>
          <p:nvPr/>
        </p:nvGrpSpPr>
        <p:grpSpPr>
          <a:xfrm>
            <a:off x="736600" y="266700"/>
            <a:ext cx="1661579" cy="222249"/>
            <a:chOff x="8759825" y="266700"/>
            <a:chExt cx="1495425" cy="200025"/>
          </a:xfrm>
          <a:solidFill>
            <a:schemeClr val="bg1"/>
          </a:solidFill>
        </p:grpSpPr>
        <p:sp>
          <p:nvSpPr>
            <p:cNvPr id="11" name="Free-form: Shape 10"/>
            <p:cNvSpPr/>
            <p:nvPr/>
          </p:nvSpPr>
          <p:spPr>
            <a:xfrm>
              <a:off x="9836150" y="276225"/>
              <a:ext cx="114300" cy="190500"/>
            </a:xfrm>
            <a:custGeom>
              <a:avLst/>
              <a:gdLst/>
              <a:ahLst/>
              <a:cxnLst/>
              <a:rect l="l" t="t" r="r" b="b"/>
              <a:pathLst>
                <a:path w="114300" h="190500">
                  <a:moveTo>
                    <a:pt x="64803" y="115"/>
                  </a:moveTo>
                  <a:cubicBezTo>
                    <a:pt x="83281" y="115"/>
                    <a:pt x="96807" y="2334"/>
                    <a:pt x="105475" y="6782"/>
                  </a:cubicBezTo>
                  <a:lnTo>
                    <a:pt x="105475" y="32719"/>
                  </a:lnTo>
                  <a:cubicBezTo>
                    <a:pt x="94235" y="25023"/>
                    <a:pt x="80043" y="21175"/>
                    <a:pt x="62992" y="21175"/>
                  </a:cubicBezTo>
                  <a:cubicBezTo>
                    <a:pt x="51563" y="21175"/>
                    <a:pt x="42324" y="23537"/>
                    <a:pt x="35180" y="28252"/>
                  </a:cubicBezTo>
                  <a:cubicBezTo>
                    <a:pt x="28036" y="32976"/>
                    <a:pt x="24417" y="39539"/>
                    <a:pt x="24417" y="47950"/>
                  </a:cubicBezTo>
                  <a:cubicBezTo>
                    <a:pt x="24417" y="55408"/>
                    <a:pt x="26893" y="61475"/>
                    <a:pt x="31845" y="66152"/>
                  </a:cubicBezTo>
                  <a:cubicBezTo>
                    <a:pt x="36799" y="70838"/>
                    <a:pt x="47562" y="77220"/>
                    <a:pt x="64135" y="85307"/>
                  </a:cubicBezTo>
                  <a:cubicBezTo>
                    <a:pt x="82424" y="93955"/>
                    <a:pt x="95187" y="102604"/>
                    <a:pt x="102426" y="111253"/>
                  </a:cubicBezTo>
                  <a:cubicBezTo>
                    <a:pt x="109760" y="119892"/>
                    <a:pt x="113380" y="129617"/>
                    <a:pt x="113380" y="140402"/>
                  </a:cubicBezTo>
                  <a:cubicBezTo>
                    <a:pt x="113380" y="156584"/>
                    <a:pt x="107475" y="168999"/>
                    <a:pt x="95568" y="177646"/>
                  </a:cubicBezTo>
                  <a:cubicBezTo>
                    <a:pt x="83757" y="186292"/>
                    <a:pt x="67279" y="190615"/>
                    <a:pt x="46228" y="190615"/>
                  </a:cubicBezTo>
                  <a:cubicBezTo>
                    <a:pt x="38895" y="190615"/>
                    <a:pt x="30322" y="189603"/>
                    <a:pt x="20511" y="187580"/>
                  </a:cubicBezTo>
                  <a:cubicBezTo>
                    <a:pt x="10700" y="185558"/>
                    <a:pt x="3556" y="183040"/>
                    <a:pt x="-920" y="180025"/>
                  </a:cubicBezTo>
                  <a:lnTo>
                    <a:pt x="-920" y="152896"/>
                  </a:lnTo>
                  <a:cubicBezTo>
                    <a:pt x="4795" y="157814"/>
                    <a:pt x="12415" y="161859"/>
                    <a:pt x="21940" y="165033"/>
                  </a:cubicBezTo>
                  <a:cubicBezTo>
                    <a:pt x="31465" y="168206"/>
                    <a:pt x="40418" y="169792"/>
                    <a:pt x="48991" y="169792"/>
                  </a:cubicBezTo>
                  <a:cubicBezTo>
                    <a:pt x="75089" y="169792"/>
                    <a:pt x="88139" y="160590"/>
                    <a:pt x="88139" y="142187"/>
                  </a:cubicBezTo>
                  <a:cubicBezTo>
                    <a:pt x="88139" y="137030"/>
                    <a:pt x="86805" y="132389"/>
                    <a:pt x="83948" y="128264"/>
                  </a:cubicBezTo>
                  <a:cubicBezTo>
                    <a:pt x="81185" y="124140"/>
                    <a:pt x="77280" y="120492"/>
                    <a:pt x="72422" y="117320"/>
                  </a:cubicBezTo>
                  <a:cubicBezTo>
                    <a:pt x="67564" y="114148"/>
                    <a:pt x="58421" y="109262"/>
                    <a:pt x="44990" y="102680"/>
                  </a:cubicBezTo>
                  <a:cubicBezTo>
                    <a:pt x="26321" y="93479"/>
                    <a:pt x="14034" y="84935"/>
                    <a:pt x="8128" y="77039"/>
                  </a:cubicBezTo>
                  <a:cubicBezTo>
                    <a:pt x="2127" y="69152"/>
                    <a:pt x="-825" y="60123"/>
                    <a:pt x="-825" y="49969"/>
                  </a:cubicBezTo>
                  <a:cubicBezTo>
                    <a:pt x="-825" y="34662"/>
                    <a:pt x="5367" y="22527"/>
                    <a:pt x="17844" y="13564"/>
                  </a:cubicBezTo>
                  <a:cubicBezTo>
                    <a:pt x="30227" y="4601"/>
                    <a:pt x="45848" y="115"/>
                    <a:pt x="64803" y="115"/>
                  </a:cubicBezTo>
                  <a:close/>
                </a:path>
              </a:pathLst>
            </a:custGeom>
            <a:grpFill/>
            <a:ln>
              <a:noFill/>
            </a:ln>
          </p:spPr>
          <p:txBody>
            <a:bodyPr anchor="ctr"/>
            <a:lstStyle/>
            <a:p>
              <a:endParaRPr lang="zh-CN"/>
            </a:p>
          </p:txBody>
        </p:sp>
        <p:sp>
          <p:nvSpPr>
            <p:cNvPr id="12" name="Free-form: Shape 11"/>
            <p:cNvSpPr/>
            <p:nvPr/>
          </p:nvSpPr>
          <p:spPr>
            <a:xfrm>
              <a:off x="9407525" y="276225"/>
              <a:ext cx="114300" cy="180975"/>
            </a:xfrm>
            <a:custGeom>
              <a:avLst/>
              <a:gdLst/>
              <a:ahLst/>
              <a:cxnLst/>
              <a:rect l="l" t="t" r="r" b="b"/>
              <a:pathLst>
                <a:path w="114300" h="180975">
                  <a:moveTo>
                    <a:pt x="-920" y="115"/>
                  </a:moveTo>
                  <a:lnTo>
                    <a:pt x="51039" y="115"/>
                  </a:lnTo>
                  <a:cubicBezTo>
                    <a:pt x="70794" y="115"/>
                    <a:pt x="86119" y="4830"/>
                    <a:pt x="97026" y="14250"/>
                  </a:cubicBezTo>
                  <a:cubicBezTo>
                    <a:pt x="107931" y="23680"/>
                    <a:pt x="113380" y="37148"/>
                    <a:pt x="113380" y="54674"/>
                  </a:cubicBezTo>
                  <a:cubicBezTo>
                    <a:pt x="113380" y="72438"/>
                    <a:pt x="107008" y="86821"/>
                    <a:pt x="94254" y="97842"/>
                  </a:cubicBezTo>
                  <a:cubicBezTo>
                    <a:pt x="81500" y="108871"/>
                    <a:pt x="65555" y="114063"/>
                    <a:pt x="46429" y="113443"/>
                  </a:cubicBezTo>
                  <a:lnTo>
                    <a:pt x="22693" y="113443"/>
                  </a:lnTo>
                  <a:lnTo>
                    <a:pt x="22693" y="181090"/>
                  </a:lnTo>
                  <a:lnTo>
                    <a:pt x="-920" y="181090"/>
                  </a:lnTo>
                  <a:lnTo>
                    <a:pt x="-920" y="115"/>
                  </a:lnTo>
                  <a:close/>
                  <a:moveTo>
                    <a:pt x="22693" y="20679"/>
                  </a:moveTo>
                  <a:lnTo>
                    <a:pt x="22693" y="92879"/>
                  </a:lnTo>
                  <a:lnTo>
                    <a:pt x="44543" y="92879"/>
                  </a:lnTo>
                  <a:cubicBezTo>
                    <a:pt x="58944" y="92879"/>
                    <a:pt x="69889" y="89669"/>
                    <a:pt x="77366" y="83240"/>
                  </a:cubicBezTo>
                  <a:cubicBezTo>
                    <a:pt x="84843" y="76820"/>
                    <a:pt x="88586" y="67609"/>
                    <a:pt x="88586" y="55608"/>
                  </a:cubicBezTo>
                  <a:cubicBezTo>
                    <a:pt x="88586" y="32319"/>
                    <a:pt x="74652" y="20679"/>
                    <a:pt x="46781" y="20679"/>
                  </a:cubicBezTo>
                  <a:lnTo>
                    <a:pt x="22693" y="20679"/>
                  </a:lnTo>
                  <a:close/>
                </a:path>
              </a:pathLst>
            </a:custGeom>
            <a:grpFill/>
            <a:ln>
              <a:noFill/>
            </a:ln>
          </p:spPr>
          <p:txBody>
            <a:bodyPr anchor="ctr"/>
            <a:lstStyle/>
            <a:p>
              <a:endParaRPr lang="zh-CN"/>
            </a:p>
          </p:txBody>
        </p:sp>
        <p:sp>
          <p:nvSpPr>
            <p:cNvPr id="13" name="Free-form: Shape 12"/>
            <p:cNvSpPr/>
            <p:nvPr/>
          </p:nvSpPr>
          <p:spPr>
            <a:xfrm>
              <a:off x="9550400" y="276225"/>
              <a:ext cx="95250" cy="180975"/>
            </a:xfrm>
            <a:custGeom>
              <a:avLst/>
              <a:gdLst/>
              <a:ahLst/>
              <a:cxnLst/>
              <a:rect l="l" t="t" r="r" b="b"/>
              <a:pathLst>
                <a:path w="95250" h="180975">
                  <a:moveTo>
                    <a:pt x="-920" y="115"/>
                  </a:moveTo>
                  <a:lnTo>
                    <a:pt x="22416" y="115"/>
                  </a:lnTo>
                  <a:lnTo>
                    <a:pt x="22416" y="160410"/>
                  </a:lnTo>
                  <a:lnTo>
                    <a:pt x="94330" y="160410"/>
                  </a:lnTo>
                  <a:lnTo>
                    <a:pt x="94330" y="181090"/>
                  </a:lnTo>
                  <a:lnTo>
                    <a:pt x="-920" y="181090"/>
                  </a:lnTo>
                  <a:lnTo>
                    <a:pt x="-920" y="115"/>
                  </a:lnTo>
                  <a:close/>
                </a:path>
              </a:pathLst>
            </a:custGeom>
            <a:grpFill/>
            <a:ln>
              <a:noFill/>
            </a:ln>
          </p:spPr>
          <p:txBody>
            <a:bodyPr anchor="ctr"/>
            <a:lstStyle/>
            <a:p>
              <a:endParaRPr lang="zh-CN"/>
            </a:p>
          </p:txBody>
        </p:sp>
        <p:sp>
          <p:nvSpPr>
            <p:cNvPr id="14" name="Free-form: Shape 13"/>
            <p:cNvSpPr/>
            <p:nvPr/>
          </p:nvSpPr>
          <p:spPr>
            <a:xfrm>
              <a:off x="9664700" y="276225"/>
              <a:ext cx="142875" cy="190500"/>
            </a:xfrm>
            <a:custGeom>
              <a:avLst/>
              <a:gdLst/>
              <a:ahLst/>
              <a:cxnLst/>
              <a:rect l="l" t="t" r="r" b="b"/>
              <a:pathLst>
                <a:path w="142875" h="190500">
                  <a:moveTo>
                    <a:pt x="-920" y="115"/>
                  </a:moveTo>
                  <a:lnTo>
                    <a:pt x="23559" y="115"/>
                  </a:lnTo>
                  <a:lnTo>
                    <a:pt x="23559" y="112843"/>
                  </a:lnTo>
                  <a:cubicBezTo>
                    <a:pt x="23559" y="150338"/>
                    <a:pt x="39466" y="169086"/>
                    <a:pt x="71280" y="169086"/>
                  </a:cubicBezTo>
                  <a:cubicBezTo>
                    <a:pt x="102046" y="169086"/>
                    <a:pt x="117476" y="150942"/>
                    <a:pt x="117476" y="114653"/>
                  </a:cubicBezTo>
                  <a:lnTo>
                    <a:pt x="117476" y="115"/>
                  </a:lnTo>
                  <a:lnTo>
                    <a:pt x="141955" y="115"/>
                  </a:lnTo>
                  <a:lnTo>
                    <a:pt x="141955" y="111148"/>
                  </a:lnTo>
                  <a:cubicBezTo>
                    <a:pt x="141955" y="164126"/>
                    <a:pt x="117666" y="190615"/>
                    <a:pt x="68994" y="190615"/>
                  </a:cubicBezTo>
                  <a:cubicBezTo>
                    <a:pt x="22416" y="190615"/>
                    <a:pt x="-920" y="165054"/>
                    <a:pt x="-920" y="113929"/>
                  </a:cubicBezTo>
                  <a:lnTo>
                    <a:pt x="-920" y="115"/>
                  </a:lnTo>
                  <a:close/>
                </a:path>
              </a:pathLst>
            </a:custGeom>
            <a:grpFill/>
            <a:ln>
              <a:noFill/>
            </a:ln>
          </p:spPr>
          <p:txBody>
            <a:bodyPr anchor="ctr"/>
            <a:lstStyle/>
            <a:p>
              <a:endParaRPr lang="zh-CN"/>
            </a:p>
          </p:txBody>
        </p:sp>
        <p:sp>
          <p:nvSpPr>
            <p:cNvPr id="15" name="Free-form: Shape 14"/>
            <p:cNvSpPr/>
            <p:nvPr/>
          </p:nvSpPr>
          <p:spPr>
            <a:xfrm>
              <a:off x="8759825" y="266700"/>
              <a:ext cx="1495425" cy="200025"/>
            </a:xfrm>
            <a:custGeom>
              <a:avLst/>
              <a:gdLst/>
              <a:ahLst/>
              <a:cxnLst/>
              <a:rect l="l" t="t" r="r" b="b"/>
              <a:pathLst>
                <a:path w="1495425" h="200025">
                  <a:moveTo>
                    <a:pt x="1231520" y="178615"/>
                  </a:moveTo>
                  <a:cubicBezTo>
                    <a:pt x="1234472" y="178615"/>
                    <a:pt x="1236853" y="179567"/>
                    <a:pt x="1238950" y="181469"/>
                  </a:cubicBezTo>
                  <a:cubicBezTo>
                    <a:pt x="1240950" y="183372"/>
                    <a:pt x="1241902" y="185830"/>
                    <a:pt x="1241902" y="188842"/>
                  </a:cubicBezTo>
                  <a:cubicBezTo>
                    <a:pt x="1241902" y="191776"/>
                    <a:pt x="1240950" y="194234"/>
                    <a:pt x="1238950" y="196216"/>
                  </a:cubicBezTo>
                  <a:cubicBezTo>
                    <a:pt x="1236853" y="198198"/>
                    <a:pt x="1234472" y="199188"/>
                    <a:pt x="1231520" y="199188"/>
                  </a:cubicBezTo>
                  <a:cubicBezTo>
                    <a:pt x="1228662" y="199188"/>
                    <a:pt x="1226281" y="198198"/>
                    <a:pt x="1224376" y="196216"/>
                  </a:cubicBezTo>
                  <a:cubicBezTo>
                    <a:pt x="1222471" y="194234"/>
                    <a:pt x="1221518" y="191776"/>
                    <a:pt x="1221518" y="188842"/>
                  </a:cubicBezTo>
                  <a:cubicBezTo>
                    <a:pt x="1221518" y="185830"/>
                    <a:pt x="1222471" y="183372"/>
                    <a:pt x="1224376" y="181469"/>
                  </a:cubicBezTo>
                  <a:cubicBezTo>
                    <a:pt x="1226281" y="179567"/>
                    <a:pt x="1228662" y="178615"/>
                    <a:pt x="1231520" y="178615"/>
                  </a:cubicBezTo>
                  <a:close/>
                  <a:moveTo>
                    <a:pt x="560884" y="73010"/>
                  </a:moveTo>
                  <a:cubicBezTo>
                    <a:pt x="548739" y="73010"/>
                    <a:pt x="538700" y="77134"/>
                    <a:pt x="530756" y="85383"/>
                  </a:cubicBezTo>
                  <a:cubicBezTo>
                    <a:pt x="522822" y="93622"/>
                    <a:pt x="517916" y="105481"/>
                    <a:pt x="516050" y="120940"/>
                  </a:cubicBezTo>
                  <a:lnTo>
                    <a:pt x="599060" y="120940"/>
                  </a:lnTo>
                  <a:cubicBezTo>
                    <a:pt x="598517" y="105719"/>
                    <a:pt x="594936" y="93927"/>
                    <a:pt x="588316" y="85564"/>
                  </a:cubicBezTo>
                  <a:cubicBezTo>
                    <a:pt x="581706" y="77191"/>
                    <a:pt x="572551" y="73010"/>
                    <a:pt x="560884" y="73010"/>
                  </a:cubicBezTo>
                  <a:close/>
                  <a:moveTo>
                    <a:pt x="345142" y="65399"/>
                  </a:moveTo>
                  <a:lnTo>
                    <a:pt x="356696" y="65399"/>
                  </a:lnTo>
                  <a:lnTo>
                    <a:pt x="356696" y="196929"/>
                  </a:lnTo>
                  <a:lnTo>
                    <a:pt x="345142" y="196929"/>
                  </a:lnTo>
                  <a:close/>
                  <a:moveTo>
                    <a:pt x="1451452" y="62189"/>
                  </a:moveTo>
                  <a:cubicBezTo>
                    <a:pt x="1465358" y="62189"/>
                    <a:pt x="1476027" y="66933"/>
                    <a:pt x="1483456" y="76401"/>
                  </a:cubicBezTo>
                  <a:cubicBezTo>
                    <a:pt x="1490790" y="85878"/>
                    <a:pt x="1494505" y="99375"/>
                    <a:pt x="1494505" y="116892"/>
                  </a:cubicBezTo>
                  <a:lnTo>
                    <a:pt x="1494505" y="196929"/>
                  </a:lnTo>
                  <a:lnTo>
                    <a:pt x="1482980" y="196929"/>
                  </a:lnTo>
                  <a:lnTo>
                    <a:pt x="1482980" y="120340"/>
                  </a:lnTo>
                  <a:cubicBezTo>
                    <a:pt x="1482980" y="88793"/>
                    <a:pt x="1471740" y="73010"/>
                    <a:pt x="1449452" y="73010"/>
                  </a:cubicBezTo>
                  <a:cubicBezTo>
                    <a:pt x="1436974" y="73010"/>
                    <a:pt x="1426782" y="77648"/>
                    <a:pt x="1418686" y="86926"/>
                  </a:cubicBezTo>
                  <a:cubicBezTo>
                    <a:pt x="1410685" y="96203"/>
                    <a:pt x="1406685" y="107700"/>
                    <a:pt x="1406685" y="121416"/>
                  </a:cubicBezTo>
                  <a:lnTo>
                    <a:pt x="1406685" y="196929"/>
                  </a:lnTo>
                  <a:lnTo>
                    <a:pt x="1395159" y="196929"/>
                  </a:lnTo>
                  <a:lnTo>
                    <a:pt x="1395159" y="65399"/>
                  </a:lnTo>
                  <a:lnTo>
                    <a:pt x="1406685" y="65399"/>
                  </a:lnTo>
                  <a:lnTo>
                    <a:pt x="1406685" y="89307"/>
                  </a:lnTo>
                  <a:lnTo>
                    <a:pt x="1407256" y="89307"/>
                  </a:lnTo>
                  <a:cubicBezTo>
                    <a:pt x="1416685" y="71229"/>
                    <a:pt x="1431450" y="62189"/>
                    <a:pt x="1451452" y="62189"/>
                  </a:cubicBezTo>
                  <a:close/>
                  <a:moveTo>
                    <a:pt x="1336295" y="62189"/>
                  </a:moveTo>
                  <a:cubicBezTo>
                    <a:pt x="1346106" y="62189"/>
                    <a:pt x="1355631" y="64256"/>
                    <a:pt x="1364870" y="68371"/>
                  </a:cubicBezTo>
                  <a:lnTo>
                    <a:pt x="1364870" y="81697"/>
                  </a:lnTo>
                  <a:cubicBezTo>
                    <a:pt x="1355631" y="75905"/>
                    <a:pt x="1345534" y="73010"/>
                    <a:pt x="1334485" y="73010"/>
                  </a:cubicBezTo>
                  <a:cubicBezTo>
                    <a:pt x="1319436" y="73010"/>
                    <a:pt x="1307148" y="78563"/>
                    <a:pt x="1297718" y="89660"/>
                  </a:cubicBezTo>
                  <a:cubicBezTo>
                    <a:pt x="1288289" y="100766"/>
                    <a:pt x="1283621" y="115110"/>
                    <a:pt x="1283621" y="132713"/>
                  </a:cubicBezTo>
                  <a:cubicBezTo>
                    <a:pt x="1283621" y="149757"/>
                    <a:pt x="1287908" y="163453"/>
                    <a:pt x="1296480" y="173799"/>
                  </a:cubicBezTo>
                  <a:cubicBezTo>
                    <a:pt x="1305053" y="184146"/>
                    <a:pt x="1316483" y="189318"/>
                    <a:pt x="1330676" y="189318"/>
                  </a:cubicBezTo>
                  <a:cubicBezTo>
                    <a:pt x="1343534" y="189318"/>
                    <a:pt x="1354773" y="185830"/>
                    <a:pt x="1364393" y="178853"/>
                  </a:cubicBezTo>
                  <a:lnTo>
                    <a:pt x="1364393" y="191102"/>
                  </a:lnTo>
                  <a:cubicBezTo>
                    <a:pt x="1354773" y="197127"/>
                    <a:pt x="1343343" y="200140"/>
                    <a:pt x="1330103" y="200140"/>
                  </a:cubicBezTo>
                  <a:cubicBezTo>
                    <a:pt x="1312578" y="200140"/>
                    <a:pt x="1298386" y="193995"/>
                    <a:pt x="1287622" y="181707"/>
                  </a:cubicBezTo>
                  <a:cubicBezTo>
                    <a:pt x="1276859" y="169419"/>
                    <a:pt x="1271429" y="153325"/>
                    <a:pt x="1271429" y="133427"/>
                  </a:cubicBezTo>
                  <a:cubicBezTo>
                    <a:pt x="1271429" y="112577"/>
                    <a:pt x="1277525" y="95489"/>
                    <a:pt x="1289622" y="82173"/>
                  </a:cubicBezTo>
                  <a:cubicBezTo>
                    <a:pt x="1301719" y="68847"/>
                    <a:pt x="1317245" y="62189"/>
                    <a:pt x="1336295" y="62189"/>
                  </a:cubicBezTo>
                  <a:close/>
                  <a:moveTo>
                    <a:pt x="561350" y="62189"/>
                  </a:moveTo>
                  <a:cubicBezTo>
                    <a:pt x="577381" y="62189"/>
                    <a:pt x="589697" y="67943"/>
                    <a:pt x="598298" y="79439"/>
                  </a:cubicBezTo>
                  <a:cubicBezTo>
                    <a:pt x="606899" y="90926"/>
                    <a:pt x="611204" y="106585"/>
                    <a:pt x="611204" y="126407"/>
                  </a:cubicBezTo>
                  <a:lnTo>
                    <a:pt x="611204" y="131646"/>
                  </a:lnTo>
                  <a:lnTo>
                    <a:pt x="515583" y="131646"/>
                  </a:lnTo>
                  <a:cubicBezTo>
                    <a:pt x="515583" y="149718"/>
                    <a:pt x="519669" y="163849"/>
                    <a:pt x="527841" y="174037"/>
                  </a:cubicBezTo>
                  <a:cubicBezTo>
                    <a:pt x="536014" y="184225"/>
                    <a:pt x="547263" y="189318"/>
                    <a:pt x="561579" y="189318"/>
                  </a:cubicBezTo>
                  <a:cubicBezTo>
                    <a:pt x="576057" y="189318"/>
                    <a:pt x="590182" y="183888"/>
                    <a:pt x="603965" y="173026"/>
                  </a:cubicBezTo>
                  <a:lnTo>
                    <a:pt x="603965" y="185632"/>
                  </a:lnTo>
                  <a:cubicBezTo>
                    <a:pt x="590573" y="195304"/>
                    <a:pt x="575666" y="200140"/>
                    <a:pt x="559245" y="200140"/>
                  </a:cubicBezTo>
                  <a:cubicBezTo>
                    <a:pt x="542586" y="200140"/>
                    <a:pt x="529127" y="194055"/>
                    <a:pt x="518849" y="181885"/>
                  </a:cubicBezTo>
                  <a:cubicBezTo>
                    <a:pt x="508572" y="169716"/>
                    <a:pt x="503438" y="152571"/>
                    <a:pt x="503438" y="130455"/>
                  </a:cubicBezTo>
                  <a:cubicBezTo>
                    <a:pt x="503438" y="111262"/>
                    <a:pt x="508811" y="95089"/>
                    <a:pt x="519555" y="81935"/>
                  </a:cubicBezTo>
                  <a:cubicBezTo>
                    <a:pt x="530289" y="68771"/>
                    <a:pt x="544224" y="62189"/>
                    <a:pt x="561350" y="62189"/>
                  </a:cubicBezTo>
                  <a:close/>
                  <a:moveTo>
                    <a:pt x="453880" y="62189"/>
                  </a:moveTo>
                  <a:cubicBezTo>
                    <a:pt x="463767" y="62189"/>
                    <a:pt x="473301" y="64256"/>
                    <a:pt x="482483" y="68371"/>
                  </a:cubicBezTo>
                  <a:lnTo>
                    <a:pt x="482483" y="81697"/>
                  </a:lnTo>
                  <a:cubicBezTo>
                    <a:pt x="473301" y="75905"/>
                    <a:pt x="463176" y="73010"/>
                    <a:pt x="452127" y="73010"/>
                  </a:cubicBezTo>
                  <a:cubicBezTo>
                    <a:pt x="437030" y="73010"/>
                    <a:pt x="424771" y="78563"/>
                    <a:pt x="415351" y="89660"/>
                  </a:cubicBezTo>
                  <a:cubicBezTo>
                    <a:pt x="405931" y="100766"/>
                    <a:pt x="401225" y="115110"/>
                    <a:pt x="401225" y="132713"/>
                  </a:cubicBezTo>
                  <a:cubicBezTo>
                    <a:pt x="401225" y="149757"/>
                    <a:pt x="405521" y="163453"/>
                    <a:pt x="414122" y="173799"/>
                  </a:cubicBezTo>
                  <a:cubicBezTo>
                    <a:pt x="422723" y="184146"/>
                    <a:pt x="434106" y="189318"/>
                    <a:pt x="448279" y="189318"/>
                  </a:cubicBezTo>
                  <a:cubicBezTo>
                    <a:pt x="461195" y="189318"/>
                    <a:pt x="472444" y="185830"/>
                    <a:pt x="482017" y="178853"/>
                  </a:cubicBezTo>
                  <a:lnTo>
                    <a:pt x="482017" y="191102"/>
                  </a:lnTo>
                  <a:cubicBezTo>
                    <a:pt x="472444" y="197127"/>
                    <a:pt x="461004" y="200140"/>
                    <a:pt x="447689" y="200140"/>
                  </a:cubicBezTo>
                  <a:cubicBezTo>
                    <a:pt x="430182" y="200140"/>
                    <a:pt x="416027" y="193995"/>
                    <a:pt x="405255" y="181707"/>
                  </a:cubicBezTo>
                  <a:cubicBezTo>
                    <a:pt x="394472" y="169419"/>
                    <a:pt x="389081" y="153325"/>
                    <a:pt x="389081" y="133427"/>
                  </a:cubicBezTo>
                  <a:cubicBezTo>
                    <a:pt x="389081" y="112577"/>
                    <a:pt x="395130" y="95489"/>
                    <a:pt x="407236" y="82173"/>
                  </a:cubicBezTo>
                  <a:cubicBezTo>
                    <a:pt x="419342" y="68847"/>
                    <a:pt x="434887" y="62189"/>
                    <a:pt x="453880" y="62189"/>
                  </a:cubicBezTo>
                  <a:close/>
                  <a:moveTo>
                    <a:pt x="84195" y="21280"/>
                  </a:moveTo>
                  <a:cubicBezTo>
                    <a:pt x="63174" y="21280"/>
                    <a:pt x="45877" y="29033"/>
                    <a:pt x="32294" y="44530"/>
                  </a:cubicBezTo>
                  <a:cubicBezTo>
                    <a:pt x="18711" y="60027"/>
                    <a:pt x="11920" y="80306"/>
                    <a:pt x="11920" y="105357"/>
                  </a:cubicBezTo>
                  <a:cubicBezTo>
                    <a:pt x="11920" y="130731"/>
                    <a:pt x="18349" y="150926"/>
                    <a:pt x="31189" y="165950"/>
                  </a:cubicBezTo>
                  <a:cubicBezTo>
                    <a:pt x="44028" y="180974"/>
                    <a:pt x="61192" y="188486"/>
                    <a:pt x="82671" y="188486"/>
                  </a:cubicBezTo>
                  <a:cubicBezTo>
                    <a:pt x="105017" y="188486"/>
                    <a:pt x="122705" y="181053"/>
                    <a:pt x="135735" y="166188"/>
                  </a:cubicBezTo>
                  <a:cubicBezTo>
                    <a:pt x="148775" y="151322"/>
                    <a:pt x="155300" y="130607"/>
                    <a:pt x="155300" y="104052"/>
                  </a:cubicBezTo>
                  <a:cubicBezTo>
                    <a:pt x="155300" y="78049"/>
                    <a:pt x="148937" y="57751"/>
                    <a:pt x="136202" y="43168"/>
                  </a:cubicBezTo>
                  <a:cubicBezTo>
                    <a:pt x="123476" y="28576"/>
                    <a:pt x="106141" y="21280"/>
                    <a:pt x="84195" y="21280"/>
                  </a:cubicBezTo>
                  <a:close/>
                  <a:moveTo>
                    <a:pt x="350857" y="12717"/>
                  </a:moveTo>
                  <a:cubicBezTo>
                    <a:pt x="353429" y="12717"/>
                    <a:pt x="355705" y="13574"/>
                    <a:pt x="357696" y="15279"/>
                  </a:cubicBezTo>
                  <a:cubicBezTo>
                    <a:pt x="359677" y="16984"/>
                    <a:pt x="360668" y="19298"/>
                    <a:pt x="360668" y="22232"/>
                  </a:cubicBezTo>
                  <a:cubicBezTo>
                    <a:pt x="360668" y="25013"/>
                    <a:pt x="359696" y="27366"/>
                    <a:pt x="357753" y="29309"/>
                  </a:cubicBezTo>
                  <a:cubicBezTo>
                    <a:pt x="355801" y="31252"/>
                    <a:pt x="353505" y="32224"/>
                    <a:pt x="350857" y="32224"/>
                  </a:cubicBezTo>
                  <a:cubicBezTo>
                    <a:pt x="348295" y="32224"/>
                    <a:pt x="346057" y="31290"/>
                    <a:pt x="344152" y="29433"/>
                  </a:cubicBezTo>
                  <a:cubicBezTo>
                    <a:pt x="342247" y="27566"/>
                    <a:pt x="341285" y="25166"/>
                    <a:pt x="341285" y="22232"/>
                  </a:cubicBezTo>
                  <a:cubicBezTo>
                    <a:pt x="341285" y="19460"/>
                    <a:pt x="342266" y="17184"/>
                    <a:pt x="344209" y="15393"/>
                  </a:cubicBezTo>
                  <a:cubicBezTo>
                    <a:pt x="346152" y="13612"/>
                    <a:pt x="348371" y="12717"/>
                    <a:pt x="350857" y="12717"/>
                  </a:cubicBezTo>
                  <a:close/>
                  <a:moveTo>
                    <a:pt x="86291" y="9630"/>
                  </a:moveTo>
                  <a:cubicBezTo>
                    <a:pt x="110656" y="9630"/>
                    <a:pt x="130392" y="18127"/>
                    <a:pt x="145489" y="35138"/>
                  </a:cubicBezTo>
                  <a:cubicBezTo>
                    <a:pt x="160586" y="52141"/>
                    <a:pt x="168139" y="74439"/>
                    <a:pt x="168139" y="102032"/>
                  </a:cubicBezTo>
                  <a:cubicBezTo>
                    <a:pt x="168139" y="132474"/>
                    <a:pt x="160414" y="156436"/>
                    <a:pt x="144965" y="173918"/>
                  </a:cubicBezTo>
                  <a:cubicBezTo>
                    <a:pt x="129515" y="191399"/>
                    <a:pt x="108827" y="200140"/>
                    <a:pt x="82910" y="200140"/>
                  </a:cubicBezTo>
                  <a:cubicBezTo>
                    <a:pt x="57382" y="200140"/>
                    <a:pt x="37028" y="191498"/>
                    <a:pt x="21845" y="174215"/>
                  </a:cubicBezTo>
                  <a:cubicBezTo>
                    <a:pt x="6671" y="156932"/>
                    <a:pt x="-920" y="134456"/>
                    <a:pt x="-920" y="106785"/>
                  </a:cubicBezTo>
                  <a:cubicBezTo>
                    <a:pt x="-920" y="77372"/>
                    <a:pt x="6862" y="53826"/>
                    <a:pt x="22436" y="36148"/>
                  </a:cubicBezTo>
                  <a:cubicBezTo>
                    <a:pt x="37999" y="18470"/>
                    <a:pt x="59287" y="9630"/>
                    <a:pt x="86291" y="9630"/>
                  </a:cubicBezTo>
                  <a:close/>
                  <a:moveTo>
                    <a:pt x="316520" y="115"/>
                  </a:moveTo>
                  <a:cubicBezTo>
                    <a:pt x="322044" y="115"/>
                    <a:pt x="326597" y="944"/>
                    <a:pt x="330178" y="2611"/>
                  </a:cubicBezTo>
                  <a:lnTo>
                    <a:pt x="330178" y="14622"/>
                  </a:lnTo>
                  <a:cubicBezTo>
                    <a:pt x="327064" y="12164"/>
                    <a:pt x="322359" y="10935"/>
                    <a:pt x="316053" y="10935"/>
                  </a:cubicBezTo>
                  <a:cubicBezTo>
                    <a:pt x="300175" y="10935"/>
                    <a:pt x="292231" y="21794"/>
                    <a:pt x="292231" y="43520"/>
                  </a:cubicBezTo>
                  <a:lnTo>
                    <a:pt x="292231" y="65399"/>
                  </a:lnTo>
                  <a:lnTo>
                    <a:pt x="326445" y="65399"/>
                  </a:lnTo>
                  <a:lnTo>
                    <a:pt x="326445" y="76220"/>
                  </a:lnTo>
                  <a:lnTo>
                    <a:pt x="292231" y="76220"/>
                  </a:lnTo>
                  <a:lnTo>
                    <a:pt x="292231" y="196929"/>
                  </a:lnTo>
                  <a:lnTo>
                    <a:pt x="280677" y="196929"/>
                  </a:lnTo>
                  <a:lnTo>
                    <a:pt x="280677" y="76220"/>
                  </a:lnTo>
                  <a:lnTo>
                    <a:pt x="257436" y="76220"/>
                  </a:lnTo>
                  <a:lnTo>
                    <a:pt x="257436" y="65399"/>
                  </a:lnTo>
                  <a:lnTo>
                    <a:pt x="280677" y="65399"/>
                  </a:lnTo>
                  <a:lnTo>
                    <a:pt x="280677" y="42568"/>
                  </a:lnTo>
                  <a:cubicBezTo>
                    <a:pt x="280677" y="28700"/>
                    <a:pt x="284096" y="18155"/>
                    <a:pt x="290945" y="10935"/>
                  </a:cubicBezTo>
                  <a:cubicBezTo>
                    <a:pt x="297794" y="3725"/>
                    <a:pt x="306318" y="115"/>
                    <a:pt x="316520" y="115"/>
                  </a:cubicBezTo>
                  <a:close/>
                  <a:moveTo>
                    <a:pt x="245044" y="115"/>
                  </a:moveTo>
                  <a:cubicBezTo>
                    <a:pt x="250569" y="115"/>
                    <a:pt x="255121" y="944"/>
                    <a:pt x="258703" y="2611"/>
                  </a:cubicBezTo>
                  <a:lnTo>
                    <a:pt x="258703" y="14622"/>
                  </a:lnTo>
                  <a:cubicBezTo>
                    <a:pt x="255588" y="12164"/>
                    <a:pt x="250883" y="10935"/>
                    <a:pt x="244577" y="10935"/>
                  </a:cubicBezTo>
                  <a:cubicBezTo>
                    <a:pt x="228699" y="10935"/>
                    <a:pt x="220755" y="21794"/>
                    <a:pt x="220755" y="43520"/>
                  </a:cubicBezTo>
                  <a:lnTo>
                    <a:pt x="220755" y="65399"/>
                  </a:lnTo>
                  <a:lnTo>
                    <a:pt x="254969" y="65399"/>
                  </a:lnTo>
                  <a:lnTo>
                    <a:pt x="254969" y="76220"/>
                  </a:lnTo>
                  <a:lnTo>
                    <a:pt x="220755" y="76220"/>
                  </a:lnTo>
                  <a:lnTo>
                    <a:pt x="220755" y="196929"/>
                  </a:lnTo>
                  <a:lnTo>
                    <a:pt x="209201" y="196929"/>
                  </a:lnTo>
                  <a:lnTo>
                    <a:pt x="209201" y="76220"/>
                  </a:lnTo>
                  <a:lnTo>
                    <a:pt x="185970" y="76220"/>
                  </a:lnTo>
                  <a:lnTo>
                    <a:pt x="185970" y="65399"/>
                  </a:lnTo>
                  <a:lnTo>
                    <a:pt x="209201" y="65399"/>
                  </a:lnTo>
                  <a:lnTo>
                    <a:pt x="209201" y="42568"/>
                  </a:lnTo>
                  <a:cubicBezTo>
                    <a:pt x="209201" y="28700"/>
                    <a:pt x="212621" y="18155"/>
                    <a:pt x="219469" y="10935"/>
                  </a:cubicBezTo>
                  <a:cubicBezTo>
                    <a:pt x="226327" y="3725"/>
                    <a:pt x="234843" y="115"/>
                    <a:pt x="245044" y="115"/>
                  </a:cubicBezTo>
                  <a:close/>
                </a:path>
              </a:pathLst>
            </a:custGeom>
            <a:grpFill/>
            <a:ln>
              <a:noFill/>
            </a:ln>
          </p:spPr>
          <p:txBody>
            <a:bodyPr anchor="ctr"/>
            <a:lstStyle/>
            <a:p>
              <a:endParaRPr lang="zh-CN"/>
            </a:p>
          </p:txBody>
        </p:sp>
      </p:grpSp>
      <p:sp>
        <p:nvSpPr>
          <p:cNvPr id="16" name="TextBox 15"/>
          <p:cNvSpPr txBox="1"/>
          <p:nvPr/>
        </p:nvSpPr>
        <p:spPr>
          <a:xfrm>
            <a:off x="10209866" y="244475"/>
            <a:ext cx="1245534" cy="307777"/>
          </a:xfrm>
          <a:prstGeom prst="rect">
            <a:avLst/>
          </a:prstGeom>
          <a:noFill/>
        </p:spPr>
        <p:txBody>
          <a:bodyPr wrap="none" lIns="0" tIns="0" rIns="0" bIns="0"/>
          <a:lstStyle/>
          <a:p>
            <a:r>
              <a:rPr lang="en-US" sz="1000">
                <a:solidFill>
                  <a:schemeClr val="bg1"/>
                </a:solidFill>
              </a:rPr>
              <a:t>Academic report</a:t>
            </a:r>
          </a:p>
          <a:p>
            <a:r>
              <a:rPr lang="en-US" sz="1000">
                <a:solidFill>
                  <a:schemeClr val="bg1"/>
                </a:solidFill>
              </a:rPr>
              <a:t>presentation</a:t>
            </a:r>
            <a:endParaRPr lang="zh-CN" sz="1000">
              <a:solidFill>
                <a:schemeClr val="bg1"/>
              </a:solidFill>
            </a:endParaRPr>
          </a:p>
        </p:txBody>
      </p:sp>
      <p:sp>
        <p:nvSpPr>
          <p:cNvPr id="17" name="Text Placeholder 16"/>
          <p:cNvSpPr>
            <a:spLocks noGrp="1"/>
          </p:cNvSpPr>
          <p:nvPr>
            <p:ph type="body" idx="10" hasCustomPrompt="1"/>
          </p:nvPr>
        </p:nvSpPr>
        <p:spPr>
          <a:xfrm>
            <a:off x="736600" y="6239103"/>
            <a:ext cx="471283" cy="230832"/>
          </a:xfrm>
          <a:prstGeom prst="rect">
            <a:avLst/>
          </a:prstGeom>
        </p:spPr>
        <p:txBody>
          <a:bodyPr wrap="none" lIns="0" tIns="0" rIns="0" bIns="0"/>
          <a:lstStyle>
            <a:lvl1pPr marL="0" lvl="0" indent="0" algn="l" defTabSz="914400">
              <a:lnSpc>
                <a:spcPct val="100000"/>
              </a:lnSpc>
              <a:spcBef>
                <a:spcPts val="0"/>
              </a:spcBef>
              <a:buNone/>
              <a:defRPr lang="zh-CN" sz="1500" kern="1200">
                <a:solidFill>
                  <a:schemeClr val="accent1"/>
                </a:solidFill>
                <a:latin typeface="Arial"/>
                <a:ea typeface="黑体"/>
              </a:defRPr>
            </a:lvl1pPr>
          </a:lstStyle>
          <a:p>
            <a:pPr lvl="0"/>
            <a:r>
              <a:rPr lang="en-US"/>
              <a:t>20XX</a:t>
            </a:r>
            <a:endParaRPr lang="zh-CN"/>
          </a:p>
        </p:txBody>
      </p:sp>
      <p:sp>
        <p:nvSpPr>
          <p:cNvPr id="19" name="Text Placeholder 18"/>
          <p:cNvSpPr>
            <a:spLocks noGrp="1"/>
          </p:cNvSpPr>
          <p:nvPr>
            <p:ph type="body" idx="11" hasCustomPrompt="1"/>
          </p:nvPr>
        </p:nvSpPr>
        <p:spPr>
          <a:xfrm>
            <a:off x="10480774" y="6239103"/>
            <a:ext cx="974626" cy="230832"/>
          </a:xfrm>
          <a:prstGeom prst="rect">
            <a:avLst/>
          </a:prstGeom>
        </p:spPr>
        <p:txBody>
          <a:bodyPr wrap="none" lIns="0" tIns="0" rIns="0" bIns="0"/>
          <a:lstStyle>
            <a:lvl1pPr marL="0" lvl="0" indent="0" algn="r" defTabSz="914400">
              <a:lnSpc>
                <a:spcPct val="100000"/>
              </a:lnSpc>
              <a:spcBef>
                <a:spcPts val="0"/>
              </a:spcBef>
              <a:buNone/>
              <a:defRPr lang="zh-CN" sz="1500" kern="1200">
                <a:solidFill>
                  <a:schemeClr val="accent1"/>
                </a:solidFill>
                <a:latin typeface="Arial"/>
                <a:ea typeface="黑体"/>
              </a:defRPr>
            </a:lvl1pPr>
          </a:lstStyle>
          <a:p>
            <a:pPr lvl="0"/>
            <a:r>
              <a:rPr lang="en-US"/>
              <a:t>March·27th</a:t>
            </a:r>
          </a:p>
        </p:txBody>
      </p:sp>
      <p:cxnSp>
        <p:nvCxnSpPr>
          <p:cNvPr id="20" name="Straight Connector 19"/>
          <p:cNvCxnSpPr/>
          <p:nvPr/>
        </p:nvCxnSpPr>
        <p:spPr>
          <a:xfrm>
            <a:off x="731838" y="6162908"/>
            <a:ext cx="10728324" cy="0"/>
          </a:xfrm>
          <a:prstGeom prst="line">
            <a:avLst/>
          </a:prstGeom>
          <a:ln w="6350">
            <a:solidFill>
              <a:schemeClr val="accent1"/>
            </a:solidFill>
            <a:prstDash val="solid"/>
            <a:miter/>
          </a:ln>
        </p:spPr>
      </p:cxnSp>
    </p:spTree>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cSld name="内容页_4">
    <p:bg>
      <p:bgPr>
        <a:solidFill>
          <a:schemeClr val="bg1"/>
        </a:solidFill>
        <a:effectLst/>
      </p:bgPr>
    </p:bg>
    <p:spTree>
      <p:nvGrpSpPr>
        <p:cNvPr id="1" name=""/>
        <p:cNvGrpSpPr/>
        <p:nvPr/>
      </p:nvGrpSpPr>
      <p:grpSpPr>
        <a:xfrm>
          <a:off x="0" y="0"/>
          <a:ext cx="0" cy="0"/>
          <a:chOff x="0" y="0"/>
          <a:chExt cx="0" cy="0"/>
        </a:xfrm>
      </p:grpSpPr>
      <p:sp>
        <p:nvSpPr>
          <p:cNvPr id="12" name="Rectangle 11"/>
          <p:cNvSpPr/>
          <p:nvPr/>
        </p:nvSpPr>
        <p:spPr>
          <a:xfrm>
            <a:off x="0" y="0"/>
            <a:ext cx="6096000" cy="6858000"/>
          </a:xfrm>
          <a:prstGeom prst="rect">
            <a:avLst/>
          </a:prstGeom>
          <a:solidFill>
            <a:schemeClr val="accent1"/>
          </a:solidFill>
          <a:ln>
            <a:noFill/>
          </a:ln>
        </p:spPr>
        <p:txBody>
          <a:bodyPr anchor="ctr"/>
          <a:lstStyle/>
          <a:p>
            <a:pPr algn="ctr"/>
            <a:endParaRPr lang="zh-CN">
              <a:solidFill>
                <a:schemeClr val="lt1"/>
              </a:solidFill>
            </a:endParaRPr>
          </a:p>
        </p:txBody>
      </p:sp>
      <p:grpSp>
        <p:nvGrpSpPr>
          <p:cNvPr id="2" name="Group 1"/>
          <p:cNvGrpSpPr/>
          <p:nvPr/>
        </p:nvGrpSpPr>
        <p:grpSpPr>
          <a:xfrm>
            <a:off x="736600" y="266700"/>
            <a:ext cx="1661579" cy="222249"/>
            <a:chOff x="8759825" y="266700"/>
            <a:chExt cx="1495425" cy="200025"/>
          </a:xfrm>
          <a:solidFill>
            <a:schemeClr val="bg1"/>
          </a:solidFill>
        </p:grpSpPr>
        <p:sp>
          <p:nvSpPr>
            <p:cNvPr id="3" name="Free-form: Shape 2"/>
            <p:cNvSpPr/>
            <p:nvPr/>
          </p:nvSpPr>
          <p:spPr>
            <a:xfrm>
              <a:off x="9836150" y="276225"/>
              <a:ext cx="114300" cy="190500"/>
            </a:xfrm>
            <a:custGeom>
              <a:avLst/>
              <a:gdLst/>
              <a:ahLst/>
              <a:cxnLst/>
              <a:rect l="l" t="t" r="r" b="b"/>
              <a:pathLst>
                <a:path w="114300" h="190500">
                  <a:moveTo>
                    <a:pt x="64803" y="115"/>
                  </a:moveTo>
                  <a:cubicBezTo>
                    <a:pt x="83281" y="115"/>
                    <a:pt x="96807" y="2334"/>
                    <a:pt x="105475" y="6782"/>
                  </a:cubicBezTo>
                  <a:lnTo>
                    <a:pt x="105475" y="32719"/>
                  </a:lnTo>
                  <a:cubicBezTo>
                    <a:pt x="94235" y="25023"/>
                    <a:pt x="80043" y="21175"/>
                    <a:pt x="62992" y="21175"/>
                  </a:cubicBezTo>
                  <a:cubicBezTo>
                    <a:pt x="51563" y="21175"/>
                    <a:pt x="42324" y="23537"/>
                    <a:pt x="35180" y="28252"/>
                  </a:cubicBezTo>
                  <a:cubicBezTo>
                    <a:pt x="28036" y="32976"/>
                    <a:pt x="24417" y="39539"/>
                    <a:pt x="24417" y="47950"/>
                  </a:cubicBezTo>
                  <a:cubicBezTo>
                    <a:pt x="24417" y="55408"/>
                    <a:pt x="26893" y="61475"/>
                    <a:pt x="31845" y="66152"/>
                  </a:cubicBezTo>
                  <a:cubicBezTo>
                    <a:pt x="36799" y="70838"/>
                    <a:pt x="47562" y="77220"/>
                    <a:pt x="64135" y="85307"/>
                  </a:cubicBezTo>
                  <a:cubicBezTo>
                    <a:pt x="82424" y="93955"/>
                    <a:pt x="95187" y="102604"/>
                    <a:pt x="102426" y="111253"/>
                  </a:cubicBezTo>
                  <a:cubicBezTo>
                    <a:pt x="109760" y="119892"/>
                    <a:pt x="113380" y="129617"/>
                    <a:pt x="113380" y="140402"/>
                  </a:cubicBezTo>
                  <a:cubicBezTo>
                    <a:pt x="113380" y="156584"/>
                    <a:pt x="107475" y="168999"/>
                    <a:pt x="95568" y="177646"/>
                  </a:cubicBezTo>
                  <a:cubicBezTo>
                    <a:pt x="83757" y="186292"/>
                    <a:pt x="67279" y="190615"/>
                    <a:pt x="46228" y="190615"/>
                  </a:cubicBezTo>
                  <a:cubicBezTo>
                    <a:pt x="38895" y="190615"/>
                    <a:pt x="30322" y="189603"/>
                    <a:pt x="20511" y="187580"/>
                  </a:cubicBezTo>
                  <a:cubicBezTo>
                    <a:pt x="10700" y="185558"/>
                    <a:pt x="3556" y="183040"/>
                    <a:pt x="-920" y="180025"/>
                  </a:cubicBezTo>
                  <a:lnTo>
                    <a:pt x="-920" y="152896"/>
                  </a:lnTo>
                  <a:cubicBezTo>
                    <a:pt x="4795" y="157814"/>
                    <a:pt x="12415" y="161859"/>
                    <a:pt x="21940" y="165033"/>
                  </a:cubicBezTo>
                  <a:cubicBezTo>
                    <a:pt x="31465" y="168206"/>
                    <a:pt x="40418" y="169792"/>
                    <a:pt x="48991" y="169792"/>
                  </a:cubicBezTo>
                  <a:cubicBezTo>
                    <a:pt x="75089" y="169792"/>
                    <a:pt x="88139" y="160590"/>
                    <a:pt x="88139" y="142187"/>
                  </a:cubicBezTo>
                  <a:cubicBezTo>
                    <a:pt x="88139" y="137030"/>
                    <a:pt x="86805" y="132389"/>
                    <a:pt x="83948" y="128264"/>
                  </a:cubicBezTo>
                  <a:cubicBezTo>
                    <a:pt x="81185" y="124140"/>
                    <a:pt x="77280" y="120492"/>
                    <a:pt x="72422" y="117320"/>
                  </a:cubicBezTo>
                  <a:cubicBezTo>
                    <a:pt x="67564" y="114148"/>
                    <a:pt x="58421" y="109262"/>
                    <a:pt x="44990" y="102680"/>
                  </a:cubicBezTo>
                  <a:cubicBezTo>
                    <a:pt x="26321" y="93479"/>
                    <a:pt x="14034" y="84935"/>
                    <a:pt x="8128" y="77039"/>
                  </a:cubicBezTo>
                  <a:cubicBezTo>
                    <a:pt x="2127" y="69152"/>
                    <a:pt x="-825" y="60123"/>
                    <a:pt x="-825" y="49969"/>
                  </a:cubicBezTo>
                  <a:cubicBezTo>
                    <a:pt x="-825" y="34662"/>
                    <a:pt x="5367" y="22527"/>
                    <a:pt x="17844" y="13564"/>
                  </a:cubicBezTo>
                  <a:cubicBezTo>
                    <a:pt x="30227" y="4601"/>
                    <a:pt x="45848" y="115"/>
                    <a:pt x="64803" y="115"/>
                  </a:cubicBezTo>
                  <a:close/>
                </a:path>
              </a:pathLst>
            </a:custGeom>
            <a:grpFill/>
            <a:ln>
              <a:noFill/>
            </a:ln>
          </p:spPr>
          <p:txBody>
            <a:bodyPr anchor="ctr"/>
            <a:lstStyle/>
            <a:p>
              <a:endParaRPr lang="zh-CN"/>
            </a:p>
          </p:txBody>
        </p:sp>
        <p:sp>
          <p:nvSpPr>
            <p:cNvPr id="4" name="Free-form: Shape 3"/>
            <p:cNvSpPr/>
            <p:nvPr/>
          </p:nvSpPr>
          <p:spPr>
            <a:xfrm>
              <a:off x="9407525" y="276225"/>
              <a:ext cx="114300" cy="180975"/>
            </a:xfrm>
            <a:custGeom>
              <a:avLst/>
              <a:gdLst/>
              <a:ahLst/>
              <a:cxnLst/>
              <a:rect l="l" t="t" r="r" b="b"/>
              <a:pathLst>
                <a:path w="114300" h="180975">
                  <a:moveTo>
                    <a:pt x="-920" y="115"/>
                  </a:moveTo>
                  <a:lnTo>
                    <a:pt x="51039" y="115"/>
                  </a:lnTo>
                  <a:cubicBezTo>
                    <a:pt x="70794" y="115"/>
                    <a:pt x="86119" y="4830"/>
                    <a:pt x="97026" y="14250"/>
                  </a:cubicBezTo>
                  <a:cubicBezTo>
                    <a:pt x="107931" y="23680"/>
                    <a:pt x="113380" y="37148"/>
                    <a:pt x="113380" y="54674"/>
                  </a:cubicBezTo>
                  <a:cubicBezTo>
                    <a:pt x="113380" y="72438"/>
                    <a:pt x="107008" y="86821"/>
                    <a:pt x="94254" y="97842"/>
                  </a:cubicBezTo>
                  <a:cubicBezTo>
                    <a:pt x="81500" y="108871"/>
                    <a:pt x="65555" y="114063"/>
                    <a:pt x="46429" y="113443"/>
                  </a:cubicBezTo>
                  <a:lnTo>
                    <a:pt x="22693" y="113443"/>
                  </a:lnTo>
                  <a:lnTo>
                    <a:pt x="22693" y="181090"/>
                  </a:lnTo>
                  <a:lnTo>
                    <a:pt x="-920" y="181090"/>
                  </a:lnTo>
                  <a:lnTo>
                    <a:pt x="-920" y="115"/>
                  </a:lnTo>
                  <a:close/>
                  <a:moveTo>
                    <a:pt x="22693" y="20679"/>
                  </a:moveTo>
                  <a:lnTo>
                    <a:pt x="22693" y="92879"/>
                  </a:lnTo>
                  <a:lnTo>
                    <a:pt x="44543" y="92879"/>
                  </a:lnTo>
                  <a:cubicBezTo>
                    <a:pt x="58944" y="92879"/>
                    <a:pt x="69889" y="89669"/>
                    <a:pt x="77366" y="83240"/>
                  </a:cubicBezTo>
                  <a:cubicBezTo>
                    <a:pt x="84843" y="76820"/>
                    <a:pt x="88586" y="67609"/>
                    <a:pt x="88586" y="55608"/>
                  </a:cubicBezTo>
                  <a:cubicBezTo>
                    <a:pt x="88586" y="32319"/>
                    <a:pt x="74652" y="20679"/>
                    <a:pt x="46781" y="20679"/>
                  </a:cubicBezTo>
                  <a:lnTo>
                    <a:pt x="22693" y="20679"/>
                  </a:lnTo>
                  <a:close/>
                </a:path>
              </a:pathLst>
            </a:custGeom>
            <a:grpFill/>
            <a:ln>
              <a:noFill/>
            </a:ln>
          </p:spPr>
          <p:txBody>
            <a:bodyPr anchor="ctr"/>
            <a:lstStyle/>
            <a:p>
              <a:endParaRPr lang="zh-CN"/>
            </a:p>
          </p:txBody>
        </p:sp>
        <p:sp>
          <p:nvSpPr>
            <p:cNvPr id="5" name="Free-form: Shape 4"/>
            <p:cNvSpPr/>
            <p:nvPr/>
          </p:nvSpPr>
          <p:spPr>
            <a:xfrm>
              <a:off x="9550400" y="276225"/>
              <a:ext cx="95250" cy="180975"/>
            </a:xfrm>
            <a:custGeom>
              <a:avLst/>
              <a:gdLst/>
              <a:ahLst/>
              <a:cxnLst/>
              <a:rect l="l" t="t" r="r" b="b"/>
              <a:pathLst>
                <a:path w="95250" h="180975">
                  <a:moveTo>
                    <a:pt x="-920" y="115"/>
                  </a:moveTo>
                  <a:lnTo>
                    <a:pt x="22416" y="115"/>
                  </a:lnTo>
                  <a:lnTo>
                    <a:pt x="22416" y="160410"/>
                  </a:lnTo>
                  <a:lnTo>
                    <a:pt x="94330" y="160410"/>
                  </a:lnTo>
                  <a:lnTo>
                    <a:pt x="94330" y="181090"/>
                  </a:lnTo>
                  <a:lnTo>
                    <a:pt x="-920" y="181090"/>
                  </a:lnTo>
                  <a:lnTo>
                    <a:pt x="-920" y="115"/>
                  </a:lnTo>
                  <a:close/>
                </a:path>
              </a:pathLst>
            </a:custGeom>
            <a:grpFill/>
            <a:ln>
              <a:noFill/>
            </a:ln>
          </p:spPr>
          <p:txBody>
            <a:bodyPr anchor="ctr"/>
            <a:lstStyle/>
            <a:p>
              <a:endParaRPr lang="zh-CN"/>
            </a:p>
          </p:txBody>
        </p:sp>
        <p:sp>
          <p:nvSpPr>
            <p:cNvPr id="6" name="Free-form: Shape 5"/>
            <p:cNvSpPr/>
            <p:nvPr/>
          </p:nvSpPr>
          <p:spPr>
            <a:xfrm>
              <a:off x="9664700" y="276225"/>
              <a:ext cx="142875" cy="190500"/>
            </a:xfrm>
            <a:custGeom>
              <a:avLst/>
              <a:gdLst/>
              <a:ahLst/>
              <a:cxnLst/>
              <a:rect l="l" t="t" r="r" b="b"/>
              <a:pathLst>
                <a:path w="142875" h="190500">
                  <a:moveTo>
                    <a:pt x="-920" y="115"/>
                  </a:moveTo>
                  <a:lnTo>
                    <a:pt x="23559" y="115"/>
                  </a:lnTo>
                  <a:lnTo>
                    <a:pt x="23559" y="112843"/>
                  </a:lnTo>
                  <a:cubicBezTo>
                    <a:pt x="23559" y="150338"/>
                    <a:pt x="39466" y="169086"/>
                    <a:pt x="71280" y="169086"/>
                  </a:cubicBezTo>
                  <a:cubicBezTo>
                    <a:pt x="102046" y="169086"/>
                    <a:pt x="117476" y="150942"/>
                    <a:pt x="117476" y="114653"/>
                  </a:cubicBezTo>
                  <a:lnTo>
                    <a:pt x="117476" y="115"/>
                  </a:lnTo>
                  <a:lnTo>
                    <a:pt x="141955" y="115"/>
                  </a:lnTo>
                  <a:lnTo>
                    <a:pt x="141955" y="111148"/>
                  </a:lnTo>
                  <a:cubicBezTo>
                    <a:pt x="141955" y="164126"/>
                    <a:pt x="117666" y="190615"/>
                    <a:pt x="68994" y="190615"/>
                  </a:cubicBezTo>
                  <a:cubicBezTo>
                    <a:pt x="22416" y="190615"/>
                    <a:pt x="-920" y="165054"/>
                    <a:pt x="-920" y="113929"/>
                  </a:cubicBezTo>
                  <a:lnTo>
                    <a:pt x="-920" y="115"/>
                  </a:lnTo>
                  <a:close/>
                </a:path>
              </a:pathLst>
            </a:custGeom>
            <a:grpFill/>
            <a:ln>
              <a:noFill/>
            </a:ln>
          </p:spPr>
          <p:txBody>
            <a:bodyPr anchor="ctr"/>
            <a:lstStyle/>
            <a:p>
              <a:endParaRPr lang="zh-CN"/>
            </a:p>
          </p:txBody>
        </p:sp>
        <p:sp>
          <p:nvSpPr>
            <p:cNvPr id="7" name="Free-form: Shape 6"/>
            <p:cNvSpPr/>
            <p:nvPr/>
          </p:nvSpPr>
          <p:spPr>
            <a:xfrm>
              <a:off x="8759825" y="266700"/>
              <a:ext cx="1495425" cy="200025"/>
            </a:xfrm>
            <a:custGeom>
              <a:avLst/>
              <a:gdLst/>
              <a:ahLst/>
              <a:cxnLst/>
              <a:rect l="l" t="t" r="r" b="b"/>
              <a:pathLst>
                <a:path w="1495425" h="200025">
                  <a:moveTo>
                    <a:pt x="1231520" y="178615"/>
                  </a:moveTo>
                  <a:cubicBezTo>
                    <a:pt x="1234472" y="178615"/>
                    <a:pt x="1236853" y="179567"/>
                    <a:pt x="1238950" y="181469"/>
                  </a:cubicBezTo>
                  <a:cubicBezTo>
                    <a:pt x="1240950" y="183372"/>
                    <a:pt x="1241902" y="185830"/>
                    <a:pt x="1241902" y="188842"/>
                  </a:cubicBezTo>
                  <a:cubicBezTo>
                    <a:pt x="1241902" y="191776"/>
                    <a:pt x="1240950" y="194234"/>
                    <a:pt x="1238950" y="196216"/>
                  </a:cubicBezTo>
                  <a:cubicBezTo>
                    <a:pt x="1236853" y="198198"/>
                    <a:pt x="1234472" y="199188"/>
                    <a:pt x="1231520" y="199188"/>
                  </a:cubicBezTo>
                  <a:cubicBezTo>
                    <a:pt x="1228662" y="199188"/>
                    <a:pt x="1226281" y="198198"/>
                    <a:pt x="1224376" y="196216"/>
                  </a:cubicBezTo>
                  <a:cubicBezTo>
                    <a:pt x="1222471" y="194234"/>
                    <a:pt x="1221518" y="191776"/>
                    <a:pt x="1221518" y="188842"/>
                  </a:cubicBezTo>
                  <a:cubicBezTo>
                    <a:pt x="1221518" y="185830"/>
                    <a:pt x="1222471" y="183372"/>
                    <a:pt x="1224376" y="181469"/>
                  </a:cubicBezTo>
                  <a:cubicBezTo>
                    <a:pt x="1226281" y="179567"/>
                    <a:pt x="1228662" y="178615"/>
                    <a:pt x="1231520" y="178615"/>
                  </a:cubicBezTo>
                  <a:close/>
                  <a:moveTo>
                    <a:pt x="560884" y="73010"/>
                  </a:moveTo>
                  <a:cubicBezTo>
                    <a:pt x="548739" y="73010"/>
                    <a:pt x="538700" y="77134"/>
                    <a:pt x="530756" y="85383"/>
                  </a:cubicBezTo>
                  <a:cubicBezTo>
                    <a:pt x="522822" y="93622"/>
                    <a:pt x="517916" y="105481"/>
                    <a:pt x="516050" y="120940"/>
                  </a:cubicBezTo>
                  <a:lnTo>
                    <a:pt x="599060" y="120940"/>
                  </a:lnTo>
                  <a:cubicBezTo>
                    <a:pt x="598517" y="105719"/>
                    <a:pt x="594936" y="93927"/>
                    <a:pt x="588316" y="85564"/>
                  </a:cubicBezTo>
                  <a:cubicBezTo>
                    <a:pt x="581706" y="77191"/>
                    <a:pt x="572551" y="73010"/>
                    <a:pt x="560884" y="73010"/>
                  </a:cubicBezTo>
                  <a:close/>
                  <a:moveTo>
                    <a:pt x="345142" y="65399"/>
                  </a:moveTo>
                  <a:lnTo>
                    <a:pt x="356696" y="65399"/>
                  </a:lnTo>
                  <a:lnTo>
                    <a:pt x="356696" y="196929"/>
                  </a:lnTo>
                  <a:lnTo>
                    <a:pt x="345142" y="196929"/>
                  </a:lnTo>
                  <a:close/>
                  <a:moveTo>
                    <a:pt x="1451452" y="62189"/>
                  </a:moveTo>
                  <a:cubicBezTo>
                    <a:pt x="1465358" y="62189"/>
                    <a:pt x="1476027" y="66933"/>
                    <a:pt x="1483456" y="76401"/>
                  </a:cubicBezTo>
                  <a:cubicBezTo>
                    <a:pt x="1490790" y="85878"/>
                    <a:pt x="1494505" y="99375"/>
                    <a:pt x="1494505" y="116892"/>
                  </a:cubicBezTo>
                  <a:lnTo>
                    <a:pt x="1494505" y="196929"/>
                  </a:lnTo>
                  <a:lnTo>
                    <a:pt x="1482980" y="196929"/>
                  </a:lnTo>
                  <a:lnTo>
                    <a:pt x="1482980" y="120340"/>
                  </a:lnTo>
                  <a:cubicBezTo>
                    <a:pt x="1482980" y="88793"/>
                    <a:pt x="1471740" y="73010"/>
                    <a:pt x="1449452" y="73010"/>
                  </a:cubicBezTo>
                  <a:cubicBezTo>
                    <a:pt x="1436974" y="73010"/>
                    <a:pt x="1426782" y="77648"/>
                    <a:pt x="1418686" y="86926"/>
                  </a:cubicBezTo>
                  <a:cubicBezTo>
                    <a:pt x="1410685" y="96203"/>
                    <a:pt x="1406685" y="107700"/>
                    <a:pt x="1406685" y="121416"/>
                  </a:cubicBezTo>
                  <a:lnTo>
                    <a:pt x="1406685" y="196929"/>
                  </a:lnTo>
                  <a:lnTo>
                    <a:pt x="1395159" y="196929"/>
                  </a:lnTo>
                  <a:lnTo>
                    <a:pt x="1395159" y="65399"/>
                  </a:lnTo>
                  <a:lnTo>
                    <a:pt x="1406685" y="65399"/>
                  </a:lnTo>
                  <a:lnTo>
                    <a:pt x="1406685" y="89307"/>
                  </a:lnTo>
                  <a:lnTo>
                    <a:pt x="1407256" y="89307"/>
                  </a:lnTo>
                  <a:cubicBezTo>
                    <a:pt x="1416685" y="71229"/>
                    <a:pt x="1431450" y="62189"/>
                    <a:pt x="1451452" y="62189"/>
                  </a:cubicBezTo>
                  <a:close/>
                  <a:moveTo>
                    <a:pt x="1336295" y="62189"/>
                  </a:moveTo>
                  <a:cubicBezTo>
                    <a:pt x="1346106" y="62189"/>
                    <a:pt x="1355631" y="64256"/>
                    <a:pt x="1364870" y="68371"/>
                  </a:cubicBezTo>
                  <a:lnTo>
                    <a:pt x="1364870" y="81697"/>
                  </a:lnTo>
                  <a:cubicBezTo>
                    <a:pt x="1355631" y="75905"/>
                    <a:pt x="1345534" y="73010"/>
                    <a:pt x="1334485" y="73010"/>
                  </a:cubicBezTo>
                  <a:cubicBezTo>
                    <a:pt x="1319436" y="73010"/>
                    <a:pt x="1307148" y="78563"/>
                    <a:pt x="1297718" y="89660"/>
                  </a:cubicBezTo>
                  <a:cubicBezTo>
                    <a:pt x="1288289" y="100766"/>
                    <a:pt x="1283621" y="115110"/>
                    <a:pt x="1283621" y="132713"/>
                  </a:cubicBezTo>
                  <a:cubicBezTo>
                    <a:pt x="1283621" y="149757"/>
                    <a:pt x="1287908" y="163453"/>
                    <a:pt x="1296480" y="173799"/>
                  </a:cubicBezTo>
                  <a:cubicBezTo>
                    <a:pt x="1305053" y="184146"/>
                    <a:pt x="1316483" y="189318"/>
                    <a:pt x="1330676" y="189318"/>
                  </a:cubicBezTo>
                  <a:cubicBezTo>
                    <a:pt x="1343534" y="189318"/>
                    <a:pt x="1354773" y="185830"/>
                    <a:pt x="1364393" y="178853"/>
                  </a:cubicBezTo>
                  <a:lnTo>
                    <a:pt x="1364393" y="191102"/>
                  </a:lnTo>
                  <a:cubicBezTo>
                    <a:pt x="1354773" y="197127"/>
                    <a:pt x="1343343" y="200140"/>
                    <a:pt x="1330103" y="200140"/>
                  </a:cubicBezTo>
                  <a:cubicBezTo>
                    <a:pt x="1312578" y="200140"/>
                    <a:pt x="1298386" y="193995"/>
                    <a:pt x="1287622" y="181707"/>
                  </a:cubicBezTo>
                  <a:cubicBezTo>
                    <a:pt x="1276859" y="169419"/>
                    <a:pt x="1271429" y="153325"/>
                    <a:pt x="1271429" y="133427"/>
                  </a:cubicBezTo>
                  <a:cubicBezTo>
                    <a:pt x="1271429" y="112577"/>
                    <a:pt x="1277525" y="95489"/>
                    <a:pt x="1289622" y="82173"/>
                  </a:cubicBezTo>
                  <a:cubicBezTo>
                    <a:pt x="1301719" y="68847"/>
                    <a:pt x="1317245" y="62189"/>
                    <a:pt x="1336295" y="62189"/>
                  </a:cubicBezTo>
                  <a:close/>
                  <a:moveTo>
                    <a:pt x="561350" y="62189"/>
                  </a:moveTo>
                  <a:cubicBezTo>
                    <a:pt x="577381" y="62189"/>
                    <a:pt x="589697" y="67943"/>
                    <a:pt x="598298" y="79439"/>
                  </a:cubicBezTo>
                  <a:cubicBezTo>
                    <a:pt x="606899" y="90926"/>
                    <a:pt x="611204" y="106585"/>
                    <a:pt x="611204" y="126407"/>
                  </a:cubicBezTo>
                  <a:lnTo>
                    <a:pt x="611204" y="131646"/>
                  </a:lnTo>
                  <a:lnTo>
                    <a:pt x="515583" y="131646"/>
                  </a:lnTo>
                  <a:cubicBezTo>
                    <a:pt x="515583" y="149718"/>
                    <a:pt x="519669" y="163849"/>
                    <a:pt x="527841" y="174037"/>
                  </a:cubicBezTo>
                  <a:cubicBezTo>
                    <a:pt x="536014" y="184225"/>
                    <a:pt x="547263" y="189318"/>
                    <a:pt x="561579" y="189318"/>
                  </a:cubicBezTo>
                  <a:cubicBezTo>
                    <a:pt x="576057" y="189318"/>
                    <a:pt x="590182" y="183888"/>
                    <a:pt x="603965" y="173026"/>
                  </a:cubicBezTo>
                  <a:lnTo>
                    <a:pt x="603965" y="185632"/>
                  </a:lnTo>
                  <a:cubicBezTo>
                    <a:pt x="590573" y="195304"/>
                    <a:pt x="575666" y="200140"/>
                    <a:pt x="559245" y="200140"/>
                  </a:cubicBezTo>
                  <a:cubicBezTo>
                    <a:pt x="542586" y="200140"/>
                    <a:pt x="529127" y="194055"/>
                    <a:pt x="518849" y="181885"/>
                  </a:cubicBezTo>
                  <a:cubicBezTo>
                    <a:pt x="508572" y="169716"/>
                    <a:pt x="503438" y="152571"/>
                    <a:pt x="503438" y="130455"/>
                  </a:cubicBezTo>
                  <a:cubicBezTo>
                    <a:pt x="503438" y="111262"/>
                    <a:pt x="508811" y="95089"/>
                    <a:pt x="519555" y="81935"/>
                  </a:cubicBezTo>
                  <a:cubicBezTo>
                    <a:pt x="530289" y="68771"/>
                    <a:pt x="544224" y="62189"/>
                    <a:pt x="561350" y="62189"/>
                  </a:cubicBezTo>
                  <a:close/>
                  <a:moveTo>
                    <a:pt x="453880" y="62189"/>
                  </a:moveTo>
                  <a:cubicBezTo>
                    <a:pt x="463767" y="62189"/>
                    <a:pt x="473301" y="64256"/>
                    <a:pt x="482483" y="68371"/>
                  </a:cubicBezTo>
                  <a:lnTo>
                    <a:pt x="482483" y="81697"/>
                  </a:lnTo>
                  <a:cubicBezTo>
                    <a:pt x="473301" y="75905"/>
                    <a:pt x="463176" y="73010"/>
                    <a:pt x="452127" y="73010"/>
                  </a:cubicBezTo>
                  <a:cubicBezTo>
                    <a:pt x="437030" y="73010"/>
                    <a:pt x="424771" y="78563"/>
                    <a:pt x="415351" y="89660"/>
                  </a:cubicBezTo>
                  <a:cubicBezTo>
                    <a:pt x="405931" y="100766"/>
                    <a:pt x="401225" y="115110"/>
                    <a:pt x="401225" y="132713"/>
                  </a:cubicBezTo>
                  <a:cubicBezTo>
                    <a:pt x="401225" y="149757"/>
                    <a:pt x="405521" y="163453"/>
                    <a:pt x="414122" y="173799"/>
                  </a:cubicBezTo>
                  <a:cubicBezTo>
                    <a:pt x="422723" y="184146"/>
                    <a:pt x="434106" y="189318"/>
                    <a:pt x="448279" y="189318"/>
                  </a:cubicBezTo>
                  <a:cubicBezTo>
                    <a:pt x="461195" y="189318"/>
                    <a:pt x="472444" y="185830"/>
                    <a:pt x="482017" y="178853"/>
                  </a:cubicBezTo>
                  <a:lnTo>
                    <a:pt x="482017" y="191102"/>
                  </a:lnTo>
                  <a:cubicBezTo>
                    <a:pt x="472444" y="197127"/>
                    <a:pt x="461004" y="200140"/>
                    <a:pt x="447689" y="200140"/>
                  </a:cubicBezTo>
                  <a:cubicBezTo>
                    <a:pt x="430182" y="200140"/>
                    <a:pt x="416027" y="193995"/>
                    <a:pt x="405255" y="181707"/>
                  </a:cubicBezTo>
                  <a:cubicBezTo>
                    <a:pt x="394472" y="169419"/>
                    <a:pt x="389081" y="153325"/>
                    <a:pt x="389081" y="133427"/>
                  </a:cubicBezTo>
                  <a:cubicBezTo>
                    <a:pt x="389081" y="112577"/>
                    <a:pt x="395130" y="95489"/>
                    <a:pt x="407236" y="82173"/>
                  </a:cubicBezTo>
                  <a:cubicBezTo>
                    <a:pt x="419342" y="68847"/>
                    <a:pt x="434887" y="62189"/>
                    <a:pt x="453880" y="62189"/>
                  </a:cubicBezTo>
                  <a:close/>
                  <a:moveTo>
                    <a:pt x="84195" y="21280"/>
                  </a:moveTo>
                  <a:cubicBezTo>
                    <a:pt x="63174" y="21280"/>
                    <a:pt x="45877" y="29033"/>
                    <a:pt x="32294" y="44530"/>
                  </a:cubicBezTo>
                  <a:cubicBezTo>
                    <a:pt x="18711" y="60027"/>
                    <a:pt x="11920" y="80306"/>
                    <a:pt x="11920" y="105357"/>
                  </a:cubicBezTo>
                  <a:cubicBezTo>
                    <a:pt x="11920" y="130731"/>
                    <a:pt x="18349" y="150926"/>
                    <a:pt x="31189" y="165950"/>
                  </a:cubicBezTo>
                  <a:cubicBezTo>
                    <a:pt x="44028" y="180974"/>
                    <a:pt x="61192" y="188486"/>
                    <a:pt x="82671" y="188486"/>
                  </a:cubicBezTo>
                  <a:cubicBezTo>
                    <a:pt x="105017" y="188486"/>
                    <a:pt x="122705" y="181053"/>
                    <a:pt x="135735" y="166188"/>
                  </a:cubicBezTo>
                  <a:cubicBezTo>
                    <a:pt x="148775" y="151322"/>
                    <a:pt x="155300" y="130607"/>
                    <a:pt x="155300" y="104052"/>
                  </a:cubicBezTo>
                  <a:cubicBezTo>
                    <a:pt x="155300" y="78049"/>
                    <a:pt x="148937" y="57751"/>
                    <a:pt x="136202" y="43168"/>
                  </a:cubicBezTo>
                  <a:cubicBezTo>
                    <a:pt x="123476" y="28576"/>
                    <a:pt x="106141" y="21280"/>
                    <a:pt x="84195" y="21280"/>
                  </a:cubicBezTo>
                  <a:close/>
                  <a:moveTo>
                    <a:pt x="350857" y="12717"/>
                  </a:moveTo>
                  <a:cubicBezTo>
                    <a:pt x="353429" y="12717"/>
                    <a:pt x="355705" y="13574"/>
                    <a:pt x="357696" y="15279"/>
                  </a:cubicBezTo>
                  <a:cubicBezTo>
                    <a:pt x="359677" y="16984"/>
                    <a:pt x="360668" y="19298"/>
                    <a:pt x="360668" y="22232"/>
                  </a:cubicBezTo>
                  <a:cubicBezTo>
                    <a:pt x="360668" y="25013"/>
                    <a:pt x="359696" y="27366"/>
                    <a:pt x="357753" y="29309"/>
                  </a:cubicBezTo>
                  <a:cubicBezTo>
                    <a:pt x="355801" y="31252"/>
                    <a:pt x="353505" y="32224"/>
                    <a:pt x="350857" y="32224"/>
                  </a:cubicBezTo>
                  <a:cubicBezTo>
                    <a:pt x="348295" y="32224"/>
                    <a:pt x="346057" y="31290"/>
                    <a:pt x="344152" y="29433"/>
                  </a:cubicBezTo>
                  <a:cubicBezTo>
                    <a:pt x="342247" y="27566"/>
                    <a:pt x="341285" y="25166"/>
                    <a:pt x="341285" y="22232"/>
                  </a:cubicBezTo>
                  <a:cubicBezTo>
                    <a:pt x="341285" y="19460"/>
                    <a:pt x="342266" y="17184"/>
                    <a:pt x="344209" y="15393"/>
                  </a:cubicBezTo>
                  <a:cubicBezTo>
                    <a:pt x="346152" y="13612"/>
                    <a:pt x="348371" y="12717"/>
                    <a:pt x="350857" y="12717"/>
                  </a:cubicBezTo>
                  <a:close/>
                  <a:moveTo>
                    <a:pt x="86291" y="9630"/>
                  </a:moveTo>
                  <a:cubicBezTo>
                    <a:pt x="110656" y="9630"/>
                    <a:pt x="130392" y="18127"/>
                    <a:pt x="145489" y="35138"/>
                  </a:cubicBezTo>
                  <a:cubicBezTo>
                    <a:pt x="160586" y="52141"/>
                    <a:pt x="168139" y="74439"/>
                    <a:pt x="168139" y="102032"/>
                  </a:cubicBezTo>
                  <a:cubicBezTo>
                    <a:pt x="168139" y="132474"/>
                    <a:pt x="160414" y="156436"/>
                    <a:pt x="144965" y="173918"/>
                  </a:cubicBezTo>
                  <a:cubicBezTo>
                    <a:pt x="129515" y="191399"/>
                    <a:pt x="108827" y="200140"/>
                    <a:pt x="82910" y="200140"/>
                  </a:cubicBezTo>
                  <a:cubicBezTo>
                    <a:pt x="57382" y="200140"/>
                    <a:pt x="37028" y="191498"/>
                    <a:pt x="21845" y="174215"/>
                  </a:cubicBezTo>
                  <a:cubicBezTo>
                    <a:pt x="6671" y="156932"/>
                    <a:pt x="-920" y="134456"/>
                    <a:pt x="-920" y="106785"/>
                  </a:cubicBezTo>
                  <a:cubicBezTo>
                    <a:pt x="-920" y="77372"/>
                    <a:pt x="6862" y="53826"/>
                    <a:pt x="22436" y="36148"/>
                  </a:cubicBezTo>
                  <a:cubicBezTo>
                    <a:pt x="37999" y="18470"/>
                    <a:pt x="59287" y="9630"/>
                    <a:pt x="86291" y="9630"/>
                  </a:cubicBezTo>
                  <a:close/>
                  <a:moveTo>
                    <a:pt x="316520" y="115"/>
                  </a:moveTo>
                  <a:cubicBezTo>
                    <a:pt x="322044" y="115"/>
                    <a:pt x="326597" y="944"/>
                    <a:pt x="330178" y="2611"/>
                  </a:cubicBezTo>
                  <a:lnTo>
                    <a:pt x="330178" y="14622"/>
                  </a:lnTo>
                  <a:cubicBezTo>
                    <a:pt x="327064" y="12164"/>
                    <a:pt x="322359" y="10935"/>
                    <a:pt x="316053" y="10935"/>
                  </a:cubicBezTo>
                  <a:cubicBezTo>
                    <a:pt x="300175" y="10935"/>
                    <a:pt x="292231" y="21794"/>
                    <a:pt x="292231" y="43520"/>
                  </a:cubicBezTo>
                  <a:lnTo>
                    <a:pt x="292231" y="65399"/>
                  </a:lnTo>
                  <a:lnTo>
                    <a:pt x="326445" y="65399"/>
                  </a:lnTo>
                  <a:lnTo>
                    <a:pt x="326445" y="76220"/>
                  </a:lnTo>
                  <a:lnTo>
                    <a:pt x="292231" y="76220"/>
                  </a:lnTo>
                  <a:lnTo>
                    <a:pt x="292231" y="196929"/>
                  </a:lnTo>
                  <a:lnTo>
                    <a:pt x="280677" y="196929"/>
                  </a:lnTo>
                  <a:lnTo>
                    <a:pt x="280677" y="76220"/>
                  </a:lnTo>
                  <a:lnTo>
                    <a:pt x="257436" y="76220"/>
                  </a:lnTo>
                  <a:lnTo>
                    <a:pt x="257436" y="65399"/>
                  </a:lnTo>
                  <a:lnTo>
                    <a:pt x="280677" y="65399"/>
                  </a:lnTo>
                  <a:lnTo>
                    <a:pt x="280677" y="42568"/>
                  </a:lnTo>
                  <a:cubicBezTo>
                    <a:pt x="280677" y="28700"/>
                    <a:pt x="284096" y="18155"/>
                    <a:pt x="290945" y="10935"/>
                  </a:cubicBezTo>
                  <a:cubicBezTo>
                    <a:pt x="297794" y="3725"/>
                    <a:pt x="306318" y="115"/>
                    <a:pt x="316520" y="115"/>
                  </a:cubicBezTo>
                  <a:close/>
                  <a:moveTo>
                    <a:pt x="245044" y="115"/>
                  </a:moveTo>
                  <a:cubicBezTo>
                    <a:pt x="250569" y="115"/>
                    <a:pt x="255121" y="944"/>
                    <a:pt x="258703" y="2611"/>
                  </a:cubicBezTo>
                  <a:lnTo>
                    <a:pt x="258703" y="14622"/>
                  </a:lnTo>
                  <a:cubicBezTo>
                    <a:pt x="255588" y="12164"/>
                    <a:pt x="250883" y="10935"/>
                    <a:pt x="244577" y="10935"/>
                  </a:cubicBezTo>
                  <a:cubicBezTo>
                    <a:pt x="228699" y="10935"/>
                    <a:pt x="220755" y="21794"/>
                    <a:pt x="220755" y="43520"/>
                  </a:cubicBezTo>
                  <a:lnTo>
                    <a:pt x="220755" y="65399"/>
                  </a:lnTo>
                  <a:lnTo>
                    <a:pt x="254969" y="65399"/>
                  </a:lnTo>
                  <a:lnTo>
                    <a:pt x="254969" y="76220"/>
                  </a:lnTo>
                  <a:lnTo>
                    <a:pt x="220755" y="76220"/>
                  </a:lnTo>
                  <a:lnTo>
                    <a:pt x="220755" y="196929"/>
                  </a:lnTo>
                  <a:lnTo>
                    <a:pt x="209201" y="196929"/>
                  </a:lnTo>
                  <a:lnTo>
                    <a:pt x="209201" y="76220"/>
                  </a:lnTo>
                  <a:lnTo>
                    <a:pt x="185970" y="76220"/>
                  </a:lnTo>
                  <a:lnTo>
                    <a:pt x="185970" y="65399"/>
                  </a:lnTo>
                  <a:lnTo>
                    <a:pt x="209201" y="65399"/>
                  </a:lnTo>
                  <a:lnTo>
                    <a:pt x="209201" y="42568"/>
                  </a:lnTo>
                  <a:cubicBezTo>
                    <a:pt x="209201" y="28700"/>
                    <a:pt x="212621" y="18155"/>
                    <a:pt x="219469" y="10935"/>
                  </a:cubicBezTo>
                  <a:cubicBezTo>
                    <a:pt x="226327" y="3725"/>
                    <a:pt x="234843" y="115"/>
                    <a:pt x="245044" y="115"/>
                  </a:cubicBezTo>
                  <a:close/>
                </a:path>
              </a:pathLst>
            </a:custGeom>
            <a:grpFill/>
            <a:ln>
              <a:noFill/>
            </a:ln>
          </p:spPr>
          <p:txBody>
            <a:bodyPr anchor="ctr"/>
            <a:lstStyle/>
            <a:p>
              <a:endParaRPr lang="zh-CN"/>
            </a:p>
          </p:txBody>
        </p:sp>
      </p:grpSp>
      <p:sp>
        <p:nvSpPr>
          <p:cNvPr id="8" name="TextBox 7"/>
          <p:cNvSpPr txBox="1"/>
          <p:nvPr/>
        </p:nvSpPr>
        <p:spPr>
          <a:xfrm>
            <a:off x="10209866" y="244475"/>
            <a:ext cx="1245534" cy="307777"/>
          </a:xfrm>
          <a:prstGeom prst="rect">
            <a:avLst/>
          </a:prstGeom>
          <a:noFill/>
        </p:spPr>
        <p:txBody>
          <a:bodyPr wrap="none" lIns="0" tIns="0" rIns="0" bIns="0"/>
          <a:lstStyle/>
          <a:p>
            <a:r>
              <a:rPr lang="en-US" sz="1000">
                <a:solidFill>
                  <a:schemeClr val="accent1"/>
                </a:solidFill>
              </a:rPr>
              <a:t>Academic report</a:t>
            </a:r>
          </a:p>
          <a:p>
            <a:r>
              <a:rPr lang="en-US" sz="1000">
                <a:solidFill>
                  <a:schemeClr val="accent1"/>
                </a:solidFill>
              </a:rPr>
              <a:t>presentation</a:t>
            </a:r>
            <a:endParaRPr lang="zh-CN" sz="1000">
              <a:solidFill>
                <a:schemeClr val="accent1"/>
              </a:solidFill>
            </a:endParaRPr>
          </a:p>
        </p:txBody>
      </p:sp>
      <p:sp>
        <p:nvSpPr>
          <p:cNvPr id="9" name="Text Placeholder 8"/>
          <p:cNvSpPr>
            <a:spLocks noGrp="1"/>
          </p:cNvSpPr>
          <p:nvPr>
            <p:ph type="body" idx="10" hasCustomPrompt="1"/>
          </p:nvPr>
        </p:nvSpPr>
        <p:spPr>
          <a:xfrm>
            <a:off x="736600" y="6239103"/>
            <a:ext cx="471283" cy="230832"/>
          </a:xfrm>
          <a:prstGeom prst="rect">
            <a:avLst/>
          </a:prstGeom>
        </p:spPr>
        <p:txBody>
          <a:bodyPr wrap="none" lIns="0" tIns="0" rIns="0" bIns="0"/>
          <a:lstStyle>
            <a:lvl1pPr marL="0" lvl="0" indent="0" algn="l" defTabSz="914400">
              <a:lnSpc>
                <a:spcPct val="100000"/>
              </a:lnSpc>
              <a:spcBef>
                <a:spcPts val="0"/>
              </a:spcBef>
              <a:buNone/>
              <a:defRPr lang="zh-CN" sz="1500" kern="1200">
                <a:solidFill>
                  <a:schemeClr val="bg1"/>
                </a:solidFill>
                <a:latin typeface="Arial"/>
                <a:ea typeface="黑体"/>
              </a:defRPr>
            </a:lvl1pPr>
          </a:lstStyle>
          <a:p>
            <a:pPr lvl="0"/>
            <a:r>
              <a:rPr lang="en-US"/>
              <a:t>20XX</a:t>
            </a:r>
            <a:endParaRPr lang="zh-CN"/>
          </a:p>
        </p:txBody>
      </p:sp>
      <p:sp>
        <p:nvSpPr>
          <p:cNvPr id="10" name="Text Placeholder 9"/>
          <p:cNvSpPr>
            <a:spLocks noGrp="1"/>
          </p:cNvSpPr>
          <p:nvPr>
            <p:ph type="body" idx="11" hasCustomPrompt="1"/>
          </p:nvPr>
        </p:nvSpPr>
        <p:spPr>
          <a:xfrm>
            <a:off x="1423553" y="6239103"/>
            <a:ext cx="974626" cy="230832"/>
          </a:xfrm>
          <a:prstGeom prst="rect">
            <a:avLst/>
          </a:prstGeom>
        </p:spPr>
        <p:txBody>
          <a:bodyPr wrap="none" lIns="0" tIns="0" rIns="0" bIns="0"/>
          <a:lstStyle>
            <a:lvl1pPr marL="0" lvl="0" indent="0" algn="r" defTabSz="914400">
              <a:lnSpc>
                <a:spcPct val="100000"/>
              </a:lnSpc>
              <a:spcBef>
                <a:spcPts val="0"/>
              </a:spcBef>
              <a:buNone/>
              <a:defRPr lang="zh-CN" sz="1500" kern="1200">
                <a:solidFill>
                  <a:schemeClr val="bg1"/>
                </a:solidFill>
                <a:latin typeface="Arial"/>
                <a:ea typeface="黑体"/>
              </a:defRPr>
            </a:lvl1pPr>
          </a:lstStyle>
          <a:p>
            <a:pPr lvl="0"/>
            <a:r>
              <a:rPr lang="en-US"/>
              <a:t>March·27th</a:t>
            </a:r>
          </a:p>
        </p:txBody>
      </p:sp>
      <p:cxnSp>
        <p:nvCxnSpPr>
          <p:cNvPr id="11" name="Straight Connector 10"/>
          <p:cNvCxnSpPr/>
          <p:nvPr/>
        </p:nvCxnSpPr>
        <p:spPr>
          <a:xfrm>
            <a:off x="731838" y="6162908"/>
            <a:ext cx="1666341" cy="0"/>
          </a:xfrm>
          <a:prstGeom prst="line">
            <a:avLst/>
          </a:prstGeom>
          <a:ln w="6350">
            <a:solidFill>
              <a:schemeClr val="bg1"/>
            </a:solidFill>
            <a:prstDash val="solid"/>
            <a:miter/>
          </a:ln>
        </p:spPr>
      </p:cxn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cSld name="结尾页">
    <p:bg>
      <p:bgPr>
        <a:solidFill>
          <a:schemeClr val="accent1"/>
        </a:solidFill>
        <a:effectLst/>
      </p:bgPr>
    </p:bg>
    <p:spTree>
      <p:nvGrpSpPr>
        <p:cNvPr id="1" name=""/>
        <p:cNvGrpSpPr/>
        <p:nvPr/>
      </p:nvGrpSpPr>
      <p:grpSpPr>
        <a:xfrm>
          <a:off x="0" y="0"/>
          <a:ext cx="0" cy="0"/>
          <a:chOff x="0" y="0"/>
          <a:chExt cx="0" cy="0"/>
        </a:xfrm>
      </p:grpSpPr>
      <p:grpSp>
        <p:nvGrpSpPr>
          <p:cNvPr id="4" name="Group 3"/>
          <p:cNvGrpSpPr/>
          <p:nvPr/>
        </p:nvGrpSpPr>
        <p:grpSpPr>
          <a:xfrm>
            <a:off x="2730502" y="1973179"/>
            <a:ext cx="6730998" cy="2160874"/>
            <a:chOff x="731839" y="731839"/>
            <a:chExt cx="10728323" cy="5394323"/>
          </a:xfrm>
        </p:grpSpPr>
        <p:sp>
          <p:nvSpPr>
            <p:cNvPr id="13" name="Rectangle 12"/>
            <p:cNvSpPr/>
            <p:nvPr/>
          </p:nvSpPr>
          <p:spPr>
            <a:xfrm>
              <a:off x="731839" y="731839"/>
              <a:ext cx="10728323" cy="5394323"/>
            </a:xfrm>
            <a:prstGeom prst="rect">
              <a:avLst/>
            </a:prstGeom>
            <a:solidFill>
              <a:schemeClr val="bg1"/>
            </a:solidFill>
            <a:ln w="12700">
              <a:solidFill>
                <a:schemeClr val="accent1"/>
              </a:solidFill>
              <a:prstDash val="solid"/>
              <a:miter/>
            </a:ln>
            <a:effectLst>
              <a:outerShdw blurRad="342900" dist="38100" dir="5400000" algn="t" rotWithShape="0">
                <a:srgbClr val="000000">
                  <a:alpha val="40000"/>
                </a:srgbClr>
              </a:outerShdw>
            </a:effectLst>
          </p:spPr>
          <p:txBody>
            <a:bodyPr anchor="ctr"/>
            <a:lstStyle/>
            <a:p>
              <a:pPr lvl="0" algn="ctr"/>
              <a:endParaRPr lang="zh-CN">
                <a:solidFill>
                  <a:schemeClr val="lt1"/>
                </a:solidFill>
              </a:endParaRPr>
            </a:p>
          </p:txBody>
        </p:sp>
        <p:sp>
          <p:nvSpPr>
            <p:cNvPr id="14" name="Rectangle 13"/>
            <p:cNvSpPr/>
            <p:nvPr/>
          </p:nvSpPr>
          <p:spPr>
            <a:xfrm>
              <a:off x="892705" y="980130"/>
              <a:ext cx="10406591" cy="4897742"/>
            </a:xfrm>
            <a:prstGeom prst="rect">
              <a:avLst/>
            </a:prstGeom>
            <a:noFill/>
            <a:ln w="12700">
              <a:solidFill>
                <a:schemeClr val="accent1"/>
              </a:solidFill>
              <a:prstDash val="solid"/>
              <a:miter/>
            </a:ln>
          </p:spPr>
          <p:txBody>
            <a:bodyPr anchor="ctr"/>
            <a:lstStyle/>
            <a:p>
              <a:pPr algn="ctr"/>
              <a:endParaRPr lang="zh-CN">
                <a:solidFill>
                  <a:schemeClr val="lt1"/>
                </a:solidFill>
              </a:endParaRPr>
            </a:p>
          </p:txBody>
        </p:sp>
      </p:grpSp>
      <p:sp>
        <p:nvSpPr>
          <p:cNvPr id="2" name="Free-form: Shape 1"/>
          <p:cNvSpPr/>
          <p:nvPr/>
        </p:nvSpPr>
        <p:spPr>
          <a:xfrm>
            <a:off x="9798584" y="266700"/>
            <a:ext cx="1661579" cy="222250"/>
          </a:xfrm>
          <a:custGeom>
            <a:avLst/>
            <a:gdLst/>
            <a:ahLst/>
            <a:cxnLst/>
            <a:rect l="l" t="t" r="r" b="b"/>
            <a:pathLst>
              <a:path w="1661579" h="222250">
                <a:moveTo>
                  <a:pt x="1369374" y="198333"/>
                </a:moveTo>
                <a:cubicBezTo>
                  <a:pt x="1372654" y="198333"/>
                  <a:pt x="1375300" y="199391"/>
                  <a:pt x="1377630" y="201504"/>
                </a:cubicBezTo>
                <a:cubicBezTo>
                  <a:pt x="1379852" y="203619"/>
                  <a:pt x="1380910" y="206350"/>
                  <a:pt x="1380910" y="209697"/>
                </a:cubicBezTo>
                <a:cubicBezTo>
                  <a:pt x="1380910" y="212957"/>
                  <a:pt x="1379852" y="215688"/>
                  <a:pt x="1377630" y="217890"/>
                </a:cubicBezTo>
                <a:cubicBezTo>
                  <a:pt x="1375300" y="220092"/>
                  <a:pt x="1372654" y="221192"/>
                  <a:pt x="1369374" y="221192"/>
                </a:cubicBezTo>
                <a:cubicBezTo>
                  <a:pt x="1366199" y="221192"/>
                  <a:pt x="1363553" y="220092"/>
                  <a:pt x="1361436" y="217890"/>
                </a:cubicBezTo>
                <a:cubicBezTo>
                  <a:pt x="1359320" y="215688"/>
                  <a:pt x="1358261" y="212957"/>
                  <a:pt x="1358261" y="209697"/>
                </a:cubicBezTo>
                <a:cubicBezTo>
                  <a:pt x="1358261" y="206350"/>
                  <a:pt x="1359320" y="203619"/>
                  <a:pt x="1361436" y="201504"/>
                </a:cubicBezTo>
                <a:cubicBezTo>
                  <a:pt x="1363553" y="199391"/>
                  <a:pt x="1366199" y="198333"/>
                  <a:pt x="1369374" y="198333"/>
                </a:cubicBezTo>
                <a:close/>
                <a:moveTo>
                  <a:pt x="624225" y="80994"/>
                </a:moveTo>
                <a:cubicBezTo>
                  <a:pt x="610731" y="80994"/>
                  <a:pt x="599576" y="85577"/>
                  <a:pt x="590750" y="94742"/>
                </a:cubicBezTo>
                <a:cubicBezTo>
                  <a:pt x="581934" y="103897"/>
                  <a:pt x="576483" y="117073"/>
                  <a:pt x="574410" y="134250"/>
                </a:cubicBezTo>
                <a:lnTo>
                  <a:pt x="666643" y="134250"/>
                </a:lnTo>
                <a:cubicBezTo>
                  <a:pt x="666039" y="117338"/>
                  <a:pt x="662060" y="104236"/>
                  <a:pt x="654705" y="94943"/>
                </a:cubicBezTo>
                <a:cubicBezTo>
                  <a:pt x="647361" y="85640"/>
                  <a:pt x="637188" y="80994"/>
                  <a:pt x="624225" y="80994"/>
                </a:cubicBezTo>
                <a:close/>
                <a:moveTo>
                  <a:pt x="384512" y="72538"/>
                </a:moveTo>
                <a:lnTo>
                  <a:pt x="397350" y="72538"/>
                </a:lnTo>
                <a:lnTo>
                  <a:pt x="397350" y="218682"/>
                </a:lnTo>
                <a:lnTo>
                  <a:pt x="384512" y="218682"/>
                </a:lnTo>
                <a:close/>
                <a:moveTo>
                  <a:pt x="1613742" y="68971"/>
                </a:moveTo>
                <a:cubicBezTo>
                  <a:pt x="1629194" y="68971"/>
                  <a:pt x="1641048" y="74242"/>
                  <a:pt x="1649302" y="84762"/>
                </a:cubicBezTo>
                <a:cubicBezTo>
                  <a:pt x="1657451" y="95292"/>
                  <a:pt x="1661579" y="110289"/>
                  <a:pt x="1661579" y="129752"/>
                </a:cubicBezTo>
                <a:lnTo>
                  <a:pt x="1661579" y="218682"/>
                </a:lnTo>
                <a:lnTo>
                  <a:pt x="1648773" y="218682"/>
                </a:lnTo>
                <a:lnTo>
                  <a:pt x="1648773" y="133583"/>
                </a:lnTo>
                <a:cubicBezTo>
                  <a:pt x="1648773" y="98531"/>
                  <a:pt x="1636285" y="80994"/>
                  <a:pt x="1611520" y="80994"/>
                </a:cubicBezTo>
                <a:cubicBezTo>
                  <a:pt x="1597656" y="80994"/>
                  <a:pt x="1586331" y="86148"/>
                  <a:pt x="1577336" y="96457"/>
                </a:cubicBezTo>
                <a:cubicBezTo>
                  <a:pt x="1568446" y="106764"/>
                  <a:pt x="1564001" y="119539"/>
                  <a:pt x="1564001" y="134779"/>
                </a:cubicBezTo>
                <a:lnTo>
                  <a:pt x="1564001" y="218682"/>
                </a:lnTo>
                <a:lnTo>
                  <a:pt x="1551195" y="218682"/>
                </a:lnTo>
                <a:lnTo>
                  <a:pt x="1551195" y="72538"/>
                </a:lnTo>
                <a:lnTo>
                  <a:pt x="1564001" y="72538"/>
                </a:lnTo>
                <a:lnTo>
                  <a:pt x="1564001" y="99102"/>
                </a:lnTo>
                <a:lnTo>
                  <a:pt x="1564636" y="99102"/>
                </a:lnTo>
                <a:cubicBezTo>
                  <a:pt x="1575113" y="79016"/>
                  <a:pt x="1591518" y="68971"/>
                  <a:pt x="1613742" y="68971"/>
                </a:cubicBezTo>
                <a:close/>
                <a:moveTo>
                  <a:pt x="1485791" y="68971"/>
                </a:moveTo>
                <a:cubicBezTo>
                  <a:pt x="1496692" y="68971"/>
                  <a:pt x="1507275" y="71268"/>
                  <a:pt x="1517540" y="75840"/>
                </a:cubicBezTo>
                <a:lnTo>
                  <a:pt x="1517540" y="90647"/>
                </a:lnTo>
                <a:cubicBezTo>
                  <a:pt x="1507275" y="84211"/>
                  <a:pt x="1496056" y="80994"/>
                  <a:pt x="1483779" y="80994"/>
                </a:cubicBezTo>
                <a:cubicBezTo>
                  <a:pt x="1467058" y="80994"/>
                  <a:pt x="1453405" y="87164"/>
                  <a:pt x="1442927" y="99494"/>
                </a:cubicBezTo>
                <a:cubicBezTo>
                  <a:pt x="1432451" y="111834"/>
                  <a:pt x="1427264" y="127772"/>
                  <a:pt x="1427264" y="147331"/>
                </a:cubicBezTo>
                <a:cubicBezTo>
                  <a:pt x="1427264" y="166269"/>
                  <a:pt x="1432027" y="181487"/>
                  <a:pt x="1441552" y="192982"/>
                </a:cubicBezTo>
                <a:cubicBezTo>
                  <a:pt x="1451077" y="204479"/>
                  <a:pt x="1463777" y="210226"/>
                  <a:pt x="1479547" y="210226"/>
                </a:cubicBezTo>
                <a:cubicBezTo>
                  <a:pt x="1493834" y="210226"/>
                  <a:pt x="1506322" y="206350"/>
                  <a:pt x="1517010" y="198598"/>
                </a:cubicBezTo>
                <a:lnTo>
                  <a:pt x="1517010" y="212208"/>
                </a:lnTo>
                <a:cubicBezTo>
                  <a:pt x="1506322" y="218902"/>
                  <a:pt x="1493622" y="222250"/>
                  <a:pt x="1478911" y="222250"/>
                </a:cubicBezTo>
                <a:cubicBezTo>
                  <a:pt x="1459438" y="222250"/>
                  <a:pt x="1443670" y="215422"/>
                  <a:pt x="1431710" y="201769"/>
                </a:cubicBezTo>
                <a:cubicBezTo>
                  <a:pt x="1419751" y="188116"/>
                  <a:pt x="1413717" y="170233"/>
                  <a:pt x="1413717" y="148124"/>
                </a:cubicBezTo>
                <a:cubicBezTo>
                  <a:pt x="1413717" y="124958"/>
                  <a:pt x="1420491" y="105971"/>
                  <a:pt x="1433932" y="91176"/>
                </a:cubicBezTo>
                <a:cubicBezTo>
                  <a:pt x="1447373" y="76369"/>
                  <a:pt x="1464624" y="68971"/>
                  <a:pt x="1485791" y="68971"/>
                </a:cubicBezTo>
                <a:close/>
                <a:moveTo>
                  <a:pt x="624743" y="68971"/>
                </a:moveTo>
                <a:cubicBezTo>
                  <a:pt x="642555" y="68971"/>
                  <a:pt x="656239" y="75364"/>
                  <a:pt x="665796" y="88138"/>
                </a:cubicBezTo>
                <a:cubicBezTo>
                  <a:pt x="675353" y="100901"/>
                  <a:pt x="680136" y="118300"/>
                  <a:pt x="680136" y="140324"/>
                </a:cubicBezTo>
                <a:lnTo>
                  <a:pt x="680136" y="146146"/>
                </a:lnTo>
                <a:lnTo>
                  <a:pt x="573891" y="146146"/>
                </a:lnTo>
                <a:cubicBezTo>
                  <a:pt x="573891" y="166226"/>
                  <a:pt x="578431" y="181927"/>
                  <a:pt x="587511" y="193247"/>
                </a:cubicBezTo>
                <a:cubicBezTo>
                  <a:pt x="596592" y="204567"/>
                  <a:pt x="609091" y="210226"/>
                  <a:pt x="624997" y="210226"/>
                </a:cubicBezTo>
                <a:cubicBezTo>
                  <a:pt x="641084" y="210226"/>
                  <a:pt x="656778" y="204192"/>
                  <a:pt x="672093" y="192123"/>
                </a:cubicBezTo>
                <a:lnTo>
                  <a:pt x="672093" y="206130"/>
                </a:lnTo>
                <a:cubicBezTo>
                  <a:pt x="657213" y="216877"/>
                  <a:pt x="640649" y="222250"/>
                  <a:pt x="622404" y="222250"/>
                </a:cubicBezTo>
                <a:cubicBezTo>
                  <a:pt x="603894" y="222250"/>
                  <a:pt x="588940" y="215489"/>
                  <a:pt x="577520" y="201967"/>
                </a:cubicBezTo>
                <a:cubicBezTo>
                  <a:pt x="566101" y="188446"/>
                  <a:pt x="560396" y="169396"/>
                  <a:pt x="560396" y="144822"/>
                </a:cubicBezTo>
                <a:cubicBezTo>
                  <a:pt x="560396" y="123497"/>
                  <a:pt x="566366" y="105527"/>
                  <a:pt x="578304" y="90911"/>
                </a:cubicBezTo>
                <a:cubicBezTo>
                  <a:pt x="590231" y="76284"/>
                  <a:pt x="605714" y="68971"/>
                  <a:pt x="624743" y="68971"/>
                </a:cubicBezTo>
                <a:close/>
                <a:moveTo>
                  <a:pt x="505332" y="68971"/>
                </a:moveTo>
                <a:cubicBezTo>
                  <a:pt x="516318" y="68971"/>
                  <a:pt x="526911" y="71268"/>
                  <a:pt x="537113" y="75840"/>
                </a:cubicBezTo>
                <a:lnTo>
                  <a:pt x="537113" y="90647"/>
                </a:lnTo>
                <a:cubicBezTo>
                  <a:pt x="526911" y="84211"/>
                  <a:pt x="515661" y="80994"/>
                  <a:pt x="503384" y="80994"/>
                </a:cubicBezTo>
                <a:cubicBezTo>
                  <a:pt x="486610" y="80994"/>
                  <a:pt x="472989" y="87164"/>
                  <a:pt x="462522" y="99494"/>
                </a:cubicBezTo>
                <a:cubicBezTo>
                  <a:pt x="452055" y="111834"/>
                  <a:pt x="446827" y="127772"/>
                  <a:pt x="446827" y="147331"/>
                </a:cubicBezTo>
                <a:cubicBezTo>
                  <a:pt x="446827" y="166269"/>
                  <a:pt x="451600" y="181487"/>
                  <a:pt x="461157" y="192982"/>
                </a:cubicBezTo>
                <a:cubicBezTo>
                  <a:pt x="470713" y="204479"/>
                  <a:pt x="483361" y="210226"/>
                  <a:pt x="499109" y="210226"/>
                </a:cubicBezTo>
                <a:cubicBezTo>
                  <a:pt x="513460" y="210226"/>
                  <a:pt x="525959" y="206350"/>
                  <a:pt x="536595" y="198598"/>
                </a:cubicBezTo>
                <a:lnTo>
                  <a:pt x="536595" y="212208"/>
                </a:lnTo>
                <a:cubicBezTo>
                  <a:pt x="525959" y="218902"/>
                  <a:pt x="513248" y="222250"/>
                  <a:pt x="498453" y="222250"/>
                </a:cubicBezTo>
                <a:cubicBezTo>
                  <a:pt x="479001" y="222250"/>
                  <a:pt x="463273" y="215422"/>
                  <a:pt x="451304" y="201769"/>
                </a:cubicBezTo>
                <a:cubicBezTo>
                  <a:pt x="439323" y="188116"/>
                  <a:pt x="433333" y="170233"/>
                  <a:pt x="433333" y="148124"/>
                </a:cubicBezTo>
                <a:cubicBezTo>
                  <a:pt x="433333" y="124958"/>
                  <a:pt x="440054" y="105971"/>
                  <a:pt x="453505" y="91176"/>
                </a:cubicBezTo>
                <a:cubicBezTo>
                  <a:pt x="466957" y="76369"/>
                  <a:pt x="484229" y="68971"/>
                  <a:pt x="505332" y="68971"/>
                </a:cubicBezTo>
                <a:close/>
                <a:moveTo>
                  <a:pt x="745901" y="33432"/>
                </a:moveTo>
                <a:lnTo>
                  <a:pt x="745901" y="113654"/>
                </a:lnTo>
                <a:lnTo>
                  <a:pt x="770179" y="113654"/>
                </a:lnTo>
                <a:cubicBezTo>
                  <a:pt x="786180" y="113654"/>
                  <a:pt x="798341" y="110088"/>
                  <a:pt x="806649" y="102944"/>
                </a:cubicBezTo>
                <a:cubicBezTo>
                  <a:pt x="814957" y="95811"/>
                  <a:pt x="819116" y="85577"/>
                  <a:pt x="819116" y="72242"/>
                </a:cubicBezTo>
                <a:cubicBezTo>
                  <a:pt x="819116" y="46366"/>
                  <a:pt x="803633" y="33432"/>
                  <a:pt x="772666" y="33432"/>
                </a:cubicBezTo>
                <a:close/>
                <a:moveTo>
                  <a:pt x="94572" y="23517"/>
                </a:moveTo>
                <a:cubicBezTo>
                  <a:pt x="71215" y="23517"/>
                  <a:pt x="51997" y="32131"/>
                  <a:pt x="36904" y="49350"/>
                </a:cubicBezTo>
                <a:cubicBezTo>
                  <a:pt x="21812" y="66569"/>
                  <a:pt x="14267" y="89101"/>
                  <a:pt x="14267" y="116936"/>
                </a:cubicBezTo>
                <a:cubicBezTo>
                  <a:pt x="14267" y="145129"/>
                  <a:pt x="21410" y="167568"/>
                  <a:pt x="35677" y="184261"/>
                </a:cubicBezTo>
                <a:cubicBezTo>
                  <a:pt x="49942" y="200954"/>
                  <a:pt x="69013" y="209301"/>
                  <a:pt x="92879" y="209301"/>
                </a:cubicBezTo>
                <a:cubicBezTo>
                  <a:pt x="117707" y="209301"/>
                  <a:pt x="137361" y="201042"/>
                  <a:pt x="151838" y="184526"/>
                </a:cubicBezTo>
                <a:cubicBezTo>
                  <a:pt x="166327" y="168008"/>
                  <a:pt x="173577" y="144991"/>
                  <a:pt x="173577" y="115486"/>
                </a:cubicBezTo>
                <a:cubicBezTo>
                  <a:pt x="173577" y="86593"/>
                  <a:pt x="166507" y="64040"/>
                  <a:pt x="152357" y="47837"/>
                </a:cubicBezTo>
                <a:cubicBezTo>
                  <a:pt x="138217" y="31623"/>
                  <a:pt x="118956" y="23517"/>
                  <a:pt x="94572" y="23517"/>
                </a:cubicBezTo>
                <a:close/>
                <a:moveTo>
                  <a:pt x="390862" y="14002"/>
                </a:moveTo>
                <a:cubicBezTo>
                  <a:pt x="393720" y="14002"/>
                  <a:pt x="396249" y="14954"/>
                  <a:pt x="398461" y="16849"/>
                </a:cubicBezTo>
                <a:cubicBezTo>
                  <a:pt x="400662" y="18743"/>
                  <a:pt x="401763" y="21314"/>
                  <a:pt x="401763" y="24574"/>
                </a:cubicBezTo>
                <a:cubicBezTo>
                  <a:pt x="401763" y="27664"/>
                  <a:pt x="400683" y="30279"/>
                  <a:pt x="398525" y="32438"/>
                </a:cubicBezTo>
                <a:cubicBezTo>
                  <a:pt x="396356" y="34597"/>
                  <a:pt x="393805" y="35677"/>
                  <a:pt x="390862" y="35677"/>
                </a:cubicBezTo>
                <a:cubicBezTo>
                  <a:pt x="388016" y="35677"/>
                  <a:pt x="385529" y="34639"/>
                  <a:pt x="383412" y="32576"/>
                </a:cubicBezTo>
                <a:cubicBezTo>
                  <a:pt x="381296" y="30501"/>
                  <a:pt x="380227" y="27834"/>
                  <a:pt x="380227" y="24574"/>
                </a:cubicBezTo>
                <a:cubicBezTo>
                  <a:pt x="380227" y="21494"/>
                  <a:pt x="381317" y="18966"/>
                  <a:pt x="383476" y="16976"/>
                </a:cubicBezTo>
                <a:cubicBezTo>
                  <a:pt x="385635" y="14997"/>
                  <a:pt x="388100" y="14002"/>
                  <a:pt x="390862" y="14002"/>
                </a:cubicBezTo>
                <a:close/>
                <a:moveTo>
                  <a:pt x="1268939" y="10583"/>
                </a:moveTo>
                <a:cubicBezTo>
                  <a:pt x="1289470" y="10583"/>
                  <a:pt x="1304499" y="13049"/>
                  <a:pt x="1314130" y="17991"/>
                </a:cubicBezTo>
                <a:lnTo>
                  <a:pt x="1314130" y="46810"/>
                </a:lnTo>
                <a:cubicBezTo>
                  <a:pt x="1301641" y="38259"/>
                  <a:pt x="1285872" y="33983"/>
                  <a:pt x="1266927" y="33983"/>
                </a:cubicBezTo>
                <a:cubicBezTo>
                  <a:pt x="1254228" y="33983"/>
                  <a:pt x="1243962" y="36608"/>
                  <a:pt x="1236025" y="41847"/>
                </a:cubicBezTo>
                <a:cubicBezTo>
                  <a:pt x="1228087" y="47096"/>
                  <a:pt x="1224066" y="54388"/>
                  <a:pt x="1224066" y="63733"/>
                </a:cubicBezTo>
                <a:cubicBezTo>
                  <a:pt x="1224066" y="72020"/>
                  <a:pt x="1226817" y="78761"/>
                  <a:pt x="1232319" y="83958"/>
                </a:cubicBezTo>
                <a:cubicBezTo>
                  <a:pt x="1237823" y="89164"/>
                  <a:pt x="1249782" y="96256"/>
                  <a:pt x="1268197" y="105241"/>
                </a:cubicBezTo>
                <a:cubicBezTo>
                  <a:pt x="1288518" y="114850"/>
                  <a:pt x="1302699" y="124460"/>
                  <a:pt x="1310742" y="134070"/>
                </a:cubicBezTo>
                <a:cubicBezTo>
                  <a:pt x="1318891" y="143669"/>
                  <a:pt x="1322913" y="154474"/>
                  <a:pt x="1322913" y="166458"/>
                </a:cubicBezTo>
                <a:cubicBezTo>
                  <a:pt x="1322913" y="184438"/>
                  <a:pt x="1316352" y="198232"/>
                  <a:pt x="1303122" y="207840"/>
                </a:cubicBezTo>
                <a:cubicBezTo>
                  <a:pt x="1289999" y="217447"/>
                  <a:pt x="1271690" y="222250"/>
                  <a:pt x="1248300" y="222250"/>
                </a:cubicBezTo>
                <a:cubicBezTo>
                  <a:pt x="1240152" y="222250"/>
                  <a:pt x="1230627" y="221126"/>
                  <a:pt x="1219726" y="218878"/>
                </a:cubicBezTo>
                <a:cubicBezTo>
                  <a:pt x="1208825" y="216631"/>
                  <a:pt x="1200887" y="213833"/>
                  <a:pt x="1195914" y="210483"/>
                </a:cubicBezTo>
                <a:lnTo>
                  <a:pt x="1195914" y="180340"/>
                </a:lnTo>
                <a:cubicBezTo>
                  <a:pt x="1202264" y="185804"/>
                  <a:pt x="1210730" y="190299"/>
                  <a:pt x="1221313" y="193826"/>
                </a:cubicBezTo>
                <a:cubicBezTo>
                  <a:pt x="1231897" y="197351"/>
                  <a:pt x="1241845" y="199113"/>
                  <a:pt x="1251370" y="199113"/>
                </a:cubicBezTo>
                <a:cubicBezTo>
                  <a:pt x="1280368" y="199113"/>
                  <a:pt x="1294868" y="188889"/>
                  <a:pt x="1294868" y="168441"/>
                </a:cubicBezTo>
                <a:cubicBezTo>
                  <a:pt x="1294868" y="162711"/>
                  <a:pt x="1293386" y="157554"/>
                  <a:pt x="1290211" y="152971"/>
                </a:cubicBezTo>
                <a:cubicBezTo>
                  <a:pt x="1287141" y="148389"/>
                  <a:pt x="1282802" y="144336"/>
                  <a:pt x="1277404" y="140811"/>
                </a:cubicBezTo>
                <a:cubicBezTo>
                  <a:pt x="1272007" y="137287"/>
                  <a:pt x="1261848" y="131858"/>
                  <a:pt x="1246925" y="124544"/>
                </a:cubicBezTo>
                <a:cubicBezTo>
                  <a:pt x="1226181" y="114321"/>
                  <a:pt x="1212529" y="104828"/>
                  <a:pt x="1205967" y="96054"/>
                </a:cubicBezTo>
                <a:cubicBezTo>
                  <a:pt x="1199299" y="87291"/>
                  <a:pt x="1196019" y="77259"/>
                  <a:pt x="1196019" y="65977"/>
                </a:cubicBezTo>
                <a:cubicBezTo>
                  <a:pt x="1196019" y="48969"/>
                  <a:pt x="1202899" y="35486"/>
                  <a:pt x="1216762" y="25527"/>
                </a:cubicBezTo>
                <a:cubicBezTo>
                  <a:pt x="1230521" y="15568"/>
                  <a:pt x="1247878" y="10583"/>
                  <a:pt x="1268939" y="10583"/>
                </a:cubicBezTo>
                <a:close/>
                <a:moveTo>
                  <a:pt x="1005414" y="10583"/>
                </a:moveTo>
                <a:lnTo>
                  <a:pt x="1032613" y="10583"/>
                </a:lnTo>
                <a:lnTo>
                  <a:pt x="1032613" y="135837"/>
                </a:lnTo>
                <a:cubicBezTo>
                  <a:pt x="1032613" y="177498"/>
                  <a:pt x="1050287" y="198329"/>
                  <a:pt x="1085636" y="198329"/>
                </a:cubicBezTo>
                <a:cubicBezTo>
                  <a:pt x="1119820" y="198329"/>
                  <a:pt x="1136965" y="178169"/>
                  <a:pt x="1136965" y="137848"/>
                </a:cubicBezTo>
                <a:lnTo>
                  <a:pt x="1136965" y="10583"/>
                </a:lnTo>
                <a:lnTo>
                  <a:pt x="1164164" y="10583"/>
                </a:lnTo>
                <a:lnTo>
                  <a:pt x="1164164" y="133953"/>
                </a:lnTo>
                <a:cubicBezTo>
                  <a:pt x="1164164" y="192818"/>
                  <a:pt x="1137176" y="222250"/>
                  <a:pt x="1083096" y="222250"/>
                </a:cubicBezTo>
                <a:cubicBezTo>
                  <a:pt x="1031343" y="222250"/>
                  <a:pt x="1005414" y="193849"/>
                  <a:pt x="1005414" y="137043"/>
                </a:cubicBezTo>
                <a:close/>
                <a:moveTo>
                  <a:pt x="878414" y="10583"/>
                </a:moveTo>
                <a:lnTo>
                  <a:pt x="904343" y="10583"/>
                </a:lnTo>
                <a:lnTo>
                  <a:pt x="904343" y="188689"/>
                </a:lnTo>
                <a:lnTo>
                  <a:pt x="984247" y="188689"/>
                </a:lnTo>
                <a:lnTo>
                  <a:pt x="984247" y="211667"/>
                </a:lnTo>
                <a:lnTo>
                  <a:pt x="878414" y="211667"/>
                </a:lnTo>
                <a:close/>
                <a:moveTo>
                  <a:pt x="719665" y="10583"/>
                </a:moveTo>
                <a:lnTo>
                  <a:pt x="777397" y="10583"/>
                </a:lnTo>
                <a:cubicBezTo>
                  <a:pt x="799347" y="10583"/>
                  <a:pt x="816375" y="15822"/>
                  <a:pt x="828493" y="26289"/>
                </a:cubicBezTo>
                <a:cubicBezTo>
                  <a:pt x="840610" y="36767"/>
                  <a:pt x="846664" y="51731"/>
                  <a:pt x="846664" y="71204"/>
                </a:cubicBezTo>
                <a:cubicBezTo>
                  <a:pt x="846664" y="90942"/>
                  <a:pt x="839584" y="106923"/>
                  <a:pt x="825413" y="119169"/>
                </a:cubicBezTo>
                <a:cubicBezTo>
                  <a:pt x="811242" y="131423"/>
                  <a:pt x="793526" y="137192"/>
                  <a:pt x="772275" y="136503"/>
                </a:cubicBezTo>
                <a:lnTo>
                  <a:pt x="745901" y="136503"/>
                </a:lnTo>
                <a:lnTo>
                  <a:pt x="745901" y="211667"/>
                </a:lnTo>
                <a:lnTo>
                  <a:pt x="719665" y="211667"/>
                </a:lnTo>
                <a:close/>
                <a:moveTo>
                  <a:pt x="96901" y="10572"/>
                </a:moveTo>
                <a:cubicBezTo>
                  <a:pt x="123973" y="10572"/>
                  <a:pt x="145902" y="20013"/>
                  <a:pt x="162676" y="38914"/>
                </a:cubicBezTo>
                <a:cubicBezTo>
                  <a:pt x="179451" y="57807"/>
                  <a:pt x="187843" y="82582"/>
                  <a:pt x="187843" y="113241"/>
                </a:cubicBezTo>
                <a:cubicBezTo>
                  <a:pt x="187843" y="147066"/>
                  <a:pt x="179260" y="173690"/>
                  <a:pt x="162094" y="193114"/>
                </a:cubicBezTo>
                <a:cubicBezTo>
                  <a:pt x="144927" y="212538"/>
                  <a:pt x="121941" y="222250"/>
                  <a:pt x="93144" y="222250"/>
                </a:cubicBezTo>
                <a:cubicBezTo>
                  <a:pt x="64780" y="222250"/>
                  <a:pt x="42164" y="212648"/>
                  <a:pt x="25294" y="193444"/>
                </a:cubicBezTo>
                <a:cubicBezTo>
                  <a:pt x="8434" y="174241"/>
                  <a:pt x="0" y="149268"/>
                  <a:pt x="0" y="118522"/>
                </a:cubicBezTo>
                <a:cubicBezTo>
                  <a:pt x="0" y="85841"/>
                  <a:pt x="8647" y="59679"/>
                  <a:pt x="25951" y="40037"/>
                </a:cubicBezTo>
                <a:cubicBezTo>
                  <a:pt x="43243" y="20394"/>
                  <a:pt x="66896" y="10572"/>
                  <a:pt x="96901" y="10572"/>
                </a:cubicBezTo>
                <a:close/>
                <a:moveTo>
                  <a:pt x="352710" y="0"/>
                </a:moveTo>
                <a:cubicBezTo>
                  <a:pt x="358848" y="0"/>
                  <a:pt x="363907" y="921"/>
                  <a:pt x="367886" y="2773"/>
                </a:cubicBezTo>
                <a:lnTo>
                  <a:pt x="367886" y="16119"/>
                </a:lnTo>
                <a:cubicBezTo>
                  <a:pt x="364426" y="13388"/>
                  <a:pt x="359198" y="12022"/>
                  <a:pt x="352191" y="12022"/>
                </a:cubicBezTo>
                <a:cubicBezTo>
                  <a:pt x="334549" y="12022"/>
                  <a:pt x="325722" y="24088"/>
                  <a:pt x="325722" y="48228"/>
                </a:cubicBezTo>
                <a:lnTo>
                  <a:pt x="325722" y="72538"/>
                </a:lnTo>
                <a:lnTo>
                  <a:pt x="363738" y="72538"/>
                </a:lnTo>
                <a:lnTo>
                  <a:pt x="363738" y="84561"/>
                </a:lnTo>
                <a:lnTo>
                  <a:pt x="325722" y="84561"/>
                </a:lnTo>
                <a:lnTo>
                  <a:pt x="325722" y="218682"/>
                </a:lnTo>
                <a:lnTo>
                  <a:pt x="312885" y="218682"/>
                </a:lnTo>
                <a:lnTo>
                  <a:pt x="312885" y="84561"/>
                </a:lnTo>
                <a:lnTo>
                  <a:pt x="287061" y="84561"/>
                </a:lnTo>
                <a:lnTo>
                  <a:pt x="287061" y="72538"/>
                </a:lnTo>
                <a:lnTo>
                  <a:pt x="312885" y="72538"/>
                </a:lnTo>
                <a:lnTo>
                  <a:pt x="312885" y="47170"/>
                </a:lnTo>
                <a:cubicBezTo>
                  <a:pt x="312885" y="31761"/>
                  <a:pt x="316684" y="20044"/>
                  <a:pt x="324294" y="12022"/>
                </a:cubicBezTo>
                <a:cubicBezTo>
                  <a:pt x="331904" y="4011"/>
                  <a:pt x="341375" y="0"/>
                  <a:pt x="352710" y="0"/>
                </a:cubicBezTo>
                <a:close/>
                <a:moveTo>
                  <a:pt x="273293" y="0"/>
                </a:moveTo>
                <a:cubicBezTo>
                  <a:pt x="279431" y="0"/>
                  <a:pt x="284489" y="921"/>
                  <a:pt x="288469" y="2773"/>
                </a:cubicBezTo>
                <a:lnTo>
                  <a:pt x="288469" y="16119"/>
                </a:lnTo>
                <a:cubicBezTo>
                  <a:pt x="285008" y="13388"/>
                  <a:pt x="279780" y="12022"/>
                  <a:pt x="272774" y="12022"/>
                </a:cubicBezTo>
                <a:cubicBezTo>
                  <a:pt x="255132" y="12022"/>
                  <a:pt x="246305" y="24088"/>
                  <a:pt x="246305" y="48228"/>
                </a:cubicBezTo>
                <a:lnTo>
                  <a:pt x="246305" y="72538"/>
                </a:lnTo>
                <a:lnTo>
                  <a:pt x="284320" y="72538"/>
                </a:lnTo>
                <a:lnTo>
                  <a:pt x="284320" y="84561"/>
                </a:lnTo>
                <a:lnTo>
                  <a:pt x="246305" y="84561"/>
                </a:lnTo>
                <a:lnTo>
                  <a:pt x="246305" y="218682"/>
                </a:lnTo>
                <a:lnTo>
                  <a:pt x="233467" y="218682"/>
                </a:lnTo>
                <a:lnTo>
                  <a:pt x="233467" y="84561"/>
                </a:lnTo>
                <a:lnTo>
                  <a:pt x="207655" y="84561"/>
                </a:lnTo>
                <a:lnTo>
                  <a:pt x="207655" y="72538"/>
                </a:lnTo>
                <a:lnTo>
                  <a:pt x="233467" y="72538"/>
                </a:lnTo>
                <a:lnTo>
                  <a:pt x="233467" y="47170"/>
                </a:lnTo>
                <a:cubicBezTo>
                  <a:pt x="233467" y="31761"/>
                  <a:pt x="237267" y="20044"/>
                  <a:pt x="244876" y="12022"/>
                </a:cubicBezTo>
                <a:cubicBezTo>
                  <a:pt x="252496" y="4011"/>
                  <a:pt x="261958" y="0"/>
                  <a:pt x="273293" y="0"/>
                </a:cubicBezTo>
                <a:close/>
              </a:path>
            </a:pathLst>
          </a:custGeom>
          <a:solidFill>
            <a:schemeClr val="bg1"/>
          </a:solidFill>
          <a:ln>
            <a:noFill/>
          </a:ln>
        </p:spPr>
        <p:txBody>
          <a:bodyPr anchor="ctr"/>
          <a:lstStyle/>
          <a:p>
            <a:endParaRPr lang="zh-CN"/>
          </a:p>
        </p:txBody>
      </p:sp>
      <p:sp>
        <p:nvSpPr>
          <p:cNvPr id="3" name="TextBox 2"/>
          <p:cNvSpPr txBox="1"/>
          <p:nvPr/>
        </p:nvSpPr>
        <p:spPr>
          <a:xfrm>
            <a:off x="735921" y="244475"/>
            <a:ext cx="1245534" cy="307777"/>
          </a:xfrm>
          <a:prstGeom prst="rect">
            <a:avLst/>
          </a:prstGeom>
          <a:noFill/>
        </p:spPr>
        <p:txBody>
          <a:bodyPr wrap="none" lIns="0" tIns="0" rIns="0" bIns="0"/>
          <a:lstStyle/>
          <a:p>
            <a:r>
              <a:rPr lang="en-US" sz="1000">
                <a:solidFill>
                  <a:schemeClr val="bg1"/>
                </a:solidFill>
              </a:rPr>
              <a:t>Academic report</a:t>
            </a:r>
          </a:p>
          <a:p>
            <a:r>
              <a:rPr lang="en-US" sz="1000">
                <a:solidFill>
                  <a:schemeClr val="bg1"/>
                </a:solidFill>
              </a:rPr>
              <a:t>presentation</a:t>
            </a:r>
            <a:endParaRPr lang="zh-CN" sz="1000">
              <a:solidFill>
                <a:schemeClr val="bg1"/>
              </a:solidFill>
            </a:endParaRPr>
          </a:p>
        </p:txBody>
      </p:sp>
      <p:sp>
        <p:nvSpPr>
          <p:cNvPr id="6" name="TextBox 5"/>
          <p:cNvSpPr txBox="1"/>
          <p:nvPr/>
        </p:nvSpPr>
        <p:spPr>
          <a:xfrm>
            <a:off x="731838" y="5998954"/>
            <a:ext cx="1888337" cy="307777"/>
          </a:xfrm>
          <a:prstGeom prst="rect">
            <a:avLst/>
          </a:prstGeom>
          <a:noFill/>
        </p:spPr>
        <p:txBody>
          <a:bodyPr wrap="none" lIns="0" tIns="0" rIns="0" bIns="0"/>
          <a:lstStyle/>
          <a:p>
            <a:pPr algn="just"/>
            <a:r>
              <a:rPr lang="en-US" sz="1000" b="1">
                <a:solidFill>
                  <a:schemeClr val="bg1"/>
                </a:solidFill>
              </a:rPr>
              <a:t>S</a:t>
            </a:r>
            <a:r>
              <a:rPr lang="zh-CN" sz="1000" b="1">
                <a:solidFill>
                  <a:schemeClr val="bg1"/>
                </a:solidFill>
              </a:rPr>
              <a:t>ea, all water, recedes a rivers</a:t>
            </a:r>
            <a:r>
              <a:rPr lang="en-US" sz="1000" b="1">
                <a:solidFill>
                  <a:schemeClr val="bg1"/>
                </a:solidFill>
              </a:rPr>
              <a:t>;</a:t>
            </a:r>
          </a:p>
          <a:p>
            <a:pPr algn="just"/>
            <a:r>
              <a:rPr lang="zh-CN" sz="1000" b="1">
                <a:solidFill>
                  <a:schemeClr val="bg1"/>
                </a:solidFill>
              </a:rPr>
              <a:t>utmost wit listens to all sides</a:t>
            </a:r>
            <a:r>
              <a:rPr lang="en-US" sz="1000" b="1">
                <a:solidFill>
                  <a:schemeClr val="bg1"/>
                </a:solidFill>
              </a:rPr>
              <a:t>.</a:t>
            </a:r>
            <a:endParaRPr lang="zh-CN" sz="1000" b="1">
              <a:solidFill>
                <a:schemeClr val="bg1"/>
              </a:solidFill>
            </a:endParaRPr>
          </a:p>
        </p:txBody>
      </p:sp>
      <p:grpSp>
        <p:nvGrpSpPr>
          <p:cNvPr id="7" name="Group 6"/>
          <p:cNvGrpSpPr/>
          <p:nvPr/>
        </p:nvGrpSpPr>
        <p:grpSpPr>
          <a:xfrm>
            <a:off x="3839501" y="2495699"/>
            <a:ext cx="4512998" cy="923330"/>
            <a:chOff x="2370667" y="2413000"/>
            <a:chExt cx="4512998" cy="923330"/>
          </a:xfrm>
        </p:grpSpPr>
        <p:sp>
          <p:nvSpPr>
            <p:cNvPr id="8" name="TextBox 7"/>
            <p:cNvSpPr txBox="1"/>
            <p:nvPr/>
          </p:nvSpPr>
          <p:spPr>
            <a:xfrm>
              <a:off x="2370667" y="2413000"/>
              <a:ext cx="3121047" cy="923330"/>
            </a:xfrm>
            <a:prstGeom prst="rect">
              <a:avLst/>
            </a:prstGeom>
            <a:noFill/>
          </p:spPr>
          <p:txBody>
            <a:bodyPr wrap="none" lIns="0" tIns="0" rIns="0" bIns="0"/>
            <a:lstStyle/>
            <a:p>
              <a:r>
                <a:rPr lang="en-US" sz="6000">
                  <a:solidFill>
                    <a:schemeClr val="accent1"/>
                  </a:solidFill>
                </a:rPr>
                <a:t>THANKS</a:t>
              </a:r>
              <a:endParaRPr lang="zh-CN" sz="6000">
                <a:solidFill>
                  <a:schemeClr val="accent1"/>
                </a:solidFill>
              </a:endParaRPr>
            </a:p>
          </p:txBody>
        </p:sp>
        <p:grpSp>
          <p:nvGrpSpPr>
            <p:cNvPr id="9" name="Group 8"/>
            <p:cNvGrpSpPr/>
            <p:nvPr/>
          </p:nvGrpSpPr>
          <p:grpSpPr>
            <a:xfrm>
              <a:off x="5753106" y="2597408"/>
              <a:ext cx="1039452" cy="582097"/>
              <a:chOff x="5770563" y="2584450"/>
              <a:chExt cx="1039452" cy="582097"/>
            </a:xfrm>
          </p:grpSpPr>
          <p:sp>
            <p:nvSpPr>
              <p:cNvPr id="11" name="TextBox 10"/>
              <p:cNvSpPr txBox="1"/>
              <p:nvPr/>
            </p:nvSpPr>
            <p:spPr>
              <a:xfrm>
                <a:off x="5770563" y="2584450"/>
                <a:ext cx="1039452" cy="307777"/>
              </a:xfrm>
              <a:prstGeom prst="rect">
                <a:avLst/>
              </a:prstGeom>
              <a:noFill/>
            </p:spPr>
            <p:txBody>
              <a:bodyPr wrap="none" lIns="0" tIns="0" rIns="0" bIns="0"/>
              <a:lstStyle/>
              <a:p>
                <a:r>
                  <a:rPr lang="en-US" sz="2000">
                    <a:solidFill>
                      <a:schemeClr val="accent1"/>
                    </a:solidFill>
                  </a:rPr>
                  <a:t>For Your </a:t>
                </a:r>
                <a:endParaRPr lang="zh-CN" sz="2000">
                  <a:solidFill>
                    <a:schemeClr val="accent1"/>
                  </a:solidFill>
                </a:endParaRPr>
              </a:p>
            </p:txBody>
          </p:sp>
          <p:sp>
            <p:nvSpPr>
              <p:cNvPr id="12" name="TextBox 11"/>
              <p:cNvSpPr txBox="1"/>
              <p:nvPr/>
            </p:nvSpPr>
            <p:spPr>
              <a:xfrm>
                <a:off x="5770563" y="2858770"/>
                <a:ext cx="1011495" cy="307777"/>
              </a:xfrm>
              <a:prstGeom prst="rect">
                <a:avLst/>
              </a:prstGeom>
              <a:noFill/>
            </p:spPr>
            <p:txBody>
              <a:bodyPr wrap="none" lIns="0" tIns="0" rIns="0" bIns="0"/>
              <a:lstStyle/>
              <a:p>
                <a:r>
                  <a:rPr lang="en-US" sz="2000">
                    <a:solidFill>
                      <a:schemeClr val="accent1"/>
                    </a:solidFill>
                  </a:rPr>
                  <a:t>Attention</a:t>
                </a:r>
                <a:endParaRPr lang="zh-CN" sz="2000">
                  <a:solidFill>
                    <a:schemeClr val="accent1"/>
                  </a:solidFill>
                </a:endParaRPr>
              </a:p>
            </p:txBody>
          </p:sp>
        </p:grpSp>
        <p:sp>
          <p:nvSpPr>
            <p:cNvPr id="10" name="Rectangle: Rounded Corners 9"/>
            <p:cNvSpPr/>
            <p:nvPr/>
          </p:nvSpPr>
          <p:spPr>
            <a:xfrm>
              <a:off x="5626100" y="2557463"/>
              <a:ext cx="1257565" cy="661987"/>
            </a:xfrm>
            <a:prstGeom prst="roundRect">
              <a:avLst>
                <a:gd name="adj" fmla="val 15708"/>
              </a:avLst>
            </a:prstGeom>
            <a:noFill/>
            <a:ln w="12700">
              <a:solidFill>
                <a:schemeClr val="accent1"/>
              </a:solidFill>
              <a:prstDash val="solid"/>
              <a:miter/>
            </a:ln>
          </p:spPr>
          <p:txBody>
            <a:bodyPr anchor="ctr"/>
            <a:lstStyle/>
            <a:p>
              <a:pPr algn="ctr"/>
              <a:endParaRPr lang="zh-CN">
                <a:solidFill>
                  <a:schemeClr val="accent1"/>
                </a:solidFill>
              </a:endParaRPr>
            </a:p>
          </p:txBody>
        </p:sp>
      </p:grpSp>
      <p:cxnSp>
        <p:nvCxnSpPr>
          <p:cNvPr id="15" name="Straight Connector 14"/>
          <p:cNvCxnSpPr/>
          <p:nvPr/>
        </p:nvCxnSpPr>
        <p:spPr>
          <a:xfrm>
            <a:off x="731838" y="5748041"/>
            <a:ext cx="10728324" cy="0"/>
          </a:xfrm>
          <a:prstGeom prst="line">
            <a:avLst/>
          </a:prstGeom>
          <a:ln w="6350">
            <a:solidFill>
              <a:schemeClr val="bg1"/>
            </a:solidFill>
            <a:prstDash val="solid"/>
            <a:miter/>
          </a:ln>
        </p:spPr>
      </p:cxnSp>
      <p:sp>
        <p:nvSpPr>
          <p:cNvPr id="16" name="Text Placeholder 15"/>
          <p:cNvSpPr>
            <a:spLocks noGrp="1"/>
          </p:cNvSpPr>
          <p:nvPr>
            <p:ph type="body" idx="10" hasCustomPrompt="1"/>
          </p:nvPr>
        </p:nvSpPr>
        <p:spPr>
          <a:xfrm>
            <a:off x="10480774" y="5851131"/>
            <a:ext cx="471283" cy="230832"/>
          </a:xfrm>
          <a:prstGeom prst="rect">
            <a:avLst/>
          </a:prstGeom>
        </p:spPr>
        <p:txBody>
          <a:bodyPr wrap="none" lIns="0" tIns="0" rIns="0" bIns="0"/>
          <a:lstStyle>
            <a:lvl1pPr marL="0" lvl="0" indent="0" algn="l" defTabSz="914400">
              <a:lnSpc>
                <a:spcPct val="100000"/>
              </a:lnSpc>
              <a:spcBef>
                <a:spcPts val="0"/>
              </a:spcBef>
              <a:buNone/>
              <a:defRPr lang="zh-CN" sz="1500" kern="1200">
                <a:solidFill>
                  <a:schemeClr val="bg1"/>
                </a:solidFill>
                <a:latin typeface="Arial"/>
                <a:ea typeface="黑体"/>
              </a:defRPr>
            </a:lvl1pPr>
          </a:lstStyle>
          <a:p>
            <a:pPr lvl="0"/>
            <a:r>
              <a:rPr lang="en-US"/>
              <a:t>20XX</a:t>
            </a:r>
            <a:endParaRPr lang="zh-CN"/>
          </a:p>
        </p:txBody>
      </p:sp>
      <p:sp>
        <p:nvSpPr>
          <p:cNvPr id="17" name="Text Placeholder 16"/>
          <p:cNvSpPr>
            <a:spLocks noGrp="1"/>
          </p:cNvSpPr>
          <p:nvPr>
            <p:ph type="body" idx="11" hasCustomPrompt="1"/>
          </p:nvPr>
        </p:nvSpPr>
        <p:spPr>
          <a:xfrm>
            <a:off x="10480774" y="6083365"/>
            <a:ext cx="974626" cy="230832"/>
          </a:xfrm>
          <a:prstGeom prst="rect">
            <a:avLst/>
          </a:prstGeom>
        </p:spPr>
        <p:txBody>
          <a:bodyPr wrap="none" lIns="0" tIns="0" rIns="0" bIns="0"/>
          <a:lstStyle>
            <a:lvl1pPr marL="0" lvl="0" indent="0" algn="r" defTabSz="914400">
              <a:lnSpc>
                <a:spcPct val="100000"/>
              </a:lnSpc>
              <a:spcBef>
                <a:spcPts val="0"/>
              </a:spcBef>
              <a:buNone/>
              <a:defRPr lang="zh-CN" sz="1500" kern="1200">
                <a:solidFill>
                  <a:schemeClr val="bg1"/>
                </a:solidFill>
                <a:latin typeface="Arial"/>
                <a:ea typeface="黑体"/>
              </a:defRPr>
            </a:lvl1pPr>
          </a:lstStyle>
          <a:p>
            <a:pPr lvl="0"/>
            <a:r>
              <a:rPr lang="en-US"/>
              <a:t>March·27th</a:t>
            </a:r>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cSld name="标注页">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p:blipFill>
        <p:spPr>
          <a:xfrm>
            <a:off x="0" y="0"/>
            <a:ext cx="12192000" cy="6858000"/>
          </a:xfrm>
          <a:prstGeom prst="rect">
            <a:avLst/>
          </a:prstGeom>
        </p:spPr>
      </p:pic>
      <p:sp>
        <p:nvSpPr>
          <p:cNvPr id="12" name="TextBox 11"/>
          <p:cNvSpPr txBox="1"/>
          <p:nvPr/>
        </p:nvSpPr>
        <p:spPr>
          <a:xfrm>
            <a:off x="440603" y="182445"/>
            <a:ext cx="1657138" cy="287259"/>
          </a:xfrm>
          <a:prstGeom prst="rect">
            <a:avLst/>
          </a:prstGeom>
        </p:spPr>
        <p:txBody>
          <a:bodyPr/>
          <a:lstStyle>
            <a:lvl1pPr marL="0" lvl="0" indent="0" algn="l" defTabSz="914400">
              <a:lnSpc>
                <a:spcPct val="100000"/>
              </a:lnSpc>
              <a:spcBef>
                <a:spcPts val="1000"/>
              </a:spcBef>
              <a:buFont typeface="Arial" charset="0"/>
              <a:buNone/>
              <a:defRPr sz="1100" b="0" i="0" kern="1200" baseline="0">
                <a:solidFill>
                  <a:schemeClr val="bg1"/>
                </a:solidFill>
                <a:latin typeface="Microsoft YaHei Light"/>
                <a:ea typeface="Microsoft YaHei Light"/>
              </a:defRPr>
            </a:lvl1pPr>
            <a:lvl2pPr marL="685800" lvl="1" indent="-228600" algn="l" defTabSz="914400">
              <a:lnSpc>
                <a:spcPct val="90000"/>
              </a:lnSpc>
              <a:spcBef>
                <a:spcPts val="500"/>
              </a:spcBef>
              <a:buFont typeface="Arial" charset="0"/>
              <a:buChar char="•"/>
              <a:defRPr sz="2400" kern="1200">
                <a:solidFill>
                  <a:schemeClr val="tx1"/>
                </a:solidFill>
                <a:latin typeface="Arial"/>
                <a:ea typeface="黑体"/>
              </a:defRPr>
            </a:lvl2pPr>
            <a:lvl3pPr marL="1143000" lvl="2" indent="-228600" algn="l" defTabSz="914400">
              <a:lnSpc>
                <a:spcPct val="90000"/>
              </a:lnSpc>
              <a:spcBef>
                <a:spcPts val="500"/>
              </a:spcBef>
              <a:buFont typeface="Arial" charset="0"/>
              <a:buChar char="•"/>
              <a:defRPr sz="2000" kern="1200">
                <a:solidFill>
                  <a:schemeClr val="tx1"/>
                </a:solidFill>
                <a:latin typeface="Arial"/>
                <a:ea typeface="黑体"/>
              </a:defRPr>
            </a:lvl3pPr>
            <a:lvl4pPr marL="1600200" lvl="3" indent="-228600" algn="l" defTabSz="914400">
              <a:lnSpc>
                <a:spcPct val="90000"/>
              </a:lnSpc>
              <a:spcBef>
                <a:spcPts val="500"/>
              </a:spcBef>
              <a:buFont typeface="Arial" charset="0"/>
              <a:buChar char="•"/>
              <a:defRPr sz="1800" kern="1200">
                <a:solidFill>
                  <a:schemeClr val="tx1"/>
                </a:solidFill>
                <a:latin typeface="Arial"/>
                <a:ea typeface="黑体"/>
              </a:defRPr>
            </a:lvl4pPr>
            <a:lvl5pPr marL="2057400" lvl="4" indent="-228600" algn="l" defTabSz="914400">
              <a:lnSpc>
                <a:spcPct val="90000"/>
              </a:lnSpc>
              <a:spcBef>
                <a:spcPts val="500"/>
              </a:spcBef>
              <a:buFont typeface="Arial" charset="0"/>
              <a:buChar char="•"/>
              <a:defRPr sz="1800" kern="1200">
                <a:solidFill>
                  <a:schemeClr val="tx1"/>
                </a:solidFill>
                <a:latin typeface="Arial"/>
                <a:ea typeface="黑体"/>
              </a:defRPr>
            </a:lvl5pPr>
            <a:lvl6pPr marL="2514600" lvl="5" indent="-228600" algn="l" defTabSz="914400">
              <a:lnSpc>
                <a:spcPct val="90000"/>
              </a:lnSpc>
              <a:spcBef>
                <a:spcPts val="500"/>
              </a:spcBef>
              <a:buFont typeface="Arial" charset="0"/>
              <a:buChar char="•"/>
              <a:defRPr sz="1800" kern="1200">
                <a:solidFill>
                  <a:schemeClr val="tx1"/>
                </a:solidFill>
                <a:latin typeface="Arial"/>
                <a:ea typeface="黑体"/>
              </a:defRPr>
            </a:lvl6pPr>
            <a:lvl7pPr marL="2971800" lvl="6" indent="-228600" algn="l" defTabSz="914400">
              <a:lnSpc>
                <a:spcPct val="90000"/>
              </a:lnSpc>
              <a:spcBef>
                <a:spcPts val="500"/>
              </a:spcBef>
              <a:buFont typeface="Arial" charset="0"/>
              <a:buChar char="•"/>
              <a:defRPr sz="1800" kern="1200">
                <a:solidFill>
                  <a:schemeClr val="tx1"/>
                </a:solidFill>
                <a:latin typeface="Arial"/>
                <a:ea typeface="黑体"/>
              </a:defRPr>
            </a:lvl7pPr>
            <a:lvl8pPr marL="3429000" lvl="7" indent="-228600" algn="l" defTabSz="914400">
              <a:lnSpc>
                <a:spcPct val="90000"/>
              </a:lnSpc>
              <a:spcBef>
                <a:spcPts val="500"/>
              </a:spcBef>
              <a:buFont typeface="Arial" charset="0"/>
              <a:buChar char="•"/>
              <a:defRPr sz="1800" kern="1200">
                <a:solidFill>
                  <a:schemeClr val="tx1"/>
                </a:solidFill>
                <a:latin typeface="Arial"/>
                <a:ea typeface="黑体"/>
              </a:defRPr>
            </a:lvl8pPr>
            <a:lvl9pPr marL="3886200" lvl="8" indent="-228600" algn="l" defTabSz="914400">
              <a:lnSpc>
                <a:spcPct val="90000"/>
              </a:lnSpc>
              <a:spcBef>
                <a:spcPts val="500"/>
              </a:spcBef>
              <a:buFont typeface="Arial" charset="0"/>
              <a:buChar char="•"/>
              <a:defRPr sz="1800" kern="1200">
                <a:solidFill>
                  <a:schemeClr val="tx1"/>
                </a:solidFill>
                <a:latin typeface="Arial"/>
                <a:ea typeface="黑体"/>
              </a:defRPr>
            </a:lvl9pPr>
          </a:lstStyle>
          <a:p>
            <a:pPr marL="0" lvl="0" indent="0" algn="l" defTabSz="914400">
              <a:lnSpc>
                <a:spcPct val="100000"/>
              </a:lnSpc>
              <a:spcBef>
                <a:spcPts val="1000"/>
              </a:spcBef>
              <a:spcAft>
                <a:spcPts val="0"/>
              </a:spcAft>
              <a:buClrTx/>
              <a:buSzTx/>
              <a:buFont typeface="Arial" charset="0"/>
              <a:buNone/>
              <a:defRPr/>
            </a:pPr>
            <a:r>
              <a:rPr lang="en-US" sz="1100" b="0" i="0" u="none" strike="noStrike" kern="1200" spc="0" baseline="0">
                <a:ln>
                  <a:noFill/>
                </a:ln>
                <a:solidFill>
                  <a:srgbClr val="FFFFFF"/>
                </a:solidFill>
                <a:effectLst/>
                <a:latin typeface="Microsoft YaHei Light"/>
                <a:ea typeface="Microsoft YaHei Light"/>
              </a:rPr>
              <a:t>OfficePLUS.cn</a:t>
            </a:r>
            <a:endParaRPr lang="zh-CN" sz="1100" b="0" i="0" u="none" strike="noStrike" kern="1200" spc="0" baseline="0">
              <a:ln>
                <a:noFill/>
              </a:ln>
              <a:solidFill>
                <a:srgbClr val="FFFFFF"/>
              </a:solidFill>
              <a:effectLst/>
              <a:latin typeface="Microsoft YaHei Light"/>
              <a:ea typeface="Microsoft YaHei Light"/>
            </a:endParaRPr>
          </a:p>
        </p:txBody>
      </p:sp>
      <p:sp>
        <p:nvSpPr>
          <p:cNvPr id="13" name="TextBox 12"/>
          <p:cNvSpPr txBox="1"/>
          <p:nvPr/>
        </p:nvSpPr>
        <p:spPr>
          <a:xfrm>
            <a:off x="4153012" y="759876"/>
            <a:ext cx="7074345" cy="5399189"/>
          </a:xfrm>
          <a:prstGeom prst="rect">
            <a:avLst/>
          </a:prstGeom>
        </p:spPr>
        <p:txBody>
          <a:bodyPr/>
          <a:lstStyle>
            <a:lvl1pPr marL="0" lvl="0" indent="0" algn="l" defTabSz="914400">
              <a:lnSpc>
                <a:spcPct val="150000"/>
              </a:lnSpc>
              <a:spcBef>
                <a:spcPts val="1000"/>
              </a:spcBef>
              <a:buFont typeface="Arial" charset="0"/>
              <a:buNone/>
              <a:defRPr sz="1200" b="0" i="0" kern="1200" baseline="0">
                <a:solidFill>
                  <a:schemeClr val="bg1"/>
                </a:solidFill>
                <a:latin typeface="Microsoft YaHei Light"/>
                <a:ea typeface="Microsoft YaHei Light"/>
              </a:defRPr>
            </a:lvl1pPr>
            <a:lvl2pPr marL="685800" lvl="1" indent="-228600" algn="l" defTabSz="914400">
              <a:lnSpc>
                <a:spcPct val="90000"/>
              </a:lnSpc>
              <a:spcBef>
                <a:spcPts val="500"/>
              </a:spcBef>
              <a:buFont typeface="Arial" charset="0"/>
              <a:buChar char="•"/>
              <a:defRPr sz="2400" kern="1200">
                <a:solidFill>
                  <a:schemeClr val="tx1"/>
                </a:solidFill>
                <a:latin typeface="Arial"/>
                <a:ea typeface="黑体"/>
              </a:defRPr>
            </a:lvl2pPr>
            <a:lvl3pPr marL="1143000" lvl="2" indent="-228600" algn="l" defTabSz="914400">
              <a:lnSpc>
                <a:spcPct val="90000"/>
              </a:lnSpc>
              <a:spcBef>
                <a:spcPts val="500"/>
              </a:spcBef>
              <a:buFont typeface="Arial" charset="0"/>
              <a:buChar char="•"/>
              <a:defRPr sz="2000" kern="1200">
                <a:solidFill>
                  <a:schemeClr val="tx1"/>
                </a:solidFill>
                <a:latin typeface="Arial"/>
                <a:ea typeface="黑体"/>
              </a:defRPr>
            </a:lvl3pPr>
            <a:lvl4pPr marL="1600200" lvl="3" indent="-228600" algn="l" defTabSz="914400">
              <a:lnSpc>
                <a:spcPct val="90000"/>
              </a:lnSpc>
              <a:spcBef>
                <a:spcPts val="500"/>
              </a:spcBef>
              <a:buFont typeface="Arial" charset="0"/>
              <a:buChar char="•"/>
              <a:defRPr sz="1800" kern="1200">
                <a:solidFill>
                  <a:schemeClr val="tx1"/>
                </a:solidFill>
                <a:latin typeface="Arial"/>
                <a:ea typeface="黑体"/>
              </a:defRPr>
            </a:lvl4pPr>
            <a:lvl5pPr marL="2057400" lvl="4" indent="-228600" algn="l" defTabSz="914400">
              <a:lnSpc>
                <a:spcPct val="90000"/>
              </a:lnSpc>
              <a:spcBef>
                <a:spcPts val="500"/>
              </a:spcBef>
              <a:buFont typeface="Arial" charset="0"/>
              <a:buChar char="•"/>
              <a:defRPr sz="1800" kern="1200">
                <a:solidFill>
                  <a:schemeClr val="tx1"/>
                </a:solidFill>
                <a:latin typeface="Arial"/>
                <a:ea typeface="黑体"/>
              </a:defRPr>
            </a:lvl5pPr>
            <a:lvl6pPr marL="2514600" lvl="5" indent="-228600" algn="l" defTabSz="914400">
              <a:lnSpc>
                <a:spcPct val="90000"/>
              </a:lnSpc>
              <a:spcBef>
                <a:spcPts val="500"/>
              </a:spcBef>
              <a:buFont typeface="Arial" charset="0"/>
              <a:buChar char="•"/>
              <a:defRPr sz="1800" kern="1200">
                <a:solidFill>
                  <a:schemeClr val="tx1"/>
                </a:solidFill>
                <a:latin typeface="Arial"/>
                <a:ea typeface="黑体"/>
              </a:defRPr>
            </a:lvl6pPr>
            <a:lvl7pPr marL="2971800" lvl="6" indent="-228600" algn="l" defTabSz="914400">
              <a:lnSpc>
                <a:spcPct val="90000"/>
              </a:lnSpc>
              <a:spcBef>
                <a:spcPts val="500"/>
              </a:spcBef>
              <a:buFont typeface="Arial" charset="0"/>
              <a:buChar char="•"/>
              <a:defRPr sz="1800" kern="1200">
                <a:solidFill>
                  <a:schemeClr val="tx1"/>
                </a:solidFill>
                <a:latin typeface="Arial"/>
                <a:ea typeface="黑体"/>
              </a:defRPr>
            </a:lvl7pPr>
            <a:lvl8pPr marL="3429000" lvl="7" indent="-228600" algn="l" defTabSz="914400">
              <a:lnSpc>
                <a:spcPct val="90000"/>
              </a:lnSpc>
              <a:spcBef>
                <a:spcPts val="500"/>
              </a:spcBef>
              <a:buFont typeface="Arial" charset="0"/>
              <a:buChar char="•"/>
              <a:defRPr sz="1800" kern="1200">
                <a:solidFill>
                  <a:schemeClr val="tx1"/>
                </a:solidFill>
                <a:latin typeface="Arial"/>
                <a:ea typeface="黑体"/>
              </a:defRPr>
            </a:lvl8pPr>
            <a:lvl9pPr marL="3886200" lvl="8" indent="-228600" algn="l" defTabSz="914400">
              <a:lnSpc>
                <a:spcPct val="90000"/>
              </a:lnSpc>
              <a:spcBef>
                <a:spcPts val="500"/>
              </a:spcBef>
              <a:buFont typeface="Arial" charset="0"/>
              <a:buChar char="•"/>
              <a:defRPr sz="1800" kern="1200">
                <a:solidFill>
                  <a:schemeClr val="tx1"/>
                </a:solidFill>
                <a:latin typeface="Arial"/>
                <a:ea typeface="黑体"/>
              </a:defRPr>
            </a:lvl9pPr>
          </a:lstStyle>
          <a:p>
            <a:pPr marL="0" lvl="0" indent="0" algn="l" defTabSz="914400">
              <a:lnSpc>
                <a:spcPct val="150000"/>
              </a:lnSpc>
              <a:spcBef>
                <a:spcPts val="1000"/>
              </a:spcBef>
              <a:spcAft>
                <a:spcPts val="0"/>
              </a:spcAft>
              <a:buClrTx/>
              <a:buSzTx/>
              <a:buFont typeface="Arial" charset="0"/>
              <a:buNone/>
              <a:defRPr/>
            </a:pPr>
            <a:r>
              <a:rPr lang="zh-CN" sz="1200" b="0" i="0" u="none" strike="noStrike" kern="1200" spc="0" baseline="0">
                <a:ln>
                  <a:noFill/>
                </a:ln>
                <a:solidFill>
                  <a:srgbClr val="FFFFFF"/>
                </a:solidFill>
                <a:effectLst/>
                <a:latin typeface="Microsoft YaHei Light"/>
                <a:ea typeface="Microsoft YaHei Light"/>
              </a:rPr>
              <a:t>中文 黑体</a:t>
            </a:r>
            <a:endParaRPr lang="en" sz="1200" b="0" i="0" u="none" strike="noStrike" kern="1200" spc="0" baseline="0">
              <a:ln>
                <a:noFill/>
              </a:ln>
              <a:solidFill>
                <a:srgbClr val="FFFFFF"/>
              </a:solidFill>
              <a:effectLst/>
              <a:latin typeface="Microsoft YaHei Light"/>
              <a:ea typeface="Microsoft YaHei Light"/>
            </a:endParaRPr>
          </a:p>
          <a:p>
            <a:pPr marL="0" lvl="0" indent="0" algn="l" defTabSz="914400">
              <a:lnSpc>
                <a:spcPct val="150000"/>
              </a:lnSpc>
              <a:spcBef>
                <a:spcPts val="1000"/>
              </a:spcBef>
              <a:spcAft>
                <a:spcPts val="0"/>
              </a:spcAft>
              <a:buClrTx/>
              <a:buSzTx/>
              <a:buFont typeface="Arial" charset="0"/>
              <a:buNone/>
              <a:defRPr/>
            </a:pPr>
            <a:r>
              <a:rPr lang="zh-CN" sz="1200" b="0" i="0" u="none" strike="noStrike" kern="1200" spc="0" baseline="0">
                <a:ln>
                  <a:noFill/>
                </a:ln>
                <a:solidFill>
                  <a:srgbClr val="FFFFFF"/>
                </a:solidFill>
                <a:effectLst/>
                <a:latin typeface="Microsoft YaHei Light"/>
                <a:ea typeface="Microsoft YaHei Light"/>
              </a:rPr>
              <a:t>英文 </a:t>
            </a:r>
            <a:r>
              <a:rPr lang="en-US" sz="1200" b="0" i="0" u="none" strike="noStrike" kern="1200" spc="0" baseline="0">
                <a:ln>
                  <a:noFill/>
                </a:ln>
                <a:solidFill>
                  <a:srgbClr val="FFFFFF"/>
                </a:solidFill>
                <a:effectLst/>
                <a:latin typeface="Microsoft YaHei Light"/>
                <a:ea typeface="Microsoft YaHei Light"/>
              </a:rPr>
              <a:t>Arial</a:t>
            </a:r>
            <a:endParaRPr lang="en" sz="1200" b="0" i="0" u="none" strike="noStrike" kern="1200" spc="0" baseline="0">
              <a:ln>
                <a:noFill/>
              </a:ln>
              <a:solidFill>
                <a:srgbClr val="FFFFFF"/>
              </a:solidFill>
              <a:effectLst/>
              <a:latin typeface="Microsoft YaHei Light"/>
              <a:ea typeface="Microsoft YaHei Light"/>
            </a:endParaRPr>
          </a:p>
          <a:p>
            <a:pPr marL="0" lvl="0" indent="0" algn="l" defTabSz="914400">
              <a:lnSpc>
                <a:spcPct val="150000"/>
              </a:lnSpc>
              <a:spcBef>
                <a:spcPts val="1000"/>
              </a:spcBef>
              <a:spcAft>
                <a:spcPts val="0"/>
              </a:spcAft>
              <a:buClrTx/>
              <a:buSzTx/>
              <a:buFont typeface="Arial" charset="0"/>
              <a:buNone/>
              <a:defRPr/>
            </a:pPr>
            <a:endParaRPr lang="en-US" sz="1200" b="0" i="0" u="none" strike="noStrike" kern="1200" spc="0" baseline="0">
              <a:ln>
                <a:noFill/>
              </a:ln>
              <a:solidFill>
                <a:srgbClr val="FFFFFF"/>
              </a:solidFill>
              <a:effectLst/>
              <a:latin typeface="Microsoft YaHei Light"/>
              <a:ea typeface="Microsoft YaHei Light"/>
            </a:endParaRPr>
          </a:p>
          <a:p>
            <a:pPr marL="0" lvl="0" indent="0" algn="l" defTabSz="914400">
              <a:lnSpc>
                <a:spcPct val="150000"/>
              </a:lnSpc>
              <a:spcBef>
                <a:spcPts val="1000"/>
              </a:spcBef>
              <a:spcAft>
                <a:spcPts val="0"/>
              </a:spcAft>
              <a:buClrTx/>
              <a:buSzTx/>
              <a:buFont typeface="Arial" charset="0"/>
              <a:buNone/>
              <a:defRPr/>
            </a:pPr>
            <a:r>
              <a:rPr lang="zh-CN" sz="1200" b="0" i="0" u="none" strike="noStrike" kern="1200" spc="0" baseline="0">
                <a:ln>
                  <a:noFill/>
                </a:ln>
                <a:solidFill>
                  <a:srgbClr val="FFFFFF"/>
                </a:solidFill>
                <a:effectLst/>
                <a:latin typeface="Microsoft YaHei Light"/>
                <a:ea typeface="Microsoft YaHei Light"/>
              </a:rPr>
              <a:t>标题 </a:t>
            </a:r>
            <a:r>
              <a:rPr lang="en-US" sz="1200" b="0" i="0" u="none" strike="noStrike" kern="1200" spc="0" baseline="0">
                <a:ln>
                  <a:noFill/>
                </a:ln>
                <a:solidFill>
                  <a:srgbClr val="FFFFFF"/>
                </a:solidFill>
                <a:effectLst/>
                <a:latin typeface="Microsoft YaHei Light"/>
                <a:ea typeface="Microsoft YaHei Light"/>
              </a:rPr>
              <a:t>1.0</a:t>
            </a:r>
          </a:p>
          <a:p>
            <a:pPr marL="0" lvl="0" indent="0" algn="l" defTabSz="914400">
              <a:lnSpc>
                <a:spcPct val="150000"/>
              </a:lnSpc>
              <a:spcBef>
                <a:spcPts val="1000"/>
              </a:spcBef>
              <a:spcAft>
                <a:spcPts val="0"/>
              </a:spcAft>
              <a:buClrTx/>
              <a:buSzTx/>
              <a:buFont typeface="Arial" charset="0"/>
              <a:buNone/>
              <a:defRPr/>
            </a:pPr>
            <a:r>
              <a:rPr lang="zh-CN" sz="1200" b="0" i="0" u="none" strike="noStrike" kern="1200" spc="0" baseline="0">
                <a:ln>
                  <a:noFill/>
                </a:ln>
                <a:solidFill>
                  <a:srgbClr val="FFFFFF"/>
                </a:solidFill>
                <a:effectLst/>
                <a:latin typeface="Microsoft YaHei Light"/>
                <a:ea typeface="Microsoft YaHei Light"/>
              </a:rPr>
              <a:t>正文 </a:t>
            </a:r>
            <a:r>
              <a:rPr lang="en-US" sz="1200" b="0" i="0" u="none" strike="noStrike" kern="1200" spc="0" baseline="0">
                <a:ln>
                  <a:noFill/>
                </a:ln>
                <a:solidFill>
                  <a:srgbClr val="FFFFFF"/>
                </a:solidFill>
                <a:effectLst/>
                <a:latin typeface="Microsoft YaHei Light"/>
                <a:ea typeface="Microsoft YaHei Light"/>
              </a:rPr>
              <a:t>1.25</a:t>
            </a:r>
          </a:p>
          <a:p>
            <a:pPr marL="0" lvl="0" indent="0" algn="l" defTabSz="914400">
              <a:lnSpc>
                <a:spcPct val="150000"/>
              </a:lnSpc>
              <a:spcBef>
                <a:spcPts val="1000"/>
              </a:spcBef>
              <a:spcAft>
                <a:spcPts val="0"/>
              </a:spcAft>
              <a:buClrTx/>
              <a:buSzTx/>
              <a:buFont typeface="Arial" charset="0"/>
              <a:buNone/>
              <a:defRPr/>
            </a:pPr>
            <a:r>
              <a:rPr lang="en-US" sz="1200" b="0" i="0" u="none" strike="noStrike" kern="1200" spc="0" baseline="0">
                <a:ln>
                  <a:noFill/>
                </a:ln>
                <a:solidFill>
                  <a:srgbClr val="FFFFFF"/>
                </a:solidFill>
                <a:effectLst/>
                <a:latin typeface="Microsoft YaHei Light"/>
                <a:ea typeface="Microsoft YaHei Light"/>
              </a:rPr>
              <a:t>https://pixabay.com/ (</a:t>
            </a:r>
            <a:r>
              <a:rPr lang="zh-CN" sz="1200" b="0" i="0" u="none" strike="noStrike" kern="1200" spc="0" baseline="0">
                <a:ln>
                  <a:noFill/>
                </a:ln>
                <a:solidFill>
                  <a:srgbClr val="FFFFFF"/>
                </a:solidFill>
                <a:effectLst/>
                <a:latin typeface="Microsoft YaHei Light"/>
                <a:ea typeface="Microsoft YaHei Light"/>
              </a:rPr>
              <a:t>免费可商用</a:t>
            </a:r>
            <a:r>
              <a:rPr lang="en-US" sz="1200" b="0" i="0" u="none" strike="noStrike" kern="1200" spc="0" baseline="0">
                <a:ln>
                  <a:noFill/>
                </a:ln>
                <a:solidFill>
                  <a:srgbClr val="FFFFFF"/>
                </a:solidFill>
                <a:effectLst/>
                <a:latin typeface="Microsoft YaHei Light"/>
                <a:ea typeface="Microsoft YaHei Light"/>
              </a:rPr>
              <a:t>)</a:t>
            </a:r>
            <a:endParaRPr lang="en" sz="1200" b="0" i="0" u="none" strike="noStrike" kern="1200" spc="0" baseline="0">
              <a:ln>
                <a:noFill/>
              </a:ln>
              <a:solidFill>
                <a:srgbClr val="FFFFFF"/>
              </a:solidFill>
              <a:effectLst/>
              <a:latin typeface="Microsoft YaHei Light"/>
              <a:ea typeface="Microsoft YaHei Light"/>
            </a:endParaRPr>
          </a:p>
          <a:p>
            <a:pPr marL="0" lvl="0" indent="0" algn="l" defTabSz="914400">
              <a:lnSpc>
                <a:spcPct val="150000"/>
              </a:lnSpc>
              <a:spcBef>
                <a:spcPts val="1000"/>
              </a:spcBef>
              <a:spcAft>
                <a:spcPts val="0"/>
              </a:spcAft>
              <a:buClrTx/>
              <a:buSzTx/>
              <a:buFont typeface="Arial" charset="0"/>
              <a:buNone/>
              <a:defRPr/>
            </a:pPr>
            <a:endParaRPr lang="en" sz="1200" b="0" i="0" u="none" strike="noStrike" kern="1200" spc="0" baseline="0">
              <a:ln>
                <a:noFill/>
              </a:ln>
              <a:solidFill>
                <a:srgbClr val="FFFFFF"/>
              </a:solidFill>
              <a:effectLst/>
              <a:latin typeface="Microsoft YaHei Light"/>
              <a:ea typeface="Microsoft YaHei Light"/>
            </a:endParaRPr>
          </a:p>
          <a:p>
            <a:pPr marL="0" lvl="0" indent="0" algn="l" defTabSz="914400">
              <a:lnSpc>
                <a:spcPct val="150000"/>
              </a:lnSpc>
              <a:spcBef>
                <a:spcPts val="1000"/>
              </a:spcBef>
              <a:spcAft>
                <a:spcPts val="0"/>
              </a:spcAft>
              <a:buClrTx/>
              <a:buSzTx/>
              <a:buFont typeface="Arial" charset="0"/>
              <a:buNone/>
              <a:defRPr/>
            </a:pPr>
            <a:r>
              <a:rPr lang="zh-CN" sz="1200" b="0" i="0" u="none" strike="noStrike" kern="1200" spc="0" baseline="0">
                <a:ln>
                  <a:noFill/>
                </a:ln>
                <a:solidFill>
                  <a:srgbClr val="FFFFFF"/>
                </a:solidFill>
                <a:effectLst/>
                <a:latin typeface="Microsoft YaHei Light"/>
                <a:ea typeface="Microsoft YaHei Light"/>
              </a:rPr>
              <a:t>本网站所提供的任何信息内容（包括但不限于 </a:t>
            </a:r>
            <a:r>
              <a:rPr lang="en" sz="1200" b="0" i="0" u="none" strike="noStrike" kern="1200" spc="0" baseline="0">
                <a:ln>
                  <a:noFill/>
                </a:ln>
                <a:solidFill>
                  <a:srgbClr val="FFFFFF"/>
                </a:solidFill>
                <a:effectLst/>
                <a:latin typeface="Microsoft YaHei Light"/>
                <a:ea typeface="Microsoft YaHei Light"/>
              </a:rPr>
              <a:t>PPT </a:t>
            </a:r>
            <a:r>
              <a:rPr lang="zh-CN" sz="1200" b="0" i="0" u="none" strike="noStrike" kern="1200" spc="0" baseline="0">
                <a:ln>
                  <a:noFill/>
                </a:ln>
                <a:solidFill>
                  <a:srgbClr val="FFFFFF"/>
                </a:solidFill>
                <a:effectLst/>
                <a:latin typeface="Microsoft YaHei Light"/>
                <a:ea typeface="Microsoft YaHei Light"/>
              </a:rPr>
              <a:t>模板、</a:t>
            </a:r>
            <a:r>
              <a:rPr lang="en" sz="1200" b="0" i="0" u="none" strike="noStrike" kern="1200" spc="0" baseline="0">
                <a:ln>
                  <a:noFill/>
                </a:ln>
                <a:solidFill>
                  <a:srgbClr val="FFFFFF"/>
                </a:solidFill>
                <a:effectLst/>
                <a:latin typeface="Microsoft YaHei Light"/>
                <a:ea typeface="Microsoft YaHei Light"/>
              </a:rPr>
              <a:t>Word </a:t>
            </a:r>
            <a:r>
              <a:rPr lang="zh-CN" sz="1200" b="0" i="0" u="none" strike="noStrike" kern="1200" spc="0" baseline="0">
                <a:ln>
                  <a:noFill/>
                </a:ln>
                <a:solidFill>
                  <a:srgbClr val="FFFFFF"/>
                </a:solidFill>
                <a:effectLst/>
                <a:latin typeface="Microsoft YaHei Light"/>
                <a:ea typeface="Microsoft YaHei Light"/>
              </a:rPr>
              <a:t>文档、</a:t>
            </a:r>
            <a:r>
              <a:rPr lang="en" sz="1200" b="0" i="0" u="none" strike="noStrike" kern="1200" spc="0" baseline="0">
                <a:ln>
                  <a:noFill/>
                </a:ln>
                <a:solidFill>
                  <a:srgbClr val="FFFFFF"/>
                </a:solidFill>
                <a:effectLst/>
                <a:latin typeface="Microsoft YaHei Light"/>
                <a:ea typeface="Microsoft YaHei Light"/>
              </a:rPr>
              <a:t>Excel </a:t>
            </a:r>
            <a:r>
              <a:rPr lang="zh-CN" sz="1200" b="0" i="0" u="none" strike="noStrike" kern="1200" spc="0" baseline="0">
                <a:ln>
                  <a:noFill/>
                </a:ln>
                <a:solidFill>
                  <a:srgbClr val="FFFFFF"/>
                </a:solidFill>
                <a:effectLst/>
                <a:latin typeface="Microsoft YaHei Light"/>
                <a:ea typeface="Microsoft YaHei Light"/>
              </a:rPr>
              <a:t>图表、图片素材等）均受</a:t>
            </a:r>
            <a:r>
              <a:rPr lang="en-US" sz="1200" b="0" i="0" u="none" strike="noStrike" kern="1200" spc="0" baseline="0">
                <a:ln>
                  <a:noFill/>
                </a:ln>
                <a:solidFill>
                  <a:srgbClr val="FFFFFF"/>
                </a:solidFill>
                <a:effectLst/>
                <a:latin typeface="Microsoft YaHei Light"/>
                <a:ea typeface="Microsoft YaHei Light"/>
              </a:rPr>
              <a:t>《</a:t>
            </a:r>
            <a:r>
              <a:rPr lang="zh-CN" sz="1200" b="0" i="0" u="none" strike="noStrike" kern="1200" spc="0" baseline="0">
                <a:ln>
                  <a:noFill/>
                </a:ln>
                <a:solidFill>
                  <a:srgbClr val="FFFFFF"/>
                </a:solidFill>
                <a:effectLst/>
                <a:latin typeface="Microsoft YaHei Light"/>
                <a:ea typeface="Microsoft YaHei Light"/>
              </a:rPr>
              <a:t>中华人民共和国著作权法</a:t>
            </a:r>
            <a:r>
              <a:rPr lang="en-US" sz="1200" b="0" i="0" u="none" strike="noStrike" kern="1200" spc="0" baseline="0">
                <a:ln>
                  <a:noFill/>
                </a:ln>
                <a:solidFill>
                  <a:srgbClr val="FFFFFF"/>
                </a:solidFill>
                <a:effectLst/>
                <a:latin typeface="Microsoft YaHei Light"/>
                <a:ea typeface="Microsoft YaHei Light"/>
              </a:rPr>
              <a:t>》</a:t>
            </a:r>
            <a:r>
              <a:rPr lang="zh-CN" sz="1200" b="0" i="0" u="none" strike="noStrike" kern="1200" spc="0" baseline="0">
                <a:ln>
                  <a:noFill/>
                </a:ln>
                <a:solidFill>
                  <a:srgbClr val="FFFFFF"/>
                </a:solidFill>
                <a:effectLst/>
                <a:latin typeface="Microsoft YaHei Light"/>
                <a:ea typeface="Microsoft YaHei Light"/>
              </a:rPr>
              <a:t>、</a:t>
            </a:r>
            <a:r>
              <a:rPr lang="en-US" sz="1200" b="0" i="0" u="none" strike="noStrike" kern="1200" spc="0" baseline="0">
                <a:ln>
                  <a:noFill/>
                </a:ln>
                <a:solidFill>
                  <a:srgbClr val="FFFFFF"/>
                </a:solidFill>
                <a:effectLst/>
                <a:latin typeface="Microsoft YaHei Light"/>
                <a:ea typeface="Microsoft YaHei Light"/>
              </a:rPr>
              <a:t>《</a:t>
            </a:r>
            <a:r>
              <a:rPr lang="zh-CN" sz="1200" b="0" i="0" u="none" strike="noStrike" kern="1200" spc="0" baseline="0">
                <a:ln>
                  <a:noFill/>
                </a:ln>
                <a:solidFill>
                  <a:srgbClr val="FFFFFF"/>
                </a:solidFill>
                <a:effectLst/>
                <a:latin typeface="Microsoft YaHei Light"/>
                <a:ea typeface="Microsoft YaHei Light"/>
              </a:rPr>
              <a:t>信息网络传播权保护条例</a:t>
            </a:r>
            <a:r>
              <a:rPr lang="en-US" sz="1200" b="0" i="0" u="none" strike="noStrike" kern="1200" spc="0" baseline="0">
                <a:ln>
                  <a:noFill/>
                </a:ln>
                <a:solidFill>
                  <a:srgbClr val="FFFFFF"/>
                </a:solidFill>
                <a:effectLst/>
                <a:latin typeface="Microsoft YaHei Light"/>
                <a:ea typeface="Microsoft YaHei Light"/>
              </a:rPr>
              <a:t>》</a:t>
            </a:r>
            <a:r>
              <a:rPr lang="zh-CN" sz="1200" b="0" i="0" u="none" strike="noStrike" kern="1200" spc="0" baseline="0">
                <a:ln>
                  <a:noFill/>
                </a:ln>
                <a:solidFill>
                  <a:srgbClr val="FFFFFF"/>
                </a:solidFill>
                <a:effectLst/>
                <a:latin typeface="Microsoft YaHei Light"/>
                <a:ea typeface="Microsoft YaHei Light"/>
              </a:rPr>
              <a:t>及其他适用的法律法规的保护，未经权利人书面明确授权，信息内容的任何部分</a:t>
            </a:r>
            <a:r>
              <a:rPr lang="en-US" sz="1200" b="0" i="0" u="none" strike="noStrike" kern="1200" spc="0" baseline="0">
                <a:ln>
                  <a:noFill/>
                </a:ln>
                <a:solidFill>
                  <a:srgbClr val="FFFFFF"/>
                </a:solidFill>
                <a:effectLst/>
                <a:latin typeface="Microsoft YaHei Light"/>
                <a:ea typeface="Microsoft YaHei Light"/>
              </a:rPr>
              <a:t>(</a:t>
            </a:r>
            <a:r>
              <a:rPr lang="zh-CN" sz="1200" b="0" i="0" u="none" strike="noStrike" kern="1200" spc="0" baseline="0">
                <a:ln>
                  <a:noFill/>
                </a:ln>
                <a:solidFill>
                  <a:srgbClr val="FFFFFF"/>
                </a:solidFill>
                <a:effectLst/>
                <a:latin typeface="Microsoft YaHei Light"/>
                <a:ea typeface="Microsoft YaHei Light"/>
              </a:rPr>
              <a:t>包括图片或图表</a:t>
            </a:r>
            <a:r>
              <a:rPr lang="en-US" sz="1200" b="0" i="0" u="none" strike="noStrike" kern="1200" spc="0" baseline="0">
                <a:ln>
                  <a:noFill/>
                </a:ln>
                <a:solidFill>
                  <a:srgbClr val="FFFFFF"/>
                </a:solidFill>
                <a:effectLst/>
                <a:latin typeface="Microsoft YaHei Light"/>
                <a:ea typeface="Microsoft YaHei Light"/>
              </a:rPr>
              <a:t>)</a:t>
            </a:r>
            <a:r>
              <a:rPr lang="zh-CN" sz="1200" b="0" i="0" u="none" strike="noStrike" kern="1200" spc="0" baseline="0">
                <a:ln>
                  <a:noFill/>
                </a:ln>
                <a:solidFill>
                  <a:srgbClr val="FFFFFF"/>
                </a:solidFill>
                <a:effectLst/>
                <a:latin typeface="Microsoft YaHei Light"/>
                <a:ea typeface="Microsoft YaHei Light"/>
              </a:rPr>
              <a:t>不得被全部或部分的复制、传播、销售，否则将承担法律责任。</a:t>
            </a:r>
            <a:endParaRPr lang="en-US" sz="1200" b="0" i="0" u="none" strike="noStrike" kern="1200" spc="0" baseline="0">
              <a:ln>
                <a:noFill/>
              </a:ln>
              <a:solidFill>
                <a:srgbClr val="FFFFFF"/>
              </a:solidFill>
              <a:effectLst/>
              <a:latin typeface="Microsoft YaHei Light"/>
              <a:ea typeface="Microsoft YaHei Light"/>
            </a:endParaRPr>
          </a:p>
          <a:p>
            <a:pPr marL="0" lvl="0" indent="0" algn="l" defTabSz="914400">
              <a:lnSpc>
                <a:spcPct val="150000"/>
              </a:lnSpc>
              <a:spcBef>
                <a:spcPts val="1000"/>
              </a:spcBef>
              <a:spcAft>
                <a:spcPts val="0"/>
              </a:spcAft>
              <a:buClrTx/>
              <a:buSzTx/>
              <a:buFont typeface="Arial" charset="0"/>
              <a:buNone/>
              <a:defRPr/>
            </a:pPr>
            <a:endParaRPr lang="en-US" sz="1200" b="0" i="0" u="none" strike="noStrike" kern="1200" spc="0" baseline="0">
              <a:ln>
                <a:noFill/>
              </a:ln>
              <a:solidFill>
                <a:srgbClr val="FFFFFF"/>
              </a:solidFill>
              <a:effectLst/>
              <a:latin typeface="Microsoft YaHei Light"/>
              <a:ea typeface="Microsoft YaHei Light"/>
            </a:endParaRPr>
          </a:p>
          <a:p>
            <a:pPr marL="0" lvl="0" indent="0" algn="l" defTabSz="914400">
              <a:lnSpc>
                <a:spcPct val="150000"/>
              </a:lnSpc>
              <a:spcBef>
                <a:spcPts val="1000"/>
              </a:spcBef>
              <a:spcAft>
                <a:spcPts val="0"/>
              </a:spcAft>
              <a:buClrTx/>
              <a:buSzTx/>
              <a:buFont typeface="Arial" charset="0"/>
              <a:buNone/>
              <a:defRPr/>
            </a:pPr>
            <a:r>
              <a:rPr lang="en-US" sz="1200" b="0" i="0" u="none" strike="noStrike" kern="1200" spc="0" baseline="0">
                <a:ln>
                  <a:noFill/>
                </a:ln>
                <a:solidFill>
                  <a:srgbClr val="FFFFFF"/>
                </a:solidFill>
                <a:effectLst/>
                <a:latin typeface="Microsoft YaHei Light"/>
                <a:ea typeface="Microsoft YaHei Light"/>
              </a:rPr>
              <a:t>OfficePLUS</a:t>
            </a:r>
            <a:endParaRPr lang="en" sz="1200" b="0" i="0" u="none" strike="noStrike" kern="1200" spc="0" baseline="0">
              <a:ln>
                <a:noFill/>
              </a:ln>
              <a:solidFill>
                <a:srgbClr val="FFFFFF"/>
              </a:solidFill>
              <a:effectLst/>
              <a:latin typeface="Microsoft YaHei Light"/>
              <a:ea typeface="Microsoft YaHei Light"/>
            </a:endParaRPr>
          </a:p>
        </p:txBody>
      </p:sp>
      <p:sp>
        <p:nvSpPr>
          <p:cNvPr id="14" name="TextBox 13"/>
          <p:cNvSpPr txBox="1"/>
          <p:nvPr/>
        </p:nvSpPr>
        <p:spPr>
          <a:xfrm>
            <a:off x="440603" y="759873"/>
            <a:ext cx="1657138" cy="440267"/>
          </a:xfrm>
          <a:prstGeom prst="rect">
            <a:avLst/>
          </a:prstGeom>
        </p:spPr>
        <p:txBody>
          <a:bodyPr/>
          <a:lstStyle>
            <a:lvl1pPr marL="0" lvl="0" indent="0" algn="l" defTabSz="914354">
              <a:lnSpc>
                <a:spcPct val="100000"/>
              </a:lnSpc>
              <a:spcBef>
                <a:spcPts val="1000"/>
              </a:spcBef>
              <a:spcAft>
                <a:spcPts val="0"/>
              </a:spcAft>
              <a:buClrTx/>
              <a:buSzTx/>
              <a:buFont typeface="Arial" charset="0"/>
              <a:buNone/>
              <a:defRPr sz="1867" b="0" i="0" kern="1200">
                <a:solidFill>
                  <a:schemeClr val="bg1"/>
                </a:solidFill>
                <a:latin typeface="Microsoft YaHei"/>
                <a:ea typeface="Microsoft YaHei"/>
              </a:defRPr>
            </a:lvl1pPr>
            <a:lvl2pPr marL="685800" lvl="1" indent="-228600" algn="l" defTabSz="914400">
              <a:lnSpc>
                <a:spcPct val="90000"/>
              </a:lnSpc>
              <a:spcBef>
                <a:spcPts val="500"/>
              </a:spcBef>
              <a:buFont typeface="Arial" charset="0"/>
              <a:buChar char="•"/>
              <a:defRPr sz="2400" kern="1200">
                <a:solidFill>
                  <a:schemeClr val="tx1"/>
                </a:solidFill>
                <a:latin typeface="Arial"/>
                <a:ea typeface="黑体"/>
              </a:defRPr>
            </a:lvl2pPr>
            <a:lvl3pPr marL="1143000" lvl="2" indent="-228600" algn="l" defTabSz="914400">
              <a:lnSpc>
                <a:spcPct val="90000"/>
              </a:lnSpc>
              <a:spcBef>
                <a:spcPts val="500"/>
              </a:spcBef>
              <a:buFont typeface="Arial" charset="0"/>
              <a:buChar char="•"/>
              <a:defRPr sz="2000" kern="1200">
                <a:solidFill>
                  <a:schemeClr val="tx1"/>
                </a:solidFill>
                <a:latin typeface="Arial"/>
                <a:ea typeface="黑体"/>
              </a:defRPr>
            </a:lvl3pPr>
            <a:lvl4pPr marL="1600200" lvl="3" indent="-228600" algn="l" defTabSz="914400">
              <a:lnSpc>
                <a:spcPct val="90000"/>
              </a:lnSpc>
              <a:spcBef>
                <a:spcPts val="500"/>
              </a:spcBef>
              <a:buFont typeface="Arial" charset="0"/>
              <a:buChar char="•"/>
              <a:defRPr sz="1800" kern="1200">
                <a:solidFill>
                  <a:schemeClr val="tx1"/>
                </a:solidFill>
                <a:latin typeface="Arial"/>
                <a:ea typeface="黑体"/>
              </a:defRPr>
            </a:lvl4pPr>
            <a:lvl5pPr marL="2057400" lvl="4" indent="-228600" algn="l" defTabSz="914400">
              <a:lnSpc>
                <a:spcPct val="90000"/>
              </a:lnSpc>
              <a:spcBef>
                <a:spcPts val="500"/>
              </a:spcBef>
              <a:buFont typeface="Arial" charset="0"/>
              <a:buChar char="•"/>
              <a:defRPr sz="1800" kern="1200">
                <a:solidFill>
                  <a:schemeClr val="tx1"/>
                </a:solidFill>
                <a:latin typeface="Arial"/>
                <a:ea typeface="黑体"/>
              </a:defRPr>
            </a:lvl5pPr>
            <a:lvl6pPr marL="2514600" lvl="5" indent="-228600" algn="l" defTabSz="914400">
              <a:lnSpc>
                <a:spcPct val="90000"/>
              </a:lnSpc>
              <a:spcBef>
                <a:spcPts val="500"/>
              </a:spcBef>
              <a:buFont typeface="Arial" charset="0"/>
              <a:buChar char="•"/>
              <a:defRPr sz="1800" kern="1200">
                <a:solidFill>
                  <a:schemeClr val="tx1"/>
                </a:solidFill>
                <a:latin typeface="Arial"/>
                <a:ea typeface="黑体"/>
              </a:defRPr>
            </a:lvl6pPr>
            <a:lvl7pPr marL="2971800" lvl="6" indent="-228600" algn="l" defTabSz="914400">
              <a:lnSpc>
                <a:spcPct val="90000"/>
              </a:lnSpc>
              <a:spcBef>
                <a:spcPts val="500"/>
              </a:spcBef>
              <a:buFont typeface="Arial" charset="0"/>
              <a:buChar char="•"/>
              <a:defRPr sz="1800" kern="1200">
                <a:solidFill>
                  <a:schemeClr val="tx1"/>
                </a:solidFill>
                <a:latin typeface="Arial"/>
                <a:ea typeface="黑体"/>
              </a:defRPr>
            </a:lvl7pPr>
            <a:lvl8pPr marL="3429000" lvl="7" indent="-228600" algn="l" defTabSz="914400">
              <a:lnSpc>
                <a:spcPct val="90000"/>
              </a:lnSpc>
              <a:spcBef>
                <a:spcPts val="500"/>
              </a:spcBef>
              <a:buFont typeface="Arial" charset="0"/>
              <a:buChar char="•"/>
              <a:defRPr sz="1800" kern="1200">
                <a:solidFill>
                  <a:schemeClr val="tx1"/>
                </a:solidFill>
                <a:latin typeface="Arial"/>
                <a:ea typeface="黑体"/>
              </a:defRPr>
            </a:lvl8pPr>
            <a:lvl9pPr marL="3886200" lvl="8" indent="-228600" algn="l" defTabSz="914400">
              <a:lnSpc>
                <a:spcPct val="90000"/>
              </a:lnSpc>
              <a:spcBef>
                <a:spcPts val="500"/>
              </a:spcBef>
              <a:buFont typeface="Arial" charset="0"/>
              <a:buChar char="•"/>
              <a:defRPr sz="1800" kern="1200">
                <a:solidFill>
                  <a:schemeClr val="tx1"/>
                </a:solidFill>
                <a:latin typeface="Arial"/>
                <a:ea typeface="黑体"/>
              </a:defRPr>
            </a:lvl9pPr>
          </a:lstStyle>
          <a:p>
            <a:pPr marL="0" lvl="0" indent="0" algn="l" defTabSz="914354">
              <a:lnSpc>
                <a:spcPct val="100000"/>
              </a:lnSpc>
              <a:spcBef>
                <a:spcPts val="1000"/>
              </a:spcBef>
              <a:spcAft>
                <a:spcPts val="0"/>
              </a:spcAft>
              <a:buClrTx/>
              <a:buSzTx/>
              <a:buFont typeface="Arial" charset="0"/>
              <a:buNone/>
              <a:defRPr/>
            </a:pPr>
            <a:r>
              <a:rPr lang="zh-CN" sz="1867" b="0" i="0" u="none" strike="noStrike" kern="1200" spc="0" baseline="0">
                <a:ln>
                  <a:noFill/>
                </a:ln>
                <a:solidFill>
                  <a:srgbClr val="FFFFFF"/>
                </a:solidFill>
                <a:effectLst/>
                <a:latin typeface="Microsoft YaHei"/>
                <a:ea typeface="Microsoft YaHei"/>
              </a:rPr>
              <a:t>标注</a:t>
            </a:r>
          </a:p>
        </p:txBody>
      </p:sp>
      <p:sp>
        <p:nvSpPr>
          <p:cNvPr id="15" name="TextBox 14"/>
          <p:cNvSpPr txBox="1"/>
          <p:nvPr/>
        </p:nvSpPr>
        <p:spPr>
          <a:xfrm>
            <a:off x="2378000" y="759876"/>
            <a:ext cx="1494754" cy="5399189"/>
          </a:xfrm>
          <a:prstGeom prst="rect">
            <a:avLst/>
          </a:prstGeom>
        </p:spPr>
        <p:txBody>
          <a:bodyPr/>
          <a:lstStyle>
            <a:lvl1pPr marL="0" lvl="0" indent="0" algn="l" defTabSz="914400">
              <a:lnSpc>
                <a:spcPct val="150000"/>
              </a:lnSpc>
              <a:spcBef>
                <a:spcPts val="1000"/>
              </a:spcBef>
              <a:buFont typeface="Arial" charset="0"/>
              <a:buNone/>
              <a:defRPr sz="1200" b="0" i="0" kern="1200" baseline="0">
                <a:solidFill>
                  <a:schemeClr val="bg1"/>
                </a:solidFill>
                <a:latin typeface="Microsoft YaHei Light"/>
                <a:ea typeface="Microsoft YaHei Light"/>
              </a:defRPr>
            </a:lvl1pPr>
            <a:lvl2pPr marL="685800" lvl="1" indent="-228600" algn="l" defTabSz="914400">
              <a:lnSpc>
                <a:spcPct val="90000"/>
              </a:lnSpc>
              <a:spcBef>
                <a:spcPts val="500"/>
              </a:spcBef>
              <a:buFont typeface="Arial" charset="0"/>
              <a:buChar char="•"/>
              <a:defRPr sz="2400" kern="1200">
                <a:solidFill>
                  <a:schemeClr val="tx1"/>
                </a:solidFill>
                <a:latin typeface="Arial"/>
                <a:ea typeface="黑体"/>
              </a:defRPr>
            </a:lvl2pPr>
            <a:lvl3pPr marL="1143000" lvl="2" indent="-228600" algn="l" defTabSz="914400">
              <a:lnSpc>
                <a:spcPct val="90000"/>
              </a:lnSpc>
              <a:spcBef>
                <a:spcPts val="500"/>
              </a:spcBef>
              <a:buFont typeface="Arial" charset="0"/>
              <a:buChar char="•"/>
              <a:defRPr sz="2000" kern="1200">
                <a:solidFill>
                  <a:schemeClr val="tx1"/>
                </a:solidFill>
                <a:latin typeface="Arial"/>
                <a:ea typeface="黑体"/>
              </a:defRPr>
            </a:lvl3pPr>
            <a:lvl4pPr marL="1600200" lvl="3" indent="-228600" algn="l" defTabSz="914400">
              <a:lnSpc>
                <a:spcPct val="90000"/>
              </a:lnSpc>
              <a:spcBef>
                <a:spcPts val="500"/>
              </a:spcBef>
              <a:buFont typeface="Arial" charset="0"/>
              <a:buChar char="•"/>
              <a:defRPr sz="1800" kern="1200">
                <a:solidFill>
                  <a:schemeClr val="tx1"/>
                </a:solidFill>
                <a:latin typeface="Arial"/>
                <a:ea typeface="黑体"/>
              </a:defRPr>
            </a:lvl4pPr>
            <a:lvl5pPr marL="2057400" lvl="4" indent="-228600" algn="l" defTabSz="914400">
              <a:lnSpc>
                <a:spcPct val="90000"/>
              </a:lnSpc>
              <a:spcBef>
                <a:spcPts val="500"/>
              </a:spcBef>
              <a:buFont typeface="Arial" charset="0"/>
              <a:buChar char="•"/>
              <a:defRPr sz="1800" kern="1200">
                <a:solidFill>
                  <a:schemeClr val="tx1"/>
                </a:solidFill>
                <a:latin typeface="Arial"/>
                <a:ea typeface="黑体"/>
              </a:defRPr>
            </a:lvl5pPr>
            <a:lvl6pPr marL="2514600" lvl="5" indent="-228600" algn="l" defTabSz="914400">
              <a:lnSpc>
                <a:spcPct val="90000"/>
              </a:lnSpc>
              <a:spcBef>
                <a:spcPts val="500"/>
              </a:spcBef>
              <a:buFont typeface="Arial" charset="0"/>
              <a:buChar char="•"/>
              <a:defRPr sz="1800" kern="1200">
                <a:solidFill>
                  <a:schemeClr val="tx1"/>
                </a:solidFill>
                <a:latin typeface="Arial"/>
                <a:ea typeface="黑体"/>
              </a:defRPr>
            </a:lvl6pPr>
            <a:lvl7pPr marL="2971800" lvl="6" indent="-228600" algn="l" defTabSz="914400">
              <a:lnSpc>
                <a:spcPct val="90000"/>
              </a:lnSpc>
              <a:spcBef>
                <a:spcPts val="500"/>
              </a:spcBef>
              <a:buFont typeface="Arial" charset="0"/>
              <a:buChar char="•"/>
              <a:defRPr sz="1800" kern="1200">
                <a:solidFill>
                  <a:schemeClr val="tx1"/>
                </a:solidFill>
                <a:latin typeface="Arial"/>
                <a:ea typeface="黑体"/>
              </a:defRPr>
            </a:lvl7pPr>
            <a:lvl8pPr marL="3429000" lvl="7" indent="-228600" algn="l" defTabSz="914400">
              <a:lnSpc>
                <a:spcPct val="90000"/>
              </a:lnSpc>
              <a:spcBef>
                <a:spcPts val="500"/>
              </a:spcBef>
              <a:buFont typeface="Arial" charset="0"/>
              <a:buChar char="•"/>
              <a:defRPr sz="1800" kern="1200">
                <a:solidFill>
                  <a:schemeClr val="tx1"/>
                </a:solidFill>
                <a:latin typeface="Arial"/>
                <a:ea typeface="黑体"/>
              </a:defRPr>
            </a:lvl8pPr>
            <a:lvl9pPr marL="3886200" lvl="8" indent="-228600" algn="l" defTabSz="914400">
              <a:lnSpc>
                <a:spcPct val="90000"/>
              </a:lnSpc>
              <a:spcBef>
                <a:spcPts val="500"/>
              </a:spcBef>
              <a:buFont typeface="Arial" charset="0"/>
              <a:buChar char="•"/>
              <a:defRPr sz="1800" kern="1200">
                <a:solidFill>
                  <a:schemeClr val="tx1"/>
                </a:solidFill>
                <a:latin typeface="Arial"/>
                <a:ea typeface="黑体"/>
              </a:defRPr>
            </a:lvl9pPr>
          </a:lstStyle>
          <a:p>
            <a:pPr marL="0" lvl="0" indent="0" algn="l" defTabSz="914400">
              <a:lnSpc>
                <a:spcPct val="150000"/>
              </a:lnSpc>
              <a:spcBef>
                <a:spcPts val="1000"/>
              </a:spcBef>
              <a:spcAft>
                <a:spcPts val="0"/>
              </a:spcAft>
              <a:buClrTx/>
              <a:buSzTx/>
              <a:buFont typeface="Arial" charset="0"/>
              <a:buNone/>
              <a:defRPr/>
            </a:pPr>
            <a:r>
              <a:rPr lang="zh-CN" sz="1200" b="0" i="0" u="none" strike="noStrike" kern="1200" spc="0" baseline="0">
                <a:ln>
                  <a:noFill/>
                </a:ln>
                <a:solidFill>
                  <a:srgbClr val="FFFFFF"/>
                </a:solidFill>
                <a:effectLst/>
                <a:latin typeface="Microsoft YaHei Light"/>
                <a:ea typeface="Microsoft YaHei Light"/>
              </a:rPr>
              <a:t>字体使用</a:t>
            </a:r>
            <a:endParaRPr lang="en-US" sz="1200" b="0" i="0" u="none" strike="noStrike" kern="1200" spc="0" baseline="0">
              <a:ln>
                <a:noFill/>
              </a:ln>
              <a:solidFill>
                <a:srgbClr val="FFFFFF"/>
              </a:solidFill>
              <a:effectLst/>
              <a:latin typeface="Microsoft YaHei Light"/>
              <a:ea typeface="Microsoft YaHei Light"/>
            </a:endParaRPr>
          </a:p>
          <a:p>
            <a:pPr marL="0" lvl="0" indent="0" algn="l" defTabSz="914400">
              <a:lnSpc>
                <a:spcPct val="150000"/>
              </a:lnSpc>
              <a:spcBef>
                <a:spcPts val="1000"/>
              </a:spcBef>
              <a:spcAft>
                <a:spcPts val="0"/>
              </a:spcAft>
              <a:buClrTx/>
              <a:buSzTx/>
              <a:buFont typeface="Arial" charset="0"/>
              <a:buNone/>
              <a:defRPr/>
            </a:pPr>
            <a:endParaRPr lang="en-US" sz="1200" b="0" i="0" u="none" strike="noStrike" kern="1200" spc="0" baseline="0">
              <a:ln>
                <a:noFill/>
              </a:ln>
              <a:solidFill>
                <a:srgbClr val="FFFFFF"/>
              </a:solidFill>
              <a:effectLst/>
              <a:latin typeface="Microsoft YaHei Light"/>
              <a:ea typeface="Microsoft YaHei Light"/>
            </a:endParaRPr>
          </a:p>
          <a:p>
            <a:pPr marL="0" lvl="0" indent="0" algn="l" defTabSz="914400">
              <a:lnSpc>
                <a:spcPct val="150000"/>
              </a:lnSpc>
              <a:spcBef>
                <a:spcPts val="1000"/>
              </a:spcBef>
              <a:spcAft>
                <a:spcPts val="0"/>
              </a:spcAft>
              <a:buClrTx/>
              <a:buSzTx/>
              <a:buFont typeface="Arial" charset="0"/>
              <a:buNone/>
              <a:defRPr/>
            </a:pPr>
            <a:endParaRPr lang="en-US" sz="1200" b="0" i="0" u="none" strike="noStrike" kern="1200" spc="0" baseline="0">
              <a:ln>
                <a:noFill/>
              </a:ln>
              <a:solidFill>
                <a:srgbClr val="FFFFFF"/>
              </a:solidFill>
              <a:effectLst/>
              <a:latin typeface="Microsoft YaHei Light"/>
              <a:ea typeface="Microsoft YaHei Light"/>
            </a:endParaRPr>
          </a:p>
          <a:p>
            <a:pPr marL="0" lvl="0" indent="0" algn="l" defTabSz="914400">
              <a:lnSpc>
                <a:spcPct val="150000"/>
              </a:lnSpc>
              <a:spcBef>
                <a:spcPts val="1000"/>
              </a:spcBef>
              <a:spcAft>
                <a:spcPts val="0"/>
              </a:spcAft>
              <a:buClrTx/>
              <a:buSzTx/>
              <a:buFont typeface="Arial" charset="0"/>
              <a:buNone/>
              <a:defRPr/>
            </a:pPr>
            <a:r>
              <a:rPr lang="zh-CN" sz="1200" b="0" i="0" u="none" strike="noStrike" kern="1200" spc="0" baseline="0">
                <a:ln>
                  <a:noFill/>
                </a:ln>
                <a:solidFill>
                  <a:srgbClr val="FFFFFF"/>
                </a:solidFill>
                <a:effectLst/>
                <a:latin typeface="Microsoft YaHei Light"/>
                <a:ea typeface="Microsoft YaHei Light"/>
              </a:rPr>
              <a:t>行距</a:t>
            </a:r>
            <a:endParaRPr lang="en-US" sz="1200" b="0" i="0" u="none" strike="noStrike" kern="1200" spc="0" baseline="0">
              <a:ln>
                <a:noFill/>
              </a:ln>
              <a:solidFill>
                <a:srgbClr val="FFFFFF"/>
              </a:solidFill>
              <a:effectLst/>
              <a:latin typeface="Microsoft YaHei Light"/>
              <a:ea typeface="Microsoft YaHei Light"/>
            </a:endParaRPr>
          </a:p>
          <a:p>
            <a:pPr marL="0" lvl="0" indent="0" algn="l" defTabSz="914400">
              <a:lnSpc>
                <a:spcPct val="150000"/>
              </a:lnSpc>
              <a:spcBef>
                <a:spcPts val="1000"/>
              </a:spcBef>
              <a:spcAft>
                <a:spcPts val="0"/>
              </a:spcAft>
              <a:buClrTx/>
              <a:buSzTx/>
              <a:buFont typeface="Arial" charset="0"/>
              <a:buNone/>
              <a:defRPr/>
            </a:pPr>
            <a:endParaRPr lang="en-US" sz="1200" b="0" i="0" u="none" strike="noStrike" kern="1200" spc="0" baseline="0">
              <a:ln>
                <a:noFill/>
              </a:ln>
              <a:solidFill>
                <a:srgbClr val="FFFFFF"/>
              </a:solidFill>
              <a:effectLst/>
              <a:latin typeface="Microsoft YaHei Light"/>
              <a:ea typeface="Microsoft YaHei Light"/>
            </a:endParaRPr>
          </a:p>
          <a:p>
            <a:pPr marL="0" lvl="0" indent="0" algn="l" defTabSz="914400">
              <a:lnSpc>
                <a:spcPct val="150000"/>
              </a:lnSpc>
              <a:spcBef>
                <a:spcPts val="1000"/>
              </a:spcBef>
              <a:spcAft>
                <a:spcPts val="0"/>
              </a:spcAft>
              <a:buClrTx/>
              <a:buSzTx/>
              <a:buFont typeface="Arial" charset="0"/>
              <a:buNone/>
              <a:defRPr/>
            </a:pPr>
            <a:r>
              <a:rPr lang="zh-CN" sz="1200" b="0" i="0" u="none" strike="noStrike" kern="1200" spc="0" baseline="0">
                <a:ln>
                  <a:noFill/>
                </a:ln>
                <a:solidFill>
                  <a:srgbClr val="FFFFFF"/>
                </a:solidFill>
                <a:effectLst/>
                <a:latin typeface="Microsoft YaHei Light"/>
                <a:ea typeface="Microsoft YaHei Light"/>
              </a:rPr>
              <a:t>素材</a:t>
            </a:r>
            <a:endParaRPr lang="en-US" sz="1200" b="0" i="0" u="none" strike="noStrike" kern="1200" spc="0" baseline="0">
              <a:ln>
                <a:noFill/>
              </a:ln>
              <a:solidFill>
                <a:srgbClr val="FFFFFF"/>
              </a:solidFill>
              <a:effectLst/>
              <a:latin typeface="Microsoft YaHei Light"/>
              <a:ea typeface="Microsoft YaHei Light"/>
            </a:endParaRPr>
          </a:p>
          <a:p>
            <a:pPr marL="0" lvl="0" indent="0" algn="l" defTabSz="914400">
              <a:lnSpc>
                <a:spcPct val="150000"/>
              </a:lnSpc>
              <a:spcBef>
                <a:spcPts val="1000"/>
              </a:spcBef>
              <a:spcAft>
                <a:spcPts val="0"/>
              </a:spcAft>
              <a:buClrTx/>
              <a:buSzTx/>
              <a:buFont typeface="Arial" charset="0"/>
              <a:buNone/>
              <a:defRPr/>
            </a:pPr>
            <a:endParaRPr lang="en-US" sz="1200" b="0" i="0" u="none" strike="noStrike" kern="1200" spc="0" baseline="0">
              <a:ln>
                <a:noFill/>
              </a:ln>
              <a:solidFill>
                <a:srgbClr val="FFFFFF"/>
              </a:solidFill>
              <a:effectLst/>
              <a:latin typeface="Microsoft YaHei Light"/>
              <a:ea typeface="Microsoft YaHei Light"/>
            </a:endParaRPr>
          </a:p>
          <a:p>
            <a:pPr marL="0" lvl="0" indent="0" algn="l" defTabSz="914400">
              <a:lnSpc>
                <a:spcPct val="150000"/>
              </a:lnSpc>
              <a:spcBef>
                <a:spcPts val="1000"/>
              </a:spcBef>
              <a:spcAft>
                <a:spcPts val="0"/>
              </a:spcAft>
              <a:buClrTx/>
              <a:buSzTx/>
              <a:buFont typeface="Arial" charset="0"/>
              <a:buNone/>
              <a:defRPr/>
            </a:pPr>
            <a:r>
              <a:rPr lang="zh-CN" sz="1200" b="0" i="0" u="none" strike="noStrike" kern="1200" spc="0" baseline="0">
                <a:ln>
                  <a:noFill/>
                </a:ln>
                <a:solidFill>
                  <a:srgbClr val="FFFFFF"/>
                </a:solidFill>
                <a:effectLst/>
                <a:latin typeface="Microsoft YaHei Light"/>
                <a:ea typeface="Microsoft YaHei Light"/>
              </a:rPr>
              <a:t>声明</a:t>
            </a:r>
            <a:endParaRPr lang="en-US" sz="1200" b="0" i="0" u="none" strike="noStrike" kern="1200" spc="0" baseline="0">
              <a:ln>
                <a:noFill/>
              </a:ln>
              <a:solidFill>
                <a:srgbClr val="FFFFFF"/>
              </a:solidFill>
              <a:effectLst/>
              <a:latin typeface="Microsoft YaHei Light"/>
              <a:ea typeface="Microsoft YaHei Light"/>
            </a:endParaRPr>
          </a:p>
          <a:p>
            <a:pPr marL="0" lvl="0" indent="0" algn="l" defTabSz="914400">
              <a:lnSpc>
                <a:spcPct val="150000"/>
              </a:lnSpc>
              <a:spcBef>
                <a:spcPts val="1000"/>
              </a:spcBef>
              <a:spcAft>
                <a:spcPts val="0"/>
              </a:spcAft>
              <a:buClrTx/>
              <a:buSzTx/>
              <a:buFont typeface="Arial" charset="0"/>
              <a:buNone/>
              <a:defRPr/>
            </a:pPr>
            <a:endParaRPr lang="en-US" sz="1200" b="0" i="0" u="none" strike="noStrike" kern="1200" spc="0" baseline="0">
              <a:ln>
                <a:noFill/>
              </a:ln>
              <a:solidFill>
                <a:srgbClr val="FFFFFF"/>
              </a:solidFill>
              <a:effectLst/>
              <a:latin typeface="Microsoft YaHei Light"/>
              <a:ea typeface="Microsoft YaHei Light"/>
            </a:endParaRPr>
          </a:p>
          <a:p>
            <a:pPr marL="0" lvl="0" indent="0" algn="l" defTabSz="914400">
              <a:lnSpc>
                <a:spcPct val="150000"/>
              </a:lnSpc>
              <a:spcBef>
                <a:spcPts val="1000"/>
              </a:spcBef>
              <a:spcAft>
                <a:spcPts val="0"/>
              </a:spcAft>
              <a:buClrTx/>
              <a:buSzTx/>
              <a:buFont typeface="Arial" charset="0"/>
              <a:buNone/>
              <a:defRPr/>
            </a:pPr>
            <a:endParaRPr lang="en-US" sz="1200" b="0" i="0" u="none" strike="noStrike" kern="1200" spc="0" baseline="0">
              <a:ln>
                <a:noFill/>
              </a:ln>
              <a:solidFill>
                <a:srgbClr val="FFFFFF"/>
              </a:solidFill>
              <a:effectLst/>
              <a:latin typeface="Microsoft YaHei Light"/>
              <a:ea typeface="Microsoft YaHei Light"/>
            </a:endParaRPr>
          </a:p>
          <a:p>
            <a:pPr marL="0" lvl="0" indent="0" algn="l" defTabSz="914400">
              <a:lnSpc>
                <a:spcPct val="150000"/>
              </a:lnSpc>
              <a:spcBef>
                <a:spcPts val="1000"/>
              </a:spcBef>
              <a:spcAft>
                <a:spcPts val="0"/>
              </a:spcAft>
              <a:buClrTx/>
              <a:buSzTx/>
              <a:buFont typeface="Arial" charset="0"/>
              <a:buNone/>
              <a:defRPr/>
            </a:pPr>
            <a:endParaRPr lang="en-US" sz="1200" b="0" i="0" u="none" strike="noStrike" kern="1200" spc="0" baseline="0">
              <a:ln>
                <a:noFill/>
              </a:ln>
              <a:solidFill>
                <a:srgbClr val="FFFFFF"/>
              </a:solidFill>
              <a:effectLst/>
              <a:latin typeface="Microsoft YaHei Light"/>
              <a:ea typeface="Microsoft YaHei Light"/>
            </a:endParaRPr>
          </a:p>
          <a:p>
            <a:pPr marL="0" lvl="0" indent="0" algn="l" defTabSz="914400">
              <a:lnSpc>
                <a:spcPct val="150000"/>
              </a:lnSpc>
              <a:spcBef>
                <a:spcPts val="1000"/>
              </a:spcBef>
              <a:spcAft>
                <a:spcPts val="0"/>
              </a:spcAft>
              <a:buClrTx/>
              <a:buSzTx/>
              <a:buFont typeface="Arial" charset="0"/>
              <a:buNone/>
              <a:defRPr/>
            </a:pPr>
            <a:r>
              <a:rPr lang="zh-CN" sz="1200" b="0" i="0" u="none" strike="noStrike" kern="1200" spc="0" baseline="0">
                <a:ln>
                  <a:noFill/>
                </a:ln>
                <a:solidFill>
                  <a:srgbClr val="FFFFFF"/>
                </a:solidFill>
                <a:effectLst/>
                <a:latin typeface="Microsoft YaHei Light"/>
                <a:ea typeface="Microsoft YaHei Light"/>
              </a:rPr>
              <a:t>作者</a:t>
            </a:r>
          </a:p>
        </p:txBody>
      </p:sp>
    </p:spTree>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idx="2"/>
          </p:nvPr>
        </p:nvSpPr>
        <p:spPr>
          <a:xfrm>
            <a:off x="838200" y="6356350"/>
            <a:ext cx="2743200" cy="365125"/>
          </a:xfrm>
          <a:prstGeom prst="rect">
            <a:avLst/>
          </a:prstGeom>
        </p:spPr>
        <p:txBody>
          <a:bodyPr vert="horz" lIns="91440" tIns="45720" rIns="91440" bIns="45720" anchor="ctr">
            <a:spAutoFit/>
          </a:bodyPr>
          <a:lstStyle>
            <a:lvl1pPr lvl="0" algn="l">
              <a:defRPr sz="1200">
                <a:solidFill>
                  <a:schemeClr val="tx1">
                    <a:tint val="75000"/>
                  </a:schemeClr>
                </a:solidFill>
              </a:defRPr>
            </a:lvl1pPr>
          </a:lstStyle>
          <a:p>
            <a:fld id="{DA729C72-CAD2-4E9E-9839-F6C2EBB2724D}" type="datetimeFigureOut">
              <a:rPr lang="en-US" altLang="zh-CN"/>
              <a:t>9/25/2023</a:t>
            </a:fld>
            <a:endParaRPr lang="zh-CN"/>
          </a:p>
        </p:txBody>
      </p:sp>
      <p:sp>
        <p:nvSpPr>
          <p:cNvPr id="5" name="Footer Placeholder 4"/>
          <p:cNvSpPr>
            <a:spLocks noGrp="1"/>
          </p:cNvSpPr>
          <p:nvPr>
            <p:ph type="ftr" idx="3"/>
          </p:nvPr>
        </p:nvSpPr>
        <p:spPr>
          <a:xfrm>
            <a:off x="4038600" y="6356350"/>
            <a:ext cx="4114800" cy="365125"/>
          </a:xfrm>
          <a:prstGeom prst="rect">
            <a:avLst/>
          </a:prstGeom>
        </p:spPr>
        <p:txBody>
          <a:bodyPr vert="horz" lIns="91440" tIns="45720" rIns="91440" bIns="45720" anchor="ctr">
            <a:spAutoFit/>
          </a:bodyPr>
          <a:lstStyle>
            <a:lvl1pPr lvl="0" algn="ctr">
              <a:defRPr sz="1200">
                <a:solidFill>
                  <a:schemeClr val="tx1">
                    <a:tint val="75000"/>
                  </a:schemeClr>
                </a:solidFill>
              </a:defRPr>
            </a:lvl1pPr>
          </a:lstStyle>
          <a:p>
            <a:endParaRPr lang="zh-CN"/>
          </a:p>
        </p:txBody>
      </p:sp>
      <p:sp>
        <p:nvSpPr>
          <p:cNvPr id="6" name="Slide Number Placeholder 5"/>
          <p:cNvSpPr>
            <a:spLocks noGrp="1"/>
          </p:cNvSpPr>
          <p:nvPr>
            <p:ph type="sldNum" idx="4"/>
          </p:nvPr>
        </p:nvSpPr>
        <p:spPr>
          <a:xfrm>
            <a:off x="8610600" y="6356350"/>
            <a:ext cx="2743200" cy="365125"/>
          </a:xfrm>
          <a:prstGeom prst="rect">
            <a:avLst/>
          </a:prstGeom>
        </p:spPr>
        <p:txBody>
          <a:bodyPr vert="horz" lIns="91440" tIns="45720" rIns="91440" bIns="45720" anchor="ctr">
            <a:spAutoFit/>
          </a:bodyPr>
          <a:lstStyle>
            <a:lvl1pPr lvl="0" algn="r">
              <a:defRPr sz="1200">
                <a:solidFill>
                  <a:schemeClr val="tx1">
                    <a:tint val="75000"/>
                  </a:schemeClr>
                </a:solidFill>
              </a:defRPr>
            </a:lvl1pPr>
          </a:lstStyle>
          <a:p>
            <a:fld id="{B401647E-F913-4AE8-AE06-832B77AC6D55}" type="slidenum">
              <a:rPr lang="zh-CN"/>
              <a:t>‹#›</a:t>
            </a:fld>
            <a:endParaRPr 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p:bodyStyle/>
    <p:otherStyle/>
  </p:txStyles>
  <p:extLst>
    <p:ext uri="{27BBF7A9-308A-43DC-89C8-2F10F3537804}">
      <p15:sldGuideLst xmlns:p15="http://schemas.microsoft.com/office/powerpoint/2012/main">
        <p15:guide id="0" orient="horz" pos="168">
          <p15:clr>
            <a:srgbClr val="F26B43"/>
          </p15:clr>
        </p15:guide>
        <p15:guide id="1" orient="horz" pos="3968">
          <p15:clr>
            <a:srgbClr val="F26B43"/>
          </p15:clr>
        </p15:guide>
        <p15:guide id="2" pos="461">
          <p15:clr>
            <a:srgbClr val="F26B43"/>
          </p15:clr>
        </p15:guide>
        <p15:guide id="3" pos="72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8" Type="http://schemas.openxmlformats.org/officeDocument/2006/relationships/hyperlink" Target="https://zhuanlan.zhihu.com/p/62417/0199" TargetMode="External"/><Relationship Id="rId3" Type="http://schemas.openxmlformats.org/officeDocument/2006/relationships/hyperlink" Target="https://en.wikipedia.org/wiki/10_Gigabit_Ethernet" TargetMode="External"/><Relationship Id="rId7" Type="http://schemas.openxmlformats.org/officeDocument/2006/relationships/hyperlink" Target="https://en.wikipedia.org/wiki/Fast_Ethernet" TargetMode="External"/><Relationship Id="rId2" Type="http://schemas.openxmlformats.org/officeDocument/2006/relationships/hyperlink" Target="https://www.optcore.net/100base-tx-vs-100base-fx/" TargetMode="External"/><Relationship Id="rId1" Type="http://schemas.openxmlformats.org/officeDocument/2006/relationships/slideLayout" Target="../slideLayouts/slideLayout4.xml"/><Relationship Id="rId6" Type="http://schemas.openxmlformats.org/officeDocument/2006/relationships/hyperlink" Target="https://www.cablinginstall.com/home/article/16466796/100basesx-provides-a-path-to-the-future" TargetMode="External"/><Relationship Id="rId5" Type="http://schemas.openxmlformats.org/officeDocument/2006/relationships/hyperlink" Target="https://www.cse.ohio-state.edu/~panda/788/papers/1h_pro10gbe_lr_sa_wp.pdf" TargetMode="External"/><Relationship Id="rId10" Type="http://schemas.openxmlformats.org/officeDocument/2006/relationships/hyperlink" Target="https://www.tutorialspoint.com/ethernet-performance" TargetMode="External"/><Relationship Id="rId4" Type="http://schemas.openxmlformats.org/officeDocument/2006/relationships/hyperlink" Target="https://standards.ieee.org/ieee/802.3/7071/" TargetMode="External"/><Relationship Id="rId9" Type="http://schemas.openxmlformats.org/officeDocument/2006/relationships/hyperlink" Target="https://networkencyclopedia.com/aloha-network/"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4" name="TextBox 23"/>
          <p:cNvSpPr txBox="1"/>
          <p:nvPr/>
        </p:nvSpPr>
        <p:spPr>
          <a:xfrm>
            <a:off x="1212314" y="2026188"/>
            <a:ext cx="7302500" cy="762000"/>
          </a:xfrm>
          <a:prstGeom prst="rect">
            <a:avLst/>
          </a:prstGeom>
          <a:noFill/>
        </p:spPr>
        <p:txBody>
          <a:bodyPr wrap="none" lIns="0" tIns="0" rIns="0" bIns="0">
            <a:spAutoFit/>
          </a:bodyPr>
          <a:lstStyle/>
          <a:p>
            <a:pPr lvl="0"/>
            <a:r>
              <a:rPr lang="en-US" sz="5000" b="1">
                <a:solidFill>
                  <a:srgbClr val="4B0C77"/>
                </a:solidFill>
                <a:latin typeface="黑体"/>
                <a:ea typeface="黑体"/>
              </a:rPr>
              <a:t>Ethernet and IEEE 802.3</a:t>
            </a:r>
          </a:p>
        </p:txBody>
      </p:sp>
      <p:sp>
        <p:nvSpPr>
          <p:cNvPr id="25" name="TextBox 24"/>
          <p:cNvSpPr txBox="1"/>
          <p:nvPr/>
        </p:nvSpPr>
        <p:spPr>
          <a:xfrm>
            <a:off x="1212314" y="3125434"/>
            <a:ext cx="5232400" cy="914400"/>
          </a:xfrm>
          <a:prstGeom prst="rect">
            <a:avLst/>
          </a:prstGeom>
          <a:noFill/>
        </p:spPr>
        <p:txBody>
          <a:bodyPr wrap="none" lIns="0" tIns="0" rIns="0" bIns="0">
            <a:spAutoFit/>
          </a:bodyPr>
          <a:lstStyle/>
          <a:p>
            <a:pPr lvl="0"/>
            <a:r>
              <a:rPr lang="en-US" sz="3000">
                <a:solidFill>
                  <a:srgbClr val="4B0C77"/>
                </a:solidFill>
                <a:latin typeface="Arial"/>
                <a:ea typeface="黑体"/>
              </a:rPr>
              <a:t>Group 6: </a:t>
            </a:r>
            <a:r>
              <a:rPr lang="zh-CN" sz="3000">
                <a:solidFill>
                  <a:srgbClr val="4B0C77"/>
                </a:solidFill>
                <a:latin typeface="Arial"/>
                <a:ea typeface="黑体"/>
              </a:rPr>
              <a:t>姚一阳</a:t>
            </a:r>
            <a:r>
              <a:rPr lang="en-US" sz="3000">
                <a:solidFill>
                  <a:srgbClr val="4B0C77"/>
                </a:solidFill>
                <a:latin typeface="Arial"/>
                <a:ea typeface="黑体"/>
              </a:rPr>
              <a:t> </a:t>
            </a:r>
            <a:r>
              <a:rPr lang="zh-CN" sz="3000">
                <a:solidFill>
                  <a:srgbClr val="4B0C77"/>
                </a:solidFill>
                <a:latin typeface="Arial"/>
                <a:ea typeface="黑体"/>
              </a:rPr>
              <a:t>王瑞林</a:t>
            </a:r>
            <a:r>
              <a:rPr lang="en-US" sz="3000">
                <a:solidFill>
                  <a:srgbClr val="4B0C77"/>
                </a:solidFill>
                <a:latin typeface="Arial"/>
                <a:ea typeface="黑体"/>
              </a:rPr>
              <a:t> </a:t>
            </a:r>
            <a:r>
              <a:rPr lang="zh-CN" sz="3000">
                <a:solidFill>
                  <a:srgbClr val="4B0C77"/>
                </a:solidFill>
                <a:latin typeface="Arial"/>
                <a:ea typeface="黑体"/>
              </a:rPr>
              <a:t>梁誉瀚</a:t>
            </a:r>
          </a:p>
          <a:p>
            <a:pPr lvl="0"/>
            <a:r>
              <a:rPr lang="en-US" sz="3000">
                <a:solidFill>
                  <a:srgbClr val="4B0C77"/>
                </a:solidFill>
                <a:latin typeface="Arial"/>
                <a:ea typeface="黑体"/>
              </a:rPr>
              <a:t>		</a:t>
            </a:r>
            <a:r>
              <a:rPr lang="zh-CN" sz="3000">
                <a:solidFill>
                  <a:srgbClr val="4B0C77"/>
                </a:solidFill>
                <a:latin typeface="Arial"/>
                <a:ea typeface="黑体"/>
              </a:rPr>
              <a:t>叶昊林</a:t>
            </a:r>
            <a:r>
              <a:rPr lang="en-US" sz="3000">
                <a:solidFill>
                  <a:srgbClr val="4B0C77"/>
                </a:solidFill>
                <a:latin typeface="Arial"/>
                <a:ea typeface="黑体"/>
              </a:rPr>
              <a:t> </a:t>
            </a:r>
            <a:r>
              <a:rPr lang="zh-CN" sz="3000">
                <a:solidFill>
                  <a:srgbClr val="4B0C77"/>
                </a:solidFill>
                <a:latin typeface="Arial"/>
                <a:ea typeface="黑体"/>
              </a:rPr>
              <a:t>谈世翔</a:t>
            </a:r>
            <a:r>
              <a:rPr lang="en-US" sz="3000">
                <a:solidFill>
                  <a:srgbClr val="4B0C77"/>
                </a:solidFill>
                <a:latin typeface="Arial"/>
                <a:ea typeface="黑体"/>
              </a:rPr>
              <a:t> </a:t>
            </a:r>
          </a:p>
        </p:txBody>
      </p:sp>
      <p:sp>
        <p:nvSpPr>
          <p:cNvPr id="36" name="Free-form: Shape 35"/>
          <p:cNvSpPr/>
          <p:nvPr/>
        </p:nvSpPr>
        <p:spPr>
          <a:xfrm>
            <a:off x="8546302" y="2287970"/>
            <a:ext cx="2721748" cy="736616"/>
          </a:xfrm>
          <a:custGeom>
            <a:avLst/>
            <a:gdLst/>
            <a:ahLst/>
            <a:cxnLst/>
            <a:rect l="l" t="t" r="r" b="b"/>
            <a:pathLst>
              <a:path w="2721748" h="736616">
                <a:moveTo>
                  <a:pt x="2707402" y="492694"/>
                </a:moveTo>
                <a:lnTo>
                  <a:pt x="2257074" y="648504"/>
                </a:lnTo>
                <a:lnTo>
                  <a:pt x="2003025" y="736402"/>
                </a:lnTo>
                <a:lnTo>
                  <a:pt x="2003025" y="627027"/>
                </a:lnTo>
                <a:cubicBezTo>
                  <a:pt x="2003025" y="514768"/>
                  <a:pt x="1713480" y="423788"/>
                  <a:pt x="1356717" y="423788"/>
                </a:cubicBezTo>
                <a:cubicBezTo>
                  <a:pt x="999956" y="423788"/>
                  <a:pt x="710410" y="514768"/>
                  <a:pt x="710410" y="627027"/>
                </a:cubicBezTo>
                <a:lnTo>
                  <a:pt x="710410" y="736402"/>
                </a:lnTo>
                <a:lnTo>
                  <a:pt x="6033" y="492694"/>
                </a:lnTo>
                <a:cubicBezTo>
                  <a:pt x="-1821" y="489861"/>
                  <a:pt x="-5899" y="481200"/>
                  <a:pt x="-3015" y="473355"/>
                </a:cubicBezTo>
                <a:cubicBezTo>
                  <a:pt x="-1524" y="469119"/>
                  <a:pt x="1758" y="465778"/>
                  <a:pt x="6033" y="464257"/>
                </a:cubicBezTo>
                <a:lnTo>
                  <a:pt x="1339814" y="2693"/>
                </a:lnTo>
                <a:cubicBezTo>
                  <a:pt x="1351049" y="-1184"/>
                  <a:pt x="1363179" y="-1184"/>
                  <a:pt x="1374416" y="2693"/>
                </a:cubicBezTo>
                <a:lnTo>
                  <a:pt x="2257870" y="308447"/>
                </a:lnTo>
                <a:lnTo>
                  <a:pt x="2708195" y="464257"/>
                </a:lnTo>
                <a:cubicBezTo>
                  <a:pt x="2715951" y="467300"/>
                  <a:pt x="2719830" y="476059"/>
                  <a:pt x="2716747" y="483835"/>
                </a:cubicBezTo>
                <a:cubicBezTo>
                  <a:pt x="2715157" y="488041"/>
                  <a:pt x="2711676" y="491292"/>
                  <a:pt x="2707402" y="492694"/>
                </a:cubicBezTo>
                <a:close/>
              </a:path>
            </a:pathLst>
          </a:custGeom>
          <a:noFill/>
          <a:ln w="19050" cap="flat">
            <a:solidFill>
              <a:schemeClr val="accent1"/>
            </a:solidFill>
            <a:prstDash val="solid"/>
            <a:miter/>
          </a:ln>
        </p:spPr>
        <p:txBody>
          <a:bodyPr anchor="ctr">
            <a:spAutoFit/>
          </a:bodyPr>
          <a:lstStyle/>
          <a:p>
            <a:endParaRPr lang="zh-CN"/>
          </a:p>
        </p:txBody>
      </p:sp>
      <p:sp>
        <p:nvSpPr>
          <p:cNvPr id="37" name="Free-form: Shape 36"/>
          <p:cNvSpPr/>
          <p:nvPr/>
        </p:nvSpPr>
        <p:spPr>
          <a:xfrm>
            <a:off x="9260653" y="3229715"/>
            <a:ext cx="1292615" cy="406577"/>
          </a:xfrm>
          <a:custGeom>
            <a:avLst/>
            <a:gdLst/>
            <a:ahLst/>
            <a:cxnLst/>
            <a:rect l="l" t="t" r="r" b="b"/>
            <a:pathLst>
              <a:path w="1292615" h="406577">
                <a:moveTo>
                  <a:pt x="1288673" y="203024"/>
                </a:moveTo>
                <a:cubicBezTo>
                  <a:pt x="1288673" y="315283"/>
                  <a:pt x="999130" y="406363"/>
                  <a:pt x="642366" y="406363"/>
                </a:cubicBezTo>
                <a:cubicBezTo>
                  <a:pt x="285605" y="406363"/>
                  <a:pt x="-3942" y="315283"/>
                  <a:pt x="-3942" y="203024"/>
                </a:cubicBezTo>
                <a:cubicBezTo>
                  <a:pt x="-3942" y="96334"/>
                  <a:pt x="257863" y="8834"/>
                  <a:pt x="590662" y="481"/>
                </a:cubicBezTo>
                <a:cubicBezTo>
                  <a:pt x="607864" y="-16"/>
                  <a:pt x="625164" y="-215"/>
                  <a:pt x="642764" y="-215"/>
                </a:cubicBezTo>
                <a:cubicBezTo>
                  <a:pt x="660364" y="-215"/>
                  <a:pt x="677665" y="-215"/>
                  <a:pt x="694867" y="481"/>
                </a:cubicBezTo>
                <a:cubicBezTo>
                  <a:pt x="1026868" y="8834"/>
                  <a:pt x="1288673" y="96334"/>
                  <a:pt x="1288673" y="203024"/>
                </a:cubicBezTo>
                <a:close/>
              </a:path>
            </a:pathLst>
          </a:custGeom>
          <a:noFill/>
          <a:ln w="19050" cap="flat">
            <a:solidFill>
              <a:schemeClr val="accent1"/>
            </a:solidFill>
            <a:prstDash val="solid"/>
            <a:miter/>
          </a:ln>
        </p:spPr>
        <p:txBody>
          <a:bodyPr anchor="ctr">
            <a:spAutoFit/>
          </a:bodyPr>
          <a:lstStyle/>
          <a:p>
            <a:endParaRPr lang="zh-CN"/>
          </a:p>
        </p:txBody>
      </p:sp>
      <p:sp>
        <p:nvSpPr>
          <p:cNvPr id="38" name="Free-form: Shape 37"/>
          <p:cNvSpPr/>
          <p:nvPr/>
        </p:nvSpPr>
        <p:spPr>
          <a:xfrm>
            <a:off x="9259856" y="2712371"/>
            <a:ext cx="1293411" cy="720284"/>
          </a:xfrm>
          <a:custGeom>
            <a:avLst/>
            <a:gdLst/>
            <a:ahLst/>
            <a:cxnLst/>
            <a:rect l="l" t="t" r="r" b="b"/>
            <a:pathLst>
              <a:path w="1293411" h="720284">
                <a:moveTo>
                  <a:pt x="1289470" y="203024"/>
                </a:moveTo>
                <a:lnTo>
                  <a:pt x="1289470" y="720070"/>
                </a:lnTo>
                <a:cubicBezTo>
                  <a:pt x="1289470" y="613380"/>
                  <a:pt x="1027665" y="525880"/>
                  <a:pt x="694867" y="517527"/>
                </a:cubicBezTo>
                <a:cubicBezTo>
                  <a:pt x="677666" y="517030"/>
                  <a:pt x="660364" y="516831"/>
                  <a:pt x="642765" y="516831"/>
                </a:cubicBezTo>
                <a:cubicBezTo>
                  <a:pt x="625165" y="516831"/>
                  <a:pt x="607864" y="516831"/>
                  <a:pt x="590662" y="517527"/>
                </a:cubicBezTo>
                <a:cubicBezTo>
                  <a:pt x="257863" y="525880"/>
                  <a:pt x="-3942" y="613380"/>
                  <a:pt x="-3942" y="720070"/>
                </a:cubicBezTo>
                <a:lnTo>
                  <a:pt x="-3942" y="203024"/>
                </a:lnTo>
                <a:cubicBezTo>
                  <a:pt x="-3942" y="90765"/>
                  <a:pt x="285605" y="-215"/>
                  <a:pt x="642366" y="-215"/>
                </a:cubicBezTo>
                <a:cubicBezTo>
                  <a:pt x="999130" y="-215"/>
                  <a:pt x="1289470" y="90965"/>
                  <a:pt x="1289470" y="203024"/>
                </a:cubicBezTo>
                <a:close/>
              </a:path>
            </a:pathLst>
          </a:custGeom>
          <a:noFill/>
          <a:ln w="19050" cap="flat">
            <a:solidFill>
              <a:schemeClr val="accent1"/>
            </a:solidFill>
            <a:prstDash val="solid"/>
            <a:miter/>
          </a:ln>
        </p:spPr>
        <p:txBody>
          <a:bodyPr anchor="ctr">
            <a:spAutoFit/>
          </a:bodyPr>
          <a:lstStyle/>
          <a:p>
            <a:endParaRPr lang="zh-CN"/>
          </a:p>
        </p:txBody>
      </p:sp>
      <p:sp>
        <p:nvSpPr>
          <p:cNvPr id="39" name="Free-form: Shape 38"/>
          <p:cNvSpPr/>
          <p:nvPr/>
        </p:nvSpPr>
        <p:spPr>
          <a:xfrm>
            <a:off x="8514814" y="3759687"/>
            <a:ext cx="307939" cy="815342"/>
          </a:xfrm>
          <a:custGeom>
            <a:avLst/>
            <a:gdLst/>
            <a:ahLst/>
            <a:cxnLst/>
            <a:rect l="l" t="t" r="r" b="b"/>
            <a:pathLst>
              <a:path w="307939" h="815342">
                <a:moveTo>
                  <a:pt x="303998" y="407556"/>
                </a:moveTo>
                <a:cubicBezTo>
                  <a:pt x="303998" y="623125"/>
                  <a:pt x="240762" y="799616"/>
                  <a:pt x="160619" y="814232"/>
                </a:cubicBezTo>
                <a:lnTo>
                  <a:pt x="153858" y="815127"/>
                </a:lnTo>
                <a:cubicBezTo>
                  <a:pt x="153858" y="815127"/>
                  <a:pt x="153858" y="815127"/>
                  <a:pt x="153858" y="815127"/>
                </a:cubicBezTo>
                <a:lnTo>
                  <a:pt x="150178" y="815127"/>
                </a:lnTo>
                <a:cubicBezTo>
                  <a:pt x="65063" y="815127"/>
                  <a:pt x="-3942" y="632570"/>
                  <a:pt x="-3942" y="407456"/>
                </a:cubicBezTo>
                <a:cubicBezTo>
                  <a:pt x="-3942" y="182342"/>
                  <a:pt x="65063" y="-215"/>
                  <a:pt x="150178" y="-215"/>
                </a:cubicBezTo>
                <a:lnTo>
                  <a:pt x="153061" y="-215"/>
                </a:lnTo>
                <a:lnTo>
                  <a:pt x="162010" y="879"/>
                </a:lnTo>
                <a:cubicBezTo>
                  <a:pt x="241356" y="17087"/>
                  <a:pt x="303998" y="192981"/>
                  <a:pt x="303998" y="407556"/>
                </a:cubicBezTo>
                <a:close/>
              </a:path>
            </a:pathLst>
          </a:custGeom>
          <a:noFill/>
          <a:ln w="19050" cap="rnd">
            <a:solidFill>
              <a:schemeClr val="accent1"/>
            </a:solidFill>
            <a:prstDash val="solid"/>
            <a:round/>
          </a:ln>
        </p:spPr>
        <p:txBody>
          <a:bodyPr anchor="ctr">
            <a:spAutoFit/>
          </a:bodyPr>
          <a:lstStyle/>
          <a:p>
            <a:endParaRPr lang="zh-CN"/>
          </a:p>
        </p:txBody>
      </p:sp>
      <p:sp>
        <p:nvSpPr>
          <p:cNvPr id="40" name="Free-form: Shape 39"/>
          <p:cNvSpPr/>
          <p:nvPr/>
        </p:nvSpPr>
        <p:spPr>
          <a:xfrm>
            <a:off x="9723309" y="3827599"/>
            <a:ext cx="284871" cy="678324"/>
          </a:xfrm>
          <a:custGeom>
            <a:avLst/>
            <a:gdLst/>
            <a:ahLst/>
            <a:cxnLst/>
            <a:rect l="l" t="t" r="r" b="b"/>
            <a:pathLst>
              <a:path w="284871" h="678324">
                <a:moveTo>
                  <a:pt x="231513" y="1178"/>
                </a:moveTo>
                <a:lnTo>
                  <a:pt x="179310" y="1178"/>
                </a:lnTo>
                <a:cubicBezTo>
                  <a:pt x="117464" y="1178"/>
                  <a:pt x="56415" y="710"/>
                  <a:pt x="-3942" y="-215"/>
                </a:cubicBezTo>
                <a:cubicBezTo>
                  <a:pt x="22009" y="36277"/>
                  <a:pt x="56613" y="119601"/>
                  <a:pt x="68843" y="244387"/>
                </a:cubicBezTo>
                <a:cubicBezTo>
                  <a:pt x="133275" y="204029"/>
                  <a:pt x="214610" y="202050"/>
                  <a:pt x="280930" y="239218"/>
                </a:cubicBezTo>
                <a:cubicBezTo>
                  <a:pt x="274866" y="158051"/>
                  <a:pt x="258259" y="78029"/>
                  <a:pt x="231513" y="1178"/>
                </a:cubicBezTo>
                <a:close/>
                <a:moveTo>
                  <a:pt x="202579" y="628394"/>
                </a:moveTo>
                <a:cubicBezTo>
                  <a:pt x="187067" y="630114"/>
                  <a:pt x="171555" y="630114"/>
                  <a:pt x="156045" y="628394"/>
                </a:cubicBezTo>
                <a:lnTo>
                  <a:pt x="134367" y="678110"/>
                </a:lnTo>
                <a:lnTo>
                  <a:pt x="223856" y="678110"/>
                </a:lnTo>
                <a:close/>
              </a:path>
            </a:pathLst>
          </a:custGeom>
          <a:solidFill>
            <a:schemeClr val="accent1"/>
          </a:solidFill>
          <a:ln w="19050" cap="rnd">
            <a:solidFill>
              <a:schemeClr val="accent1"/>
            </a:solidFill>
            <a:prstDash val="solid"/>
            <a:round/>
          </a:ln>
        </p:spPr>
        <p:txBody>
          <a:bodyPr anchor="ctr">
            <a:spAutoFit/>
          </a:bodyPr>
          <a:lstStyle/>
          <a:p>
            <a:endParaRPr lang="zh-CN"/>
          </a:p>
        </p:txBody>
      </p:sp>
      <p:sp>
        <p:nvSpPr>
          <p:cNvPr id="41" name="Free-form: Shape 40"/>
          <p:cNvSpPr/>
          <p:nvPr/>
        </p:nvSpPr>
        <p:spPr>
          <a:xfrm>
            <a:off x="9958067" y="3759886"/>
            <a:ext cx="1340542" cy="815242"/>
          </a:xfrm>
          <a:custGeom>
            <a:avLst/>
            <a:gdLst/>
            <a:ahLst/>
            <a:cxnLst/>
            <a:rect l="l" t="t" r="r" b="b"/>
            <a:pathLst>
              <a:path w="1340542" h="815242">
                <a:moveTo>
                  <a:pt x="1336601" y="407357"/>
                </a:moveTo>
                <a:cubicBezTo>
                  <a:pt x="1336601" y="632471"/>
                  <a:pt x="1267596" y="815028"/>
                  <a:pt x="1182481" y="815028"/>
                </a:cubicBezTo>
                <a:lnTo>
                  <a:pt x="1178804" y="815028"/>
                </a:lnTo>
                <a:cubicBezTo>
                  <a:pt x="1178804" y="815028"/>
                  <a:pt x="1178804" y="815028"/>
                  <a:pt x="1178804" y="815028"/>
                </a:cubicBezTo>
                <a:lnTo>
                  <a:pt x="1172040" y="814133"/>
                </a:lnTo>
                <a:cubicBezTo>
                  <a:pt x="905861" y="780227"/>
                  <a:pt x="581516" y="757159"/>
                  <a:pt x="226244" y="749105"/>
                </a:cubicBezTo>
                <a:lnTo>
                  <a:pt x="141429" y="556207"/>
                </a:lnTo>
                <a:cubicBezTo>
                  <a:pt x="173744" y="460951"/>
                  <a:pt x="133474" y="356210"/>
                  <a:pt x="45774" y="307030"/>
                </a:cubicBezTo>
                <a:cubicBezTo>
                  <a:pt x="39710" y="225824"/>
                  <a:pt x="22907" y="145762"/>
                  <a:pt x="-3942" y="68890"/>
                </a:cubicBezTo>
                <a:cubicBezTo>
                  <a:pt x="440322" y="67001"/>
                  <a:pt x="847695" y="41945"/>
                  <a:pt x="1169952" y="879"/>
                </a:cubicBezTo>
                <a:lnTo>
                  <a:pt x="1178903" y="-215"/>
                </a:lnTo>
                <a:lnTo>
                  <a:pt x="1181785" y="-215"/>
                </a:lnTo>
                <a:cubicBezTo>
                  <a:pt x="1267596" y="-314"/>
                  <a:pt x="1336601" y="182243"/>
                  <a:pt x="1336601" y="407357"/>
                </a:cubicBezTo>
                <a:close/>
              </a:path>
            </a:pathLst>
          </a:custGeom>
          <a:noFill/>
          <a:ln w="19050" cap="rnd">
            <a:solidFill>
              <a:schemeClr val="accent1"/>
            </a:solidFill>
            <a:prstDash val="solid"/>
            <a:round/>
          </a:ln>
        </p:spPr>
        <p:txBody>
          <a:bodyPr anchor="ctr">
            <a:spAutoFit/>
          </a:bodyPr>
          <a:lstStyle/>
          <a:p>
            <a:endParaRPr lang="zh-CN"/>
          </a:p>
        </p:txBody>
      </p:sp>
      <p:sp>
        <p:nvSpPr>
          <p:cNvPr id="42" name="Free-form: Shape 41"/>
          <p:cNvSpPr/>
          <p:nvPr/>
        </p:nvSpPr>
        <p:spPr>
          <a:xfrm>
            <a:off x="8679175" y="3760980"/>
            <a:ext cx="1116720" cy="813154"/>
          </a:xfrm>
          <a:custGeom>
            <a:avLst/>
            <a:gdLst/>
            <a:ahLst/>
            <a:cxnLst/>
            <a:rect l="l" t="t" r="r" b="b"/>
            <a:pathLst>
              <a:path w="1116720" h="813154">
                <a:moveTo>
                  <a:pt x="1015036" y="487797"/>
                </a:moveTo>
                <a:cubicBezTo>
                  <a:pt x="1015036" y="510696"/>
                  <a:pt x="1018717" y="533447"/>
                  <a:pt x="1026174" y="555113"/>
                </a:cubicBezTo>
                <a:lnTo>
                  <a:pt x="942053" y="747911"/>
                </a:lnTo>
                <a:cubicBezTo>
                  <a:pt x="887764" y="749234"/>
                  <a:pt x="834270" y="750825"/>
                  <a:pt x="781570" y="752684"/>
                </a:cubicBezTo>
                <a:cubicBezTo>
                  <a:pt x="489043" y="763224"/>
                  <a:pt x="221768" y="784203"/>
                  <a:pt x="-3942" y="812940"/>
                </a:cubicBezTo>
                <a:cubicBezTo>
                  <a:pt x="76201" y="798323"/>
                  <a:pt x="139439" y="621831"/>
                  <a:pt x="139439" y="406263"/>
                </a:cubicBezTo>
                <a:cubicBezTo>
                  <a:pt x="139439" y="190694"/>
                  <a:pt x="76796" y="15793"/>
                  <a:pt x="-2847" y="-215"/>
                </a:cubicBezTo>
                <a:cubicBezTo>
                  <a:pt x="222465" y="28421"/>
                  <a:pt x="489342" y="49501"/>
                  <a:pt x="781372" y="59444"/>
                </a:cubicBezTo>
                <a:cubicBezTo>
                  <a:pt x="857337" y="62228"/>
                  <a:pt x="934894" y="64287"/>
                  <a:pt x="1014141" y="65609"/>
                </a:cubicBezTo>
                <a:lnTo>
                  <a:pt x="1039994" y="65609"/>
                </a:lnTo>
                <a:cubicBezTo>
                  <a:pt x="1065947" y="102100"/>
                  <a:pt x="1100549" y="185425"/>
                  <a:pt x="1112779" y="310212"/>
                </a:cubicBezTo>
                <a:cubicBezTo>
                  <a:pt x="1051626" y="348444"/>
                  <a:pt x="1014639" y="415650"/>
                  <a:pt x="1015036" y="487797"/>
                </a:cubicBezTo>
                <a:close/>
              </a:path>
            </a:pathLst>
          </a:custGeom>
          <a:noFill/>
          <a:ln w="19050" cap="rnd">
            <a:solidFill>
              <a:schemeClr val="accent1"/>
            </a:solidFill>
            <a:prstDash val="solid"/>
            <a:round/>
          </a:ln>
        </p:spPr>
        <p:txBody>
          <a:bodyPr anchor="ctr">
            <a:spAutoFit/>
          </a:bodyPr>
          <a:lstStyle/>
          <a:p>
            <a:endParaRPr lang="zh-CN"/>
          </a:p>
        </p:txBody>
      </p:sp>
      <p:sp>
        <p:nvSpPr>
          <p:cNvPr id="43" name="Free-form: Shape 42"/>
          <p:cNvSpPr/>
          <p:nvPr/>
        </p:nvSpPr>
        <p:spPr>
          <a:xfrm>
            <a:off x="9537273" y="4316208"/>
            <a:ext cx="346023" cy="480554"/>
          </a:xfrm>
          <a:custGeom>
            <a:avLst/>
            <a:gdLst/>
            <a:ahLst/>
            <a:cxnLst/>
            <a:rect l="l" t="t" r="r" b="b"/>
            <a:pathLst>
              <a:path w="346023" h="480554">
                <a:moveTo>
                  <a:pt x="342082" y="139785"/>
                </a:moveTo>
                <a:lnTo>
                  <a:pt x="320405" y="189501"/>
                </a:lnTo>
                <a:lnTo>
                  <a:pt x="193529" y="480339"/>
                </a:lnTo>
                <a:lnTo>
                  <a:pt x="140036" y="333579"/>
                </a:lnTo>
                <a:lnTo>
                  <a:pt x="-3942" y="394132"/>
                </a:lnTo>
                <a:lnTo>
                  <a:pt x="83955" y="192584"/>
                </a:lnTo>
                <a:lnTo>
                  <a:pt x="168076" y="-215"/>
                </a:lnTo>
                <a:cubicBezTo>
                  <a:pt x="194226" y="76119"/>
                  <a:pt x="261940" y="130578"/>
                  <a:pt x="342082" y="139686"/>
                </a:cubicBezTo>
                <a:close/>
              </a:path>
            </a:pathLst>
          </a:custGeom>
          <a:noFill/>
          <a:ln w="19050" cap="flat">
            <a:solidFill>
              <a:schemeClr val="accent1"/>
            </a:solidFill>
            <a:prstDash val="solid"/>
            <a:miter/>
          </a:ln>
        </p:spPr>
        <p:txBody>
          <a:bodyPr anchor="ctr">
            <a:spAutoFit/>
          </a:bodyPr>
          <a:lstStyle/>
          <a:p>
            <a:endParaRPr lang="zh-CN"/>
          </a:p>
        </p:txBody>
      </p:sp>
      <p:sp>
        <p:nvSpPr>
          <p:cNvPr id="44" name="Free-form: Shape 43"/>
          <p:cNvSpPr/>
          <p:nvPr/>
        </p:nvSpPr>
        <p:spPr>
          <a:xfrm>
            <a:off x="9929830" y="4316308"/>
            <a:ext cx="346023" cy="480554"/>
          </a:xfrm>
          <a:custGeom>
            <a:avLst/>
            <a:gdLst/>
            <a:ahLst/>
            <a:cxnLst/>
            <a:rect l="l" t="t" r="r" b="b"/>
            <a:pathLst>
              <a:path w="346023" h="480554">
                <a:moveTo>
                  <a:pt x="342082" y="394132"/>
                </a:moveTo>
                <a:lnTo>
                  <a:pt x="198105" y="333578"/>
                </a:lnTo>
                <a:lnTo>
                  <a:pt x="144609" y="480339"/>
                </a:lnTo>
                <a:lnTo>
                  <a:pt x="17734" y="189501"/>
                </a:lnTo>
                <a:lnTo>
                  <a:pt x="-3942" y="139785"/>
                </a:lnTo>
                <a:cubicBezTo>
                  <a:pt x="12464" y="137976"/>
                  <a:pt x="28673" y="134168"/>
                  <a:pt x="44182" y="128450"/>
                </a:cubicBezTo>
                <a:cubicBezTo>
                  <a:pt x="103246" y="106674"/>
                  <a:pt x="149382" y="59404"/>
                  <a:pt x="169666" y="-215"/>
                </a:cubicBezTo>
                <a:lnTo>
                  <a:pt x="253786" y="192584"/>
                </a:lnTo>
                <a:close/>
              </a:path>
            </a:pathLst>
          </a:custGeom>
          <a:noFill/>
          <a:ln w="19050" cap="flat">
            <a:solidFill>
              <a:schemeClr val="accent1"/>
            </a:solidFill>
            <a:prstDash val="solid"/>
            <a:miter/>
          </a:ln>
        </p:spPr>
        <p:txBody>
          <a:bodyPr anchor="ctr">
            <a:spAutoFit/>
          </a:bodyPr>
          <a:lstStyle/>
          <a:p>
            <a:endParaRPr lang="zh-CN"/>
          </a:p>
        </p:txBody>
      </p:sp>
      <p:sp>
        <p:nvSpPr>
          <p:cNvPr id="45" name="Free-form: Shape 44"/>
          <p:cNvSpPr/>
          <p:nvPr/>
        </p:nvSpPr>
        <p:spPr>
          <a:xfrm>
            <a:off x="9697377" y="4039834"/>
            <a:ext cx="417594" cy="417663"/>
          </a:xfrm>
          <a:custGeom>
            <a:avLst/>
            <a:gdLst/>
            <a:ahLst/>
            <a:cxnLst/>
            <a:rect l="l" t="t" r="r" b="b"/>
            <a:pathLst>
              <a:path w="417594" h="417663">
                <a:moveTo>
                  <a:pt x="413653" y="208943"/>
                </a:moveTo>
                <a:cubicBezTo>
                  <a:pt x="413554" y="296503"/>
                  <a:pt x="358866" y="374716"/>
                  <a:pt x="276636" y="404824"/>
                </a:cubicBezTo>
                <a:cubicBezTo>
                  <a:pt x="261126" y="410541"/>
                  <a:pt x="244918" y="414350"/>
                  <a:pt x="228513" y="416159"/>
                </a:cubicBezTo>
                <a:cubicBezTo>
                  <a:pt x="213000" y="417879"/>
                  <a:pt x="197488" y="417879"/>
                  <a:pt x="181979" y="416159"/>
                </a:cubicBezTo>
                <a:cubicBezTo>
                  <a:pt x="67334" y="403532"/>
                  <a:pt x="-15295" y="300371"/>
                  <a:pt x="-2667" y="185736"/>
                </a:cubicBezTo>
                <a:cubicBezTo>
                  <a:pt x="9961" y="71111"/>
                  <a:pt x="113070" y="-11577"/>
                  <a:pt x="227716" y="1061"/>
                </a:cubicBezTo>
                <a:cubicBezTo>
                  <a:pt x="333712" y="12735"/>
                  <a:pt x="413853" y="102342"/>
                  <a:pt x="413653" y="208943"/>
                </a:cubicBezTo>
                <a:close/>
              </a:path>
            </a:pathLst>
          </a:custGeom>
          <a:noFill/>
          <a:ln w="19050" cap="flat">
            <a:solidFill>
              <a:schemeClr val="accent1"/>
            </a:solidFill>
            <a:prstDash val="solid"/>
            <a:miter/>
          </a:ln>
        </p:spPr>
        <p:txBody>
          <a:bodyPr anchor="ctr">
            <a:spAutoFit/>
          </a:bodyPr>
          <a:lstStyle/>
          <a:p>
            <a:endParaRPr lang="zh-CN"/>
          </a:p>
        </p:txBody>
      </p:sp>
      <p:sp>
        <p:nvSpPr>
          <p:cNvPr id="46" name="Free-form: Shape 45"/>
          <p:cNvSpPr/>
          <p:nvPr/>
        </p:nvSpPr>
        <p:spPr>
          <a:xfrm>
            <a:off x="10807317" y="2596632"/>
            <a:ext cx="9943" cy="383111"/>
          </a:xfrm>
          <a:custGeom>
            <a:avLst/>
            <a:gdLst/>
            <a:ahLst/>
            <a:cxnLst/>
            <a:rect l="l" t="t" r="r" b="b"/>
            <a:pathLst>
              <a:path w="9943" h="383111">
                <a:moveTo>
                  <a:pt x="0" y="0"/>
                </a:moveTo>
                <a:lnTo>
                  <a:pt x="0" y="383111"/>
                </a:lnTo>
              </a:path>
            </a:pathLst>
          </a:custGeom>
          <a:ln w="19050" cap="flat">
            <a:solidFill>
              <a:schemeClr val="accent1"/>
            </a:solidFill>
            <a:prstDash val="solid"/>
            <a:miter/>
          </a:ln>
        </p:spPr>
        <p:txBody>
          <a:bodyPr anchor="ctr">
            <a:spAutoFit/>
          </a:bodyPr>
          <a:lstStyle/>
          <a:p>
            <a:endParaRPr lang="zh-CN"/>
          </a:p>
        </p:txBody>
      </p:sp>
      <p:sp>
        <p:nvSpPr>
          <p:cNvPr id="52" name="Rectangle: Rounded Corners 51"/>
          <p:cNvSpPr/>
          <p:nvPr/>
        </p:nvSpPr>
        <p:spPr>
          <a:xfrm>
            <a:off x="10742686" y="2979744"/>
            <a:ext cx="129161" cy="365809"/>
          </a:xfrm>
          <a:prstGeom prst="roundRect">
            <a:avLst>
              <a:gd name="adj" fmla="val 25649"/>
            </a:avLst>
          </a:prstGeom>
          <a:solidFill>
            <a:schemeClr val="accent1"/>
          </a:solidFill>
          <a:ln w="19050">
            <a:solidFill>
              <a:schemeClr val="accent1"/>
            </a:solidFill>
            <a:prstDash val="solid"/>
            <a:miter/>
          </a:ln>
        </p:spPr>
        <p:txBody>
          <a:bodyPr anchor="ctr">
            <a:spAutoFit/>
          </a:bodyPr>
          <a:lstStyle/>
          <a:p>
            <a:pPr algn="ctr"/>
            <a:endParaRPr lang="zh-CN">
              <a:solidFill>
                <a:schemeClr val="lt1"/>
              </a:solidFill>
            </a:endParaRPr>
          </a:p>
        </p:txBody>
      </p:sp>
      <p:sp>
        <p:nvSpPr>
          <p:cNvPr id="54" name="Free-form: Shape 53"/>
          <p:cNvSpPr/>
          <p:nvPr/>
        </p:nvSpPr>
        <p:spPr>
          <a:xfrm>
            <a:off x="9770180" y="4112650"/>
            <a:ext cx="271988" cy="272032"/>
          </a:xfrm>
          <a:custGeom>
            <a:avLst/>
            <a:gdLst/>
            <a:ahLst/>
            <a:cxnLst/>
            <a:rect l="l" t="t" r="r" b="b"/>
            <a:pathLst>
              <a:path w="271988" h="272032">
                <a:moveTo>
                  <a:pt x="269421" y="136088"/>
                </a:moveTo>
                <a:cubicBezTo>
                  <a:pt x="269357" y="193118"/>
                  <a:pt x="233737" y="244060"/>
                  <a:pt x="180179" y="263670"/>
                </a:cubicBezTo>
                <a:cubicBezTo>
                  <a:pt x="170077" y="267394"/>
                  <a:pt x="159520" y="269874"/>
                  <a:pt x="148835" y="271052"/>
                </a:cubicBezTo>
                <a:cubicBezTo>
                  <a:pt x="138732" y="272173"/>
                  <a:pt x="128628" y="272173"/>
                  <a:pt x="118527" y="271052"/>
                </a:cubicBezTo>
                <a:cubicBezTo>
                  <a:pt x="43856" y="262828"/>
                  <a:pt x="-9962" y="195637"/>
                  <a:pt x="-1737" y="120973"/>
                </a:cubicBezTo>
                <a:cubicBezTo>
                  <a:pt x="6488" y="46316"/>
                  <a:pt x="73645" y="-7540"/>
                  <a:pt x="148316" y="691"/>
                </a:cubicBezTo>
                <a:cubicBezTo>
                  <a:pt x="217354" y="8294"/>
                  <a:pt x="269551" y="66658"/>
                  <a:pt x="269421" y="136088"/>
                </a:cubicBezTo>
                <a:close/>
              </a:path>
            </a:pathLst>
          </a:custGeom>
          <a:noFill/>
          <a:ln w="19050" cap="flat">
            <a:solidFill>
              <a:schemeClr val="accent1"/>
            </a:solidFill>
            <a:prstDash val="solid"/>
            <a:miter/>
          </a:ln>
        </p:spPr>
        <p:txBody>
          <a:bodyPr anchor="ctr">
            <a:spAutoFit/>
          </a:bodyPr>
          <a:lstStyle/>
          <a:p>
            <a:endParaRPr lang="zh-CN"/>
          </a:p>
        </p:txBody>
      </p:sp>
      <p:sp>
        <p:nvSpPr>
          <p:cNvPr id="55" name="TextBox 54"/>
          <p:cNvSpPr txBox="1"/>
          <p:nvPr/>
        </p:nvSpPr>
        <p:spPr>
          <a:xfrm>
            <a:off x="9307286" y="5306786"/>
            <a:ext cx="7512050" cy="514350"/>
          </a:xfrm>
          <a:prstGeom prst="rect">
            <a:avLst/>
          </a:prstGeom>
          <a:ln w="12700">
            <a:prstDash val="solid"/>
            <a:miter/>
          </a:ln>
        </p:spPr>
        <p:txBody>
          <a:bodyPr>
            <a:spAutoFit/>
          </a:bodyPr>
          <a:lstStyle/>
          <a:p>
            <a:pPr lvl="0"/>
            <a:r>
              <a:rPr lang="en-US" sz="2800"/>
              <a:t>2023/9/25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105"/>
          <p:cNvSpPr txBox="1"/>
          <p:nvPr/>
        </p:nvSpPr>
        <p:spPr>
          <a:xfrm>
            <a:off x="3651500" y="2262133"/>
            <a:ext cx="570669" cy="615553"/>
          </a:xfrm>
          <a:prstGeom prst="rect">
            <a:avLst/>
          </a:prstGeom>
          <a:noFill/>
        </p:spPr>
        <p:txBody>
          <a:bodyPr wrap="none" lIns="0" tIns="0" rIns="0" bIns="0">
            <a:spAutoFit/>
          </a:bodyPr>
          <a:lstStyle/>
          <a:p>
            <a:r>
              <a:rPr lang="en-US" sz="4000" b="1">
                <a:solidFill>
                  <a:schemeClr val="bg1"/>
                </a:solidFill>
              </a:rPr>
              <a:t>64</a:t>
            </a:r>
            <a:endParaRPr lang="zh-CN" sz="4000" b="1">
              <a:solidFill>
                <a:schemeClr val="bg1"/>
              </a:solidFill>
            </a:endParaRPr>
          </a:p>
        </p:txBody>
      </p:sp>
      <p:sp>
        <p:nvSpPr>
          <p:cNvPr id="107" name="TextBox 106"/>
          <p:cNvSpPr txBox="1"/>
          <p:nvPr/>
        </p:nvSpPr>
        <p:spPr>
          <a:xfrm>
            <a:off x="4264275" y="2527245"/>
            <a:ext cx="205184" cy="276999"/>
          </a:xfrm>
          <a:prstGeom prst="rect">
            <a:avLst/>
          </a:prstGeom>
          <a:noFill/>
        </p:spPr>
        <p:txBody>
          <a:bodyPr wrap="none" lIns="0" tIns="0" rIns="0" bIns="0">
            <a:spAutoFit/>
          </a:bodyPr>
          <a:lstStyle/>
          <a:p>
            <a:r>
              <a:rPr lang="en-US" b="1">
                <a:solidFill>
                  <a:schemeClr val="bg1"/>
                </a:solidFill>
              </a:rPr>
              <a:t>%</a:t>
            </a:r>
            <a:endParaRPr lang="zh-CN" b="1">
              <a:solidFill>
                <a:schemeClr val="bg1"/>
              </a:solidFill>
            </a:endParaRPr>
          </a:p>
        </p:txBody>
      </p:sp>
      <p:sp>
        <p:nvSpPr>
          <p:cNvPr id="108" name="TextBox 107"/>
          <p:cNvSpPr txBox="1"/>
          <p:nvPr/>
        </p:nvSpPr>
        <p:spPr>
          <a:xfrm>
            <a:off x="3669595" y="2049667"/>
            <a:ext cx="1346521" cy="248851"/>
          </a:xfrm>
          <a:prstGeom prst="rect">
            <a:avLst/>
          </a:prstGeom>
          <a:noFill/>
        </p:spPr>
        <p:txBody>
          <a:bodyPr wrap="none" lIns="0" tIns="0" rIns="0" bIns="0">
            <a:spAutoFit/>
          </a:bodyPr>
          <a:lstStyle/>
          <a:p>
            <a:pPr>
              <a:lnSpc>
                <a:spcPct val="125000"/>
              </a:lnSpc>
            </a:pPr>
            <a:r>
              <a:rPr lang="zh-CN" sz="1500">
                <a:solidFill>
                  <a:schemeClr val="bg1"/>
                </a:solidFill>
                <a:latin typeface="黑体"/>
              </a:rPr>
              <a:t>提高成品率</a:t>
            </a:r>
          </a:p>
        </p:txBody>
      </p:sp>
      <p:sp>
        <p:nvSpPr>
          <p:cNvPr id="109" name="TextBox 108"/>
          <p:cNvSpPr txBox="1"/>
          <p:nvPr/>
        </p:nvSpPr>
        <p:spPr>
          <a:xfrm>
            <a:off x="3647752" y="2851355"/>
            <a:ext cx="2113176" cy="358240"/>
          </a:xfrm>
          <a:prstGeom prst="rect">
            <a:avLst/>
          </a:prstGeom>
          <a:noFill/>
        </p:spPr>
        <p:txBody>
          <a:bodyPr wrap="square" lIns="0" tIns="0" rIns="0" bIns="0">
            <a:spAutoFit/>
          </a:bodyPr>
          <a:lstStyle/>
          <a:p>
            <a:pPr algn="just">
              <a:lnSpc>
                <a:spcPct val="125000"/>
              </a:lnSpc>
            </a:pPr>
            <a:r>
              <a:rPr lang="zh-CN" sz="1000">
                <a:solidFill>
                  <a:schemeClr val="bg1"/>
                </a:solidFill>
                <a:latin typeface="黑体"/>
              </a:rPr>
              <a:t>相比于传统方法，可有效提高成品产出的效率</a:t>
            </a:r>
          </a:p>
        </p:txBody>
      </p:sp>
      <p:sp>
        <p:nvSpPr>
          <p:cNvPr id="103" name="TextBox 102"/>
          <p:cNvSpPr txBox="1"/>
          <p:nvPr/>
        </p:nvSpPr>
        <p:spPr>
          <a:xfrm>
            <a:off x="3647752" y="3648406"/>
            <a:ext cx="2113176" cy="825932"/>
          </a:xfrm>
          <a:prstGeom prst="rect">
            <a:avLst/>
          </a:prstGeom>
          <a:noFill/>
        </p:spPr>
        <p:txBody>
          <a:bodyPr wrap="square" lIns="0" tIns="0" rIns="0" bIns="0">
            <a:spAutoFit/>
          </a:bodyPr>
          <a:lstStyle/>
          <a:p>
            <a:pPr algn="just">
              <a:lnSpc>
                <a:spcPct val="125000"/>
              </a:lnSpc>
            </a:pPr>
            <a:r>
              <a:rPr lang="zh-CN" sz="1350">
                <a:solidFill>
                  <a:schemeClr val="bg1"/>
                </a:solidFill>
                <a:latin typeface="黑体"/>
              </a:rPr>
              <a:t>请在此输入具体的内容，内容应当精炼简洁，便于读者快速把握信息。</a:t>
            </a:r>
          </a:p>
        </p:txBody>
      </p:sp>
      <p:sp>
        <p:nvSpPr>
          <p:cNvPr id="104" name="TextBox 103"/>
          <p:cNvSpPr txBox="1"/>
          <p:nvPr/>
        </p:nvSpPr>
        <p:spPr>
          <a:xfrm>
            <a:off x="3647752" y="4575424"/>
            <a:ext cx="2113176" cy="537391"/>
          </a:xfrm>
          <a:prstGeom prst="rect">
            <a:avLst/>
          </a:prstGeom>
          <a:noFill/>
        </p:spPr>
        <p:txBody>
          <a:bodyPr wrap="square" lIns="0" tIns="0" rIns="0" bIns="0">
            <a:spAutoFit/>
          </a:bodyPr>
          <a:lstStyle/>
          <a:p>
            <a:pPr>
              <a:lnSpc>
                <a:spcPct val="125000"/>
              </a:lnSpc>
            </a:pPr>
            <a:r>
              <a:rPr lang="zh-CN" sz="1350">
                <a:solidFill>
                  <a:schemeClr val="bg1"/>
                </a:solidFill>
                <a:latin typeface="黑体"/>
              </a:rPr>
              <a:t>适当对内容进行分段，可增加信息的可阅读性。</a:t>
            </a:r>
          </a:p>
        </p:txBody>
      </p:sp>
      <p:cxnSp>
        <p:nvCxnSpPr>
          <p:cNvPr id="105" name="Straight Connector 104"/>
          <p:cNvCxnSpPr/>
          <p:nvPr/>
        </p:nvCxnSpPr>
        <p:spPr>
          <a:xfrm>
            <a:off x="3647752" y="3406993"/>
            <a:ext cx="2113176" cy="0"/>
          </a:xfrm>
          <a:prstGeom prst="line">
            <a:avLst/>
          </a:prstGeom>
          <a:ln w="6350">
            <a:solidFill>
              <a:schemeClr val="bg1"/>
            </a:solidFill>
            <a:prstDash val="solid"/>
            <a:miter/>
          </a:ln>
        </p:spPr>
      </p:cxnSp>
      <p:sp>
        <p:nvSpPr>
          <p:cNvPr id="95" name="TextBox 94"/>
          <p:cNvSpPr txBox="1"/>
          <p:nvPr/>
        </p:nvSpPr>
        <p:spPr>
          <a:xfrm>
            <a:off x="6430061" y="2262133"/>
            <a:ext cx="570668" cy="615553"/>
          </a:xfrm>
          <a:prstGeom prst="rect">
            <a:avLst/>
          </a:prstGeom>
          <a:noFill/>
        </p:spPr>
        <p:txBody>
          <a:bodyPr wrap="none" lIns="0" tIns="0" rIns="0" bIns="0">
            <a:spAutoFit/>
          </a:bodyPr>
          <a:lstStyle/>
          <a:p>
            <a:r>
              <a:rPr lang="en-US" sz="4000" b="1">
                <a:solidFill>
                  <a:schemeClr val="bg1"/>
                </a:solidFill>
              </a:rPr>
              <a:t>37</a:t>
            </a:r>
            <a:endParaRPr lang="zh-CN" sz="4000" b="1">
              <a:solidFill>
                <a:schemeClr val="bg1"/>
              </a:solidFill>
            </a:endParaRPr>
          </a:p>
        </p:txBody>
      </p:sp>
      <p:sp>
        <p:nvSpPr>
          <p:cNvPr id="96" name="TextBox 95"/>
          <p:cNvSpPr txBox="1"/>
          <p:nvPr/>
        </p:nvSpPr>
        <p:spPr>
          <a:xfrm>
            <a:off x="7042835" y="2527245"/>
            <a:ext cx="205184" cy="276999"/>
          </a:xfrm>
          <a:prstGeom prst="rect">
            <a:avLst/>
          </a:prstGeom>
          <a:noFill/>
        </p:spPr>
        <p:txBody>
          <a:bodyPr wrap="none" lIns="0" tIns="0" rIns="0" bIns="0">
            <a:spAutoFit/>
          </a:bodyPr>
          <a:lstStyle/>
          <a:p>
            <a:r>
              <a:rPr lang="en-US" b="1">
                <a:solidFill>
                  <a:schemeClr val="bg1"/>
                </a:solidFill>
              </a:rPr>
              <a:t>%</a:t>
            </a:r>
            <a:endParaRPr lang="zh-CN" b="1">
              <a:solidFill>
                <a:schemeClr val="bg1"/>
              </a:solidFill>
            </a:endParaRPr>
          </a:p>
        </p:txBody>
      </p:sp>
      <p:sp>
        <p:nvSpPr>
          <p:cNvPr id="97" name="TextBox 96"/>
          <p:cNvSpPr txBox="1"/>
          <p:nvPr/>
        </p:nvSpPr>
        <p:spPr>
          <a:xfrm>
            <a:off x="6448156" y="2049667"/>
            <a:ext cx="1346521" cy="248851"/>
          </a:xfrm>
          <a:prstGeom prst="rect">
            <a:avLst/>
          </a:prstGeom>
          <a:noFill/>
        </p:spPr>
        <p:txBody>
          <a:bodyPr wrap="none" lIns="0" tIns="0" rIns="0" bIns="0">
            <a:spAutoFit/>
          </a:bodyPr>
          <a:lstStyle/>
          <a:p>
            <a:pPr>
              <a:lnSpc>
                <a:spcPct val="125000"/>
              </a:lnSpc>
            </a:pPr>
            <a:r>
              <a:rPr lang="zh-CN" sz="1500">
                <a:solidFill>
                  <a:schemeClr val="bg1"/>
                </a:solidFill>
                <a:latin typeface="黑体"/>
              </a:rPr>
              <a:t>提高废物利用率</a:t>
            </a:r>
          </a:p>
        </p:txBody>
      </p:sp>
      <p:sp>
        <p:nvSpPr>
          <p:cNvPr id="98" name="TextBox 97"/>
          <p:cNvSpPr txBox="1"/>
          <p:nvPr/>
        </p:nvSpPr>
        <p:spPr>
          <a:xfrm>
            <a:off x="6426313" y="2851355"/>
            <a:ext cx="2113175" cy="358240"/>
          </a:xfrm>
          <a:prstGeom prst="rect">
            <a:avLst/>
          </a:prstGeom>
          <a:noFill/>
        </p:spPr>
        <p:txBody>
          <a:bodyPr wrap="square" lIns="0" tIns="0" rIns="0" bIns="0">
            <a:spAutoFit/>
          </a:bodyPr>
          <a:lstStyle/>
          <a:p>
            <a:pPr algn="just">
              <a:lnSpc>
                <a:spcPct val="125000"/>
              </a:lnSpc>
            </a:pPr>
            <a:r>
              <a:rPr lang="zh-CN" sz="1000">
                <a:solidFill>
                  <a:schemeClr val="bg1"/>
                </a:solidFill>
                <a:latin typeface="黑体"/>
              </a:rPr>
              <a:t>相比于传统方法，可有效提高废物利用的效率</a:t>
            </a:r>
          </a:p>
        </p:txBody>
      </p:sp>
      <p:sp>
        <p:nvSpPr>
          <p:cNvPr id="92" name="TextBox 91"/>
          <p:cNvSpPr txBox="1"/>
          <p:nvPr/>
        </p:nvSpPr>
        <p:spPr>
          <a:xfrm>
            <a:off x="6426313" y="3648406"/>
            <a:ext cx="2113175" cy="825932"/>
          </a:xfrm>
          <a:prstGeom prst="rect">
            <a:avLst/>
          </a:prstGeom>
          <a:noFill/>
        </p:spPr>
        <p:txBody>
          <a:bodyPr wrap="square" lIns="0" tIns="0" rIns="0" bIns="0">
            <a:spAutoFit/>
          </a:bodyPr>
          <a:lstStyle/>
          <a:p>
            <a:pPr algn="just">
              <a:lnSpc>
                <a:spcPct val="125000"/>
              </a:lnSpc>
            </a:pPr>
            <a:r>
              <a:rPr lang="zh-CN" sz="1350">
                <a:solidFill>
                  <a:schemeClr val="bg1"/>
                </a:solidFill>
                <a:latin typeface="黑体"/>
              </a:rPr>
              <a:t>请在此输入具体的内容，内容应当精炼简洁，便于读者快速把握信息。</a:t>
            </a:r>
          </a:p>
        </p:txBody>
      </p:sp>
      <p:sp>
        <p:nvSpPr>
          <p:cNvPr id="93" name="TextBox 92"/>
          <p:cNvSpPr txBox="1"/>
          <p:nvPr/>
        </p:nvSpPr>
        <p:spPr>
          <a:xfrm>
            <a:off x="6426313" y="4575424"/>
            <a:ext cx="2113175" cy="537391"/>
          </a:xfrm>
          <a:prstGeom prst="rect">
            <a:avLst/>
          </a:prstGeom>
          <a:noFill/>
        </p:spPr>
        <p:txBody>
          <a:bodyPr wrap="square" lIns="0" tIns="0" rIns="0" bIns="0">
            <a:spAutoFit/>
          </a:bodyPr>
          <a:lstStyle/>
          <a:p>
            <a:pPr>
              <a:lnSpc>
                <a:spcPct val="125000"/>
              </a:lnSpc>
            </a:pPr>
            <a:r>
              <a:rPr lang="zh-CN" sz="1350">
                <a:solidFill>
                  <a:schemeClr val="bg1"/>
                </a:solidFill>
                <a:latin typeface="黑体"/>
              </a:rPr>
              <a:t>适当对内容进行分段，可增加信息的可阅读性。</a:t>
            </a:r>
          </a:p>
        </p:txBody>
      </p:sp>
      <p:cxnSp>
        <p:nvCxnSpPr>
          <p:cNvPr id="94" name="Straight Connector 93"/>
          <p:cNvCxnSpPr/>
          <p:nvPr/>
        </p:nvCxnSpPr>
        <p:spPr>
          <a:xfrm>
            <a:off x="6426313" y="3406993"/>
            <a:ext cx="2113175" cy="0"/>
          </a:xfrm>
          <a:prstGeom prst="line">
            <a:avLst/>
          </a:prstGeom>
          <a:ln w="6350">
            <a:solidFill>
              <a:schemeClr val="bg1"/>
            </a:solidFill>
            <a:prstDash val="solid"/>
            <a:miter/>
          </a:ln>
        </p:spPr>
      </p:cxnSp>
      <p:sp>
        <p:nvSpPr>
          <p:cNvPr id="84" name="TextBox 83"/>
          <p:cNvSpPr txBox="1"/>
          <p:nvPr/>
        </p:nvSpPr>
        <p:spPr>
          <a:xfrm>
            <a:off x="9208621" y="2262133"/>
            <a:ext cx="570668" cy="615553"/>
          </a:xfrm>
          <a:prstGeom prst="rect">
            <a:avLst/>
          </a:prstGeom>
          <a:noFill/>
        </p:spPr>
        <p:txBody>
          <a:bodyPr wrap="none" lIns="0" tIns="0" rIns="0" bIns="0">
            <a:spAutoFit/>
          </a:bodyPr>
          <a:lstStyle/>
          <a:p>
            <a:r>
              <a:rPr lang="en-US" sz="4000" b="1">
                <a:solidFill>
                  <a:schemeClr val="bg1"/>
                </a:solidFill>
              </a:rPr>
              <a:t>75</a:t>
            </a:r>
            <a:endParaRPr lang="zh-CN" sz="4000" b="1">
              <a:solidFill>
                <a:schemeClr val="bg1"/>
              </a:solidFill>
            </a:endParaRPr>
          </a:p>
        </p:txBody>
      </p:sp>
      <p:sp>
        <p:nvSpPr>
          <p:cNvPr id="85" name="TextBox 84"/>
          <p:cNvSpPr txBox="1"/>
          <p:nvPr/>
        </p:nvSpPr>
        <p:spPr>
          <a:xfrm>
            <a:off x="9821395" y="2527245"/>
            <a:ext cx="205184" cy="276999"/>
          </a:xfrm>
          <a:prstGeom prst="rect">
            <a:avLst/>
          </a:prstGeom>
          <a:noFill/>
        </p:spPr>
        <p:txBody>
          <a:bodyPr wrap="none" lIns="0" tIns="0" rIns="0" bIns="0">
            <a:spAutoFit/>
          </a:bodyPr>
          <a:lstStyle/>
          <a:p>
            <a:r>
              <a:rPr lang="en-US" b="1">
                <a:solidFill>
                  <a:schemeClr val="bg1"/>
                </a:solidFill>
              </a:rPr>
              <a:t>%</a:t>
            </a:r>
            <a:endParaRPr lang="zh-CN" b="1">
              <a:solidFill>
                <a:schemeClr val="bg1"/>
              </a:solidFill>
            </a:endParaRPr>
          </a:p>
        </p:txBody>
      </p:sp>
      <p:sp>
        <p:nvSpPr>
          <p:cNvPr id="86" name="TextBox 85"/>
          <p:cNvSpPr txBox="1"/>
          <p:nvPr/>
        </p:nvSpPr>
        <p:spPr>
          <a:xfrm>
            <a:off x="9226716" y="2049667"/>
            <a:ext cx="1346521" cy="248851"/>
          </a:xfrm>
          <a:prstGeom prst="rect">
            <a:avLst/>
          </a:prstGeom>
          <a:noFill/>
        </p:spPr>
        <p:txBody>
          <a:bodyPr wrap="none" lIns="0" tIns="0" rIns="0" bIns="0">
            <a:spAutoFit/>
          </a:bodyPr>
          <a:lstStyle/>
          <a:p>
            <a:pPr>
              <a:lnSpc>
                <a:spcPct val="125000"/>
              </a:lnSpc>
            </a:pPr>
            <a:r>
              <a:rPr lang="zh-CN" sz="1500">
                <a:solidFill>
                  <a:schemeClr val="bg1"/>
                </a:solidFill>
                <a:latin typeface="黑体"/>
              </a:rPr>
              <a:t>提高产能</a:t>
            </a:r>
          </a:p>
        </p:txBody>
      </p:sp>
      <p:sp>
        <p:nvSpPr>
          <p:cNvPr id="87" name="TextBox 86"/>
          <p:cNvSpPr txBox="1"/>
          <p:nvPr/>
        </p:nvSpPr>
        <p:spPr>
          <a:xfrm>
            <a:off x="9204873" y="2851355"/>
            <a:ext cx="2113175" cy="358240"/>
          </a:xfrm>
          <a:prstGeom prst="rect">
            <a:avLst/>
          </a:prstGeom>
          <a:noFill/>
        </p:spPr>
        <p:txBody>
          <a:bodyPr wrap="square" lIns="0" tIns="0" rIns="0" bIns="0">
            <a:spAutoFit/>
          </a:bodyPr>
          <a:lstStyle/>
          <a:p>
            <a:pPr algn="just">
              <a:lnSpc>
                <a:spcPct val="125000"/>
              </a:lnSpc>
            </a:pPr>
            <a:r>
              <a:rPr lang="zh-CN" sz="1000">
                <a:solidFill>
                  <a:schemeClr val="bg1"/>
                </a:solidFill>
                <a:latin typeface="黑体"/>
              </a:rPr>
              <a:t>相比于传统方法，可有效提高工业化产能</a:t>
            </a:r>
          </a:p>
        </p:txBody>
      </p:sp>
      <p:sp>
        <p:nvSpPr>
          <p:cNvPr id="81" name="TextBox 80"/>
          <p:cNvSpPr txBox="1"/>
          <p:nvPr/>
        </p:nvSpPr>
        <p:spPr>
          <a:xfrm>
            <a:off x="9204873" y="3648406"/>
            <a:ext cx="2113175" cy="825932"/>
          </a:xfrm>
          <a:prstGeom prst="rect">
            <a:avLst/>
          </a:prstGeom>
          <a:noFill/>
        </p:spPr>
        <p:txBody>
          <a:bodyPr wrap="square" lIns="0" tIns="0" rIns="0" bIns="0">
            <a:spAutoFit/>
          </a:bodyPr>
          <a:lstStyle/>
          <a:p>
            <a:pPr algn="just">
              <a:lnSpc>
                <a:spcPct val="125000"/>
              </a:lnSpc>
            </a:pPr>
            <a:r>
              <a:rPr lang="zh-CN" sz="1350">
                <a:solidFill>
                  <a:schemeClr val="bg1"/>
                </a:solidFill>
                <a:latin typeface="黑体"/>
              </a:rPr>
              <a:t>请在此输入具体的内容，内容应当精炼简洁，便于读者快速把握信息。</a:t>
            </a:r>
          </a:p>
        </p:txBody>
      </p:sp>
      <p:sp>
        <p:nvSpPr>
          <p:cNvPr id="82" name="TextBox 81"/>
          <p:cNvSpPr txBox="1"/>
          <p:nvPr/>
        </p:nvSpPr>
        <p:spPr>
          <a:xfrm>
            <a:off x="9204873" y="4575424"/>
            <a:ext cx="2113175" cy="537391"/>
          </a:xfrm>
          <a:prstGeom prst="rect">
            <a:avLst/>
          </a:prstGeom>
          <a:noFill/>
        </p:spPr>
        <p:txBody>
          <a:bodyPr wrap="square" lIns="0" tIns="0" rIns="0" bIns="0">
            <a:spAutoFit/>
          </a:bodyPr>
          <a:lstStyle/>
          <a:p>
            <a:pPr>
              <a:lnSpc>
                <a:spcPct val="125000"/>
              </a:lnSpc>
            </a:pPr>
            <a:r>
              <a:rPr lang="zh-CN" sz="1350">
                <a:solidFill>
                  <a:schemeClr val="bg1"/>
                </a:solidFill>
                <a:latin typeface="黑体"/>
              </a:rPr>
              <a:t>适当对内容进行分段，可增加信息的可阅读性。</a:t>
            </a:r>
          </a:p>
        </p:txBody>
      </p:sp>
      <p:cxnSp>
        <p:nvCxnSpPr>
          <p:cNvPr id="83" name="Straight Connector 82"/>
          <p:cNvCxnSpPr/>
          <p:nvPr/>
        </p:nvCxnSpPr>
        <p:spPr>
          <a:xfrm>
            <a:off x="9204873" y="3406993"/>
            <a:ext cx="2113175" cy="0"/>
          </a:xfrm>
          <a:prstGeom prst="line">
            <a:avLst/>
          </a:prstGeom>
          <a:ln w="6350">
            <a:solidFill>
              <a:schemeClr val="bg1"/>
            </a:solidFill>
            <a:prstDash val="solid"/>
            <a:miter/>
          </a:ln>
        </p:spPr>
      </p:cxnSp>
      <p:sp>
        <p:nvSpPr>
          <p:cNvPr id="63" name="TextBox 62"/>
          <p:cNvSpPr txBox="1"/>
          <p:nvPr/>
        </p:nvSpPr>
        <p:spPr>
          <a:xfrm>
            <a:off x="872939" y="2262133"/>
            <a:ext cx="570669" cy="615553"/>
          </a:xfrm>
          <a:prstGeom prst="rect">
            <a:avLst/>
          </a:prstGeom>
          <a:noFill/>
        </p:spPr>
        <p:txBody>
          <a:bodyPr wrap="none" lIns="0" tIns="0" rIns="0" bIns="0">
            <a:spAutoFit/>
          </a:bodyPr>
          <a:lstStyle/>
          <a:p>
            <a:r>
              <a:rPr lang="en-US" sz="4000" b="1">
                <a:solidFill>
                  <a:schemeClr val="bg1"/>
                </a:solidFill>
              </a:rPr>
              <a:t>52</a:t>
            </a:r>
            <a:endParaRPr lang="zh-CN" sz="4000" b="1">
              <a:solidFill>
                <a:schemeClr val="bg1"/>
              </a:solidFill>
            </a:endParaRPr>
          </a:p>
        </p:txBody>
      </p:sp>
      <p:sp>
        <p:nvSpPr>
          <p:cNvPr id="64" name="TextBox 63"/>
          <p:cNvSpPr txBox="1"/>
          <p:nvPr/>
        </p:nvSpPr>
        <p:spPr>
          <a:xfrm>
            <a:off x="1485714" y="2527245"/>
            <a:ext cx="205184" cy="276999"/>
          </a:xfrm>
          <a:prstGeom prst="rect">
            <a:avLst/>
          </a:prstGeom>
          <a:noFill/>
        </p:spPr>
        <p:txBody>
          <a:bodyPr wrap="none" lIns="0" tIns="0" rIns="0" bIns="0">
            <a:spAutoFit/>
          </a:bodyPr>
          <a:lstStyle/>
          <a:p>
            <a:r>
              <a:rPr lang="en-US" b="1">
                <a:solidFill>
                  <a:schemeClr val="bg1"/>
                </a:solidFill>
              </a:rPr>
              <a:t>%</a:t>
            </a:r>
            <a:endParaRPr lang="zh-CN" b="1">
              <a:solidFill>
                <a:schemeClr val="bg1"/>
              </a:solidFill>
            </a:endParaRPr>
          </a:p>
        </p:txBody>
      </p:sp>
      <p:sp>
        <p:nvSpPr>
          <p:cNvPr id="65" name="TextBox 64"/>
          <p:cNvSpPr txBox="1"/>
          <p:nvPr/>
        </p:nvSpPr>
        <p:spPr>
          <a:xfrm>
            <a:off x="891034" y="2049667"/>
            <a:ext cx="1346522" cy="248851"/>
          </a:xfrm>
          <a:prstGeom prst="rect">
            <a:avLst/>
          </a:prstGeom>
          <a:noFill/>
        </p:spPr>
        <p:txBody>
          <a:bodyPr wrap="none" lIns="0" tIns="0" rIns="0" bIns="0">
            <a:spAutoFit/>
          </a:bodyPr>
          <a:lstStyle/>
          <a:p>
            <a:pPr>
              <a:lnSpc>
                <a:spcPct val="125000"/>
              </a:lnSpc>
            </a:pPr>
            <a:r>
              <a:rPr lang="zh-CN" sz="1500">
                <a:solidFill>
                  <a:schemeClr val="bg1"/>
                </a:solidFill>
                <a:latin typeface="黑体"/>
              </a:rPr>
              <a:t>提高材料转化率</a:t>
            </a:r>
          </a:p>
        </p:txBody>
      </p:sp>
      <p:sp>
        <p:nvSpPr>
          <p:cNvPr id="66" name="TextBox 65"/>
          <p:cNvSpPr txBox="1"/>
          <p:nvPr/>
        </p:nvSpPr>
        <p:spPr>
          <a:xfrm>
            <a:off x="869191" y="2851355"/>
            <a:ext cx="2113177" cy="358240"/>
          </a:xfrm>
          <a:prstGeom prst="rect">
            <a:avLst/>
          </a:prstGeom>
          <a:noFill/>
        </p:spPr>
        <p:txBody>
          <a:bodyPr wrap="square" lIns="0" tIns="0" rIns="0" bIns="0">
            <a:spAutoFit/>
          </a:bodyPr>
          <a:lstStyle/>
          <a:p>
            <a:pPr algn="just">
              <a:lnSpc>
                <a:spcPct val="125000"/>
              </a:lnSpc>
            </a:pPr>
            <a:r>
              <a:rPr lang="zh-CN" sz="1000">
                <a:solidFill>
                  <a:schemeClr val="bg1"/>
                </a:solidFill>
                <a:latin typeface="黑体"/>
              </a:rPr>
              <a:t>相比于传统方法，可有效提高材料转化的效率</a:t>
            </a:r>
          </a:p>
        </p:txBody>
      </p:sp>
      <p:sp>
        <p:nvSpPr>
          <p:cNvPr id="67" name="TextBox 66"/>
          <p:cNvSpPr txBox="1"/>
          <p:nvPr/>
        </p:nvSpPr>
        <p:spPr>
          <a:xfrm>
            <a:off x="321751" y="1281724"/>
            <a:ext cx="2114550" cy="774700"/>
          </a:xfrm>
          <a:prstGeom prst="rect">
            <a:avLst/>
          </a:prstGeom>
          <a:noFill/>
        </p:spPr>
        <p:txBody>
          <a:bodyPr wrap="square" lIns="0" tIns="0" rIns="0" bIns="0">
            <a:spAutoFit/>
          </a:bodyPr>
          <a:lstStyle/>
          <a:p>
            <a:pPr lvl="0" algn="just">
              <a:lnSpc>
                <a:spcPct val="125000"/>
              </a:lnSpc>
            </a:pPr>
            <a:r>
              <a:rPr lang="zh-CN" sz="1350">
                <a:solidFill>
                  <a:srgbClr val="FFFFFF"/>
                </a:solidFill>
                <a:latin typeface="黑体"/>
                <a:ea typeface="黑体"/>
              </a:rPr>
              <a:t>请在此输入具体的内容，</a:t>
            </a:r>
            <a:r>
              <a:rPr lang="en-US" sz="1350">
                <a:solidFill>
                  <a:srgbClr val="FFFFFF"/>
                </a:solidFill>
                <a:latin typeface="黑体"/>
                <a:ea typeface="黑体"/>
              </a:rPr>
              <a:t>T</a:t>
            </a:r>
            <a:r>
              <a:rPr lang="zh-CN" sz="1350">
                <a:solidFill>
                  <a:srgbClr val="FFFFFF"/>
                </a:solidFill>
                <a:latin typeface="黑体"/>
                <a:ea typeface="黑体"/>
              </a:rPr>
              <a:t>内容应当精炼简洁，便于读者快速把握信息。</a:t>
            </a:r>
          </a:p>
        </p:txBody>
      </p:sp>
      <p:sp>
        <p:nvSpPr>
          <p:cNvPr id="68" name="TextBox 67"/>
          <p:cNvSpPr txBox="1"/>
          <p:nvPr/>
        </p:nvSpPr>
        <p:spPr>
          <a:xfrm>
            <a:off x="869191" y="4575424"/>
            <a:ext cx="2113177" cy="537391"/>
          </a:xfrm>
          <a:prstGeom prst="rect">
            <a:avLst/>
          </a:prstGeom>
          <a:noFill/>
        </p:spPr>
        <p:txBody>
          <a:bodyPr wrap="square" lIns="0" tIns="0" rIns="0" bIns="0">
            <a:spAutoFit/>
          </a:bodyPr>
          <a:lstStyle/>
          <a:p>
            <a:pPr>
              <a:lnSpc>
                <a:spcPct val="125000"/>
              </a:lnSpc>
            </a:pPr>
            <a:r>
              <a:rPr lang="zh-CN" sz="1350">
                <a:solidFill>
                  <a:schemeClr val="bg1"/>
                </a:solidFill>
                <a:latin typeface="黑体"/>
              </a:rPr>
              <a:t>适当对内容进行分段，可增加信息的可阅读性。</a:t>
            </a:r>
          </a:p>
        </p:txBody>
      </p:sp>
      <p:cxnSp>
        <p:nvCxnSpPr>
          <p:cNvPr id="7" name="Straight Connector 6"/>
          <p:cNvCxnSpPr/>
          <p:nvPr/>
        </p:nvCxnSpPr>
        <p:spPr>
          <a:xfrm>
            <a:off x="869191" y="3406993"/>
            <a:ext cx="2113177" cy="0"/>
          </a:xfrm>
          <a:prstGeom prst="line">
            <a:avLst/>
          </a:prstGeom>
          <a:ln w="6350">
            <a:solidFill>
              <a:schemeClr val="bg1"/>
            </a:solidFill>
            <a:prstDash val="solid"/>
            <a:miter/>
          </a:ln>
        </p:spPr>
      </p:cxnSp>
      <p:sp>
        <p:nvSpPr>
          <p:cNvPr id="110" name="TextBox 109"/>
          <p:cNvSpPr txBox="1"/>
          <p:nvPr/>
        </p:nvSpPr>
        <p:spPr>
          <a:xfrm>
            <a:off x="277268" y="363071"/>
            <a:ext cx="7807886" cy="514350"/>
          </a:xfrm>
          <a:prstGeom prst="rect">
            <a:avLst/>
          </a:prstGeom>
          <a:ln w="12700">
            <a:prstDash val="solid"/>
            <a:miter/>
          </a:ln>
        </p:spPr>
        <p:txBody>
          <a:bodyPr>
            <a:spAutoFit/>
          </a:bodyPr>
          <a:lstStyle/>
          <a:p>
            <a:pPr lvl="0"/>
            <a:r>
              <a:rPr lang="en-US" sz="2800" b="1">
                <a:solidFill>
                  <a:srgbClr val="000000"/>
                </a:solidFill>
                <a:latin typeface="Times-Bold"/>
                <a:ea typeface="Times-Bold"/>
              </a:rPr>
              <a:t> 2.1The Ethernet MAC   Sublayer Protocol:frame</a:t>
            </a:r>
          </a:p>
        </p:txBody>
      </p:sp>
      <p:pic>
        <p:nvPicPr>
          <p:cNvPr id="111" name="Picture 110"/>
          <p:cNvPicPr>
            <a:picLocks noChangeAspect="1"/>
          </p:cNvPicPr>
          <p:nvPr/>
        </p:nvPicPr>
        <p:blipFill>
          <a:blip r:embed="rId2"/>
          <a:stretch/>
        </p:blipFill>
        <p:spPr>
          <a:xfrm>
            <a:off x="2237556" y="2527245"/>
            <a:ext cx="8640024" cy="3142246"/>
          </a:xfrm>
          <a:prstGeom prst="rect">
            <a:avLst/>
          </a:prstGeom>
        </p:spPr>
      </p:pic>
      <p:sp>
        <p:nvSpPr>
          <p:cNvPr id="112" name="TextBox 111"/>
          <p:cNvSpPr txBox="1"/>
          <p:nvPr/>
        </p:nvSpPr>
        <p:spPr>
          <a:xfrm>
            <a:off x="1158274" y="1200081"/>
            <a:ext cx="9810750" cy="1181100"/>
          </a:xfrm>
          <a:prstGeom prst="rect">
            <a:avLst/>
          </a:prstGeom>
          <a:ln w="12700">
            <a:prstDash val="solid"/>
            <a:miter/>
          </a:ln>
        </p:spPr>
        <p:txBody>
          <a:bodyPr>
            <a:spAutoFit/>
          </a:bodyPr>
          <a:lstStyle/>
          <a:p>
            <a:pPr lvl="0"/>
            <a:r>
              <a:rPr lang="en-US">
                <a:solidFill>
                  <a:srgbClr val="333333"/>
                </a:solidFill>
                <a:highlight>
                  <a:srgbClr val="F5F5F5"/>
                </a:highlight>
                <a:latin typeface="Microsoft YaHei"/>
                <a:ea typeface="Microsoft YaHei"/>
              </a:rPr>
              <a:t>   The Ethernet protocol provides a pause time between each frame, beginning with the leading domain and ending with the CRC checksum. When sending a frame, it should be composed of high and low levels, and the pause time level is directly 0. This framing is different from the usual network.</a:t>
            </a:r>
          </a:p>
        </p:txBody>
      </p:sp>
      <p:sp>
        <p:nvSpPr>
          <p:cNvPr id="113" name="Rectangle 112"/>
          <p:cNvSpPr/>
          <p:nvPr/>
        </p:nvSpPr>
        <p:spPr>
          <a:xfrm>
            <a:off x="8858250" y="5204732"/>
            <a:ext cx="2388054" cy="673554"/>
          </a:xfrm>
          <a:prstGeom prst="rect">
            <a:avLst/>
          </a:prstGeom>
          <a:solidFill>
            <a:srgbClr val="FFFFFF"/>
          </a:solidFill>
          <a:ln w="12700">
            <a:solidFill>
              <a:srgbClr val="FFFFFF"/>
            </a:solidFill>
            <a:prstDash val="solid"/>
            <a:miter/>
          </a:ln>
        </p:spPr>
        <p:txBody>
          <a:bodyPr anchor="ctr"/>
          <a:lstStyle/>
          <a:p>
            <a:pPr algn="ct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 name="TextBox 105"/>
          <p:cNvSpPr txBox="1"/>
          <p:nvPr/>
        </p:nvSpPr>
        <p:spPr>
          <a:xfrm>
            <a:off x="3651500" y="2262133"/>
            <a:ext cx="570669" cy="615553"/>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r>
              <a:rPr lang="en-US" sz="4000" b="1">
                <a:solidFill>
                  <a:schemeClr val="bg1"/>
                </a:solidFill>
              </a:rPr>
              <a:t>64</a:t>
            </a:r>
            <a:endParaRPr lang="zh-CN" sz="4000" b="1">
              <a:solidFill>
                <a:schemeClr val="bg1"/>
              </a:solidFill>
            </a:endParaRPr>
          </a:p>
        </p:txBody>
      </p:sp>
      <p:sp>
        <p:nvSpPr>
          <p:cNvPr id="107" name="TextBox 106"/>
          <p:cNvSpPr txBox="1"/>
          <p:nvPr/>
        </p:nvSpPr>
        <p:spPr>
          <a:xfrm>
            <a:off x="4264275" y="2527245"/>
            <a:ext cx="205184" cy="276999"/>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r>
              <a:rPr lang="en-US" b="1">
                <a:solidFill>
                  <a:schemeClr val="bg1"/>
                </a:solidFill>
              </a:rPr>
              <a:t>%</a:t>
            </a:r>
            <a:endParaRPr lang="zh-CN" b="1">
              <a:solidFill>
                <a:schemeClr val="bg1"/>
              </a:solidFill>
            </a:endParaRPr>
          </a:p>
        </p:txBody>
      </p:sp>
      <p:sp>
        <p:nvSpPr>
          <p:cNvPr id="108" name="TextBox 107"/>
          <p:cNvSpPr txBox="1"/>
          <p:nvPr/>
        </p:nvSpPr>
        <p:spPr>
          <a:xfrm>
            <a:off x="3669595" y="2049667"/>
            <a:ext cx="1346521" cy="248851"/>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nSpc>
                <a:spcPct val="125000"/>
              </a:lnSpc>
            </a:pPr>
            <a:r>
              <a:rPr lang="zh-CN" sz="1500">
                <a:solidFill>
                  <a:schemeClr val="bg1"/>
                </a:solidFill>
                <a:latin typeface="黑体"/>
              </a:rPr>
              <a:t>提高成品率</a:t>
            </a:r>
          </a:p>
        </p:txBody>
      </p:sp>
      <p:sp>
        <p:nvSpPr>
          <p:cNvPr id="109" name="TextBox 108"/>
          <p:cNvSpPr txBox="1"/>
          <p:nvPr/>
        </p:nvSpPr>
        <p:spPr>
          <a:xfrm>
            <a:off x="3647752" y="2851355"/>
            <a:ext cx="2113176" cy="358240"/>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gn="just">
              <a:lnSpc>
                <a:spcPct val="125000"/>
              </a:lnSpc>
            </a:pPr>
            <a:r>
              <a:rPr lang="zh-CN" sz="1000">
                <a:solidFill>
                  <a:schemeClr val="bg1"/>
                </a:solidFill>
                <a:latin typeface="黑体"/>
              </a:rPr>
              <a:t>相比于传统方法，可有效提高成品产出的效率</a:t>
            </a:r>
          </a:p>
        </p:txBody>
      </p:sp>
      <p:sp>
        <p:nvSpPr>
          <p:cNvPr id="103" name="TextBox 102"/>
          <p:cNvSpPr txBox="1"/>
          <p:nvPr/>
        </p:nvSpPr>
        <p:spPr>
          <a:xfrm>
            <a:off x="3647752" y="3648406"/>
            <a:ext cx="2113176" cy="825932"/>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gn="just">
              <a:lnSpc>
                <a:spcPct val="125000"/>
              </a:lnSpc>
            </a:pPr>
            <a:r>
              <a:rPr lang="zh-CN" sz="1350">
                <a:solidFill>
                  <a:schemeClr val="bg1"/>
                </a:solidFill>
                <a:latin typeface="黑体"/>
              </a:rPr>
              <a:t>请在此输入具体的内容，内容应当精炼简洁，便于读者快速把握信息。</a:t>
            </a:r>
          </a:p>
        </p:txBody>
      </p:sp>
      <p:sp>
        <p:nvSpPr>
          <p:cNvPr id="104" name="TextBox 103"/>
          <p:cNvSpPr txBox="1"/>
          <p:nvPr/>
        </p:nvSpPr>
        <p:spPr>
          <a:xfrm>
            <a:off x="3647752" y="4575424"/>
            <a:ext cx="2113176" cy="537391"/>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nSpc>
                <a:spcPct val="125000"/>
              </a:lnSpc>
            </a:pPr>
            <a:r>
              <a:rPr lang="zh-CN" sz="1350">
                <a:solidFill>
                  <a:schemeClr val="bg1"/>
                </a:solidFill>
                <a:latin typeface="黑体"/>
              </a:rPr>
              <a:t>适当对内容进行分段，可增加信息的可阅读性。</a:t>
            </a:r>
          </a:p>
        </p:txBody>
      </p:sp>
      <p:cxnSp>
        <p:nvCxnSpPr>
          <p:cNvPr id="105" name="Straight Connector 104"/>
          <p:cNvCxnSpPr/>
          <p:nvPr/>
        </p:nvCxnSpPr>
        <p:spPr>
          <a:xfrm>
            <a:off x="3647752" y="3406993"/>
            <a:ext cx="2113176" cy="0"/>
          </a:xfrm>
          <a:prstGeom prst="line">
            <a:avLst/>
          </a:prstGeom>
          <a:ln w="6350">
            <a:solidFill>
              <a:schemeClr val="bg1"/>
            </a:solidFill>
            <a:prstDash val="solid"/>
            <a:miter/>
          </a:ln>
        </p:spPr>
      </p:cxnSp>
      <p:sp>
        <p:nvSpPr>
          <p:cNvPr id="95" name="TextBox 94"/>
          <p:cNvSpPr txBox="1"/>
          <p:nvPr/>
        </p:nvSpPr>
        <p:spPr>
          <a:xfrm>
            <a:off x="6430061" y="2262133"/>
            <a:ext cx="570668" cy="615553"/>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r>
              <a:rPr lang="en-US" sz="4000" b="1">
                <a:solidFill>
                  <a:schemeClr val="bg1"/>
                </a:solidFill>
              </a:rPr>
              <a:t>37</a:t>
            </a:r>
            <a:endParaRPr lang="zh-CN" sz="4000" b="1">
              <a:solidFill>
                <a:schemeClr val="bg1"/>
              </a:solidFill>
            </a:endParaRPr>
          </a:p>
        </p:txBody>
      </p:sp>
      <p:sp>
        <p:nvSpPr>
          <p:cNvPr id="96" name="TextBox 95"/>
          <p:cNvSpPr txBox="1"/>
          <p:nvPr/>
        </p:nvSpPr>
        <p:spPr>
          <a:xfrm>
            <a:off x="7042835" y="2527245"/>
            <a:ext cx="205184" cy="276999"/>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r>
              <a:rPr lang="en-US" b="1">
                <a:solidFill>
                  <a:schemeClr val="bg1"/>
                </a:solidFill>
              </a:rPr>
              <a:t>%</a:t>
            </a:r>
            <a:endParaRPr lang="zh-CN" b="1">
              <a:solidFill>
                <a:schemeClr val="bg1"/>
              </a:solidFill>
            </a:endParaRPr>
          </a:p>
        </p:txBody>
      </p:sp>
      <p:sp>
        <p:nvSpPr>
          <p:cNvPr id="97" name="TextBox 96"/>
          <p:cNvSpPr txBox="1"/>
          <p:nvPr/>
        </p:nvSpPr>
        <p:spPr>
          <a:xfrm>
            <a:off x="6448156" y="2049667"/>
            <a:ext cx="1346521" cy="248851"/>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nSpc>
                <a:spcPct val="125000"/>
              </a:lnSpc>
            </a:pPr>
            <a:r>
              <a:rPr lang="zh-CN" sz="1500">
                <a:solidFill>
                  <a:schemeClr val="bg1"/>
                </a:solidFill>
                <a:latin typeface="黑体"/>
              </a:rPr>
              <a:t>提高废物利用率</a:t>
            </a:r>
          </a:p>
        </p:txBody>
      </p:sp>
      <p:sp>
        <p:nvSpPr>
          <p:cNvPr id="98" name="TextBox 97"/>
          <p:cNvSpPr txBox="1"/>
          <p:nvPr/>
        </p:nvSpPr>
        <p:spPr>
          <a:xfrm>
            <a:off x="6426313" y="2851355"/>
            <a:ext cx="2113175" cy="358240"/>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gn="just">
              <a:lnSpc>
                <a:spcPct val="125000"/>
              </a:lnSpc>
            </a:pPr>
            <a:r>
              <a:rPr lang="zh-CN" sz="1000">
                <a:solidFill>
                  <a:schemeClr val="bg1"/>
                </a:solidFill>
                <a:latin typeface="黑体"/>
              </a:rPr>
              <a:t>相比于传统方法，可有效提高废物利用的效率</a:t>
            </a:r>
          </a:p>
        </p:txBody>
      </p:sp>
      <p:sp>
        <p:nvSpPr>
          <p:cNvPr id="92" name="TextBox 91"/>
          <p:cNvSpPr txBox="1"/>
          <p:nvPr/>
        </p:nvSpPr>
        <p:spPr>
          <a:xfrm>
            <a:off x="6426313" y="3648406"/>
            <a:ext cx="2113175" cy="825932"/>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gn="just">
              <a:lnSpc>
                <a:spcPct val="125000"/>
              </a:lnSpc>
            </a:pPr>
            <a:r>
              <a:rPr lang="zh-CN" sz="1350">
                <a:solidFill>
                  <a:schemeClr val="bg1"/>
                </a:solidFill>
                <a:latin typeface="黑体"/>
              </a:rPr>
              <a:t>请在此输入具体的内容，内容应当精炼简洁，便于读者快速把握信息。</a:t>
            </a:r>
          </a:p>
        </p:txBody>
      </p:sp>
      <p:sp>
        <p:nvSpPr>
          <p:cNvPr id="93" name="TextBox 92"/>
          <p:cNvSpPr txBox="1"/>
          <p:nvPr/>
        </p:nvSpPr>
        <p:spPr>
          <a:xfrm>
            <a:off x="6426313" y="4575424"/>
            <a:ext cx="2113175" cy="537391"/>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nSpc>
                <a:spcPct val="125000"/>
              </a:lnSpc>
            </a:pPr>
            <a:r>
              <a:rPr lang="zh-CN" sz="1350">
                <a:solidFill>
                  <a:schemeClr val="bg1"/>
                </a:solidFill>
                <a:latin typeface="黑体"/>
              </a:rPr>
              <a:t>适当对内容进行分段，可增加信息的可阅读性。</a:t>
            </a:r>
          </a:p>
        </p:txBody>
      </p:sp>
      <p:cxnSp>
        <p:nvCxnSpPr>
          <p:cNvPr id="94" name="Straight Connector 93"/>
          <p:cNvCxnSpPr/>
          <p:nvPr/>
        </p:nvCxnSpPr>
        <p:spPr>
          <a:xfrm>
            <a:off x="6426313" y="3406993"/>
            <a:ext cx="2113175" cy="0"/>
          </a:xfrm>
          <a:prstGeom prst="line">
            <a:avLst/>
          </a:prstGeom>
          <a:ln w="6350">
            <a:solidFill>
              <a:schemeClr val="bg1"/>
            </a:solidFill>
            <a:prstDash val="solid"/>
            <a:miter/>
          </a:ln>
        </p:spPr>
      </p:cxnSp>
      <p:sp>
        <p:nvSpPr>
          <p:cNvPr id="84" name="TextBox 83"/>
          <p:cNvSpPr txBox="1"/>
          <p:nvPr/>
        </p:nvSpPr>
        <p:spPr>
          <a:xfrm>
            <a:off x="9208621" y="2262133"/>
            <a:ext cx="570668" cy="615553"/>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r>
              <a:rPr lang="en-US" sz="4000" b="1">
                <a:solidFill>
                  <a:schemeClr val="bg1"/>
                </a:solidFill>
              </a:rPr>
              <a:t>75</a:t>
            </a:r>
            <a:endParaRPr lang="zh-CN" sz="4000" b="1">
              <a:solidFill>
                <a:schemeClr val="bg1"/>
              </a:solidFill>
            </a:endParaRPr>
          </a:p>
        </p:txBody>
      </p:sp>
      <p:sp>
        <p:nvSpPr>
          <p:cNvPr id="85" name="TextBox 84"/>
          <p:cNvSpPr txBox="1"/>
          <p:nvPr/>
        </p:nvSpPr>
        <p:spPr>
          <a:xfrm>
            <a:off x="9821395" y="2527245"/>
            <a:ext cx="205184" cy="276999"/>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r>
              <a:rPr lang="en-US" b="1">
                <a:solidFill>
                  <a:schemeClr val="bg1"/>
                </a:solidFill>
              </a:rPr>
              <a:t>%</a:t>
            </a:r>
            <a:endParaRPr lang="zh-CN" b="1">
              <a:solidFill>
                <a:schemeClr val="bg1"/>
              </a:solidFill>
            </a:endParaRPr>
          </a:p>
        </p:txBody>
      </p:sp>
      <p:sp>
        <p:nvSpPr>
          <p:cNvPr id="86" name="TextBox 85"/>
          <p:cNvSpPr txBox="1"/>
          <p:nvPr/>
        </p:nvSpPr>
        <p:spPr>
          <a:xfrm>
            <a:off x="9226716" y="2049667"/>
            <a:ext cx="1346521" cy="248851"/>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nSpc>
                <a:spcPct val="125000"/>
              </a:lnSpc>
            </a:pPr>
            <a:r>
              <a:rPr lang="zh-CN" sz="1500">
                <a:solidFill>
                  <a:schemeClr val="bg1"/>
                </a:solidFill>
                <a:latin typeface="黑体"/>
              </a:rPr>
              <a:t>提高产能</a:t>
            </a:r>
          </a:p>
        </p:txBody>
      </p:sp>
      <p:sp>
        <p:nvSpPr>
          <p:cNvPr id="87" name="TextBox 86"/>
          <p:cNvSpPr txBox="1"/>
          <p:nvPr/>
        </p:nvSpPr>
        <p:spPr>
          <a:xfrm>
            <a:off x="9204873" y="2851355"/>
            <a:ext cx="2113175" cy="358240"/>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gn="just">
              <a:lnSpc>
                <a:spcPct val="125000"/>
              </a:lnSpc>
            </a:pPr>
            <a:r>
              <a:rPr lang="zh-CN" sz="1000">
                <a:solidFill>
                  <a:schemeClr val="bg1"/>
                </a:solidFill>
                <a:latin typeface="黑体"/>
              </a:rPr>
              <a:t>相比于传统方法，可有效提高工业化产能</a:t>
            </a:r>
          </a:p>
        </p:txBody>
      </p:sp>
      <p:sp>
        <p:nvSpPr>
          <p:cNvPr id="81" name="TextBox 80"/>
          <p:cNvSpPr txBox="1"/>
          <p:nvPr/>
        </p:nvSpPr>
        <p:spPr>
          <a:xfrm>
            <a:off x="9204873" y="3648406"/>
            <a:ext cx="2113175" cy="825932"/>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gn="just">
              <a:lnSpc>
                <a:spcPct val="125000"/>
              </a:lnSpc>
            </a:pPr>
            <a:r>
              <a:rPr lang="zh-CN" sz="1350">
                <a:solidFill>
                  <a:schemeClr val="bg1"/>
                </a:solidFill>
                <a:latin typeface="黑体"/>
              </a:rPr>
              <a:t>请在此输入具体的内容，内容应当精炼简洁，便于读者快速把握信息。</a:t>
            </a:r>
          </a:p>
        </p:txBody>
      </p:sp>
      <p:sp>
        <p:nvSpPr>
          <p:cNvPr id="82" name="TextBox 81"/>
          <p:cNvSpPr txBox="1"/>
          <p:nvPr/>
        </p:nvSpPr>
        <p:spPr>
          <a:xfrm>
            <a:off x="9204873" y="4575424"/>
            <a:ext cx="2113175" cy="537391"/>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nSpc>
                <a:spcPct val="125000"/>
              </a:lnSpc>
            </a:pPr>
            <a:r>
              <a:rPr lang="zh-CN" sz="1350">
                <a:solidFill>
                  <a:schemeClr val="bg1"/>
                </a:solidFill>
                <a:latin typeface="黑体"/>
              </a:rPr>
              <a:t>适当对内容进行分段，可增加信息的可阅读性。</a:t>
            </a:r>
          </a:p>
        </p:txBody>
      </p:sp>
      <p:cxnSp>
        <p:nvCxnSpPr>
          <p:cNvPr id="83" name="Straight Connector 82"/>
          <p:cNvCxnSpPr/>
          <p:nvPr/>
        </p:nvCxnSpPr>
        <p:spPr>
          <a:xfrm>
            <a:off x="9204873" y="3406993"/>
            <a:ext cx="2113175" cy="0"/>
          </a:xfrm>
          <a:prstGeom prst="line">
            <a:avLst/>
          </a:prstGeom>
          <a:ln w="6350">
            <a:solidFill>
              <a:schemeClr val="bg1"/>
            </a:solidFill>
            <a:prstDash val="solid"/>
            <a:miter/>
          </a:ln>
        </p:spPr>
      </p:cxnSp>
      <p:sp>
        <p:nvSpPr>
          <p:cNvPr id="63" name="TextBox 62"/>
          <p:cNvSpPr txBox="1"/>
          <p:nvPr/>
        </p:nvSpPr>
        <p:spPr>
          <a:xfrm>
            <a:off x="872939" y="2262133"/>
            <a:ext cx="570669" cy="615553"/>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r>
              <a:rPr lang="en-US" sz="4000" b="1">
                <a:solidFill>
                  <a:schemeClr val="bg1"/>
                </a:solidFill>
              </a:rPr>
              <a:t>52</a:t>
            </a:r>
            <a:endParaRPr lang="zh-CN" sz="4000" b="1">
              <a:solidFill>
                <a:schemeClr val="bg1"/>
              </a:solidFill>
            </a:endParaRPr>
          </a:p>
        </p:txBody>
      </p:sp>
      <p:sp>
        <p:nvSpPr>
          <p:cNvPr id="64" name="TextBox 63"/>
          <p:cNvSpPr txBox="1"/>
          <p:nvPr/>
        </p:nvSpPr>
        <p:spPr>
          <a:xfrm>
            <a:off x="1485714" y="2527245"/>
            <a:ext cx="205184" cy="276999"/>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r>
              <a:rPr lang="en-US" b="1">
                <a:solidFill>
                  <a:schemeClr val="bg1"/>
                </a:solidFill>
              </a:rPr>
              <a:t>%</a:t>
            </a:r>
            <a:endParaRPr lang="zh-CN" b="1">
              <a:solidFill>
                <a:schemeClr val="bg1"/>
              </a:solidFill>
            </a:endParaRPr>
          </a:p>
        </p:txBody>
      </p:sp>
      <p:sp>
        <p:nvSpPr>
          <p:cNvPr id="65" name="TextBox 64"/>
          <p:cNvSpPr txBox="1"/>
          <p:nvPr/>
        </p:nvSpPr>
        <p:spPr>
          <a:xfrm>
            <a:off x="891034" y="2049667"/>
            <a:ext cx="1346522" cy="248851"/>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nSpc>
                <a:spcPct val="125000"/>
              </a:lnSpc>
            </a:pPr>
            <a:r>
              <a:rPr lang="zh-CN" sz="1500">
                <a:solidFill>
                  <a:schemeClr val="bg1"/>
                </a:solidFill>
                <a:latin typeface="黑体"/>
              </a:rPr>
              <a:t>提高材料转化率</a:t>
            </a:r>
          </a:p>
        </p:txBody>
      </p:sp>
      <p:sp>
        <p:nvSpPr>
          <p:cNvPr id="66" name="TextBox 65"/>
          <p:cNvSpPr txBox="1"/>
          <p:nvPr/>
        </p:nvSpPr>
        <p:spPr>
          <a:xfrm>
            <a:off x="869191" y="2851355"/>
            <a:ext cx="2113177" cy="358240"/>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gn="just">
              <a:lnSpc>
                <a:spcPct val="125000"/>
              </a:lnSpc>
            </a:pPr>
            <a:r>
              <a:rPr lang="zh-CN" sz="1000">
                <a:solidFill>
                  <a:schemeClr val="bg1"/>
                </a:solidFill>
                <a:latin typeface="黑体"/>
              </a:rPr>
              <a:t>相比于传统方法，可有效提高材料转化的效率</a:t>
            </a:r>
          </a:p>
        </p:txBody>
      </p:sp>
      <p:sp>
        <p:nvSpPr>
          <p:cNvPr id="67" name="TextBox 66"/>
          <p:cNvSpPr txBox="1"/>
          <p:nvPr/>
        </p:nvSpPr>
        <p:spPr>
          <a:xfrm>
            <a:off x="321751" y="1281724"/>
            <a:ext cx="2114550" cy="774700"/>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lgn="just">
              <a:lnSpc>
                <a:spcPct val="125000"/>
              </a:lnSpc>
            </a:pPr>
            <a:r>
              <a:rPr lang="zh-CN" sz="1350">
                <a:solidFill>
                  <a:srgbClr val="FFFFFF"/>
                </a:solidFill>
                <a:latin typeface="黑体"/>
                <a:ea typeface="黑体"/>
              </a:rPr>
              <a:t>请在此输入具体的内容，</a:t>
            </a:r>
            <a:r>
              <a:rPr lang="en-US" sz="1350">
                <a:solidFill>
                  <a:srgbClr val="FFFFFF"/>
                </a:solidFill>
                <a:latin typeface="黑体"/>
                <a:ea typeface="黑体"/>
              </a:rPr>
              <a:t>T</a:t>
            </a:r>
            <a:r>
              <a:rPr lang="zh-CN" sz="1350">
                <a:solidFill>
                  <a:srgbClr val="FFFFFF"/>
                </a:solidFill>
                <a:latin typeface="黑体"/>
                <a:ea typeface="黑体"/>
              </a:rPr>
              <a:t>内容应当精炼简洁，便于读者快速把握信息。</a:t>
            </a:r>
          </a:p>
        </p:txBody>
      </p:sp>
      <p:sp>
        <p:nvSpPr>
          <p:cNvPr id="68" name="TextBox 67"/>
          <p:cNvSpPr txBox="1"/>
          <p:nvPr/>
        </p:nvSpPr>
        <p:spPr>
          <a:xfrm>
            <a:off x="869191" y="4575424"/>
            <a:ext cx="2113177" cy="537391"/>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nSpc>
                <a:spcPct val="125000"/>
              </a:lnSpc>
            </a:pPr>
            <a:r>
              <a:rPr lang="zh-CN" sz="1350">
                <a:solidFill>
                  <a:schemeClr val="bg1"/>
                </a:solidFill>
                <a:latin typeface="黑体"/>
              </a:rPr>
              <a:t>适当对内容进行分段，可增加信息的可阅读性。</a:t>
            </a:r>
          </a:p>
        </p:txBody>
      </p:sp>
      <p:cxnSp>
        <p:nvCxnSpPr>
          <p:cNvPr id="7" name="Straight Connector 6"/>
          <p:cNvCxnSpPr/>
          <p:nvPr/>
        </p:nvCxnSpPr>
        <p:spPr>
          <a:xfrm>
            <a:off x="869191" y="3406993"/>
            <a:ext cx="2113177" cy="0"/>
          </a:xfrm>
          <a:prstGeom prst="line">
            <a:avLst/>
          </a:prstGeom>
          <a:ln w="6350">
            <a:solidFill>
              <a:schemeClr val="bg1"/>
            </a:solidFill>
            <a:prstDash val="solid"/>
            <a:miter/>
          </a:ln>
        </p:spPr>
      </p:cxnSp>
      <p:sp>
        <p:nvSpPr>
          <p:cNvPr id="110" name="TextBox 109"/>
          <p:cNvSpPr txBox="1"/>
          <p:nvPr/>
        </p:nvSpPr>
        <p:spPr>
          <a:xfrm>
            <a:off x="277268" y="363071"/>
            <a:ext cx="8724900" cy="514350"/>
          </a:xfrm>
          <a:prstGeom prst="rect">
            <a:avLst/>
          </a:prstGeom>
          <a:ln w="12700">
            <a:prstDash val="solid"/>
            <a:miter/>
          </a:ln>
        </p:spPr>
        <p:txBody>
          <a:bodyP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r>
              <a:rPr lang="en-US" sz="2800" b="1">
                <a:solidFill>
                  <a:srgbClr val="000000"/>
                </a:solidFill>
                <a:latin typeface="Times-Bold"/>
                <a:ea typeface="Times-Bold"/>
              </a:rPr>
              <a:t> 2.1The Ethernet MAC   Sublayer Protocol:frame</a:t>
            </a:r>
          </a:p>
        </p:txBody>
      </p:sp>
      <p:pic>
        <p:nvPicPr>
          <p:cNvPr id="111" name="Picture 110"/>
          <p:cNvPicPr>
            <a:picLocks noChangeAspect="1"/>
          </p:cNvPicPr>
          <p:nvPr/>
        </p:nvPicPr>
        <p:blipFill>
          <a:blip r:embed="rId2"/>
          <a:stretch/>
        </p:blipFill>
        <p:spPr>
          <a:xfrm>
            <a:off x="321751" y="2925233"/>
            <a:ext cx="11377580" cy="3098210"/>
          </a:xfrm>
          <a:prstGeom prst="rect">
            <a:avLst/>
          </a:prstGeom>
        </p:spPr>
      </p:pic>
      <p:sp>
        <p:nvSpPr>
          <p:cNvPr id="112" name="TextBox 111"/>
          <p:cNvSpPr txBox="1"/>
          <p:nvPr/>
        </p:nvSpPr>
        <p:spPr>
          <a:xfrm>
            <a:off x="891034" y="877421"/>
            <a:ext cx="9810750" cy="2286000"/>
          </a:xfrm>
          <a:prstGeom prst="rect">
            <a:avLst/>
          </a:prstGeom>
          <a:ln w="12700">
            <a:prstDash val="solid"/>
            <a:miter/>
          </a:ln>
        </p:spPr>
        <p:txBody>
          <a:bodyP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r>
              <a:rPr lang="en-US">
                <a:solidFill>
                  <a:srgbClr val="333333"/>
                </a:solidFill>
                <a:highlight>
                  <a:srgbClr val="F5F5F5"/>
                </a:highlight>
                <a:latin typeface="Microsoft YaHei"/>
                <a:ea typeface="Microsoft YaHei"/>
              </a:rPr>
              <a:t>   The first is the 8-byte Preamble (the leading field) , each byte containing the bit mode 10101010(except the last 2 bits of the last byte being 11) , which is called the 802.3 Frame Start of Frame (SOF) delimiter. This bit mode is manchester-encoded to facilitate clock synchronization between the receiver and the sender. Header contains Destination and Source Addresses and a Type field trailer is CRC checksum.The Destination and Source Addresses are both 6 byte MAC Addresses (physical Addresses). Each computer will have a unique MAC address (address of the network card) , global uniqueness.</a:t>
            </a:r>
          </a:p>
          <a:p>
            <a:pPr lvl="0"/>
            <a:endParaRPr lang="en-US">
              <a:solidFill>
                <a:srgbClr val="333333"/>
              </a:solidFill>
              <a:highlight>
                <a:srgbClr val="F5F5F5"/>
              </a:highlight>
              <a:latin typeface="Microsoft YaHei"/>
              <a:ea typeface="Microsoft YaHei"/>
            </a:endParaRPr>
          </a:p>
        </p:txBody>
      </p:sp>
      <p:sp>
        <p:nvSpPr>
          <p:cNvPr id="113" name="Rectangle 112"/>
          <p:cNvSpPr/>
          <p:nvPr/>
        </p:nvSpPr>
        <p:spPr>
          <a:xfrm>
            <a:off x="5375630" y="5985810"/>
            <a:ext cx="1489982" cy="142875"/>
          </a:xfrm>
          <a:prstGeom prst="rect">
            <a:avLst/>
          </a:prstGeom>
          <a:solidFill>
            <a:srgbClr val="FFFFFF"/>
          </a:solidFill>
          <a:ln w="12700">
            <a:solidFill>
              <a:srgbClr val="FFFFFF"/>
            </a:solidFill>
            <a:prstDash val="solid"/>
            <a:miter/>
          </a:ln>
        </p:spPr>
        <p:txBody>
          <a:bodyPr anchor="ctr"/>
          <a:lstStyle/>
          <a:p>
            <a:pPr algn="ctr"/>
            <a:endParaRPr/>
          </a:p>
        </p:txBody>
      </p:sp>
      <p:sp>
        <p:nvSpPr>
          <p:cNvPr id="114" name="Rectangle 113"/>
          <p:cNvSpPr/>
          <p:nvPr/>
        </p:nvSpPr>
        <p:spPr>
          <a:xfrm>
            <a:off x="9326328" y="5660504"/>
            <a:ext cx="2493818" cy="396744"/>
          </a:xfrm>
          <a:prstGeom prst="rect">
            <a:avLst/>
          </a:prstGeom>
          <a:solidFill>
            <a:srgbClr val="FFFFFF"/>
          </a:solidFill>
          <a:ln w="12700">
            <a:solidFill>
              <a:srgbClr val="FFFFFF"/>
            </a:solidFill>
            <a:prstDash val="solid"/>
            <a:miter/>
          </a:ln>
        </p:spPr>
        <p:txBody>
          <a:bodyPr anchor="ctr"/>
          <a:lstStyle/>
          <a:p>
            <a:pPr algn="ct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 name="TextBox 105"/>
          <p:cNvSpPr txBox="1"/>
          <p:nvPr/>
        </p:nvSpPr>
        <p:spPr>
          <a:xfrm>
            <a:off x="3651500" y="2262133"/>
            <a:ext cx="570669" cy="615553"/>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r>
              <a:rPr lang="en-US" sz="4000" b="1">
                <a:solidFill>
                  <a:schemeClr val="bg1"/>
                </a:solidFill>
              </a:rPr>
              <a:t>64</a:t>
            </a:r>
            <a:endParaRPr lang="zh-CN" sz="4000" b="1">
              <a:solidFill>
                <a:schemeClr val="bg1"/>
              </a:solidFill>
            </a:endParaRPr>
          </a:p>
        </p:txBody>
      </p:sp>
      <p:sp>
        <p:nvSpPr>
          <p:cNvPr id="107" name="TextBox 106"/>
          <p:cNvSpPr txBox="1"/>
          <p:nvPr/>
        </p:nvSpPr>
        <p:spPr>
          <a:xfrm>
            <a:off x="4264275" y="2527245"/>
            <a:ext cx="205184" cy="276999"/>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r>
              <a:rPr lang="en-US" b="1">
                <a:solidFill>
                  <a:schemeClr val="bg1"/>
                </a:solidFill>
              </a:rPr>
              <a:t>%</a:t>
            </a:r>
            <a:endParaRPr lang="zh-CN" b="1">
              <a:solidFill>
                <a:schemeClr val="bg1"/>
              </a:solidFill>
            </a:endParaRPr>
          </a:p>
        </p:txBody>
      </p:sp>
      <p:sp>
        <p:nvSpPr>
          <p:cNvPr id="108" name="TextBox 107"/>
          <p:cNvSpPr txBox="1"/>
          <p:nvPr/>
        </p:nvSpPr>
        <p:spPr>
          <a:xfrm>
            <a:off x="3669595" y="2049667"/>
            <a:ext cx="1346521" cy="248851"/>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nSpc>
                <a:spcPct val="125000"/>
              </a:lnSpc>
            </a:pPr>
            <a:r>
              <a:rPr lang="zh-CN" sz="1500">
                <a:solidFill>
                  <a:schemeClr val="bg1"/>
                </a:solidFill>
                <a:latin typeface="黑体"/>
              </a:rPr>
              <a:t>提高成品率</a:t>
            </a:r>
          </a:p>
        </p:txBody>
      </p:sp>
      <p:sp>
        <p:nvSpPr>
          <p:cNvPr id="109" name="TextBox 108"/>
          <p:cNvSpPr txBox="1"/>
          <p:nvPr/>
        </p:nvSpPr>
        <p:spPr>
          <a:xfrm>
            <a:off x="3647752" y="2851355"/>
            <a:ext cx="2113176" cy="358240"/>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gn="just">
              <a:lnSpc>
                <a:spcPct val="125000"/>
              </a:lnSpc>
            </a:pPr>
            <a:r>
              <a:rPr lang="zh-CN" sz="1000">
                <a:solidFill>
                  <a:schemeClr val="bg1"/>
                </a:solidFill>
                <a:latin typeface="黑体"/>
              </a:rPr>
              <a:t>相比于传统方法，可有效提高成品产出的效率</a:t>
            </a:r>
          </a:p>
        </p:txBody>
      </p:sp>
      <p:sp>
        <p:nvSpPr>
          <p:cNvPr id="103" name="TextBox 102"/>
          <p:cNvSpPr txBox="1"/>
          <p:nvPr/>
        </p:nvSpPr>
        <p:spPr>
          <a:xfrm>
            <a:off x="3647752" y="3648406"/>
            <a:ext cx="2113176" cy="825932"/>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gn="just">
              <a:lnSpc>
                <a:spcPct val="125000"/>
              </a:lnSpc>
            </a:pPr>
            <a:r>
              <a:rPr lang="zh-CN" sz="1350">
                <a:solidFill>
                  <a:schemeClr val="bg1"/>
                </a:solidFill>
                <a:latin typeface="黑体"/>
              </a:rPr>
              <a:t>请在此输入具体的内容，内容应当精炼简洁，便于读者快速把握信息。</a:t>
            </a:r>
          </a:p>
        </p:txBody>
      </p:sp>
      <p:sp>
        <p:nvSpPr>
          <p:cNvPr id="104" name="TextBox 103"/>
          <p:cNvSpPr txBox="1"/>
          <p:nvPr/>
        </p:nvSpPr>
        <p:spPr>
          <a:xfrm>
            <a:off x="3647752" y="4575424"/>
            <a:ext cx="2113176" cy="537391"/>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nSpc>
                <a:spcPct val="125000"/>
              </a:lnSpc>
            </a:pPr>
            <a:r>
              <a:rPr lang="zh-CN" sz="1350">
                <a:solidFill>
                  <a:schemeClr val="bg1"/>
                </a:solidFill>
                <a:latin typeface="黑体"/>
              </a:rPr>
              <a:t>适当对内容进行分段，可增加信息的可阅读性。</a:t>
            </a:r>
          </a:p>
        </p:txBody>
      </p:sp>
      <p:cxnSp>
        <p:nvCxnSpPr>
          <p:cNvPr id="105" name="Straight Connector 104"/>
          <p:cNvCxnSpPr/>
          <p:nvPr/>
        </p:nvCxnSpPr>
        <p:spPr>
          <a:xfrm>
            <a:off x="3647752" y="3406993"/>
            <a:ext cx="2113176" cy="0"/>
          </a:xfrm>
          <a:prstGeom prst="line">
            <a:avLst/>
          </a:prstGeom>
          <a:ln w="6350">
            <a:solidFill>
              <a:schemeClr val="bg1"/>
            </a:solidFill>
            <a:prstDash val="solid"/>
            <a:miter/>
          </a:ln>
        </p:spPr>
      </p:cxnSp>
      <p:sp>
        <p:nvSpPr>
          <p:cNvPr id="95" name="TextBox 94"/>
          <p:cNvSpPr txBox="1"/>
          <p:nvPr/>
        </p:nvSpPr>
        <p:spPr>
          <a:xfrm>
            <a:off x="6430061" y="2262133"/>
            <a:ext cx="570668" cy="615553"/>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r>
              <a:rPr lang="en-US" sz="4000" b="1">
                <a:solidFill>
                  <a:schemeClr val="bg1"/>
                </a:solidFill>
              </a:rPr>
              <a:t>37</a:t>
            </a:r>
            <a:endParaRPr lang="zh-CN" sz="4000" b="1">
              <a:solidFill>
                <a:schemeClr val="bg1"/>
              </a:solidFill>
            </a:endParaRPr>
          </a:p>
        </p:txBody>
      </p:sp>
      <p:sp>
        <p:nvSpPr>
          <p:cNvPr id="96" name="TextBox 95"/>
          <p:cNvSpPr txBox="1"/>
          <p:nvPr/>
        </p:nvSpPr>
        <p:spPr>
          <a:xfrm>
            <a:off x="7042835" y="2527245"/>
            <a:ext cx="205184" cy="276999"/>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r>
              <a:rPr lang="en-US" b="1">
                <a:solidFill>
                  <a:schemeClr val="bg1"/>
                </a:solidFill>
              </a:rPr>
              <a:t>%</a:t>
            </a:r>
            <a:endParaRPr lang="zh-CN" b="1">
              <a:solidFill>
                <a:schemeClr val="bg1"/>
              </a:solidFill>
            </a:endParaRPr>
          </a:p>
        </p:txBody>
      </p:sp>
      <p:sp>
        <p:nvSpPr>
          <p:cNvPr id="97" name="TextBox 96"/>
          <p:cNvSpPr txBox="1"/>
          <p:nvPr/>
        </p:nvSpPr>
        <p:spPr>
          <a:xfrm>
            <a:off x="6448156" y="2049667"/>
            <a:ext cx="1346521" cy="248851"/>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nSpc>
                <a:spcPct val="125000"/>
              </a:lnSpc>
            </a:pPr>
            <a:r>
              <a:rPr lang="zh-CN" sz="1500">
                <a:solidFill>
                  <a:schemeClr val="bg1"/>
                </a:solidFill>
                <a:latin typeface="黑体"/>
              </a:rPr>
              <a:t>提高废物利用率</a:t>
            </a:r>
          </a:p>
        </p:txBody>
      </p:sp>
      <p:sp>
        <p:nvSpPr>
          <p:cNvPr id="98" name="TextBox 97"/>
          <p:cNvSpPr txBox="1"/>
          <p:nvPr/>
        </p:nvSpPr>
        <p:spPr>
          <a:xfrm>
            <a:off x="6426313" y="2851355"/>
            <a:ext cx="2113175" cy="358240"/>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gn="just">
              <a:lnSpc>
                <a:spcPct val="125000"/>
              </a:lnSpc>
            </a:pPr>
            <a:r>
              <a:rPr lang="zh-CN" sz="1000">
                <a:solidFill>
                  <a:schemeClr val="bg1"/>
                </a:solidFill>
                <a:latin typeface="黑体"/>
              </a:rPr>
              <a:t>相比于传统方法，可有效提高废物利用的效率</a:t>
            </a:r>
          </a:p>
        </p:txBody>
      </p:sp>
      <p:sp>
        <p:nvSpPr>
          <p:cNvPr id="92" name="TextBox 91"/>
          <p:cNvSpPr txBox="1"/>
          <p:nvPr/>
        </p:nvSpPr>
        <p:spPr>
          <a:xfrm>
            <a:off x="6426313" y="3648406"/>
            <a:ext cx="2113175" cy="825932"/>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gn="just">
              <a:lnSpc>
                <a:spcPct val="125000"/>
              </a:lnSpc>
            </a:pPr>
            <a:r>
              <a:rPr lang="zh-CN" sz="1350">
                <a:solidFill>
                  <a:schemeClr val="bg1"/>
                </a:solidFill>
                <a:latin typeface="黑体"/>
              </a:rPr>
              <a:t>请在此输入具体的内容，内容应当精炼简洁，便于读者快速把握信息。</a:t>
            </a:r>
          </a:p>
        </p:txBody>
      </p:sp>
      <p:sp>
        <p:nvSpPr>
          <p:cNvPr id="93" name="TextBox 92"/>
          <p:cNvSpPr txBox="1"/>
          <p:nvPr/>
        </p:nvSpPr>
        <p:spPr>
          <a:xfrm>
            <a:off x="6426313" y="4575424"/>
            <a:ext cx="2113175" cy="537391"/>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nSpc>
                <a:spcPct val="125000"/>
              </a:lnSpc>
            </a:pPr>
            <a:r>
              <a:rPr lang="zh-CN" sz="1350">
                <a:solidFill>
                  <a:schemeClr val="bg1"/>
                </a:solidFill>
                <a:latin typeface="黑体"/>
              </a:rPr>
              <a:t>适当对内容进行分段，可增加信息的可阅读性。</a:t>
            </a:r>
          </a:p>
        </p:txBody>
      </p:sp>
      <p:cxnSp>
        <p:nvCxnSpPr>
          <p:cNvPr id="94" name="Straight Connector 93"/>
          <p:cNvCxnSpPr/>
          <p:nvPr/>
        </p:nvCxnSpPr>
        <p:spPr>
          <a:xfrm>
            <a:off x="6426313" y="3406993"/>
            <a:ext cx="2113175" cy="0"/>
          </a:xfrm>
          <a:prstGeom prst="line">
            <a:avLst/>
          </a:prstGeom>
          <a:ln w="6350">
            <a:solidFill>
              <a:schemeClr val="bg1"/>
            </a:solidFill>
            <a:prstDash val="solid"/>
            <a:miter/>
          </a:ln>
        </p:spPr>
      </p:cxnSp>
      <p:sp>
        <p:nvSpPr>
          <p:cNvPr id="84" name="TextBox 83"/>
          <p:cNvSpPr txBox="1"/>
          <p:nvPr/>
        </p:nvSpPr>
        <p:spPr>
          <a:xfrm>
            <a:off x="9208621" y="2262133"/>
            <a:ext cx="570668" cy="615553"/>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r>
              <a:rPr lang="en-US" sz="4000" b="1">
                <a:solidFill>
                  <a:schemeClr val="bg1"/>
                </a:solidFill>
              </a:rPr>
              <a:t>75</a:t>
            </a:r>
            <a:endParaRPr lang="zh-CN" sz="4000" b="1">
              <a:solidFill>
                <a:schemeClr val="bg1"/>
              </a:solidFill>
            </a:endParaRPr>
          </a:p>
        </p:txBody>
      </p:sp>
      <p:sp>
        <p:nvSpPr>
          <p:cNvPr id="85" name="TextBox 84"/>
          <p:cNvSpPr txBox="1"/>
          <p:nvPr/>
        </p:nvSpPr>
        <p:spPr>
          <a:xfrm>
            <a:off x="9821395" y="2527245"/>
            <a:ext cx="205184" cy="276999"/>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r>
              <a:rPr lang="en-US" b="1">
                <a:solidFill>
                  <a:schemeClr val="bg1"/>
                </a:solidFill>
              </a:rPr>
              <a:t>%</a:t>
            </a:r>
            <a:endParaRPr lang="zh-CN" b="1">
              <a:solidFill>
                <a:schemeClr val="bg1"/>
              </a:solidFill>
            </a:endParaRPr>
          </a:p>
        </p:txBody>
      </p:sp>
      <p:sp>
        <p:nvSpPr>
          <p:cNvPr id="86" name="TextBox 85"/>
          <p:cNvSpPr txBox="1"/>
          <p:nvPr/>
        </p:nvSpPr>
        <p:spPr>
          <a:xfrm>
            <a:off x="9226716" y="2049667"/>
            <a:ext cx="1346521" cy="248851"/>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nSpc>
                <a:spcPct val="125000"/>
              </a:lnSpc>
            </a:pPr>
            <a:r>
              <a:rPr lang="zh-CN" sz="1500">
                <a:solidFill>
                  <a:schemeClr val="bg1"/>
                </a:solidFill>
                <a:latin typeface="黑体"/>
              </a:rPr>
              <a:t>提高产能</a:t>
            </a:r>
          </a:p>
        </p:txBody>
      </p:sp>
      <p:sp>
        <p:nvSpPr>
          <p:cNvPr id="87" name="TextBox 86"/>
          <p:cNvSpPr txBox="1"/>
          <p:nvPr/>
        </p:nvSpPr>
        <p:spPr>
          <a:xfrm>
            <a:off x="9204873" y="2851355"/>
            <a:ext cx="2113175" cy="358240"/>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gn="just">
              <a:lnSpc>
                <a:spcPct val="125000"/>
              </a:lnSpc>
            </a:pPr>
            <a:r>
              <a:rPr lang="zh-CN" sz="1000">
                <a:solidFill>
                  <a:schemeClr val="bg1"/>
                </a:solidFill>
                <a:latin typeface="黑体"/>
              </a:rPr>
              <a:t>相比于传统方法，可有效提高工业化产能</a:t>
            </a:r>
          </a:p>
        </p:txBody>
      </p:sp>
      <p:sp>
        <p:nvSpPr>
          <p:cNvPr id="81" name="TextBox 80"/>
          <p:cNvSpPr txBox="1"/>
          <p:nvPr/>
        </p:nvSpPr>
        <p:spPr>
          <a:xfrm>
            <a:off x="9204873" y="3648406"/>
            <a:ext cx="2113175" cy="825932"/>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gn="just">
              <a:lnSpc>
                <a:spcPct val="125000"/>
              </a:lnSpc>
            </a:pPr>
            <a:r>
              <a:rPr lang="zh-CN" sz="1350">
                <a:solidFill>
                  <a:schemeClr val="bg1"/>
                </a:solidFill>
                <a:latin typeface="黑体"/>
              </a:rPr>
              <a:t>请在此输入具体的内容，内容应当精炼简洁，便于读者快速把握信息。</a:t>
            </a:r>
          </a:p>
        </p:txBody>
      </p:sp>
      <p:sp>
        <p:nvSpPr>
          <p:cNvPr id="82" name="TextBox 81"/>
          <p:cNvSpPr txBox="1"/>
          <p:nvPr/>
        </p:nvSpPr>
        <p:spPr>
          <a:xfrm>
            <a:off x="9204873" y="4575424"/>
            <a:ext cx="2113175" cy="537391"/>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nSpc>
                <a:spcPct val="125000"/>
              </a:lnSpc>
            </a:pPr>
            <a:r>
              <a:rPr lang="zh-CN" sz="1350">
                <a:solidFill>
                  <a:schemeClr val="bg1"/>
                </a:solidFill>
                <a:latin typeface="黑体"/>
              </a:rPr>
              <a:t>适当对内容进行分段，可增加信息的可阅读性。</a:t>
            </a:r>
          </a:p>
        </p:txBody>
      </p:sp>
      <p:cxnSp>
        <p:nvCxnSpPr>
          <p:cNvPr id="83" name="Straight Connector 82"/>
          <p:cNvCxnSpPr/>
          <p:nvPr/>
        </p:nvCxnSpPr>
        <p:spPr>
          <a:xfrm>
            <a:off x="9204873" y="3406993"/>
            <a:ext cx="2113175" cy="0"/>
          </a:xfrm>
          <a:prstGeom prst="line">
            <a:avLst/>
          </a:prstGeom>
          <a:ln w="6350">
            <a:solidFill>
              <a:schemeClr val="bg1"/>
            </a:solidFill>
            <a:prstDash val="solid"/>
            <a:miter/>
          </a:ln>
        </p:spPr>
      </p:cxnSp>
      <p:sp>
        <p:nvSpPr>
          <p:cNvPr id="63" name="TextBox 62"/>
          <p:cNvSpPr txBox="1"/>
          <p:nvPr/>
        </p:nvSpPr>
        <p:spPr>
          <a:xfrm>
            <a:off x="872939" y="2262133"/>
            <a:ext cx="570669" cy="615553"/>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r>
              <a:rPr lang="en-US" sz="4000" b="1">
                <a:solidFill>
                  <a:schemeClr val="bg1"/>
                </a:solidFill>
              </a:rPr>
              <a:t>52</a:t>
            </a:r>
            <a:endParaRPr lang="zh-CN" sz="4000" b="1">
              <a:solidFill>
                <a:schemeClr val="bg1"/>
              </a:solidFill>
            </a:endParaRPr>
          </a:p>
        </p:txBody>
      </p:sp>
      <p:sp>
        <p:nvSpPr>
          <p:cNvPr id="64" name="TextBox 63"/>
          <p:cNvSpPr txBox="1"/>
          <p:nvPr/>
        </p:nvSpPr>
        <p:spPr>
          <a:xfrm>
            <a:off x="1485714" y="2527245"/>
            <a:ext cx="205184" cy="276999"/>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r>
              <a:rPr lang="en-US" b="1">
                <a:solidFill>
                  <a:schemeClr val="bg1"/>
                </a:solidFill>
              </a:rPr>
              <a:t>%</a:t>
            </a:r>
            <a:endParaRPr lang="zh-CN" b="1">
              <a:solidFill>
                <a:schemeClr val="bg1"/>
              </a:solidFill>
            </a:endParaRPr>
          </a:p>
        </p:txBody>
      </p:sp>
      <p:sp>
        <p:nvSpPr>
          <p:cNvPr id="65" name="TextBox 64"/>
          <p:cNvSpPr txBox="1"/>
          <p:nvPr/>
        </p:nvSpPr>
        <p:spPr>
          <a:xfrm>
            <a:off x="891034" y="2049667"/>
            <a:ext cx="1346522" cy="248851"/>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nSpc>
                <a:spcPct val="125000"/>
              </a:lnSpc>
            </a:pPr>
            <a:r>
              <a:rPr lang="zh-CN" sz="1500">
                <a:solidFill>
                  <a:schemeClr val="bg1"/>
                </a:solidFill>
                <a:latin typeface="黑体"/>
              </a:rPr>
              <a:t>提高材料转化率</a:t>
            </a:r>
          </a:p>
        </p:txBody>
      </p:sp>
      <p:sp>
        <p:nvSpPr>
          <p:cNvPr id="66" name="TextBox 65"/>
          <p:cNvSpPr txBox="1"/>
          <p:nvPr/>
        </p:nvSpPr>
        <p:spPr>
          <a:xfrm>
            <a:off x="869191" y="2851355"/>
            <a:ext cx="2113177" cy="358240"/>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gn="just">
              <a:lnSpc>
                <a:spcPct val="125000"/>
              </a:lnSpc>
            </a:pPr>
            <a:r>
              <a:rPr lang="zh-CN" sz="1000">
                <a:solidFill>
                  <a:schemeClr val="bg1"/>
                </a:solidFill>
                <a:latin typeface="黑体"/>
              </a:rPr>
              <a:t>相比于传统方法，可有效提高材料转化的效率</a:t>
            </a:r>
          </a:p>
        </p:txBody>
      </p:sp>
      <p:sp>
        <p:nvSpPr>
          <p:cNvPr id="67" name="TextBox 66"/>
          <p:cNvSpPr txBox="1"/>
          <p:nvPr/>
        </p:nvSpPr>
        <p:spPr>
          <a:xfrm>
            <a:off x="321751" y="1281724"/>
            <a:ext cx="2114550" cy="774700"/>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lgn="just">
              <a:lnSpc>
                <a:spcPct val="125000"/>
              </a:lnSpc>
            </a:pPr>
            <a:r>
              <a:rPr lang="zh-CN" sz="1350">
                <a:solidFill>
                  <a:srgbClr val="FFFFFF"/>
                </a:solidFill>
                <a:latin typeface="黑体"/>
                <a:ea typeface="黑体"/>
              </a:rPr>
              <a:t>请在此输入具体的内容，</a:t>
            </a:r>
            <a:r>
              <a:rPr lang="en-US" sz="1350">
                <a:solidFill>
                  <a:srgbClr val="FFFFFF"/>
                </a:solidFill>
                <a:latin typeface="黑体"/>
                <a:ea typeface="黑体"/>
              </a:rPr>
              <a:t>T</a:t>
            </a:r>
            <a:r>
              <a:rPr lang="zh-CN" sz="1350">
                <a:solidFill>
                  <a:srgbClr val="FFFFFF"/>
                </a:solidFill>
                <a:latin typeface="黑体"/>
                <a:ea typeface="黑体"/>
              </a:rPr>
              <a:t>内容应当精炼简洁，便于读者快速把握信息。</a:t>
            </a:r>
          </a:p>
        </p:txBody>
      </p:sp>
      <p:sp>
        <p:nvSpPr>
          <p:cNvPr id="68" name="TextBox 67"/>
          <p:cNvSpPr txBox="1"/>
          <p:nvPr/>
        </p:nvSpPr>
        <p:spPr>
          <a:xfrm>
            <a:off x="869191" y="4575424"/>
            <a:ext cx="2113177" cy="537391"/>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nSpc>
                <a:spcPct val="125000"/>
              </a:lnSpc>
            </a:pPr>
            <a:r>
              <a:rPr lang="zh-CN" sz="1350">
                <a:solidFill>
                  <a:schemeClr val="bg1"/>
                </a:solidFill>
                <a:latin typeface="黑体"/>
              </a:rPr>
              <a:t>适当对内容进行分段，可增加信息的可阅读性。</a:t>
            </a:r>
          </a:p>
        </p:txBody>
      </p:sp>
      <p:cxnSp>
        <p:nvCxnSpPr>
          <p:cNvPr id="7" name="Straight Connector 6"/>
          <p:cNvCxnSpPr/>
          <p:nvPr/>
        </p:nvCxnSpPr>
        <p:spPr>
          <a:xfrm>
            <a:off x="869191" y="3406993"/>
            <a:ext cx="2113177" cy="0"/>
          </a:xfrm>
          <a:prstGeom prst="line">
            <a:avLst/>
          </a:prstGeom>
          <a:ln w="6350">
            <a:solidFill>
              <a:schemeClr val="bg1"/>
            </a:solidFill>
            <a:prstDash val="solid"/>
            <a:miter/>
          </a:ln>
        </p:spPr>
      </p:cxnSp>
      <p:sp>
        <p:nvSpPr>
          <p:cNvPr id="110" name="TextBox 109"/>
          <p:cNvSpPr txBox="1"/>
          <p:nvPr/>
        </p:nvSpPr>
        <p:spPr>
          <a:xfrm>
            <a:off x="277268" y="363071"/>
            <a:ext cx="7797800" cy="514350"/>
          </a:xfrm>
          <a:prstGeom prst="rect">
            <a:avLst/>
          </a:prstGeom>
          <a:ln w="12700">
            <a:prstDash val="solid"/>
            <a:miter/>
          </a:ln>
        </p:spPr>
        <p:txBody>
          <a:bodyP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r>
              <a:rPr lang="en-US" sz="2800" b="1">
                <a:solidFill>
                  <a:srgbClr val="000000"/>
                </a:solidFill>
                <a:latin typeface="Times-Bold"/>
                <a:ea typeface="Times-Bold"/>
              </a:rPr>
              <a:t> 2.2The Ethernet MAC   Sublayer Protocol:field</a:t>
            </a:r>
          </a:p>
        </p:txBody>
      </p:sp>
      <p:sp>
        <p:nvSpPr>
          <p:cNvPr id="111" name="TextBox 110"/>
          <p:cNvSpPr txBox="1"/>
          <p:nvPr/>
        </p:nvSpPr>
        <p:spPr>
          <a:xfrm>
            <a:off x="1207883" y="985783"/>
            <a:ext cx="9798050" cy="2286000"/>
          </a:xfrm>
          <a:prstGeom prst="rect">
            <a:avLst/>
          </a:prstGeom>
          <a:ln w="12700">
            <a:prstDash val="solid"/>
            <a:miter/>
          </a:ln>
        </p:spPr>
        <p:txBody>
          <a:bodyP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r>
              <a:rPr lang="en-US">
                <a:solidFill>
                  <a:srgbClr val="333333"/>
                </a:solidFill>
                <a:highlight>
                  <a:srgbClr val="F5F5F5"/>
                </a:highlight>
                <a:latin typeface="Microsoft YaHei"/>
                <a:ea typeface="Microsoft YaHei"/>
              </a:rPr>
              <a:t>   Tpye (Type) field, which tells the receiver what to do with the frame. It is possible to have multiple network layer protocols in use on the same computer, so when an Ethernet frame arrives, the kernel must know which network layer protocol to hand it over to, the type field specifies which process this frame should be handed over to. </a:t>
            </a:r>
          </a:p>
          <a:p>
            <a:pPr lvl="0"/>
            <a:r>
              <a:rPr lang="en-US">
                <a:solidFill>
                  <a:srgbClr val="333333"/>
                </a:solidFill>
                <a:highlight>
                  <a:srgbClr val="F5F5F5"/>
                </a:highlight>
                <a:latin typeface="Microsoft YaHei"/>
                <a:ea typeface="Microsoft YaHei"/>
              </a:rPr>
              <a:t>  Data fields, up to 1500 bytes, should be sufficient memory -RAM-RAM) for the transceiver to store a frame. The minimum data portion of a frame is also specified and is related to data transfer speed, mainly due to transmission conflicts in Ethernet, as shown below.</a:t>
            </a:r>
          </a:p>
        </p:txBody>
      </p:sp>
      <p:pic>
        <p:nvPicPr>
          <p:cNvPr id="112" name="Picture 111"/>
          <p:cNvPicPr>
            <a:picLocks noChangeAspect="1"/>
          </p:cNvPicPr>
          <p:nvPr/>
        </p:nvPicPr>
        <p:blipFill>
          <a:blip r:embed="rId2"/>
          <a:stretch/>
        </p:blipFill>
        <p:spPr>
          <a:xfrm>
            <a:off x="2909587" y="3209595"/>
            <a:ext cx="7160422" cy="2753246"/>
          </a:xfrm>
          <a:prstGeom prst="rect">
            <a:avLst/>
          </a:prstGeom>
        </p:spPr>
      </p:pic>
      <p:sp>
        <p:nvSpPr>
          <p:cNvPr id="113" name="Rectangle 112"/>
          <p:cNvSpPr/>
          <p:nvPr/>
        </p:nvSpPr>
        <p:spPr>
          <a:xfrm>
            <a:off x="8451071" y="5697503"/>
            <a:ext cx="1575508" cy="253376"/>
          </a:xfrm>
          <a:prstGeom prst="rect">
            <a:avLst/>
          </a:prstGeom>
          <a:solidFill>
            <a:srgbClr val="FFFFFF"/>
          </a:solidFill>
          <a:ln w="12700">
            <a:solidFill>
              <a:srgbClr val="FFFFFF"/>
            </a:solidFill>
            <a:prstDash val="solid"/>
            <a:miter/>
          </a:ln>
        </p:spPr>
        <p:txBody>
          <a:bodyPr anchor="ctr"/>
          <a:lstStyle/>
          <a:p>
            <a:pPr algn="ct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 name="TextBox 105"/>
          <p:cNvSpPr txBox="1"/>
          <p:nvPr/>
        </p:nvSpPr>
        <p:spPr>
          <a:xfrm>
            <a:off x="3651500" y="2262133"/>
            <a:ext cx="570669" cy="615553"/>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r>
              <a:rPr lang="en-US" sz="4000" b="1">
                <a:solidFill>
                  <a:schemeClr val="bg1"/>
                </a:solidFill>
              </a:rPr>
              <a:t>64</a:t>
            </a:r>
            <a:endParaRPr lang="zh-CN" sz="4000" b="1">
              <a:solidFill>
                <a:schemeClr val="bg1"/>
              </a:solidFill>
            </a:endParaRPr>
          </a:p>
        </p:txBody>
      </p:sp>
      <p:sp>
        <p:nvSpPr>
          <p:cNvPr id="107" name="TextBox 106"/>
          <p:cNvSpPr txBox="1"/>
          <p:nvPr/>
        </p:nvSpPr>
        <p:spPr>
          <a:xfrm>
            <a:off x="4264275" y="2527245"/>
            <a:ext cx="205184" cy="276999"/>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r>
              <a:rPr lang="en-US" b="1">
                <a:solidFill>
                  <a:schemeClr val="bg1"/>
                </a:solidFill>
              </a:rPr>
              <a:t>%</a:t>
            </a:r>
            <a:endParaRPr lang="zh-CN" b="1">
              <a:solidFill>
                <a:schemeClr val="bg1"/>
              </a:solidFill>
            </a:endParaRPr>
          </a:p>
        </p:txBody>
      </p:sp>
      <p:sp>
        <p:nvSpPr>
          <p:cNvPr id="108" name="TextBox 107"/>
          <p:cNvSpPr txBox="1"/>
          <p:nvPr/>
        </p:nvSpPr>
        <p:spPr>
          <a:xfrm>
            <a:off x="3669595" y="2049667"/>
            <a:ext cx="1346521" cy="248851"/>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nSpc>
                <a:spcPct val="125000"/>
              </a:lnSpc>
            </a:pPr>
            <a:r>
              <a:rPr lang="zh-CN" sz="1500">
                <a:solidFill>
                  <a:schemeClr val="bg1"/>
                </a:solidFill>
                <a:latin typeface="黑体"/>
              </a:rPr>
              <a:t>提高成品率</a:t>
            </a:r>
          </a:p>
        </p:txBody>
      </p:sp>
      <p:sp>
        <p:nvSpPr>
          <p:cNvPr id="109" name="TextBox 108"/>
          <p:cNvSpPr txBox="1"/>
          <p:nvPr/>
        </p:nvSpPr>
        <p:spPr>
          <a:xfrm>
            <a:off x="3647752" y="2851355"/>
            <a:ext cx="2113176" cy="358240"/>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gn="just">
              <a:lnSpc>
                <a:spcPct val="125000"/>
              </a:lnSpc>
            </a:pPr>
            <a:r>
              <a:rPr lang="zh-CN" sz="1000">
                <a:solidFill>
                  <a:schemeClr val="bg1"/>
                </a:solidFill>
                <a:latin typeface="黑体"/>
              </a:rPr>
              <a:t>相比于传统方法，可有效提高成品产出的效率</a:t>
            </a:r>
          </a:p>
        </p:txBody>
      </p:sp>
      <p:sp>
        <p:nvSpPr>
          <p:cNvPr id="103" name="TextBox 102"/>
          <p:cNvSpPr txBox="1"/>
          <p:nvPr/>
        </p:nvSpPr>
        <p:spPr>
          <a:xfrm>
            <a:off x="3647752" y="3648406"/>
            <a:ext cx="2113176" cy="825932"/>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gn="just">
              <a:lnSpc>
                <a:spcPct val="125000"/>
              </a:lnSpc>
            </a:pPr>
            <a:r>
              <a:rPr lang="zh-CN" sz="1350">
                <a:solidFill>
                  <a:schemeClr val="bg1"/>
                </a:solidFill>
                <a:latin typeface="黑体"/>
              </a:rPr>
              <a:t>请在此输入具体的内容，内容应当精炼简洁，便于读者快速把握信息。</a:t>
            </a:r>
          </a:p>
        </p:txBody>
      </p:sp>
      <p:sp>
        <p:nvSpPr>
          <p:cNvPr id="104" name="TextBox 103"/>
          <p:cNvSpPr txBox="1"/>
          <p:nvPr/>
        </p:nvSpPr>
        <p:spPr>
          <a:xfrm>
            <a:off x="3647752" y="4575424"/>
            <a:ext cx="2113176" cy="537391"/>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nSpc>
                <a:spcPct val="125000"/>
              </a:lnSpc>
            </a:pPr>
            <a:r>
              <a:rPr lang="zh-CN" sz="1350">
                <a:solidFill>
                  <a:schemeClr val="bg1"/>
                </a:solidFill>
                <a:latin typeface="黑体"/>
              </a:rPr>
              <a:t>适当对内容进行分段，可增加信息的可阅读性。</a:t>
            </a:r>
          </a:p>
        </p:txBody>
      </p:sp>
      <p:cxnSp>
        <p:nvCxnSpPr>
          <p:cNvPr id="105" name="Straight Connector 104"/>
          <p:cNvCxnSpPr/>
          <p:nvPr/>
        </p:nvCxnSpPr>
        <p:spPr>
          <a:xfrm>
            <a:off x="3647752" y="3406993"/>
            <a:ext cx="2113176" cy="0"/>
          </a:xfrm>
          <a:prstGeom prst="line">
            <a:avLst/>
          </a:prstGeom>
          <a:ln w="6350">
            <a:solidFill>
              <a:schemeClr val="bg1"/>
            </a:solidFill>
            <a:prstDash val="solid"/>
            <a:miter/>
          </a:ln>
        </p:spPr>
      </p:cxnSp>
      <p:sp>
        <p:nvSpPr>
          <p:cNvPr id="95" name="TextBox 94"/>
          <p:cNvSpPr txBox="1"/>
          <p:nvPr/>
        </p:nvSpPr>
        <p:spPr>
          <a:xfrm>
            <a:off x="6430061" y="2262133"/>
            <a:ext cx="570668" cy="615553"/>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r>
              <a:rPr lang="en-US" sz="4000" b="1">
                <a:solidFill>
                  <a:schemeClr val="bg1"/>
                </a:solidFill>
              </a:rPr>
              <a:t>37</a:t>
            </a:r>
            <a:endParaRPr lang="zh-CN" sz="4000" b="1">
              <a:solidFill>
                <a:schemeClr val="bg1"/>
              </a:solidFill>
            </a:endParaRPr>
          </a:p>
        </p:txBody>
      </p:sp>
      <p:sp>
        <p:nvSpPr>
          <p:cNvPr id="96" name="TextBox 95"/>
          <p:cNvSpPr txBox="1"/>
          <p:nvPr/>
        </p:nvSpPr>
        <p:spPr>
          <a:xfrm>
            <a:off x="7042835" y="2527245"/>
            <a:ext cx="205184" cy="276999"/>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r>
              <a:rPr lang="en-US" b="1">
                <a:solidFill>
                  <a:schemeClr val="bg1"/>
                </a:solidFill>
              </a:rPr>
              <a:t>%</a:t>
            </a:r>
            <a:endParaRPr lang="zh-CN" b="1">
              <a:solidFill>
                <a:schemeClr val="bg1"/>
              </a:solidFill>
            </a:endParaRPr>
          </a:p>
        </p:txBody>
      </p:sp>
      <p:sp>
        <p:nvSpPr>
          <p:cNvPr id="97" name="TextBox 96"/>
          <p:cNvSpPr txBox="1"/>
          <p:nvPr/>
        </p:nvSpPr>
        <p:spPr>
          <a:xfrm>
            <a:off x="6448156" y="2049667"/>
            <a:ext cx="1346521" cy="248851"/>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nSpc>
                <a:spcPct val="125000"/>
              </a:lnSpc>
            </a:pPr>
            <a:r>
              <a:rPr lang="zh-CN" sz="1500">
                <a:solidFill>
                  <a:schemeClr val="bg1"/>
                </a:solidFill>
                <a:latin typeface="黑体"/>
              </a:rPr>
              <a:t>提高废物利用率</a:t>
            </a:r>
          </a:p>
        </p:txBody>
      </p:sp>
      <p:sp>
        <p:nvSpPr>
          <p:cNvPr id="98" name="TextBox 97"/>
          <p:cNvSpPr txBox="1"/>
          <p:nvPr/>
        </p:nvSpPr>
        <p:spPr>
          <a:xfrm>
            <a:off x="6426313" y="2851355"/>
            <a:ext cx="2113175" cy="358240"/>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gn="just">
              <a:lnSpc>
                <a:spcPct val="125000"/>
              </a:lnSpc>
            </a:pPr>
            <a:r>
              <a:rPr lang="zh-CN" sz="1000">
                <a:solidFill>
                  <a:schemeClr val="bg1"/>
                </a:solidFill>
                <a:latin typeface="黑体"/>
              </a:rPr>
              <a:t>相比于传统方法，可有效提高废物利用的效率</a:t>
            </a:r>
          </a:p>
        </p:txBody>
      </p:sp>
      <p:sp>
        <p:nvSpPr>
          <p:cNvPr id="92" name="TextBox 91"/>
          <p:cNvSpPr txBox="1"/>
          <p:nvPr/>
        </p:nvSpPr>
        <p:spPr>
          <a:xfrm>
            <a:off x="6426313" y="3648406"/>
            <a:ext cx="2113175" cy="825932"/>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gn="just">
              <a:lnSpc>
                <a:spcPct val="125000"/>
              </a:lnSpc>
            </a:pPr>
            <a:r>
              <a:rPr lang="zh-CN" sz="1350">
                <a:solidFill>
                  <a:schemeClr val="bg1"/>
                </a:solidFill>
                <a:latin typeface="黑体"/>
              </a:rPr>
              <a:t>请在此输入具体的内容，内容应当精炼简洁，便于读者快速把握信息。</a:t>
            </a:r>
          </a:p>
        </p:txBody>
      </p:sp>
      <p:sp>
        <p:nvSpPr>
          <p:cNvPr id="93" name="TextBox 92"/>
          <p:cNvSpPr txBox="1"/>
          <p:nvPr/>
        </p:nvSpPr>
        <p:spPr>
          <a:xfrm>
            <a:off x="6426313" y="4575424"/>
            <a:ext cx="2113175" cy="537391"/>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nSpc>
                <a:spcPct val="125000"/>
              </a:lnSpc>
            </a:pPr>
            <a:r>
              <a:rPr lang="zh-CN" sz="1350">
                <a:solidFill>
                  <a:schemeClr val="bg1"/>
                </a:solidFill>
                <a:latin typeface="黑体"/>
              </a:rPr>
              <a:t>适当对内容进行分段，可增加信息的可阅读性。</a:t>
            </a:r>
          </a:p>
        </p:txBody>
      </p:sp>
      <p:cxnSp>
        <p:nvCxnSpPr>
          <p:cNvPr id="94" name="Straight Connector 93"/>
          <p:cNvCxnSpPr/>
          <p:nvPr/>
        </p:nvCxnSpPr>
        <p:spPr>
          <a:xfrm>
            <a:off x="6426313" y="3406993"/>
            <a:ext cx="2113175" cy="0"/>
          </a:xfrm>
          <a:prstGeom prst="line">
            <a:avLst/>
          </a:prstGeom>
          <a:ln w="6350">
            <a:solidFill>
              <a:schemeClr val="bg1"/>
            </a:solidFill>
            <a:prstDash val="solid"/>
            <a:miter/>
          </a:ln>
        </p:spPr>
      </p:cxnSp>
      <p:sp>
        <p:nvSpPr>
          <p:cNvPr id="84" name="TextBox 83"/>
          <p:cNvSpPr txBox="1"/>
          <p:nvPr/>
        </p:nvSpPr>
        <p:spPr>
          <a:xfrm>
            <a:off x="9208621" y="2262133"/>
            <a:ext cx="570668" cy="615553"/>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r>
              <a:rPr lang="en-US" sz="4000" b="1">
                <a:solidFill>
                  <a:schemeClr val="bg1"/>
                </a:solidFill>
              </a:rPr>
              <a:t>75</a:t>
            </a:r>
            <a:endParaRPr lang="zh-CN" sz="4000" b="1">
              <a:solidFill>
                <a:schemeClr val="bg1"/>
              </a:solidFill>
            </a:endParaRPr>
          </a:p>
        </p:txBody>
      </p:sp>
      <p:sp>
        <p:nvSpPr>
          <p:cNvPr id="85" name="TextBox 84"/>
          <p:cNvSpPr txBox="1"/>
          <p:nvPr/>
        </p:nvSpPr>
        <p:spPr>
          <a:xfrm>
            <a:off x="9821395" y="2527245"/>
            <a:ext cx="205184" cy="276999"/>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r>
              <a:rPr lang="en-US" b="1">
                <a:solidFill>
                  <a:schemeClr val="bg1"/>
                </a:solidFill>
              </a:rPr>
              <a:t>%</a:t>
            </a:r>
            <a:endParaRPr lang="zh-CN" b="1">
              <a:solidFill>
                <a:schemeClr val="bg1"/>
              </a:solidFill>
            </a:endParaRPr>
          </a:p>
        </p:txBody>
      </p:sp>
      <p:sp>
        <p:nvSpPr>
          <p:cNvPr id="86" name="TextBox 85"/>
          <p:cNvSpPr txBox="1"/>
          <p:nvPr/>
        </p:nvSpPr>
        <p:spPr>
          <a:xfrm>
            <a:off x="9226716" y="2049667"/>
            <a:ext cx="1346521" cy="248851"/>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nSpc>
                <a:spcPct val="125000"/>
              </a:lnSpc>
            </a:pPr>
            <a:r>
              <a:rPr lang="zh-CN" sz="1500">
                <a:solidFill>
                  <a:schemeClr val="bg1"/>
                </a:solidFill>
                <a:latin typeface="黑体"/>
              </a:rPr>
              <a:t>提高产能</a:t>
            </a:r>
          </a:p>
        </p:txBody>
      </p:sp>
      <p:sp>
        <p:nvSpPr>
          <p:cNvPr id="87" name="TextBox 86"/>
          <p:cNvSpPr txBox="1"/>
          <p:nvPr/>
        </p:nvSpPr>
        <p:spPr>
          <a:xfrm>
            <a:off x="9204873" y="2851355"/>
            <a:ext cx="2113175" cy="358240"/>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gn="just">
              <a:lnSpc>
                <a:spcPct val="125000"/>
              </a:lnSpc>
            </a:pPr>
            <a:r>
              <a:rPr lang="zh-CN" sz="1000">
                <a:solidFill>
                  <a:schemeClr val="bg1"/>
                </a:solidFill>
                <a:latin typeface="黑体"/>
              </a:rPr>
              <a:t>相比于传统方法，可有效提高工业化产能</a:t>
            </a:r>
          </a:p>
        </p:txBody>
      </p:sp>
      <p:sp>
        <p:nvSpPr>
          <p:cNvPr id="81" name="TextBox 80"/>
          <p:cNvSpPr txBox="1"/>
          <p:nvPr/>
        </p:nvSpPr>
        <p:spPr>
          <a:xfrm>
            <a:off x="9204873" y="3648406"/>
            <a:ext cx="2113175" cy="825932"/>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gn="just">
              <a:lnSpc>
                <a:spcPct val="125000"/>
              </a:lnSpc>
            </a:pPr>
            <a:r>
              <a:rPr lang="zh-CN" sz="1350">
                <a:solidFill>
                  <a:schemeClr val="bg1"/>
                </a:solidFill>
                <a:latin typeface="黑体"/>
              </a:rPr>
              <a:t>请在此输入具体的内容，内容应当精炼简洁，便于读者快速把握信息。</a:t>
            </a:r>
          </a:p>
        </p:txBody>
      </p:sp>
      <p:sp>
        <p:nvSpPr>
          <p:cNvPr id="82" name="TextBox 81"/>
          <p:cNvSpPr txBox="1"/>
          <p:nvPr/>
        </p:nvSpPr>
        <p:spPr>
          <a:xfrm>
            <a:off x="9204873" y="4575424"/>
            <a:ext cx="2113175" cy="537391"/>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nSpc>
                <a:spcPct val="125000"/>
              </a:lnSpc>
            </a:pPr>
            <a:r>
              <a:rPr lang="zh-CN" sz="1350">
                <a:solidFill>
                  <a:schemeClr val="bg1"/>
                </a:solidFill>
                <a:latin typeface="黑体"/>
              </a:rPr>
              <a:t>适当对内容进行分段，可增加信息的可阅读性。</a:t>
            </a:r>
          </a:p>
        </p:txBody>
      </p:sp>
      <p:cxnSp>
        <p:nvCxnSpPr>
          <p:cNvPr id="83" name="Straight Connector 82"/>
          <p:cNvCxnSpPr/>
          <p:nvPr/>
        </p:nvCxnSpPr>
        <p:spPr>
          <a:xfrm>
            <a:off x="9204873" y="3406993"/>
            <a:ext cx="2113175" cy="0"/>
          </a:xfrm>
          <a:prstGeom prst="line">
            <a:avLst/>
          </a:prstGeom>
          <a:ln w="6350">
            <a:solidFill>
              <a:schemeClr val="bg1"/>
            </a:solidFill>
            <a:prstDash val="solid"/>
            <a:miter/>
          </a:ln>
        </p:spPr>
      </p:cxnSp>
      <p:sp>
        <p:nvSpPr>
          <p:cNvPr id="63" name="TextBox 62"/>
          <p:cNvSpPr txBox="1"/>
          <p:nvPr/>
        </p:nvSpPr>
        <p:spPr>
          <a:xfrm>
            <a:off x="872939" y="2262133"/>
            <a:ext cx="570669" cy="615553"/>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r>
              <a:rPr lang="en-US" sz="4000" b="1">
                <a:solidFill>
                  <a:schemeClr val="bg1"/>
                </a:solidFill>
              </a:rPr>
              <a:t>52</a:t>
            </a:r>
            <a:endParaRPr lang="zh-CN" sz="4000" b="1">
              <a:solidFill>
                <a:schemeClr val="bg1"/>
              </a:solidFill>
            </a:endParaRPr>
          </a:p>
        </p:txBody>
      </p:sp>
      <p:sp>
        <p:nvSpPr>
          <p:cNvPr id="64" name="TextBox 63"/>
          <p:cNvSpPr txBox="1"/>
          <p:nvPr/>
        </p:nvSpPr>
        <p:spPr>
          <a:xfrm>
            <a:off x="1485714" y="2527245"/>
            <a:ext cx="205184" cy="276999"/>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r>
              <a:rPr lang="en-US" b="1">
                <a:solidFill>
                  <a:schemeClr val="bg1"/>
                </a:solidFill>
              </a:rPr>
              <a:t>%</a:t>
            </a:r>
            <a:endParaRPr lang="zh-CN" b="1">
              <a:solidFill>
                <a:schemeClr val="bg1"/>
              </a:solidFill>
            </a:endParaRPr>
          </a:p>
        </p:txBody>
      </p:sp>
      <p:sp>
        <p:nvSpPr>
          <p:cNvPr id="65" name="TextBox 64"/>
          <p:cNvSpPr txBox="1"/>
          <p:nvPr/>
        </p:nvSpPr>
        <p:spPr>
          <a:xfrm>
            <a:off x="891034" y="2049667"/>
            <a:ext cx="1346522" cy="248851"/>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nSpc>
                <a:spcPct val="125000"/>
              </a:lnSpc>
            </a:pPr>
            <a:r>
              <a:rPr lang="zh-CN" sz="1500">
                <a:solidFill>
                  <a:schemeClr val="bg1"/>
                </a:solidFill>
                <a:latin typeface="黑体"/>
              </a:rPr>
              <a:t>提高材料转化率</a:t>
            </a:r>
          </a:p>
        </p:txBody>
      </p:sp>
      <p:sp>
        <p:nvSpPr>
          <p:cNvPr id="66" name="TextBox 65"/>
          <p:cNvSpPr txBox="1"/>
          <p:nvPr/>
        </p:nvSpPr>
        <p:spPr>
          <a:xfrm>
            <a:off x="869191" y="2851355"/>
            <a:ext cx="2113177" cy="358240"/>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gn="just">
              <a:lnSpc>
                <a:spcPct val="125000"/>
              </a:lnSpc>
            </a:pPr>
            <a:r>
              <a:rPr lang="zh-CN" sz="1000">
                <a:solidFill>
                  <a:schemeClr val="bg1"/>
                </a:solidFill>
                <a:latin typeface="黑体"/>
              </a:rPr>
              <a:t>相比于传统方法，可有效提高材料转化的效率</a:t>
            </a:r>
          </a:p>
        </p:txBody>
      </p:sp>
      <p:sp>
        <p:nvSpPr>
          <p:cNvPr id="67" name="TextBox 66"/>
          <p:cNvSpPr txBox="1"/>
          <p:nvPr/>
        </p:nvSpPr>
        <p:spPr>
          <a:xfrm>
            <a:off x="321751" y="1281724"/>
            <a:ext cx="2114550" cy="774700"/>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lgn="just">
              <a:lnSpc>
                <a:spcPct val="125000"/>
              </a:lnSpc>
            </a:pPr>
            <a:r>
              <a:rPr lang="zh-CN" sz="1350">
                <a:solidFill>
                  <a:srgbClr val="FFFFFF"/>
                </a:solidFill>
                <a:latin typeface="黑体"/>
                <a:ea typeface="黑体"/>
              </a:rPr>
              <a:t>请在此输入具体的内容，</a:t>
            </a:r>
            <a:r>
              <a:rPr lang="en-US" sz="1350">
                <a:solidFill>
                  <a:srgbClr val="FFFFFF"/>
                </a:solidFill>
                <a:latin typeface="黑体"/>
                <a:ea typeface="黑体"/>
              </a:rPr>
              <a:t>T</a:t>
            </a:r>
            <a:r>
              <a:rPr lang="zh-CN" sz="1350">
                <a:solidFill>
                  <a:srgbClr val="FFFFFF"/>
                </a:solidFill>
                <a:latin typeface="黑体"/>
                <a:ea typeface="黑体"/>
              </a:rPr>
              <a:t>内容应当精炼简洁，便于读者快速把握信息。</a:t>
            </a:r>
          </a:p>
        </p:txBody>
      </p:sp>
      <p:sp>
        <p:nvSpPr>
          <p:cNvPr id="68" name="TextBox 67"/>
          <p:cNvSpPr txBox="1"/>
          <p:nvPr/>
        </p:nvSpPr>
        <p:spPr>
          <a:xfrm>
            <a:off x="869191" y="4575424"/>
            <a:ext cx="2113177" cy="537391"/>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nSpc>
                <a:spcPct val="125000"/>
              </a:lnSpc>
            </a:pPr>
            <a:r>
              <a:rPr lang="zh-CN" sz="1350">
                <a:solidFill>
                  <a:schemeClr val="bg1"/>
                </a:solidFill>
                <a:latin typeface="黑体"/>
              </a:rPr>
              <a:t>适当对内容进行分段，可增加信息的可阅读性。</a:t>
            </a:r>
          </a:p>
        </p:txBody>
      </p:sp>
      <p:cxnSp>
        <p:nvCxnSpPr>
          <p:cNvPr id="7" name="Straight Connector 6"/>
          <p:cNvCxnSpPr/>
          <p:nvPr/>
        </p:nvCxnSpPr>
        <p:spPr>
          <a:xfrm>
            <a:off x="869191" y="3406993"/>
            <a:ext cx="2113177" cy="0"/>
          </a:xfrm>
          <a:prstGeom prst="line">
            <a:avLst/>
          </a:prstGeom>
          <a:ln w="6350">
            <a:solidFill>
              <a:schemeClr val="bg1"/>
            </a:solidFill>
            <a:prstDash val="solid"/>
            <a:miter/>
          </a:ln>
        </p:spPr>
      </p:cxnSp>
      <p:sp>
        <p:nvSpPr>
          <p:cNvPr id="110" name="TextBox 109"/>
          <p:cNvSpPr txBox="1"/>
          <p:nvPr/>
        </p:nvSpPr>
        <p:spPr>
          <a:xfrm>
            <a:off x="277268" y="363071"/>
            <a:ext cx="8750300" cy="514350"/>
          </a:xfrm>
          <a:prstGeom prst="rect">
            <a:avLst/>
          </a:prstGeom>
          <a:ln w="12700">
            <a:prstDash val="solid"/>
            <a:miter/>
          </a:ln>
        </p:spPr>
        <p:txBody>
          <a:bodyP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r>
              <a:rPr lang="en-US" sz="2800" b="1">
                <a:solidFill>
                  <a:srgbClr val="000000"/>
                </a:solidFill>
                <a:latin typeface="Times-Bold"/>
                <a:ea typeface="Times-Bold"/>
              </a:rPr>
              <a:t> 2.3The Ethernet MAC   Sublayer Protocol:transmission</a:t>
            </a:r>
          </a:p>
        </p:txBody>
      </p:sp>
      <p:sp>
        <p:nvSpPr>
          <p:cNvPr id="111" name="TextBox 110"/>
          <p:cNvSpPr txBox="1"/>
          <p:nvPr/>
        </p:nvSpPr>
        <p:spPr>
          <a:xfrm>
            <a:off x="1207883" y="4132792"/>
            <a:ext cx="9798050" cy="1181100"/>
          </a:xfrm>
          <a:prstGeom prst="rect">
            <a:avLst/>
          </a:prstGeom>
          <a:ln w="12700">
            <a:prstDash val="solid"/>
            <a:miter/>
          </a:ln>
        </p:spPr>
        <p:txBody>
          <a:bodyP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r>
              <a:rPr lang="en-US">
                <a:solidFill>
                  <a:srgbClr val="333333"/>
                </a:solidFill>
                <a:highlight>
                  <a:srgbClr val="F5F5F5"/>
                </a:highlight>
                <a:latin typeface="Microsoft YaHei"/>
                <a:ea typeface="Microsoft YaHei"/>
              </a:rPr>
              <a:t>   If a station attempts to transmit a very short frame, the transmission is completed before the conflicting noise returns to the sender (2 Tau) , although a collision occurs. In this case, the sender assumes that the frame has been successfully sent. Therefore, all frames take at least 2 Tau to send (one round trip so 2 Tau) , typically 64 bytes.</a:t>
            </a:r>
          </a:p>
        </p:txBody>
      </p:sp>
      <p:pic>
        <p:nvPicPr>
          <p:cNvPr id="112" name="Picture 111"/>
          <p:cNvPicPr>
            <a:picLocks noChangeAspect="1"/>
          </p:cNvPicPr>
          <p:nvPr/>
        </p:nvPicPr>
        <p:blipFill>
          <a:blip r:embed="rId2"/>
          <a:stretch/>
        </p:blipFill>
        <p:spPr>
          <a:xfrm>
            <a:off x="2926644" y="1234013"/>
            <a:ext cx="6388024" cy="2486546"/>
          </a:xfrm>
          <a:prstGeom prst="rect">
            <a:avLst/>
          </a:prstGeom>
        </p:spPr>
      </p:pic>
      <p:sp>
        <p:nvSpPr>
          <p:cNvPr id="113" name="Rectangle 112"/>
          <p:cNvSpPr/>
          <p:nvPr/>
        </p:nvSpPr>
        <p:spPr>
          <a:xfrm>
            <a:off x="7820276" y="3495326"/>
            <a:ext cx="1673679" cy="306161"/>
          </a:xfrm>
          <a:prstGeom prst="rect">
            <a:avLst/>
          </a:prstGeom>
          <a:solidFill>
            <a:srgbClr val="FFFFFF"/>
          </a:solidFill>
          <a:ln w="12700">
            <a:solidFill>
              <a:srgbClr val="FFFFFF"/>
            </a:solidFill>
            <a:prstDash val="solid"/>
            <a:miter/>
          </a:ln>
        </p:spPr>
        <p:txBody>
          <a:bodyPr anchor="ctr"/>
          <a:lstStyle/>
          <a:p>
            <a:pPr algn="ct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1564265" y="1659134"/>
            <a:ext cx="9063597" cy="3204626"/>
          </a:xfrm>
          <a:prstGeom prst="rect">
            <a:avLst/>
          </a:prstGeom>
          <a:noFill/>
          <a:ln w="12700">
            <a:solidFill>
              <a:schemeClr val="accent1"/>
            </a:solidFill>
            <a:prstDash val="solid"/>
            <a:miter/>
          </a:ln>
        </p:spPr>
        <p:txBody>
          <a:bodyPr anchor="ctr">
            <a:spAutoFit/>
          </a:bodyPr>
          <a:lstStyle/>
          <a:p>
            <a:pPr algn="ctr"/>
            <a:endParaRPr lang="zh-CN">
              <a:solidFill>
                <a:schemeClr val="lt1"/>
              </a:solidFill>
            </a:endParaRPr>
          </a:p>
        </p:txBody>
      </p:sp>
      <p:sp>
        <p:nvSpPr>
          <p:cNvPr id="28" name="TextBox 27"/>
          <p:cNvSpPr txBox="1"/>
          <p:nvPr/>
        </p:nvSpPr>
        <p:spPr>
          <a:xfrm>
            <a:off x="655918" y="484939"/>
            <a:ext cx="8622926" cy="482600"/>
          </a:xfrm>
          <a:prstGeom prst="rect">
            <a:avLst/>
          </a:prstGeom>
          <a:noFill/>
        </p:spPr>
        <p:txBody>
          <a:bodyPr wrap="square" lIns="0" tIns="0" rIns="0" bIns="0">
            <a:spAutoFit/>
          </a:bodyPr>
          <a:lstStyle/>
          <a:p>
            <a:pPr lvl="0"/>
            <a:r>
              <a:rPr lang="en-US" sz="3200" b="1">
                <a:solidFill>
                  <a:srgbClr val="0D0016"/>
                </a:solidFill>
                <a:highlight>
                  <a:srgbClr val="FFFFFF"/>
                </a:highlight>
                <a:latin typeface="-apple-system"/>
                <a:ea typeface="-apple-system"/>
              </a:rPr>
              <a:t>2.4</a:t>
            </a:r>
            <a:r>
              <a:rPr lang="zh-CN" sz="3200" b="1">
                <a:solidFill>
                  <a:srgbClr val="0D0016"/>
                </a:solidFill>
                <a:highlight>
                  <a:srgbClr val="FFFFFF"/>
                </a:highlight>
                <a:latin typeface="-apple-system"/>
                <a:ea typeface="-apple-system"/>
              </a:rPr>
              <a:t>CSMA/CD with Binary Exponential Backoff：</a:t>
            </a:r>
          </a:p>
        </p:txBody>
      </p:sp>
      <p:sp>
        <p:nvSpPr>
          <p:cNvPr id="2" name="Rectangle 1"/>
          <p:cNvSpPr/>
          <p:nvPr/>
        </p:nvSpPr>
        <p:spPr>
          <a:xfrm>
            <a:off x="378637" y="634664"/>
            <a:ext cx="183151" cy="183151"/>
          </a:xfrm>
          <a:prstGeom prst="rect">
            <a:avLst/>
          </a:prstGeom>
          <a:noFill/>
          <a:ln w="12700">
            <a:solidFill>
              <a:schemeClr val="accent1"/>
            </a:solidFill>
            <a:prstDash val="solid"/>
            <a:miter/>
          </a:ln>
        </p:spPr>
        <p:txBody>
          <a:bodyPr anchor="ctr">
            <a:spAutoFit/>
          </a:bodyPr>
          <a:lstStyle/>
          <a:p>
            <a:pPr algn="ctr"/>
            <a:endParaRPr lang="zh-CN">
              <a:solidFill>
                <a:schemeClr val="lt1"/>
              </a:solidFill>
            </a:endParaRPr>
          </a:p>
        </p:txBody>
      </p:sp>
      <p:sp>
        <p:nvSpPr>
          <p:cNvPr id="52" name="TextBox 51"/>
          <p:cNvSpPr txBox="1"/>
          <p:nvPr/>
        </p:nvSpPr>
        <p:spPr>
          <a:xfrm>
            <a:off x="2857302" y="2767377"/>
            <a:ext cx="2200525" cy="825932"/>
          </a:xfrm>
          <a:prstGeom prst="rect">
            <a:avLst/>
          </a:prstGeom>
          <a:noFill/>
        </p:spPr>
        <p:txBody>
          <a:bodyPr wrap="square" lIns="0" tIns="0" rIns="0" bIns="0">
            <a:spAutoFit/>
          </a:bodyPr>
          <a:lstStyle/>
          <a:p>
            <a:pPr algn="just">
              <a:lnSpc>
                <a:spcPct val="125000"/>
              </a:lnSpc>
            </a:pPr>
            <a:r>
              <a:rPr lang="zh-CN" sz="1500">
                <a:solidFill>
                  <a:schemeClr val="bg1"/>
                </a:solidFill>
                <a:latin typeface="黑体"/>
              </a:rPr>
              <a:t>请在此输入具体的内容，内容应当精炼简洁，便于读者快速把握信息。</a:t>
            </a:r>
          </a:p>
        </p:txBody>
      </p:sp>
      <p:sp>
        <p:nvSpPr>
          <p:cNvPr id="54" name="Rectangle 53"/>
          <p:cNvSpPr/>
          <p:nvPr/>
        </p:nvSpPr>
        <p:spPr>
          <a:xfrm>
            <a:off x="2876352" y="2539770"/>
            <a:ext cx="86378" cy="86378"/>
          </a:xfrm>
          <a:prstGeom prst="rect">
            <a:avLst/>
          </a:prstGeom>
          <a:noFill/>
          <a:ln w="6350">
            <a:solidFill>
              <a:schemeClr val="bg1"/>
            </a:solidFill>
            <a:prstDash val="solid"/>
            <a:miter/>
          </a:ln>
        </p:spPr>
        <p:txBody>
          <a:bodyPr anchor="ctr">
            <a:spAutoFit/>
          </a:bodyPr>
          <a:lstStyle/>
          <a:p>
            <a:pPr algn="ctr"/>
            <a:endParaRPr lang="zh-CN">
              <a:solidFill>
                <a:schemeClr val="lt1"/>
              </a:solidFill>
            </a:endParaRPr>
          </a:p>
        </p:txBody>
      </p:sp>
      <p:sp>
        <p:nvSpPr>
          <p:cNvPr id="63" name="Rectangle 62"/>
          <p:cNvSpPr/>
          <p:nvPr/>
        </p:nvSpPr>
        <p:spPr>
          <a:xfrm>
            <a:off x="2894783" y="2559708"/>
            <a:ext cx="86379" cy="86378"/>
          </a:xfrm>
          <a:prstGeom prst="rect">
            <a:avLst/>
          </a:prstGeom>
          <a:noFill/>
          <a:ln w="6350">
            <a:solidFill>
              <a:schemeClr val="bg1"/>
            </a:solidFill>
            <a:prstDash val="solid"/>
            <a:miter/>
          </a:ln>
        </p:spPr>
        <p:txBody>
          <a:bodyPr anchor="ctr">
            <a:spAutoFit/>
          </a:bodyPr>
          <a:lstStyle/>
          <a:p>
            <a:pPr algn="ctr"/>
            <a:endParaRPr lang="zh-CN">
              <a:solidFill>
                <a:schemeClr val="lt1"/>
              </a:solidFill>
            </a:endParaRPr>
          </a:p>
        </p:txBody>
      </p:sp>
      <p:sp>
        <p:nvSpPr>
          <p:cNvPr id="65" name="TextBox 64"/>
          <p:cNvSpPr txBox="1"/>
          <p:nvPr/>
        </p:nvSpPr>
        <p:spPr>
          <a:xfrm>
            <a:off x="5823339" y="2082786"/>
            <a:ext cx="897682" cy="307777"/>
          </a:xfrm>
          <a:prstGeom prst="rect">
            <a:avLst/>
          </a:prstGeom>
          <a:noFill/>
        </p:spPr>
        <p:txBody>
          <a:bodyPr wrap="none" lIns="0" tIns="0" rIns="0" bIns="0">
            <a:spAutoFit/>
          </a:bodyPr>
          <a:lstStyle/>
          <a:p>
            <a:pPr algn="ctr"/>
            <a:r>
              <a:rPr lang="en-US" sz="2000">
                <a:solidFill>
                  <a:schemeClr val="bg1"/>
                </a:solidFill>
              </a:rPr>
              <a:t>Step·02</a:t>
            </a:r>
            <a:endParaRPr lang="zh-CN" sz="2000">
              <a:solidFill>
                <a:schemeClr val="bg1"/>
              </a:solidFill>
            </a:endParaRPr>
          </a:p>
        </p:txBody>
      </p:sp>
      <p:sp>
        <p:nvSpPr>
          <p:cNvPr id="66" name="TextBox 65"/>
          <p:cNvSpPr txBox="1"/>
          <p:nvPr/>
        </p:nvSpPr>
        <p:spPr>
          <a:xfrm>
            <a:off x="5823339" y="2767377"/>
            <a:ext cx="2200525" cy="825932"/>
          </a:xfrm>
          <a:prstGeom prst="rect">
            <a:avLst/>
          </a:prstGeom>
          <a:noFill/>
        </p:spPr>
        <p:txBody>
          <a:bodyPr wrap="square" lIns="0" tIns="0" rIns="0" bIns="0">
            <a:spAutoFit/>
          </a:bodyPr>
          <a:lstStyle/>
          <a:p>
            <a:pPr algn="just">
              <a:lnSpc>
                <a:spcPct val="125000"/>
              </a:lnSpc>
            </a:pPr>
            <a:r>
              <a:rPr lang="zh-CN" sz="1500">
                <a:solidFill>
                  <a:schemeClr val="bg1"/>
                </a:solidFill>
                <a:latin typeface="黑体"/>
              </a:rPr>
              <a:t>请在此输入具体的内容，内容应当精炼简洁，便于读者快速把握信息。</a:t>
            </a:r>
          </a:p>
        </p:txBody>
      </p:sp>
      <p:sp>
        <p:nvSpPr>
          <p:cNvPr id="68" name="Rectangle 67"/>
          <p:cNvSpPr/>
          <p:nvPr/>
        </p:nvSpPr>
        <p:spPr>
          <a:xfrm>
            <a:off x="5842389" y="2539770"/>
            <a:ext cx="86378" cy="86378"/>
          </a:xfrm>
          <a:prstGeom prst="rect">
            <a:avLst/>
          </a:prstGeom>
          <a:noFill/>
          <a:ln w="6350">
            <a:solidFill>
              <a:schemeClr val="bg1"/>
            </a:solidFill>
            <a:prstDash val="solid"/>
            <a:miter/>
          </a:ln>
        </p:spPr>
        <p:txBody>
          <a:bodyPr anchor="ctr">
            <a:spAutoFit/>
          </a:bodyPr>
          <a:lstStyle/>
          <a:p>
            <a:pPr algn="ctr"/>
            <a:endParaRPr lang="zh-CN">
              <a:solidFill>
                <a:schemeClr val="lt1"/>
              </a:solidFill>
            </a:endParaRPr>
          </a:p>
        </p:txBody>
      </p:sp>
      <p:sp>
        <p:nvSpPr>
          <p:cNvPr id="69" name="Rectangle 68"/>
          <p:cNvSpPr/>
          <p:nvPr/>
        </p:nvSpPr>
        <p:spPr>
          <a:xfrm>
            <a:off x="5860820" y="2559708"/>
            <a:ext cx="86379" cy="86378"/>
          </a:xfrm>
          <a:prstGeom prst="rect">
            <a:avLst/>
          </a:prstGeom>
          <a:noFill/>
          <a:ln w="6350">
            <a:solidFill>
              <a:schemeClr val="bg1"/>
            </a:solidFill>
            <a:prstDash val="solid"/>
            <a:miter/>
          </a:ln>
        </p:spPr>
        <p:txBody>
          <a:bodyPr anchor="ctr">
            <a:spAutoFit/>
          </a:bodyPr>
          <a:lstStyle/>
          <a:p>
            <a:pPr algn="ctr"/>
            <a:endParaRPr lang="zh-CN">
              <a:solidFill>
                <a:schemeClr val="lt1"/>
              </a:solidFill>
            </a:endParaRPr>
          </a:p>
        </p:txBody>
      </p:sp>
      <p:sp>
        <p:nvSpPr>
          <p:cNvPr id="71" name="TextBox 70"/>
          <p:cNvSpPr txBox="1"/>
          <p:nvPr/>
        </p:nvSpPr>
        <p:spPr>
          <a:xfrm>
            <a:off x="8789376" y="2082786"/>
            <a:ext cx="897682" cy="307777"/>
          </a:xfrm>
          <a:prstGeom prst="rect">
            <a:avLst/>
          </a:prstGeom>
          <a:noFill/>
        </p:spPr>
        <p:txBody>
          <a:bodyPr wrap="none" lIns="0" tIns="0" rIns="0" bIns="0">
            <a:spAutoFit/>
          </a:bodyPr>
          <a:lstStyle/>
          <a:p>
            <a:pPr algn="ctr"/>
            <a:r>
              <a:rPr lang="en-US" sz="2000">
                <a:solidFill>
                  <a:schemeClr val="bg1"/>
                </a:solidFill>
              </a:rPr>
              <a:t>Step·03</a:t>
            </a:r>
            <a:endParaRPr lang="zh-CN" sz="2000">
              <a:solidFill>
                <a:schemeClr val="bg1"/>
              </a:solidFill>
            </a:endParaRPr>
          </a:p>
        </p:txBody>
      </p:sp>
      <p:sp>
        <p:nvSpPr>
          <p:cNvPr id="72" name="TextBox 71"/>
          <p:cNvSpPr txBox="1"/>
          <p:nvPr/>
        </p:nvSpPr>
        <p:spPr>
          <a:xfrm>
            <a:off x="8789376" y="2767377"/>
            <a:ext cx="2200525" cy="825932"/>
          </a:xfrm>
          <a:prstGeom prst="rect">
            <a:avLst/>
          </a:prstGeom>
          <a:noFill/>
        </p:spPr>
        <p:txBody>
          <a:bodyPr wrap="square" lIns="0" tIns="0" rIns="0" bIns="0">
            <a:spAutoFit/>
          </a:bodyPr>
          <a:lstStyle/>
          <a:p>
            <a:pPr algn="just">
              <a:lnSpc>
                <a:spcPct val="125000"/>
              </a:lnSpc>
            </a:pPr>
            <a:r>
              <a:rPr lang="zh-CN" sz="1500">
                <a:solidFill>
                  <a:schemeClr val="bg1"/>
                </a:solidFill>
                <a:latin typeface="黑体"/>
              </a:rPr>
              <a:t>请在此输入具体的内容，内容应当精炼简洁，便于读者快速把握信息。</a:t>
            </a:r>
          </a:p>
        </p:txBody>
      </p:sp>
      <p:sp>
        <p:nvSpPr>
          <p:cNvPr id="74" name="Rectangle 73"/>
          <p:cNvSpPr/>
          <p:nvPr/>
        </p:nvSpPr>
        <p:spPr>
          <a:xfrm>
            <a:off x="8808426" y="2539770"/>
            <a:ext cx="86378" cy="86378"/>
          </a:xfrm>
          <a:prstGeom prst="rect">
            <a:avLst/>
          </a:prstGeom>
          <a:noFill/>
          <a:ln w="6350">
            <a:solidFill>
              <a:schemeClr val="bg1"/>
            </a:solidFill>
            <a:prstDash val="solid"/>
            <a:miter/>
          </a:ln>
        </p:spPr>
        <p:txBody>
          <a:bodyPr anchor="ctr">
            <a:spAutoFit/>
          </a:bodyPr>
          <a:lstStyle/>
          <a:p>
            <a:pPr algn="ctr"/>
            <a:endParaRPr lang="zh-CN">
              <a:solidFill>
                <a:schemeClr val="lt1"/>
              </a:solidFill>
            </a:endParaRPr>
          </a:p>
        </p:txBody>
      </p:sp>
      <p:sp>
        <p:nvSpPr>
          <p:cNvPr id="75" name="Rectangle 74"/>
          <p:cNvSpPr/>
          <p:nvPr/>
        </p:nvSpPr>
        <p:spPr>
          <a:xfrm>
            <a:off x="8826857" y="2559708"/>
            <a:ext cx="86379" cy="86378"/>
          </a:xfrm>
          <a:prstGeom prst="rect">
            <a:avLst/>
          </a:prstGeom>
          <a:noFill/>
          <a:ln w="6350">
            <a:solidFill>
              <a:schemeClr val="bg1"/>
            </a:solidFill>
            <a:prstDash val="solid"/>
            <a:miter/>
          </a:ln>
        </p:spPr>
        <p:txBody>
          <a:bodyPr anchor="ctr">
            <a:spAutoFit/>
          </a:bodyPr>
          <a:lstStyle/>
          <a:p>
            <a:pPr algn="ctr"/>
            <a:endParaRPr lang="zh-CN">
              <a:solidFill>
                <a:schemeClr val="lt1"/>
              </a:solidFill>
            </a:endParaRPr>
          </a:p>
        </p:txBody>
      </p:sp>
      <p:sp>
        <p:nvSpPr>
          <p:cNvPr id="78" name="TextBox 77"/>
          <p:cNvSpPr txBox="1"/>
          <p:nvPr/>
        </p:nvSpPr>
        <p:spPr>
          <a:xfrm>
            <a:off x="2857302" y="3804722"/>
            <a:ext cx="2200525" cy="825932"/>
          </a:xfrm>
          <a:prstGeom prst="rect">
            <a:avLst/>
          </a:prstGeom>
          <a:noFill/>
        </p:spPr>
        <p:txBody>
          <a:bodyPr wrap="square" lIns="0" tIns="0" rIns="0" bIns="0">
            <a:spAutoFit/>
          </a:bodyPr>
          <a:lstStyle/>
          <a:p>
            <a:pPr algn="just">
              <a:lnSpc>
                <a:spcPct val="125000"/>
              </a:lnSpc>
            </a:pPr>
            <a:r>
              <a:rPr lang="zh-CN" sz="1500">
                <a:solidFill>
                  <a:schemeClr val="bg1"/>
                </a:solidFill>
                <a:latin typeface="黑体"/>
              </a:rPr>
              <a:t>适当地对文案内容进行断句和分段，可以增加信息的可阅读性。</a:t>
            </a:r>
          </a:p>
        </p:txBody>
      </p:sp>
      <p:sp>
        <p:nvSpPr>
          <p:cNvPr id="79" name="TextBox 78"/>
          <p:cNvSpPr txBox="1"/>
          <p:nvPr/>
        </p:nvSpPr>
        <p:spPr>
          <a:xfrm>
            <a:off x="5823339" y="3804722"/>
            <a:ext cx="2200525" cy="825932"/>
          </a:xfrm>
          <a:prstGeom prst="rect">
            <a:avLst/>
          </a:prstGeom>
          <a:noFill/>
        </p:spPr>
        <p:txBody>
          <a:bodyPr wrap="square" lIns="0" tIns="0" rIns="0" bIns="0">
            <a:spAutoFit/>
          </a:bodyPr>
          <a:lstStyle/>
          <a:p>
            <a:pPr algn="just">
              <a:lnSpc>
                <a:spcPct val="125000"/>
              </a:lnSpc>
            </a:pPr>
            <a:r>
              <a:rPr lang="zh-CN" sz="1500">
                <a:solidFill>
                  <a:schemeClr val="bg1"/>
                </a:solidFill>
                <a:latin typeface="黑体"/>
              </a:rPr>
              <a:t>适当地对文案内容进行断句和分段，可以增加信息的可阅读性。</a:t>
            </a:r>
          </a:p>
        </p:txBody>
      </p:sp>
      <p:sp>
        <p:nvSpPr>
          <p:cNvPr id="80" name="TextBox 79"/>
          <p:cNvSpPr txBox="1"/>
          <p:nvPr/>
        </p:nvSpPr>
        <p:spPr>
          <a:xfrm>
            <a:off x="8789376" y="3804722"/>
            <a:ext cx="2200525" cy="825932"/>
          </a:xfrm>
          <a:prstGeom prst="rect">
            <a:avLst/>
          </a:prstGeom>
          <a:noFill/>
        </p:spPr>
        <p:txBody>
          <a:bodyPr wrap="square" lIns="0" tIns="0" rIns="0" bIns="0">
            <a:spAutoFit/>
          </a:bodyPr>
          <a:lstStyle/>
          <a:p>
            <a:pPr algn="just">
              <a:lnSpc>
                <a:spcPct val="125000"/>
              </a:lnSpc>
            </a:pPr>
            <a:r>
              <a:rPr lang="zh-CN" sz="1500">
                <a:solidFill>
                  <a:schemeClr val="bg1"/>
                </a:solidFill>
                <a:latin typeface="黑体"/>
              </a:rPr>
              <a:t>适当地对文案内容进行断句和分段，可以增加信息的可阅读性。</a:t>
            </a:r>
          </a:p>
        </p:txBody>
      </p:sp>
      <p:cxnSp>
        <p:nvCxnSpPr>
          <p:cNvPr id="10" name="Straight Connector 9"/>
          <p:cNvCxnSpPr/>
          <p:nvPr/>
        </p:nvCxnSpPr>
        <p:spPr>
          <a:xfrm>
            <a:off x="5440583" y="2082786"/>
            <a:ext cx="0" cy="2545450"/>
          </a:xfrm>
          <a:prstGeom prst="line">
            <a:avLst/>
          </a:prstGeom>
          <a:ln w="6350">
            <a:solidFill>
              <a:schemeClr val="bg1"/>
            </a:solidFill>
            <a:prstDash val="solid"/>
            <a:miter/>
          </a:ln>
        </p:spPr>
      </p:cxnSp>
      <p:cxnSp>
        <p:nvCxnSpPr>
          <p:cNvPr id="83" name="Straight Connector 82"/>
          <p:cNvCxnSpPr/>
          <p:nvPr/>
        </p:nvCxnSpPr>
        <p:spPr>
          <a:xfrm>
            <a:off x="8406620" y="2082786"/>
            <a:ext cx="0" cy="2545450"/>
          </a:xfrm>
          <a:prstGeom prst="line">
            <a:avLst/>
          </a:prstGeom>
          <a:ln w="6350">
            <a:solidFill>
              <a:schemeClr val="bg1"/>
            </a:solidFill>
            <a:prstDash val="solid"/>
            <a:miter/>
          </a:ln>
        </p:spPr>
      </p:cxnSp>
      <p:sp>
        <p:nvSpPr>
          <p:cNvPr id="84" name="TextBox 83"/>
          <p:cNvSpPr txBox="1"/>
          <p:nvPr/>
        </p:nvSpPr>
        <p:spPr>
          <a:xfrm>
            <a:off x="1857266" y="2121622"/>
            <a:ext cx="8572500" cy="2279650"/>
          </a:xfrm>
          <a:prstGeom prst="rect">
            <a:avLst/>
          </a:prstGeom>
          <a:ln w="12700">
            <a:prstDash val="solid"/>
            <a:miter/>
          </a:ln>
        </p:spPr>
        <p:txBody>
          <a:bodyPr>
            <a:spAutoFit/>
          </a:bodyPr>
          <a:lstStyle/>
          <a:p>
            <a:pPr lvl="0"/>
            <a:r>
              <a:rPr lang="en-US">
                <a:solidFill>
                  <a:srgbClr val="333333"/>
                </a:solidFill>
                <a:highlight>
                  <a:srgbClr val="F5F5F5"/>
                </a:highlight>
                <a:latin typeface="Microsoft YaHei"/>
                <a:ea typeface="Microsoft YaHei"/>
              </a:rPr>
              <a:t>  2 is called Slot time, after the first collision, each station waits for 0 or 1 Slot before sending again. If the same time is chosen, that is, a second collision occurs, each station randomly selects 0,1,2,3, and then waits for so many slots to send again. And so on, choosing a number at random between 0 and waiting for so many slots. After 10 conflicts, the selection interval of the random number is fixed on the maximum value of 1023, and will not increase in the future. After 16 collisions, the controller gives up and sends a failure report back to the computer.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8690" y="2754066"/>
            <a:ext cx="4972050" cy="609600"/>
          </a:xfrm>
          <a:prstGeom prst="rect">
            <a:avLst/>
          </a:prstGeom>
          <a:noFill/>
        </p:spPr>
        <p:txBody>
          <a:bodyPr wrap="none" lIns="0" tIns="0" rIns="0" bIns="0">
            <a:spAutoFit/>
          </a:bodyPr>
          <a:lstStyle/>
          <a:p>
            <a:pPr lvl="0" algn="ctr"/>
            <a:r>
              <a:rPr lang="en-US" sz="4000">
                <a:solidFill>
                  <a:srgbClr val="FFFFFF"/>
                </a:solidFill>
              </a:rPr>
              <a:t>Ethernet Performance</a:t>
            </a:r>
          </a:p>
        </p:txBody>
      </p:sp>
      <p:sp>
        <p:nvSpPr>
          <p:cNvPr id="6" name="TextBox 5"/>
          <p:cNvSpPr txBox="1"/>
          <p:nvPr/>
        </p:nvSpPr>
        <p:spPr>
          <a:xfrm>
            <a:off x="5720898" y="2041451"/>
            <a:ext cx="750205" cy="538609"/>
          </a:xfrm>
          <a:prstGeom prst="rect">
            <a:avLst/>
          </a:prstGeom>
          <a:noFill/>
        </p:spPr>
        <p:txBody>
          <a:bodyPr wrap="none" lIns="0" tIns="0" rIns="0" bIns="0">
            <a:spAutoFit/>
          </a:bodyPr>
          <a:lstStyle/>
          <a:p>
            <a:pPr algn="ctr"/>
            <a:r>
              <a:rPr lang="en-US" sz="4000">
                <a:solidFill>
                  <a:schemeClr val="bg1"/>
                </a:solidFill>
              </a:rPr>
              <a:t>#03</a:t>
            </a:r>
            <a:endParaRPr lang="zh-CN" sz="4000">
              <a:solidFill>
                <a:schemeClr val="bg1"/>
              </a:solidFill>
            </a:endParaRPr>
          </a:p>
        </p:txBody>
      </p:sp>
      <p:cxnSp>
        <p:nvCxnSpPr>
          <p:cNvPr id="3" name="Straight Connector 2"/>
          <p:cNvCxnSpPr/>
          <p:nvPr/>
        </p:nvCxnSpPr>
        <p:spPr>
          <a:xfrm>
            <a:off x="731838" y="6162908"/>
            <a:ext cx="10728324" cy="0"/>
          </a:xfrm>
          <a:prstGeom prst="line">
            <a:avLst/>
          </a:prstGeom>
          <a:ln w="6350">
            <a:solidFill>
              <a:schemeClr val="bg1"/>
            </a:solidFill>
            <a:prstDash val="solid"/>
            <a:miter/>
          </a:ln>
        </p:spPr>
      </p:cxnSp>
      <p:sp>
        <p:nvSpPr>
          <p:cNvPr id="9" name="Rectangle 8"/>
          <p:cNvSpPr/>
          <p:nvPr/>
        </p:nvSpPr>
        <p:spPr>
          <a:xfrm>
            <a:off x="3396114" y="1811959"/>
            <a:ext cx="5399773" cy="2271556"/>
          </a:xfrm>
          <a:prstGeom prst="rect">
            <a:avLst/>
          </a:prstGeom>
          <a:noFill/>
          <a:ln w="12700">
            <a:solidFill>
              <a:schemeClr val="bg1"/>
            </a:solidFill>
            <a:prstDash val="solid"/>
            <a:miter/>
          </a:ln>
        </p:spPr>
        <p:txBody>
          <a:bodyPr anchor="ctr">
            <a:spAutoFit/>
          </a:bodyPr>
          <a:lstStyle/>
          <a:p>
            <a:pPr algn="ctr"/>
            <a:endParaRPr lang="zh-CN">
              <a:solidFill>
                <a:schemeClr val="lt1"/>
              </a:solidFill>
            </a:endParaRPr>
          </a:p>
        </p:txBody>
      </p:sp>
      <p:sp>
        <p:nvSpPr>
          <p:cNvPr id="27" name="Rectangle 26"/>
          <p:cNvSpPr/>
          <p:nvPr/>
        </p:nvSpPr>
        <p:spPr>
          <a:xfrm>
            <a:off x="3478664" y="1913559"/>
            <a:ext cx="5399773" cy="2271556"/>
          </a:xfrm>
          <a:prstGeom prst="rect">
            <a:avLst/>
          </a:prstGeom>
          <a:noFill/>
          <a:ln w="12700">
            <a:solidFill>
              <a:schemeClr val="bg1"/>
            </a:solidFill>
            <a:prstDash val="solid"/>
            <a:miter/>
          </a:ln>
        </p:spPr>
        <p:txBody>
          <a:bodyPr anchor="ctr">
            <a:spAutoFit/>
          </a:bodyPr>
          <a:lstStyle/>
          <a:p>
            <a:pPr algn="ctr"/>
            <a:endParaRPr lang="zh-CN">
              <a:solidFill>
                <a:schemeClr val="lt1"/>
              </a:solidFill>
            </a:endParaRPr>
          </a:p>
        </p:txBody>
      </p:sp>
      <p:sp>
        <p:nvSpPr>
          <p:cNvPr id="28" name="TextBox 25"/>
          <p:cNvSpPr txBox="1"/>
          <p:nvPr/>
        </p:nvSpPr>
        <p:spPr>
          <a:xfrm>
            <a:off x="10089344" y="6239103"/>
            <a:ext cx="1371600" cy="234950"/>
          </a:xfrm>
          <a:prstGeom prst="rect">
            <a:avLst/>
          </a:prstGeom>
          <a:noFill/>
        </p:spPr>
        <p:txBody>
          <a:bodyPr wrap="none" lIns="0" tIns="0" rIns="0" bIns="0">
            <a:spAutoFit/>
          </a:bodyPr>
          <a:lstStyle/>
          <a:p>
            <a:pPr lvl="0" algn="r"/>
            <a:r>
              <a:rPr lang="en-US" sz="1500">
                <a:solidFill>
                  <a:srgbClr val="FFFFFF"/>
                </a:solidFill>
              </a:rPr>
              <a:t>September·25th</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856932" y="209336"/>
            <a:ext cx="2743200" cy="425450"/>
          </a:xfrm>
          <a:prstGeom prst="rect">
            <a:avLst/>
          </a:prstGeom>
          <a:noFill/>
        </p:spPr>
        <p:txBody>
          <a:bodyPr wrap="square" lIns="0" tIns="0" rIns="0" bIns="0">
            <a:spAutoFit/>
          </a:bodyPr>
          <a:lstStyle/>
          <a:p>
            <a:pPr lvl="0"/>
            <a:r>
              <a:rPr lang="en-US" sz="2800" b="1">
                <a:latin typeface="黑体"/>
                <a:ea typeface="黑体"/>
              </a:rPr>
              <a:t>1.Probability A</a:t>
            </a:r>
          </a:p>
        </p:txBody>
      </p:sp>
      <p:sp>
        <p:nvSpPr>
          <p:cNvPr id="29" name="TextBox 28"/>
          <p:cNvSpPr txBox="1"/>
          <p:nvPr/>
        </p:nvSpPr>
        <p:spPr>
          <a:xfrm>
            <a:off x="1057071" y="1709094"/>
            <a:ext cx="10077986" cy="1181100"/>
          </a:xfrm>
          <a:prstGeom prst="rect">
            <a:avLst/>
          </a:prstGeom>
          <a:ln w="12700">
            <a:prstDash val="solid"/>
            <a:miter/>
          </a:ln>
        </p:spPr>
        <p:txBody>
          <a:bodyPr>
            <a:spAutoFit/>
          </a:bodyPr>
          <a:lstStyle/>
          <a:p>
            <a:pPr lvl="0"/>
            <a:r>
              <a:rPr lang="en-US" sz="2400"/>
              <a:t>preconditions:</a:t>
            </a:r>
          </a:p>
          <a:p>
            <a:pPr lvl="0"/>
            <a:r>
              <a:rPr lang="en-US" sz="2400"/>
              <a:t>	1. with k stations always ready to transmit</a:t>
            </a:r>
          </a:p>
          <a:p>
            <a:pPr lvl="0"/>
            <a:r>
              <a:rPr lang="en-US" sz="2400"/>
              <a:t>	2. each station transmits during a contention slot with probability p</a:t>
            </a:r>
          </a:p>
        </p:txBody>
      </p:sp>
      <p:sp>
        <p:nvSpPr>
          <p:cNvPr id="30" name="TextBox 29"/>
          <p:cNvSpPr txBox="1"/>
          <p:nvPr/>
        </p:nvSpPr>
        <p:spPr>
          <a:xfrm>
            <a:off x="1481981" y="3811891"/>
            <a:ext cx="9398000" cy="723900"/>
          </a:xfrm>
          <a:prstGeom prst="rect">
            <a:avLst/>
          </a:prstGeom>
          <a:ln w="12700">
            <a:prstDash val="solid"/>
            <a:miter/>
          </a:ln>
        </p:spPr>
        <p:txBody>
          <a:bodyPr>
            <a:spAutoFit/>
          </a:bodyPr>
          <a:lstStyle/>
          <a:p>
            <a:pPr lvl="0"/>
            <a:r>
              <a:rPr lang="en-US" sz="2400"/>
              <a:t>probability A that </a:t>
            </a:r>
            <a:r>
              <a:rPr lang="en-US" sz="2400" b="1"/>
              <a:t>some station acquires the channel in that slot</a:t>
            </a:r>
            <a:r>
              <a:rPr lang="en-US" sz="2400"/>
              <a:t>:</a:t>
            </a:r>
          </a:p>
          <a:p>
            <a:pPr lvl="0"/>
            <a:endParaRPr/>
          </a:p>
        </p:txBody>
      </p:sp>
      <p:pic>
        <p:nvPicPr>
          <p:cNvPr id="31" name="Picture 30"/>
          <p:cNvPicPr>
            <a:picLocks noChangeAspect="1"/>
          </p:cNvPicPr>
          <p:nvPr/>
        </p:nvPicPr>
        <p:blipFill>
          <a:blip r:embed="rId2"/>
          <a:stretch/>
        </p:blipFill>
        <p:spPr>
          <a:xfrm>
            <a:off x="4795901" y="4633770"/>
            <a:ext cx="2600325" cy="676275"/>
          </a:xfrm>
          <a:prstGeom prst="rect">
            <a:avLst/>
          </a:prstGeom>
        </p:spPr>
      </p:pic>
      <p:sp>
        <p:nvSpPr>
          <p:cNvPr id="32" name="Text Placeholder 31"/>
          <p:cNvSpPr>
            <a:spLocks noGrp="1"/>
          </p:cNvSpPr>
          <p:nvPr>
            <p:ph type="body" idx="11"/>
          </p:nvPr>
        </p:nvSpPr>
        <p:spPr>
          <a:prstGeom prst="rect">
            <a:avLst/>
          </a:prstGeom>
        </p:spPr>
        <p:txBody>
          <a:bodyPr/>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rcRect t="21656" b="7219"/>
          <a:stretch/>
        </p:blipFill>
        <p:spPr>
          <a:xfrm>
            <a:off x="530131" y="1416710"/>
            <a:ext cx="10496550" cy="745219"/>
          </a:xfrm>
          <a:prstGeom prst="rect">
            <a:avLst/>
          </a:prstGeom>
        </p:spPr>
      </p:pic>
      <p:sp>
        <p:nvSpPr>
          <p:cNvPr id="4" name="TextBox 3"/>
          <p:cNvSpPr txBox="1"/>
          <p:nvPr/>
        </p:nvSpPr>
        <p:spPr>
          <a:xfrm>
            <a:off x="651143" y="2920824"/>
            <a:ext cx="6597650" cy="450850"/>
          </a:xfrm>
          <a:prstGeom prst="rect">
            <a:avLst/>
          </a:prstGeom>
          <a:ln w="12700">
            <a:prstDash val="solid"/>
            <a:miter/>
          </a:ln>
        </p:spPr>
        <p:txBody>
          <a:bodyPr>
            <a:spAutoFit/>
          </a:bodyPr>
          <a:lstStyle/>
          <a:p>
            <a:pPr lvl="0"/>
            <a:r>
              <a:rPr lang="en-US" sz="2400"/>
              <a:t>mean number of slots per contention:</a:t>
            </a:r>
          </a:p>
        </p:txBody>
      </p:sp>
      <p:pic>
        <p:nvPicPr>
          <p:cNvPr id="5" name="Picture 4"/>
          <p:cNvPicPr>
            <a:picLocks noChangeAspect="1"/>
          </p:cNvPicPr>
          <p:nvPr/>
        </p:nvPicPr>
        <p:blipFill>
          <a:blip r:embed="rId3"/>
          <a:stretch/>
        </p:blipFill>
        <p:spPr>
          <a:xfrm>
            <a:off x="4386326" y="3825470"/>
            <a:ext cx="3419475" cy="10382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2"/>
          <p:cNvGrpSpPr/>
          <p:nvPr/>
        </p:nvGrpSpPr>
        <p:grpSpPr>
          <a:xfrm>
            <a:off x="832662" y="1175898"/>
            <a:ext cx="9513538" cy="3025543"/>
            <a:chOff x="1119364" y="1962479"/>
            <a:chExt cx="9513538" cy="3025543"/>
          </a:xfrm>
        </p:grpSpPr>
        <p:pic>
          <p:nvPicPr>
            <p:cNvPr id="4" name="Picture 3"/>
            <p:cNvPicPr>
              <a:picLocks noChangeAspect="1"/>
            </p:cNvPicPr>
            <p:nvPr/>
          </p:nvPicPr>
          <p:blipFill>
            <a:blip r:embed="rId2"/>
            <a:stretch/>
          </p:blipFill>
          <p:spPr>
            <a:xfrm>
              <a:off x="3320333" y="2056424"/>
              <a:ext cx="509406" cy="484821"/>
            </a:xfrm>
            <a:prstGeom prst="rect">
              <a:avLst/>
            </a:prstGeom>
          </p:spPr>
        </p:pic>
        <p:pic>
          <p:nvPicPr>
            <p:cNvPr id="5" name="Picture 4"/>
            <p:cNvPicPr>
              <a:picLocks noChangeAspect="1"/>
            </p:cNvPicPr>
            <p:nvPr/>
          </p:nvPicPr>
          <p:blipFill>
            <a:blip r:embed="rId2"/>
            <a:stretch/>
          </p:blipFill>
          <p:spPr>
            <a:xfrm>
              <a:off x="3829738" y="1962479"/>
              <a:ext cx="486118" cy="672710"/>
            </a:xfrm>
            <a:prstGeom prst="rect">
              <a:avLst/>
            </a:prstGeom>
          </p:spPr>
        </p:pic>
        <p:pic>
          <p:nvPicPr>
            <p:cNvPr id="6" name="Picture 5"/>
            <p:cNvPicPr>
              <a:picLocks noChangeAspect="1"/>
            </p:cNvPicPr>
            <p:nvPr/>
          </p:nvPicPr>
          <p:blipFill>
            <a:blip r:embed="rId3"/>
            <a:stretch/>
          </p:blipFill>
          <p:spPr>
            <a:xfrm>
              <a:off x="2412748" y="2056424"/>
              <a:ext cx="7366630" cy="754177"/>
            </a:xfrm>
            <a:prstGeom prst="rect">
              <a:avLst/>
            </a:prstGeom>
          </p:spPr>
        </p:pic>
        <p:cxnSp>
          <p:nvCxnSpPr>
            <p:cNvPr id="7" name="Straight Arrow Connector 6"/>
            <p:cNvCxnSpPr/>
            <p:nvPr/>
          </p:nvCxnSpPr>
          <p:spPr>
            <a:xfrm flipH="1">
              <a:off x="2889171" y="2601767"/>
              <a:ext cx="620189" cy="1497528"/>
            </a:xfrm>
            <a:prstGeom prst="straightConnector1">
              <a:avLst/>
            </a:prstGeom>
            <a:noFill/>
            <a:ln w="25400">
              <a:solidFill>
                <a:srgbClr val="000000"/>
              </a:solidFill>
              <a:prstDash val="solid"/>
              <a:tailEnd type="triangle"/>
            </a:ln>
          </p:spPr>
        </p:cxnSp>
        <p:sp>
          <p:nvSpPr>
            <p:cNvPr id="8" name="TextBox 7"/>
            <p:cNvSpPr txBox="1"/>
            <p:nvPr/>
          </p:nvSpPr>
          <p:spPr>
            <a:xfrm>
              <a:off x="1119365" y="4356446"/>
              <a:ext cx="2863850" cy="450850"/>
            </a:xfrm>
            <a:prstGeom prst="rect">
              <a:avLst/>
            </a:prstGeom>
            <a:ln w="12700">
              <a:prstDash val="solid"/>
              <a:miter/>
            </a:ln>
          </p:spPr>
          <p:txBody>
            <a:bodyPr>
              <a:spAutoFit/>
            </a:bodyPr>
            <a:lstStyle/>
            <a:p>
              <a:pPr lvl="0"/>
              <a:r>
                <a:rPr lang="en-US" sz="2400"/>
                <a:t>slot duration </a:t>
              </a:r>
            </a:p>
          </p:txBody>
        </p:sp>
        <p:pic>
          <p:nvPicPr>
            <p:cNvPr id="9" name="Graphic 8"/>
            <p:cNvPicPr>
              <a:picLocks noChangeAspect="1"/>
            </p:cNvPicPr>
            <p:nvPr/>
          </p:nvPicPr>
          <p:blipFill>
            <a:blip r:embed="rId4">
              <a:extLst>
                <a:ext uri="{96DAC541-7B7A-43D3-8B79-37D633B846F1}">
                  <asvg:svgBlip xmlns:asvg="http://schemas.microsoft.com/office/drawing/2016/SVG/main" r:embed="rId5"/>
                </a:ext>
              </a:extLst>
            </a:blip>
            <a:stretch/>
          </p:blipFill>
          <p:spPr>
            <a:xfrm>
              <a:off x="2937678" y="4405994"/>
              <a:ext cx="493837" cy="457641"/>
            </a:xfrm>
            <a:prstGeom prst="rect">
              <a:avLst/>
            </a:prstGeom>
          </p:spPr>
        </p:pic>
        <p:cxnSp>
          <p:nvCxnSpPr>
            <p:cNvPr id="10" name="Straight Arrow Connector 9"/>
            <p:cNvCxnSpPr/>
            <p:nvPr/>
          </p:nvCxnSpPr>
          <p:spPr>
            <a:xfrm>
              <a:off x="4129548" y="2662273"/>
              <a:ext cx="3524486" cy="1437022"/>
            </a:xfrm>
            <a:prstGeom prst="straightConnector1">
              <a:avLst/>
            </a:prstGeom>
            <a:noFill/>
            <a:ln w="25400">
              <a:solidFill>
                <a:srgbClr val="000000"/>
              </a:solidFill>
              <a:prstDash val="solid"/>
              <a:tailEnd type="triangle"/>
            </a:ln>
          </p:spPr>
        </p:cxnSp>
        <p:sp>
          <p:nvSpPr>
            <p:cNvPr id="11" name="TextBox 10"/>
            <p:cNvSpPr txBox="1"/>
            <p:nvPr/>
          </p:nvSpPr>
          <p:spPr>
            <a:xfrm>
              <a:off x="4993212" y="4356446"/>
              <a:ext cx="5327650" cy="450850"/>
            </a:xfrm>
            <a:prstGeom prst="rect">
              <a:avLst/>
            </a:prstGeom>
            <a:ln w="12700">
              <a:prstDash val="solid"/>
              <a:miter/>
            </a:ln>
          </p:spPr>
          <p:txBody>
            <a:bodyPr>
              <a:spAutoFit/>
            </a:bodyPr>
            <a:lstStyle/>
            <a:p>
              <a:pPr lvl="0"/>
              <a:r>
                <a:rPr lang="en-US" sz="2400"/>
                <a:t>mean number of slots per contention </a:t>
              </a:r>
            </a:p>
          </p:txBody>
        </p:sp>
        <p:pic>
          <p:nvPicPr>
            <p:cNvPr id="12" name="Graphic 11"/>
            <p:cNvPicPr>
              <a:picLocks noChangeAspect="1"/>
            </p:cNvPicPr>
            <p:nvPr/>
          </p:nvPicPr>
          <p:blipFill>
            <a:blip r:embed="rId6">
              <a:extLst>
                <a:ext uri="{96DAC541-7B7A-43D3-8B79-37D633B846F1}">
                  <asvg:svgBlip xmlns:asvg="http://schemas.microsoft.com/office/drawing/2016/SVG/main" r:embed="rId7"/>
                </a:ext>
              </a:extLst>
            </a:blip>
            <a:stretch/>
          </p:blipFill>
          <p:spPr>
            <a:xfrm>
              <a:off x="10167831" y="4175720"/>
              <a:ext cx="465071" cy="812304"/>
            </a:xfrm>
            <a:prstGeom prst="rect">
              <a:avLst/>
            </a:prstGeom>
          </p:spPr>
        </p:pic>
      </p:grpSp>
      <p:pic>
        <p:nvPicPr>
          <p:cNvPr id="13" name="Picture 12"/>
          <p:cNvPicPr>
            <a:picLocks noChangeAspect="1"/>
          </p:cNvPicPr>
          <p:nvPr/>
        </p:nvPicPr>
        <p:blipFill>
          <a:blip r:embed="rId8"/>
          <a:stretch/>
        </p:blipFill>
        <p:spPr>
          <a:xfrm>
            <a:off x="832662" y="4867010"/>
            <a:ext cx="10134600" cy="6572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p:cNvSpPr txBox="1"/>
          <p:nvPr/>
        </p:nvSpPr>
        <p:spPr>
          <a:xfrm>
            <a:off x="725846" y="1209692"/>
            <a:ext cx="9702800" cy="819150"/>
          </a:xfrm>
          <a:prstGeom prst="rect">
            <a:avLst/>
          </a:prstGeom>
          <a:ln w="12700">
            <a:prstDash val="solid"/>
            <a:miter/>
          </a:ln>
        </p:spPr>
        <p:txBody>
          <a:bodyPr>
            <a:spAutoFit/>
          </a:bodyPr>
          <a:lstStyle/>
          <a:p>
            <a:pPr lvl="0"/>
            <a:r>
              <a:rPr lang="en-US" sz="2400"/>
              <a:t>If the mean frame takes P sec to transmit, when many stations have frames to send, then:</a:t>
            </a:r>
          </a:p>
        </p:txBody>
      </p:sp>
      <p:pic>
        <p:nvPicPr>
          <p:cNvPr id="4" name="Picture 3"/>
          <p:cNvPicPr>
            <a:picLocks noChangeAspect="1"/>
          </p:cNvPicPr>
          <p:nvPr/>
        </p:nvPicPr>
        <p:blipFill>
          <a:blip r:embed="rId2"/>
          <a:stretch/>
        </p:blipFill>
        <p:spPr>
          <a:xfrm>
            <a:off x="3810064" y="2207023"/>
            <a:ext cx="4572000" cy="1152525"/>
          </a:xfrm>
          <a:prstGeom prst="rect">
            <a:avLst/>
          </a:prstGeom>
        </p:spPr>
      </p:pic>
      <p:sp>
        <p:nvSpPr>
          <p:cNvPr id="5" name="TextBox 4"/>
          <p:cNvSpPr txBox="1"/>
          <p:nvPr/>
        </p:nvSpPr>
        <p:spPr>
          <a:xfrm>
            <a:off x="892238" y="3359548"/>
            <a:ext cx="10407650" cy="450850"/>
          </a:xfrm>
          <a:prstGeom prst="rect">
            <a:avLst/>
          </a:prstGeom>
          <a:ln w="12700">
            <a:prstDash val="solid"/>
            <a:miter/>
          </a:ln>
        </p:spPr>
        <p:txBody>
          <a:bodyPr>
            <a:spAutoFit/>
          </a:bodyPr>
          <a:lstStyle/>
          <a:p>
            <a:pPr lvl="0" algn="ctr"/>
            <a:r>
              <a:rPr lang="en-US" sz="2400"/>
              <a:t>indicates that why Ethernet standard specifies a maximum cable length</a:t>
            </a:r>
          </a:p>
        </p:txBody>
      </p:sp>
      <p:sp>
        <p:nvSpPr>
          <p:cNvPr id="6" name="Arrow: Down 5"/>
          <p:cNvSpPr/>
          <p:nvPr/>
        </p:nvSpPr>
        <p:spPr>
          <a:xfrm>
            <a:off x="5861602" y="4038206"/>
            <a:ext cx="468923" cy="786581"/>
          </a:xfrm>
          <a:prstGeom prst="downArrow">
            <a:avLst/>
          </a:prstGeom>
          <a:solidFill>
            <a:srgbClr val="0188FB"/>
          </a:solidFill>
          <a:ln w="12700">
            <a:solidFill>
              <a:srgbClr val="5C5C5C"/>
            </a:solidFill>
            <a:prstDash val="solid"/>
            <a:miter/>
          </a:ln>
        </p:spPr>
        <p:txBody>
          <a:bodyPr anchor="ctr"/>
          <a:lstStyle/>
          <a:p>
            <a:pPr algn="ctr"/>
            <a:endParaRPr/>
          </a:p>
        </p:txBody>
      </p:sp>
      <p:grpSp>
        <p:nvGrpSpPr>
          <p:cNvPr id="7" name="Group 6"/>
          <p:cNvGrpSpPr/>
          <p:nvPr/>
        </p:nvGrpSpPr>
        <p:grpSpPr>
          <a:xfrm>
            <a:off x="2889988" y="5006888"/>
            <a:ext cx="6412152" cy="529429"/>
            <a:chOff x="3140138" y="5430431"/>
            <a:chExt cx="6412152" cy="529429"/>
          </a:xfrm>
        </p:grpSpPr>
        <p:grpSp>
          <p:nvGrpSpPr>
            <p:cNvPr id="8" name="Group 7"/>
            <p:cNvGrpSpPr/>
            <p:nvPr/>
          </p:nvGrpSpPr>
          <p:grpSpPr>
            <a:xfrm>
              <a:off x="3140138" y="5430431"/>
              <a:ext cx="2119118" cy="529429"/>
              <a:chOff x="3315795" y="5430431"/>
              <a:chExt cx="2119118" cy="529429"/>
            </a:xfrm>
          </p:grpSpPr>
          <p:sp>
            <p:nvSpPr>
              <p:cNvPr id="9" name="TextBox 8"/>
              <p:cNvSpPr txBox="1"/>
              <p:nvPr/>
            </p:nvSpPr>
            <p:spPr>
              <a:xfrm>
                <a:off x="3315795" y="5430432"/>
                <a:ext cx="2051050" cy="450850"/>
              </a:xfrm>
              <a:prstGeom prst="rect">
                <a:avLst/>
              </a:prstGeom>
              <a:ln w="12700">
                <a:prstDash val="solid"/>
                <a:miter/>
              </a:ln>
            </p:spPr>
            <p:txBody>
              <a:bodyPr>
                <a:spAutoFit/>
              </a:bodyPr>
              <a:lstStyle/>
              <a:p>
                <a:pPr lvl="0" algn="ctr"/>
                <a:r>
                  <a:rPr lang="en-US" sz="2400"/>
                  <a:t>cable length</a:t>
                </a:r>
              </a:p>
            </p:txBody>
          </p:sp>
          <p:sp>
            <p:nvSpPr>
              <p:cNvPr id="10" name="Arrow: Up 9"/>
              <p:cNvSpPr/>
              <p:nvPr/>
            </p:nvSpPr>
            <p:spPr>
              <a:xfrm>
                <a:off x="5298776" y="5430432"/>
                <a:ext cx="136139" cy="529429"/>
              </a:xfrm>
              <a:prstGeom prst="upArrow">
                <a:avLst/>
              </a:prstGeom>
              <a:solidFill>
                <a:srgbClr val="FF0000"/>
              </a:solidFill>
              <a:ln w="12700">
                <a:solidFill>
                  <a:srgbClr val="FFC000"/>
                </a:solidFill>
                <a:prstDash val="solid"/>
                <a:miter/>
              </a:ln>
            </p:spPr>
            <p:txBody>
              <a:bodyPr anchor="ctr"/>
              <a:lstStyle/>
              <a:p>
                <a:pPr algn="ctr"/>
                <a:endParaRPr/>
              </a:p>
            </p:txBody>
          </p:sp>
        </p:grpSp>
        <p:grpSp>
          <p:nvGrpSpPr>
            <p:cNvPr id="11" name="Group 10"/>
            <p:cNvGrpSpPr/>
            <p:nvPr/>
          </p:nvGrpSpPr>
          <p:grpSpPr>
            <a:xfrm>
              <a:off x="6395001" y="5430431"/>
              <a:ext cx="3157289" cy="529429"/>
              <a:chOff x="6803418" y="5430431"/>
              <a:chExt cx="3157289" cy="529429"/>
            </a:xfrm>
          </p:grpSpPr>
          <p:sp>
            <p:nvSpPr>
              <p:cNvPr id="12" name="TextBox 11"/>
              <p:cNvSpPr txBox="1"/>
              <p:nvPr/>
            </p:nvSpPr>
            <p:spPr>
              <a:xfrm>
                <a:off x="6803418" y="5430432"/>
                <a:ext cx="3157290" cy="450850"/>
              </a:xfrm>
              <a:prstGeom prst="rect">
                <a:avLst/>
              </a:prstGeom>
              <a:ln w="12700">
                <a:prstDash val="solid"/>
                <a:miter/>
              </a:ln>
            </p:spPr>
            <p:txBody>
              <a:bodyPr>
                <a:spAutoFit/>
              </a:bodyPr>
              <a:lstStyle/>
              <a:p>
                <a:pPr lvl="0" algn="ctr"/>
                <a:r>
                  <a:rPr lang="en-US" sz="2400"/>
                  <a:t>contention interval</a:t>
                </a:r>
              </a:p>
            </p:txBody>
          </p:sp>
          <p:sp>
            <p:nvSpPr>
              <p:cNvPr id="13" name="Arrow: Up 12"/>
              <p:cNvSpPr/>
              <p:nvPr/>
            </p:nvSpPr>
            <p:spPr>
              <a:xfrm>
                <a:off x="9824569" y="5430432"/>
                <a:ext cx="136139" cy="529429"/>
              </a:xfrm>
              <a:prstGeom prst="upArrow">
                <a:avLst/>
              </a:prstGeom>
              <a:solidFill>
                <a:srgbClr val="FF0000"/>
              </a:solidFill>
              <a:ln w="12700">
                <a:solidFill>
                  <a:srgbClr val="FFC000"/>
                </a:solidFill>
                <a:prstDash val="solid"/>
                <a:miter/>
              </a:ln>
            </p:spPr>
            <p:txBody>
              <a:bodyPr anchor="ctr"/>
              <a:lstStyle/>
              <a:p>
                <a:pPr algn="ctr"/>
                <a:endParaRPr/>
              </a:p>
            </p:txBody>
          </p:sp>
        </p:grpSp>
      </p:grpSp>
      <p:sp>
        <p:nvSpPr>
          <p:cNvPr id="14" name="TextBox 13"/>
          <p:cNvSpPr txBox="1"/>
          <p:nvPr/>
        </p:nvSpPr>
        <p:spPr>
          <a:xfrm>
            <a:off x="725846" y="169064"/>
            <a:ext cx="3223700" cy="450850"/>
          </a:xfrm>
          <a:prstGeom prst="rect">
            <a:avLst/>
          </a:prstGeom>
          <a:ln w="12700">
            <a:prstDash val="solid"/>
            <a:miter/>
          </a:ln>
        </p:spPr>
        <p:txBody>
          <a:bodyPr>
            <a:spAutoFit/>
          </a:bodyPr>
          <a:lstStyle/>
          <a:p>
            <a:pPr lvl="0" algn="ctr"/>
            <a:r>
              <a:rPr lang="en-US" sz="2400" b="1"/>
              <a:t>2.Channel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1" name="Rectangle 20"/>
          <p:cNvSpPr/>
          <p:nvPr/>
        </p:nvSpPr>
        <p:spPr>
          <a:xfrm>
            <a:off x="2876922" y="970157"/>
            <a:ext cx="8646432" cy="5029200"/>
          </a:xfrm>
          <a:prstGeom prst="rect">
            <a:avLst/>
          </a:prstGeom>
          <a:solidFill>
            <a:schemeClr val="bg1"/>
          </a:solidFill>
          <a:ln w="12700">
            <a:solidFill>
              <a:schemeClr val="accent1"/>
            </a:solidFill>
            <a:prstDash val="solid"/>
            <a:miter/>
          </a:ln>
          <a:effectLst>
            <a:outerShdw blurRad="342900" dist="38100" dir="5400000" algn="t" rotWithShape="0">
              <a:srgbClr val="000000">
                <a:alpha val="40000"/>
              </a:srgbClr>
            </a:outerShdw>
          </a:effectLst>
        </p:spPr>
        <p:txBody>
          <a:bodyPr anchor="ctr">
            <a:spAutoFit/>
          </a:bodyPr>
          <a:lstStyle/>
          <a:p>
            <a:pPr algn="ctr"/>
            <a:endParaRPr lang="zh-CN">
              <a:solidFill>
                <a:schemeClr val="lt1"/>
              </a:solidFill>
            </a:endParaRPr>
          </a:p>
        </p:txBody>
      </p:sp>
      <p:sp>
        <p:nvSpPr>
          <p:cNvPr id="24" name="Rectangle 23"/>
          <p:cNvSpPr/>
          <p:nvPr/>
        </p:nvSpPr>
        <p:spPr>
          <a:xfrm>
            <a:off x="2940112" y="1025913"/>
            <a:ext cx="8646432" cy="5029200"/>
          </a:xfrm>
          <a:prstGeom prst="rect">
            <a:avLst/>
          </a:prstGeom>
          <a:noFill/>
          <a:ln w="12700">
            <a:solidFill>
              <a:schemeClr val="bg1"/>
            </a:solidFill>
            <a:prstDash val="solid"/>
            <a:miter/>
          </a:ln>
          <a:effectLst/>
        </p:spPr>
        <p:txBody>
          <a:bodyPr anchor="ctr">
            <a:spAutoFit/>
          </a:bodyPr>
          <a:lstStyle/>
          <a:p>
            <a:pPr algn="ctr"/>
            <a:endParaRPr lang="zh-CN">
              <a:solidFill>
                <a:schemeClr val="lt1"/>
              </a:solidFill>
            </a:endParaRPr>
          </a:p>
        </p:txBody>
      </p:sp>
      <p:sp>
        <p:nvSpPr>
          <p:cNvPr id="23" name="Rectangle 22"/>
          <p:cNvSpPr/>
          <p:nvPr/>
        </p:nvSpPr>
        <p:spPr>
          <a:xfrm>
            <a:off x="2940112" y="1025914"/>
            <a:ext cx="8520051" cy="4917686"/>
          </a:xfrm>
          <a:prstGeom prst="rect">
            <a:avLst/>
          </a:prstGeom>
          <a:noFill/>
          <a:ln w="12700">
            <a:solidFill>
              <a:schemeClr val="accent1"/>
            </a:solidFill>
            <a:prstDash val="solid"/>
            <a:miter/>
          </a:ln>
          <a:effectLst/>
        </p:spPr>
        <p:txBody>
          <a:bodyPr anchor="ctr">
            <a:spAutoFit/>
          </a:bodyPr>
          <a:lstStyle/>
          <a:p>
            <a:pPr algn="ctr"/>
            <a:endParaRPr lang="zh-CN">
              <a:solidFill>
                <a:schemeClr val="lt1"/>
              </a:solidFill>
            </a:endParaRPr>
          </a:p>
        </p:txBody>
      </p:sp>
      <p:sp>
        <p:nvSpPr>
          <p:cNvPr id="68" name="TextBox 67"/>
          <p:cNvSpPr txBox="1"/>
          <p:nvPr/>
        </p:nvSpPr>
        <p:spPr>
          <a:xfrm>
            <a:off x="4563561" y="1628628"/>
            <a:ext cx="4851400" cy="463550"/>
          </a:xfrm>
          <a:prstGeom prst="rect">
            <a:avLst/>
          </a:prstGeom>
          <a:noFill/>
        </p:spPr>
        <p:txBody>
          <a:bodyPr wrap="none" lIns="0" tIns="0" rIns="0" bIns="0">
            <a:spAutoFit/>
          </a:bodyPr>
          <a:lstStyle/>
          <a:p>
            <a:pPr lvl="0"/>
            <a:r>
              <a:rPr lang="en-US" sz="3000">
                <a:solidFill>
                  <a:srgbClr val="4B0C77"/>
                </a:solidFill>
              </a:rPr>
              <a:t>History And Classic Ethernet</a:t>
            </a:r>
          </a:p>
        </p:txBody>
      </p:sp>
      <p:sp>
        <p:nvSpPr>
          <p:cNvPr id="70" name="TextBox 69"/>
          <p:cNvSpPr txBox="1"/>
          <p:nvPr/>
        </p:nvSpPr>
        <p:spPr>
          <a:xfrm>
            <a:off x="4602904" y="3749700"/>
            <a:ext cx="3092450" cy="457200"/>
          </a:xfrm>
          <a:prstGeom prst="rect">
            <a:avLst/>
          </a:prstGeom>
          <a:noFill/>
        </p:spPr>
        <p:txBody>
          <a:bodyPr wrap="none" lIns="0" tIns="0" rIns="0" bIns="0">
            <a:spAutoFit/>
          </a:bodyPr>
          <a:lstStyle/>
          <a:p>
            <a:pPr lvl="0"/>
            <a:r>
              <a:rPr lang="en-US" sz="3000">
                <a:solidFill>
                  <a:srgbClr val="4B0C77"/>
                </a:solidFill>
              </a:rPr>
              <a:t>Switched Ethernet</a:t>
            </a:r>
          </a:p>
        </p:txBody>
      </p:sp>
      <p:sp>
        <p:nvSpPr>
          <p:cNvPr id="72" name="TextBox 71"/>
          <p:cNvSpPr txBox="1"/>
          <p:nvPr/>
        </p:nvSpPr>
        <p:spPr>
          <a:xfrm>
            <a:off x="4602904" y="4501112"/>
            <a:ext cx="3581400" cy="463550"/>
          </a:xfrm>
          <a:prstGeom prst="rect">
            <a:avLst/>
          </a:prstGeom>
          <a:noFill/>
        </p:spPr>
        <p:txBody>
          <a:bodyPr wrap="none" lIns="0" tIns="0" rIns="0" bIns="0">
            <a:spAutoFit/>
          </a:bodyPr>
          <a:lstStyle/>
          <a:p>
            <a:pPr lvl="0"/>
            <a:r>
              <a:rPr lang="en-US" sz="3000">
                <a:solidFill>
                  <a:srgbClr val="4B0C77"/>
                </a:solidFill>
              </a:rPr>
              <a:t>Further Development</a:t>
            </a:r>
          </a:p>
        </p:txBody>
      </p:sp>
      <p:sp>
        <p:nvSpPr>
          <p:cNvPr id="78" name="TextBox 77"/>
          <p:cNvSpPr txBox="1"/>
          <p:nvPr/>
        </p:nvSpPr>
        <p:spPr>
          <a:xfrm>
            <a:off x="3652806" y="1590156"/>
            <a:ext cx="750205" cy="538609"/>
          </a:xfrm>
          <a:prstGeom prst="rect">
            <a:avLst/>
          </a:prstGeom>
          <a:noFill/>
        </p:spPr>
        <p:txBody>
          <a:bodyPr wrap="none" lIns="0" tIns="0" rIns="0" bIns="0">
            <a:spAutoFit/>
          </a:bodyPr>
          <a:lstStyle/>
          <a:p>
            <a:r>
              <a:rPr lang="en-US" sz="3500">
                <a:solidFill>
                  <a:schemeClr val="accent1"/>
                </a:solidFill>
              </a:rPr>
              <a:t>#01</a:t>
            </a:r>
            <a:endParaRPr lang="zh-CN" sz="3500">
              <a:solidFill>
                <a:schemeClr val="accent1"/>
              </a:solidFill>
            </a:endParaRPr>
          </a:p>
        </p:txBody>
      </p:sp>
      <p:sp>
        <p:nvSpPr>
          <p:cNvPr id="83" name="TextBox 82"/>
          <p:cNvSpPr txBox="1"/>
          <p:nvPr/>
        </p:nvSpPr>
        <p:spPr>
          <a:xfrm>
            <a:off x="3652806" y="2288264"/>
            <a:ext cx="750205" cy="538609"/>
          </a:xfrm>
          <a:prstGeom prst="rect">
            <a:avLst/>
          </a:prstGeom>
          <a:noFill/>
        </p:spPr>
        <p:txBody>
          <a:bodyPr wrap="none" lIns="0" tIns="0" rIns="0" bIns="0">
            <a:spAutoFit/>
          </a:bodyPr>
          <a:lstStyle/>
          <a:p>
            <a:r>
              <a:rPr lang="en-US" sz="3500">
                <a:solidFill>
                  <a:schemeClr val="accent1"/>
                </a:solidFill>
              </a:rPr>
              <a:t>#02</a:t>
            </a:r>
            <a:endParaRPr lang="zh-CN" sz="3500">
              <a:solidFill>
                <a:schemeClr val="accent1"/>
              </a:solidFill>
            </a:endParaRPr>
          </a:p>
        </p:txBody>
      </p:sp>
      <p:sp>
        <p:nvSpPr>
          <p:cNvPr id="87" name="TextBox 86"/>
          <p:cNvSpPr txBox="1"/>
          <p:nvPr/>
        </p:nvSpPr>
        <p:spPr>
          <a:xfrm>
            <a:off x="3652806" y="3023068"/>
            <a:ext cx="750205" cy="538609"/>
          </a:xfrm>
          <a:prstGeom prst="rect">
            <a:avLst/>
          </a:prstGeom>
          <a:noFill/>
        </p:spPr>
        <p:txBody>
          <a:bodyPr wrap="none" lIns="0" tIns="0" rIns="0" bIns="0">
            <a:spAutoFit/>
          </a:bodyPr>
          <a:lstStyle/>
          <a:p>
            <a:r>
              <a:rPr lang="en-US" sz="3500">
                <a:solidFill>
                  <a:schemeClr val="accent1"/>
                </a:solidFill>
              </a:rPr>
              <a:t>#03</a:t>
            </a:r>
            <a:endParaRPr lang="zh-CN" sz="3500">
              <a:solidFill>
                <a:schemeClr val="accent1"/>
              </a:solidFill>
            </a:endParaRPr>
          </a:p>
        </p:txBody>
      </p:sp>
      <p:sp>
        <p:nvSpPr>
          <p:cNvPr id="91" name="TextBox 90"/>
          <p:cNvSpPr txBox="1"/>
          <p:nvPr/>
        </p:nvSpPr>
        <p:spPr>
          <a:xfrm>
            <a:off x="3652806" y="3711228"/>
            <a:ext cx="750205" cy="538609"/>
          </a:xfrm>
          <a:prstGeom prst="rect">
            <a:avLst/>
          </a:prstGeom>
          <a:noFill/>
        </p:spPr>
        <p:txBody>
          <a:bodyPr wrap="none" lIns="0" tIns="0" rIns="0" bIns="0">
            <a:spAutoFit/>
          </a:bodyPr>
          <a:lstStyle/>
          <a:p>
            <a:r>
              <a:rPr lang="en-US" sz="3500">
                <a:solidFill>
                  <a:schemeClr val="accent1"/>
                </a:solidFill>
              </a:rPr>
              <a:t>#04</a:t>
            </a:r>
            <a:endParaRPr lang="zh-CN" sz="3500">
              <a:solidFill>
                <a:schemeClr val="accent1"/>
              </a:solidFill>
            </a:endParaRPr>
          </a:p>
        </p:txBody>
      </p:sp>
      <p:sp>
        <p:nvSpPr>
          <p:cNvPr id="20" name="TextBox 19"/>
          <p:cNvSpPr txBox="1"/>
          <p:nvPr/>
        </p:nvSpPr>
        <p:spPr>
          <a:xfrm>
            <a:off x="176464" y="1107556"/>
            <a:ext cx="2508250" cy="482600"/>
          </a:xfrm>
          <a:prstGeom prst="rect">
            <a:avLst/>
          </a:prstGeom>
          <a:noFill/>
        </p:spPr>
        <p:txBody>
          <a:bodyPr wrap="none" lIns="0" tIns="0" rIns="0" bIns="0">
            <a:spAutoFit/>
          </a:bodyPr>
          <a:lstStyle/>
          <a:p>
            <a:pPr lvl="0" algn="l"/>
            <a:r>
              <a:rPr lang="en-US" sz="3200" b="1">
                <a:solidFill>
                  <a:srgbClr val="FFFFFF"/>
                </a:solidFill>
              </a:rPr>
              <a:t>CONTENTES</a:t>
            </a:r>
            <a:endParaRPr lang="zh-CN" sz="2000" b="1">
              <a:solidFill>
                <a:srgbClr val="FFFFFF"/>
              </a:solidFill>
            </a:endParaRPr>
          </a:p>
        </p:txBody>
      </p:sp>
      <p:sp>
        <p:nvSpPr>
          <p:cNvPr id="26" name="TextBox 25"/>
          <p:cNvSpPr txBox="1"/>
          <p:nvPr/>
        </p:nvSpPr>
        <p:spPr>
          <a:xfrm>
            <a:off x="10209866" y="244475"/>
            <a:ext cx="1245534" cy="307777"/>
          </a:xfrm>
          <a:prstGeom prst="rect">
            <a:avLst/>
          </a:prstGeom>
          <a:noFill/>
        </p:spPr>
        <p:txBody>
          <a:bodyPr wrap="none" lIns="0" tIns="0" rIns="0" bIns="0">
            <a:spAutoFit/>
          </a:bodyPr>
          <a:lstStyle/>
          <a:p>
            <a:r>
              <a:rPr lang="en-US" sz="1000">
                <a:solidFill>
                  <a:schemeClr val="bg1"/>
                </a:solidFill>
              </a:rPr>
              <a:t>Academic report</a:t>
            </a:r>
          </a:p>
          <a:p>
            <a:r>
              <a:rPr lang="en-US" sz="1000">
                <a:solidFill>
                  <a:schemeClr val="bg1"/>
                </a:solidFill>
              </a:rPr>
              <a:t>presentation</a:t>
            </a:r>
            <a:endParaRPr lang="zh-CN" sz="1000">
              <a:solidFill>
                <a:schemeClr val="bg1"/>
              </a:solidFill>
            </a:endParaRPr>
          </a:p>
        </p:txBody>
      </p:sp>
      <p:sp>
        <p:nvSpPr>
          <p:cNvPr id="92" name="TextBox 90"/>
          <p:cNvSpPr txBox="1"/>
          <p:nvPr/>
        </p:nvSpPr>
        <p:spPr>
          <a:xfrm>
            <a:off x="3611984" y="4501112"/>
            <a:ext cx="742950" cy="539750"/>
          </a:xfrm>
          <a:prstGeom prst="rect">
            <a:avLst/>
          </a:prstGeom>
          <a:noFill/>
        </p:spPr>
        <p:txBody>
          <a:bodyPr wrap="none" lIns="0" tIns="0" rIns="0" bIns="0">
            <a:spAutoFit/>
          </a:bodyPr>
          <a:lstStyle/>
          <a:p>
            <a:pPr lvl="0"/>
            <a:r>
              <a:rPr lang="en-US" sz="3500">
                <a:solidFill>
                  <a:srgbClr val="4B0C77"/>
                </a:solidFill>
              </a:rPr>
              <a:t>#05</a:t>
            </a:r>
          </a:p>
        </p:txBody>
      </p:sp>
      <p:sp>
        <p:nvSpPr>
          <p:cNvPr id="93" name="TextBox 67"/>
          <p:cNvSpPr txBox="1"/>
          <p:nvPr/>
        </p:nvSpPr>
        <p:spPr>
          <a:xfrm>
            <a:off x="4563561" y="2325794"/>
            <a:ext cx="6845300" cy="457200"/>
          </a:xfrm>
          <a:prstGeom prst="rect">
            <a:avLst/>
          </a:prstGeom>
          <a:noFill/>
        </p:spPr>
        <p:txBody>
          <a:bodyPr wrap="square" lIns="0" tIns="0" rIns="0" bIns="0">
            <a:spAutoFit/>
          </a:bodyPr>
          <a:lstStyle/>
          <a:p>
            <a:pPr lvl="0"/>
            <a:r>
              <a:rPr lang="en-US" sz="3000">
                <a:solidFill>
                  <a:srgbClr val="4B0C77"/>
                </a:solidFill>
              </a:rPr>
              <a:t>Classic Ethernet MAC Sublayer Protocol</a:t>
            </a:r>
          </a:p>
        </p:txBody>
      </p:sp>
      <p:sp>
        <p:nvSpPr>
          <p:cNvPr id="94" name="TextBox 67"/>
          <p:cNvSpPr txBox="1"/>
          <p:nvPr/>
        </p:nvSpPr>
        <p:spPr>
          <a:xfrm>
            <a:off x="4602904" y="3055318"/>
            <a:ext cx="3727450" cy="457200"/>
          </a:xfrm>
          <a:prstGeom prst="rect">
            <a:avLst/>
          </a:prstGeom>
          <a:noFill/>
        </p:spPr>
        <p:txBody>
          <a:bodyPr wrap="none" lIns="0" tIns="0" rIns="0" bIns="0">
            <a:spAutoFit/>
          </a:bodyPr>
          <a:lstStyle/>
          <a:p>
            <a:pPr lvl="0"/>
            <a:r>
              <a:rPr lang="en-US" sz="3000">
                <a:solidFill>
                  <a:srgbClr val="4B0C77"/>
                </a:solidFill>
              </a:rPr>
              <a:t>Ethernet Performance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p:cNvSpPr txBox="1"/>
          <p:nvPr/>
        </p:nvSpPr>
        <p:spPr>
          <a:xfrm>
            <a:off x="3140138" y="302414"/>
            <a:ext cx="5911850" cy="635000"/>
          </a:xfrm>
          <a:prstGeom prst="rect">
            <a:avLst/>
          </a:prstGeom>
          <a:ln w="12700">
            <a:prstDash val="solid"/>
            <a:miter/>
          </a:ln>
        </p:spPr>
        <p:txBody>
          <a:bodyP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lgn="ctr"/>
            <a:r>
              <a:rPr lang="en-US" sz="3600" b="1">
                <a:solidFill>
                  <a:srgbClr val="000000"/>
                </a:solidFill>
                <a:latin typeface="Times-Bold"/>
                <a:ea typeface="Times-Bold"/>
              </a:rPr>
              <a:t> </a:t>
            </a:r>
          </a:p>
        </p:txBody>
      </p:sp>
      <p:pic>
        <p:nvPicPr>
          <p:cNvPr id="4" name="Picture 3"/>
          <p:cNvPicPr>
            <a:picLocks noChangeAspect="1"/>
          </p:cNvPicPr>
          <p:nvPr/>
        </p:nvPicPr>
        <p:blipFill>
          <a:blip r:embed="rId2"/>
          <a:stretch/>
        </p:blipFill>
        <p:spPr>
          <a:xfrm>
            <a:off x="3614801" y="2914965"/>
            <a:ext cx="4962525" cy="1104900"/>
          </a:xfrm>
          <a:prstGeom prst="rect">
            <a:avLst/>
          </a:prstGeom>
        </p:spPr>
      </p:pic>
      <p:sp>
        <p:nvSpPr>
          <p:cNvPr id="5" name="TextBox 4"/>
          <p:cNvSpPr txBox="1"/>
          <p:nvPr/>
        </p:nvSpPr>
        <p:spPr>
          <a:xfrm>
            <a:off x="1733614" y="4553092"/>
            <a:ext cx="8724900" cy="819150"/>
          </a:xfrm>
          <a:prstGeom prst="rect">
            <a:avLst/>
          </a:prstGeom>
          <a:ln w="12700">
            <a:prstDash val="solid"/>
            <a:miter/>
          </a:ln>
        </p:spPr>
        <p:txBody>
          <a:bodyPr>
            <a:spAutoFit/>
          </a:bodyPr>
          <a:lstStyle/>
          <a:p>
            <a:pPr lvl="0" algn="l"/>
            <a:r>
              <a:rPr lang="en-US" sz="2400"/>
              <a:t>indicates that increasing network bandwidth or distance (the BL product) reduces efficiency for a given frame size</a:t>
            </a:r>
          </a:p>
        </p:txBody>
      </p:sp>
      <p:sp>
        <p:nvSpPr>
          <p:cNvPr id="6" name="TextBox 5"/>
          <p:cNvSpPr txBox="1"/>
          <p:nvPr/>
        </p:nvSpPr>
        <p:spPr>
          <a:xfrm>
            <a:off x="892466" y="619914"/>
            <a:ext cx="5469666" cy="2279650"/>
          </a:xfrm>
          <a:prstGeom prst="rect">
            <a:avLst/>
          </a:prstGeom>
          <a:ln w="12700">
            <a:prstDash val="solid"/>
            <a:miter/>
          </a:ln>
        </p:spPr>
        <p:txBody>
          <a:bodyPr>
            <a:spAutoFit/>
          </a:bodyPr>
          <a:lstStyle/>
          <a:p>
            <a:pPr lvl="0"/>
            <a:r>
              <a:rPr lang="en-US" sz="2400"/>
              <a:t>variables declaration:</a:t>
            </a:r>
          </a:p>
          <a:p>
            <a:pPr lvl="0"/>
            <a:r>
              <a:rPr lang="en-US" sz="2400"/>
              <a:t>	1.frame length F</a:t>
            </a:r>
          </a:p>
          <a:p>
            <a:pPr lvl="0"/>
            <a:r>
              <a:rPr lang="en-US" sz="2400"/>
              <a:t>	2.network bandwidth B</a:t>
            </a:r>
          </a:p>
          <a:p>
            <a:pPr lvl="0"/>
            <a:r>
              <a:rPr lang="en-US" sz="2400"/>
              <a:t>	3.cable length L</a:t>
            </a:r>
          </a:p>
          <a:p>
            <a:pPr lvl="0"/>
            <a:r>
              <a:rPr lang="en-US" sz="2400"/>
              <a:t>	4.speed of signal propagation c</a:t>
            </a:r>
          </a:p>
          <a:p>
            <a:pPr lvl="0"/>
            <a:r>
              <a:rPr lang="en-US" sz="2400"/>
              <a:t>	5.P = F / B</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p:cNvSpPr txBox="1"/>
          <p:nvPr/>
        </p:nvSpPr>
        <p:spPr>
          <a:xfrm>
            <a:off x="3140138" y="302414"/>
            <a:ext cx="5911850" cy="635000"/>
          </a:xfrm>
          <a:prstGeom prst="rect">
            <a:avLst/>
          </a:prstGeom>
          <a:ln w="12700">
            <a:prstDash val="solid"/>
            <a:miter/>
          </a:ln>
        </p:spPr>
        <p:txBody>
          <a:bodyP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lgn="ctr"/>
            <a:r>
              <a:rPr lang="en-US" sz="3600" b="1">
                <a:solidFill>
                  <a:srgbClr val="000000"/>
                </a:solidFill>
                <a:latin typeface="Times-Bold"/>
                <a:ea typeface="Times-Bold"/>
              </a:rPr>
              <a:t> </a:t>
            </a:r>
          </a:p>
        </p:txBody>
      </p:sp>
      <p:grpSp>
        <p:nvGrpSpPr>
          <p:cNvPr id="4" name="Group 3"/>
          <p:cNvGrpSpPr/>
          <p:nvPr/>
        </p:nvGrpSpPr>
        <p:grpSpPr>
          <a:xfrm>
            <a:off x="3616200" y="410558"/>
            <a:ext cx="4959726" cy="4010542"/>
            <a:chOff x="3533004" y="90822"/>
            <a:chExt cx="5126118" cy="4131555"/>
          </a:xfrm>
        </p:grpSpPr>
        <p:pic>
          <p:nvPicPr>
            <p:cNvPr id="5" name="Picture 4"/>
            <p:cNvPicPr>
              <a:picLocks noChangeAspect="1"/>
            </p:cNvPicPr>
            <p:nvPr/>
          </p:nvPicPr>
          <p:blipFill>
            <a:blip r:embed="rId2"/>
            <a:stretch/>
          </p:blipFill>
          <p:spPr>
            <a:xfrm>
              <a:off x="3533004" y="90823"/>
              <a:ext cx="5126118" cy="3803453"/>
            </a:xfrm>
            <a:prstGeom prst="rect">
              <a:avLst/>
            </a:prstGeom>
          </p:spPr>
        </p:pic>
        <p:pic>
          <p:nvPicPr>
            <p:cNvPr id="6" name="Picture 5"/>
            <p:cNvPicPr>
              <a:picLocks noChangeAspect="1"/>
            </p:cNvPicPr>
            <p:nvPr/>
          </p:nvPicPr>
          <p:blipFill>
            <a:blip r:embed="rId3"/>
            <a:stretch/>
          </p:blipFill>
          <p:spPr>
            <a:xfrm>
              <a:off x="4162152" y="3894276"/>
              <a:ext cx="3867824" cy="328103"/>
            </a:xfrm>
            <a:prstGeom prst="rect">
              <a:avLst/>
            </a:prstGeom>
          </p:spPr>
        </p:pic>
      </p:grpSp>
      <p:sp>
        <p:nvSpPr>
          <p:cNvPr id="7" name="TextBox 6"/>
          <p:cNvSpPr txBox="1"/>
          <p:nvPr/>
        </p:nvSpPr>
        <p:spPr>
          <a:xfrm>
            <a:off x="716864" y="4261856"/>
            <a:ext cx="11114839" cy="1917700"/>
          </a:xfrm>
          <a:prstGeom prst="rect">
            <a:avLst/>
          </a:prstGeom>
          <a:ln w="12700">
            <a:prstDash val="solid"/>
            <a:miter/>
          </a:ln>
        </p:spPr>
        <p:txBody>
          <a:bodyPr>
            <a:spAutoFit/>
          </a:bodyPr>
          <a:lstStyle/>
          <a:p>
            <a:pPr lvl="0"/>
            <a:r>
              <a:rPr lang="en-US" sz="2400" b="1"/>
              <a:t>conclusions:</a:t>
            </a:r>
          </a:p>
          <a:p>
            <a:pPr lvl="0"/>
            <a:r>
              <a:rPr lang="en-US" sz="2400"/>
              <a:t>		1.with a 64byte slot time, 64byte frames are not efficient</a:t>
            </a:r>
          </a:p>
          <a:p>
            <a:pPr lvl="0"/>
            <a:r>
              <a:rPr lang="en-US" sz="2400"/>
              <a:t>		2.with 1024byte frames and an asymptotic value of e 64byte </a:t>
            </a:r>
          </a:p>
          <a:p>
            <a:pPr lvl="0"/>
            <a:r>
              <a:rPr lang="en-US" sz="2400"/>
              <a:t>		slots per contention interval, the contention period is 174 bytes and </a:t>
            </a:r>
          </a:p>
          <a:p>
            <a:pPr lvl="0"/>
            <a:r>
              <a:rPr lang="en-US" sz="2400"/>
              <a:t>		the efficiency is 85%</a:t>
            </a:r>
          </a:p>
        </p:txBody>
      </p:sp>
      <p:sp>
        <p:nvSpPr>
          <p:cNvPr id="8" name="TextBox 7"/>
          <p:cNvSpPr txBox="1"/>
          <p:nvPr/>
        </p:nvSpPr>
        <p:spPr>
          <a:xfrm>
            <a:off x="716864" y="76989"/>
            <a:ext cx="3234490" cy="450850"/>
          </a:xfrm>
          <a:prstGeom prst="rect">
            <a:avLst/>
          </a:prstGeom>
          <a:ln w="12700">
            <a:prstDash val="solid"/>
            <a:miter/>
          </a:ln>
        </p:spPr>
        <p:txBody>
          <a:bodyPr>
            <a:spAutoFit/>
          </a:bodyPr>
          <a:lstStyle/>
          <a:p>
            <a:pPr lvl="0" algn="ctr"/>
            <a:r>
              <a:rPr lang="en-US" sz="2400" b="1"/>
              <a:t>3.Efficiency Example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00940" y="2754066"/>
            <a:ext cx="4127500" cy="615950"/>
          </a:xfrm>
          <a:prstGeom prst="rect">
            <a:avLst/>
          </a:prstGeom>
          <a:noFill/>
        </p:spPr>
        <p:txBody>
          <a:bodyPr wrap="none" lIns="0" tIns="0" rIns="0" bIns="0">
            <a:spAutoFit/>
          </a:bodyPr>
          <a:lstStyle/>
          <a:p>
            <a:pPr lvl="0" algn="ctr"/>
            <a:r>
              <a:rPr lang="en-US" sz="4000">
                <a:solidFill>
                  <a:srgbClr val="FFFFFF"/>
                </a:solidFill>
              </a:rPr>
              <a:t>Switched Ethernet</a:t>
            </a:r>
          </a:p>
        </p:txBody>
      </p:sp>
      <p:sp>
        <p:nvSpPr>
          <p:cNvPr id="6" name="TextBox 5"/>
          <p:cNvSpPr txBox="1"/>
          <p:nvPr/>
        </p:nvSpPr>
        <p:spPr>
          <a:xfrm>
            <a:off x="5720898" y="2041451"/>
            <a:ext cx="750205" cy="538609"/>
          </a:xfrm>
          <a:prstGeom prst="rect">
            <a:avLst/>
          </a:prstGeom>
          <a:noFill/>
        </p:spPr>
        <p:txBody>
          <a:bodyPr wrap="none" lIns="0" tIns="0" rIns="0" bIns="0">
            <a:spAutoFit/>
          </a:bodyPr>
          <a:lstStyle/>
          <a:p>
            <a:pPr algn="ctr"/>
            <a:r>
              <a:rPr lang="en-US" sz="4000">
                <a:solidFill>
                  <a:schemeClr val="bg1"/>
                </a:solidFill>
              </a:rPr>
              <a:t>#04</a:t>
            </a:r>
            <a:endParaRPr lang="zh-CN" sz="4000">
              <a:solidFill>
                <a:schemeClr val="bg1"/>
              </a:solidFill>
            </a:endParaRPr>
          </a:p>
        </p:txBody>
      </p:sp>
      <p:cxnSp>
        <p:nvCxnSpPr>
          <p:cNvPr id="3" name="Straight Connector 2"/>
          <p:cNvCxnSpPr/>
          <p:nvPr/>
        </p:nvCxnSpPr>
        <p:spPr>
          <a:xfrm>
            <a:off x="731838" y="6162908"/>
            <a:ext cx="10728324" cy="0"/>
          </a:xfrm>
          <a:prstGeom prst="line">
            <a:avLst/>
          </a:prstGeom>
          <a:ln w="6350">
            <a:solidFill>
              <a:schemeClr val="bg1"/>
            </a:solidFill>
            <a:prstDash val="solid"/>
            <a:miter/>
          </a:ln>
        </p:spPr>
      </p:cxnSp>
      <p:sp>
        <p:nvSpPr>
          <p:cNvPr id="9" name="Rectangle 8"/>
          <p:cNvSpPr/>
          <p:nvPr/>
        </p:nvSpPr>
        <p:spPr>
          <a:xfrm>
            <a:off x="3396114" y="1811959"/>
            <a:ext cx="5399773" cy="2271556"/>
          </a:xfrm>
          <a:prstGeom prst="rect">
            <a:avLst/>
          </a:prstGeom>
          <a:noFill/>
          <a:ln w="12700">
            <a:solidFill>
              <a:schemeClr val="bg1"/>
            </a:solidFill>
            <a:prstDash val="solid"/>
            <a:miter/>
          </a:ln>
        </p:spPr>
        <p:txBody>
          <a:bodyPr anchor="ctr">
            <a:spAutoFit/>
          </a:bodyPr>
          <a:lstStyle/>
          <a:p>
            <a:pPr algn="ctr"/>
            <a:endParaRPr lang="zh-CN">
              <a:solidFill>
                <a:schemeClr val="lt1"/>
              </a:solidFill>
            </a:endParaRPr>
          </a:p>
        </p:txBody>
      </p:sp>
      <p:sp>
        <p:nvSpPr>
          <p:cNvPr id="27" name="Rectangle 26"/>
          <p:cNvSpPr/>
          <p:nvPr/>
        </p:nvSpPr>
        <p:spPr>
          <a:xfrm>
            <a:off x="3478664" y="1913559"/>
            <a:ext cx="5399773" cy="2271556"/>
          </a:xfrm>
          <a:prstGeom prst="rect">
            <a:avLst/>
          </a:prstGeom>
          <a:noFill/>
          <a:ln w="12700">
            <a:solidFill>
              <a:schemeClr val="bg1"/>
            </a:solidFill>
            <a:prstDash val="solid"/>
            <a:miter/>
          </a:ln>
        </p:spPr>
        <p:txBody>
          <a:bodyPr anchor="ctr">
            <a:spAutoFit/>
          </a:bodyPr>
          <a:lstStyle/>
          <a:p>
            <a:pPr algn="ctr"/>
            <a:endParaRPr lang="zh-CN">
              <a:solidFill>
                <a:schemeClr val="lt1"/>
              </a:solidFill>
            </a:endParaRPr>
          </a:p>
        </p:txBody>
      </p:sp>
      <p:sp>
        <p:nvSpPr>
          <p:cNvPr id="28" name="TextBox 25"/>
          <p:cNvSpPr txBox="1"/>
          <p:nvPr/>
        </p:nvSpPr>
        <p:spPr>
          <a:xfrm>
            <a:off x="10089344" y="6239103"/>
            <a:ext cx="1371600" cy="234950"/>
          </a:xfrm>
          <a:prstGeom prst="rect">
            <a:avLst/>
          </a:prstGeom>
          <a:noFill/>
        </p:spPr>
        <p:txBody>
          <a:bodyPr wrap="none" lIns="0" tIns="0" rIns="0" bIns="0">
            <a:spAutoFit/>
          </a:bodyPr>
          <a:lstStyle/>
          <a:p>
            <a:pPr lvl="0" algn="r"/>
            <a:r>
              <a:rPr lang="en-US" sz="1500">
                <a:solidFill>
                  <a:srgbClr val="FFFFFF"/>
                </a:solidFill>
              </a:rPr>
              <a:t>September·25th</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 name="TextBox 105"/>
          <p:cNvSpPr txBox="1"/>
          <p:nvPr/>
        </p:nvSpPr>
        <p:spPr>
          <a:xfrm>
            <a:off x="3651500" y="2262133"/>
            <a:ext cx="570669" cy="615553"/>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r>
              <a:rPr lang="en-US" sz="4000" b="1">
                <a:solidFill>
                  <a:schemeClr val="bg1"/>
                </a:solidFill>
              </a:rPr>
              <a:t>64</a:t>
            </a:r>
            <a:endParaRPr lang="zh-CN" sz="4000" b="1">
              <a:solidFill>
                <a:schemeClr val="bg1"/>
              </a:solidFill>
            </a:endParaRPr>
          </a:p>
        </p:txBody>
      </p:sp>
      <p:sp>
        <p:nvSpPr>
          <p:cNvPr id="107" name="TextBox 106"/>
          <p:cNvSpPr txBox="1"/>
          <p:nvPr/>
        </p:nvSpPr>
        <p:spPr>
          <a:xfrm>
            <a:off x="4264275" y="2527245"/>
            <a:ext cx="205184" cy="276999"/>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r>
              <a:rPr lang="en-US" b="1">
                <a:solidFill>
                  <a:schemeClr val="bg1"/>
                </a:solidFill>
              </a:rPr>
              <a:t>%</a:t>
            </a:r>
            <a:endParaRPr lang="zh-CN" b="1">
              <a:solidFill>
                <a:schemeClr val="bg1"/>
              </a:solidFill>
            </a:endParaRPr>
          </a:p>
        </p:txBody>
      </p:sp>
      <p:sp>
        <p:nvSpPr>
          <p:cNvPr id="108" name="TextBox 107"/>
          <p:cNvSpPr txBox="1"/>
          <p:nvPr/>
        </p:nvSpPr>
        <p:spPr>
          <a:xfrm>
            <a:off x="3669595" y="2049667"/>
            <a:ext cx="1346521" cy="248851"/>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nSpc>
                <a:spcPct val="125000"/>
              </a:lnSpc>
            </a:pPr>
            <a:r>
              <a:rPr lang="zh-CN" sz="1500">
                <a:solidFill>
                  <a:schemeClr val="bg1"/>
                </a:solidFill>
                <a:latin typeface="黑体"/>
              </a:rPr>
              <a:t>提高成品率</a:t>
            </a:r>
          </a:p>
        </p:txBody>
      </p:sp>
      <p:sp>
        <p:nvSpPr>
          <p:cNvPr id="109" name="TextBox 108"/>
          <p:cNvSpPr txBox="1"/>
          <p:nvPr/>
        </p:nvSpPr>
        <p:spPr>
          <a:xfrm>
            <a:off x="3647752" y="2851355"/>
            <a:ext cx="2113176" cy="358240"/>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gn="just">
              <a:lnSpc>
                <a:spcPct val="125000"/>
              </a:lnSpc>
            </a:pPr>
            <a:r>
              <a:rPr lang="zh-CN" sz="1000">
                <a:solidFill>
                  <a:schemeClr val="bg1"/>
                </a:solidFill>
                <a:latin typeface="黑体"/>
              </a:rPr>
              <a:t>相比于传统方法，可有效提高成品产出的效率</a:t>
            </a:r>
          </a:p>
        </p:txBody>
      </p:sp>
      <p:sp>
        <p:nvSpPr>
          <p:cNvPr id="103" name="TextBox 102"/>
          <p:cNvSpPr txBox="1"/>
          <p:nvPr/>
        </p:nvSpPr>
        <p:spPr>
          <a:xfrm>
            <a:off x="3647752" y="3648406"/>
            <a:ext cx="2113176" cy="825932"/>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gn="just">
              <a:lnSpc>
                <a:spcPct val="125000"/>
              </a:lnSpc>
            </a:pPr>
            <a:r>
              <a:rPr lang="zh-CN" sz="1350">
                <a:solidFill>
                  <a:schemeClr val="bg1"/>
                </a:solidFill>
                <a:latin typeface="黑体"/>
              </a:rPr>
              <a:t>请在此输入具体的内容，内容应当精炼简洁，便于读者快速把握信息。</a:t>
            </a:r>
          </a:p>
        </p:txBody>
      </p:sp>
      <p:sp>
        <p:nvSpPr>
          <p:cNvPr id="104" name="TextBox 103"/>
          <p:cNvSpPr txBox="1"/>
          <p:nvPr/>
        </p:nvSpPr>
        <p:spPr>
          <a:xfrm>
            <a:off x="3647752" y="4575424"/>
            <a:ext cx="2113176" cy="537391"/>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nSpc>
                <a:spcPct val="125000"/>
              </a:lnSpc>
            </a:pPr>
            <a:r>
              <a:rPr lang="zh-CN" sz="1350">
                <a:solidFill>
                  <a:schemeClr val="bg1"/>
                </a:solidFill>
                <a:latin typeface="黑体"/>
              </a:rPr>
              <a:t>适当对内容进行分段，可增加信息的可阅读性。</a:t>
            </a:r>
          </a:p>
        </p:txBody>
      </p:sp>
      <p:cxnSp>
        <p:nvCxnSpPr>
          <p:cNvPr id="105" name="Straight Connector 104"/>
          <p:cNvCxnSpPr/>
          <p:nvPr/>
        </p:nvCxnSpPr>
        <p:spPr>
          <a:xfrm>
            <a:off x="3647752" y="3406993"/>
            <a:ext cx="2113176" cy="0"/>
          </a:xfrm>
          <a:prstGeom prst="line">
            <a:avLst/>
          </a:prstGeom>
          <a:ln w="6350">
            <a:solidFill>
              <a:schemeClr val="bg1"/>
            </a:solidFill>
            <a:prstDash val="solid"/>
            <a:miter/>
          </a:ln>
        </p:spPr>
      </p:cxnSp>
      <p:sp>
        <p:nvSpPr>
          <p:cNvPr id="95" name="TextBox 94"/>
          <p:cNvSpPr txBox="1"/>
          <p:nvPr/>
        </p:nvSpPr>
        <p:spPr>
          <a:xfrm>
            <a:off x="6430061" y="2262133"/>
            <a:ext cx="570668" cy="615553"/>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r>
              <a:rPr lang="en-US" sz="4000" b="1">
                <a:solidFill>
                  <a:schemeClr val="bg1"/>
                </a:solidFill>
              </a:rPr>
              <a:t>37</a:t>
            </a:r>
            <a:endParaRPr lang="zh-CN" sz="4000" b="1">
              <a:solidFill>
                <a:schemeClr val="bg1"/>
              </a:solidFill>
            </a:endParaRPr>
          </a:p>
        </p:txBody>
      </p:sp>
      <p:sp>
        <p:nvSpPr>
          <p:cNvPr id="96" name="TextBox 95"/>
          <p:cNvSpPr txBox="1"/>
          <p:nvPr/>
        </p:nvSpPr>
        <p:spPr>
          <a:xfrm>
            <a:off x="7042835" y="2527245"/>
            <a:ext cx="205184" cy="276999"/>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r>
              <a:rPr lang="en-US" b="1">
                <a:solidFill>
                  <a:schemeClr val="bg1"/>
                </a:solidFill>
              </a:rPr>
              <a:t>%</a:t>
            </a:r>
            <a:endParaRPr lang="zh-CN" b="1">
              <a:solidFill>
                <a:schemeClr val="bg1"/>
              </a:solidFill>
            </a:endParaRPr>
          </a:p>
        </p:txBody>
      </p:sp>
      <p:sp>
        <p:nvSpPr>
          <p:cNvPr id="97" name="TextBox 96"/>
          <p:cNvSpPr txBox="1"/>
          <p:nvPr/>
        </p:nvSpPr>
        <p:spPr>
          <a:xfrm>
            <a:off x="6448156" y="2049667"/>
            <a:ext cx="1346521" cy="248851"/>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nSpc>
                <a:spcPct val="125000"/>
              </a:lnSpc>
            </a:pPr>
            <a:r>
              <a:rPr lang="zh-CN" sz="1500">
                <a:solidFill>
                  <a:schemeClr val="bg1"/>
                </a:solidFill>
                <a:latin typeface="黑体"/>
              </a:rPr>
              <a:t>提高废物利用率</a:t>
            </a:r>
          </a:p>
        </p:txBody>
      </p:sp>
      <p:sp>
        <p:nvSpPr>
          <p:cNvPr id="98" name="TextBox 97"/>
          <p:cNvSpPr txBox="1"/>
          <p:nvPr/>
        </p:nvSpPr>
        <p:spPr>
          <a:xfrm>
            <a:off x="6426313" y="2851355"/>
            <a:ext cx="2113175" cy="358240"/>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gn="just">
              <a:lnSpc>
                <a:spcPct val="125000"/>
              </a:lnSpc>
            </a:pPr>
            <a:r>
              <a:rPr lang="zh-CN" sz="1000">
                <a:solidFill>
                  <a:schemeClr val="bg1"/>
                </a:solidFill>
                <a:latin typeface="黑体"/>
              </a:rPr>
              <a:t>相比于传统方法，可有效提高废物利用的效率</a:t>
            </a:r>
          </a:p>
        </p:txBody>
      </p:sp>
      <p:sp>
        <p:nvSpPr>
          <p:cNvPr id="92" name="TextBox 91"/>
          <p:cNvSpPr txBox="1"/>
          <p:nvPr/>
        </p:nvSpPr>
        <p:spPr>
          <a:xfrm>
            <a:off x="6426313" y="3648406"/>
            <a:ext cx="2113175" cy="825932"/>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gn="just">
              <a:lnSpc>
                <a:spcPct val="125000"/>
              </a:lnSpc>
            </a:pPr>
            <a:r>
              <a:rPr lang="zh-CN" sz="1350">
                <a:solidFill>
                  <a:schemeClr val="bg1"/>
                </a:solidFill>
                <a:latin typeface="黑体"/>
              </a:rPr>
              <a:t>请在此输入具体的内容，内容应当精炼简洁，便于读者快速把握信息。</a:t>
            </a:r>
          </a:p>
        </p:txBody>
      </p:sp>
      <p:sp>
        <p:nvSpPr>
          <p:cNvPr id="93" name="TextBox 92"/>
          <p:cNvSpPr txBox="1"/>
          <p:nvPr/>
        </p:nvSpPr>
        <p:spPr>
          <a:xfrm>
            <a:off x="6426313" y="4575424"/>
            <a:ext cx="2113175" cy="537391"/>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nSpc>
                <a:spcPct val="125000"/>
              </a:lnSpc>
            </a:pPr>
            <a:r>
              <a:rPr lang="zh-CN" sz="1350">
                <a:solidFill>
                  <a:schemeClr val="bg1"/>
                </a:solidFill>
                <a:latin typeface="黑体"/>
              </a:rPr>
              <a:t>适当对内容进行分段，可增加信息的可阅读性。</a:t>
            </a:r>
          </a:p>
        </p:txBody>
      </p:sp>
      <p:cxnSp>
        <p:nvCxnSpPr>
          <p:cNvPr id="94" name="Straight Connector 93"/>
          <p:cNvCxnSpPr/>
          <p:nvPr/>
        </p:nvCxnSpPr>
        <p:spPr>
          <a:xfrm>
            <a:off x="6426313" y="3406993"/>
            <a:ext cx="2113175" cy="0"/>
          </a:xfrm>
          <a:prstGeom prst="line">
            <a:avLst/>
          </a:prstGeom>
          <a:ln w="6350">
            <a:solidFill>
              <a:schemeClr val="bg1"/>
            </a:solidFill>
            <a:prstDash val="solid"/>
            <a:miter/>
          </a:ln>
        </p:spPr>
      </p:cxnSp>
      <p:sp>
        <p:nvSpPr>
          <p:cNvPr id="84" name="TextBox 83"/>
          <p:cNvSpPr txBox="1"/>
          <p:nvPr/>
        </p:nvSpPr>
        <p:spPr>
          <a:xfrm>
            <a:off x="9208621" y="2262133"/>
            <a:ext cx="570668" cy="615553"/>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r>
              <a:rPr lang="en-US" sz="4000" b="1">
                <a:solidFill>
                  <a:schemeClr val="bg1"/>
                </a:solidFill>
              </a:rPr>
              <a:t>75</a:t>
            </a:r>
            <a:endParaRPr lang="zh-CN" sz="4000" b="1">
              <a:solidFill>
                <a:schemeClr val="bg1"/>
              </a:solidFill>
            </a:endParaRPr>
          </a:p>
        </p:txBody>
      </p:sp>
      <p:sp>
        <p:nvSpPr>
          <p:cNvPr id="85" name="TextBox 84"/>
          <p:cNvSpPr txBox="1"/>
          <p:nvPr/>
        </p:nvSpPr>
        <p:spPr>
          <a:xfrm>
            <a:off x="9821395" y="2527245"/>
            <a:ext cx="205184" cy="276999"/>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r>
              <a:rPr lang="en-US" b="1">
                <a:solidFill>
                  <a:schemeClr val="bg1"/>
                </a:solidFill>
              </a:rPr>
              <a:t>%</a:t>
            </a:r>
            <a:endParaRPr lang="zh-CN" b="1">
              <a:solidFill>
                <a:schemeClr val="bg1"/>
              </a:solidFill>
            </a:endParaRPr>
          </a:p>
        </p:txBody>
      </p:sp>
      <p:sp>
        <p:nvSpPr>
          <p:cNvPr id="86" name="TextBox 85"/>
          <p:cNvSpPr txBox="1"/>
          <p:nvPr/>
        </p:nvSpPr>
        <p:spPr>
          <a:xfrm>
            <a:off x="9226716" y="2049667"/>
            <a:ext cx="1346521" cy="248851"/>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nSpc>
                <a:spcPct val="125000"/>
              </a:lnSpc>
            </a:pPr>
            <a:r>
              <a:rPr lang="zh-CN" sz="1500">
                <a:solidFill>
                  <a:schemeClr val="bg1"/>
                </a:solidFill>
                <a:latin typeface="黑体"/>
              </a:rPr>
              <a:t>提高产能</a:t>
            </a:r>
          </a:p>
        </p:txBody>
      </p:sp>
      <p:sp>
        <p:nvSpPr>
          <p:cNvPr id="87" name="TextBox 86"/>
          <p:cNvSpPr txBox="1"/>
          <p:nvPr/>
        </p:nvSpPr>
        <p:spPr>
          <a:xfrm>
            <a:off x="9204873" y="2851355"/>
            <a:ext cx="2113175" cy="358240"/>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gn="just">
              <a:lnSpc>
                <a:spcPct val="125000"/>
              </a:lnSpc>
            </a:pPr>
            <a:r>
              <a:rPr lang="zh-CN" sz="1000">
                <a:solidFill>
                  <a:schemeClr val="bg1"/>
                </a:solidFill>
                <a:latin typeface="黑体"/>
              </a:rPr>
              <a:t>相比于传统方法，可有效提高工业化产能</a:t>
            </a:r>
          </a:p>
        </p:txBody>
      </p:sp>
      <p:sp>
        <p:nvSpPr>
          <p:cNvPr id="81" name="TextBox 80"/>
          <p:cNvSpPr txBox="1"/>
          <p:nvPr/>
        </p:nvSpPr>
        <p:spPr>
          <a:xfrm>
            <a:off x="9204873" y="3648406"/>
            <a:ext cx="2113175" cy="825932"/>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gn="just">
              <a:lnSpc>
                <a:spcPct val="125000"/>
              </a:lnSpc>
            </a:pPr>
            <a:r>
              <a:rPr lang="zh-CN" sz="1350">
                <a:solidFill>
                  <a:schemeClr val="bg1"/>
                </a:solidFill>
                <a:latin typeface="黑体"/>
              </a:rPr>
              <a:t>请在此输入具体的内容，内容应当精炼简洁，便于读者快速把握信息。</a:t>
            </a:r>
          </a:p>
        </p:txBody>
      </p:sp>
      <p:sp>
        <p:nvSpPr>
          <p:cNvPr id="82" name="TextBox 81"/>
          <p:cNvSpPr txBox="1"/>
          <p:nvPr/>
        </p:nvSpPr>
        <p:spPr>
          <a:xfrm>
            <a:off x="9204873" y="4575424"/>
            <a:ext cx="2113175" cy="537391"/>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nSpc>
                <a:spcPct val="125000"/>
              </a:lnSpc>
            </a:pPr>
            <a:r>
              <a:rPr lang="zh-CN" sz="1350">
                <a:solidFill>
                  <a:schemeClr val="bg1"/>
                </a:solidFill>
                <a:latin typeface="黑体"/>
              </a:rPr>
              <a:t>适当对内容进行分段，可增加信息的可阅读性。</a:t>
            </a:r>
          </a:p>
        </p:txBody>
      </p:sp>
      <p:cxnSp>
        <p:nvCxnSpPr>
          <p:cNvPr id="83" name="Straight Connector 82"/>
          <p:cNvCxnSpPr/>
          <p:nvPr/>
        </p:nvCxnSpPr>
        <p:spPr>
          <a:xfrm>
            <a:off x="9204873" y="3406993"/>
            <a:ext cx="2113175" cy="0"/>
          </a:xfrm>
          <a:prstGeom prst="line">
            <a:avLst/>
          </a:prstGeom>
          <a:ln w="6350">
            <a:solidFill>
              <a:schemeClr val="bg1"/>
            </a:solidFill>
            <a:prstDash val="solid"/>
            <a:miter/>
          </a:ln>
        </p:spPr>
      </p:cxnSp>
      <p:sp>
        <p:nvSpPr>
          <p:cNvPr id="63" name="TextBox 62"/>
          <p:cNvSpPr txBox="1"/>
          <p:nvPr/>
        </p:nvSpPr>
        <p:spPr>
          <a:xfrm>
            <a:off x="872939" y="2262133"/>
            <a:ext cx="570669" cy="615553"/>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r>
              <a:rPr lang="en-US" sz="4000" b="1">
                <a:solidFill>
                  <a:schemeClr val="bg1"/>
                </a:solidFill>
              </a:rPr>
              <a:t>52</a:t>
            </a:r>
            <a:endParaRPr lang="zh-CN" sz="4000" b="1">
              <a:solidFill>
                <a:schemeClr val="bg1"/>
              </a:solidFill>
            </a:endParaRPr>
          </a:p>
        </p:txBody>
      </p:sp>
      <p:sp>
        <p:nvSpPr>
          <p:cNvPr id="64" name="TextBox 63"/>
          <p:cNvSpPr txBox="1"/>
          <p:nvPr/>
        </p:nvSpPr>
        <p:spPr>
          <a:xfrm>
            <a:off x="1485714" y="2527245"/>
            <a:ext cx="205184" cy="276999"/>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r>
              <a:rPr lang="en-US" b="1">
                <a:solidFill>
                  <a:schemeClr val="bg1"/>
                </a:solidFill>
              </a:rPr>
              <a:t>%</a:t>
            </a:r>
            <a:endParaRPr lang="zh-CN" b="1">
              <a:solidFill>
                <a:schemeClr val="bg1"/>
              </a:solidFill>
            </a:endParaRPr>
          </a:p>
        </p:txBody>
      </p:sp>
      <p:sp>
        <p:nvSpPr>
          <p:cNvPr id="65" name="TextBox 64"/>
          <p:cNvSpPr txBox="1"/>
          <p:nvPr/>
        </p:nvSpPr>
        <p:spPr>
          <a:xfrm>
            <a:off x="891034" y="2049667"/>
            <a:ext cx="1346522" cy="248851"/>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nSpc>
                <a:spcPct val="125000"/>
              </a:lnSpc>
            </a:pPr>
            <a:r>
              <a:rPr lang="zh-CN" sz="1500">
                <a:solidFill>
                  <a:schemeClr val="bg1"/>
                </a:solidFill>
                <a:latin typeface="黑体"/>
              </a:rPr>
              <a:t>提高材料转化率</a:t>
            </a:r>
          </a:p>
        </p:txBody>
      </p:sp>
      <p:sp>
        <p:nvSpPr>
          <p:cNvPr id="66" name="TextBox 65"/>
          <p:cNvSpPr txBox="1"/>
          <p:nvPr/>
        </p:nvSpPr>
        <p:spPr>
          <a:xfrm>
            <a:off x="869191" y="2851355"/>
            <a:ext cx="2113177" cy="358240"/>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gn="just">
              <a:lnSpc>
                <a:spcPct val="125000"/>
              </a:lnSpc>
            </a:pPr>
            <a:r>
              <a:rPr lang="zh-CN" sz="1000">
                <a:solidFill>
                  <a:schemeClr val="bg1"/>
                </a:solidFill>
                <a:latin typeface="黑体"/>
              </a:rPr>
              <a:t>相比于传统方法，可有效提高材料转化的效率</a:t>
            </a:r>
          </a:p>
        </p:txBody>
      </p:sp>
      <p:sp>
        <p:nvSpPr>
          <p:cNvPr id="67" name="TextBox 66"/>
          <p:cNvSpPr txBox="1"/>
          <p:nvPr/>
        </p:nvSpPr>
        <p:spPr>
          <a:xfrm>
            <a:off x="321751" y="1281724"/>
            <a:ext cx="2114550" cy="774700"/>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lgn="just">
              <a:lnSpc>
                <a:spcPct val="125000"/>
              </a:lnSpc>
            </a:pPr>
            <a:r>
              <a:rPr lang="zh-CN" sz="1350">
                <a:solidFill>
                  <a:srgbClr val="FFFFFF"/>
                </a:solidFill>
                <a:latin typeface="黑体"/>
                <a:ea typeface="黑体"/>
              </a:rPr>
              <a:t>请在此输入具体的内容，</a:t>
            </a:r>
            <a:r>
              <a:rPr lang="en-US" sz="1350">
                <a:solidFill>
                  <a:srgbClr val="FFFFFF"/>
                </a:solidFill>
                <a:latin typeface="黑体"/>
                <a:ea typeface="黑体"/>
              </a:rPr>
              <a:t>T</a:t>
            </a:r>
            <a:r>
              <a:rPr lang="zh-CN" sz="1350">
                <a:solidFill>
                  <a:srgbClr val="FFFFFF"/>
                </a:solidFill>
                <a:latin typeface="黑体"/>
                <a:ea typeface="黑体"/>
              </a:rPr>
              <a:t>内容应当精炼简洁，便于读者快速把握信息。</a:t>
            </a:r>
          </a:p>
        </p:txBody>
      </p:sp>
      <p:sp>
        <p:nvSpPr>
          <p:cNvPr id="68" name="TextBox 67"/>
          <p:cNvSpPr txBox="1"/>
          <p:nvPr/>
        </p:nvSpPr>
        <p:spPr>
          <a:xfrm>
            <a:off x="869191" y="4575424"/>
            <a:ext cx="2113177" cy="537391"/>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nSpc>
                <a:spcPct val="125000"/>
              </a:lnSpc>
            </a:pPr>
            <a:r>
              <a:rPr lang="zh-CN" sz="1350">
                <a:solidFill>
                  <a:schemeClr val="bg1"/>
                </a:solidFill>
                <a:latin typeface="黑体"/>
              </a:rPr>
              <a:t>适当对内容进行分段，可增加信息的可阅读性。</a:t>
            </a:r>
          </a:p>
        </p:txBody>
      </p:sp>
      <p:cxnSp>
        <p:nvCxnSpPr>
          <p:cNvPr id="7" name="Straight Connector 6"/>
          <p:cNvCxnSpPr/>
          <p:nvPr/>
        </p:nvCxnSpPr>
        <p:spPr>
          <a:xfrm>
            <a:off x="869191" y="3406993"/>
            <a:ext cx="2113177" cy="0"/>
          </a:xfrm>
          <a:prstGeom prst="line">
            <a:avLst/>
          </a:prstGeom>
          <a:ln w="6350">
            <a:solidFill>
              <a:schemeClr val="bg1"/>
            </a:solidFill>
            <a:prstDash val="solid"/>
            <a:miter/>
          </a:ln>
        </p:spPr>
      </p:cxnSp>
      <p:sp>
        <p:nvSpPr>
          <p:cNvPr id="110" name="TextBox 109"/>
          <p:cNvSpPr txBox="1"/>
          <p:nvPr/>
        </p:nvSpPr>
        <p:spPr>
          <a:xfrm>
            <a:off x="3167260" y="504120"/>
            <a:ext cx="6561791" cy="635000"/>
          </a:xfrm>
          <a:prstGeom prst="rect">
            <a:avLst/>
          </a:prstGeom>
          <a:ln w="12700">
            <a:prstDash val="solid"/>
            <a:miter/>
          </a:ln>
        </p:spPr>
        <p:txBody>
          <a:bodyP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lgn="ctr"/>
            <a:r>
              <a:rPr lang="en-US" sz="3600" b="1">
                <a:solidFill>
                  <a:srgbClr val="000000"/>
                </a:solidFill>
                <a:latin typeface="Times-Bold"/>
                <a:ea typeface="Times-Bold"/>
              </a:rPr>
              <a:t> 1. Shortages of classic Ethernet</a:t>
            </a:r>
          </a:p>
        </p:txBody>
      </p:sp>
      <p:sp>
        <p:nvSpPr>
          <p:cNvPr id="111" name="TextBox 110"/>
          <p:cNvSpPr txBox="1"/>
          <p:nvPr/>
        </p:nvSpPr>
        <p:spPr>
          <a:xfrm>
            <a:off x="321751" y="1281724"/>
            <a:ext cx="11525250" cy="1790700"/>
          </a:xfrm>
          <a:prstGeom prst="rect">
            <a:avLst/>
          </a:prstGeom>
          <a:ln w="12700">
            <a:prstDash val="solid"/>
            <a:miter/>
          </a:ln>
        </p:spPr>
        <p:txBody>
          <a:bodyPr>
            <a:spAutoFit/>
          </a:bodyPr>
          <a:lstStyle/>
          <a:p>
            <a:pPr lvl="0"/>
            <a:r>
              <a:rPr lang="en-US" sz="2800"/>
              <a:t>To deal with problems about finding breaks or loose connections,  Ethernet turned to a new pattern in which each station has a dedicated cable running to a central hub, and it can connects all the attached wires electrically, as if they were soldered together.</a:t>
            </a:r>
          </a:p>
        </p:txBody>
      </p:sp>
      <p:pic>
        <p:nvPicPr>
          <p:cNvPr id="112" name="Picture 111"/>
          <p:cNvPicPr>
            <a:picLocks noChangeAspect="1"/>
          </p:cNvPicPr>
          <p:nvPr/>
        </p:nvPicPr>
        <p:blipFill>
          <a:blip r:embed="rId2"/>
          <a:stretch/>
        </p:blipFill>
        <p:spPr>
          <a:xfrm>
            <a:off x="8418736" y="3535774"/>
            <a:ext cx="3773327" cy="2351256"/>
          </a:xfrm>
          <a:prstGeom prst="rect">
            <a:avLst/>
          </a:prstGeom>
        </p:spPr>
      </p:pic>
      <p:sp>
        <p:nvSpPr>
          <p:cNvPr id="113" name="TextBox 112"/>
          <p:cNvSpPr txBox="1"/>
          <p:nvPr/>
        </p:nvSpPr>
        <p:spPr>
          <a:xfrm>
            <a:off x="321751" y="3732870"/>
            <a:ext cx="8451850" cy="2222500"/>
          </a:xfrm>
          <a:prstGeom prst="rect">
            <a:avLst/>
          </a:prstGeom>
          <a:ln w="12700">
            <a:prstDash val="solid"/>
            <a:miter/>
          </a:ln>
        </p:spPr>
        <p:txBody>
          <a:bodyPr>
            <a:spAutoFit/>
          </a:bodyPr>
          <a:lstStyle/>
          <a:p>
            <a:pPr lvl="0"/>
            <a:r>
              <a:rPr lang="en-US" sz="2800"/>
              <a:t>However, hubs do not increase capacity because they are logically equivalent to the single long cable of classic Ethernet. As more and more stations are added, each station gets a decreasing share of the fixed capacity. Eventually, the LAN will saturate.</a:t>
            </a:r>
          </a:p>
        </p:txBody>
      </p:sp>
      <p:sp>
        <p:nvSpPr>
          <p:cNvPr id="114" name="TextBox 113"/>
          <p:cNvSpPr txBox="1"/>
          <p:nvPr/>
        </p:nvSpPr>
        <p:spPr>
          <a:xfrm>
            <a:off x="2758774" y="7631124"/>
            <a:ext cx="1778000" cy="361950"/>
          </a:xfrm>
          <a:prstGeom prst="rect">
            <a:avLst/>
          </a:prstGeom>
          <a:ln w="6350">
            <a:prstDash val="solid"/>
          </a:ln>
        </p:spPr>
        <p:txBody>
          <a:bodyPr>
            <a:spAutoFit/>
          </a:bodyPr>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TextBox 66"/>
          <p:cNvSpPr txBox="1"/>
          <p:nvPr/>
        </p:nvSpPr>
        <p:spPr>
          <a:xfrm>
            <a:off x="321751" y="1281724"/>
            <a:ext cx="2114550" cy="774700"/>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lgn="just">
              <a:lnSpc>
                <a:spcPct val="125000"/>
              </a:lnSpc>
            </a:pPr>
            <a:r>
              <a:rPr lang="zh-CN" sz="1350">
                <a:solidFill>
                  <a:srgbClr val="FFFFFF"/>
                </a:solidFill>
                <a:latin typeface="黑体"/>
                <a:ea typeface="黑体"/>
              </a:rPr>
              <a:t>请在此输入具体的内容，</a:t>
            </a:r>
            <a:r>
              <a:rPr lang="en-US" sz="1350">
                <a:solidFill>
                  <a:srgbClr val="FFFFFF"/>
                </a:solidFill>
                <a:latin typeface="黑体"/>
                <a:ea typeface="黑体"/>
              </a:rPr>
              <a:t>T</a:t>
            </a:r>
            <a:r>
              <a:rPr lang="zh-CN" sz="1350">
                <a:solidFill>
                  <a:srgbClr val="FFFFFF"/>
                </a:solidFill>
                <a:latin typeface="黑体"/>
                <a:ea typeface="黑体"/>
              </a:rPr>
              <a:t>内容应当精炼简洁，便于读者快速把握信息。</a:t>
            </a:r>
          </a:p>
        </p:txBody>
      </p:sp>
      <p:sp>
        <p:nvSpPr>
          <p:cNvPr id="68" name="TextBox 67"/>
          <p:cNvSpPr txBox="1"/>
          <p:nvPr/>
        </p:nvSpPr>
        <p:spPr>
          <a:xfrm>
            <a:off x="3140138" y="302414"/>
            <a:ext cx="5911850" cy="635000"/>
          </a:xfrm>
          <a:prstGeom prst="rect">
            <a:avLst/>
          </a:prstGeom>
          <a:ln w="12700">
            <a:prstDash val="solid"/>
            <a:miter/>
          </a:ln>
        </p:spPr>
        <p:txBody>
          <a:bodyP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lgn="ctr"/>
            <a:r>
              <a:rPr lang="en-US" sz="3600" b="1">
                <a:solidFill>
                  <a:srgbClr val="000000"/>
                </a:solidFill>
                <a:latin typeface="Times-Bold"/>
                <a:ea typeface="Times-Bold"/>
              </a:rPr>
              <a:t> </a:t>
            </a:r>
          </a:p>
        </p:txBody>
      </p:sp>
      <p:sp>
        <p:nvSpPr>
          <p:cNvPr id="69" name="TextBox 68"/>
          <p:cNvSpPr txBox="1"/>
          <p:nvPr/>
        </p:nvSpPr>
        <p:spPr>
          <a:xfrm>
            <a:off x="1701864" y="246529"/>
            <a:ext cx="8788400" cy="635000"/>
          </a:xfrm>
          <a:prstGeom prst="rect">
            <a:avLst/>
          </a:prstGeom>
          <a:ln w="12700">
            <a:prstDash val="solid"/>
            <a:miter/>
          </a:ln>
        </p:spPr>
        <p:txBody>
          <a:bodyPr>
            <a:spAutoFit/>
          </a:bodyPr>
          <a:lstStyle/>
          <a:p>
            <a:pPr lvl="0" algn="ctr"/>
            <a:r>
              <a:rPr lang="en-US" sz="3600" b="1"/>
              <a:t>2. How swithed Ethernet works</a:t>
            </a:r>
          </a:p>
        </p:txBody>
      </p:sp>
      <p:pic>
        <p:nvPicPr>
          <p:cNvPr id="70" name="Picture 69"/>
          <p:cNvPicPr>
            <a:picLocks noChangeAspect="1"/>
          </p:cNvPicPr>
          <p:nvPr/>
        </p:nvPicPr>
        <p:blipFill>
          <a:blip r:embed="rId2"/>
          <a:stretch/>
        </p:blipFill>
        <p:spPr>
          <a:xfrm>
            <a:off x="8277505" y="881529"/>
            <a:ext cx="2981582" cy="1939178"/>
          </a:xfrm>
          <a:prstGeom prst="rect">
            <a:avLst/>
          </a:prstGeom>
        </p:spPr>
      </p:pic>
      <p:sp>
        <p:nvSpPr>
          <p:cNvPr id="71" name="TextBox 70"/>
          <p:cNvSpPr txBox="1"/>
          <p:nvPr/>
        </p:nvSpPr>
        <p:spPr>
          <a:xfrm>
            <a:off x="515471" y="1168493"/>
            <a:ext cx="7651750" cy="1365250"/>
          </a:xfrm>
          <a:prstGeom prst="rect">
            <a:avLst/>
          </a:prstGeom>
          <a:ln w="12700">
            <a:prstDash val="solid"/>
            <a:miter/>
          </a:ln>
        </p:spPr>
        <p:txBody>
          <a:bodyPr>
            <a:spAutoFit/>
          </a:bodyPr>
          <a:lstStyle/>
          <a:p>
            <a:pPr lvl="0"/>
            <a:r>
              <a:rPr lang="en-US" sz="2800"/>
              <a:t>The heart of this system is a switch containing a high-speed backplane that connects all of the ports</a:t>
            </a:r>
          </a:p>
        </p:txBody>
      </p:sp>
      <p:sp>
        <p:nvSpPr>
          <p:cNvPr id="72" name="TextBox 71"/>
          <p:cNvSpPr txBox="1"/>
          <p:nvPr/>
        </p:nvSpPr>
        <p:spPr>
          <a:xfrm>
            <a:off x="515471" y="3003240"/>
            <a:ext cx="11436350" cy="1790700"/>
          </a:xfrm>
          <a:prstGeom prst="rect">
            <a:avLst/>
          </a:prstGeom>
          <a:ln w="12700">
            <a:prstDash val="solid"/>
            <a:miter/>
          </a:ln>
        </p:spPr>
        <p:txBody>
          <a:bodyPr>
            <a:spAutoFit/>
          </a:bodyPr>
          <a:lstStyle/>
          <a:p>
            <a:pPr lvl="0"/>
            <a:r>
              <a:rPr lang="en-US" sz="2800"/>
              <a:t>A switch has the same advantages as a hub, too. It is easy to add or remove a new station by plugging or unplugging a wire, and it is easy to find most faults since a flaky cable or port will usually affect just one station. </a:t>
            </a:r>
          </a:p>
        </p:txBody>
      </p:sp>
      <p:pic>
        <p:nvPicPr>
          <p:cNvPr id="73" name="Picture 72"/>
          <p:cNvPicPr>
            <a:picLocks noChangeAspect="1"/>
          </p:cNvPicPr>
          <p:nvPr/>
        </p:nvPicPr>
        <p:blipFill>
          <a:blip r:embed="rId3"/>
          <a:stretch/>
        </p:blipFill>
        <p:spPr>
          <a:xfrm>
            <a:off x="3302997" y="4533168"/>
            <a:ext cx="5586132" cy="156549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TextBox 66"/>
          <p:cNvSpPr txBox="1"/>
          <p:nvPr/>
        </p:nvSpPr>
        <p:spPr>
          <a:xfrm>
            <a:off x="321751" y="1281724"/>
            <a:ext cx="2114550" cy="774700"/>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lgn="just">
              <a:lnSpc>
                <a:spcPct val="125000"/>
              </a:lnSpc>
            </a:pPr>
            <a:r>
              <a:rPr lang="zh-CN" sz="1350">
                <a:solidFill>
                  <a:srgbClr val="FFFFFF"/>
                </a:solidFill>
                <a:latin typeface="黑体"/>
                <a:ea typeface="黑体"/>
              </a:rPr>
              <a:t>请在此输入具体的内容，</a:t>
            </a:r>
            <a:r>
              <a:rPr lang="en-US" sz="1350">
                <a:solidFill>
                  <a:srgbClr val="FFFFFF"/>
                </a:solidFill>
                <a:latin typeface="黑体"/>
                <a:ea typeface="黑体"/>
              </a:rPr>
              <a:t>T</a:t>
            </a:r>
            <a:r>
              <a:rPr lang="zh-CN" sz="1350">
                <a:solidFill>
                  <a:srgbClr val="FFFFFF"/>
                </a:solidFill>
                <a:latin typeface="黑体"/>
                <a:ea typeface="黑体"/>
              </a:rPr>
              <a:t>内容应当精炼简洁，便于读者快速把握信息。</a:t>
            </a:r>
          </a:p>
        </p:txBody>
      </p:sp>
      <p:sp>
        <p:nvSpPr>
          <p:cNvPr id="68" name="TextBox 67"/>
          <p:cNvSpPr txBox="1"/>
          <p:nvPr/>
        </p:nvSpPr>
        <p:spPr>
          <a:xfrm>
            <a:off x="3140138" y="302414"/>
            <a:ext cx="5911850" cy="635000"/>
          </a:xfrm>
          <a:prstGeom prst="rect">
            <a:avLst/>
          </a:prstGeom>
          <a:ln w="12700">
            <a:prstDash val="solid"/>
            <a:miter/>
          </a:ln>
        </p:spPr>
        <p:txBody>
          <a:bodyP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lgn="ctr"/>
            <a:r>
              <a:rPr lang="en-US" sz="3600" b="1">
                <a:solidFill>
                  <a:srgbClr val="000000"/>
                </a:solidFill>
                <a:latin typeface="Times-Bold"/>
                <a:ea typeface="Times-Bold"/>
              </a:rPr>
              <a:t> </a:t>
            </a:r>
          </a:p>
        </p:txBody>
      </p:sp>
      <p:sp>
        <p:nvSpPr>
          <p:cNvPr id="69" name="TextBox 68"/>
          <p:cNvSpPr txBox="1"/>
          <p:nvPr/>
        </p:nvSpPr>
        <p:spPr>
          <a:xfrm>
            <a:off x="752538" y="832834"/>
            <a:ext cx="10579100" cy="1365250"/>
          </a:xfrm>
          <a:prstGeom prst="rect">
            <a:avLst/>
          </a:prstGeom>
          <a:ln w="12700">
            <a:prstDash val="solid"/>
            <a:miter/>
          </a:ln>
        </p:spPr>
        <p:txBody>
          <a:bodyPr>
            <a:spAutoFit/>
          </a:bodyPr>
          <a:lstStyle/>
          <a:p>
            <a:pPr lvl="0"/>
            <a:r>
              <a:rPr lang="en-US" sz="2800"/>
              <a:t>When a switch port receives an Ethernet frame from a station, the switch checks the Ethernet addresses to see which port the frame is destined for.</a:t>
            </a:r>
          </a:p>
        </p:txBody>
      </p:sp>
      <p:sp>
        <p:nvSpPr>
          <p:cNvPr id="70" name="TextBox 69"/>
          <p:cNvSpPr txBox="1"/>
          <p:nvPr/>
        </p:nvSpPr>
        <p:spPr>
          <a:xfrm>
            <a:off x="752538" y="2980765"/>
            <a:ext cx="6483350" cy="2222500"/>
          </a:xfrm>
          <a:prstGeom prst="rect">
            <a:avLst/>
          </a:prstGeom>
          <a:ln w="12700">
            <a:prstDash val="solid"/>
            <a:miter/>
          </a:ln>
        </p:spPr>
        <p:txBody>
          <a:bodyPr>
            <a:spAutoFit/>
          </a:bodyPr>
          <a:lstStyle/>
          <a:p>
            <a:pPr lvl="0"/>
            <a:r>
              <a:rPr lang="en-US" sz="2800"/>
              <a:t>The switch then forwards the frame over its high-speed backplane to the destination port. The destination port then transmits the frame on the wire so that it reaches the intended station</a:t>
            </a:r>
          </a:p>
        </p:txBody>
      </p:sp>
      <p:pic>
        <p:nvPicPr>
          <p:cNvPr id="71" name="Picture 70"/>
          <p:cNvPicPr>
            <a:picLocks noChangeAspect="1"/>
          </p:cNvPicPr>
          <p:nvPr/>
        </p:nvPicPr>
        <p:blipFill>
          <a:blip r:embed="rId2"/>
          <a:stretch/>
        </p:blipFill>
        <p:spPr>
          <a:xfrm>
            <a:off x="7235888" y="2589493"/>
            <a:ext cx="4485160" cy="230897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TextBox 66"/>
          <p:cNvSpPr txBox="1"/>
          <p:nvPr/>
        </p:nvSpPr>
        <p:spPr>
          <a:xfrm>
            <a:off x="321751" y="1281724"/>
            <a:ext cx="2114550" cy="774700"/>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lgn="just">
              <a:lnSpc>
                <a:spcPct val="125000"/>
              </a:lnSpc>
            </a:pPr>
            <a:r>
              <a:rPr lang="zh-CN" sz="1350">
                <a:solidFill>
                  <a:srgbClr val="FFFFFF"/>
                </a:solidFill>
                <a:latin typeface="黑体"/>
                <a:ea typeface="黑体"/>
              </a:rPr>
              <a:t>请在此输入具体的内容，</a:t>
            </a:r>
            <a:r>
              <a:rPr lang="en-US" sz="1350">
                <a:solidFill>
                  <a:srgbClr val="FFFFFF"/>
                </a:solidFill>
                <a:latin typeface="黑体"/>
                <a:ea typeface="黑体"/>
              </a:rPr>
              <a:t>T</a:t>
            </a:r>
            <a:r>
              <a:rPr lang="zh-CN" sz="1350">
                <a:solidFill>
                  <a:srgbClr val="FFFFFF"/>
                </a:solidFill>
                <a:latin typeface="黑体"/>
                <a:ea typeface="黑体"/>
              </a:rPr>
              <a:t>内容应当精炼简洁，便于读者快速把握信息。</a:t>
            </a:r>
          </a:p>
        </p:txBody>
      </p:sp>
      <p:sp>
        <p:nvSpPr>
          <p:cNvPr id="68" name="TextBox 67"/>
          <p:cNvSpPr txBox="1"/>
          <p:nvPr/>
        </p:nvSpPr>
        <p:spPr>
          <a:xfrm>
            <a:off x="3140138" y="302414"/>
            <a:ext cx="5911850" cy="635000"/>
          </a:xfrm>
          <a:prstGeom prst="rect">
            <a:avLst/>
          </a:prstGeom>
          <a:ln w="12700">
            <a:prstDash val="solid"/>
            <a:miter/>
          </a:ln>
        </p:spPr>
        <p:txBody>
          <a:bodyP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lgn="ctr"/>
            <a:r>
              <a:rPr lang="en-US" sz="3600" b="1">
                <a:solidFill>
                  <a:srgbClr val="000000"/>
                </a:solidFill>
                <a:latin typeface="Times-Bold"/>
                <a:ea typeface="Times-Bold"/>
              </a:rPr>
              <a:t> </a:t>
            </a:r>
          </a:p>
        </p:txBody>
      </p:sp>
      <p:pic>
        <p:nvPicPr>
          <p:cNvPr id="69" name="Picture 68"/>
          <p:cNvPicPr>
            <a:picLocks noChangeAspect="1"/>
          </p:cNvPicPr>
          <p:nvPr/>
        </p:nvPicPr>
        <p:blipFill>
          <a:blip r:embed="rId2"/>
          <a:stretch/>
        </p:blipFill>
        <p:spPr>
          <a:xfrm>
            <a:off x="9135962" y="463997"/>
            <a:ext cx="2590630" cy="2410154"/>
          </a:xfrm>
          <a:prstGeom prst="rect">
            <a:avLst/>
          </a:prstGeom>
        </p:spPr>
      </p:pic>
      <p:pic>
        <p:nvPicPr>
          <p:cNvPr id="70" name="Picture 69"/>
          <p:cNvPicPr>
            <a:picLocks noChangeAspect="1"/>
          </p:cNvPicPr>
          <p:nvPr/>
        </p:nvPicPr>
        <p:blipFill>
          <a:blip r:embed="rId3"/>
          <a:stretch/>
        </p:blipFill>
        <p:spPr>
          <a:xfrm>
            <a:off x="9135962" y="2874150"/>
            <a:ext cx="2570944" cy="3221578"/>
          </a:xfrm>
          <a:prstGeom prst="rect">
            <a:avLst/>
          </a:prstGeom>
        </p:spPr>
      </p:pic>
      <p:sp>
        <p:nvSpPr>
          <p:cNvPr id="71" name="TextBox 70"/>
          <p:cNvSpPr txBox="1"/>
          <p:nvPr/>
        </p:nvSpPr>
        <p:spPr>
          <a:xfrm>
            <a:off x="535912" y="894374"/>
            <a:ext cx="8268330" cy="1365250"/>
          </a:xfrm>
          <a:prstGeom prst="rect">
            <a:avLst/>
          </a:prstGeom>
          <a:ln w="12700">
            <a:prstDash val="solid"/>
            <a:miter/>
          </a:ln>
        </p:spPr>
        <p:txBody>
          <a:bodyPr>
            <a:spAutoFit/>
          </a:bodyPr>
          <a:lstStyle/>
          <a:p>
            <a:pPr lvl="0"/>
            <a:r>
              <a:rPr lang="en-US" sz="2800"/>
              <a:t>In a hub, all stations are in the same collision domain. They must use the CSMA/CD algorithm to schedule their transmissions. </a:t>
            </a:r>
          </a:p>
        </p:txBody>
      </p:sp>
      <p:sp>
        <p:nvSpPr>
          <p:cNvPr id="72" name="TextBox 71"/>
          <p:cNvSpPr txBox="1"/>
          <p:nvPr/>
        </p:nvSpPr>
        <p:spPr>
          <a:xfrm>
            <a:off x="535912" y="3170813"/>
            <a:ext cx="7701553" cy="3073400"/>
          </a:xfrm>
          <a:prstGeom prst="rect">
            <a:avLst/>
          </a:prstGeom>
          <a:ln w="12700">
            <a:prstDash val="solid"/>
            <a:miter/>
          </a:ln>
        </p:spPr>
        <p:txBody>
          <a:bodyPr>
            <a:spAutoFit/>
          </a:bodyPr>
          <a:lstStyle/>
          <a:p>
            <a:pPr lvl="0"/>
            <a:r>
              <a:rPr lang="en-US" sz="2800"/>
              <a:t>In a switch, each port is its own independent collision domain. In the common case that the cable is full duplex, both the station and the port can send a frame on the cable at the same time. Collisions are now impossible and CSMA/CD is not needed.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TextBox 66"/>
          <p:cNvSpPr txBox="1"/>
          <p:nvPr/>
        </p:nvSpPr>
        <p:spPr>
          <a:xfrm>
            <a:off x="321751" y="1281724"/>
            <a:ext cx="2114550" cy="774700"/>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lgn="just">
              <a:lnSpc>
                <a:spcPct val="125000"/>
              </a:lnSpc>
            </a:pPr>
            <a:r>
              <a:rPr lang="zh-CN" sz="1350">
                <a:solidFill>
                  <a:srgbClr val="FFFFFF"/>
                </a:solidFill>
                <a:latin typeface="黑体"/>
                <a:ea typeface="黑体"/>
              </a:rPr>
              <a:t>请在此输入具体的内容，</a:t>
            </a:r>
            <a:r>
              <a:rPr lang="en-US" sz="1350">
                <a:solidFill>
                  <a:srgbClr val="FFFFFF"/>
                </a:solidFill>
                <a:latin typeface="黑体"/>
                <a:ea typeface="黑体"/>
              </a:rPr>
              <a:t>T</a:t>
            </a:r>
            <a:r>
              <a:rPr lang="zh-CN" sz="1350">
                <a:solidFill>
                  <a:srgbClr val="FFFFFF"/>
                </a:solidFill>
                <a:latin typeface="黑体"/>
                <a:ea typeface="黑体"/>
              </a:rPr>
              <a:t>内容应当精炼简洁，便于读者快速把握信息。</a:t>
            </a:r>
          </a:p>
        </p:txBody>
      </p:sp>
      <p:sp>
        <p:nvSpPr>
          <p:cNvPr id="68" name="TextBox 67"/>
          <p:cNvSpPr txBox="1"/>
          <p:nvPr/>
        </p:nvSpPr>
        <p:spPr>
          <a:xfrm>
            <a:off x="3140138" y="302414"/>
            <a:ext cx="5911850" cy="635000"/>
          </a:xfrm>
          <a:prstGeom prst="rect">
            <a:avLst/>
          </a:prstGeom>
          <a:ln w="12700">
            <a:prstDash val="solid"/>
            <a:miter/>
          </a:ln>
        </p:spPr>
        <p:txBody>
          <a:bodyP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lgn="ctr"/>
            <a:r>
              <a:rPr lang="en-US" sz="3600" b="1">
                <a:solidFill>
                  <a:srgbClr val="000000"/>
                </a:solidFill>
                <a:latin typeface="Times-Bold"/>
                <a:ea typeface="Times-Bold"/>
              </a:rPr>
              <a:t> </a:t>
            </a:r>
          </a:p>
        </p:txBody>
      </p:sp>
      <p:sp>
        <p:nvSpPr>
          <p:cNvPr id="69" name="TextBox 68"/>
          <p:cNvSpPr txBox="1"/>
          <p:nvPr/>
        </p:nvSpPr>
        <p:spPr>
          <a:xfrm>
            <a:off x="1774888" y="302414"/>
            <a:ext cx="8642350" cy="635000"/>
          </a:xfrm>
          <a:prstGeom prst="rect">
            <a:avLst/>
          </a:prstGeom>
          <a:ln w="12700">
            <a:prstDash val="solid"/>
            <a:miter/>
          </a:ln>
        </p:spPr>
        <p:txBody>
          <a:bodyPr>
            <a:spAutoFit/>
          </a:bodyPr>
          <a:lstStyle/>
          <a:p>
            <a:pPr lvl="0" algn="ctr"/>
            <a:r>
              <a:rPr lang="en-US" sz="3600" b="1"/>
              <a:t>3. Improvement Over Hub</a:t>
            </a:r>
          </a:p>
        </p:txBody>
      </p:sp>
      <p:sp>
        <p:nvSpPr>
          <p:cNvPr id="70" name="Left Brace 69"/>
          <p:cNvSpPr/>
          <p:nvPr/>
        </p:nvSpPr>
        <p:spPr>
          <a:xfrm>
            <a:off x="912175" y="1606204"/>
            <a:ext cx="645197" cy="4040497"/>
          </a:xfrm>
          <a:prstGeom prst="leftBrace">
            <a:avLst/>
          </a:prstGeom>
          <a:solidFill>
            <a:srgbClr val="FFFFFF"/>
          </a:solidFill>
          <a:ln w="28575">
            <a:solidFill>
              <a:srgbClr val="000000"/>
            </a:solidFill>
            <a:prstDash val="solid"/>
            <a:miter/>
          </a:ln>
        </p:spPr>
        <p:txBody>
          <a:bodyPr anchor="ctr"/>
          <a:lstStyle/>
          <a:p>
            <a:pPr algn="ctr"/>
            <a:endParaRPr/>
          </a:p>
        </p:txBody>
      </p:sp>
      <p:sp>
        <p:nvSpPr>
          <p:cNvPr id="71" name="TextBox 70"/>
          <p:cNvSpPr txBox="1"/>
          <p:nvPr/>
        </p:nvSpPr>
        <p:spPr>
          <a:xfrm>
            <a:off x="1557372" y="1868847"/>
            <a:ext cx="9283700" cy="939800"/>
          </a:xfrm>
          <a:prstGeom prst="rect">
            <a:avLst/>
          </a:prstGeom>
          <a:ln w="12700">
            <a:prstDash val="solid"/>
            <a:miter/>
          </a:ln>
        </p:spPr>
        <p:txBody>
          <a:bodyPr>
            <a:spAutoFit/>
          </a:bodyPr>
          <a:lstStyle/>
          <a:p>
            <a:pPr lvl="0"/>
            <a:r>
              <a:rPr lang="en-US" sz="2800" b="1"/>
              <a:t>1.</a:t>
            </a:r>
            <a:r>
              <a:rPr lang="en-US" sz="2800"/>
              <a:t> Since there are no collisions, the capacity is used more efficiently</a:t>
            </a:r>
          </a:p>
        </p:txBody>
      </p:sp>
      <p:sp>
        <p:nvSpPr>
          <p:cNvPr id="72" name="TextBox 71"/>
          <p:cNvSpPr txBox="1"/>
          <p:nvPr/>
        </p:nvSpPr>
        <p:spPr>
          <a:xfrm>
            <a:off x="1557372" y="3429064"/>
            <a:ext cx="9664700" cy="1790700"/>
          </a:xfrm>
          <a:prstGeom prst="rect">
            <a:avLst/>
          </a:prstGeom>
          <a:ln w="12700">
            <a:prstDash val="solid"/>
            <a:miter/>
          </a:ln>
        </p:spPr>
        <p:txBody>
          <a:bodyPr>
            <a:spAutoFit/>
          </a:bodyPr>
          <a:lstStyle/>
          <a:p>
            <a:pPr lvl="0"/>
            <a:r>
              <a:rPr lang="en-US" sz="2800" b="1"/>
              <a:t>2.</a:t>
            </a:r>
            <a:r>
              <a:rPr lang="en-US" sz="2800"/>
              <a:t> With a switch multiple frames can be sent at the same time(by different stations). These frames will reach the switch ports and travel over the switch</a:t>
            </a:r>
            <a:r>
              <a:rPr lang="zh-CN" sz="2800"/>
              <a:t>’</a:t>
            </a:r>
            <a:r>
              <a:rPr lang="en-US" sz="2800"/>
              <a:t>s backplane to be output on the proper ports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Box 3"/>
          <p:cNvSpPr txBox="1"/>
          <p:nvPr/>
        </p:nvSpPr>
        <p:spPr>
          <a:xfrm>
            <a:off x="3679893" y="2754066"/>
            <a:ext cx="4775200" cy="609600"/>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lgn="ctr"/>
            <a:r>
              <a:rPr lang="en-US" sz="4000">
                <a:solidFill>
                  <a:srgbClr val="FFFFFF"/>
                </a:solidFill>
              </a:rPr>
              <a:t>Further Development</a:t>
            </a:r>
          </a:p>
        </p:txBody>
      </p:sp>
      <p:sp>
        <p:nvSpPr>
          <p:cNvPr id="6" name="TextBox 5"/>
          <p:cNvSpPr txBox="1"/>
          <p:nvPr/>
        </p:nvSpPr>
        <p:spPr>
          <a:xfrm>
            <a:off x="5672212" y="2041451"/>
            <a:ext cx="850900" cy="609600"/>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lgn="ctr"/>
            <a:r>
              <a:rPr lang="en-US" sz="4000">
                <a:solidFill>
                  <a:srgbClr val="FFFFFF"/>
                </a:solidFill>
              </a:rPr>
              <a:t>#05</a:t>
            </a:r>
          </a:p>
        </p:txBody>
      </p:sp>
      <p:cxnSp>
        <p:nvCxnSpPr>
          <p:cNvPr id="3" name="Straight Connector 2"/>
          <p:cNvCxnSpPr/>
          <p:nvPr/>
        </p:nvCxnSpPr>
        <p:spPr>
          <a:xfrm>
            <a:off x="731838" y="6162908"/>
            <a:ext cx="10728324" cy="0"/>
          </a:xfrm>
          <a:prstGeom prst="line">
            <a:avLst/>
          </a:prstGeom>
          <a:ln w="6350">
            <a:solidFill>
              <a:schemeClr val="bg1"/>
            </a:solidFill>
            <a:prstDash val="solid"/>
            <a:miter/>
          </a:ln>
        </p:spPr>
      </p:cxnSp>
      <p:sp>
        <p:nvSpPr>
          <p:cNvPr id="9" name="Rectangle 8"/>
          <p:cNvSpPr/>
          <p:nvPr/>
        </p:nvSpPr>
        <p:spPr>
          <a:xfrm>
            <a:off x="3396114" y="1811959"/>
            <a:ext cx="5399773" cy="2271556"/>
          </a:xfrm>
          <a:prstGeom prst="rect">
            <a:avLst/>
          </a:prstGeom>
          <a:noFill/>
          <a:ln w="12700">
            <a:solidFill>
              <a:schemeClr val="bg1"/>
            </a:solidFill>
            <a:prstDash val="solid"/>
            <a:miter/>
          </a:ln>
        </p:spPr>
        <p:txBody>
          <a:bodyPr anchor="ct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gn="ctr"/>
            <a:endParaRPr lang="zh-CN">
              <a:solidFill>
                <a:schemeClr val="lt1"/>
              </a:solidFill>
            </a:endParaRPr>
          </a:p>
        </p:txBody>
      </p:sp>
      <p:sp>
        <p:nvSpPr>
          <p:cNvPr id="27" name="Rectangle 26"/>
          <p:cNvSpPr/>
          <p:nvPr/>
        </p:nvSpPr>
        <p:spPr>
          <a:xfrm>
            <a:off x="3478664" y="1913559"/>
            <a:ext cx="5399773" cy="2271556"/>
          </a:xfrm>
          <a:prstGeom prst="rect">
            <a:avLst/>
          </a:prstGeom>
          <a:noFill/>
          <a:ln w="12700">
            <a:solidFill>
              <a:schemeClr val="bg1"/>
            </a:solidFill>
            <a:prstDash val="solid"/>
            <a:miter/>
          </a:ln>
        </p:spPr>
        <p:txBody>
          <a:bodyPr anchor="ct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gn="ctr"/>
            <a:endParaRPr lang="zh-CN">
              <a:solidFill>
                <a:schemeClr val="lt1"/>
              </a:solidFill>
            </a:endParaRPr>
          </a:p>
        </p:txBody>
      </p:sp>
      <p:sp>
        <p:nvSpPr>
          <p:cNvPr id="28" name="TextBox 25"/>
          <p:cNvSpPr txBox="1"/>
          <p:nvPr/>
        </p:nvSpPr>
        <p:spPr>
          <a:xfrm>
            <a:off x="10089344" y="6239103"/>
            <a:ext cx="1371600" cy="234950"/>
          </a:xfrm>
          <a:prstGeom prst="rect">
            <a:avLst/>
          </a:prstGeom>
          <a:noFill/>
        </p:spPr>
        <p:txBody>
          <a:bodyPr wrap="none" lIns="0" tIns="0" rIns="0" bIns="0">
            <a:spAutoFit/>
          </a:bodyPr>
          <a:lstStyle/>
          <a:p>
            <a:pPr lvl="0" algn="r"/>
            <a:r>
              <a:rPr lang="en-US" sz="1500">
                <a:solidFill>
                  <a:srgbClr val="FFFFFF"/>
                </a:solidFill>
              </a:rPr>
              <a:t>September·25th</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TextBox 66"/>
          <p:cNvSpPr txBox="1"/>
          <p:nvPr/>
        </p:nvSpPr>
        <p:spPr>
          <a:xfrm>
            <a:off x="321751" y="1281724"/>
            <a:ext cx="2114550" cy="774700"/>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lgn="just">
              <a:lnSpc>
                <a:spcPct val="125000"/>
              </a:lnSpc>
            </a:pPr>
            <a:r>
              <a:rPr lang="zh-CN" sz="1350">
                <a:solidFill>
                  <a:srgbClr val="FFFFFF"/>
                </a:solidFill>
                <a:latin typeface="黑体"/>
                <a:ea typeface="黑体"/>
              </a:rPr>
              <a:t>请在此输入具体的内容，</a:t>
            </a:r>
            <a:r>
              <a:rPr lang="en-US" sz="1350">
                <a:solidFill>
                  <a:srgbClr val="FFFFFF"/>
                </a:solidFill>
                <a:latin typeface="黑体"/>
                <a:ea typeface="黑体"/>
              </a:rPr>
              <a:t>T</a:t>
            </a:r>
            <a:r>
              <a:rPr lang="zh-CN" sz="1350">
                <a:solidFill>
                  <a:srgbClr val="FFFFFF"/>
                </a:solidFill>
                <a:latin typeface="黑体"/>
                <a:ea typeface="黑体"/>
              </a:rPr>
              <a:t>内容应当精炼简洁，便于读者快速把握信息。</a:t>
            </a:r>
          </a:p>
        </p:txBody>
      </p:sp>
      <p:sp>
        <p:nvSpPr>
          <p:cNvPr id="68" name="TextBox 67"/>
          <p:cNvSpPr txBox="1"/>
          <p:nvPr/>
        </p:nvSpPr>
        <p:spPr>
          <a:xfrm>
            <a:off x="3140138" y="302414"/>
            <a:ext cx="5911850" cy="635000"/>
          </a:xfrm>
          <a:prstGeom prst="rect">
            <a:avLst/>
          </a:prstGeom>
          <a:ln w="12700">
            <a:prstDash val="solid"/>
            <a:miter/>
          </a:ln>
        </p:spPr>
        <p:txBody>
          <a:bodyP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lgn="ctr"/>
            <a:r>
              <a:rPr lang="en-US" sz="3600" b="1">
                <a:solidFill>
                  <a:srgbClr val="000000"/>
                </a:solidFill>
                <a:latin typeface="Times-Bold"/>
                <a:ea typeface="Times-Bold"/>
              </a:rPr>
              <a:t> </a:t>
            </a:r>
          </a:p>
        </p:txBody>
      </p:sp>
      <p:sp>
        <p:nvSpPr>
          <p:cNvPr id="69" name="TextBox 68"/>
          <p:cNvSpPr txBox="1"/>
          <p:nvPr/>
        </p:nvSpPr>
        <p:spPr>
          <a:xfrm>
            <a:off x="1125740" y="496374"/>
            <a:ext cx="8839200" cy="400110"/>
          </a:xfrm>
          <a:prstGeom prst="rect">
            <a:avLst/>
          </a:prstGeom>
          <a:ln w="12700">
            <a:prstDash val="solid"/>
            <a:miter/>
          </a:ln>
        </p:spPr>
        <p:txBody>
          <a:bodyPr>
            <a:spAutoFit/>
          </a:bodyPr>
          <a:lstStyle/>
          <a:p>
            <a:pPr lvl="0"/>
            <a:r>
              <a:rPr lang="en-US" sz="2000"/>
              <a:t>5.1 Fast Ethernet</a:t>
            </a:r>
          </a:p>
        </p:txBody>
      </p:sp>
      <p:pic>
        <p:nvPicPr>
          <p:cNvPr id="70" name="Picture 69"/>
          <p:cNvPicPr>
            <a:picLocks noChangeAspect="1"/>
          </p:cNvPicPr>
          <p:nvPr/>
        </p:nvPicPr>
        <p:blipFill>
          <a:blip r:embed="rId2"/>
          <a:stretch/>
        </p:blipFill>
        <p:spPr>
          <a:xfrm>
            <a:off x="602796" y="3262993"/>
            <a:ext cx="3068751" cy="2784022"/>
          </a:xfrm>
          <a:prstGeom prst="rect">
            <a:avLst/>
          </a:prstGeom>
        </p:spPr>
      </p:pic>
      <p:sp>
        <p:nvSpPr>
          <p:cNvPr id="71" name="TextBox 70"/>
          <p:cNvSpPr txBox="1"/>
          <p:nvPr/>
        </p:nvSpPr>
        <p:spPr>
          <a:xfrm>
            <a:off x="3535199" y="4893128"/>
            <a:ext cx="8085364" cy="939800"/>
          </a:xfrm>
          <a:prstGeom prst="rect">
            <a:avLst/>
          </a:prstGeom>
          <a:ln w="12700">
            <a:prstDash val="solid"/>
            <a:miter/>
          </a:ln>
        </p:spPr>
        <p:txBody>
          <a:bodyPr>
            <a:spAutoFit/>
          </a:bodyPr>
          <a:lstStyle/>
          <a:p>
            <a:pPr lvl="0"/>
            <a:r>
              <a:rPr lang="en-US" sz="2800"/>
              <a:t>Advanced cabels and transmission techniques were needed</a:t>
            </a:r>
          </a:p>
        </p:txBody>
      </p:sp>
      <p:sp>
        <p:nvSpPr>
          <p:cNvPr id="72" name="Double Brace 71"/>
          <p:cNvSpPr/>
          <p:nvPr/>
        </p:nvSpPr>
        <p:spPr>
          <a:xfrm>
            <a:off x="816429" y="796018"/>
            <a:ext cx="9797143" cy="774700"/>
          </a:xfrm>
          <a:prstGeom prst="bracePair">
            <a:avLst/>
          </a:prstGeom>
          <a:noFill/>
          <a:ln w="12700">
            <a:solidFill>
              <a:srgbClr val="7030A0"/>
            </a:solidFill>
            <a:prstDash val="solid"/>
            <a:miter/>
          </a:ln>
          <a:effectLst>
            <a:outerShdw blurRad="76200" dist="127000" dir="2700000">
              <a:srgbClr val="000000">
                <a:alpha val="40000"/>
              </a:srgbClr>
            </a:outerShdw>
          </a:effectLst>
        </p:spPr>
        <p:txBody>
          <a:bodyPr anchor="ctr"/>
          <a:lstStyle/>
          <a:p>
            <a:pPr algn="ctr"/>
            <a:endParaRPr/>
          </a:p>
        </p:txBody>
      </p:sp>
      <p:sp>
        <p:nvSpPr>
          <p:cNvPr id="73" name="TextBox 72"/>
          <p:cNvSpPr txBox="1"/>
          <p:nvPr/>
        </p:nvSpPr>
        <p:spPr>
          <a:xfrm>
            <a:off x="3535199" y="3102428"/>
            <a:ext cx="8187418" cy="1790700"/>
          </a:xfrm>
          <a:prstGeom prst="rect">
            <a:avLst/>
          </a:prstGeom>
          <a:ln w="12700">
            <a:prstDash val="solid"/>
            <a:miter/>
          </a:ln>
        </p:spPr>
        <p:txBody>
          <a:bodyPr>
            <a:spAutoFit/>
          </a:bodyPr>
          <a:lstStyle/>
          <a:p>
            <a:pPr lvl="0"/>
            <a:r>
              <a:rPr lang="en-US" sz="2800"/>
              <a:t>The novelty of 10 Mbps wore off quickly, more and more installations needed more bandwicth, making the 10-Mbps LANs connected by a maze of repeaters, hubs and switches.</a:t>
            </a:r>
          </a:p>
        </p:txBody>
      </p:sp>
      <p:sp>
        <p:nvSpPr>
          <p:cNvPr id="74" name="TextBox 73"/>
          <p:cNvSpPr txBox="1"/>
          <p:nvPr/>
        </p:nvSpPr>
        <p:spPr>
          <a:xfrm>
            <a:off x="1023257" y="926193"/>
            <a:ext cx="9963150" cy="514350"/>
          </a:xfrm>
          <a:prstGeom prst="rect">
            <a:avLst/>
          </a:prstGeom>
          <a:ln w="6350">
            <a:prstDash val="solid"/>
          </a:ln>
        </p:spPr>
        <p:txBody>
          <a:bodyPr>
            <a:spAutoFit/>
          </a:bodyPr>
          <a:lstStyle/>
          <a:p>
            <a:pPr lvl="0"/>
            <a:r>
              <a:rPr lang="en-US" sz="2800" i="1"/>
              <a:t>"Work expands to fill the time available for its completion..."</a:t>
            </a:r>
          </a:p>
        </p:txBody>
      </p:sp>
      <p:sp>
        <p:nvSpPr>
          <p:cNvPr id="75" name="TextBox 74"/>
          <p:cNvSpPr txBox="1"/>
          <p:nvPr/>
        </p:nvSpPr>
        <p:spPr>
          <a:xfrm>
            <a:off x="8980714" y="1605574"/>
            <a:ext cx="4349750" cy="450850"/>
          </a:xfrm>
          <a:prstGeom prst="rect">
            <a:avLst/>
          </a:prstGeom>
          <a:ln w="12700">
            <a:prstDash val="solid"/>
            <a:miter/>
          </a:ln>
        </p:spPr>
        <p:txBody>
          <a:bodyPr>
            <a:spAutoFit/>
          </a:bodyPr>
          <a:lstStyle/>
          <a:p>
            <a:pPr lvl="0"/>
            <a:r>
              <a:rPr lang="en-US" sz="2400"/>
              <a:t>----Parkinson's Law</a:t>
            </a:r>
          </a:p>
        </p:txBody>
      </p:sp>
      <p:sp>
        <p:nvSpPr>
          <p:cNvPr id="76" name="Half Frame 75"/>
          <p:cNvSpPr/>
          <p:nvPr/>
        </p:nvSpPr>
        <p:spPr>
          <a:xfrm>
            <a:off x="1326696" y="1868859"/>
            <a:ext cx="449036" cy="510268"/>
          </a:xfrm>
          <a:prstGeom prst="halfFrame">
            <a:avLst>
              <a:gd name="adj1" fmla="val 14102"/>
              <a:gd name="adj2" fmla="val 11538"/>
            </a:avLst>
          </a:prstGeom>
          <a:solidFill>
            <a:srgbClr val="5E2281"/>
          </a:solidFill>
          <a:ln w="12700">
            <a:solidFill>
              <a:srgbClr val="5C5C5C"/>
            </a:solidFill>
            <a:prstDash val="solid"/>
            <a:miter/>
          </a:ln>
        </p:spPr>
        <p:txBody>
          <a:bodyPr anchor="ctr"/>
          <a:lstStyle/>
          <a:p>
            <a:pPr algn="ctr"/>
            <a:endParaRPr/>
          </a:p>
        </p:txBody>
      </p:sp>
      <p:sp>
        <p:nvSpPr>
          <p:cNvPr id="77" name="Half Frame 76"/>
          <p:cNvSpPr/>
          <p:nvPr/>
        </p:nvSpPr>
        <p:spPr>
          <a:xfrm rot="10800000">
            <a:off x="10706554" y="2379127"/>
            <a:ext cx="449036" cy="510268"/>
          </a:xfrm>
          <a:prstGeom prst="halfFrame">
            <a:avLst>
              <a:gd name="adj1" fmla="val 14102"/>
              <a:gd name="adj2" fmla="val 11538"/>
            </a:avLst>
          </a:prstGeom>
          <a:solidFill>
            <a:srgbClr val="5E2281"/>
          </a:solidFill>
          <a:ln w="12700">
            <a:solidFill>
              <a:srgbClr val="5C5C5C"/>
            </a:solidFill>
            <a:prstDash val="solid"/>
            <a:miter/>
          </a:ln>
        </p:spPr>
        <p:txBody>
          <a:bodyPr anchor="ctr"/>
          <a:lstStyle/>
          <a:p>
            <a:pPr algn="ctr"/>
            <a:endParaRPr/>
          </a:p>
        </p:txBody>
      </p:sp>
      <p:sp>
        <p:nvSpPr>
          <p:cNvPr id="78" name="TextBox 77"/>
          <p:cNvSpPr txBox="1"/>
          <p:nvPr/>
        </p:nvSpPr>
        <p:spPr>
          <a:xfrm>
            <a:off x="1653268" y="2115842"/>
            <a:ext cx="10788650" cy="450850"/>
          </a:xfrm>
          <a:prstGeom prst="rect">
            <a:avLst/>
          </a:prstGeom>
          <a:ln w="12700">
            <a:prstDash val="solid"/>
            <a:miter/>
          </a:ln>
        </p:spPr>
        <p:txBody>
          <a:bodyPr>
            <a:spAutoFit/>
          </a:bodyPr>
          <a:lstStyle/>
          <a:p>
            <a:pPr lvl="0"/>
            <a:r>
              <a:rPr lang="en-US" sz="2400" i="1"/>
              <a:t>Data expanded to fill the bandwidth available for their transmission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61959" y="2754066"/>
            <a:ext cx="4406900" cy="1219200"/>
          </a:xfrm>
          <a:prstGeom prst="rect">
            <a:avLst/>
          </a:prstGeom>
          <a:noFill/>
        </p:spPr>
        <p:txBody>
          <a:bodyPr wrap="none" lIns="0" tIns="0" rIns="0" bIns="0">
            <a:spAutoFit/>
          </a:bodyPr>
          <a:lstStyle/>
          <a:p>
            <a:pPr lvl="0" algn="ctr"/>
            <a:r>
              <a:rPr lang="en-US" sz="4000">
                <a:solidFill>
                  <a:srgbClr val="FFFFFF"/>
                </a:solidFill>
              </a:rPr>
              <a:t>History And Classic </a:t>
            </a:r>
          </a:p>
          <a:p>
            <a:pPr lvl="0" algn="ctr"/>
            <a:r>
              <a:rPr lang="en-US" sz="4000">
                <a:solidFill>
                  <a:srgbClr val="FFFFFF"/>
                </a:solidFill>
              </a:rPr>
              <a:t>Ethernet </a:t>
            </a:r>
          </a:p>
        </p:txBody>
      </p:sp>
      <p:sp>
        <p:nvSpPr>
          <p:cNvPr id="6" name="TextBox 5"/>
          <p:cNvSpPr txBox="1"/>
          <p:nvPr/>
        </p:nvSpPr>
        <p:spPr>
          <a:xfrm>
            <a:off x="5720898" y="2041451"/>
            <a:ext cx="750205" cy="538609"/>
          </a:xfrm>
          <a:prstGeom prst="rect">
            <a:avLst/>
          </a:prstGeom>
          <a:noFill/>
        </p:spPr>
        <p:txBody>
          <a:bodyPr wrap="none" lIns="0" tIns="0" rIns="0" bIns="0">
            <a:spAutoFit/>
          </a:bodyPr>
          <a:lstStyle/>
          <a:p>
            <a:pPr algn="ctr"/>
            <a:r>
              <a:rPr lang="en-US" sz="4000">
                <a:solidFill>
                  <a:schemeClr val="bg1"/>
                </a:solidFill>
              </a:rPr>
              <a:t>#01</a:t>
            </a:r>
            <a:endParaRPr lang="zh-CN" sz="4000">
              <a:solidFill>
                <a:schemeClr val="bg1"/>
              </a:solidFill>
            </a:endParaRPr>
          </a:p>
        </p:txBody>
      </p:sp>
      <p:cxnSp>
        <p:nvCxnSpPr>
          <p:cNvPr id="3" name="Straight Connector 2"/>
          <p:cNvCxnSpPr/>
          <p:nvPr/>
        </p:nvCxnSpPr>
        <p:spPr>
          <a:xfrm>
            <a:off x="731838" y="6162908"/>
            <a:ext cx="10728324" cy="0"/>
          </a:xfrm>
          <a:prstGeom prst="line">
            <a:avLst/>
          </a:prstGeom>
          <a:ln w="6350">
            <a:solidFill>
              <a:schemeClr val="bg1"/>
            </a:solidFill>
            <a:prstDash val="solid"/>
            <a:miter/>
          </a:ln>
        </p:spPr>
      </p:cxnSp>
      <p:sp>
        <p:nvSpPr>
          <p:cNvPr id="9" name="Rectangle 8"/>
          <p:cNvSpPr/>
          <p:nvPr/>
        </p:nvSpPr>
        <p:spPr>
          <a:xfrm>
            <a:off x="3396114" y="1811959"/>
            <a:ext cx="5399773" cy="2271556"/>
          </a:xfrm>
          <a:prstGeom prst="rect">
            <a:avLst/>
          </a:prstGeom>
          <a:noFill/>
          <a:ln w="12700">
            <a:solidFill>
              <a:schemeClr val="bg1"/>
            </a:solidFill>
            <a:prstDash val="solid"/>
            <a:miter/>
          </a:ln>
        </p:spPr>
        <p:txBody>
          <a:bodyPr anchor="ctr">
            <a:spAutoFit/>
          </a:bodyPr>
          <a:lstStyle/>
          <a:p>
            <a:pPr algn="ctr"/>
            <a:endParaRPr lang="zh-CN">
              <a:solidFill>
                <a:schemeClr val="lt1"/>
              </a:solidFill>
            </a:endParaRPr>
          </a:p>
        </p:txBody>
      </p:sp>
      <p:sp>
        <p:nvSpPr>
          <p:cNvPr id="27" name="Rectangle 26"/>
          <p:cNvSpPr/>
          <p:nvPr/>
        </p:nvSpPr>
        <p:spPr>
          <a:xfrm>
            <a:off x="3478664" y="1913559"/>
            <a:ext cx="5399773" cy="2271556"/>
          </a:xfrm>
          <a:prstGeom prst="rect">
            <a:avLst/>
          </a:prstGeom>
          <a:noFill/>
          <a:ln w="12700">
            <a:solidFill>
              <a:schemeClr val="bg1"/>
            </a:solidFill>
            <a:prstDash val="solid"/>
            <a:miter/>
          </a:ln>
        </p:spPr>
        <p:txBody>
          <a:bodyPr anchor="ctr">
            <a:spAutoFit/>
          </a:bodyPr>
          <a:lstStyle/>
          <a:p>
            <a:pPr algn="ctr"/>
            <a:endParaRPr lang="zh-CN">
              <a:solidFill>
                <a:schemeClr val="lt1"/>
              </a:solidFill>
            </a:endParaRPr>
          </a:p>
        </p:txBody>
      </p:sp>
      <p:sp>
        <p:nvSpPr>
          <p:cNvPr id="15" name="Text Placeholder 14"/>
          <p:cNvSpPr>
            <a:spLocks noGrp="1"/>
          </p:cNvSpPr>
          <p:nvPr>
            <p:ph type="body" idx="11"/>
          </p:nvPr>
        </p:nvSpPr>
        <p:spPr>
          <a:xfrm>
            <a:off x="10094106" y="6269356"/>
            <a:ext cx="1371600" cy="228600"/>
          </a:xfrm>
        </p:spPr>
        <p:txBody>
          <a:bodyPr>
            <a:spAutoFit/>
          </a:bodyPr>
          <a:lstStyle/>
          <a:p>
            <a:pPr lvl="0"/>
            <a:r>
              <a:rPr lang="en-US" sz="1500">
                <a:solidFill>
                  <a:srgbClr val="FFFFFF"/>
                </a:solidFill>
              </a:rPr>
              <a:t>September·25th</a:t>
            </a:r>
            <a:endParaRPr lang="zh-CN" sz="150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TextBox 66"/>
          <p:cNvSpPr txBox="1"/>
          <p:nvPr/>
        </p:nvSpPr>
        <p:spPr>
          <a:xfrm>
            <a:off x="321751" y="1281724"/>
            <a:ext cx="2114550" cy="774700"/>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lgn="just">
              <a:lnSpc>
                <a:spcPct val="125000"/>
              </a:lnSpc>
            </a:pPr>
            <a:r>
              <a:rPr lang="zh-CN" sz="1350">
                <a:solidFill>
                  <a:srgbClr val="FFFFFF"/>
                </a:solidFill>
                <a:latin typeface="黑体"/>
                <a:ea typeface="黑体"/>
              </a:rPr>
              <a:t>请在此输入具体的内容，</a:t>
            </a:r>
            <a:r>
              <a:rPr lang="en-US" sz="1350">
                <a:solidFill>
                  <a:srgbClr val="FFFFFF"/>
                </a:solidFill>
                <a:latin typeface="黑体"/>
                <a:ea typeface="黑体"/>
              </a:rPr>
              <a:t>T</a:t>
            </a:r>
            <a:r>
              <a:rPr lang="zh-CN" sz="1350">
                <a:solidFill>
                  <a:srgbClr val="FFFFFF"/>
                </a:solidFill>
                <a:latin typeface="黑体"/>
                <a:ea typeface="黑体"/>
              </a:rPr>
              <a:t>内容应当精炼简洁，便于读者快速把握信息。</a:t>
            </a:r>
          </a:p>
        </p:txBody>
      </p:sp>
      <p:sp>
        <p:nvSpPr>
          <p:cNvPr id="68" name="TextBox 67"/>
          <p:cNvSpPr txBox="1"/>
          <p:nvPr/>
        </p:nvSpPr>
        <p:spPr>
          <a:xfrm>
            <a:off x="7472350" y="3527307"/>
            <a:ext cx="5911850" cy="635000"/>
          </a:xfrm>
          <a:prstGeom prst="rect">
            <a:avLst/>
          </a:prstGeom>
          <a:ln w="12700">
            <a:prstDash val="solid"/>
            <a:miter/>
          </a:ln>
        </p:spPr>
        <p:txBody>
          <a:bodyP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lgn="ctr"/>
            <a:r>
              <a:rPr lang="en-US" sz="3600" b="1">
                <a:solidFill>
                  <a:srgbClr val="000000"/>
                </a:solidFill>
                <a:latin typeface="Times-Bold"/>
                <a:ea typeface="Times-Bold"/>
              </a:rPr>
              <a:t> </a:t>
            </a:r>
          </a:p>
        </p:txBody>
      </p:sp>
      <p:sp>
        <p:nvSpPr>
          <p:cNvPr id="69" name="TextBox 68"/>
          <p:cNvSpPr txBox="1"/>
          <p:nvPr/>
        </p:nvSpPr>
        <p:spPr>
          <a:xfrm>
            <a:off x="850500" y="546884"/>
            <a:ext cx="8839200" cy="400110"/>
          </a:xfrm>
          <a:prstGeom prst="rect">
            <a:avLst/>
          </a:prstGeom>
          <a:ln w="12700">
            <a:prstDash val="solid"/>
            <a:miter/>
          </a:ln>
        </p:spPr>
        <p:txBody>
          <a:bodyP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r>
              <a:rPr lang="en-US" sz="2000"/>
              <a:t>5.1  Fast Ethernet</a:t>
            </a:r>
          </a:p>
        </p:txBody>
      </p:sp>
      <p:sp>
        <p:nvSpPr>
          <p:cNvPr id="70" name="Free-form: Shape 69"/>
          <p:cNvSpPr/>
          <p:nvPr/>
        </p:nvSpPr>
        <p:spPr>
          <a:xfrm>
            <a:off x="612321" y="3429064"/>
            <a:ext cx="2245178" cy="1898196"/>
          </a:xfrm>
          <a:custGeom>
            <a:avLst/>
            <a:gdLst/>
            <a:ahLst/>
            <a:cxnLst/>
            <a:rect l="l" t="t" r="r" b="b"/>
            <a:pathLst>
              <a:path w="2245178" h="1898196" stroke="0">
                <a:moveTo>
                  <a:pt x="317116" y="0"/>
                </a:moveTo>
                <a:cubicBezTo>
                  <a:pt x="501043" y="31742"/>
                  <a:pt x="602520" y="-25394"/>
                  <a:pt x="799131" y="0"/>
                </a:cubicBezTo>
                <a:cubicBezTo>
                  <a:pt x="989400" y="38091"/>
                  <a:pt x="1065508" y="-38091"/>
                  <a:pt x="1281147" y="0"/>
                </a:cubicBezTo>
                <a:cubicBezTo>
                  <a:pt x="1471416" y="38091"/>
                  <a:pt x="1553866" y="-31742"/>
                  <a:pt x="1763162" y="0"/>
                </a:cubicBezTo>
                <a:cubicBezTo>
                  <a:pt x="1915378" y="25394"/>
                  <a:pt x="1991486" y="-25394"/>
                  <a:pt x="2245178" y="0"/>
                </a:cubicBezTo>
                <a:cubicBezTo>
                  <a:pt x="2276890" y="196803"/>
                  <a:pt x="2213466" y="292030"/>
                  <a:pt x="2245178" y="526924"/>
                </a:cubicBezTo>
                <a:cubicBezTo>
                  <a:pt x="2270547" y="736424"/>
                  <a:pt x="2219809" y="863393"/>
                  <a:pt x="2245178" y="1053848"/>
                </a:cubicBezTo>
                <a:cubicBezTo>
                  <a:pt x="2270547" y="1218908"/>
                  <a:pt x="2219809" y="1295090"/>
                  <a:pt x="2245178" y="1580772"/>
                </a:cubicBezTo>
                <a:cubicBezTo>
                  <a:pt x="2264205" y="1777575"/>
                  <a:pt x="2086620" y="1879151"/>
                  <a:pt x="1928062" y="1898196"/>
                </a:cubicBezTo>
                <a:cubicBezTo>
                  <a:pt x="1826585" y="1948984"/>
                  <a:pt x="1566551" y="1847408"/>
                  <a:pt x="1446047" y="1898196"/>
                </a:cubicBezTo>
                <a:cubicBezTo>
                  <a:pt x="1331885" y="1923590"/>
                  <a:pt x="1147958" y="1872802"/>
                  <a:pt x="964031" y="1898196"/>
                </a:cubicBezTo>
                <a:cubicBezTo>
                  <a:pt x="862554" y="1936287"/>
                  <a:pt x="640573" y="1860105"/>
                  <a:pt x="482016" y="1898196"/>
                </a:cubicBezTo>
                <a:cubicBezTo>
                  <a:pt x="348827" y="1904544"/>
                  <a:pt x="202954" y="1891848"/>
                  <a:pt x="0" y="1898196"/>
                </a:cubicBezTo>
                <a:cubicBezTo>
                  <a:pt x="44396" y="1771226"/>
                  <a:pt x="-44396" y="1504590"/>
                  <a:pt x="0" y="1371272"/>
                </a:cubicBezTo>
                <a:cubicBezTo>
                  <a:pt x="44396" y="1276045"/>
                  <a:pt x="-44396" y="1047499"/>
                  <a:pt x="0" y="844348"/>
                </a:cubicBezTo>
                <a:cubicBezTo>
                  <a:pt x="44396" y="742772"/>
                  <a:pt x="-50738" y="501530"/>
                  <a:pt x="0" y="317424"/>
                </a:cubicBezTo>
                <a:cubicBezTo>
                  <a:pt x="31712" y="177757"/>
                  <a:pt x="107819" y="-31742"/>
                  <a:pt x="317116" y="0"/>
                </a:cubicBezTo>
                <a:close/>
              </a:path>
              <a:path w="2245178" h="1898196" fill="none">
                <a:moveTo>
                  <a:pt x="317116" y="0"/>
                </a:moveTo>
                <a:cubicBezTo>
                  <a:pt x="399566" y="-57136"/>
                  <a:pt x="653258" y="57136"/>
                  <a:pt x="799131" y="0"/>
                </a:cubicBezTo>
                <a:cubicBezTo>
                  <a:pt x="894266" y="-50788"/>
                  <a:pt x="1128931" y="44439"/>
                  <a:pt x="1281147" y="0"/>
                </a:cubicBezTo>
                <a:cubicBezTo>
                  <a:pt x="1401651" y="-12697"/>
                  <a:pt x="1553866" y="6348"/>
                  <a:pt x="1763162" y="0"/>
                </a:cubicBezTo>
                <a:cubicBezTo>
                  <a:pt x="1826585" y="-63485"/>
                  <a:pt x="2080278" y="57136"/>
                  <a:pt x="2245178" y="0"/>
                </a:cubicBezTo>
                <a:cubicBezTo>
                  <a:pt x="2194440" y="107924"/>
                  <a:pt x="2295916" y="368212"/>
                  <a:pt x="2245178" y="526924"/>
                </a:cubicBezTo>
                <a:cubicBezTo>
                  <a:pt x="2213466" y="660242"/>
                  <a:pt x="2270547" y="876090"/>
                  <a:pt x="2245178" y="1053848"/>
                </a:cubicBezTo>
                <a:cubicBezTo>
                  <a:pt x="2181755" y="1155424"/>
                  <a:pt x="2308601" y="1453802"/>
                  <a:pt x="2245178" y="1580772"/>
                </a:cubicBezTo>
                <a:cubicBezTo>
                  <a:pt x="2219809" y="1726787"/>
                  <a:pt x="2131016" y="1923590"/>
                  <a:pt x="1928062" y="1898196"/>
                </a:cubicBezTo>
                <a:cubicBezTo>
                  <a:pt x="1756820" y="1866454"/>
                  <a:pt x="1674370" y="1929938"/>
                  <a:pt x="1446047" y="1898196"/>
                </a:cubicBezTo>
                <a:cubicBezTo>
                  <a:pt x="1281147" y="1879151"/>
                  <a:pt x="1160643" y="1917241"/>
                  <a:pt x="964031" y="1898196"/>
                </a:cubicBezTo>
                <a:cubicBezTo>
                  <a:pt x="748393" y="1841060"/>
                  <a:pt x="697654" y="1955332"/>
                  <a:pt x="482016" y="1898196"/>
                </a:cubicBezTo>
                <a:cubicBezTo>
                  <a:pt x="323458" y="1879151"/>
                  <a:pt x="215639" y="1917241"/>
                  <a:pt x="0" y="1898196"/>
                </a:cubicBezTo>
                <a:cubicBezTo>
                  <a:pt x="-38054" y="1720439"/>
                  <a:pt x="38054" y="1650605"/>
                  <a:pt x="0" y="1371272"/>
                </a:cubicBezTo>
                <a:cubicBezTo>
                  <a:pt x="0" y="1225257"/>
                  <a:pt x="0" y="1079242"/>
                  <a:pt x="0" y="844348"/>
                </a:cubicBezTo>
                <a:cubicBezTo>
                  <a:pt x="-12685" y="685636"/>
                  <a:pt x="12685" y="571363"/>
                  <a:pt x="0" y="317424"/>
                </a:cubicBezTo>
                <a:cubicBezTo>
                  <a:pt x="-31712" y="107924"/>
                  <a:pt x="177585" y="31742"/>
                  <a:pt x="317116" y="0"/>
                </a:cubicBezTo>
                <a:close/>
              </a:path>
            </a:pathLst>
          </a:custGeom>
          <a:solidFill>
            <a:srgbClr val="621E80"/>
          </a:solidFill>
          <a:ln w="12700">
            <a:solidFill>
              <a:srgbClr val="5E2281"/>
            </a:solidFill>
            <a:prstDash val="solid"/>
            <a:miter/>
            <a:extLst>
              <a:ext uri="{C807C97D-BFC1-408E-A445-0C87EB9F89A2}">
                <ask:lineSketchStyleProps xmlns:ask="http://schemas.microsoft.com/office/drawing/2018/sketchyshapes" sd="1219033472">
                  <a:prstGeom prst="round2DiagRect">
                    <a:avLst/>
                  </a:prstGeom>
                  <ask:type>
                    <ask:lineSketchScribble/>
                  </ask:type>
                </ask:lineSketchStyleProps>
              </a:ext>
            </a:extLst>
          </a:ln>
          <a:effectLst>
            <a:outerShdw blurRad="76200" dist="127000" dir="2700000" sx="108000" sy="108000">
              <a:srgbClr val="000000">
                <a:alpha val="40000"/>
              </a:srgbClr>
            </a:outerShdw>
          </a:effectLst>
        </p:spPr>
        <p:txBody>
          <a:bodyPr anchor="ctr"/>
          <a:lstStyle/>
          <a:p>
            <a:pPr algn="ctr"/>
            <a:endParaRPr/>
          </a:p>
        </p:txBody>
      </p:sp>
      <p:sp>
        <p:nvSpPr>
          <p:cNvPr id="71" name="TextBox 66"/>
          <p:cNvSpPr txBox="1"/>
          <p:nvPr/>
        </p:nvSpPr>
        <p:spPr>
          <a:xfrm>
            <a:off x="809555" y="3603462"/>
            <a:ext cx="2114550" cy="1600200"/>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lgn="just">
              <a:lnSpc>
                <a:spcPct val="125000"/>
              </a:lnSpc>
            </a:pPr>
            <a:r>
              <a:rPr lang="en-US" sz="2800">
                <a:solidFill>
                  <a:srgbClr val="FFFFFF"/>
                </a:solidFill>
                <a:latin typeface="黑体"/>
                <a:ea typeface="黑体"/>
              </a:rPr>
              <a:t>IEEE 802.3</a:t>
            </a:r>
          </a:p>
          <a:p>
            <a:pPr lvl="0" algn="just">
              <a:lnSpc>
                <a:spcPct val="125000"/>
              </a:lnSpc>
            </a:pPr>
            <a:endParaRPr lang="en-US" sz="2800">
              <a:solidFill>
                <a:srgbClr val="FFFFFF"/>
              </a:solidFill>
              <a:latin typeface="黑体"/>
              <a:ea typeface="黑体"/>
            </a:endParaRPr>
          </a:p>
          <a:p>
            <a:pPr lvl="0" algn="just">
              <a:lnSpc>
                <a:spcPct val="125000"/>
              </a:lnSpc>
            </a:pPr>
            <a:r>
              <a:rPr lang="en-US" sz="2800">
                <a:solidFill>
                  <a:srgbClr val="FFFFFF"/>
                </a:solidFill>
                <a:latin typeface="黑体"/>
                <a:ea typeface="黑体"/>
              </a:rPr>
              <a:t>10 Mbps</a:t>
            </a:r>
          </a:p>
        </p:txBody>
      </p:sp>
      <p:sp>
        <p:nvSpPr>
          <p:cNvPr id="72" name="Free-form: Shape 71"/>
          <p:cNvSpPr/>
          <p:nvPr/>
        </p:nvSpPr>
        <p:spPr>
          <a:xfrm>
            <a:off x="2924104" y="1629110"/>
            <a:ext cx="2245178" cy="1898196"/>
          </a:xfrm>
          <a:custGeom>
            <a:avLst/>
            <a:gdLst/>
            <a:ahLst/>
            <a:cxnLst/>
            <a:rect l="l" t="t" r="r" b="b"/>
            <a:pathLst>
              <a:path w="2245178" h="1898196" stroke="0">
                <a:moveTo>
                  <a:pt x="317116" y="0"/>
                </a:moveTo>
                <a:cubicBezTo>
                  <a:pt x="501043" y="31742"/>
                  <a:pt x="602520" y="-25394"/>
                  <a:pt x="799131" y="0"/>
                </a:cubicBezTo>
                <a:cubicBezTo>
                  <a:pt x="989400" y="38091"/>
                  <a:pt x="1065508" y="-38091"/>
                  <a:pt x="1281147" y="0"/>
                </a:cubicBezTo>
                <a:cubicBezTo>
                  <a:pt x="1471416" y="38091"/>
                  <a:pt x="1553866" y="-31742"/>
                  <a:pt x="1763162" y="0"/>
                </a:cubicBezTo>
                <a:cubicBezTo>
                  <a:pt x="1915378" y="25394"/>
                  <a:pt x="1991486" y="-25394"/>
                  <a:pt x="2245178" y="0"/>
                </a:cubicBezTo>
                <a:cubicBezTo>
                  <a:pt x="2276890" y="196803"/>
                  <a:pt x="2213466" y="292030"/>
                  <a:pt x="2245178" y="526924"/>
                </a:cubicBezTo>
                <a:cubicBezTo>
                  <a:pt x="2270547" y="736424"/>
                  <a:pt x="2219809" y="863393"/>
                  <a:pt x="2245178" y="1053848"/>
                </a:cubicBezTo>
                <a:cubicBezTo>
                  <a:pt x="2270547" y="1218908"/>
                  <a:pt x="2219809" y="1295090"/>
                  <a:pt x="2245178" y="1580772"/>
                </a:cubicBezTo>
                <a:cubicBezTo>
                  <a:pt x="2264205" y="1777575"/>
                  <a:pt x="2086620" y="1879151"/>
                  <a:pt x="1928062" y="1898196"/>
                </a:cubicBezTo>
                <a:cubicBezTo>
                  <a:pt x="1826585" y="1948984"/>
                  <a:pt x="1566551" y="1847408"/>
                  <a:pt x="1446047" y="1898196"/>
                </a:cubicBezTo>
                <a:cubicBezTo>
                  <a:pt x="1331885" y="1923590"/>
                  <a:pt x="1147958" y="1872802"/>
                  <a:pt x="964031" y="1898196"/>
                </a:cubicBezTo>
                <a:cubicBezTo>
                  <a:pt x="862554" y="1936287"/>
                  <a:pt x="640573" y="1860105"/>
                  <a:pt x="482016" y="1898196"/>
                </a:cubicBezTo>
                <a:cubicBezTo>
                  <a:pt x="348827" y="1904544"/>
                  <a:pt x="202954" y="1891848"/>
                  <a:pt x="0" y="1898196"/>
                </a:cubicBezTo>
                <a:cubicBezTo>
                  <a:pt x="44396" y="1771226"/>
                  <a:pt x="-44396" y="1504590"/>
                  <a:pt x="0" y="1371272"/>
                </a:cubicBezTo>
                <a:cubicBezTo>
                  <a:pt x="44396" y="1276045"/>
                  <a:pt x="-44396" y="1047499"/>
                  <a:pt x="0" y="844348"/>
                </a:cubicBezTo>
                <a:cubicBezTo>
                  <a:pt x="44396" y="742772"/>
                  <a:pt x="-50738" y="501530"/>
                  <a:pt x="0" y="317424"/>
                </a:cubicBezTo>
                <a:cubicBezTo>
                  <a:pt x="31712" y="177757"/>
                  <a:pt x="107819" y="-31742"/>
                  <a:pt x="317116" y="0"/>
                </a:cubicBezTo>
                <a:close/>
              </a:path>
              <a:path w="2245178" h="1898196" fill="none">
                <a:moveTo>
                  <a:pt x="317116" y="0"/>
                </a:moveTo>
                <a:cubicBezTo>
                  <a:pt x="399566" y="-57136"/>
                  <a:pt x="653258" y="57136"/>
                  <a:pt x="799131" y="0"/>
                </a:cubicBezTo>
                <a:cubicBezTo>
                  <a:pt x="894266" y="-50788"/>
                  <a:pt x="1128931" y="44439"/>
                  <a:pt x="1281147" y="0"/>
                </a:cubicBezTo>
                <a:cubicBezTo>
                  <a:pt x="1401651" y="-12697"/>
                  <a:pt x="1553866" y="6348"/>
                  <a:pt x="1763162" y="0"/>
                </a:cubicBezTo>
                <a:cubicBezTo>
                  <a:pt x="1826585" y="-63485"/>
                  <a:pt x="2080278" y="57136"/>
                  <a:pt x="2245178" y="0"/>
                </a:cubicBezTo>
                <a:cubicBezTo>
                  <a:pt x="2194440" y="107924"/>
                  <a:pt x="2295916" y="368212"/>
                  <a:pt x="2245178" y="526924"/>
                </a:cubicBezTo>
                <a:cubicBezTo>
                  <a:pt x="2213466" y="660242"/>
                  <a:pt x="2270547" y="876090"/>
                  <a:pt x="2245178" y="1053848"/>
                </a:cubicBezTo>
                <a:cubicBezTo>
                  <a:pt x="2181755" y="1155424"/>
                  <a:pt x="2308601" y="1453802"/>
                  <a:pt x="2245178" y="1580772"/>
                </a:cubicBezTo>
                <a:cubicBezTo>
                  <a:pt x="2219809" y="1726787"/>
                  <a:pt x="2131016" y="1923590"/>
                  <a:pt x="1928062" y="1898196"/>
                </a:cubicBezTo>
                <a:cubicBezTo>
                  <a:pt x="1756820" y="1866454"/>
                  <a:pt x="1674370" y="1929938"/>
                  <a:pt x="1446047" y="1898196"/>
                </a:cubicBezTo>
                <a:cubicBezTo>
                  <a:pt x="1281147" y="1879151"/>
                  <a:pt x="1160643" y="1917241"/>
                  <a:pt x="964031" y="1898196"/>
                </a:cubicBezTo>
                <a:cubicBezTo>
                  <a:pt x="748393" y="1841060"/>
                  <a:pt x="697654" y="1955332"/>
                  <a:pt x="482016" y="1898196"/>
                </a:cubicBezTo>
                <a:cubicBezTo>
                  <a:pt x="323458" y="1879151"/>
                  <a:pt x="215639" y="1917241"/>
                  <a:pt x="0" y="1898196"/>
                </a:cubicBezTo>
                <a:cubicBezTo>
                  <a:pt x="-38054" y="1720439"/>
                  <a:pt x="38054" y="1650605"/>
                  <a:pt x="0" y="1371272"/>
                </a:cubicBezTo>
                <a:cubicBezTo>
                  <a:pt x="0" y="1225257"/>
                  <a:pt x="0" y="1079242"/>
                  <a:pt x="0" y="844348"/>
                </a:cubicBezTo>
                <a:cubicBezTo>
                  <a:pt x="-12685" y="685636"/>
                  <a:pt x="12685" y="571363"/>
                  <a:pt x="0" y="317424"/>
                </a:cubicBezTo>
                <a:cubicBezTo>
                  <a:pt x="-31712" y="107924"/>
                  <a:pt x="177585" y="31742"/>
                  <a:pt x="317116" y="0"/>
                </a:cubicBezTo>
                <a:close/>
              </a:path>
            </a:pathLst>
          </a:custGeom>
          <a:solidFill>
            <a:srgbClr val="621E80"/>
          </a:solidFill>
          <a:ln w="12700">
            <a:solidFill>
              <a:srgbClr val="5E2281"/>
            </a:solidFill>
            <a:prstDash val="solid"/>
            <a:miter/>
            <a:extLst>
              <a:ext uri="{C807C97D-BFC1-408E-A445-0C87EB9F89A2}">
                <ask:lineSketchStyleProps xmlns:ask="http://schemas.microsoft.com/office/drawing/2018/sketchyshapes" sd="1219033472">
                  <a:prstGeom prst="round2DiagRect">
                    <a:avLst/>
                  </a:prstGeom>
                  <ask:type>
                    <ask:lineSketchScribble/>
                  </ask:type>
                </ask:lineSketchStyleProps>
              </a:ext>
            </a:extLst>
          </a:ln>
          <a:effectLst>
            <a:outerShdw blurRad="76200" dist="127000" dir="2700000" sx="108000" sy="108000">
              <a:srgbClr val="000000">
                <a:alpha val="40000"/>
              </a:srgbClr>
            </a:outerShdw>
          </a:effectLst>
        </p:spPr>
        <p:txBody>
          <a:bodyPr anchor="ctr"/>
          <a:lstStyle/>
          <a:p>
            <a:pPr algn="ctr"/>
            <a:endParaRPr/>
          </a:p>
        </p:txBody>
      </p:sp>
      <p:sp>
        <p:nvSpPr>
          <p:cNvPr id="73" name="TextBox 66"/>
          <p:cNvSpPr txBox="1"/>
          <p:nvPr/>
        </p:nvSpPr>
        <p:spPr>
          <a:xfrm>
            <a:off x="3054733" y="1803508"/>
            <a:ext cx="2114550" cy="1600200"/>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lgn="just">
              <a:lnSpc>
                <a:spcPct val="125000"/>
              </a:lnSpc>
            </a:pPr>
            <a:r>
              <a:rPr lang="en-US" sz="2800">
                <a:solidFill>
                  <a:srgbClr val="FFFFFF"/>
                </a:solidFill>
                <a:latin typeface="黑体"/>
                <a:ea typeface="黑体"/>
              </a:rPr>
              <a:t>IEEE 802.3u</a:t>
            </a:r>
          </a:p>
          <a:p>
            <a:pPr lvl="0" algn="just">
              <a:lnSpc>
                <a:spcPct val="125000"/>
              </a:lnSpc>
            </a:pPr>
            <a:endParaRPr lang="en-US" sz="2800">
              <a:solidFill>
                <a:srgbClr val="FFFFFF"/>
              </a:solidFill>
              <a:latin typeface="黑体"/>
              <a:ea typeface="黑体"/>
            </a:endParaRPr>
          </a:p>
          <a:p>
            <a:pPr lvl="0" algn="just">
              <a:lnSpc>
                <a:spcPct val="125000"/>
              </a:lnSpc>
            </a:pPr>
            <a:r>
              <a:rPr lang="en-US" sz="2800">
                <a:solidFill>
                  <a:srgbClr val="FFFFFF"/>
                </a:solidFill>
                <a:latin typeface="黑体"/>
                <a:ea typeface="黑体"/>
              </a:rPr>
              <a:t>100 Mbps</a:t>
            </a:r>
          </a:p>
        </p:txBody>
      </p:sp>
      <p:sp>
        <p:nvSpPr>
          <p:cNvPr id="74" name="TextBox 73"/>
          <p:cNvSpPr txBox="1"/>
          <p:nvPr/>
        </p:nvSpPr>
        <p:spPr>
          <a:xfrm>
            <a:off x="1250043" y="5396656"/>
            <a:ext cx="3536950" cy="514350"/>
          </a:xfrm>
          <a:prstGeom prst="rect">
            <a:avLst/>
          </a:prstGeom>
          <a:ln w="12700">
            <a:prstDash val="solid"/>
            <a:miter/>
          </a:ln>
        </p:spPr>
        <p:txBody>
          <a:bodyPr>
            <a:spAutoFit/>
          </a:bodyPr>
          <a:lstStyle/>
          <a:p>
            <a:pPr lvl="0"/>
            <a:r>
              <a:rPr lang="en-US" sz="2800" i="1"/>
              <a:t>1983</a:t>
            </a:r>
          </a:p>
        </p:txBody>
      </p:sp>
      <p:sp>
        <p:nvSpPr>
          <p:cNvPr id="75" name="TextBox 74"/>
          <p:cNvSpPr txBox="1"/>
          <p:nvPr/>
        </p:nvSpPr>
        <p:spPr>
          <a:xfrm>
            <a:off x="3400808" y="3527307"/>
            <a:ext cx="3536950" cy="514350"/>
          </a:xfrm>
          <a:prstGeom prst="rect">
            <a:avLst/>
          </a:prstGeom>
          <a:ln w="12700">
            <a:prstDash val="solid"/>
            <a:miter/>
          </a:ln>
        </p:spPr>
        <p:txBody>
          <a:bodyPr>
            <a:spAutoFit/>
          </a:bodyPr>
          <a:lstStyle/>
          <a:p>
            <a:pPr lvl="0"/>
            <a:r>
              <a:rPr lang="en-US" sz="2800" i="1"/>
              <a:t>1995</a:t>
            </a:r>
          </a:p>
        </p:txBody>
      </p:sp>
      <p:sp>
        <p:nvSpPr>
          <p:cNvPr id="76" name="Arrow: Striped Right 75"/>
          <p:cNvSpPr/>
          <p:nvPr/>
        </p:nvSpPr>
        <p:spPr>
          <a:xfrm rot="16200000">
            <a:off x="2066855" y="3275983"/>
            <a:ext cx="1714500" cy="489857"/>
          </a:xfrm>
          <a:prstGeom prst="stripedRightArrow">
            <a:avLst/>
          </a:prstGeom>
          <a:solidFill>
            <a:srgbClr val="C7DCFF"/>
          </a:solidFill>
          <a:ln w="12700">
            <a:solidFill>
              <a:srgbClr val="5C5C5C"/>
            </a:solidFill>
            <a:prstDash val="solid"/>
            <a:miter/>
          </a:ln>
        </p:spPr>
        <p:txBody>
          <a:bodyPr anchor="ctr"/>
          <a:lstStyle/>
          <a:p>
            <a:pPr algn="ctr"/>
            <a:endParaRPr/>
          </a:p>
        </p:txBody>
      </p:sp>
      <p:sp>
        <p:nvSpPr>
          <p:cNvPr id="77" name="TextBox 76"/>
          <p:cNvSpPr txBox="1"/>
          <p:nvPr/>
        </p:nvSpPr>
        <p:spPr>
          <a:xfrm>
            <a:off x="5109482" y="1587431"/>
            <a:ext cx="6934200" cy="1060450"/>
          </a:xfrm>
        </p:spPr>
        <p:txBody>
          <a:bodyPr>
            <a:spAutoFit/>
          </a:bodyPr>
          <a:lstStyle/>
          <a:p>
            <a:pPr marL="457200" lvl="0" indent="-457200" algn="ctr">
              <a:buFont typeface="Arial" charset="0"/>
              <a:buChar char="•"/>
            </a:pPr>
            <a:r>
              <a:rPr lang="en-US" sz="3200" i="1">
                <a:solidFill>
                  <a:srgbClr val="000000"/>
                </a:solidFill>
              </a:rPr>
              <a:t>Keep all old frame formats, interfaces and procedueal rules</a:t>
            </a:r>
          </a:p>
        </p:txBody>
      </p:sp>
      <p:sp>
        <p:nvSpPr>
          <p:cNvPr id="78" name="TextBox 77"/>
          <p:cNvSpPr txBox="1"/>
          <p:nvPr/>
        </p:nvSpPr>
        <p:spPr>
          <a:xfrm>
            <a:off x="5436054" y="4470010"/>
            <a:ext cx="6934200" cy="1060450"/>
          </a:xfrm>
        </p:spPr>
        <p:txBody>
          <a:bodyPr>
            <a:spAutoFit/>
          </a:bodyPr>
          <a:lstStyle/>
          <a:p>
            <a:pPr marL="457200" lvl="0" indent="-457200" algn="ctr">
              <a:buFont typeface="Arial" charset="0"/>
              <a:buChar char="•"/>
            </a:pPr>
            <a:r>
              <a:rPr lang="en-US" sz="3200" i="1">
                <a:solidFill>
                  <a:srgbClr val="000000"/>
                </a:solidFill>
              </a:rPr>
              <a:t>Technically reduce the bit time from 100nsec to 10 nsec</a:t>
            </a:r>
          </a:p>
        </p:txBody>
      </p:sp>
      <p:sp>
        <p:nvSpPr>
          <p:cNvPr id="79" name="TextBox 78"/>
          <p:cNvSpPr txBox="1"/>
          <p:nvPr/>
        </p:nvSpPr>
        <p:spPr>
          <a:xfrm>
            <a:off x="4456340" y="3194340"/>
            <a:ext cx="6934200" cy="571500"/>
          </a:xfrm>
        </p:spPr>
        <p:txBody>
          <a:bodyPr>
            <a:spAutoFit/>
          </a:bodyPr>
          <a:lstStyle/>
          <a:p>
            <a:pPr marL="457200" lvl="0" indent="-457200" algn="ctr">
              <a:buFont typeface="Arial" charset="0"/>
              <a:buChar char="•"/>
            </a:pPr>
            <a:r>
              <a:rPr lang="en-US" sz="3200" i="1">
                <a:solidFill>
                  <a:srgbClr val="000000"/>
                </a:solidFill>
              </a:rPr>
              <a:t>Upgrade the cables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TextBox 66"/>
          <p:cNvSpPr txBox="1"/>
          <p:nvPr/>
        </p:nvSpPr>
        <p:spPr>
          <a:xfrm>
            <a:off x="321751" y="1281724"/>
            <a:ext cx="2114550" cy="774700"/>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lgn="just">
              <a:lnSpc>
                <a:spcPct val="125000"/>
              </a:lnSpc>
            </a:pPr>
            <a:r>
              <a:rPr lang="zh-CN" sz="1350">
                <a:solidFill>
                  <a:srgbClr val="FFFFFF"/>
                </a:solidFill>
                <a:latin typeface="黑体"/>
                <a:ea typeface="黑体"/>
              </a:rPr>
              <a:t>请在此输入具体的内容，</a:t>
            </a:r>
            <a:r>
              <a:rPr lang="en-US" sz="1350">
                <a:solidFill>
                  <a:srgbClr val="FFFFFF"/>
                </a:solidFill>
                <a:latin typeface="黑体"/>
                <a:ea typeface="黑体"/>
              </a:rPr>
              <a:t>T</a:t>
            </a:r>
            <a:r>
              <a:rPr lang="zh-CN" sz="1350">
                <a:solidFill>
                  <a:srgbClr val="FFFFFF"/>
                </a:solidFill>
                <a:latin typeface="黑体"/>
                <a:ea typeface="黑体"/>
              </a:rPr>
              <a:t>内容应当精炼简洁，便于读者快速把握信息。</a:t>
            </a:r>
          </a:p>
        </p:txBody>
      </p:sp>
      <p:sp>
        <p:nvSpPr>
          <p:cNvPr id="68" name="TextBox 67"/>
          <p:cNvSpPr txBox="1"/>
          <p:nvPr/>
        </p:nvSpPr>
        <p:spPr>
          <a:xfrm>
            <a:off x="3140138" y="302414"/>
            <a:ext cx="5911850" cy="635000"/>
          </a:xfrm>
          <a:prstGeom prst="rect">
            <a:avLst/>
          </a:prstGeom>
          <a:ln w="12700">
            <a:prstDash val="solid"/>
            <a:miter/>
          </a:ln>
        </p:spPr>
        <p:txBody>
          <a:bodyP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lgn="ctr"/>
            <a:r>
              <a:rPr lang="en-US" sz="3600" b="1">
                <a:solidFill>
                  <a:srgbClr val="000000"/>
                </a:solidFill>
                <a:latin typeface="Times-Bold"/>
                <a:ea typeface="Times-Bold"/>
              </a:rPr>
              <a:t> </a:t>
            </a:r>
          </a:p>
        </p:txBody>
      </p:sp>
      <p:sp>
        <p:nvSpPr>
          <p:cNvPr id="69" name="TextBox 68"/>
          <p:cNvSpPr txBox="1"/>
          <p:nvPr/>
        </p:nvSpPr>
        <p:spPr>
          <a:xfrm>
            <a:off x="693965" y="607696"/>
            <a:ext cx="8839200" cy="400110"/>
          </a:xfrm>
          <a:prstGeom prst="rect">
            <a:avLst/>
          </a:prstGeom>
          <a:ln w="12700">
            <a:prstDash val="solid"/>
            <a:miter/>
          </a:ln>
        </p:spPr>
        <p:txBody>
          <a:bodyP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r>
              <a:rPr lang="en-US" sz="2000"/>
              <a:t>5.1 Fast Ethernet</a:t>
            </a:r>
          </a:p>
        </p:txBody>
      </p:sp>
      <p:pic>
        <p:nvPicPr>
          <p:cNvPr id="70" name="Picture 69"/>
          <p:cNvPicPr>
            <a:picLocks noChangeAspect="1"/>
          </p:cNvPicPr>
          <p:nvPr/>
        </p:nvPicPr>
        <p:blipFill>
          <a:blip r:embed="rId2"/>
          <a:stretch/>
        </p:blipFill>
        <p:spPr>
          <a:xfrm>
            <a:off x="876300" y="1281724"/>
            <a:ext cx="2703739" cy="2477571"/>
          </a:xfrm>
          <a:prstGeom prst="rect">
            <a:avLst/>
          </a:prstGeom>
        </p:spPr>
      </p:pic>
      <p:sp>
        <p:nvSpPr>
          <p:cNvPr id="71" name="TextBox 70"/>
          <p:cNvSpPr txBox="1"/>
          <p:nvPr/>
        </p:nvSpPr>
        <p:spPr>
          <a:xfrm>
            <a:off x="1379026" y="3502120"/>
            <a:ext cx="5695950" cy="1371600"/>
          </a:xfrm>
          <a:prstGeom prst="rect">
            <a:avLst/>
          </a:prstGeom>
          <a:ln w="12700">
            <a:prstDash val="solid"/>
            <a:miter/>
          </a:ln>
        </p:spPr>
        <p:txBody>
          <a:bodyPr>
            <a:spAutoFit/>
          </a:bodyPr>
          <a:lstStyle/>
          <a:p>
            <a:pPr lvl="0"/>
            <a:r>
              <a:rPr lang="en-US" sz="2800" i="1"/>
              <a:t>10BASE-5</a:t>
            </a:r>
          </a:p>
          <a:p>
            <a:pPr lvl="0"/>
            <a:r>
              <a:rPr lang="en-US" sz="2800" i="1"/>
              <a:t>IEEE 802.3</a:t>
            </a:r>
          </a:p>
          <a:p>
            <a:pPr lvl="0"/>
            <a:endParaRPr lang="en-US" sz="2800" i="1"/>
          </a:p>
        </p:txBody>
      </p:sp>
      <p:sp>
        <p:nvSpPr>
          <p:cNvPr id="72" name="TextBox 71"/>
          <p:cNvSpPr txBox="1"/>
          <p:nvPr/>
        </p:nvSpPr>
        <p:spPr>
          <a:xfrm>
            <a:off x="4674054" y="3533870"/>
            <a:ext cx="3492500" cy="514350"/>
          </a:xfrm>
          <a:prstGeom prst="rect">
            <a:avLst/>
          </a:prstGeom>
          <a:ln w="12700">
            <a:prstDash val="solid"/>
            <a:miter/>
          </a:ln>
        </p:spPr>
        <p:txBody>
          <a:bodyPr>
            <a:spAutoFit/>
          </a:bodyPr>
          <a:lstStyle/>
          <a:p>
            <a:pPr lvl="0"/>
            <a:r>
              <a:rPr lang="en-US" sz="2800" i="1"/>
              <a:t>100BASE-TX</a:t>
            </a:r>
          </a:p>
        </p:txBody>
      </p:sp>
      <p:sp>
        <p:nvSpPr>
          <p:cNvPr id="73" name="TextBox 72"/>
          <p:cNvSpPr txBox="1"/>
          <p:nvPr/>
        </p:nvSpPr>
        <p:spPr>
          <a:xfrm>
            <a:off x="4674054" y="3930745"/>
            <a:ext cx="3822700" cy="514350"/>
          </a:xfrm>
          <a:prstGeom prst="rect">
            <a:avLst/>
          </a:prstGeom>
          <a:ln w="12700">
            <a:prstDash val="solid"/>
            <a:miter/>
          </a:ln>
        </p:spPr>
        <p:txBody>
          <a:bodyPr>
            <a:spAutoFit/>
          </a:bodyPr>
          <a:lstStyle/>
          <a:p>
            <a:pPr lvl="0"/>
            <a:r>
              <a:rPr lang="en-US" sz="2800" i="1"/>
              <a:t>IEEE 802.3u</a:t>
            </a:r>
          </a:p>
        </p:txBody>
      </p:sp>
      <p:pic>
        <p:nvPicPr>
          <p:cNvPr id="74" name="Picture 73"/>
          <p:cNvPicPr>
            <a:picLocks noChangeAspect="1"/>
          </p:cNvPicPr>
          <p:nvPr/>
        </p:nvPicPr>
        <p:blipFill>
          <a:blip r:embed="rId3"/>
          <a:stretch/>
        </p:blipFill>
        <p:spPr>
          <a:xfrm>
            <a:off x="7559168" y="1311530"/>
            <a:ext cx="2985642" cy="2071378"/>
          </a:xfrm>
          <a:prstGeom prst="rect">
            <a:avLst/>
          </a:prstGeom>
        </p:spPr>
      </p:pic>
      <p:pic>
        <p:nvPicPr>
          <p:cNvPr id="75" name="Picture 74"/>
          <p:cNvPicPr>
            <a:picLocks noChangeAspect="1"/>
          </p:cNvPicPr>
          <p:nvPr/>
        </p:nvPicPr>
        <p:blipFill>
          <a:blip r:embed="rId4"/>
          <a:stretch/>
        </p:blipFill>
        <p:spPr>
          <a:xfrm>
            <a:off x="4523014" y="1669074"/>
            <a:ext cx="2472418" cy="1713835"/>
          </a:xfrm>
          <a:prstGeom prst="rect">
            <a:avLst/>
          </a:prstGeom>
        </p:spPr>
      </p:pic>
      <p:sp>
        <p:nvSpPr>
          <p:cNvPr id="76" name="TextBox 75"/>
          <p:cNvSpPr txBox="1"/>
          <p:nvPr/>
        </p:nvSpPr>
        <p:spPr>
          <a:xfrm>
            <a:off x="8225518" y="3502120"/>
            <a:ext cx="3657600" cy="939800"/>
          </a:xfrm>
          <a:prstGeom prst="rect">
            <a:avLst/>
          </a:prstGeom>
          <a:ln w="12700">
            <a:prstDash val="solid"/>
            <a:miter/>
          </a:ln>
        </p:spPr>
        <p:txBody>
          <a:bodyPr>
            <a:spAutoFit/>
          </a:bodyPr>
          <a:lstStyle/>
          <a:p>
            <a:pPr lvl="0"/>
            <a:r>
              <a:rPr lang="en-US" sz="2800" i="1"/>
              <a:t>100BASE-FX</a:t>
            </a:r>
          </a:p>
          <a:p>
            <a:pPr lvl="0"/>
            <a:r>
              <a:rPr lang="en-US" sz="2800" i="1"/>
              <a:t>IEE 802.3u</a:t>
            </a:r>
          </a:p>
        </p:txBody>
      </p:sp>
      <p:sp>
        <p:nvSpPr>
          <p:cNvPr id="77" name="TextBox 76"/>
          <p:cNvSpPr txBox="1"/>
          <p:nvPr/>
        </p:nvSpPr>
        <p:spPr>
          <a:xfrm>
            <a:off x="4489904" y="796018"/>
            <a:ext cx="7353300" cy="571500"/>
          </a:xfrm>
          <a:prstGeom prst="rect">
            <a:avLst/>
          </a:prstGeom>
          <a:ln w="12700">
            <a:prstDash val="solid"/>
            <a:miter/>
          </a:ln>
        </p:spPr>
        <p:txBody>
          <a:bodyPr>
            <a:spAutoFit/>
          </a:bodyPr>
          <a:lstStyle/>
          <a:p>
            <a:pPr lvl="0"/>
            <a:r>
              <a:rPr lang="en-US" sz="3200" i="1"/>
              <a:t>Advenced Cabel:</a:t>
            </a:r>
          </a:p>
        </p:txBody>
      </p:sp>
      <p:sp>
        <p:nvSpPr>
          <p:cNvPr id="78" name="TextBox 77"/>
          <p:cNvSpPr txBox="1"/>
          <p:nvPr/>
        </p:nvSpPr>
        <p:spPr>
          <a:xfrm>
            <a:off x="4968422" y="4572000"/>
            <a:ext cx="2903764" cy="450850"/>
          </a:xfrm>
          <a:prstGeom prst="rect">
            <a:avLst/>
          </a:prstGeom>
          <a:ln w="12700">
            <a:prstDash val="solid"/>
            <a:miter/>
          </a:ln>
        </p:spPr>
        <p:txBody>
          <a:bodyPr>
            <a:spAutoFit/>
          </a:bodyPr>
          <a:lstStyle/>
          <a:p>
            <a:pPr lvl="0"/>
            <a:r>
              <a:rPr lang="en-US" sz="2400" i="1"/>
              <a:t>Twited Pair</a:t>
            </a:r>
          </a:p>
        </p:txBody>
      </p:sp>
      <p:sp>
        <p:nvSpPr>
          <p:cNvPr id="79" name="TextBox 78"/>
          <p:cNvSpPr txBox="1"/>
          <p:nvPr/>
        </p:nvSpPr>
        <p:spPr>
          <a:xfrm>
            <a:off x="8602436" y="4572000"/>
            <a:ext cx="2908300" cy="450850"/>
          </a:xfrm>
          <a:prstGeom prst="rect">
            <a:avLst/>
          </a:prstGeom>
          <a:ln w="12700">
            <a:prstDash val="solid"/>
            <a:miter/>
          </a:ln>
        </p:spPr>
        <p:txBody>
          <a:bodyPr>
            <a:spAutoFit/>
          </a:bodyPr>
          <a:lstStyle/>
          <a:p>
            <a:pPr lvl="0"/>
            <a:r>
              <a:rPr lang="en-US" sz="2400" i="1"/>
              <a:t>Fiber Pair</a:t>
            </a:r>
          </a:p>
        </p:txBody>
      </p:sp>
      <p:sp>
        <p:nvSpPr>
          <p:cNvPr id="80" name="TextBox 79"/>
          <p:cNvSpPr txBox="1"/>
          <p:nvPr/>
        </p:nvSpPr>
        <p:spPr>
          <a:xfrm>
            <a:off x="5000625" y="5163910"/>
            <a:ext cx="2061482" cy="361950"/>
          </a:xfrm>
          <a:prstGeom prst="rect">
            <a:avLst/>
          </a:prstGeom>
          <a:ln w="12700">
            <a:prstDash val="solid"/>
            <a:miter/>
          </a:ln>
        </p:spPr>
        <p:txBody>
          <a:bodyPr>
            <a:spAutoFit/>
          </a:bodyPr>
          <a:lstStyle/>
          <a:p>
            <a:endParaRPr/>
          </a:p>
        </p:txBody>
      </p:sp>
      <p:sp>
        <p:nvSpPr>
          <p:cNvPr id="81" name="TextBox 80"/>
          <p:cNvSpPr txBox="1"/>
          <p:nvPr/>
        </p:nvSpPr>
        <p:spPr>
          <a:xfrm>
            <a:off x="5204732" y="5087710"/>
            <a:ext cx="2044700" cy="514350"/>
          </a:xfrm>
          <a:prstGeom prst="rect">
            <a:avLst/>
          </a:prstGeom>
          <a:ln w="12700">
            <a:prstDash val="solid"/>
            <a:miter/>
          </a:ln>
        </p:spPr>
        <p:txBody>
          <a:bodyPr>
            <a:spAutoFit/>
          </a:bodyPr>
          <a:lstStyle/>
          <a:p>
            <a:pPr lvl="0"/>
            <a:r>
              <a:rPr lang="en-US" sz="2800" i="1"/>
              <a:t>100 m</a:t>
            </a:r>
          </a:p>
        </p:txBody>
      </p:sp>
      <p:sp>
        <p:nvSpPr>
          <p:cNvPr id="82" name="TextBox 81"/>
          <p:cNvSpPr txBox="1"/>
          <p:nvPr/>
        </p:nvSpPr>
        <p:spPr>
          <a:xfrm>
            <a:off x="8713321" y="5087710"/>
            <a:ext cx="2044700" cy="514350"/>
          </a:xfrm>
          <a:prstGeom prst="rect">
            <a:avLst/>
          </a:prstGeom>
          <a:ln w="12700">
            <a:prstDash val="solid"/>
            <a:miter/>
          </a:ln>
        </p:spPr>
        <p:txBody>
          <a:bodyPr>
            <a:spAutoFit/>
          </a:bodyPr>
          <a:lstStyle/>
          <a:p>
            <a:pPr lvl="0"/>
            <a:r>
              <a:rPr lang="en-US" sz="2800" i="1"/>
              <a:t>2000 m</a:t>
            </a:r>
          </a:p>
        </p:txBody>
      </p:sp>
      <p:sp>
        <p:nvSpPr>
          <p:cNvPr id="83" name="TextBox 82"/>
          <p:cNvSpPr txBox="1"/>
          <p:nvPr/>
        </p:nvSpPr>
        <p:spPr>
          <a:xfrm>
            <a:off x="1428750" y="4572000"/>
            <a:ext cx="2698750" cy="450850"/>
          </a:xfrm>
          <a:prstGeom prst="rect">
            <a:avLst/>
          </a:prstGeom>
          <a:ln w="12700">
            <a:prstDash val="solid"/>
            <a:miter/>
          </a:ln>
        </p:spPr>
        <p:txBody>
          <a:bodyPr>
            <a:spAutoFit/>
          </a:bodyPr>
          <a:lstStyle/>
          <a:p>
            <a:pPr lvl="0"/>
            <a:r>
              <a:rPr lang="en-US" sz="2400" i="1"/>
              <a:t>Coaxical Pair</a:t>
            </a:r>
          </a:p>
        </p:txBody>
      </p:sp>
      <p:sp>
        <p:nvSpPr>
          <p:cNvPr id="84" name="TextBox 83"/>
          <p:cNvSpPr txBox="1"/>
          <p:nvPr/>
        </p:nvSpPr>
        <p:spPr>
          <a:xfrm>
            <a:off x="1877786" y="5087710"/>
            <a:ext cx="3003550" cy="514350"/>
          </a:xfrm>
          <a:prstGeom prst="rect">
            <a:avLst/>
          </a:prstGeom>
          <a:ln w="12700">
            <a:prstDash val="solid"/>
            <a:miter/>
          </a:ln>
        </p:spPr>
        <p:txBody>
          <a:bodyPr>
            <a:spAutoFit/>
          </a:bodyPr>
          <a:lstStyle/>
          <a:p>
            <a:pPr lvl="0"/>
            <a:r>
              <a:rPr lang="en-US" sz="2800" i="1"/>
              <a:t>500 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p:cNvSpPr txBox="1"/>
          <p:nvPr/>
        </p:nvSpPr>
        <p:spPr>
          <a:xfrm>
            <a:off x="3140138" y="302414"/>
            <a:ext cx="5911850" cy="635000"/>
          </a:xfrm>
          <a:prstGeom prst="rect">
            <a:avLst/>
          </a:prstGeom>
          <a:ln w="12700">
            <a:prstDash val="solid"/>
            <a:miter/>
          </a:ln>
        </p:spPr>
        <p:txBody>
          <a:bodyP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lgn="ctr"/>
            <a:r>
              <a:rPr lang="en-US" sz="3600" b="1">
                <a:solidFill>
                  <a:srgbClr val="000000"/>
                </a:solidFill>
                <a:latin typeface="Times-Bold"/>
                <a:ea typeface="Times-Bold"/>
              </a:rPr>
              <a:t> </a:t>
            </a:r>
          </a:p>
        </p:txBody>
      </p:sp>
      <p:sp>
        <p:nvSpPr>
          <p:cNvPr id="4" name="TextBox 3"/>
          <p:cNvSpPr txBox="1"/>
          <p:nvPr/>
        </p:nvSpPr>
        <p:spPr>
          <a:xfrm>
            <a:off x="656642" y="587304"/>
            <a:ext cx="8839200" cy="400110"/>
          </a:xfrm>
          <a:prstGeom prst="rect">
            <a:avLst/>
          </a:prstGeom>
          <a:ln w="12700">
            <a:prstDash val="solid"/>
            <a:miter/>
          </a:ln>
        </p:spPr>
        <p:txBody>
          <a:bodyP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r>
              <a:rPr lang="en-US" sz="2000"/>
              <a:t>5.2 Gigabit Ethernet and 10-Gigabit Ethernet</a:t>
            </a:r>
          </a:p>
        </p:txBody>
      </p:sp>
      <p:sp>
        <p:nvSpPr>
          <p:cNvPr id="5" name="TextBox 66"/>
          <p:cNvSpPr txBox="1"/>
          <p:nvPr/>
        </p:nvSpPr>
        <p:spPr>
          <a:xfrm>
            <a:off x="-106874" y="1955277"/>
            <a:ext cx="2114550" cy="774700"/>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lgn="just">
              <a:lnSpc>
                <a:spcPct val="125000"/>
              </a:lnSpc>
            </a:pPr>
            <a:r>
              <a:rPr lang="zh-CN" sz="1350">
                <a:solidFill>
                  <a:srgbClr val="FFFFFF"/>
                </a:solidFill>
                <a:latin typeface="黑体"/>
                <a:ea typeface="黑体"/>
              </a:rPr>
              <a:t>请在此输入具体的内容，</a:t>
            </a:r>
            <a:r>
              <a:rPr lang="en-US" sz="1350">
                <a:solidFill>
                  <a:srgbClr val="FFFFFF"/>
                </a:solidFill>
                <a:latin typeface="黑体"/>
                <a:ea typeface="黑体"/>
              </a:rPr>
              <a:t>T</a:t>
            </a:r>
            <a:r>
              <a:rPr lang="zh-CN" sz="1350">
                <a:solidFill>
                  <a:srgbClr val="FFFFFF"/>
                </a:solidFill>
                <a:latin typeface="黑体"/>
                <a:ea typeface="黑体"/>
              </a:rPr>
              <a:t>内容应当精炼简洁，便于读者快速把握信息。</a:t>
            </a:r>
          </a:p>
        </p:txBody>
      </p:sp>
      <p:sp>
        <p:nvSpPr>
          <p:cNvPr id="6" name="Free-form: Shape 5"/>
          <p:cNvSpPr/>
          <p:nvPr/>
        </p:nvSpPr>
        <p:spPr>
          <a:xfrm>
            <a:off x="1417864" y="4399480"/>
            <a:ext cx="2245178" cy="1152298"/>
          </a:xfrm>
          <a:custGeom>
            <a:avLst/>
            <a:gdLst/>
            <a:ahLst/>
            <a:cxnLst/>
            <a:rect l="l" t="t" r="r" b="b"/>
            <a:pathLst>
              <a:path w="2245178" h="1152298" stroke="0">
                <a:moveTo>
                  <a:pt x="190269" y="0"/>
                </a:moveTo>
                <a:cubicBezTo>
                  <a:pt x="386881" y="57297"/>
                  <a:pt x="412250" y="-57297"/>
                  <a:pt x="703996" y="0"/>
                </a:cubicBezTo>
                <a:cubicBezTo>
                  <a:pt x="913293" y="63663"/>
                  <a:pt x="938662" y="-57297"/>
                  <a:pt x="1217724" y="0"/>
                </a:cubicBezTo>
                <a:cubicBezTo>
                  <a:pt x="1382624" y="25465"/>
                  <a:pt x="1484101" y="-19099"/>
                  <a:pt x="1731451" y="0"/>
                </a:cubicBezTo>
                <a:cubicBezTo>
                  <a:pt x="1890009" y="12733"/>
                  <a:pt x="2004170" y="-12733"/>
                  <a:pt x="2245178" y="0"/>
                </a:cubicBezTo>
                <a:cubicBezTo>
                  <a:pt x="2276890" y="190989"/>
                  <a:pt x="2213466" y="286483"/>
                  <a:pt x="2245178" y="477472"/>
                </a:cubicBezTo>
                <a:cubicBezTo>
                  <a:pt x="2289574" y="687559"/>
                  <a:pt x="2200782" y="751222"/>
                  <a:pt x="2245178" y="961309"/>
                </a:cubicBezTo>
                <a:cubicBezTo>
                  <a:pt x="2257863" y="1075903"/>
                  <a:pt x="2150043" y="1139565"/>
                  <a:pt x="2054909" y="1152298"/>
                </a:cubicBezTo>
                <a:cubicBezTo>
                  <a:pt x="1966116" y="1215961"/>
                  <a:pt x="1699739" y="1088635"/>
                  <a:pt x="1541182" y="1152298"/>
                </a:cubicBezTo>
                <a:cubicBezTo>
                  <a:pt x="1420678" y="1184129"/>
                  <a:pt x="1198697" y="1120467"/>
                  <a:pt x="1027454" y="1152298"/>
                </a:cubicBezTo>
                <a:cubicBezTo>
                  <a:pt x="945004" y="1209595"/>
                  <a:pt x="691312" y="1095001"/>
                  <a:pt x="513727" y="1152298"/>
                </a:cubicBezTo>
                <a:cubicBezTo>
                  <a:pt x="412250" y="1215961"/>
                  <a:pt x="120504" y="1088635"/>
                  <a:pt x="0" y="1152298"/>
                </a:cubicBezTo>
                <a:cubicBezTo>
                  <a:pt x="6342" y="1031339"/>
                  <a:pt x="-12685" y="891280"/>
                  <a:pt x="0" y="674826"/>
                </a:cubicBezTo>
                <a:cubicBezTo>
                  <a:pt x="25369" y="572966"/>
                  <a:pt x="-25369" y="401076"/>
                  <a:pt x="0" y="190989"/>
                </a:cubicBezTo>
                <a:cubicBezTo>
                  <a:pt x="6342" y="89128"/>
                  <a:pt x="82450" y="-6366"/>
                  <a:pt x="190269" y="0"/>
                </a:cubicBezTo>
                <a:close/>
              </a:path>
              <a:path w="2245178" h="1152298" fill="none">
                <a:moveTo>
                  <a:pt x="190269" y="0"/>
                </a:moveTo>
                <a:cubicBezTo>
                  <a:pt x="279062" y="-63663"/>
                  <a:pt x="551781" y="57297"/>
                  <a:pt x="703996" y="0"/>
                </a:cubicBezTo>
                <a:cubicBezTo>
                  <a:pt x="811816" y="-44564"/>
                  <a:pt x="1052824" y="44564"/>
                  <a:pt x="1217724" y="0"/>
                </a:cubicBezTo>
                <a:cubicBezTo>
                  <a:pt x="1300174" y="-50930"/>
                  <a:pt x="1541182" y="50930"/>
                  <a:pt x="1731451" y="0"/>
                </a:cubicBezTo>
                <a:cubicBezTo>
                  <a:pt x="1820243" y="-57297"/>
                  <a:pt x="2080278" y="57297"/>
                  <a:pt x="2245178" y="0"/>
                </a:cubicBezTo>
                <a:cubicBezTo>
                  <a:pt x="2238836" y="140058"/>
                  <a:pt x="2251520" y="299216"/>
                  <a:pt x="2245178" y="477472"/>
                </a:cubicBezTo>
                <a:cubicBezTo>
                  <a:pt x="2232493" y="585698"/>
                  <a:pt x="2257863" y="732123"/>
                  <a:pt x="2245178" y="961309"/>
                </a:cubicBezTo>
                <a:cubicBezTo>
                  <a:pt x="2232493" y="1050437"/>
                  <a:pt x="2175413" y="1165031"/>
                  <a:pt x="2054909" y="1152298"/>
                </a:cubicBezTo>
                <a:cubicBezTo>
                  <a:pt x="1921720" y="1152298"/>
                  <a:pt x="1794874" y="1158664"/>
                  <a:pt x="1541182" y="1152298"/>
                </a:cubicBezTo>
                <a:cubicBezTo>
                  <a:pt x="1312858" y="1101368"/>
                  <a:pt x="1255778" y="1209595"/>
                  <a:pt x="1027454" y="1152298"/>
                </a:cubicBezTo>
                <a:cubicBezTo>
                  <a:pt x="868897" y="1145932"/>
                  <a:pt x="723023" y="1158664"/>
                  <a:pt x="513727" y="1152298"/>
                </a:cubicBezTo>
                <a:cubicBezTo>
                  <a:pt x="355169" y="1120467"/>
                  <a:pt x="285404" y="1184129"/>
                  <a:pt x="0" y="1152298"/>
                </a:cubicBezTo>
                <a:cubicBezTo>
                  <a:pt x="-31712" y="999507"/>
                  <a:pt x="38054" y="948577"/>
                  <a:pt x="0" y="674826"/>
                </a:cubicBezTo>
                <a:cubicBezTo>
                  <a:pt x="0" y="547501"/>
                  <a:pt x="0" y="420175"/>
                  <a:pt x="0" y="190989"/>
                </a:cubicBezTo>
                <a:cubicBezTo>
                  <a:pt x="-19027" y="70029"/>
                  <a:pt x="101477" y="19099"/>
                  <a:pt x="190269" y="0"/>
                </a:cubicBezTo>
                <a:close/>
              </a:path>
            </a:pathLst>
          </a:custGeom>
          <a:solidFill>
            <a:srgbClr val="621E80"/>
          </a:solidFill>
          <a:ln w="12700">
            <a:solidFill>
              <a:srgbClr val="5E2281"/>
            </a:solidFill>
            <a:prstDash val="solid"/>
            <a:miter/>
            <a:extLst>
              <a:ext uri="{C807C97D-BFC1-408E-A445-0C87EB9F89A2}">
                <ask:lineSketchStyleProps xmlns:ask="http://schemas.microsoft.com/office/drawing/2018/sketchyshapes" sd="1219033472">
                  <a:prstGeom prst="round2DiagRect">
                    <a:avLst/>
                  </a:prstGeom>
                  <ask:type>
                    <ask:lineSketchScribble/>
                  </ask:type>
                </ask:lineSketchStyleProps>
              </a:ext>
            </a:extLst>
          </a:ln>
          <a:effectLst>
            <a:outerShdw blurRad="76200" dist="127000" dir="2700000" sx="108000" sy="108000">
              <a:srgbClr val="000000">
                <a:alpha val="40000"/>
              </a:srgbClr>
            </a:outerShdw>
          </a:effectLst>
        </p:spPr>
        <p:txBody>
          <a:bodyPr anchor="ctr"/>
          <a:lstStyle/>
          <a:p>
            <a:pPr algn="ctr"/>
            <a:endParaRPr/>
          </a:p>
        </p:txBody>
      </p:sp>
      <p:sp>
        <p:nvSpPr>
          <p:cNvPr id="7" name="TextBox 66"/>
          <p:cNvSpPr txBox="1"/>
          <p:nvPr/>
        </p:nvSpPr>
        <p:spPr>
          <a:xfrm>
            <a:off x="1483179" y="4399480"/>
            <a:ext cx="2114550" cy="1066800"/>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lgn="just">
              <a:lnSpc>
                <a:spcPct val="125000"/>
              </a:lnSpc>
            </a:pPr>
            <a:r>
              <a:rPr lang="en-US" sz="2800">
                <a:solidFill>
                  <a:srgbClr val="FFFFFF"/>
                </a:solidFill>
                <a:latin typeface="黑体"/>
                <a:ea typeface="黑体"/>
              </a:rPr>
              <a:t>IEEE 802.3</a:t>
            </a:r>
          </a:p>
          <a:p>
            <a:pPr lvl="0" algn="just">
              <a:lnSpc>
                <a:spcPct val="125000"/>
              </a:lnSpc>
            </a:pPr>
            <a:r>
              <a:rPr lang="en-US" sz="2800">
                <a:solidFill>
                  <a:srgbClr val="FFFFFF"/>
                </a:solidFill>
                <a:latin typeface="黑体"/>
                <a:ea typeface="黑体"/>
              </a:rPr>
              <a:t>10 Mbps</a:t>
            </a:r>
          </a:p>
        </p:txBody>
      </p:sp>
      <p:sp>
        <p:nvSpPr>
          <p:cNvPr id="8" name="Free-form: Shape 7"/>
          <p:cNvSpPr/>
          <p:nvPr/>
        </p:nvSpPr>
        <p:spPr>
          <a:xfrm>
            <a:off x="3597728" y="3159914"/>
            <a:ext cx="2245178" cy="1126400"/>
          </a:xfrm>
          <a:custGeom>
            <a:avLst/>
            <a:gdLst/>
            <a:ahLst/>
            <a:cxnLst/>
            <a:rect l="l" t="t" r="r" b="b"/>
            <a:pathLst>
              <a:path w="2245178" h="1126400" stroke="0">
                <a:moveTo>
                  <a:pt x="190269" y="0"/>
                </a:moveTo>
                <a:cubicBezTo>
                  <a:pt x="367854" y="6364"/>
                  <a:pt x="539096" y="0"/>
                  <a:pt x="703996" y="0"/>
                </a:cubicBezTo>
                <a:cubicBezTo>
                  <a:pt x="881581" y="6364"/>
                  <a:pt x="1046481" y="-6364"/>
                  <a:pt x="1217724" y="0"/>
                </a:cubicBezTo>
                <a:cubicBezTo>
                  <a:pt x="1433362" y="44547"/>
                  <a:pt x="1515812" y="-44547"/>
                  <a:pt x="1731451" y="0"/>
                </a:cubicBezTo>
                <a:cubicBezTo>
                  <a:pt x="1947089" y="63638"/>
                  <a:pt x="1978801" y="-57275"/>
                  <a:pt x="2245178" y="0"/>
                </a:cubicBezTo>
                <a:cubicBezTo>
                  <a:pt x="2264205" y="171824"/>
                  <a:pt x="2232493" y="299101"/>
                  <a:pt x="2245178" y="470924"/>
                </a:cubicBezTo>
                <a:cubicBezTo>
                  <a:pt x="2302259" y="649112"/>
                  <a:pt x="2188097" y="655476"/>
                  <a:pt x="2245178" y="935485"/>
                </a:cubicBezTo>
                <a:cubicBezTo>
                  <a:pt x="2264205" y="1062762"/>
                  <a:pt x="2143701" y="1107308"/>
                  <a:pt x="2054909" y="1126400"/>
                </a:cubicBezTo>
                <a:cubicBezTo>
                  <a:pt x="1966116" y="1177311"/>
                  <a:pt x="1731451" y="1075489"/>
                  <a:pt x="1541182" y="1126400"/>
                </a:cubicBezTo>
                <a:cubicBezTo>
                  <a:pt x="1420678" y="1183675"/>
                  <a:pt x="1128931" y="1069125"/>
                  <a:pt x="1027454" y="1126400"/>
                </a:cubicBezTo>
                <a:cubicBezTo>
                  <a:pt x="932320" y="1183675"/>
                  <a:pt x="665943" y="1069125"/>
                  <a:pt x="513727" y="1126400"/>
                </a:cubicBezTo>
                <a:cubicBezTo>
                  <a:pt x="412250" y="1177311"/>
                  <a:pt x="158558" y="1075489"/>
                  <a:pt x="0" y="1126400"/>
                </a:cubicBezTo>
                <a:cubicBezTo>
                  <a:pt x="31712" y="1018215"/>
                  <a:pt x="-38054" y="814572"/>
                  <a:pt x="0" y="655476"/>
                </a:cubicBezTo>
                <a:cubicBezTo>
                  <a:pt x="50738" y="591837"/>
                  <a:pt x="-57081" y="362739"/>
                  <a:pt x="0" y="190915"/>
                </a:cubicBezTo>
                <a:cubicBezTo>
                  <a:pt x="0" y="89094"/>
                  <a:pt x="82450" y="0"/>
                  <a:pt x="190269" y="0"/>
                </a:cubicBezTo>
                <a:close/>
              </a:path>
              <a:path w="2245178" h="1126400" fill="none">
                <a:moveTo>
                  <a:pt x="190269" y="0"/>
                </a:moveTo>
                <a:cubicBezTo>
                  <a:pt x="336142" y="-6364"/>
                  <a:pt x="494700" y="6364"/>
                  <a:pt x="703996" y="0"/>
                </a:cubicBezTo>
                <a:cubicBezTo>
                  <a:pt x="811816" y="-50911"/>
                  <a:pt x="1071851" y="50911"/>
                  <a:pt x="1217724" y="0"/>
                </a:cubicBezTo>
                <a:cubicBezTo>
                  <a:pt x="1338228" y="-38183"/>
                  <a:pt x="1566551" y="38183"/>
                  <a:pt x="1731451" y="0"/>
                </a:cubicBezTo>
                <a:cubicBezTo>
                  <a:pt x="1845612" y="-38183"/>
                  <a:pt x="2080278" y="38183"/>
                  <a:pt x="2245178" y="0"/>
                </a:cubicBezTo>
                <a:cubicBezTo>
                  <a:pt x="2188097" y="108185"/>
                  <a:pt x="2295916" y="381831"/>
                  <a:pt x="2245178" y="470924"/>
                </a:cubicBezTo>
                <a:cubicBezTo>
                  <a:pt x="2219809" y="566382"/>
                  <a:pt x="2270547" y="725478"/>
                  <a:pt x="2245178" y="935485"/>
                </a:cubicBezTo>
                <a:cubicBezTo>
                  <a:pt x="2232493" y="1024579"/>
                  <a:pt x="2175413" y="1139128"/>
                  <a:pt x="2054909" y="1126400"/>
                </a:cubicBezTo>
                <a:cubicBezTo>
                  <a:pt x="1858297" y="1088217"/>
                  <a:pt x="1782189" y="1170947"/>
                  <a:pt x="1541182" y="1126400"/>
                </a:cubicBezTo>
                <a:cubicBezTo>
                  <a:pt x="1306516" y="1069125"/>
                  <a:pt x="1243093" y="1183675"/>
                  <a:pt x="1027454" y="1126400"/>
                </a:cubicBezTo>
                <a:cubicBezTo>
                  <a:pt x="862554" y="1113672"/>
                  <a:pt x="735708" y="1145492"/>
                  <a:pt x="513727" y="1126400"/>
                </a:cubicBezTo>
                <a:cubicBezTo>
                  <a:pt x="361512" y="1120036"/>
                  <a:pt x="241008" y="1139128"/>
                  <a:pt x="0" y="1126400"/>
                </a:cubicBezTo>
                <a:cubicBezTo>
                  <a:pt x="-50738" y="941849"/>
                  <a:pt x="50738" y="916393"/>
                  <a:pt x="0" y="655476"/>
                </a:cubicBezTo>
                <a:cubicBezTo>
                  <a:pt x="-25369" y="483652"/>
                  <a:pt x="25369" y="388194"/>
                  <a:pt x="0" y="190915"/>
                </a:cubicBezTo>
                <a:cubicBezTo>
                  <a:pt x="-19027" y="63638"/>
                  <a:pt x="101477" y="19092"/>
                  <a:pt x="190269" y="0"/>
                </a:cubicBezTo>
                <a:close/>
              </a:path>
            </a:pathLst>
          </a:custGeom>
          <a:solidFill>
            <a:srgbClr val="621E80"/>
          </a:solidFill>
          <a:ln w="12700">
            <a:solidFill>
              <a:srgbClr val="5E2281"/>
            </a:solidFill>
            <a:prstDash val="solid"/>
            <a:miter/>
            <a:extLst>
              <a:ext uri="{C807C97D-BFC1-408E-A445-0C87EB9F89A2}">
                <ask:lineSketchStyleProps xmlns:ask="http://schemas.microsoft.com/office/drawing/2018/sketchyshapes" sd="1219033472">
                  <a:prstGeom prst="round2DiagRect">
                    <a:avLst/>
                  </a:prstGeom>
                  <ask:type>
                    <ask:lineSketchScribble/>
                  </ask:type>
                </ask:lineSketchStyleProps>
              </a:ext>
            </a:extLst>
          </a:ln>
          <a:effectLst>
            <a:outerShdw blurRad="76200" dist="127000" dir="2700000" sx="108000" sy="108000">
              <a:srgbClr val="000000">
                <a:alpha val="40000"/>
              </a:srgbClr>
            </a:outerShdw>
          </a:effectLst>
        </p:spPr>
        <p:txBody>
          <a:bodyPr anchor="ctr"/>
          <a:lstStyle/>
          <a:p>
            <a:pPr algn="ctr"/>
            <a:endParaRPr/>
          </a:p>
        </p:txBody>
      </p:sp>
      <p:sp>
        <p:nvSpPr>
          <p:cNvPr id="9" name="TextBox 66"/>
          <p:cNvSpPr txBox="1"/>
          <p:nvPr/>
        </p:nvSpPr>
        <p:spPr>
          <a:xfrm>
            <a:off x="3869178" y="3159914"/>
            <a:ext cx="2114550" cy="1066800"/>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lgn="just">
              <a:lnSpc>
                <a:spcPct val="125000"/>
              </a:lnSpc>
            </a:pPr>
            <a:r>
              <a:rPr lang="en-US" sz="2800">
                <a:solidFill>
                  <a:srgbClr val="FFFFFF"/>
                </a:solidFill>
                <a:latin typeface="黑体"/>
                <a:ea typeface="黑体"/>
              </a:rPr>
              <a:t>IEEE 802.3u</a:t>
            </a:r>
          </a:p>
          <a:p>
            <a:pPr lvl="0" algn="just">
              <a:lnSpc>
                <a:spcPct val="125000"/>
              </a:lnSpc>
            </a:pPr>
            <a:r>
              <a:rPr lang="en-US" sz="2800">
                <a:solidFill>
                  <a:srgbClr val="FFFFFF"/>
                </a:solidFill>
                <a:latin typeface="黑体"/>
                <a:ea typeface="黑体"/>
              </a:rPr>
              <a:t>100 Mbps</a:t>
            </a:r>
          </a:p>
        </p:txBody>
      </p:sp>
      <p:sp>
        <p:nvSpPr>
          <p:cNvPr id="10" name="TextBox 9"/>
          <p:cNvSpPr txBox="1"/>
          <p:nvPr/>
        </p:nvSpPr>
        <p:spPr>
          <a:xfrm>
            <a:off x="2055586" y="5621174"/>
            <a:ext cx="3536950" cy="514350"/>
          </a:xfrm>
          <a:prstGeom prst="rect">
            <a:avLst/>
          </a:prstGeom>
          <a:ln w="12700">
            <a:prstDash val="solid"/>
            <a:miter/>
          </a:ln>
        </p:spPr>
        <p:txBody>
          <a:bodyPr>
            <a:spAutoFit/>
          </a:bodyPr>
          <a:lstStyle/>
          <a:p>
            <a:pPr lvl="0"/>
            <a:r>
              <a:rPr lang="en-US" sz="2800" i="1"/>
              <a:t>1983</a:t>
            </a:r>
          </a:p>
        </p:txBody>
      </p:sp>
      <p:sp>
        <p:nvSpPr>
          <p:cNvPr id="11" name="Arrow: Striped Right 10"/>
          <p:cNvSpPr/>
          <p:nvPr/>
        </p:nvSpPr>
        <p:spPr>
          <a:xfrm rot="16200000">
            <a:off x="3071132" y="4096040"/>
            <a:ext cx="1183821" cy="489857"/>
          </a:xfrm>
          <a:prstGeom prst="stripedRightArrow">
            <a:avLst/>
          </a:prstGeom>
          <a:solidFill>
            <a:srgbClr val="C7DCFF"/>
          </a:solidFill>
          <a:ln w="12700">
            <a:solidFill>
              <a:srgbClr val="5C5C5C"/>
            </a:solidFill>
            <a:prstDash val="solid"/>
            <a:miter/>
          </a:ln>
        </p:spPr>
        <p:txBody>
          <a:bodyPr anchor="ctr"/>
          <a:lstStyle/>
          <a:p>
            <a:pPr algn="ctr"/>
            <a:endParaRPr/>
          </a:p>
        </p:txBody>
      </p:sp>
      <p:sp>
        <p:nvSpPr>
          <p:cNvPr id="12" name="Free-form: Shape 11"/>
          <p:cNvSpPr/>
          <p:nvPr/>
        </p:nvSpPr>
        <p:spPr>
          <a:xfrm>
            <a:off x="5983728" y="2093545"/>
            <a:ext cx="2245178" cy="1126400"/>
          </a:xfrm>
          <a:custGeom>
            <a:avLst/>
            <a:gdLst/>
            <a:ahLst/>
            <a:cxnLst/>
            <a:rect l="l" t="t" r="r" b="b"/>
            <a:pathLst>
              <a:path w="2245178" h="1126400" stroke="0">
                <a:moveTo>
                  <a:pt x="190269" y="0"/>
                </a:moveTo>
                <a:cubicBezTo>
                  <a:pt x="367854" y="6364"/>
                  <a:pt x="539096" y="0"/>
                  <a:pt x="703996" y="0"/>
                </a:cubicBezTo>
                <a:cubicBezTo>
                  <a:pt x="881581" y="6364"/>
                  <a:pt x="1046481" y="-6364"/>
                  <a:pt x="1217724" y="0"/>
                </a:cubicBezTo>
                <a:cubicBezTo>
                  <a:pt x="1433362" y="44547"/>
                  <a:pt x="1515812" y="-44547"/>
                  <a:pt x="1731451" y="0"/>
                </a:cubicBezTo>
                <a:cubicBezTo>
                  <a:pt x="1947089" y="63638"/>
                  <a:pt x="1978801" y="-57275"/>
                  <a:pt x="2245178" y="0"/>
                </a:cubicBezTo>
                <a:cubicBezTo>
                  <a:pt x="2264205" y="171824"/>
                  <a:pt x="2232493" y="299101"/>
                  <a:pt x="2245178" y="470924"/>
                </a:cubicBezTo>
                <a:cubicBezTo>
                  <a:pt x="2302259" y="649112"/>
                  <a:pt x="2188097" y="655476"/>
                  <a:pt x="2245178" y="935485"/>
                </a:cubicBezTo>
                <a:cubicBezTo>
                  <a:pt x="2264205" y="1062762"/>
                  <a:pt x="2143701" y="1107308"/>
                  <a:pt x="2054909" y="1126400"/>
                </a:cubicBezTo>
                <a:cubicBezTo>
                  <a:pt x="1966116" y="1177311"/>
                  <a:pt x="1731451" y="1075489"/>
                  <a:pt x="1541182" y="1126400"/>
                </a:cubicBezTo>
                <a:cubicBezTo>
                  <a:pt x="1420678" y="1183675"/>
                  <a:pt x="1128931" y="1069125"/>
                  <a:pt x="1027454" y="1126400"/>
                </a:cubicBezTo>
                <a:cubicBezTo>
                  <a:pt x="932320" y="1183675"/>
                  <a:pt x="665943" y="1069125"/>
                  <a:pt x="513727" y="1126400"/>
                </a:cubicBezTo>
                <a:cubicBezTo>
                  <a:pt x="412250" y="1177311"/>
                  <a:pt x="158558" y="1075489"/>
                  <a:pt x="0" y="1126400"/>
                </a:cubicBezTo>
                <a:cubicBezTo>
                  <a:pt x="31712" y="1018215"/>
                  <a:pt x="-38054" y="814572"/>
                  <a:pt x="0" y="655476"/>
                </a:cubicBezTo>
                <a:cubicBezTo>
                  <a:pt x="50738" y="591837"/>
                  <a:pt x="-57081" y="362739"/>
                  <a:pt x="0" y="190915"/>
                </a:cubicBezTo>
                <a:cubicBezTo>
                  <a:pt x="0" y="89094"/>
                  <a:pt x="82450" y="0"/>
                  <a:pt x="190269" y="0"/>
                </a:cubicBezTo>
                <a:close/>
              </a:path>
              <a:path w="2245178" h="1126400" fill="none">
                <a:moveTo>
                  <a:pt x="190269" y="0"/>
                </a:moveTo>
                <a:cubicBezTo>
                  <a:pt x="336142" y="-6364"/>
                  <a:pt x="494700" y="6364"/>
                  <a:pt x="703996" y="0"/>
                </a:cubicBezTo>
                <a:cubicBezTo>
                  <a:pt x="811816" y="-50911"/>
                  <a:pt x="1071851" y="50911"/>
                  <a:pt x="1217724" y="0"/>
                </a:cubicBezTo>
                <a:cubicBezTo>
                  <a:pt x="1338228" y="-38183"/>
                  <a:pt x="1566551" y="38183"/>
                  <a:pt x="1731451" y="0"/>
                </a:cubicBezTo>
                <a:cubicBezTo>
                  <a:pt x="1845612" y="-38183"/>
                  <a:pt x="2080278" y="38183"/>
                  <a:pt x="2245178" y="0"/>
                </a:cubicBezTo>
                <a:cubicBezTo>
                  <a:pt x="2188097" y="108185"/>
                  <a:pt x="2295916" y="381831"/>
                  <a:pt x="2245178" y="470924"/>
                </a:cubicBezTo>
                <a:cubicBezTo>
                  <a:pt x="2219809" y="566382"/>
                  <a:pt x="2270547" y="725478"/>
                  <a:pt x="2245178" y="935485"/>
                </a:cubicBezTo>
                <a:cubicBezTo>
                  <a:pt x="2232493" y="1024579"/>
                  <a:pt x="2175413" y="1139128"/>
                  <a:pt x="2054909" y="1126400"/>
                </a:cubicBezTo>
                <a:cubicBezTo>
                  <a:pt x="1858297" y="1088217"/>
                  <a:pt x="1782189" y="1170947"/>
                  <a:pt x="1541182" y="1126400"/>
                </a:cubicBezTo>
                <a:cubicBezTo>
                  <a:pt x="1306516" y="1069125"/>
                  <a:pt x="1243093" y="1183675"/>
                  <a:pt x="1027454" y="1126400"/>
                </a:cubicBezTo>
                <a:cubicBezTo>
                  <a:pt x="862554" y="1113672"/>
                  <a:pt x="735708" y="1145492"/>
                  <a:pt x="513727" y="1126400"/>
                </a:cubicBezTo>
                <a:cubicBezTo>
                  <a:pt x="361512" y="1120036"/>
                  <a:pt x="241008" y="1139128"/>
                  <a:pt x="0" y="1126400"/>
                </a:cubicBezTo>
                <a:cubicBezTo>
                  <a:pt x="-50738" y="941849"/>
                  <a:pt x="50738" y="916393"/>
                  <a:pt x="0" y="655476"/>
                </a:cubicBezTo>
                <a:cubicBezTo>
                  <a:pt x="-25369" y="483652"/>
                  <a:pt x="25369" y="388194"/>
                  <a:pt x="0" y="190915"/>
                </a:cubicBezTo>
                <a:cubicBezTo>
                  <a:pt x="-19027" y="63638"/>
                  <a:pt x="101477" y="19092"/>
                  <a:pt x="190269" y="0"/>
                </a:cubicBezTo>
                <a:close/>
              </a:path>
            </a:pathLst>
          </a:custGeom>
          <a:solidFill>
            <a:srgbClr val="621E80"/>
          </a:solidFill>
          <a:ln w="12700">
            <a:solidFill>
              <a:srgbClr val="5E2281"/>
            </a:solidFill>
            <a:prstDash val="solid"/>
            <a:miter/>
            <a:extLst>
              <a:ext uri="{C807C97D-BFC1-408E-A445-0C87EB9F89A2}">
                <ask:lineSketchStyleProps xmlns:ask="http://schemas.microsoft.com/office/drawing/2018/sketchyshapes" sd="1219033472">
                  <a:prstGeom prst="round2DiagRect">
                    <a:avLst/>
                  </a:prstGeom>
                  <ask:type>
                    <ask:lineSketchScribble/>
                  </ask:type>
                </ask:lineSketchStyleProps>
              </a:ext>
            </a:extLst>
          </a:ln>
          <a:effectLst>
            <a:outerShdw blurRad="76200" dist="127000" dir="2700000" sx="108000" sy="108000">
              <a:srgbClr val="000000">
                <a:alpha val="40000"/>
              </a:srgbClr>
            </a:outerShdw>
          </a:effectLst>
        </p:spPr>
        <p:txBody>
          <a:bodyPr anchor="ctr"/>
          <a:lstStyle/>
          <a:p>
            <a:pPr algn="ctr"/>
            <a:endParaRPr/>
          </a:p>
        </p:txBody>
      </p:sp>
      <p:sp>
        <p:nvSpPr>
          <p:cNvPr id="13" name="TextBox 66"/>
          <p:cNvSpPr txBox="1"/>
          <p:nvPr/>
        </p:nvSpPr>
        <p:spPr>
          <a:xfrm>
            <a:off x="6049043" y="2163814"/>
            <a:ext cx="2522764" cy="533400"/>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lgn="just">
              <a:lnSpc>
                <a:spcPct val="125000"/>
              </a:lnSpc>
            </a:pPr>
            <a:r>
              <a:rPr lang="en-US" sz="2800">
                <a:solidFill>
                  <a:srgbClr val="FFFFFF"/>
                </a:solidFill>
                <a:latin typeface="黑体"/>
                <a:ea typeface="黑体"/>
              </a:rPr>
              <a:t>IEEE 802.3ab</a:t>
            </a:r>
          </a:p>
        </p:txBody>
      </p:sp>
      <p:sp>
        <p:nvSpPr>
          <p:cNvPr id="14" name="Arrow: Striped Right 13"/>
          <p:cNvSpPr/>
          <p:nvPr/>
        </p:nvSpPr>
        <p:spPr>
          <a:xfrm rot="16200000">
            <a:off x="5457132" y="3029671"/>
            <a:ext cx="1183821" cy="489857"/>
          </a:xfrm>
          <a:prstGeom prst="stripedRightArrow">
            <a:avLst/>
          </a:prstGeom>
          <a:solidFill>
            <a:srgbClr val="C7DCFF"/>
          </a:solidFill>
          <a:ln w="12700">
            <a:solidFill>
              <a:srgbClr val="5C5C5C"/>
            </a:solidFill>
            <a:prstDash val="solid"/>
            <a:miter/>
          </a:ln>
        </p:spPr>
        <p:txBody>
          <a:bodyPr anchor="ctr"/>
          <a:lstStyle/>
          <a:p>
            <a:pPr algn="ctr"/>
            <a:endParaRPr/>
          </a:p>
        </p:txBody>
      </p:sp>
      <p:sp>
        <p:nvSpPr>
          <p:cNvPr id="15" name="Free-form: Shape 14"/>
          <p:cNvSpPr/>
          <p:nvPr/>
        </p:nvSpPr>
        <p:spPr>
          <a:xfrm>
            <a:off x="8301025" y="1037414"/>
            <a:ext cx="2245178" cy="1126400"/>
          </a:xfrm>
          <a:custGeom>
            <a:avLst/>
            <a:gdLst/>
            <a:ahLst/>
            <a:cxnLst/>
            <a:rect l="l" t="t" r="r" b="b"/>
            <a:pathLst>
              <a:path w="2245178" h="1126400" stroke="0">
                <a:moveTo>
                  <a:pt x="190269" y="0"/>
                </a:moveTo>
                <a:cubicBezTo>
                  <a:pt x="367854" y="6364"/>
                  <a:pt x="539096" y="0"/>
                  <a:pt x="703996" y="0"/>
                </a:cubicBezTo>
                <a:cubicBezTo>
                  <a:pt x="881581" y="6364"/>
                  <a:pt x="1046481" y="-6364"/>
                  <a:pt x="1217724" y="0"/>
                </a:cubicBezTo>
                <a:cubicBezTo>
                  <a:pt x="1433362" y="44547"/>
                  <a:pt x="1515812" y="-44547"/>
                  <a:pt x="1731451" y="0"/>
                </a:cubicBezTo>
                <a:cubicBezTo>
                  <a:pt x="1947089" y="63638"/>
                  <a:pt x="1978801" y="-57275"/>
                  <a:pt x="2245178" y="0"/>
                </a:cubicBezTo>
                <a:cubicBezTo>
                  <a:pt x="2264205" y="171824"/>
                  <a:pt x="2232493" y="299101"/>
                  <a:pt x="2245178" y="470924"/>
                </a:cubicBezTo>
                <a:cubicBezTo>
                  <a:pt x="2302259" y="649112"/>
                  <a:pt x="2188097" y="655476"/>
                  <a:pt x="2245178" y="935485"/>
                </a:cubicBezTo>
                <a:cubicBezTo>
                  <a:pt x="2264205" y="1062762"/>
                  <a:pt x="2143701" y="1107308"/>
                  <a:pt x="2054909" y="1126400"/>
                </a:cubicBezTo>
                <a:cubicBezTo>
                  <a:pt x="1966116" y="1177311"/>
                  <a:pt x="1731451" y="1075489"/>
                  <a:pt x="1541182" y="1126400"/>
                </a:cubicBezTo>
                <a:cubicBezTo>
                  <a:pt x="1420678" y="1183675"/>
                  <a:pt x="1128931" y="1069125"/>
                  <a:pt x="1027454" y="1126400"/>
                </a:cubicBezTo>
                <a:cubicBezTo>
                  <a:pt x="932320" y="1183675"/>
                  <a:pt x="665943" y="1069125"/>
                  <a:pt x="513727" y="1126400"/>
                </a:cubicBezTo>
                <a:cubicBezTo>
                  <a:pt x="412250" y="1177311"/>
                  <a:pt x="158558" y="1075489"/>
                  <a:pt x="0" y="1126400"/>
                </a:cubicBezTo>
                <a:cubicBezTo>
                  <a:pt x="31712" y="1018215"/>
                  <a:pt x="-38054" y="814572"/>
                  <a:pt x="0" y="655476"/>
                </a:cubicBezTo>
                <a:cubicBezTo>
                  <a:pt x="50738" y="591837"/>
                  <a:pt x="-57081" y="362739"/>
                  <a:pt x="0" y="190915"/>
                </a:cubicBezTo>
                <a:cubicBezTo>
                  <a:pt x="0" y="89094"/>
                  <a:pt x="82450" y="0"/>
                  <a:pt x="190269" y="0"/>
                </a:cubicBezTo>
                <a:close/>
              </a:path>
              <a:path w="2245178" h="1126400" fill="none">
                <a:moveTo>
                  <a:pt x="190269" y="0"/>
                </a:moveTo>
                <a:cubicBezTo>
                  <a:pt x="336142" y="-6364"/>
                  <a:pt x="494700" y="6364"/>
                  <a:pt x="703996" y="0"/>
                </a:cubicBezTo>
                <a:cubicBezTo>
                  <a:pt x="811816" y="-50911"/>
                  <a:pt x="1071851" y="50911"/>
                  <a:pt x="1217724" y="0"/>
                </a:cubicBezTo>
                <a:cubicBezTo>
                  <a:pt x="1338228" y="-38183"/>
                  <a:pt x="1566551" y="38183"/>
                  <a:pt x="1731451" y="0"/>
                </a:cubicBezTo>
                <a:cubicBezTo>
                  <a:pt x="1845612" y="-38183"/>
                  <a:pt x="2080278" y="38183"/>
                  <a:pt x="2245178" y="0"/>
                </a:cubicBezTo>
                <a:cubicBezTo>
                  <a:pt x="2188097" y="108185"/>
                  <a:pt x="2295916" y="381831"/>
                  <a:pt x="2245178" y="470924"/>
                </a:cubicBezTo>
                <a:cubicBezTo>
                  <a:pt x="2219809" y="566382"/>
                  <a:pt x="2270547" y="725478"/>
                  <a:pt x="2245178" y="935485"/>
                </a:cubicBezTo>
                <a:cubicBezTo>
                  <a:pt x="2232493" y="1024579"/>
                  <a:pt x="2175413" y="1139128"/>
                  <a:pt x="2054909" y="1126400"/>
                </a:cubicBezTo>
                <a:cubicBezTo>
                  <a:pt x="1858297" y="1088217"/>
                  <a:pt x="1782189" y="1170947"/>
                  <a:pt x="1541182" y="1126400"/>
                </a:cubicBezTo>
                <a:cubicBezTo>
                  <a:pt x="1306516" y="1069125"/>
                  <a:pt x="1243093" y="1183675"/>
                  <a:pt x="1027454" y="1126400"/>
                </a:cubicBezTo>
                <a:cubicBezTo>
                  <a:pt x="862554" y="1113672"/>
                  <a:pt x="735708" y="1145492"/>
                  <a:pt x="513727" y="1126400"/>
                </a:cubicBezTo>
                <a:cubicBezTo>
                  <a:pt x="361512" y="1120036"/>
                  <a:pt x="241008" y="1139128"/>
                  <a:pt x="0" y="1126400"/>
                </a:cubicBezTo>
                <a:cubicBezTo>
                  <a:pt x="-50738" y="941849"/>
                  <a:pt x="50738" y="916393"/>
                  <a:pt x="0" y="655476"/>
                </a:cubicBezTo>
                <a:cubicBezTo>
                  <a:pt x="-25369" y="483652"/>
                  <a:pt x="25369" y="388194"/>
                  <a:pt x="0" y="190915"/>
                </a:cubicBezTo>
                <a:cubicBezTo>
                  <a:pt x="-19027" y="63638"/>
                  <a:pt x="101477" y="19092"/>
                  <a:pt x="190269" y="0"/>
                </a:cubicBezTo>
                <a:close/>
              </a:path>
            </a:pathLst>
          </a:custGeom>
          <a:solidFill>
            <a:srgbClr val="621E80"/>
          </a:solidFill>
          <a:ln w="12700">
            <a:solidFill>
              <a:srgbClr val="5E2281"/>
            </a:solidFill>
            <a:prstDash val="solid"/>
            <a:miter/>
            <a:extLst>
              <a:ext uri="{C807C97D-BFC1-408E-A445-0C87EB9F89A2}">
                <ask:lineSketchStyleProps xmlns:ask="http://schemas.microsoft.com/office/drawing/2018/sketchyshapes" sd="1219033472">
                  <a:prstGeom prst="round2DiagRect">
                    <a:avLst/>
                  </a:prstGeom>
                  <ask:type>
                    <ask:lineSketchScribble/>
                  </ask:type>
                </ask:lineSketchStyleProps>
              </a:ext>
            </a:extLst>
          </a:ln>
          <a:effectLst>
            <a:outerShdw blurRad="76200" dist="127000" dir="2700000" sx="108000" sy="108000">
              <a:srgbClr val="000000">
                <a:alpha val="40000"/>
              </a:srgbClr>
            </a:outerShdw>
          </a:effectLst>
        </p:spPr>
        <p:txBody>
          <a:bodyPr anchor="ctr"/>
          <a:lstStyle/>
          <a:p>
            <a:pPr algn="ctr"/>
            <a:endParaRPr/>
          </a:p>
        </p:txBody>
      </p:sp>
      <p:sp>
        <p:nvSpPr>
          <p:cNvPr id="16" name="TextBox 66"/>
          <p:cNvSpPr txBox="1"/>
          <p:nvPr/>
        </p:nvSpPr>
        <p:spPr>
          <a:xfrm>
            <a:off x="8366340" y="1037414"/>
            <a:ext cx="2869746" cy="533400"/>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lgn="just">
              <a:lnSpc>
                <a:spcPct val="125000"/>
              </a:lnSpc>
            </a:pPr>
            <a:r>
              <a:rPr lang="en-US" sz="2800">
                <a:solidFill>
                  <a:srgbClr val="FFFFFF"/>
                </a:solidFill>
                <a:latin typeface="黑体"/>
                <a:ea typeface="黑体"/>
              </a:rPr>
              <a:t>IEEE 802.3ae</a:t>
            </a:r>
          </a:p>
        </p:txBody>
      </p:sp>
      <p:sp>
        <p:nvSpPr>
          <p:cNvPr id="17" name="Arrow: Striped Right 16"/>
          <p:cNvSpPr/>
          <p:nvPr/>
        </p:nvSpPr>
        <p:spPr>
          <a:xfrm rot="16200000">
            <a:off x="7774428" y="1973540"/>
            <a:ext cx="1183821" cy="489857"/>
          </a:xfrm>
          <a:prstGeom prst="stripedRightArrow">
            <a:avLst/>
          </a:prstGeom>
          <a:solidFill>
            <a:srgbClr val="C7DCFF"/>
          </a:solidFill>
          <a:ln w="12700">
            <a:solidFill>
              <a:srgbClr val="5C5C5C"/>
            </a:solidFill>
            <a:prstDash val="solid"/>
            <a:miter/>
          </a:ln>
        </p:spPr>
        <p:txBody>
          <a:bodyPr anchor="ctr"/>
          <a:lstStyle/>
          <a:p>
            <a:pPr algn="ctr"/>
            <a:endParaRPr/>
          </a:p>
        </p:txBody>
      </p:sp>
      <p:sp>
        <p:nvSpPr>
          <p:cNvPr id="18" name="TextBox 17"/>
          <p:cNvSpPr txBox="1"/>
          <p:nvPr/>
        </p:nvSpPr>
        <p:spPr>
          <a:xfrm>
            <a:off x="4280568" y="4399480"/>
            <a:ext cx="3536950" cy="514350"/>
          </a:xfrm>
          <a:prstGeom prst="rect">
            <a:avLst/>
          </a:prstGeom>
          <a:ln w="12700">
            <a:prstDash val="solid"/>
            <a:miter/>
          </a:ln>
        </p:spPr>
        <p:txBody>
          <a:bodyPr>
            <a:spAutoFit/>
          </a:bodyPr>
          <a:lstStyle/>
          <a:p>
            <a:pPr lvl="0"/>
            <a:r>
              <a:rPr lang="en-US" sz="2800" i="1"/>
              <a:t>1995</a:t>
            </a:r>
          </a:p>
        </p:txBody>
      </p:sp>
      <p:sp>
        <p:nvSpPr>
          <p:cNvPr id="19" name="TextBox 18"/>
          <p:cNvSpPr txBox="1"/>
          <p:nvPr/>
        </p:nvSpPr>
        <p:spPr>
          <a:xfrm>
            <a:off x="6504882" y="2709064"/>
            <a:ext cx="2800350" cy="450850"/>
          </a:xfrm>
          <a:prstGeom prst="rect">
            <a:avLst/>
          </a:prstGeom>
          <a:ln w="12700">
            <a:prstDash val="solid"/>
            <a:miter/>
          </a:ln>
        </p:spPr>
        <p:txBody>
          <a:bodyPr>
            <a:spAutoFit/>
          </a:bodyPr>
          <a:lstStyle/>
          <a:p>
            <a:pPr lvl="0"/>
            <a:r>
              <a:rPr lang="en-US" sz="2400">
                <a:solidFill>
                  <a:srgbClr val="FFFFFF"/>
                </a:solidFill>
              </a:rPr>
              <a:t>1 Gbps</a:t>
            </a:r>
          </a:p>
        </p:txBody>
      </p:sp>
      <p:sp>
        <p:nvSpPr>
          <p:cNvPr id="20" name="TextBox 19"/>
          <p:cNvSpPr txBox="1"/>
          <p:nvPr/>
        </p:nvSpPr>
        <p:spPr>
          <a:xfrm>
            <a:off x="8645954" y="1570814"/>
            <a:ext cx="2800350" cy="450850"/>
          </a:xfrm>
          <a:prstGeom prst="rect">
            <a:avLst/>
          </a:prstGeom>
          <a:ln w="12700">
            <a:prstDash val="solid"/>
            <a:miter/>
          </a:ln>
        </p:spPr>
        <p:txBody>
          <a:bodyPr>
            <a:spAutoFit/>
          </a:bodyPr>
          <a:lstStyle/>
          <a:p>
            <a:pPr lvl="0"/>
            <a:r>
              <a:rPr lang="en-US" sz="2400">
                <a:solidFill>
                  <a:srgbClr val="FFFFFF"/>
                </a:solidFill>
              </a:rPr>
              <a:t>10 Gbps</a:t>
            </a:r>
          </a:p>
        </p:txBody>
      </p:sp>
      <p:sp>
        <p:nvSpPr>
          <p:cNvPr id="21" name="TextBox 20"/>
          <p:cNvSpPr txBox="1"/>
          <p:nvPr/>
        </p:nvSpPr>
        <p:spPr>
          <a:xfrm>
            <a:off x="6640954" y="3356480"/>
            <a:ext cx="3536950" cy="514350"/>
          </a:xfrm>
          <a:prstGeom prst="rect">
            <a:avLst/>
          </a:prstGeom>
          <a:ln w="12700">
            <a:prstDash val="solid"/>
            <a:miter/>
          </a:ln>
        </p:spPr>
        <p:txBody>
          <a:bodyPr>
            <a:spAutoFit/>
          </a:bodyPr>
          <a:lstStyle/>
          <a:p>
            <a:pPr lvl="0"/>
            <a:r>
              <a:rPr lang="en-US" sz="2800" i="1"/>
              <a:t>1999</a:t>
            </a:r>
          </a:p>
        </p:txBody>
      </p:sp>
      <p:sp>
        <p:nvSpPr>
          <p:cNvPr id="22" name="TextBox 21"/>
          <p:cNvSpPr txBox="1"/>
          <p:nvPr/>
        </p:nvSpPr>
        <p:spPr>
          <a:xfrm>
            <a:off x="8911746" y="2218469"/>
            <a:ext cx="3536950" cy="514350"/>
          </a:xfrm>
          <a:prstGeom prst="rect">
            <a:avLst/>
          </a:prstGeom>
          <a:ln w="12700">
            <a:prstDash val="solid"/>
            <a:miter/>
          </a:ln>
        </p:spPr>
        <p:txBody>
          <a:bodyPr>
            <a:spAutoFit/>
          </a:bodyPr>
          <a:lstStyle/>
          <a:p>
            <a:pPr lvl="0"/>
            <a:r>
              <a:rPr lang="en-US" sz="2800" i="1"/>
              <a:t>2002</a:t>
            </a:r>
          </a:p>
        </p:txBody>
      </p:sp>
      <p:sp>
        <p:nvSpPr>
          <p:cNvPr id="23" name="TextBox 22"/>
          <p:cNvSpPr txBox="1"/>
          <p:nvPr/>
        </p:nvSpPr>
        <p:spPr>
          <a:xfrm>
            <a:off x="8645954" y="2769094"/>
            <a:ext cx="3755111" cy="450850"/>
          </a:xfrm>
          <a:prstGeom prst="rect">
            <a:avLst/>
          </a:prstGeom>
          <a:ln w="12700">
            <a:prstDash val="solid"/>
            <a:miter/>
          </a:ln>
        </p:spPr>
        <p:txBody>
          <a:bodyPr>
            <a:spAutoFit/>
          </a:bodyPr>
          <a:lstStyle/>
          <a:p>
            <a:pPr lvl="0"/>
            <a:r>
              <a:rPr lang="en-US" sz="2400" i="1"/>
              <a:t>10GBase-LR: 10 km</a:t>
            </a:r>
          </a:p>
        </p:txBody>
      </p:sp>
      <p:sp>
        <p:nvSpPr>
          <p:cNvPr id="24" name="TextBox 23"/>
          <p:cNvSpPr txBox="1"/>
          <p:nvPr/>
        </p:nvSpPr>
        <p:spPr>
          <a:xfrm>
            <a:off x="8645954" y="3203638"/>
            <a:ext cx="3759200" cy="450850"/>
          </a:xfrm>
          <a:prstGeom prst="rect">
            <a:avLst/>
          </a:prstGeom>
          <a:ln w="12700">
            <a:prstDash val="solid"/>
            <a:miter/>
          </a:ln>
        </p:spPr>
        <p:txBody>
          <a:bodyPr>
            <a:spAutoFit/>
          </a:bodyPr>
          <a:lstStyle/>
          <a:p>
            <a:pPr lvl="0"/>
            <a:r>
              <a:rPr lang="en-US" sz="2400" i="1"/>
              <a:t>10GBase-ER: 40 km</a:t>
            </a:r>
          </a:p>
        </p:txBody>
      </p:sp>
      <p:sp>
        <p:nvSpPr>
          <p:cNvPr id="25" name="TextBox 24"/>
          <p:cNvSpPr txBox="1"/>
          <p:nvPr/>
        </p:nvSpPr>
        <p:spPr>
          <a:xfrm>
            <a:off x="6049043" y="3948630"/>
            <a:ext cx="3759200" cy="450850"/>
          </a:xfrm>
          <a:prstGeom prst="rect">
            <a:avLst/>
          </a:prstGeom>
          <a:ln w="12700">
            <a:prstDash val="solid"/>
            <a:miter/>
          </a:ln>
        </p:spPr>
        <p:txBody>
          <a:bodyPr>
            <a:spAutoFit/>
          </a:bodyPr>
          <a:lstStyle/>
          <a:p>
            <a:pPr lvl="0"/>
            <a:r>
              <a:rPr lang="en-US" sz="2400" i="1"/>
              <a:t>1000Base-LX: 5 km</a:t>
            </a:r>
          </a:p>
        </p:txBody>
      </p:sp>
      <p:sp>
        <p:nvSpPr>
          <p:cNvPr id="26" name="TextBox 25"/>
          <p:cNvSpPr txBox="1"/>
          <p:nvPr/>
        </p:nvSpPr>
        <p:spPr>
          <a:xfrm>
            <a:off x="6049043" y="4399480"/>
            <a:ext cx="3759200" cy="450850"/>
          </a:xfrm>
          <a:prstGeom prst="rect">
            <a:avLst/>
          </a:prstGeom>
          <a:ln w="12700">
            <a:prstDash val="solid"/>
            <a:miter/>
          </a:ln>
        </p:spPr>
        <p:txBody>
          <a:bodyPr>
            <a:spAutoFit/>
          </a:bodyPr>
          <a:lstStyle/>
          <a:p>
            <a:pPr lvl="0"/>
            <a:r>
              <a:rPr lang="en-US" sz="2400" i="1"/>
              <a:t>1000Base-SX: 550 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TextBox 66"/>
          <p:cNvSpPr txBox="1"/>
          <p:nvPr/>
        </p:nvSpPr>
        <p:spPr>
          <a:xfrm>
            <a:off x="321751" y="1281724"/>
            <a:ext cx="2114550" cy="774700"/>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lgn="just">
              <a:lnSpc>
                <a:spcPct val="125000"/>
              </a:lnSpc>
            </a:pPr>
            <a:r>
              <a:rPr lang="zh-CN" sz="1350">
                <a:solidFill>
                  <a:srgbClr val="FFFFFF"/>
                </a:solidFill>
                <a:latin typeface="黑体"/>
                <a:ea typeface="黑体"/>
              </a:rPr>
              <a:t>请在此输入具体的内容，</a:t>
            </a:r>
            <a:r>
              <a:rPr lang="en-US" sz="1350">
                <a:solidFill>
                  <a:srgbClr val="FFFFFF"/>
                </a:solidFill>
                <a:latin typeface="黑体"/>
                <a:ea typeface="黑体"/>
              </a:rPr>
              <a:t>T</a:t>
            </a:r>
            <a:r>
              <a:rPr lang="zh-CN" sz="1350">
                <a:solidFill>
                  <a:srgbClr val="FFFFFF"/>
                </a:solidFill>
                <a:latin typeface="黑体"/>
                <a:ea typeface="黑体"/>
              </a:rPr>
              <a:t>内容应当精炼简洁，便于读者快速把握信息。</a:t>
            </a:r>
          </a:p>
        </p:txBody>
      </p:sp>
      <p:sp>
        <p:nvSpPr>
          <p:cNvPr id="68" name="TextBox 67"/>
          <p:cNvSpPr txBox="1"/>
          <p:nvPr/>
        </p:nvSpPr>
        <p:spPr>
          <a:xfrm>
            <a:off x="3140138" y="302414"/>
            <a:ext cx="5911850" cy="635000"/>
          </a:xfrm>
          <a:prstGeom prst="rect">
            <a:avLst/>
          </a:prstGeom>
          <a:ln w="12700">
            <a:prstDash val="solid"/>
            <a:miter/>
          </a:ln>
        </p:spPr>
        <p:txBody>
          <a:bodyP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lgn="ctr"/>
            <a:r>
              <a:rPr lang="en-US" sz="3600" b="1">
                <a:solidFill>
                  <a:srgbClr val="000000"/>
                </a:solidFill>
                <a:latin typeface="Times-Bold"/>
                <a:ea typeface="Times-Bold"/>
              </a:rPr>
              <a:t> </a:t>
            </a:r>
          </a:p>
        </p:txBody>
      </p:sp>
      <p:sp>
        <p:nvSpPr>
          <p:cNvPr id="69" name="TextBox 68"/>
          <p:cNvSpPr txBox="1"/>
          <p:nvPr/>
        </p:nvSpPr>
        <p:spPr>
          <a:xfrm>
            <a:off x="579979" y="555181"/>
            <a:ext cx="8839200" cy="400110"/>
          </a:xfrm>
          <a:prstGeom prst="rect">
            <a:avLst/>
          </a:prstGeom>
          <a:ln w="12700">
            <a:prstDash val="solid"/>
            <a:miter/>
          </a:ln>
        </p:spPr>
        <p:txBody>
          <a:bodyP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r>
              <a:rPr lang="en-US" sz="2000"/>
              <a:t>5.3 Applications of 10-Gigabit Ethernet</a:t>
            </a:r>
          </a:p>
        </p:txBody>
      </p:sp>
      <p:pic>
        <p:nvPicPr>
          <p:cNvPr id="70" name="Picture 69"/>
          <p:cNvPicPr>
            <a:picLocks noChangeAspect="1"/>
          </p:cNvPicPr>
          <p:nvPr/>
        </p:nvPicPr>
        <p:blipFill>
          <a:blip r:embed="rId2"/>
          <a:stretch/>
        </p:blipFill>
        <p:spPr>
          <a:xfrm>
            <a:off x="240108" y="816508"/>
            <a:ext cx="8177152" cy="5225110"/>
          </a:xfrm>
          <a:prstGeom prst="rect">
            <a:avLst/>
          </a:prstGeom>
        </p:spPr>
      </p:pic>
      <p:sp>
        <p:nvSpPr>
          <p:cNvPr id="71" name="Rectangle 70"/>
          <p:cNvSpPr/>
          <p:nvPr/>
        </p:nvSpPr>
        <p:spPr>
          <a:xfrm>
            <a:off x="122101" y="3663027"/>
            <a:ext cx="915757" cy="773306"/>
          </a:xfrm>
          <a:prstGeom prst="rect">
            <a:avLst/>
          </a:prstGeom>
          <a:solidFill>
            <a:srgbClr val="FFFFFF"/>
          </a:solidFill>
          <a:ln w="0"/>
        </p:spPr>
        <p:txBody>
          <a:bodyPr anchor="ctr"/>
          <a:lstStyle/>
          <a:p>
            <a:pPr algn="ctr"/>
            <a:endParaRPr/>
          </a:p>
        </p:txBody>
      </p:sp>
      <p:sp>
        <p:nvSpPr>
          <p:cNvPr id="72" name="TextBox 71"/>
          <p:cNvSpPr txBox="1"/>
          <p:nvPr/>
        </p:nvSpPr>
        <p:spPr>
          <a:xfrm>
            <a:off x="8143875" y="693964"/>
            <a:ext cx="3968750" cy="4781550"/>
          </a:xfrm>
          <a:prstGeom prst="rect">
            <a:avLst/>
          </a:prstGeom>
          <a:ln w="12700">
            <a:prstDash val="solid"/>
            <a:miter/>
          </a:ln>
        </p:spPr>
        <p:txBody>
          <a:bodyPr>
            <a:spAutoFit/>
          </a:bodyPr>
          <a:lstStyle/>
          <a:p>
            <a:pPr lvl="0"/>
            <a:r>
              <a:rPr lang="en-US" sz="2800"/>
              <a:t>With 10 GE</a:t>
            </a:r>
            <a:r>
              <a:rPr lang="zh-CN" sz="2800"/>
              <a:t>，</a:t>
            </a:r>
            <a:r>
              <a:rPr lang="en-US" sz="2800"/>
              <a:t>LANs can provide better support the rising number of bandwidth-hungry applications and reach greater distance, such as 40 km, which means companies and schools can choose their data center and server farm</a:t>
            </a:r>
          </a:p>
          <a:p>
            <a:pPr lvl="0"/>
            <a:r>
              <a:rPr lang="en-US" sz="2800"/>
              <a:t>in a more strategic way.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extBox 25"/>
          <p:cNvSpPr txBox="1"/>
          <p:nvPr/>
        </p:nvSpPr>
        <p:spPr>
          <a:xfrm>
            <a:off x="10089344" y="5909919"/>
            <a:ext cx="1371600" cy="234950"/>
          </a:xfrm>
          <a:prstGeom prst="rect">
            <a:avLst/>
          </a:prstGeom>
          <a:noFill/>
        </p:spPr>
        <p:txBody>
          <a:bodyPr wrap="non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lgn="r"/>
            <a:r>
              <a:rPr lang="en-US" sz="1500">
                <a:solidFill>
                  <a:srgbClr val="FFFFFF"/>
                </a:solidFill>
              </a:rPr>
              <a:t>September·25th</a:t>
            </a:r>
          </a:p>
        </p:txBody>
      </p:sp>
      <p:sp>
        <p:nvSpPr>
          <p:cNvPr id="4" name="Rectangle 3"/>
          <p:cNvSpPr/>
          <p:nvPr/>
        </p:nvSpPr>
        <p:spPr>
          <a:xfrm>
            <a:off x="3424335" y="2380463"/>
            <a:ext cx="5559079" cy="1246909"/>
          </a:xfrm>
          <a:prstGeom prst="rect">
            <a:avLst/>
          </a:prstGeom>
          <a:solidFill>
            <a:srgbClr val="FFFFFF"/>
          </a:solidFill>
          <a:ln w="12700">
            <a:solidFill>
              <a:srgbClr val="FFFFFF"/>
            </a:solidFill>
            <a:prstDash val="solid"/>
            <a:miter/>
          </a:ln>
        </p:spPr>
        <p:txBody>
          <a:bodyPr anchor="ctr"/>
          <a:lstStyle/>
          <a:p>
            <a:pPr algn="ctr"/>
            <a:endParaRPr/>
          </a:p>
        </p:txBody>
      </p:sp>
      <p:sp>
        <p:nvSpPr>
          <p:cNvPr id="5" name="TextBox 4"/>
          <p:cNvSpPr txBox="1"/>
          <p:nvPr/>
        </p:nvSpPr>
        <p:spPr>
          <a:xfrm>
            <a:off x="4849627" y="2352188"/>
            <a:ext cx="3911600" cy="1181100"/>
          </a:xfrm>
          <a:prstGeom prst="rect">
            <a:avLst/>
          </a:prstGeom>
          <a:ln w="12700">
            <a:prstDash val="solid"/>
            <a:miter/>
          </a:ln>
        </p:spPr>
        <p:txBody>
          <a:bodyPr>
            <a:spAutoFit/>
          </a:bodyPr>
          <a:lstStyle/>
          <a:p>
            <a:pPr lvl="0"/>
            <a:r>
              <a:rPr lang="en-US" sz="7200">
                <a:solidFill>
                  <a:srgbClr val="5E2281"/>
                </a:solidFill>
              </a:rPr>
              <a:t>Q&amp;A</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TextBox 66"/>
          <p:cNvSpPr txBox="1"/>
          <p:nvPr/>
        </p:nvSpPr>
        <p:spPr>
          <a:xfrm>
            <a:off x="321751" y="1281724"/>
            <a:ext cx="2114550" cy="774700"/>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lgn="just">
              <a:lnSpc>
                <a:spcPct val="125000"/>
              </a:lnSpc>
            </a:pPr>
            <a:r>
              <a:rPr lang="zh-CN" sz="1350">
                <a:solidFill>
                  <a:srgbClr val="FFFFFF"/>
                </a:solidFill>
                <a:latin typeface="黑体"/>
                <a:ea typeface="黑体"/>
              </a:rPr>
              <a:t>请在此输入具体的内容，</a:t>
            </a:r>
            <a:r>
              <a:rPr lang="en-US" sz="1350">
                <a:solidFill>
                  <a:srgbClr val="FFFFFF"/>
                </a:solidFill>
                <a:latin typeface="黑体"/>
                <a:ea typeface="黑体"/>
              </a:rPr>
              <a:t>T</a:t>
            </a:r>
            <a:r>
              <a:rPr lang="zh-CN" sz="1350">
                <a:solidFill>
                  <a:srgbClr val="FFFFFF"/>
                </a:solidFill>
                <a:latin typeface="黑体"/>
                <a:ea typeface="黑体"/>
              </a:rPr>
              <a:t>内容应当精炼简洁，便于读者快速把握信息。</a:t>
            </a:r>
          </a:p>
        </p:txBody>
      </p:sp>
      <p:sp>
        <p:nvSpPr>
          <p:cNvPr id="68" name="TextBox 67"/>
          <p:cNvSpPr txBox="1"/>
          <p:nvPr/>
        </p:nvSpPr>
        <p:spPr>
          <a:xfrm>
            <a:off x="3140138" y="302414"/>
            <a:ext cx="5911850" cy="635000"/>
          </a:xfrm>
          <a:prstGeom prst="rect">
            <a:avLst/>
          </a:prstGeom>
          <a:ln w="12700">
            <a:prstDash val="solid"/>
            <a:miter/>
          </a:ln>
        </p:spPr>
        <p:txBody>
          <a:bodyP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lgn="ctr"/>
            <a:r>
              <a:rPr lang="en-US" sz="3600" b="1">
                <a:solidFill>
                  <a:srgbClr val="000000"/>
                </a:solidFill>
                <a:latin typeface="Times-Bold"/>
                <a:ea typeface="Times-Bold"/>
              </a:rPr>
              <a:t> </a:t>
            </a:r>
          </a:p>
        </p:txBody>
      </p:sp>
      <p:sp>
        <p:nvSpPr>
          <p:cNvPr id="69" name="TextBox 68"/>
          <p:cNvSpPr txBox="1"/>
          <p:nvPr/>
        </p:nvSpPr>
        <p:spPr>
          <a:xfrm>
            <a:off x="457928" y="360320"/>
            <a:ext cx="8839200" cy="635000"/>
          </a:xfrm>
          <a:prstGeom prst="rect">
            <a:avLst/>
          </a:prstGeom>
          <a:ln w="12700">
            <a:prstDash val="solid"/>
            <a:miter/>
          </a:ln>
        </p:spPr>
        <p:txBody>
          <a:bodyP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r>
              <a:rPr lang="en-US" sz="3600"/>
              <a:t>Q&amp;A</a:t>
            </a:r>
          </a:p>
        </p:txBody>
      </p:sp>
      <p:sp>
        <p:nvSpPr>
          <p:cNvPr id="70" name="Rectangle 69"/>
          <p:cNvSpPr/>
          <p:nvPr/>
        </p:nvSpPr>
        <p:spPr>
          <a:xfrm>
            <a:off x="122101" y="3663027"/>
            <a:ext cx="915757" cy="773306"/>
          </a:xfrm>
          <a:prstGeom prst="rect">
            <a:avLst/>
          </a:prstGeom>
          <a:solidFill>
            <a:srgbClr val="FFFFFF"/>
          </a:solidFill>
          <a:ln w="0"/>
        </p:spPr>
        <p:txBody>
          <a:bodyPr anchor="ct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gn="ctr"/>
            <a:endParaRPr/>
          </a:p>
        </p:txBody>
      </p:sp>
      <p:sp>
        <p:nvSpPr>
          <p:cNvPr id="71" name="TextBox 70"/>
          <p:cNvSpPr txBox="1"/>
          <p:nvPr/>
        </p:nvSpPr>
        <p:spPr>
          <a:xfrm>
            <a:off x="457928" y="1207129"/>
            <a:ext cx="10938032" cy="450850"/>
          </a:xfrm>
          <a:prstGeom prst="rect">
            <a:avLst/>
          </a:prstGeom>
          <a:ln w="12700">
            <a:prstDash val="solid"/>
            <a:miter/>
          </a:ln>
        </p:spPr>
        <p:txBody>
          <a:bodyPr>
            <a:spAutoFit/>
          </a:bodyPr>
          <a:lstStyle/>
          <a:p>
            <a:pPr lvl="0"/>
            <a:r>
              <a:rPr lang="en-US" sz="2400"/>
              <a:t>1.How does Ethernet handle collisions and ensure efficient data transmission?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TextBox 66"/>
          <p:cNvSpPr txBox="1"/>
          <p:nvPr/>
        </p:nvSpPr>
        <p:spPr>
          <a:xfrm>
            <a:off x="321751" y="1281724"/>
            <a:ext cx="2114550" cy="774700"/>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lgn="just">
              <a:lnSpc>
                <a:spcPct val="125000"/>
              </a:lnSpc>
            </a:pPr>
            <a:r>
              <a:rPr lang="zh-CN" sz="1350">
                <a:solidFill>
                  <a:srgbClr val="FFFFFF"/>
                </a:solidFill>
                <a:latin typeface="黑体"/>
                <a:ea typeface="黑体"/>
              </a:rPr>
              <a:t>请在此输入具体的内容，</a:t>
            </a:r>
            <a:r>
              <a:rPr lang="en-US" sz="1350">
                <a:solidFill>
                  <a:srgbClr val="FFFFFF"/>
                </a:solidFill>
                <a:latin typeface="黑体"/>
                <a:ea typeface="黑体"/>
              </a:rPr>
              <a:t>T</a:t>
            </a:r>
            <a:r>
              <a:rPr lang="zh-CN" sz="1350">
                <a:solidFill>
                  <a:srgbClr val="FFFFFF"/>
                </a:solidFill>
                <a:latin typeface="黑体"/>
                <a:ea typeface="黑体"/>
              </a:rPr>
              <a:t>内容应当精炼简洁，便于读者快速把握信息。</a:t>
            </a:r>
          </a:p>
        </p:txBody>
      </p:sp>
      <p:sp>
        <p:nvSpPr>
          <p:cNvPr id="68" name="TextBox 67"/>
          <p:cNvSpPr txBox="1"/>
          <p:nvPr/>
        </p:nvSpPr>
        <p:spPr>
          <a:xfrm>
            <a:off x="3140138" y="302414"/>
            <a:ext cx="5911850" cy="635000"/>
          </a:xfrm>
          <a:prstGeom prst="rect">
            <a:avLst/>
          </a:prstGeom>
          <a:ln w="12700">
            <a:prstDash val="solid"/>
            <a:miter/>
          </a:ln>
        </p:spPr>
        <p:txBody>
          <a:bodyP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lgn="ctr"/>
            <a:r>
              <a:rPr lang="en-US" sz="3600" b="1">
                <a:solidFill>
                  <a:srgbClr val="000000"/>
                </a:solidFill>
                <a:latin typeface="Times-Bold"/>
                <a:ea typeface="Times-Bold"/>
              </a:rPr>
              <a:t> </a:t>
            </a:r>
          </a:p>
        </p:txBody>
      </p:sp>
      <p:sp>
        <p:nvSpPr>
          <p:cNvPr id="69" name="TextBox 68"/>
          <p:cNvSpPr txBox="1"/>
          <p:nvPr/>
        </p:nvSpPr>
        <p:spPr>
          <a:xfrm>
            <a:off x="457928" y="360320"/>
            <a:ext cx="8839200" cy="635000"/>
          </a:xfrm>
          <a:prstGeom prst="rect">
            <a:avLst/>
          </a:prstGeom>
          <a:ln w="12700">
            <a:prstDash val="solid"/>
            <a:miter/>
          </a:ln>
        </p:spPr>
        <p:txBody>
          <a:bodyP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r>
              <a:rPr lang="en-US" sz="3600"/>
              <a:t>Q&amp;A</a:t>
            </a:r>
          </a:p>
        </p:txBody>
      </p:sp>
      <p:sp>
        <p:nvSpPr>
          <p:cNvPr id="70" name="Rectangle 69"/>
          <p:cNvSpPr/>
          <p:nvPr/>
        </p:nvSpPr>
        <p:spPr>
          <a:xfrm>
            <a:off x="122101" y="3663027"/>
            <a:ext cx="915757" cy="773306"/>
          </a:xfrm>
          <a:prstGeom prst="rect">
            <a:avLst/>
          </a:prstGeom>
          <a:solidFill>
            <a:srgbClr val="FFFFFF"/>
          </a:solidFill>
          <a:ln w="0"/>
        </p:spPr>
        <p:txBody>
          <a:bodyPr anchor="ct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gn="ctr"/>
            <a:endParaRPr/>
          </a:p>
        </p:txBody>
      </p:sp>
      <p:sp>
        <p:nvSpPr>
          <p:cNvPr id="71" name="TextBox 70"/>
          <p:cNvSpPr txBox="1"/>
          <p:nvPr/>
        </p:nvSpPr>
        <p:spPr>
          <a:xfrm>
            <a:off x="457928" y="1207129"/>
            <a:ext cx="10938032" cy="450850"/>
          </a:xfrm>
          <a:prstGeom prst="rect">
            <a:avLst/>
          </a:prstGeom>
          <a:ln w="12700">
            <a:prstDash val="solid"/>
            <a:miter/>
          </a:ln>
        </p:spPr>
        <p:txBody>
          <a:bodyP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r>
              <a:rPr lang="en-US" sz="2400"/>
              <a:t>1.How does Ethernet handle collisions and ensure efficient data transmission?</a:t>
            </a:r>
          </a:p>
        </p:txBody>
      </p:sp>
      <p:sp>
        <p:nvSpPr>
          <p:cNvPr id="72" name="TextBox 71"/>
          <p:cNvSpPr txBox="1"/>
          <p:nvPr/>
        </p:nvSpPr>
        <p:spPr>
          <a:xfrm>
            <a:off x="579979" y="1991762"/>
            <a:ext cx="10445750" cy="1549400"/>
          </a:xfrm>
          <a:prstGeom prst="rect">
            <a:avLst/>
          </a:prstGeom>
          <a:ln w="12700">
            <a:prstDash val="solid"/>
            <a:miter/>
          </a:ln>
        </p:spPr>
        <p:txBody>
          <a:bodyPr>
            <a:spAutoFit/>
          </a:bodyPr>
          <a:lstStyle/>
          <a:p>
            <a:pPr lvl="0"/>
            <a:r>
              <a:rPr lang="en-US" sz="2400"/>
              <a:t>Ans: Ethernet uses the Carrier Sense Multiple Access with Collision Detection (CSMA/CD) access method. It listens for ongoing transmissions and waits for a clear channel before transmitting data. If collisions occur, the devices involved detect them and retransmit after a random delay.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TextBox 66"/>
          <p:cNvSpPr txBox="1"/>
          <p:nvPr/>
        </p:nvSpPr>
        <p:spPr>
          <a:xfrm>
            <a:off x="321751" y="1281724"/>
            <a:ext cx="2114550" cy="774700"/>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lgn="just">
              <a:lnSpc>
                <a:spcPct val="125000"/>
              </a:lnSpc>
            </a:pPr>
            <a:r>
              <a:rPr lang="zh-CN" sz="1350">
                <a:solidFill>
                  <a:srgbClr val="FFFFFF"/>
                </a:solidFill>
                <a:latin typeface="黑体"/>
                <a:ea typeface="黑体"/>
              </a:rPr>
              <a:t>请在此输入具体的内容，</a:t>
            </a:r>
            <a:r>
              <a:rPr lang="en-US" sz="1350">
                <a:solidFill>
                  <a:srgbClr val="FFFFFF"/>
                </a:solidFill>
                <a:latin typeface="黑体"/>
                <a:ea typeface="黑体"/>
              </a:rPr>
              <a:t>T</a:t>
            </a:r>
            <a:r>
              <a:rPr lang="zh-CN" sz="1350">
                <a:solidFill>
                  <a:srgbClr val="FFFFFF"/>
                </a:solidFill>
                <a:latin typeface="黑体"/>
                <a:ea typeface="黑体"/>
              </a:rPr>
              <a:t>内容应当精炼简洁，便于读者快速把握信息。</a:t>
            </a:r>
          </a:p>
        </p:txBody>
      </p:sp>
      <p:sp>
        <p:nvSpPr>
          <p:cNvPr id="68" name="TextBox 67"/>
          <p:cNvSpPr txBox="1"/>
          <p:nvPr/>
        </p:nvSpPr>
        <p:spPr>
          <a:xfrm>
            <a:off x="3140138" y="302414"/>
            <a:ext cx="5911850" cy="635000"/>
          </a:xfrm>
          <a:prstGeom prst="rect">
            <a:avLst/>
          </a:prstGeom>
          <a:ln w="12700">
            <a:prstDash val="solid"/>
            <a:miter/>
          </a:ln>
        </p:spPr>
        <p:txBody>
          <a:bodyP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lgn="ctr"/>
            <a:r>
              <a:rPr lang="en-US" sz="3600" b="1">
                <a:solidFill>
                  <a:srgbClr val="000000"/>
                </a:solidFill>
                <a:latin typeface="Times-Bold"/>
                <a:ea typeface="Times-Bold"/>
              </a:rPr>
              <a:t> </a:t>
            </a:r>
          </a:p>
        </p:txBody>
      </p:sp>
      <p:sp>
        <p:nvSpPr>
          <p:cNvPr id="69" name="TextBox 68"/>
          <p:cNvSpPr txBox="1"/>
          <p:nvPr/>
        </p:nvSpPr>
        <p:spPr>
          <a:xfrm>
            <a:off x="457928" y="360320"/>
            <a:ext cx="8839200" cy="635000"/>
          </a:xfrm>
          <a:prstGeom prst="rect">
            <a:avLst/>
          </a:prstGeom>
          <a:ln w="12700">
            <a:prstDash val="solid"/>
            <a:miter/>
          </a:ln>
        </p:spPr>
        <p:txBody>
          <a:bodyP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r>
              <a:rPr lang="en-US" sz="3600"/>
              <a:t>Q&amp;A</a:t>
            </a:r>
          </a:p>
        </p:txBody>
      </p:sp>
      <p:sp>
        <p:nvSpPr>
          <p:cNvPr id="70" name="Rectangle 69"/>
          <p:cNvSpPr/>
          <p:nvPr/>
        </p:nvSpPr>
        <p:spPr>
          <a:xfrm>
            <a:off x="122101" y="3663027"/>
            <a:ext cx="915757" cy="773306"/>
          </a:xfrm>
          <a:prstGeom prst="rect">
            <a:avLst/>
          </a:prstGeom>
          <a:solidFill>
            <a:srgbClr val="FFFFFF"/>
          </a:solidFill>
          <a:ln w="0"/>
        </p:spPr>
        <p:txBody>
          <a:bodyPr anchor="ct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gn="ctr"/>
            <a:endParaRPr/>
          </a:p>
        </p:txBody>
      </p:sp>
      <p:sp>
        <p:nvSpPr>
          <p:cNvPr id="71" name="TextBox 70"/>
          <p:cNvSpPr txBox="1"/>
          <p:nvPr/>
        </p:nvSpPr>
        <p:spPr>
          <a:xfrm>
            <a:off x="457928" y="1207129"/>
            <a:ext cx="11091941" cy="819150"/>
          </a:xfrm>
          <a:prstGeom prst="rect">
            <a:avLst/>
          </a:prstGeom>
          <a:ln w="12700">
            <a:prstDash val="solid"/>
            <a:miter/>
          </a:ln>
        </p:spPr>
        <p:txBody>
          <a:bodyP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r>
              <a:rPr lang="en-US" sz="2400"/>
              <a:t>2.Can you think of any challenges or limitations associated with Ethernet networks?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TextBox 66"/>
          <p:cNvSpPr txBox="1"/>
          <p:nvPr/>
        </p:nvSpPr>
        <p:spPr>
          <a:xfrm>
            <a:off x="321751" y="1281724"/>
            <a:ext cx="2114550" cy="774700"/>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lgn="just">
              <a:lnSpc>
                <a:spcPct val="125000"/>
              </a:lnSpc>
            </a:pPr>
            <a:r>
              <a:rPr lang="zh-CN" sz="1350">
                <a:solidFill>
                  <a:srgbClr val="FFFFFF"/>
                </a:solidFill>
                <a:latin typeface="黑体"/>
                <a:ea typeface="黑体"/>
              </a:rPr>
              <a:t>请在此输入具体的内容，</a:t>
            </a:r>
            <a:r>
              <a:rPr lang="en-US" sz="1350">
                <a:solidFill>
                  <a:srgbClr val="FFFFFF"/>
                </a:solidFill>
                <a:latin typeface="黑体"/>
                <a:ea typeface="黑体"/>
              </a:rPr>
              <a:t>T</a:t>
            </a:r>
            <a:r>
              <a:rPr lang="zh-CN" sz="1350">
                <a:solidFill>
                  <a:srgbClr val="FFFFFF"/>
                </a:solidFill>
                <a:latin typeface="黑体"/>
                <a:ea typeface="黑体"/>
              </a:rPr>
              <a:t>内容应当精炼简洁，便于读者快速把握信息。</a:t>
            </a:r>
          </a:p>
        </p:txBody>
      </p:sp>
      <p:sp>
        <p:nvSpPr>
          <p:cNvPr id="68" name="TextBox 67"/>
          <p:cNvSpPr txBox="1"/>
          <p:nvPr/>
        </p:nvSpPr>
        <p:spPr>
          <a:xfrm>
            <a:off x="3140138" y="302414"/>
            <a:ext cx="5911850" cy="635000"/>
          </a:xfrm>
          <a:prstGeom prst="rect">
            <a:avLst/>
          </a:prstGeom>
          <a:ln w="12700">
            <a:prstDash val="solid"/>
            <a:miter/>
          </a:ln>
        </p:spPr>
        <p:txBody>
          <a:bodyP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lgn="ctr"/>
            <a:r>
              <a:rPr lang="en-US" sz="3600" b="1">
                <a:solidFill>
                  <a:srgbClr val="000000"/>
                </a:solidFill>
                <a:latin typeface="Times-Bold"/>
                <a:ea typeface="Times-Bold"/>
              </a:rPr>
              <a:t> </a:t>
            </a:r>
          </a:p>
        </p:txBody>
      </p:sp>
      <p:sp>
        <p:nvSpPr>
          <p:cNvPr id="69" name="TextBox 68"/>
          <p:cNvSpPr txBox="1"/>
          <p:nvPr/>
        </p:nvSpPr>
        <p:spPr>
          <a:xfrm>
            <a:off x="457928" y="360320"/>
            <a:ext cx="8839200" cy="635000"/>
          </a:xfrm>
          <a:prstGeom prst="rect">
            <a:avLst/>
          </a:prstGeom>
          <a:ln w="12700">
            <a:prstDash val="solid"/>
            <a:miter/>
          </a:ln>
        </p:spPr>
        <p:txBody>
          <a:bodyP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r>
              <a:rPr lang="en-US" sz="3600"/>
              <a:t>Q&amp;A</a:t>
            </a:r>
          </a:p>
        </p:txBody>
      </p:sp>
      <p:sp>
        <p:nvSpPr>
          <p:cNvPr id="70" name="Rectangle 69"/>
          <p:cNvSpPr/>
          <p:nvPr/>
        </p:nvSpPr>
        <p:spPr>
          <a:xfrm>
            <a:off x="122101" y="3663027"/>
            <a:ext cx="915757" cy="773306"/>
          </a:xfrm>
          <a:prstGeom prst="rect">
            <a:avLst/>
          </a:prstGeom>
          <a:solidFill>
            <a:srgbClr val="FFFFFF"/>
          </a:solidFill>
          <a:ln w="0"/>
        </p:spPr>
        <p:txBody>
          <a:bodyPr anchor="ct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gn="ctr"/>
            <a:endParaRPr/>
          </a:p>
        </p:txBody>
      </p:sp>
      <p:sp>
        <p:nvSpPr>
          <p:cNvPr id="71" name="TextBox 70"/>
          <p:cNvSpPr txBox="1"/>
          <p:nvPr/>
        </p:nvSpPr>
        <p:spPr>
          <a:xfrm>
            <a:off x="457928" y="1207129"/>
            <a:ext cx="11091941" cy="819150"/>
          </a:xfrm>
          <a:prstGeom prst="rect">
            <a:avLst/>
          </a:prstGeom>
          <a:ln w="12700">
            <a:prstDash val="solid"/>
            <a:miter/>
          </a:ln>
        </p:spPr>
        <p:txBody>
          <a:bodyP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r>
              <a:rPr lang="en-US" sz="2400"/>
              <a:t>2.Can you think of any challenges or limitations associated with Ethernet networks?</a:t>
            </a:r>
          </a:p>
        </p:txBody>
      </p:sp>
      <p:sp>
        <p:nvSpPr>
          <p:cNvPr id="72" name="TextBox 71"/>
          <p:cNvSpPr txBox="1"/>
          <p:nvPr/>
        </p:nvSpPr>
        <p:spPr>
          <a:xfrm>
            <a:off x="457928" y="2293544"/>
            <a:ext cx="10534650" cy="1549400"/>
          </a:xfrm>
          <a:prstGeom prst="rect">
            <a:avLst/>
          </a:prstGeom>
          <a:ln w="12700">
            <a:prstDash val="solid"/>
            <a:miter/>
          </a:ln>
        </p:spPr>
        <p:txBody>
          <a:bodyPr>
            <a:spAutoFit/>
          </a:bodyPr>
          <a:lstStyle/>
          <a:p>
            <a:pPr lvl="0"/>
            <a:r>
              <a:rPr lang="en-US" sz="2400"/>
              <a:t>Ans: Ethernet networks may face challenges like network congestion, distance limitations (with copper cables), and potential security vulnerabilities that need to be addressed to ensure optimal performance and security.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TextBox 66"/>
          <p:cNvSpPr txBox="1"/>
          <p:nvPr/>
        </p:nvSpPr>
        <p:spPr>
          <a:xfrm>
            <a:off x="321751" y="1281724"/>
            <a:ext cx="2114550" cy="774700"/>
          </a:xfrm>
          <a:prstGeom prst="rect">
            <a:avLst/>
          </a:prstGeom>
          <a:noFill/>
        </p:spPr>
        <p:txBody>
          <a:bodyPr wrap="square" lIns="0" tIns="0" rIns="0" bIns="0">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lgn="just">
              <a:lnSpc>
                <a:spcPct val="125000"/>
              </a:lnSpc>
            </a:pPr>
            <a:r>
              <a:rPr lang="zh-CN" sz="1350">
                <a:solidFill>
                  <a:srgbClr val="FFFFFF"/>
                </a:solidFill>
                <a:latin typeface="黑体"/>
                <a:ea typeface="黑体"/>
              </a:rPr>
              <a:t>请在此输入具体的内容，</a:t>
            </a:r>
            <a:r>
              <a:rPr lang="en-US" sz="1350">
                <a:solidFill>
                  <a:srgbClr val="FFFFFF"/>
                </a:solidFill>
                <a:latin typeface="黑体"/>
                <a:ea typeface="黑体"/>
              </a:rPr>
              <a:t>T</a:t>
            </a:r>
            <a:r>
              <a:rPr lang="zh-CN" sz="1350">
                <a:solidFill>
                  <a:srgbClr val="FFFFFF"/>
                </a:solidFill>
                <a:latin typeface="黑体"/>
                <a:ea typeface="黑体"/>
              </a:rPr>
              <a:t>内容应当精炼简洁，便于读者快速把握信息。</a:t>
            </a:r>
          </a:p>
        </p:txBody>
      </p:sp>
      <p:sp>
        <p:nvSpPr>
          <p:cNvPr id="68" name="TextBox 67"/>
          <p:cNvSpPr txBox="1"/>
          <p:nvPr/>
        </p:nvSpPr>
        <p:spPr>
          <a:xfrm>
            <a:off x="3140138" y="302414"/>
            <a:ext cx="5911850" cy="635000"/>
          </a:xfrm>
          <a:prstGeom prst="rect">
            <a:avLst/>
          </a:prstGeom>
          <a:ln w="12700">
            <a:prstDash val="solid"/>
            <a:miter/>
          </a:ln>
        </p:spPr>
        <p:txBody>
          <a:bodyP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lgn="ctr"/>
            <a:r>
              <a:rPr lang="en-US" sz="3600" b="1">
                <a:solidFill>
                  <a:srgbClr val="000000"/>
                </a:solidFill>
                <a:latin typeface="Times-Bold"/>
                <a:ea typeface="Times-Bold"/>
              </a:rPr>
              <a:t> </a:t>
            </a:r>
          </a:p>
        </p:txBody>
      </p:sp>
      <p:sp>
        <p:nvSpPr>
          <p:cNvPr id="69" name="Rectangle 68"/>
          <p:cNvSpPr/>
          <p:nvPr/>
        </p:nvSpPr>
        <p:spPr>
          <a:xfrm>
            <a:off x="122101" y="3663027"/>
            <a:ext cx="915757" cy="773306"/>
          </a:xfrm>
          <a:prstGeom prst="rect">
            <a:avLst/>
          </a:prstGeom>
          <a:solidFill>
            <a:srgbClr val="FFFFFF"/>
          </a:solidFill>
          <a:ln w="0"/>
        </p:spPr>
        <p:txBody>
          <a:bodyPr anchor="ct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gn="ctr"/>
            <a:endParaRPr/>
          </a:p>
        </p:txBody>
      </p:sp>
      <p:sp>
        <p:nvSpPr>
          <p:cNvPr id="70" name="TextBox 69"/>
          <p:cNvSpPr txBox="1"/>
          <p:nvPr/>
        </p:nvSpPr>
        <p:spPr>
          <a:xfrm>
            <a:off x="435890" y="261534"/>
            <a:ext cx="4972050" cy="571500"/>
          </a:xfrm>
          <a:prstGeom prst="rect">
            <a:avLst/>
          </a:prstGeom>
          <a:ln w="12700">
            <a:prstDash val="solid"/>
            <a:miter/>
          </a:ln>
        </p:spPr>
        <p:txBody>
          <a:bodyPr>
            <a:spAutoFit/>
          </a:bodyPr>
          <a:lstStyle/>
          <a:p>
            <a:pPr lvl="0"/>
            <a:r>
              <a:rPr lang="en-US" sz="3200">
                <a:solidFill>
                  <a:srgbClr val="5E2281"/>
                </a:solidFill>
              </a:rPr>
              <a:t>Reference Page</a:t>
            </a:r>
          </a:p>
        </p:txBody>
      </p:sp>
      <p:sp>
        <p:nvSpPr>
          <p:cNvPr id="71" name="TextBox 70"/>
          <p:cNvSpPr txBox="1"/>
          <p:nvPr/>
        </p:nvSpPr>
        <p:spPr>
          <a:xfrm>
            <a:off x="781373" y="937414"/>
            <a:ext cx="6096000" cy="4203700"/>
          </a:xfrm>
        </p:spPr>
        <p:txBody>
          <a:bodyPr>
            <a:spAutoFit/>
          </a:bodyPr>
          <a:lstStyle/>
          <a:p>
            <a:pPr marL="342900" lvl="0" indent="-342900">
              <a:buAutoNum type="arabicPeriod"/>
            </a:pPr>
            <a:r>
              <a:rPr lang="en-US">
                <a:hlinkClick r:id="rId2"/>
              </a:rPr>
              <a:t>https://www.optcore.net/100base-tx-vs-100base-fx/</a:t>
            </a:r>
          </a:p>
          <a:p>
            <a:pPr lvl="0">
              <a:buAutoNum type="arabicPeriod"/>
            </a:pPr>
            <a:r>
              <a:rPr lang="en-US">
                <a:hlinkClick r:id="rId3"/>
              </a:rPr>
              <a:t>https://en.wikipedia.org/wiki/10_Gigabit_Ethernet</a:t>
            </a:r>
          </a:p>
          <a:p>
            <a:pPr lvl="0">
              <a:buAutoNum type="arabicPeriod"/>
            </a:pPr>
            <a:r>
              <a:rPr lang="en-US" u="sng">
                <a:hlinkClick r:id="rId4"/>
              </a:rPr>
              <a:t>IEEE SA - IEEE 802.3-2018</a:t>
            </a:r>
          </a:p>
          <a:p>
            <a:pPr lvl="0">
              <a:buAutoNum type="arabicPeriod"/>
            </a:pPr>
            <a:r>
              <a:rPr lang="en-US">
                <a:hlinkClick r:id="rId5"/>
              </a:rPr>
              <a:t>https://www.cse.ohio-state.edu/~panda/788/papers/1h_pro10gbe_lr_sa_wp.pdf</a:t>
            </a:r>
          </a:p>
          <a:p>
            <a:pPr lvl="0">
              <a:buAutoNum type="arabicPeriod"/>
            </a:pPr>
            <a:r>
              <a:rPr lang="en-US">
                <a:hlinkClick r:id="rId6"/>
              </a:rPr>
              <a:t>https://www.cablinginstall.com/home/article/16466796/100basesx-provides-a-path-to-the-future</a:t>
            </a:r>
          </a:p>
          <a:p>
            <a:pPr lvl="0">
              <a:buAutoNum type="arabicPeriod"/>
            </a:pPr>
            <a:r>
              <a:rPr lang="en-US">
                <a:hlinkClick r:id="rId7"/>
              </a:rPr>
              <a:t>https://en.wikipedia.org/wiki/Fast_Ethernet</a:t>
            </a:r>
          </a:p>
          <a:p>
            <a:pPr lvl="0">
              <a:buAutoNum type="arabicPeriod"/>
            </a:pPr>
            <a:r>
              <a:rPr lang="en-US"/>
              <a:t>Switched Ethernet (Data Communications and Networking)http://what-when-how.com/data-communications-and-networking/switched-ethernet-data-communications-and-networking/</a:t>
            </a:r>
          </a:p>
          <a:p>
            <a:pPr lvl="0">
              <a:buAutoNum type="arabicPeriod"/>
            </a:pPr>
            <a:r>
              <a:rPr lang="en-US">
                <a:hlinkClick r:id="rId8"/>
              </a:rPr>
              <a:t>https://zhuanlan.zhihu.com/p/62417/0199</a:t>
            </a:r>
          </a:p>
          <a:p>
            <a:pPr lvl="0">
              <a:buAutoNum type="arabicPeriod"/>
            </a:pPr>
            <a:r>
              <a:rPr lang="en-US" u="sng">
                <a:hlinkClick r:id="rId9"/>
              </a:rPr>
              <a:t>Aloha Network - NETWORK ENCYCLOPEDIA</a:t>
            </a:r>
          </a:p>
          <a:p>
            <a:pPr lvl="0">
              <a:buAutoNum type="arabicPeriod"/>
            </a:pPr>
            <a:r>
              <a:rPr lang="en-US" u="sng">
                <a:hlinkClick r:id="rId10"/>
              </a:rPr>
              <a:t>Ethernet Performance (tutorialspoint.com)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4597" y="379104"/>
            <a:ext cx="8274050" cy="450850"/>
          </a:xfrm>
          <a:prstGeom prst="rect">
            <a:avLst/>
          </a:prstGeom>
          <a:ln w="12700">
            <a:prstDash val="solid"/>
            <a:miter/>
          </a:ln>
        </p:spPr>
        <p:txBody>
          <a:bodyPr>
            <a:spAutoFit/>
          </a:bodyPr>
          <a:lstStyle/>
          <a:p>
            <a:pPr lvl="0"/>
            <a:r>
              <a:rPr lang="en-US" sz="2400"/>
              <a:t>1.1 History of Ethernet: Start From ALOHA Network</a:t>
            </a:r>
          </a:p>
        </p:txBody>
      </p:sp>
      <p:pic>
        <p:nvPicPr>
          <p:cNvPr id="4" name="Picture 3"/>
          <p:cNvPicPr>
            <a:picLocks noChangeAspect="1"/>
          </p:cNvPicPr>
          <p:nvPr/>
        </p:nvPicPr>
        <p:blipFill>
          <a:blip r:embed="rId2"/>
          <a:stretch/>
        </p:blipFill>
        <p:spPr>
          <a:xfrm>
            <a:off x="2321408" y="2553211"/>
            <a:ext cx="7549311" cy="3035092"/>
          </a:xfrm>
          <a:prstGeom prst="rect">
            <a:avLst/>
          </a:prstGeom>
        </p:spPr>
      </p:pic>
      <p:sp>
        <p:nvSpPr>
          <p:cNvPr id="5" name="Rectangle 88"/>
          <p:cNvSpPr/>
          <p:nvPr/>
        </p:nvSpPr>
        <p:spPr>
          <a:xfrm>
            <a:off x="1207883" y="2449359"/>
            <a:ext cx="183152" cy="183151"/>
          </a:xfrm>
          <a:prstGeom prst="rect">
            <a:avLst/>
          </a:prstGeom>
          <a:noFill/>
          <a:ln w="12700">
            <a:solidFill>
              <a:schemeClr val="bg1"/>
            </a:solidFill>
            <a:prstDash val="solid"/>
            <a:miter/>
          </a:ln>
        </p:spPr>
        <p:txBody>
          <a:bodyPr anchor="ctr">
            <a:spAutoFit/>
          </a:bodyPr>
          <a:lstStyle/>
          <a:p>
            <a:pPr algn="ctr"/>
            <a:endParaRPr lang="zh-CN">
              <a:solidFill>
                <a:schemeClr val="lt1"/>
              </a:solidFill>
            </a:endParaRPr>
          </a:p>
        </p:txBody>
      </p:sp>
      <p:sp>
        <p:nvSpPr>
          <p:cNvPr id="6" name="Rectangle 88"/>
          <p:cNvSpPr/>
          <p:nvPr/>
        </p:nvSpPr>
        <p:spPr>
          <a:xfrm>
            <a:off x="1299459" y="1123926"/>
            <a:ext cx="183152" cy="183151"/>
          </a:xfrm>
          <a:prstGeom prst="rect">
            <a:avLst/>
          </a:prstGeom>
          <a:noFill/>
          <a:ln w="12700">
            <a:solidFill>
              <a:schemeClr val="bg1"/>
            </a:solidFill>
            <a:prstDash val="solid"/>
            <a:miter/>
          </a:ln>
        </p:spPr>
        <p:txBody>
          <a:bodyPr anchor="ctr">
            <a:spAutoFit/>
          </a:bodyPr>
          <a:lstStyle/>
          <a:p>
            <a:pPr algn="ctr"/>
            <a:endParaRPr lang="zh-CN">
              <a:solidFill>
                <a:schemeClr val="lt1"/>
              </a:solidFill>
            </a:endParaRPr>
          </a:p>
        </p:txBody>
      </p:sp>
      <p:sp>
        <p:nvSpPr>
          <p:cNvPr id="7" name="TextBox 6"/>
          <p:cNvSpPr txBox="1"/>
          <p:nvPr/>
        </p:nvSpPr>
        <p:spPr>
          <a:xfrm>
            <a:off x="667224" y="1080019"/>
            <a:ext cx="7975600" cy="1631950"/>
          </a:xfrm>
          <a:prstGeom prst="rect">
            <a:avLst/>
          </a:prstGeom>
          <a:ln w="12700">
            <a:prstDash val="solid"/>
            <a:miter/>
          </a:ln>
        </p:spPr>
        <p:txBody>
          <a:bodyPr>
            <a:spAutoFit/>
          </a:bodyPr>
          <a:lstStyle/>
          <a:p>
            <a:pPr marL="285750" lvl="0" indent="-285750">
              <a:lnSpc>
                <a:spcPct val="130000"/>
              </a:lnSpc>
              <a:buFont typeface="Wingdings" charset="0"/>
              <a:buChar char="l"/>
            </a:pPr>
            <a:r>
              <a:rPr lang="en-US" sz="2000"/>
              <a:t>Developed by Norm Abramson at the Univ. of Hawaii in </a:t>
            </a:r>
            <a:r>
              <a:rPr lang="en-US" sz="2000" b="1"/>
              <a:t>1968</a:t>
            </a:r>
          </a:p>
          <a:p>
            <a:pPr marL="285750" lvl="0" indent="-285750">
              <a:lnSpc>
                <a:spcPct val="130000"/>
              </a:lnSpc>
              <a:buFont typeface="Wingdings" charset="0"/>
              <a:buChar char="l"/>
            </a:pPr>
            <a:r>
              <a:rPr lang="en-US" sz="2000"/>
              <a:t>Mountainous islands        land-based network difficult to install</a:t>
            </a:r>
          </a:p>
          <a:p>
            <a:pPr marL="285750" lvl="0" indent="-285750">
              <a:lnSpc>
                <a:spcPct val="130000"/>
              </a:lnSpc>
              <a:buFont typeface="Wingdings" charset="0"/>
              <a:buChar char="l"/>
            </a:pPr>
            <a:r>
              <a:rPr lang="en-US" sz="2000"/>
              <a:t>Earlist wireless transmission protocol</a:t>
            </a:r>
          </a:p>
          <a:p>
            <a:pPr marL="285750" lvl="0" indent="-285750">
              <a:lnSpc>
                <a:spcPct val="130000"/>
              </a:lnSpc>
              <a:buFont typeface="Wingdings" charset="0"/>
              <a:buChar char="l"/>
            </a:pPr>
            <a:endParaRPr lang="en-US"/>
          </a:p>
        </p:txBody>
      </p:sp>
      <p:cxnSp>
        <p:nvCxnSpPr>
          <p:cNvPr id="8" name="Straight Arrow Connector 7"/>
          <p:cNvCxnSpPr/>
          <p:nvPr/>
        </p:nvCxnSpPr>
        <p:spPr>
          <a:xfrm>
            <a:off x="3449463" y="1683224"/>
            <a:ext cx="363940" cy="15164"/>
          </a:xfrm>
          <a:prstGeom prst="straightConnector1">
            <a:avLst/>
          </a:prstGeom>
          <a:noFill/>
          <a:ln w="25400">
            <a:solidFill>
              <a:srgbClr val="000000"/>
            </a:solidFill>
            <a:prstDash val="solid"/>
            <a:tailEnd type="triangle"/>
          </a:ln>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5"/>
          <p:cNvSpPr txBox="1"/>
          <p:nvPr/>
        </p:nvSpPr>
        <p:spPr>
          <a:xfrm>
            <a:off x="10089344" y="5909919"/>
            <a:ext cx="1371600" cy="234950"/>
          </a:xfrm>
          <a:prstGeom prst="rect">
            <a:avLst/>
          </a:prstGeom>
          <a:noFill/>
        </p:spPr>
        <p:txBody>
          <a:bodyPr wrap="none" lIns="0" tIns="0" rIns="0" bIns="0">
            <a:spAutoFit/>
          </a:bodyPr>
          <a:lstStyle/>
          <a:p>
            <a:pPr lvl="0" algn="r"/>
            <a:r>
              <a:rPr lang="en-US" sz="1500">
                <a:solidFill>
                  <a:srgbClr val="FFFFFF"/>
                </a:solidFill>
              </a:rPr>
              <a:t>September·25th</a:t>
            </a:r>
          </a:p>
        </p:txBody>
      </p:sp>
      <p:sp>
        <p:nvSpPr>
          <p:cNvPr id="4" name="Rectangle 3"/>
          <p:cNvSpPr/>
          <p:nvPr/>
        </p:nvSpPr>
        <p:spPr>
          <a:xfrm>
            <a:off x="3747812" y="2134354"/>
            <a:ext cx="5269506" cy="1195798"/>
          </a:xfrm>
          <a:prstGeom prst="rect">
            <a:avLst/>
          </a:prstGeom>
          <a:solidFill>
            <a:srgbClr val="FFFFFF"/>
          </a:solidFill>
          <a:ln w="12700">
            <a:solidFill>
              <a:srgbClr val="FFFFFF"/>
            </a:solidFill>
            <a:prstDash val="solid"/>
            <a:miter/>
          </a:ln>
        </p:spPr>
        <p:txBody>
          <a:bodyPr anchor="ctr"/>
          <a:lstStyle/>
          <a:p>
            <a:pPr algn="ctr"/>
            <a:endParaRPr/>
          </a:p>
        </p:txBody>
      </p:sp>
      <p:sp>
        <p:nvSpPr>
          <p:cNvPr id="5" name="TextBox 4"/>
          <p:cNvSpPr txBox="1"/>
          <p:nvPr/>
        </p:nvSpPr>
        <p:spPr>
          <a:xfrm>
            <a:off x="4993371" y="2481336"/>
            <a:ext cx="4114800" cy="1003300"/>
          </a:xfrm>
          <a:prstGeom prst="rect">
            <a:avLst/>
          </a:prstGeom>
          <a:ln w="12700">
            <a:prstDash val="solid"/>
            <a:miter/>
          </a:ln>
        </p:spPr>
        <p:txBody>
          <a:bodyPr>
            <a:spAutoFit/>
          </a:bodyPr>
          <a:lstStyle/>
          <a:p>
            <a:pPr lvl="0"/>
            <a:r>
              <a:rPr lang="en-US" sz="6000">
                <a:solidFill>
                  <a:srgbClr val="5E2281"/>
                </a:solidFill>
              </a:rPr>
              <a:t>Thanks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p:cNvSpPr txBox="1"/>
          <p:nvPr/>
        </p:nvSpPr>
        <p:spPr>
          <a:xfrm>
            <a:off x="424597" y="379104"/>
            <a:ext cx="8274050" cy="450850"/>
          </a:xfrm>
          <a:prstGeom prst="rect">
            <a:avLst/>
          </a:prstGeom>
          <a:ln w="12700">
            <a:prstDash val="solid"/>
            <a:miter/>
          </a:ln>
        </p:spPr>
        <p:txBody>
          <a:bodyP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r>
              <a:rPr lang="en-US" sz="2400"/>
              <a:t>1.2 History of Ethernet: Birth of Ethernet</a:t>
            </a:r>
          </a:p>
        </p:txBody>
      </p:sp>
      <p:sp>
        <p:nvSpPr>
          <p:cNvPr id="4" name="Rectangle 88"/>
          <p:cNvSpPr/>
          <p:nvPr/>
        </p:nvSpPr>
        <p:spPr>
          <a:xfrm>
            <a:off x="1207883" y="2449359"/>
            <a:ext cx="183152" cy="183151"/>
          </a:xfrm>
          <a:prstGeom prst="rect">
            <a:avLst/>
          </a:prstGeom>
          <a:noFill/>
          <a:ln w="12700">
            <a:solidFill>
              <a:schemeClr val="bg1"/>
            </a:solidFill>
            <a:prstDash val="solid"/>
            <a:miter/>
          </a:ln>
        </p:spPr>
        <p:txBody>
          <a:bodyPr anchor="ct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gn="ctr"/>
            <a:endParaRPr lang="zh-CN">
              <a:solidFill>
                <a:schemeClr val="lt1"/>
              </a:solidFill>
            </a:endParaRPr>
          </a:p>
        </p:txBody>
      </p:sp>
      <p:sp>
        <p:nvSpPr>
          <p:cNvPr id="5" name="Rectangle 88"/>
          <p:cNvSpPr/>
          <p:nvPr/>
        </p:nvSpPr>
        <p:spPr>
          <a:xfrm>
            <a:off x="1299459" y="1123926"/>
            <a:ext cx="183152" cy="183151"/>
          </a:xfrm>
          <a:prstGeom prst="rect">
            <a:avLst/>
          </a:prstGeom>
          <a:noFill/>
          <a:ln w="12700">
            <a:solidFill>
              <a:schemeClr val="bg1"/>
            </a:solidFill>
            <a:prstDash val="solid"/>
            <a:miter/>
          </a:ln>
        </p:spPr>
        <p:txBody>
          <a:bodyPr anchor="ct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gn="ctr"/>
            <a:endParaRPr lang="zh-CN">
              <a:solidFill>
                <a:schemeClr val="lt1"/>
              </a:solidFill>
            </a:endParaRPr>
          </a:p>
        </p:txBody>
      </p:sp>
      <p:sp>
        <p:nvSpPr>
          <p:cNvPr id="6" name="TextBox 5"/>
          <p:cNvSpPr txBox="1"/>
          <p:nvPr/>
        </p:nvSpPr>
        <p:spPr>
          <a:xfrm>
            <a:off x="736600" y="1307077"/>
            <a:ext cx="4413250" cy="4006850"/>
          </a:xfrm>
          <a:prstGeom prst="rect">
            <a:avLst/>
          </a:prstGeom>
          <a:ln w="12700">
            <a:prstDash val="solid"/>
            <a:miter/>
          </a:ln>
        </p:spPr>
        <p:txBody>
          <a:bodyP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marL="285750" lvl="0" indent="-285750">
              <a:lnSpc>
                <a:spcPct val="130000"/>
              </a:lnSpc>
              <a:buFont typeface="Wingdings" charset="0"/>
              <a:buChar char="l"/>
            </a:pPr>
            <a:r>
              <a:rPr lang="en-US" sz="2000" b="0"/>
              <a:t>In </a:t>
            </a:r>
            <a:r>
              <a:rPr lang="en-US" sz="2000" b="1"/>
              <a:t>1976</a:t>
            </a:r>
            <a:r>
              <a:rPr lang="en-US" sz="2000" b="0"/>
              <a:t>, using the knowledge of Abramson's work, Bob Metcalfe and David Boggs, who worked at Xerox, designed and implemented the first local area network, it was called Ethernet I after the </a:t>
            </a:r>
            <a:r>
              <a:rPr lang="en-US" sz="2000" b="0" i="1"/>
              <a:t>luminiferous ether</a:t>
            </a:r>
            <a:r>
              <a:rPr lang="en-US" sz="2000" b="0" i="0"/>
              <a:t>, it ran at 3 Mbps.</a:t>
            </a:r>
          </a:p>
          <a:p>
            <a:pPr marL="285750" lvl="0" indent="-285750">
              <a:lnSpc>
                <a:spcPct val="130000"/>
              </a:lnSpc>
              <a:buFont typeface="Wingdings" charset="0"/>
              <a:buChar char="l"/>
            </a:pPr>
            <a:endParaRPr lang="en-US" sz="2000"/>
          </a:p>
          <a:p>
            <a:pPr marL="285750" lvl="0" indent="-285750">
              <a:lnSpc>
                <a:spcPct val="130000"/>
              </a:lnSpc>
              <a:buFont typeface="Wingdings" charset="0"/>
              <a:buChar char="l"/>
            </a:pPr>
            <a:endParaRPr lang="en-US"/>
          </a:p>
        </p:txBody>
      </p:sp>
      <p:pic>
        <p:nvPicPr>
          <p:cNvPr id="7" name="Picture 6"/>
          <p:cNvPicPr>
            <a:picLocks noChangeAspect="1"/>
          </p:cNvPicPr>
          <p:nvPr/>
        </p:nvPicPr>
        <p:blipFill>
          <a:blip r:embed="rId2"/>
          <a:stretch/>
        </p:blipFill>
        <p:spPr>
          <a:xfrm>
            <a:off x="5928088" y="888570"/>
            <a:ext cx="4904378" cy="4524639"/>
          </a:xfrm>
          <a:prstGeom prst="rect">
            <a:avLst/>
          </a:prstGeom>
        </p:spPr>
      </p:pic>
      <p:sp>
        <p:nvSpPr>
          <p:cNvPr id="8" name="TextBox 7"/>
          <p:cNvSpPr txBox="1"/>
          <p:nvPr/>
        </p:nvSpPr>
        <p:spPr>
          <a:xfrm>
            <a:off x="7483231" y="5490308"/>
            <a:ext cx="3835400" cy="368300"/>
          </a:xfrm>
          <a:prstGeom prst="rect">
            <a:avLst/>
          </a:prstGeom>
          <a:ln w="12700">
            <a:prstDash val="solid"/>
            <a:miter/>
          </a:ln>
        </p:spPr>
        <p:txBody>
          <a:bodyPr>
            <a:spAutoFit/>
          </a:bodyPr>
          <a:lstStyle/>
          <a:p>
            <a:pPr lvl="0"/>
            <a:r>
              <a:rPr lang="en-US"/>
              <a:t>Ethernet I Network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p:cNvSpPr txBox="1"/>
          <p:nvPr/>
        </p:nvSpPr>
        <p:spPr>
          <a:xfrm>
            <a:off x="424597" y="379104"/>
            <a:ext cx="8274050" cy="450850"/>
          </a:xfrm>
          <a:prstGeom prst="rect">
            <a:avLst/>
          </a:prstGeom>
          <a:ln w="12700">
            <a:prstDash val="solid"/>
            <a:miter/>
          </a:ln>
        </p:spPr>
        <p:txBody>
          <a:bodyP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r>
              <a:rPr lang="en-US" sz="2400"/>
              <a:t>1.3 History of Ethernet: Development</a:t>
            </a:r>
          </a:p>
        </p:txBody>
      </p:sp>
      <p:sp>
        <p:nvSpPr>
          <p:cNvPr id="4" name="Rectangle 88"/>
          <p:cNvSpPr/>
          <p:nvPr/>
        </p:nvSpPr>
        <p:spPr>
          <a:xfrm>
            <a:off x="1207883" y="2449359"/>
            <a:ext cx="183152" cy="183151"/>
          </a:xfrm>
          <a:prstGeom prst="rect">
            <a:avLst/>
          </a:prstGeom>
          <a:noFill/>
          <a:ln w="12700">
            <a:solidFill>
              <a:schemeClr val="bg1"/>
            </a:solidFill>
            <a:prstDash val="solid"/>
            <a:miter/>
          </a:ln>
        </p:spPr>
        <p:txBody>
          <a:bodyPr anchor="ct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gn="ctr"/>
            <a:endParaRPr lang="zh-CN">
              <a:solidFill>
                <a:schemeClr val="lt1"/>
              </a:solidFill>
            </a:endParaRPr>
          </a:p>
        </p:txBody>
      </p:sp>
      <p:sp>
        <p:nvSpPr>
          <p:cNvPr id="5" name="Rectangle 88"/>
          <p:cNvSpPr/>
          <p:nvPr/>
        </p:nvSpPr>
        <p:spPr>
          <a:xfrm>
            <a:off x="1299459" y="1123926"/>
            <a:ext cx="183152" cy="183151"/>
          </a:xfrm>
          <a:prstGeom prst="rect">
            <a:avLst/>
          </a:prstGeom>
          <a:noFill/>
          <a:ln w="12700">
            <a:solidFill>
              <a:schemeClr val="bg1"/>
            </a:solidFill>
            <a:prstDash val="solid"/>
            <a:miter/>
          </a:ln>
        </p:spPr>
        <p:txBody>
          <a:bodyPr anchor="ct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gn="ctr"/>
            <a:endParaRPr lang="zh-CN">
              <a:solidFill>
                <a:schemeClr val="lt1"/>
              </a:solidFill>
            </a:endParaRPr>
          </a:p>
        </p:txBody>
      </p:sp>
      <p:sp>
        <p:nvSpPr>
          <p:cNvPr id="6" name="TextBox 5"/>
          <p:cNvSpPr txBox="1"/>
          <p:nvPr/>
        </p:nvSpPr>
        <p:spPr>
          <a:xfrm>
            <a:off x="736600" y="1307077"/>
            <a:ext cx="4413250" cy="4800600"/>
          </a:xfrm>
          <a:prstGeom prst="rect">
            <a:avLst/>
          </a:prstGeom>
          <a:ln w="12700">
            <a:prstDash val="solid"/>
            <a:miter/>
          </a:ln>
        </p:spPr>
        <p:txBody>
          <a:bodyP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marL="285750" lvl="0" indent="-285750">
              <a:lnSpc>
                <a:spcPct val="130000"/>
              </a:lnSpc>
              <a:buFont typeface="Wingdings" charset="0"/>
              <a:buChar char="l"/>
            </a:pPr>
            <a:r>
              <a:rPr lang="en-US" sz="2000" b="0"/>
              <a:t>In </a:t>
            </a:r>
            <a:r>
              <a:rPr lang="en-US" sz="2000" b="1"/>
              <a:t>1978</a:t>
            </a:r>
            <a:r>
              <a:rPr lang="en-US" sz="2000" b="0"/>
              <a:t>, DEC, Intel and Xerox drew up a standard for a 10-Mbps Ethernet, called the DIX standard.</a:t>
            </a:r>
          </a:p>
          <a:p>
            <a:pPr marL="285750" lvl="0" indent="-285750">
              <a:lnSpc>
                <a:spcPct val="130000"/>
              </a:lnSpc>
              <a:buFont typeface="Wingdings" charset="0"/>
              <a:buChar char="l"/>
            </a:pPr>
            <a:r>
              <a:rPr lang="en-US" sz="2000" b="0"/>
              <a:t>In </a:t>
            </a:r>
            <a:r>
              <a:rPr lang="en-US" sz="2000" b="1"/>
              <a:t>1983</a:t>
            </a:r>
            <a:r>
              <a:rPr lang="en-US" sz="2000" b="0"/>
              <a:t>, with a minor change, the DIX standard became Ethernet II, it was later named IEEE 802.3 by IEEE.</a:t>
            </a:r>
          </a:p>
          <a:p>
            <a:pPr marL="285750" lvl="0" indent="-285750">
              <a:lnSpc>
                <a:spcPct val="130000"/>
              </a:lnSpc>
              <a:buFont typeface="Wingdings" charset="0"/>
              <a:buChar char="l"/>
            </a:pPr>
            <a:r>
              <a:rPr lang="en-US" sz="2000" b="0"/>
              <a:t>In </a:t>
            </a:r>
            <a:r>
              <a:rPr lang="en-US" sz="2000" b="1"/>
              <a:t>1979</a:t>
            </a:r>
            <a:r>
              <a:rPr lang="en-US" sz="2000" b="0"/>
              <a:t>, Metcalfe formed his own company, 3Com, which went on the market 5 tears later.</a:t>
            </a:r>
          </a:p>
          <a:p>
            <a:pPr marL="285750" lvl="0" indent="-285750">
              <a:lnSpc>
                <a:spcPct val="130000"/>
              </a:lnSpc>
              <a:buFont typeface="Wingdings" charset="0"/>
              <a:buChar char="l"/>
            </a:pPr>
            <a:endParaRPr lang="en-US" sz="2000"/>
          </a:p>
          <a:p>
            <a:pPr marL="285750" lvl="0" indent="-285750">
              <a:lnSpc>
                <a:spcPct val="130000"/>
              </a:lnSpc>
              <a:buFont typeface="Wingdings" charset="0"/>
              <a:buChar char="l"/>
            </a:pPr>
            <a:endParaRPr lang="en-US"/>
          </a:p>
        </p:txBody>
      </p:sp>
      <p:pic>
        <p:nvPicPr>
          <p:cNvPr id="7" name="Picture 6"/>
          <p:cNvPicPr>
            <a:picLocks noChangeAspect="1"/>
          </p:cNvPicPr>
          <p:nvPr/>
        </p:nvPicPr>
        <p:blipFill>
          <a:blip r:embed="rId2"/>
          <a:stretch/>
        </p:blipFill>
        <p:spPr>
          <a:xfrm>
            <a:off x="5042441" y="2211312"/>
            <a:ext cx="4591684" cy="2435504"/>
          </a:xfrm>
          <a:prstGeom prst="rect">
            <a:avLst/>
          </a:prstGeom>
        </p:spPr>
      </p:pic>
      <p:pic>
        <p:nvPicPr>
          <p:cNvPr id="8" name="Picture 7"/>
          <p:cNvPicPr>
            <a:picLocks noChangeAspect="1"/>
          </p:cNvPicPr>
          <p:nvPr/>
        </p:nvPicPr>
        <p:blipFill>
          <a:blip r:embed="rId3"/>
          <a:stretch/>
        </p:blipFill>
        <p:spPr>
          <a:xfrm>
            <a:off x="9671152" y="2211312"/>
            <a:ext cx="1471450" cy="243550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p:cNvSpPr txBox="1"/>
          <p:nvPr/>
        </p:nvSpPr>
        <p:spPr>
          <a:xfrm>
            <a:off x="424597" y="379104"/>
            <a:ext cx="8274050" cy="450850"/>
          </a:xfrm>
          <a:prstGeom prst="rect">
            <a:avLst/>
          </a:prstGeom>
          <a:ln w="12700">
            <a:prstDash val="solid"/>
            <a:miter/>
          </a:ln>
        </p:spPr>
        <p:txBody>
          <a:bodyP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r>
              <a:rPr lang="en-US" sz="2400"/>
              <a:t>1.4 Classic Ethernet</a:t>
            </a:r>
          </a:p>
        </p:txBody>
      </p:sp>
      <p:sp>
        <p:nvSpPr>
          <p:cNvPr id="4" name="Rectangle 88"/>
          <p:cNvSpPr/>
          <p:nvPr/>
        </p:nvSpPr>
        <p:spPr>
          <a:xfrm>
            <a:off x="858633" y="2881159"/>
            <a:ext cx="183152" cy="183151"/>
          </a:xfrm>
          <a:prstGeom prst="rect">
            <a:avLst/>
          </a:prstGeom>
          <a:noFill/>
          <a:ln w="12700">
            <a:solidFill>
              <a:schemeClr val="bg1"/>
            </a:solidFill>
            <a:prstDash val="solid"/>
            <a:miter/>
          </a:ln>
        </p:spPr>
        <p:txBody>
          <a:bodyPr anchor="ct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gn="ctr"/>
            <a:endParaRPr lang="zh-CN">
              <a:solidFill>
                <a:schemeClr val="lt1"/>
              </a:solidFill>
            </a:endParaRPr>
          </a:p>
        </p:txBody>
      </p:sp>
      <p:sp>
        <p:nvSpPr>
          <p:cNvPr id="5" name="Rectangle 88"/>
          <p:cNvSpPr/>
          <p:nvPr/>
        </p:nvSpPr>
        <p:spPr>
          <a:xfrm>
            <a:off x="950209" y="1555726"/>
            <a:ext cx="183152" cy="183151"/>
          </a:xfrm>
          <a:prstGeom prst="rect">
            <a:avLst/>
          </a:prstGeom>
          <a:noFill/>
          <a:ln w="12700">
            <a:solidFill>
              <a:schemeClr val="bg1"/>
            </a:solidFill>
            <a:prstDash val="solid"/>
            <a:miter/>
          </a:ln>
        </p:spPr>
        <p:txBody>
          <a:bodyPr anchor="ct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gn="ctr"/>
            <a:endParaRPr lang="zh-CN">
              <a:solidFill>
                <a:schemeClr val="lt1"/>
              </a:solidFill>
            </a:endParaRPr>
          </a:p>
        </p:txBody>
      </p:sp>
      <p:sp>
        <p:nvSpPr>
          <p:cNvPr id="6" name="Rectangle: Rounded Corners 5"/>
          <p:cNvSpPr/>
          <p:nvPr/>
        </p:nvSpPr>
        <p:spPr>
          <a:xfrm>
            <a:off x="622992" y="2972734"/>
            <a:ext cx="1660769" cy="1035538"/>
          </a:xfrm>
          <a:prstGeom prst="roundRect">
            <a:avLst/>
          </a:prstGeom>
          <a:solidFill>
            <a:srgbClr val="FFFFFF"/>
          </a:solidFill>
          <a:ln w="12700">
            <a:solidFill>
              <a:srgbClr val="000000"/>
            </a:solidFill>
            <a:prstDash val="solid"/>
            <a:miter/>
          </a:ln>
        </p:spPr>
        <p:txBody>
          <a:bodyPr anchor="ctr"/>
          <a:lstStyle/>
          <a:p>
            <a:pPr lvl="0" algn="ctr"/>
            <a:r>
              <a:rPr lang="en-US" sz="2400"/>
              <a:t>Ethernet</a:t>
            </a:r>
          </a:p>
        </p:txBody>
      </p:sp>
      <p:sp>
        <p:nvSpPr>
          <p:cNvPr id="7" name="Rectangle: Rounded Corners 6"/>
          <p:cNvSpPr/>
          <p:nvPr/>
        </p:nvSpPr>
        <p:spPr>
          <a:xfrm>
            <a:off x="3126222" y="1845620"/>
            <a:ext cx="1660769" cy="1035538"/>
          </a:xfrm>
          <a:prstGeom prst="roundRect">
            <a:avLst/>
          </a:prstGeom>
          <a:solidFill>
            <a:srgbClr val="FFFFFF"/>
          </a:solidFill>
          <a:ln w="12700">
            <a:solidFill>
              <a:srgbClr val="000000"/>
            </a:solidFill>
            <a:prstDash val="solid"/>
            <a:miter/>
          </a:ln>
        </p:spPr>
        <p:txBody>
          <a:bodyPr anchor="ctr"/>
          <a:lstStyle/>
          <a:p>
            <a:pPr lvl="0" algn="ctr"/>
            <a:r>
              <a:rPr lang="en-US" sz="2400"/>
              <a:t>Classic</a:t>
            </a:r>
          </a:p>
          <a:p>
            <a:pPr lvl="0" algn="ctr"/>
            <a:r>
              <a:rPr lang="en-US" sz="2400"/>
              <a:t>Ethernet</a:t>
            </a:r>
          </a:p>
        </p:txBody>
      </p:sp>
      <p:sp>
        <p:nvSpPr>
          <p:cNvPr id="8" name="Rectangle: Rounded Corners 7"/>
          <p:cNvSpPr/>
          <p:nvPr/>
        </p:nvSpPr>
        <p:spPr>
          <a:xfrm>
            <a:off x="3126222" y="4108273"/>
            <a:ext cx="1660769" cy="1035538"/>
          </a:xfrm>
          <a:prstGeom prst="roundRect">
            <a:avLst/>
          </a:prstGeom>
          <a:solidFill>
            <a:srgbClr val="FFFFFF"/>
          </a:solidFill>
          <a:ln w="12700">
            <a:solidFill>
              <a:srgbClr val="000000"/>
            </a:solidFill>
            <a:prstDash val="solid"/>
            <a:miter/>
          </a:ln>
        </p:spPr>
        <p:txBody>
          <a:bodyPr anchor="ctr"/>
          <a:lstStyle/>
          <a:p>
            <a:pPr lvl="0" algn="ctr"/>
            <a:r>
              <a:rPr lang="en-US" sz="2400"/>
              <a:t>Switched</a:t>
            </a:r>
          </a:p>
          <a:p>
            <a:pPr lvl="0" algn="ctr"/>
            <a:r>
              <a:rPr lang="en-US" sz="2400"/>
              <a:t>Ethernet</a:t>
            </a:r>
          </a:p>
        </p:txBody>
      </p:sp>
      <p:cxnSp>
        <p:nvCxnSpPr>
          <p:cNvPr id="9" name="Straight Arrow Connector 8"/>
          <p:cNvCxnSpPr/>
          <p:nvPr/>
        </p:nvCxnSpPr>
        <p:spPr>
          <a:xfrm flipV="1">
            <a:off x="2283761" y="2393632"/>
            <a:ext cx="876857" cy="1096872"/>
          </a:xfrm>
          <a:prstGeom prst="straightConnector1">
            <a:avLst/>
          </a:prstGeom>
          <a:noFill/>
          <a:ln w="25400">
            <a:solidFill>
              <a:srgbClr val="000000"/>
            </a:solidFill>
            <a:prstDash val="solid"/>
            <a:tailEnd type="triangle"/>
          </a:ln>
        </p:spPr>
      </p:cxnSp>
      <p:cxnSp>
        <p:nvCxnSpPr>
          <p:cNvPr id="10" name="Straight Arrow Connector 9"/>
          <p:cNvCxnSpPr>
            <a:stCxn id="6" idx="3"/>
            <a:endCxn id="8" idx="1"/>
          </p:cNvCxnSpPr>
          <p:nvPr/>
        </p:nvCxnSpPr>
        <p:spPr>
          <a:xfrm>
            <a:off x="2283761" y="3490504"/>
            <a:ext cx="842462" cy="1135538"/>
          </a:xfrm>
          <a:prstGeom prst="straightConnector1">
            <a:avLst/>
          </a:prstGeom>
          <a:noFill/>
          <a:ln w="25400">
            <a:solidFill>
              <a:srgbClr val="000000"/>
            </a:solidFill>
            <a:prstDash val="solid"/>
            <a:tailEnd type="triangle"/>
          </a:ln>
        </p:spPr>
      </p:cxnSp>
      <p:sp>
        <p:nvSpPr>
          <p:cNvPr id="11" name="Rectangle: Rounded Corners 10"/>
          <p:cNvSpPr/>
          <p:nvPr/>
        </p:nvSpPr>
        <p:spPr>
          <a:xfrm>
            <a:off x="5462632" y="4108273"/>
            <a:ext cx="5978769" cy="1035538"/>
          </a:xfrm>
          <a:prstGeom prst="roundRect">
            <a:avLst/>
          </a:prstGeom>
          <a:solidFill>
            <a:srgbClr val="FFFFFF"/>
          </a:solidFill>
          <a:ln w="12700">
            <a:solidFill>
              <a:srgbClr val="000000"/>
            </a:solidFill>
            <a:prstDash val="solid"/>
            <a:miter/>
          </a:ln>
        </p:spPr>
        <p:txBody>
          <a:bodyPr anchor="ctr"/>
          <a:lstStyle/>
          <a:p>
            <a:pPr lvl="0" algn="ctr"/>
            <a:r>
              <a:rPr lang="en-US" sz="2400"/>
              <a:t>devices called switches are used to connect different computers</a:t>
            </a:r>
          </a:p>
        </p:txBody>
      </p:sp>
      <p:sp>
        <p:nvSpPr>
          <p:cNvPr id="12" name="Rectangle: Rounded Corners 11"/>
          <p:cNvSpPr/>
          <p:nvPr/>
        </p:nvSpPr>
        <p:spPr>
          <a:xfrm>
            <a:off x="5579343" y="1129532"/>
            <a:ext cx="1660769" cy="1035538"/>
          </a:xfrm>
          <a:prstGeom prst="roundRect">
            <a:avLst/>
          </a:prstGeom>
          <a:solidFill>
            <a:srgbClr val="FFFFFF"/>
          </a:solidFill>
          <a:ln w="12700">
            <a:solidFill>
              <a:srgbClr val="000000"/>
            </a:solidFill>
            <a:prstDash val="solid"/>
            <a:miter/>
          </a:ln>
        </p:spPr>
        <p:txBody>
          <a:bodyPr anchor="ctr"/>
          <a:lstStyle/>
          <a:p>
            <a:pPr lvl="0" algn="ctr"/>
            <a:r>
              <a:rPr lang="en-US" sz="2400"/>
              <a:t>Thick</a:t>
            </a:r>
          </a:p>
          <a:p>
            <a:pPr lvl="0" algn="ctr"/>
            <a:r>
              <a:rPr lang="en-US" sz="2400"/>
              <a:t>Ethernet</a:t>
            </a:r>
          </a:p>
        </p:txBody>
      </p:sp>
      <p:sp>
        <p:nvSpPr>
          <p:cNvPr id="13" name="Rectangle: Rounded Corners 12"/>
          <p:cNvSpPr/>
          <p:nvPr/>
        </p:nvSpPr>
        <p:spPr>
          <a:xfrm>
            <a:off x="5579343" y="2707620"/>
            <a:ext cx="1660769" cy="1035538"/>
          </a:xfrm>
          <a:prstGeom prst="roundRect">
            <a:avLst/>
          </a:prstGeom>
          <a:solidFill>
            <a:srgbClr val="FFFFFF"/>
          </a:solidFill>
          <a:ln w="12700">
            <a:solidFill>
              <a:srgbClr val="000000"/>
            </a:solidFill>
            <a:prstDash val="solid"/>
            <a:miter/>
          </a:ln>
        </p:spPr>
        <p:txBody>
          <a:bodyPr anchor="ctr"/>
          <a:lstStyle/>
          <a:p>
            <a:pPr lvl="0" algn="ctr"/>
            <a:r>
              <a:rPr lang="en-US" sz="2400"/>
              <a:t>Thin</a:t>
            </a:r>
          </a:p>
          <a:p>
            <a:pPr lvl="0" algn="ctr"/>
            <a:r>
              <a:rPr lang="en-US" sz="2400"/>
              <a:t>Ethernet</a:t>
            </a:r>
          </a:p>
        </p:txBody>
      </p:sp>
      <p:cxnSp>
        <p:nvCxnSpPr>
          <p:cNvPr id="14" name="Straight Arrow Connector 13"/>
          <p:cNvCxnSpPr>
            <a:stCxn id="7" idx="3"/>
            <a:endCxn id="12" idx="1"/>
          </p:cNvCxnSpPr>
          <p:nvPr/>
        </p:nvCxnSpPr>
        <p:spPr>
          <a:xfrm flipV="1">
            <a:off x="4786992" y="1647302"/>
            <a:ext cx="792351" cy="716088"/>
          </a:xfrm>
          <a:prstGeom prst="straightConnector1">
            <a:avLst/>
          </a:prstGeom>
          <a:noFill/>
          <a:ln w="25400">
            <a:solidFill>
              <a:srgbClr val="000000"/>
            </a:solidFill>
            <a:prstDash val="solid"/>
            <a:tailEnd type="triangle"/>
          </a:ln>
        </p:spPr>
      </p:cxnSp>
      <p:cxnSp>
        <p:nvCxnSpPr>
          <p:cNvPr id="15" name="Straight Arrow Connector 14"/>
          <p:cNvCxnSpPr>
            <a:endCxn id="13" idx="1"/>
          </p:cNvCxnSpPr>
          <p:nvPr/>
        </p:nvCxnSpPr>
        <p:spPr>
          <a:xfrm>
            <a:off x="4769827" y="2366108"/>
            <a:ext cx="809516" cy="859282"/>
          </a:xfrm>
          <a:prstGeom prst="straightConnector1">
            <a:avLst/>
          </a:prstGeom>
          <a:noFill/>
          <a:ln w="25400">
            <a:solidFill>
              <a:srgbClr val="000000"/>
            </a:solidFill>
            <a:prstDash val="solid"/>
            <a:tailEnd type="triangle"/>
          </a:ln>
        </p:spPr>
      </p:cxnSp>
      <p:cxnSp>
        <p:nvCxnSpPr>
          <p:cNvPr id="16" name="Straight Arrow Connector 15"/>
          <p:cNvCxnSpPr/>
          <p:nvPr/>
        </p:nvCxnSpPr>
        <p:spPr>
          <a:xfrm>
            <a:off x="4815358" y="4626042"/>
            <a:ext cx="647274" cy="19538"/>
          </a:xfrm>
          <a:prstGeom prst="straightConnector1">
            <a:avLst/>
          </a:prstGeom>
          <a:noFill/>
          <a:ln w="25400">
            <a:solidFill>
              <a:srgbClr val="000000"/>
            </a:solidFill>
            <a:prstDash val="solid"/>
            <a:tailEnd type="triangle"/>
          </a:ln>
        </p:spPr>
      </p:cxnSp>
      <p:sp>
        <p:nvSpPr>
          <p:cNvPr id="17" name="Rectangle: Rounded Corners 16"/>
          <p:cNvSpPr/>
          <p:nvPr/>
        </p:nvSpPr>
        <p:spPr>
          <a:xfrm>
            <a:off x="8052222" y="1129532"/>
            <a:ext cx="3321538" cy="1035538"/>
          </a:xfrm>
          <a:prstGeom prst="roundRect">
            <a:avLst/>
          </a:prstGeom>
          <a:solidFill>
            <a:srgbClr val="FFFFFF"/>
          </a:solidFill>
          <a:ln w="12700">
            <a:solidFill>
              <a:srgbClr val="000000"/>
            </a:solidFill>
            <a:prstDash val="solid"/>
            <a:miter/>
          </a:ln>
        </p:spPr>
        <p:txBody>
          <a:bodyPr anchor="ctr"/>
          <a:lstStyle/>
          <a:p>
            <a:pPr lvl="0" algn="ctr"/>
            <a:r>
              <a:rPr lang="en-US" sz="2400"/>
              <a:t>More efficient</a:t>
            </a:r>
          </a:p>
        </p:txBody>
      </p:sp>
      <p:sp>
        <p:nvSpPr>
          <p:cNvPr id="18" name="Rectangle: Rounded Corners 17"/>
          <p:cNvSpPr/>
          <p:nvPr/>
        </p:nvSpPr>
        <p:spPr>
          <a:xfrm>
            <a:off x="8052222" y="2707620"/>
            <a:ext cx="3389179" cy="1035538"/>
          </a:xfrm>
          <a:prstGeom prst="roundRect">
            <a:avLst/>
          </a:prstGeom>
          <a:solidFill>
            <a:srgbClr val="FFFFFF"/>
          </a:solidFill>
          <a:ln w="12700">
            <a:solidFill>
              <a:srgbClr val="000000"/>
            </a:solidFill>
            <a:prstDash val="solid"/>
            <a:miter/>
          </a:ln>
        </p:spPr>
        <p:txBody>
          <a:bodyPr anchor="ctr"/>
          <a:lstStyle/>
          <a:p>
            <a:pPr lvl="0" algn="ctr"/>
            <a:r>
              <a:rPr lang="en-US" sz="2400"/>
              <a:t>Cheaper and easier to install</a:t>
            </a:r>
          </a:p>
        </p:txBody>
      </p:sp>
      <p:cxnSp>
        <p:nvCxnSpPr>
          <p:cNvPr id="19" name="Straight Arrow Connector 18"/>
          <p:cNvCxnSpPr>
            <a:stCxn id="12" idx="3"/>
            <a:endCxn id="17" idx="1"/>
          </p:cNvCxnSpPr>
          <p:nvPr/>
        </p:nvCxnSpPr>
        <p:spPr>
          <a:xfrm>
            <a:off x="7240112" y="1647302"/>
            <a:ext cx="812110" cy="19538"/>
          </a:xfrm>
          <a:prstGeom prst="straightConnector1">
            <a:avLst/>
          </a:prstGeom>
          <a:noFill/>
          <a:ln w="25400">
            <a:solidFill>
              <a:srgbClr val="000000"/>
            </a:solidFill>
            <a:prstDash val="solid"/>
            <a:tailEnd type="triangle"/>
          </a:ln>
        </p:spPr>
      </p:cxnSp>
      <p:cxnSp>
        <p:nvCxnSpPr>
          <p:cNvPr id="20" name="Straight Arrow Connector 19"/>
          <p:cNvCxnSpPr>
            <a:endCxn id="18" idx="1"/>
          </p:cNvCxnSpPr>
          <p:nvPr/>
        </p:nvCxnSpPr>
        <p:spPr>
          <a:xfrm flipV="1">
            <a:off x="7251212" y="3225390"/>
            <a:ext cx="801011" cy="19949"/>
          </a:xfrm>
          <a:prstGeom prst="straightConnector1">
            <a:avLst/>
          </a:prstGeom>
          <a:noFill/>
          <a:ln w="25400">
            <a:solidFill>
              <a:srgbClr val="000000"/>
            </a:solidFill>
            <a:prstDash val="solid"/>
            <a:tailEnd type="triangle"/>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p:cNvSpPr txBox="1"/>
          <p:nvPr/>
        </p:nvSpPr>
        <p:spPr>
          <a:xfrm>
            <a:off x="424597" y="379104"/>
            <a:ext cx="8274050" cy="450850"/>
          </a:xfrm>
          <a:prstGeom prst="rect">
            <a:avLst/>
          </a:prstGeom>
          <a:ln w="12700">
            <a:prstDash val="solid"/>
            <a:miter/>
          </a:ln>
        </p:spPr>
        <p:txBody>
          <a:bodyP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lvl="0"/>
            <a:r>
              <a:rPr lang="en-US" sz="2400"/>
              <a:t>1.4 Classic Ethernet</a:t>
            </a:r>
          </a:p>
        </p:txBody>
      </p:sp>
      <p:sp>
        <p:nvSpPr>
          <p:cNvPr id="4" name="Rectangle 88"/>
          <p:cNvSpPr/>
          <p:nvPr/>
        </p:nvSpPr>
        <p:spPr>
          <a:xfrm>
            <a:off x="1207883" y="3522509"/>
            <a:ext cx="183152" cy="183151"/>
          </a:xfrm>
          <a:prstGeom prst="rect">
            <a:avLst/>
          </a:prstGeom>
          <a:noFill/>
          <a:ln w="12700">
            <a:solidFill>
              <a:schemeClr val="bg1"/>
            </a:solidFill>
            <a:prstDash val="solid"/>
            <a:miter/>
          </a:ln>
        </p:spPr>
        <p:txBody>
          <a:bodyPr anchor="ct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gn="ctr"/>
            <a:endParaRPr lang="zh-CN">
              <a:solidFill>
                <a:schemeClr val="lt1"/>
              </a:solidFill>
            </a:endParaRPr>
          </a:p>
        </p:txBody>
      </p:sp>
      <p:sp>
        <p:nvSpPr>
          <p:cNvPr id="5" name="Rectangle 88"/>
          <p:cNvSpPr/>
          <p:nvPr/>
        </p:nvSpPr>
        <p:spPr>
          <a:xfrm>
            <a:off x="1299459" y="1123926"/>
            <a:ext cx="183152" cy="183151"/>
          </a:xfrm>
          <a:prstGeom prst="rect">
            <a:avLst/>
          </a:prstGeom>
          <a:noFill/>
          <a:ln w="12700">
            <a:solidFill>
              <a:schemeClr val="bg1"/>
            </a:solidFill>
            <a:prstDash val="solid"/>
            <a:miter/>
          </a:ln>
        </p:spPr>
        <p:txBody>
          <a:bodyPr anchor="ctr">
            <a:spAutoFit/>
          </a:bodyPr>
          <a:lstStyle>
            <a:lvl1pPr marL="0" lvl="0" algn="l" defTabSz="914400">
              <a:defRPr sz="1800" kern="1200">
                <a:solidFill>
                  <a:schemeClr val="tx1"/>
                </a:solidFill>
                <a:latin typeface="Arial"/>
                <a:ea typeface="黑体"/>
              </a:defRPr>
            </a:lvl1pPr>
            <a:lvl2pPr marL="457200" lvl="1" algn="l" defTabSz="914400">
              <a:defRPr sz="1800" kern="1200">
                <a:solidFill>
                  <a:schemeClr val="tx1"/>
                </a:solidFill>
                <a:latin typeface="Arial"/>
                <a:ea typeface="黑体"/>
              </a:defRPr>
            </a:lvl2pPr>
            <a:lvl3pPr marL="914400" lvl="2" algn="l" defTabSz="914400">
              <a:defRPr sz="1800" kern="1200">
                <a:solidFill>
                  <a:schemeClr val="tx1"/>
                </a:solidFill>
                <a:latin typeface="Arial"/>
                <a:ea typeface="黑体"/>
              </a:defRPr>
            </a:lvl3pPr>
            <a:lvl4pPr marL="1371600" lvl="3" algn="l" defTabSz="914400">
              <a:defRPr sz="1800" kern="1200">
                <a:solidFill>
                  <a:schemeClr val="tx1"/>
                </a:solidFill>
                <a:latin typeface="Arial"/>
                <a:ea typeface="黑体"/>
              </a:defRPr>
            </a:lvl4pPr>
            <a:lvl5pPr marL="1828800" lvl="4" algn="l" defTabSz="914400">
              <a:defRPr sz="1800" kern="1200">
                <a:solidFill>
                  <a:schemeClr val="tx1"/>
                </a:solidFill>
                <a:latin typeface="Arial"/>
                <a:ea typeface="黑体"/>
              </a:defRPr>
            </a:lvl5pPr>
            <a:lvl6pPr marL="2286000" lvl="5" algn="l" defTabSz="914400">
              <a:defRPr sz="1800" kern="1200">
                <a:solidFill>
                  <a:schemeClr val="tx1"/>
                </a:solidFill>
                <a:latin typeface="Arial"/>
                <a:ea typeface="黑体"/>
              </a:defRPr>
            </a:lvl6pPr>
            <a:lvl7pPr marL="2743200" lvl="6" algn="l" defTabSz="914400">
              <a:defRPr sz="1800" kern="1200">
                <a:solidFill>
                  <a:schemeClr val="tx1"/>
                </a:solidFill>
                <a:latin typeface="Arial"/>
                <a:ea typeface="黑体"/>
              </a:defRPr>
            </a:lvl7pPr>
            <a:lvl8pPr marL="3200400" lvl="7" algn="l" defTabSz="914400">
              <a:defRPr sz="1800" kern="1200">
                <a:solidFill>
                  <a:schemeClr val="tx1"/>
                </a:solidFill>
                <a:latin typeface="Arial"/>
                <a:ea typeface="黑体"/>
              </a:defRPr>
            </a:lvl8pPr>
            <a:lvl9pPr marL="3657600" lvl="8" algn="l" defTabSz="914400">
              <a:defRPr sz="1800" kern="1200">
                <a:solidFill>
                  <a:schemeClr val="tx1"/>
                </a:solidFill>
                <a:latin typeface="Arial"/>
                <a:ea typeface="黑体"/>
              </a:defRPr>
            </a:lvl9pPr>
          </a:lstStyle>
          <a:p>
            <a:pPr algn="ctr"/>
            <a:endParaRPr lang="zh-CN">
              <a:solidFill>
                <a:schemeClr val="lt1"/>
              </a:solidFill>
            </a:endParaRPr>
          </a:p>
        </p:txBody>
      </p:sp>
      <p:pic>
        <p:nvPicPr>
          <p:cNvPr id="6" name="Picture 5"/>
          <p:cNvPicPr>
            <a:picLocks noChangeAspect="1"/>
          </p:cNvPicPr>
          <p:nvPr/>
        </p:nvPicPr>
        <p:blipFill>
          <a:blip r:embed="rId2"/>
          <a:stretch/>
        </p:blipFill>
        <p:spPr>
          <a:xfrm>
            <a:off x="1783533" y="2571941"/>
            <a:ext cx="8222340" cy="2540977"/>
          </a:xfrm>
          <a:prstGeom prst="rect">
            <a:avLst/>
          </a:prstGeom>
        </p:spPr>
      </p:pic>
      <p:sp>
        <p:nvSpPr>
          <p:cNvPr id="7" name="TextBox 6"/>
          <p:cNvSpPr txBox="1"/>
          <p:nvPr/>
        </p:nvSpPr>
        <p:spPr>
          <a:xfrm>
            <a:off x="4122616" y="5273919"/>
            <a:ext cx="5594350" cy="361950"/>
          </a:xfrm>
          <a:prstGeom prst="rect">
            <a:avLst/>
          </a:prstGeom>
          <a:ln w="12700">
            <a:prstDash val="solid"/>
            <a:miter/>
          </a:ln>
        </p:spPr>
        <p:txBody>
          <a:bodyPr>
            <a:spAutoFit/>
          </a:bodyPr>
          <a:lstStyle/>
          <a:p>
            <a:pPr lvl="0"/>
            <a:r>
              <a:rPr lang="en-US"/>
              <a:t>Architecture of classic Ethernet</a:t>
            </a:r>
          </a:p>
        </p:txBody>
      </p:sp>
      <p:sp>
        <p:nvSpPr>
          <p:cNvPr id="8" name="TextBox 7"/>
          <p:cNvSpPr txBox="1"/>
          <p:nvPr/>
        </p:nvSpPr>
        <p:spPr>
          <a:xfrm>
            <a:off x="781538" y="1016000"/>
            <a:ext cx="9400931" cy="1670050"/>
          </a:xfrm>
          <a:prstGeom prst="rect">
            <a:avLst/>
          </a:prstGeom>
          <a:ln w="12700">
            <a:prstDash val="solid"/>
            <a:miter/>
          </a:ln>
        </p:spPr>
        <p:txBody>
          <a:bodyPr>
            <a:spAutoFit/>
          </a:bodyPr>
          <a:lstStyle/>
          <a:p>
            <a:pPr marL="285750" lvl="0" indent="-285750">
              <a:lnSpc>
                <a:spcPct val="130000"/>
              </a:lnSpc>
              <a:buFont typeface="Wingdings" charset="0"/>
              <a:buChar char="l"/>
            </a:pPr>
            <a:r>
              <a:rPr lang="en-US" sz="2000"/>
              <a:t>Multiple cables are connected by repeaters to allow larger networks.</a:t>
            </a:r>
          </a:p>
          <a:p>
            <a:pPr marL="285750" lvl="0" indent="-285750">
              <a:lnSpc>
                <a:spcPct val="130000"/>
              </a:lnSpc>
              <a:buFont typeface="Wingdings" charset="0"/>
              <a:buChar char="l"/>
            </a:pPr>
            <a:r>
              <a:rPr lang="en-US" sz="2000"/>
              <a:t>No two transceivers could be more than 2.5 km apart, no path between any two transceivers could traverse more than four repeaters. (We will see the reasons later)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30218" y="2754066"/>
            <a:ext cx="5251450" cy="1219200"/>
          </a:xfrm>
          <a:prstGeom prst="rect">
            <a:avLst/>
          </a:prstGeom>
          <a:noFill/>
        </p:spPr>
        <p:txBody>
          <a:bodyPr wrap="square" lIns="0" tIns="0" rIns="0" bIns="0">
            <a:spAutoFit/>
          </a:bodyPr>
          <a:lstStyle/>
          <a:p>
            <a:pPr lvl="0"/>
            <a:r>
              <a:rPr lang="en-US">
                <a:solidFill>
                  <a:srgbClr val="000000"/>
                </a:solidFill>
                <a:latin typeface="宋体"/>
                <a:ea typeface="宋体"/>
              </a:rPr>
              <a:t> </a:t>
            </a:r>
            <a:r>
              <a:rPr lang="en-US" sz="4000" b="1">
                <a:solidFill>
                  <a:srgbClr val="FFFFFF"/>
                </a:solidFill>
                <a:latin typeface="Times-Bold"/>
                <a:ea typeface="Times-Bold"/>
              </a:rPr>
              <a:t>Classic Ethernet MAC   Sublayer Protocol</a:t>
            </a:r>
          </a:p>
        </p:txBody>
      </p:sp>
      <p:sp>
        <p:nvSpPr>
          <p:cNvPr id="6" name="TextBox 5"/>
          <p:cNvSpPr txBox="1"/>
          <p:nvPr/>
        </p:nvSpPr>
        <p:spPr>
          <a:xfrm>
            <a:off x="5720898" y="2041451"/>
            <a:ext cx="750205" cy="538609"/>
          </a:xfrm>
          <a:prstGeom prst="rect">
            <a:avLst/>
          </a:prstGeom>
          <a:noFill/>
        </p:spPr>
        <p:txBody>
          <a:bodyPr wrap="none" lIns="0" tIns="0" rIns="0" bIns="0">
            <a:spAutoFit/>
          </a:bodyPr>
          <a:lstStyle/>
          <a:p>
            <a:pPr algn="ctr"/>
            <a:r>
              <a:rPr lang="en-US" sz="4000">
                <a:solidFill>
                  <a:schemeClr val="bg1"/>
                </a:solidFill>
              </a:rPr>
              <a:t>#02</a:t>
            </a:r>
            <a:endParaRPr lang="zh-CN" sz="4000">
              <a:solidFill>
                <a:schemeClr val="bg1"/>
              </a:solidFill>
            </a:endParaRPr>
          </a:p>
        </p:txBody>
      </p:sp>
      <p:cxnSp>
        <p:nvCxnSpPr>
          <p:cNvPr id="3" name="Straight Connector 2"/>
          <p:cNvCxnSpPr/>
          <p:nvPr/>
        </p:nvCxnSpPr>
        <p:spPr>
          <a:xfrm>
            <a:off x="731838" y="6162908"/>
            <a:ext cx="10728324" cy="0"/>
          </a:xfrm>
          <a:prstGeom prst="line">
            <a:avLst/>
          </a:prstGeom>
          <a:ln w="6350">
            <a:solidFill>
              <a:schemeClr val="bg1"/>
            </a:solidFill>
            <a:prstDash val="solid"/>
            <a:miter/>
          </a:ln>
        </p:spPr>
      </p:cxnSp>
      <p:sp>
        <p:nvSpPr>
          <p:cNvPr id="26" name="TextBox 25"/>
          <p:cNvSpPr txBox="1"/>
          <p:nvPr/>
        </p:nvSpPr>
        <p:spPr>
          <a:xfrm>
            <a:off x="10089344" y="6239103"/>
            <a:ext cx="1371600" cy="234950"/>
          </a:xfrm>
          <a:prstGeom prst="rect">
            <a:avLst/>
          </a:prstGeom>
          <a:noFill/>
        </p:spPr>
        <p:txBody>
          <a:bodyPr wrap="none" lIns="0" tIns="0" rIns="0" bIns="0">
            <a:spAutoFit/>
          </a:bodyPr>
          <a:lstStyle/>
          <a:p>
            <a:pPr lvl="0" algn="r"/>
            <a:r>
              <a:rPr lang="en-US" sz="1500">
                <a:solidFill>
                  <a:srgbClr val="FFFFFF"/>
                </a:solidFill>
              </a:rPr>
              <a:t>September·25th</a:t>
            </a:r>
          </a:p>
        </p:txBody>
      </p:sp>
      <p:sp>
        <p:nvSpPr>
          <p:cNvPr id="9" name="Rectangle 8"/>
          <p:cNvSpPr/>
          <p:nvPr/>
        </p:nvSpPr>
        <p:spPr>
          <a:xfrm>
            <a:off x="3396114" y="1811959"/>
            <a:ext cx="5399773" cy="2271556"/>
          </a:xfrm>
          <a:prstGeom prst="rect">
            <a:avLst/>
          </a:prstGeom>
          <a:noFill/>
          <a:ln w="12700">
            <a:solidFill>
              <a:schemeClr val="bg1"/>
            </a:solidFill>
            <a:prstDash val="solid"/>
            <a:miter/>
          </a:ln>
        </p:spPr>
        <p:txBody>
          <a:bodyPr anchor="ctr">
            <a:spAutoFit/>
          </a:bodyPr>
          <a:lstStyle/>
          <a:p>
            <a:pPr algn="ctr"/>
            <a:endParaRPr lang="zh-CN">
              <a:solidFill>
                <a:schemeClr val="lt1"/>
              </a:solidFill>
            </a:endParaRPr>
          </a:p>
        </p:txBody>
      </p:sp>
      <p:sp>
        <p:nvSpPr>
          <p:cNvPr id="27" name="Rectangle 26"/>
          <p:cNvSpPr/>
          <p:nvPr/>
        </p:nvSpPr>
        <p:spPr>
          <a:xfrm>
            <a:off x="3478664" y="1913559"/>
            <a:ext cx="5399773" cy="2271556"/>
          </a:xfrm>
          <a:prstGeom prst="rect">
            <a:avLst/>
          </a:prstGeom>
          <a:noFill/>
          <a:ln w="12700">
            <a:solidFill>
              <a:schemeClr val="bg1"/>
            </a:solidFill>
            <a:prstDash val="solid"/>
            <a:miter/>
          </a:ln>
        </p:spPr>
        <p:txBody>
          <a:bodyPr anchor="ctr">
            <a:spAutoFit/>
          </a:bodyPr>
          <a:lstStyle/>
          <a:p>
            <a:pPr algn="ctr"/>
            <a:endParaRPr lang="zh-CN">
              <a:solidFill>
                <a:schemeClr val="lt1"/>
              </a:solidFill>
            </a:endParaRPr>
          </a:p>
        </p:txBody>
      </p:sp>
    </p:spTree>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B0C77"/>
      </a:accent1>
      <a:accent2>
        <a:srgbClr val="2C21E4"/>
      </a:accent2>
      <a:accent3>
        <a:srgbClr val="EE9640"/>
      </a:accent3>
      <a:accent4>
        <a:srgbClr val="C6CFD7"/>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3314</Words>
  <Application>Microsoft Office PowerPoint</Application>
  <PresentationFormat>Widescreen</PresentationFormat>
  <Paragraphs>346</Paragraphs>
  <Slides>40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-apple-system</vt:lpstr>
      <vt:lpstr>Microsoft YaHei Light</vt:lpstr>
      <vt:lpstr>Times-Bold</vt:lpstr>
      <vt:lpstr>黑体</vt:lpstr>
      <vt:lpstr>宋体</vt:lpstr>
      <vt:lpstr>Microsoft YaHei</vt:lpstr>
      <vt:lpstr>Arial</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吟 水上</cp:lastModifiedBy>
  <cp:revision>2</cp:revision>
  <dcterms:modified xsi:type="dcterms:W3CDTF">2023-09-25T00:46:44Z</dcterms:modified>
</cp:coreProperties>
</file>