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59"/>
  </p:notesMasterIdLst>
  <p:sldIdLst>
    <p:sldId id="326" r:id="rId2"/>
    <p:sldId id="343" r:id="rId3"/>
    <p:sldId id="327" r:id="rId4"/>
    <p:sldId id="428" r:id="rId5"/>
    <p:sldId id="426" r:id="rId6"/>
    <p:sldId id="427" r:id="rId7"/>
    <p:sldId id="430" r:id="rId8"/>
    <p:sldId id="431" r:id="rId9"/>
    <p:sldId id="432" r:id="rId10"/>
    <p:sldId id="328" r:id="rId11"/>
    <p:sldId id="347" r:id="rId12"/>
    <p:sldId id="399" r:id="rId13"/>
    <p:sldId id="418" r:id="rId14"/>
    <p:sldId id="433" r:id="rId15"/>
    <p:sldId id="419" r:id="rId16"/>
    <p:sldId id="435" r:id="rId17"/>
    <p:sldId id="434" r:id="rId18"/>
    <p:sldId id="436" r:id="rId19"/>
    <p:sldId id="440" r:id="rId20"/>
    <p:sldId id="437" r:id="rId21"/>
    <p:sldId id="449" r:id="rId22"/>
    <p:sldId id="445" r:id="rId23"/>
    <p:sldId id="447" r:id="rId24"/>
    <p:sldId id="450" r:id="rId25"/>
    <p:sldId id="448" r:id="rId26"/>
    <p:sldId id="438" r:id="rId27"/>
    <p:sldId id="439" r:id="rId28"/>
    <p:sldId id="355" r:id="rId29"/>
    <p:sldId id="400" r:id="rId30"/>
    <p:sldId id="452" r:id="rId31"/>
    <p:sldId id="453" r:id="rId32"/>
    <p:sldId id="454" r:id="rId33"/>
    <p:sldId id="455" r:id="rId34"/>
    <p:sldId id="457" r:id="rId35"/>
    <p:sldId id="359" r:id="rId36"/>
    <p:sldId id="348" r:id="rId37"/>
    <p:sldId id="458" r:id="rId38"/>
    <p:sldId id="459" r:id="rId39"/>
    <p:sldId id="461" r:id="rId40"/>
    <p:sldId id="460" r:id="rId41"/>
    <p:sldId id="394" r:id="rId42"/>
    <p:sldId id="467" r:id="rId43"/>
    <p:sldId id="356" r:id="rId44"/>
    <p:sldId id="463" r:id="rId45"/>
    <p:sldId id="465" r:id="rId46"/>
    <p:sldId id="466" r:id="rId47"/>
    <p:sldId id="469" r:id="rId48"/>
    <p:sldId id="470" r:id="rId49"/>
    <p:sldId id="471" r:id="rId50"/>
    <p:sldId id="464" r:id="rId51"/>
    <p:sldId id="411" r:id="rId52"/>
    <p:sldId id="414" r:id="rId53"/>
    <p:sldId id="417" r:id="rId54"/>
    <p:sldId id="412" r:id="rId55"/>
    <p:sldId id="472" r:id="rId56"/>
    <p:sldId id="391" r:id="rId57"/>
    <p:sldId id="365" r:id="rId5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0"/>
    </p:embeddedFont>
    <p:embeddedFont>
      <p:font typeface="Comfortaa" panose="02010600030101010101" charset="0"/>
      <p:regular r:id="rId61"/>
      <p:bold r:id="rId62"/>
    </p:embeddedFont>
    <p:embeddedFont>
      <p:font typeface="MV Boli" panose="02000500030200090000" pitchFamily="2" charset="0"/>
      <p:regular r:id="rId63"/>
    </p:embeddedFont>
    <p:embeddedFont>
      <p:font typeface="Permanent Marker" panose="02010600030101010101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C1A310-8249-4233-8683-097171E12B0B}">
  <a:tblStyle styleId="{09C1A310-8249-4233-8683-097171E12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2" y="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8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82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46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955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440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70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15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517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95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069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13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462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59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814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76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275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7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15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410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062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04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91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086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5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8183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435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409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93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953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090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175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45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2679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6039a3cf85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6039a3cf85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29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6924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4361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6590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7913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6343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3972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1225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019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0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3914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40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039a3cf85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039a3cf85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30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039a3cf85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039a3cf85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4755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039a3cf85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6039a3cf85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3949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7221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2127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431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697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16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7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59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01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2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3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4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ctrTitle" idx="5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ctrTitle" idx="6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ctrTitle" idx="7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ctrTitle" idx="8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_2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12"/>
          <p:cNvSpPr txBox="1">
            <a:spLocks noGrp="1"/>
          </p:cNvSpPr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bithachi.blog.csdn.net/article/details/105297642" TargetMode="External"/><Relationship Id="rId3" Type="http://schemas.openxmlformats.org/officeDocument/2006/relationships/hyperlink" Target="https://www.cisco.com/en/US/technologies/tk648/tk872/technologies_white_paper0900aecd8054d37d.html" TargetMode="External"/><Relationship Id="rId7" Type="http://schemas.openxmlformats.org/officeDocument/2006/relationships/hyperlink" Target="https://www.bilibili.com/video/BV19E411D78Q/?p=55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huawei.com/enterprise/en/doc/EDOC1100278265/508ecec2" TargetMode="External"/><Relationship Id="rId5" Type="http://schemas.openxmlformats.org/officeDocument/2006/relationships/hyperlink" Target="https://info.support.huawei.com/info-finder/encyclopedia/en/QoS.html" TargetMode="External"/><Relationship Id="rId4" Type="http://schemas.openxmlformats.org/officeDocument/2006/relationships/hyperlink" Target="https://en.wikipedia.org/wiki/IPv6" TargetMode="External"/><Relationship Id="rId9" Type="http://schemas.openxmlformats.org/officeDocument/2006/relationships/hyperlink" Target="https://blog.csdn.net/dshf_1/article/details/102403592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91413" y="850641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zh-CN" sz="3200" kern="100" dirty="0">
                <a:effectLst/>
                <a:latin typeface="MV Boli" panose="02000500030200090000" pitchFamily="2" charset="0"/>
                <a:ea typeface="微软雅黑" panose="020B0503020204020204" pitchFamily="34" charset="-122"/>
                <a:cs typeface="MV Boli" panose="02000500030200090000" pitchFamily="2" charset="0"/>
              </a:rPr>
              <a:t>IPv6 and comparisons with IPv4</a:t>
            </a:r>
            <a:endParaRPr lang="zh-CN" altLang="zh-CN" sz="3200" kern="100" dirty="0">
              <a:effectLst/>
              <a:latin typeface="MV Boli" panose="02000500030200090000" pitchFamily="2" charset="0"/>
              <a:ea typeface="微软雅黑" panose="020B0503020204020204" pitchFamily="34" charset="-122"/>
              <a:cs typeface="MV Boli" panose="02000500030200090000" pitchFamily="2" charset="0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66235" y="812287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642233" y="1060744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2970846" y="702613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474697" y="544300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980134" y="2307620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7"/>
              <a:chOff x="1332668" y="2362060"/>
              <a:chExt cx="85710" cy="97127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1200166" y="1288059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1876254" y="1111958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620892" y="3815476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7619146" y="2251395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015379" y="316422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" name="Google Shape;610;p25">
            <a:extLst>
              <a:ext uri="{FF2B5EF4-FFF2-40B4-BE49-F238E27FC236}">
                <a16:creationId xmlns:a16="http://schemas.microsoft.com/office/drawing/2014/main" id="{B48B67D1-ACD0-4B68-A99D-368923FA5E40}"/>
              </a:ext>
            </a:extLst>
          </p:cNvPr>
          <p:cNvGrpSpPr/>
          <p:nvPr/>
        </p:nvGrpSpPr>
        <p:grpSpPr>
          <a:xfrm>
            <a:off x="468223" y="347964"/>
            <a:ext cx="218918" cy="577215"/>
            <a:chOff x="3270375" y="3436275"/>
            <a:chExt cx="218918" cy="577215"/>
          </a:xfrm>
        </p:grpSpPr>
        <p:sp>
          <p:nvSpPr>
            <p:cNvPr id="264" name="Google Shape;611;p25">
              <a:extLst>
                <a:ext uri="{FF2B5EF4-FFF2-40B4-BE49-F238E27FC236}">
                  <a16:creationId xmlns:a16="http://schemas.microsoft.com/office/drawing/2014/main" id="{7AAC3D65-B9F3-492D-99F4-1BD3F84D91FD}"/>
                </a:ext>
              </a:extLst>
            </p:cNvPr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612;p25">
              <a:extLst>
                <a:ext uri="{FF2B5EF4-FFF2-40B4-BE49-F238E27FC236}">
                  <a16:creationId xmlns:a16="http://schemas.microsoft.com/office/drawing/2014/main" id="{F58015DF-FDDD-4B17-9F51-3F5ED6B417E0}"/>
                </a:ext>
              </a:extLst>
            </p:cNvPr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613;p25">
            <a:extLst>
              <a:ext uri="{FF2B5EF4-FFF2-40B4-BE49-F238E27FC236}">
                <a16:creationId xmlns:a16="http://schemas.microsoft.com/office/drawing/2014/main" id="{D2DB96A3-369B-4026-A499-BD40FCF25867}"/>
              </a:ext>
            </a:extLst>
          </p:cNvPr>
          <p:cNvGrpSpPr/>
          <p:nvPr/>
        </p:nvGrpSpPr>
        <p:grpSpPr>
          <a:xfrm rot="11042951">
            <a:off x="372278" y="4160523"/>
            <a:ext cx="167058" cy="468473"/>
            <a:chOff x="3593968" y="3125480"/>
            <a:chExt cx="167058" cy="468473"/>
          </a:xfrm>
        </p:grpSpPr>
        <p:sp>
          <p:nvSpPr>
            <p:cNvPr id="267" name="Google Shape;614;p25">
              <a:extLst>
                <a:ext uri="{FF2B5EF4-FFF2-40B4-BE49-F238E27FC236}">
                  <a16:creationId xmlns:a16="http://schemas.microsoft.com/office/drawing/2014/main" id="{495FEB0E-AF52-4AC1-AF09-5942F34227C0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615;p25">
              <a:extLst>
                <a:ext uri="{FF2B5EF4-FFF2-40B4-BE49-F238E27FC236}">
                  <a16:creationId xmlns:a16="http://schemas.microsoft.com/office/drawing/2014/main" id="{1AA01698-DE0F-4990-9FA0-A7EE16CB7375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616;p25">
            <a:extLst>
              <a:ext uri="{FF2B5EF4-FFF2-40B4-BE49-F238E27FC236}">
                <a16:creationId xmlns:a16="http://schemas.microsoft.com/office/drawing/2014/main" id="{2A15B8D6-173F-47E5-A232-AAD58993773E}"/>
              </a:ext>
            </a:extLst>
          </p:cNvPr>
          <p:cNvGrpSpPr/>
          <p:nvPr/>
        </p:nvGrpSpPr>
        <p:grpSpPr>
          <a:xfrm>
            <a:off x="8130936" y="766737"/>
            <a:ext cx="233161" cy="539699"/>
            <a:chOff x="5349941" y="3093980"/>
            <a:chExt cx="233161" cy="539699"/>
          </a:xfrm>
        </p:grpSpPr>
        <p:sp>
          <p:nvSpPr>
            <p:cNvPr id="270" name="Google Shape;617;p25">
              <a:extLst>
                <a:ext uri="{FF2B5EF4-FFF2-40B4-BE49-F238E27FC236}">
                  <a16:creationId xmlns:a16="http://schemas.microsoft.com/office/drawing/2014/main" id="{C194778E-FC42-4EA6-B79B-D2017C98E9E1}"/>
                </a:ext>
              </a:extLst>
            </p:cNvPr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618;p25">
              <a:extLst>
                <a:ext uri="{FF2B5EF4-FFF2-40B4-BE49-F238E27FC236}">
                  <a16:creationId xmlns:a16="http://schemas.microsoft.com/office/drawing/2014/main" id="{B23D4A1B-1FCB-48A5-9512-4F615EEEB01C}"/>
                </a:ext>
              </a:extLst>
            </p:cNvPr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619;p25">
            <a:extLst>
              <a:ext uri="{FF2B5EF4-FFF2-40B4-BE49-F238E27FC236}">
                <a16:creationId xmlns:a16="http://schemas.microsoft.com/office/drawing/2014/main" id="{41C24B2A-086D-4D83-93BA-CC8EF59F4773}"/>
              </a:ext>
            </a:extLst>
          </p:cNvPr>
          <p:cNvGrpSpPr/>
          <p:nvPr/>
        </p:nvGrpSpPr>
        <p:grpSpPr>
          <a:xfrm rot="10068067">
            <a:off x="8507036" y="4241009"/>
            <a:ext cx="167058" cy="468473"/>
            <a:chOff x="7172018" y="3071105"/>
            <a:chExt cx="167058" cy="468473"/>
          </a:xfrm>
        </p:grpSpPr>
        <p:sp>
          <p:nvSpPr>
            <p:cNvPr id="273" name="Google Shape;620;p25">
              <a:extLst>
                <a:ext uri="{FF2B5EF4-FFF2-40B4-BE49-F238E27FC236}">
                  <a16:creationId xmlns:a16="http://schemas.microsoft.com/office/drawing/2014/main" id="{7F8A6215-C83E-4573-8813-2486A4D65457}"/>
                </a:ext>
              </a:extLst>
            </p:cNvPr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621;p25">
              <a:extLst>
                <a:ext uri="{FF2B5EF4-FFF2-40B4-BE49-F238E27FC236}">
                  <a16:creationId xmlns:a16="http://schemas.microsoft.com/office/drawing/2014/main" id="{F1B6DD0F-52B8-4339-9C9F-DFDFDC3F867B}"/>
                </a:ext>
              </a:extLst>
            </p:cNvPr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1051;p35">
            <a:extLst>
              <a:ext uri="{FF2B5EF4-FFF2-40B4-BE49-F238E27FC236}">
                <a16:creationId xmlns:a16="http://schemas.microsoft.com/office/drawing/2014/main" id="{9DEAE4E5-D1AF-8207-93BE-945CD43FE904}"/>
              </a:ext>
            </a:extLst>
          </p:cNvPr>
          <p:cNvSpPr/>
          <p:nvPr/>
        </p:nvSpPr>
        <p:spPr>
          <a:xfrm flipV="1">
            <a:off x="2730503" y="3657003"/>
            <a:ext cx="3780778" cy="86296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1051;p35">
            <a:extLst>
              <a:ext uri="{FF2B5EF4-FFF2-40B4-BE49-F238E27FC236}">
                <a16:creationId xmlns:a16="http://schemas.microsoft.com/office/drawing/2014/main" id="{049EDA67-C04B-6510-6B30-D514B0B34802}"/>
              </a:ext>
            </a:extLst>
          </p:cNvPr>
          <p:cNvSpPr/>
          <p:nvPr/>
        </p:nvSpPr>
        <p:spPr>
          <a:xfrm flipV="1">
            <a:off x="2730503" y="2539771"/>
            <a:ext cx="3780778" cy="133292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副标题 6">
            <a:extLst>
              <a:ext uri="{FF2B5EF4-FFF2-40B4-BE49-F238E27FC236}">
                <a16:creationId xmlns:a16="http://schemas.microsoft.com/office/drawing/2014/main" id="{A42ED193-A62A-1BE3-D00F-6E40E22AC207}"/>
              </a:ext>
            </a:extLst>
          </p:cNvPr>
          <p:cNvSpPr txBox="1">
            <a:spLocks/>
          </p:cNvSpPr>
          <p:nvPr/>
        </p:nvSpPr>
        <p:spPr>
          <a:xfrm>
            <a:off x="3334791" y="2699027"/>
            <a:ext cx="2521461" cy="9093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98450">
              <a:buSzPts val="1400"/>
            </a:pPr>
            <a:r>
              <a:rPr lang="en-US" altLang="zh-CN" sz="1800" kern="100" dirty="0">
                <a:latin typeface="MV Boli" panose="02000500030200090000" pitchFamily="2" charset="0"/>
                <a:ea typeface="宋体" panose="02010600030101010101" pitchFamily="2" charset="-122"/>
                <a:cs typeface="MV Boli" panose="02000500030200090000" pitchFamily="2" charset="0"/>
                <a:sym typeface="Comfortaa"/>
              </a:rPr>
              <a:t>Team members:  </a:t>
            </a:r>
          </a:p>
          <a:p>
            <a:pPr marL="457200" indent="-298450">
              <a:buSzPts val="1400"/>
            </a:pPr>
            <a:r>
              <a:rPr lang="zh-CN" altLang="en-US" sz="1800" kern="100" dirty="0">
                <a:latin typeface="MV Boli" panose="02000500030200090000" pitchFamily="2" charset="0"/>
                <a:ea typeface="宋体" panose="02010600030101010101" pitchFamily="2" charset="-122"/>
                <a:cs typeface="MV Boli" panose="02000500030200090000" pitchFamily="2" charset="0"/>
                <a:sym typeface="Comfortaa"/>
              </a:rPr>
              <a:t>张航铭 庄镇裕 郭欢 </a:t>
            </a:r>
            <a:endParaRPr lang="en-US" altLang="zh-CN" sz="1800" kern="100" dirty="0">
              <a:latin typeface="MV Boli" panose="02000500030200090000" pitchFamily="2" charset="0"/>
              <a:ea typeface="宋体" panose="02010600030101010101" pitchFamily="2" charset="-122"/>
              <a:cs typeface="MV Boli" panose="02000500030200090000" pitchFamily="2" charset="0"/>
              <a:sym typeface="Comfortaa"/>
            </a:endParaRPr>
          </a:p>
          <a:p>
            <a:pPr marL="457200" indent="-298450">
              <a:buSzPts val="1400"/>
            </a:pPr>
            <a:r>
              <a:rPr lang="zh-CN" altLang="en-US" sz="1800" kern="100" dirty="0">
                <a:latin typeface="MV Boli" panose="02000500030200090000" pitchFamily="2" charset="0"/>
                <a:ea typeface="宋体" panose="02010600030101010101" pitchFamily="2" charset="-122"/>
                <a:cs typeface="MV Boli" panose="02000500030200090000" pitchFamily="2" charset="0"/>
                <a:sym typeface="Comfortaa"/>
              </a:rPr>
              <a:t>邱梓钊 赵涵 张宝樑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291013" y="640655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8743" y="106673"/>
            <a:ext cx="4124496" cy="382260"/>
          </a:xfrm>
        </p:spPr>
        <p:txBody>
          <a:bodyPr/>
          <a:lstStyle/>
          <a:p>
            <a:r>
              <a:rPr lang="en-US" altLang="zh-CN" sz="2800" b="1" kern="1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Why we needs IPv6?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1914616" y="878225"/>
            <a:ext cx="5612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2000" b="0" i="0" u="none" strike="noStrike" baseline="0" dirty="0">
                <a:latin typeface="Comfortaa" panose="02010600030101010101" charset="0"/>
              </a:rPr>
              <a:t>IPv4 does not satisfy our requirements…</a:t>
            </a:r>
            <a:endParaRPr lang="zh-CN" altLang="en-US" sz="2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0BD7E9-C571-E9B6-0FD7-8339C0C3D807}"/>
              </a:ext>
            </a:extLst>
          </p:cNvPr>
          <p:cNvSpPr txBox="1"/>
          <p:nvPr/>
        </p:nvSpPr>
        <p:spPr>
          <a:xfrm>
            <a:off x="729234" y="1366650"/>
            <a:ext cx="4385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20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Complex network configuration</a:t>
            </a:r>
            <a:endParaRPr lang="en-US" altLang="zh-CN" sz="2000" b="0" i="0" u="none" strike="noStrike" baseline="0" dirty="0">
              <a:latin typeface="Comfortaa" panose="02010600030101010101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DD95E7-38F9-193B-277B-FAB82E4A73C4}"/>
              </a:ext>
            </a:extLst>
          </p:cNvPr>
          <p:cNvSpPr txBox="1"/>
          <p:nvPr/>
        </p:nvSpPr>
        <p:spPr>
          <a:xfrm>
            <a:off x="729233" y="1698296"/>
            <a:ext cx="79918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With IPv4, addresses must </a:t>
            </a:r>
            <a:r>
              <a:rPr lang="en-US" altLang="zh-CN" sz="1800" kern="1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be assigned statically or using a configuration protocol</a:t>
            </a: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 such as DHCP. In an ideal situation, hosts can configure themselves based on the network segment.</a:t>
            </a:r>
            <a:endParaRPr lang="zh-CN" altLang="en-US" sz="1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DD7307-D52A-F40F-1CB6-E354B07D940E}"/>
              </a:ext>
            </a:extLst>
          </p:cNvPr>
          <p:cNvSpPr txBox="1"/>
          <p:nvPr/>
        </p:nvSpPr>
        <p:spPr>
          <a:xfrm>
            <a:off x="729233" y="3021777"/>
            <a:ext cx="4473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20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Lack of built-in authentication</a:t>
            </a:r>
            <a:endParaRPr lang="en-US" altLang="zh-CN" sz="2000" b="0" i="0" u="none" strike="noStrike" baseline="0" dirty="0">
              <a:latin typeface="Comfortaa" panose="02010600030101010101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E8932B1-6035-0C14-F365-27A7B9630025}"/>
              </a:ext>
            </a:extLst>
          </p:cNvPr>
          <p:cNvSpPr txBox="1"/>
          <p:nvPr/>
        </p:nvSpPr>
        <p:spPr>
          <a:xfrm>
            <a:off x="745413" y="3421887"/>
            <a:ext cx="79756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IPv4 does not require support for any mechanism that provides </a:t>
            </a:r>
            <a:r>
              <a:rPr lang="en-US" altLang="zh-CN" sz="1800" kern="1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authentication or encryption</a:t>
            </a: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 of the exchanged data. This changes with IPv6.  Internet Protocol security (</a:t>
            </a:r>
            <a:r>
              <a:rPr lang="en-US" altLang="zh-CN" sz="1800" kern="100" dirty="0" err="1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IPSec</a:t>
            </a: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) is an IPv6 support requirement.</a:t>
            </a:r>
            <a:endParaRPr lang="zh-CN" altLang="en-US" sz="1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grpSp>
        <p:nvGrpSpPr>
          <p:cNvPr id="38" name="Google Shape;1159;p38">
            <a:extLst>
              <a:ext uri="{FF2B5EF4-FFF2-40B4-BE49-F238E27FC236}">
                <a16:creationId xmlns:a16="http://schemas.microsoft.com/office/drawing/2014/main" id="{D5612CBB-2626-C6A0-A3DB-78AF98E372DA}"/>
              </a:ext>
            </a:extLst>
          </p:cNvPr>
          <p:cNvGrpSpPr/>
          <p:nvPr/>
        </p:nvGrpSpPr>
        <p:grpSpPr>
          <a:xfrm>
            <a:off x="117906" y="1340660"/>
            <a:ext cx="598525" cy="750026"/>
            <a:chOff x="5394851" y="495000"/>
            <a:chExt cx="1056271" cy="1412436"/>
          </a:xfrm>
        </p:grpSpPr>
        <p:grpSp>
          <p:nvGrpSpPr>
            <p:cNvPr id="39" name="Google Shape;1160;p38">
              <a:extLst>
                <a:ext uri="{FF2B5EF4-FFF2-40B4-BE49-F238E27FC236}">
                  <a16:creationId xmlns:a16="http://schemas.microsoft.com/office/drawing/2014/main" id="{DF929F5B-71BE-2267-FDBB-722C7CCFDCBD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47" name="Google Shape;1161;p38">
                <a:extLst>
                  <a:ext uri="{FF2B5EF4-FFF2-40B4-BE49-F238E27FC236}">
                    <a16:creationId xmlns:a16="http://schemas.microsoft.com/office/drawing/2014/main" id="{9BA934E0-C81A-3DB0-4857-68B7B3F30C0E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162;p38">
                <a:extLst>
                  <a:ext uri="{FF2B5EF4-FFF2-40B4-BE49-F238E27FC236}">
                    <a16:creationId xmlns:a16="http://schemas.microsoft.com/office/drawing/2014/main" id="{E307B6AD-FF19-D966-A64A-DACF1879198B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1163;p38">
              <a:extLst>
                <a:ext uri="{FF2B5EF4-FFF2-40B4-BE49-F238E27FC236}">
                  <a16:creationId xmlns:a16="http://schemas.microsoft.com/office/drawing/2014/main" id="{046090C7-D009-2F3F-73EC-60DB9B2E6612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41" name="Google Shape;1164;p38">
                <a:extLst>
                  <a:ext uri="{FF2B5EF4-FFF2-40B4-BE49-F238E27FC236}">
                    <a16:creationId xmlns:a16="http://schemas.microsoft.com/office/drawing/2014/main" id="{09861015-EFF7-578F-E0DC-9D17CB69C26A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65;p38">
                <a:extLst>
                  <a:ext uri="{FF2B5EF4-FFF2-40B4-BE49-F238E27FC236}">
                    <a16:creationId xmlns:a16="http://schemas.microsoft.com/office/drawing/2014/main" id="{65FEF060-5F5F-EFC5-7B27-15A38A4A45A1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166;p38">
                <a:extLst>
                  <a:ext uri="{FF2B5EF4-FFF2-40B4-BE49-F238E27FC236}">
                    <a16:creationId xmlns:a16="http://schemas.microsoft.com/office/drawing/2014/main" id="{93D84943-FE7F-D77D-1B83-01E9074D4327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167;p38">
                <a:extLst>
                  <a:ext uri="{FF2B5EF4-FFF2-40B4-BE49-F238E27FC236}">
                    <a16:creationId xmlns:a16="http://schemas.microsoft.com/office/drawing/2014/main" id="{914B197D-5190-1F16-4BFE-4F64292617A7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68;p38">
                <a:extLst>
                  <a:ext uri="{FF2B5EF4-FFF2-40B4-BE49-F238E27FC236}">
                    <a16:creationId xmlns:a16="http://schemas.microsoft.com/office/drawing/2014/main" id="{7EAF9122-A81B-5C1A-B4A9-E954A0C715CB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169;p38">
                <a:extLst>
                  <a:ext uri="{FF2B5EF4-FFF2-40B4-BE49-F238E27FC236}">
                    <a16:creationId xmlns:a16="http://schemas.microsoft.com/office/drawing/2014/main" id="{C60EAEEB-1B2B-7A3A-73B8-52341AF9DED2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" name="Google Shape;834;p30">
            <a:extLst>
              <a:ext uri="{FF2B5EF4-FFF2-40B4-BE49-F238E27FC236}">
                <a16:creationId xmlns:a16="http://schemas.microsoft.com/office/drawing/2014/main" id="{E1AE22E0-96F6-E098-12CD-26B0D9C2614D}"/>
              </a:ext>
            </a:extLst>
          </p:cNvPr>
          <p:cNvGrpSpPr/>
          <p:nvPr/>
        </p:nvGrpSpPr>
        <p:grpSpPr>
          <a:xfrm>
            <a:off x="152319" y="3148327"/>
            <a:ext cx="574750" cy="747275"/>
            <a:chOff x="106075" y="1701200"/>
            <a:chExt cx="574750" cy="747275"/>
          </a:xfrm>
        </p:grpSpPr>
        <p:sp>
          <p:nvSpPr>
            <p:cNvPr id="50" name="Google Shape;835;p30">
              <a:extLst>
                <a:ext uri="{FF2B5EF4-FFF2-40B4-BE49-F238E27FC236}">
                  <a16:creationId xmlns:a16="http://schemas.microsoft.com/office/drawing/2014/main" id="{574B205B-B737-638A-7A48-78F20A5AE4AD}"/>
                </a:ext>
              </a:extLst>
            </p:cNvPr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6;p30">
              <a:extLst>
                <a:ext uri="{FF2B5EF4-FFF2-40B4-BE49-F238E27FC236}">
                  <a16:creationId xmlns:a16="http://schemas.microsoft.com/office/drawing/2014/main" id="{CD1F4377-A1D2-40C7-08D9-C6D82E0E5700}"/>
                </a:ext>
              </a:extLst>
            </p:cNvPr>
            <p:cNvSpPr/>
            <p:nvPr/>
          </p:nvSpPr>
          <p:spPr>
            <a:xfrm>
              <a:off x="208125" y="1859425"/>
              <a:ext cx="320200" cy="384775"/>
            </a:xfrm>
            <a:custGeom>
              <a:avLst/>
              <a:gdLst/>
              <a:ahLst/>
              <a:cxnLst/>
              <a:rect l="l" t="t" r="r" b="b"/>
              <a:pathLst>
                <a:path w="12808" h="15391" extrusionOk="0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7;p30">
              <a:extLst>
                <a:ext uri="{FF2B5EF4-FFF2-40B4-BE49-F238E27FC236}">
                  <a16:creationId xmlns:a16="http://schemas.microsoft.com/office/drawing/2014/main" id="{0BA9C6DD-3406-634E-42F2-779D1C2D1AE1}"/>
                </a:ext>
              </a:extLst>
            </p:cNvPr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10F5331-535B-D1D2-1AF3-A825A3E8E43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  <a:sym typeface="Arial"/>
            </a:endParaRPr>
          </a:p>
        </p:txBody>
      </p:sp>
      <p:sp>
        <p:nvSpPr>
          <p:cNvPr id="5" name="Google Shape;727;p28">
            <a:extLst>
              <a:ext uri="{FF2B5EF4-FFF2-40B4-BE49-F238E27FC236}">
                <a16:creationId xmlns:a16="http://schemas.microsoft.com/office/drawing/2014/main" id="{2EE6D380-D0D1-9449-E7EB-460C3040ACD9}"/>
              </a:ext>
            </a:extLst>
          </p:cNvPr>
          <p:cNvSpPr txBox="1">
            <a:spLocks/>
          </p:cNvSpPr>
          <p:nvPr/>
        </p:nvSpPr>
        <p:spPr>
          <a:xfrm>
            <a:off x="64491" y="1195700"/>
            <a:ext cx="9222636" cy="277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lvl="0" indent="0">
              <a:defRPr/>
            </a:pP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fortaa"/>
                <a:sym typeface="Comfortaa"/>
              </a:rPr>
              <a:t>IPv6</a:t>
            </a:r>
          </a:p>
          <a:p>
            <a:pPr marL="0" lvl="0" indent="0">
              <a:defRPr/>
            </a:pPr>
            <a:r>
              <a:rPr kumimoji="0" lang="en-US" sz="5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fortaa"/>
                <a:sym typeface="Comfortaa"/>
              </a:rPr>
              <a:t> solves the</a:t>
            </a:r>
            <a:r>
              <a:rPr kumimoji="0" lang="en-US" altLang="zh-CN" sz="5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fortaa"/>
                <a:sym typeface="Comfortaa"/>
              </a:rPr>
              <a:t>se</a:t>
            </a:r>
            <a:r>
              <a:rPr kumimoji="0" lang="en-US" sz="54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fortaa"/>
                <a:sym typeface="Comfortaa"/>
              </a:rPr>
              <a:t> problems</a:t>
            </a:r>
            <a:r>
              <a:rPr lang="en-US" altLang="zh-CN" sz="5400" b="1" dirty="0">
                <a:solidFill>
                  <a:srgbClr val="FFFFFF"/>
                </a:solidFill>
              </a:rPr>
              <a:t> fundamentally</a:t>
            </a:r>
            <a:endParaRPr kumimoji="0" lang="en-US" sz="5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42612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0;p23">
            <a:extLst>
              <a:ext uri="{FF2B5EF4-FFF2-40B4-BE49-F238E27FC236}">
                <a16:creationId xmlns:a16="http://schemas.microsoft.com/office/drawing/2014/main" id="{408393BB-7144-4748-BA8C-FC71CCFB72D7}"/>
              </a:ext>
            </a:extLst>
          </p:cNvPr>
          <p:cNvGrpSpPr/>
          <p:nvPr/>
        </p:nvGrpSpPr>
        <p:grpSpPr>
          <a:xfrm>
            <a:off x="7880431" y="198954"/>
            <a:ext cx="772313" cy="497910"/>
            <a:chOff x="-75881" y="2283499"/>
            <a:chExt cx="772313" cy="497910"/>
          </a:xfrm>
        </p:grpSpPr>
        <p:sp>
          <p:nvSpPr>
            <p:cNvPr id="29" name="Google Shape;331;p23">
              <a:extLst>
                <a:ext uri="{FF2B5EF4-FFF2-40B4-BE49-F238E27FC236}">
                  <a16:creationId xmlns:a16="http://schemas.microsoft.com/office/drawing/2014/main" id="{2E396080-7D3A-4733-BBC5-5BEFCE7D6E6B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32;p23">
              <a:extLst>
                <a:ext uri="{FF2B5EF4-FFF2-40B4-BE49-F238E27FC236}">
                  <a16:creationId xmlns:a16="http://schemas.microsoft.com/office/drawing/2014/main" id="{D3296027-382C-40FF-A31F-349974A48B28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56;p23">
            <a:extLst>
              <a:ext uri="{FF2B5EF4-FFF2-40B4-BE49-F238E27FC236}">
                <a16:creationId xmlns:a16="http://schemas.microsoft.com/office/drawing/2014/main" id="{5D6AF83A-9239-4976-A90F-DCBA18AB7F56}"/>
              </a:ext>
            </a:extLst>
          </p:cNvPr>
          <p:cNvGrpSpPr/>
          <p:nvPr/>
        </p:nvGrpSpPr>
        <p:grpSpPr>
          <a:xfrm>
            <a:off x="419306" y="228628"/>
            <a:ext cx="800177" cy="752193"/>
            <a:chOff x="734290" y="251983"/>
            <a:chExt cx="800177" cy="752193"/>
          </a:xfrm>
        </p:grpSpPr>
        <p:sp>
          <p:nvSpPr>
            <p:cNvPr id="32" name="Google Shape;357;p23">
              <a:extLst>
                <a:ext uri="{FF2B5EF4-FFF2-40B4-BE49-F238E27FC236}">
                  <a16:creationId xmlns:a16="http://schemas.microsoft.com/office/drawing/2014/main" id="{8224CF6F-C4CD-444A-BC7F-7F2224CAEA11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8;p23">
              <a:extLst>
                <a:ext uri="{FF2B5EF4-FFF2-40B4-BE49-F238E27FC236}">
                  <a16:creationId xmlns:a16="http://schemas.microsoft.com/office/drawing/2014/main" id="{1D783FA6-0F85-4117-9B1C-0D3FC57E9CA4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96;p23">
            <a:extLst>
              <a:ext uri="{FF2B5EF4-FFF2-40B4-BE49-F238E27FC236}">
                <a16:creationId xmlns:a16="http://schemas.microsoft.com/office/drawing/2014/main" id="{D53ABFC3-E48B-4ABC-BB3D-2B1B93A76806}"/>
              </a:ext>
            </a:extLst>
          </p:cNvPr>
          <p:cNvGrpSpPr/>
          <p:nvPr/>
        </p:nvGrpSpPr>
        <p:grpSpPr>
          <a:xfrm>
            <a:off x="2635615" y="4269689"/>
            <a:ext cx="730914" cy="557013"/>
            <a:chOff x="1588573" y="-296128"/>
            <a:chExt cx="730914" cy="557013"/>
          </a:xfrm>
        </p:grpSpPr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AF1EC2CE-2282-4305-B547-9A22BF7AE81C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98;p23">
              <a:extLst>
                <a:ext uri="{FF2B5EF4-FFF2-40B4-BE49-F238E27FC236}">
                  <a16:creationId xmlns:a16="http://schemas.microsoft.com/office/drawing/2014/main" id="{3B0E11B5-3AA0-45E0-948B-F71F9305B8CC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7" name="Google Shape;399;p23">
                <a:extLst>
                  <a:ext uri="{FF2B5EF4-FFF2-40B4-BE49-F238E27FC236}">
                    <a16:creationId xmlns:a16="http://schemas.microsoft.com/office/drawing/2014/main" id="{373C3863-4195-48C4-B32E-926405BFB4BB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00;p23">
                <a:extLst>
                  <a:ext uri="{FF2B5EF4-FFF2-40B4-BE49-F238E27FC236}">
                    <a16:creationId xmlns:a16="http://schemas.microsoft.com/office/drawing/2014/main" id="{8E4BD425-56F6-4198-8C80-198D2AD2653B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" name="Google Shape;417;p23">
            <a:extLst>
              <a:ext uri="{FF2B5EF4-FFF2-40B4-BE49-F238E27FC236}">
                <a16:creationId xmlns:a16="http://schemas.microsoft.com/office/drawing/2014/main" id="{A5ED1402-861D-407D-B473-B7945A34FEF3}"/>
              </a:ext>
            </a:extLst>
          </p:cNvPr>
          <p:cNvGrpSpPr/>
          <p:nvPr/>
        </p:nvGrpSpPr>
        <p:grpSpPr>
          <a:xfrm>
            <a:off x="7859676" y="1439857"/>
            <a:ext cx="1277205" cy="1131333"/>
            <a:chOff x="-182869" y="835238"/>
            <a:chExt cx="1277205" cy="1131333"/>
          </a:xfrm>
        </p:grpSpPr>
        <p:sp>
          <p:nvSpPr>
            <p:cNvPr id="40" name="Google Shape;418;p23">
              <a:extLst>
                <a:ext uri="{FF2B5EF4-FFF2-40B4-BE49-F238E27FC236}">
                  <a16:creationId xmlns:a16="http://schemas.microsoft.com/office/drawing/2014/main" id="{8AE09F59-868E-45E4-9F04-69966A09D173}"/>
                </a:ext>
              </a:extLst>
            </p:cNvPr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9;p23">
              <a:extLst>
                <a:ext uri="{FF2B5EF4-FFF2-40B4-BE49-F238E27FC236}">
                  <a16:creationId xmlns:a16="http://schemas.microsoft.com/office/drawing/2014/main" id="{B2F77BC4-1D99-4B97-BEBD-CD0830314CAB}"/>
                </a:ext>
              </a:extLst>
            </p:cNvPr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5" name="Google Shape;420;p23">
                <a:extLst>
                  <a:ext uri="{FF2B5EF4-FFF2-40B4-BE49-F238E27FC236}">
                    <a16:creationId xmlns:a16="http://schemas.microsoft.com/office/drawing/2014/main" id="{6282FB26-A499-4047-8E59-01BABA24ABC2}"/>
                  </a:ext>
                </a:extLst>
              </p:cNvPr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21;p23">
                <a:extLst>
                  <a:ext uri="{FF2B5EF4-FFF2-40B4-BE49-F238E27FC236}">
                    <a16:creationId xmlns:a16="http://schemas.microsoft.com/office/drawing/2014/main" id="{7C3238B1-B224-4091-A9C0-EB1F883E5CBF}"/>
                  </a:ext>
                </a:extLst>
              </p:cNvPr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2;p23">
              <a:extLst>
                <a:ext uri="{FF2B5EF4-FFF2-40B4-BE49-F238E27FC236}">
                  <a16:creationId xmlns:a16="http://schemas.microsoft.com/office/drawing/2014/main" id="{4374ACBA-042B-4AB5-9DE9-F3112AB478D9}"/>
                </a:ext>
              </a:extLst>
            </p:cNvPr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3" name="Google Shape;423;p23">
                <a:extLst>
                  <a:ext uri="{FF2B5EF4-FFF2-40B4-BE49-F238E27FC236}">
                    <a16:creationId xmlns:a16="http://schemas.microsoft.com/office/drawing/2014/main" id="{B02A04F4-496F-42D4-8FA8-F820D47A3512}"/>
                  </a:ext>
                </a:extLst>
              </p:cNvPr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24;p23">
                <a:extLst>
                  <a:ext uri="{FF2B5EF4-FFF2-40B4-BE49-F238E27FC236}">
                    <a16:creationId xmlns:a16="http://schemas.microsoft.com/office/drawing/2014/main" id="{F31E7B6D-8420-419A-A694-0AAB78FE0E93}"/>
                  </a:ext>
                </a:extLst>
              </p:cNvPr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" name="Google Shape;439;p23">
            <a:extLst>
              <a:ext uri="{FF2B5EF4-FFF2-40B4-BE49-F238E27FC236}">
                <a16:creationId xmlns:a16="http://schemas.microsoft.com/office/drawing/2014/main" id="{721BA6C5-F167-49D9-B657-7C6AA4B46AA4}"/>
              </a:ext>
            </a:extLst>
          </p:cNvPr>
          <p:cNvGrpSpPr/>
          <p:nvPr/>
        </p:nvGrpSpPr>
        <p:grpSpPr>
          <a:xfrm>
            <a:off x="421080" y="3792026"/>
            <a:ext cx="638983" cy="1054658"/>
            <a:chOff x="319707" y="3143540"/>
            <a:chExt cx="638983" cy="1054658"/>
          </a:xfrm>
        </p:grpSpPr>
        <p:sp>
          <p:nvSpPr>
            <p:cNvPr id="48" name="Google Shape;440;p23">
              <a:extLst>
                <a:ext uri="{FF2B5EF4-FFF2-40B4-BE49-F238E27FC236}">
                  <a16:creationId xmlns:a16="http://schemas.microsoft.com/office/drawing/2014/main" id="{48DCCCFC-BBC4-4366-9E4D-63F005B287F3}"/>
                </a:ext>
              </a:extLst>
            </p:cNvPr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41;p23">
              <a:extLst>
                <a:ext uri="{FF2B5EF4-FFF2-40B4-BE49-F238E27FC236}">
                  <a16:creationId xmlns:a16="http://schemas.microsoft.com/office/drawing/2014/main" id="{E7AEC506-7240-4B33-B550-9C85F76C9DF8}"/>
                </a:ext>
              </a:extLst>
            </p:cNvPr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42;p23">
              <a:extLst>
                <a:ext uri="{FF2B5EF4-FFF2-40B4-BE49-F238E27FC236}">
                  <a16:creationId xmlns:a16="http://schemas.microsoft.com/office/drawing/2014/main" id="{4F328D84-C3EF-4125-BC25-87C37E355BB9}"/>
                </a:ext>
              </a:extLst>
            </p:cNvPr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43;p23">
              <a:extLst>
                <a:ext uri="{FF2B5EF4-FFF2-40B4-BE49-F238E27FC236}">
                  <a16:creationId xmlns:a16="http://schemas.microsoft.com/office/drawing/2014/main" id="{4D1BBCC1-05EF-4916-AEF8-AB93032F75FA}"/>
                </a:ext>
              </a:extLst>
            </p:cNvPr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06;p23">
            <a:extLst>
              <a:ext uri="{FF2B5EF4-FFF2-40B4-BE49-F238E27FC236}">
                <a16:creationId xmlns:a16="http://schemas.microsoft.com/office/drawing/2014/main" id="{3F1016D5-C7AE-4093-859B-6539FCC612C3}"/>
              </a:ext>
            </a:extLst>
          </p:cNvPr>
          <p:cNvGrpSpPr/>
          <p:nvPr/>
        </p:nvGrpSpPr>
        <p:grpSpPr>
          <a:xfrm>
            <a:off x="7595241" y="3818440"/>
            <a:ext cx="1009123" cy="1313971"/>
            <a:chOff x="6151764" y="3887194"/>
            <a:chExt cx="1009123" cy="1313971"/>
          </a:xfrm>
        </p:grpSpPr>
        <p:grpSp>
          <p:nvGrpSpPr>
            <p:cNvPr id="53" name="Google Shape;507;p23">
              <a:extLst>
                <a:ext uri="{FF2B5EF4-FFF2-40B4-BE49-F238E27FC236}">
                  <a16:creationId xmlns:a16="http://schemas.microsoft.com/office/drawing/2014/main" id="{FA1B279E-8776-4D0E-8D97-48DF20D315F0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7" name="Google Shape;508;p23">
                <a:extLst>
                  <a:ext uri="{FF2B5EF4-FFF2-40B4-BE49-F238E27FC236}">
                    <a16:creationId xmlns:a16="http://schemas.microsoft.com/office/drawing/2014/main" id="{0B59D94D-3BF7-4566-AA5D-1410E955C66C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09;p23">
                <a:extLst>
                  <a:ext uri="{FF2B5EF4-FFF2-40B4-BE49-F238E27FC236}">
                    <a16:creationId xmlns:a16="http://schemas.microsoft.com/office/drawing/2014/main" id="{F0764C53-BF6E-4766-8B5A-3E2BA786C0EC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10;p23">
                <a:extLst>
                  <a:ext uri="{FF2B5EF4-FFF2-40B4-BE49-F238E27FC236}">
                    <a16:creationId xmlns:a16="http://schemas.microsoft.com/office/drawing/2014/main" id="{7E1C6F41-26D7-48D5-9932-5A4458978548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511;p23">
                <a:extLst>
                  <a:ext uri="{FF2B5EF4-FFF2-40B4-BE49-F238E27FC236}">
                    <a16:creationId xmlns:a16="http://schemas.microsoft.com/office/drawing/2014/main" id="{AFC63345-DD21-429A-A5AD-4F75A7E1AADF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512;p23">
                <a:extLst>
                  <a:ext uri="{FF2B5EF4-FFF2-40B4-BE49-F238E27FC236}">
                    <a16:creationId xmlns:a16="http://schemas.microsoft.com/office/drawing/2014/main" id="{DADF0378-3A41-48C7-A2CA-F98C997329FC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513;p23">
                <a:extLst>
                  <a:ext uri="{FF2B5EF4-FFF2-40B4-BE49-F238E27FC236}">
                    <a16:creationId xmlns:a16="http://schemas.microsoft.com/office/drawing/2014/main" id="{7A8BC4A8-6164-4C8D-B034-A222517A0FA3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14;p23">
                <a:extLst>
                  <a:ext uri="{FF2B5EF4-FFF2-40B4-BE49-F238E27FC236}">
                    <a16:creationId xmlns:a16="http://schemas.microsoft.com/office/drawing/2014/main" id="{8FFC5433-4265-4B5D-8DAF-1FF7754602E0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515;p23">
                <a:extLst>
                  <a:ext uri="{FF2B5EF4-FFF2-40B4-BE49-F238E27FC236}">
                    <a16:creationId xmlns:a16="http://schemas.microsoft.com/office/drawing/2014/main" id="{588C8416-DD8E-4CE7-97AD-30102DA41884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516;p23">
                <a:extLst>
                  <a:ext uri="{FF2B5EF4-FFF2-40B4-BE49-F238E27FC236}">
                    <a16:creationId xmlns:a16="http://schemas.microsoft.com/office/drawing/2014/main" id="{194CF2AC-F727-4261-A7A8-596E8AE93501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17;p23">
              <a:extLst>
                <a:ext uri="{FF2B5EF4-FFF2-40B4-BE49-F238E27FC236}">
                  <a16:creationId xmlns:a16="http://schemas.microsoft.com/office/drawing/2014/main" id="{C90BDF14-61E0-450D-B3D7-8615CF8570F6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5" name="Google Shape;518;p23">
                <a:extLst>
                  <a:ext uri="{FF2B5EF4-FFF2-40B4-BE49-F238E27FC236}">
                    <a16:creationId xmlns:a16="http://schemas.microsoft.com/office/drawing/2014/main" id="{1F357F5C-A317-4FBA-A2E6-9A84A1A6897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19;p23">
                <a:extLst>
                  <a:ext uri="{FF2B5EF4-FFF2-40B4-BE49-F238E27FC236}">
                    <a16:creationId xmlns:a16="http://schemas.microsoft.com/office/drawing/2014/main" id="{A80A388E-AA13-40BE-9EAF-7D34BBC041ED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578;p23">
            <a:extLst>
              <a:ext uri="{FF2B5EF4-FFF2-40B4-BE49-F238E27FC236}">
                <a16:creationId xmlns:a16="http://schemas.microsoft.com/office/drawing/2014/main" id="{E3510285-01A6-4787-B625-4AFC4674762F}"/>
              </a:ext>
            </a:extLst>
          </p:cNvPr>
          <p:cNvGrpSpPr/>
          <p:nvPr/>
        </p:nvGrpSpPr>
        <p:grpSpPr>
          <a:xfrm>
            <a:off x="5799288" y="4507204"/>
            <a:ext cx="772313" cy="497744"/>
            <a:chOff x="4816519" y="4288164"/>
            <a:chExt cx="772313" cy="497744"/>
          </a:xfrm>
        </p:grpSpPr>
        <p:sp>
          <p:nvSpPr>
            <p:cNvPr id="67" name="Google Shape;579;p23">
              <a:extLst>
                <a:ext uri="{FF2B5EF4-FFF2-40B4-BE49-F238E27FC236}">
                  <a16:creationId xmlns:a16="http://schemas.microsoft.com/office/drawing/2014/main" id="{043E3A2F-7CAB-4C28-A0A8-E6A3F0059E83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580;p23">
              <a:extLst>
                <a:ext uri="{FF2B5EF4-FFF2-40B4-BE49-F238E27FC236}">
                  <a16:creationId xmlns:a16="http://schemas.microsoft.com/office/drawing/2014/main" id="{08EAD599-5BCA-4506-91E1-44C7B0E3C0A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581;p23">
            <a:extLst>
              <a:ext uri="{FF2B5EF4-FFF2-40B4-BE49-F238E27FC236}">
                <a16:creationId xmlns:a16="http://schemas.microsoft.com/office/drawing/2014/main" id="{B4147994-C912-4BA4-B048-72591C1095C0}"/>
              </a:ext>
            </a:extLst>
          </p:cNvPr>
          <p:cNvGrpSpPr/>
          <p:nvPr/>
        </p:nvGrpSpPr>
        <p:grpSpPr>
          <a:xfrm>
            <a:off x="2886238" y="115409"/>
            <a:ext cx="851139" cy="910474"/>
            <a:chOff x="1637980" y="2854741"/>
            <a:chExt cx="851139" cy="910474"/>
          </a:xfrm>
        </p:grpSpPr>
        <p:grpSp>
          <p:nvGrpSpPr>
            <p:cNvPr id="75" name="Google Shape;582;p23">
              <a:extLst>
                <a:ext uri="{FF2B5EF4-FFF2-40B4-BE49-F238E27FC236}">
                  <a16:creationId xmlns:a16="http://schemas.microsoft.com/office/drawing/2014/main" id="{18BB8ED9-DB95-47C0-B71F-CD874440A807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79" name="Google Shape;583;p23">
                <a:extLst>
                  <a:ext uri="{FF2B5EF4-FFF2-40B4-BE49-F238E27FC236}">
                    <a16:creationId xmlns:a16="http://schemas.microsoft.com/office/drawing/2014/main" id="{80C64346-CBD2-429C-96BB-60E809801BD7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584;p23">
                <a:extLst>
                  <a:ext uri="{FF2B5EF4-FFF2-40B4-BE49-F238E27FC236}">
                    <a16:creationId xmlns:a16="http://schemas.microsoft.com/office/drawing/2014/main" id="{592498CD-B456-43A1-84A2-D538C818891B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85;p23">
                <a:extLst>
                  <a:ext uri="{FF2B5EF4-FFF2-40B4-BE49-F238E27FC236}">
                    <a16:creationId xmlns:a16="http://schemas.microsoft.com/office/drawing/2014/main" id="{BC9B2F47-4A26-49FE-A3CD-ADC642D0225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586;p23">
              <a:extLst>
                <a:ext uri="{FF2B5EF4-FFF2-40B4-BE49-F238E27FC236}">
                  <a16:creationId xmlns:a16="http://schemas.microsoft.com/office/drawing/2014/main" id="{0340E261-D478-4F97-91C5-B6ABE9A7F9FF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77" name="Google Shape;587;p23">
                <a:extLst>
                  <a:ext uri="{FF2B5EF4-FFF2-40B4-BE49-F238E27FC236}">
                    <a16:creationId xmlns:a16="http://schemas.microsoft.com/office/drawing/2014/main" id="{C460BEB8-E79C-4225-82CB-D5349BBB7F82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588;p23">
                <a:extLst>
                  <a:ext uri="{FF2B5EF4-FFF2-40B4-BE49-F238E27FC236}">
                    <a16:creationId xmlns:a16="http://schemas.microsoft.com/office/drawing/2014/main" id="{0B3595FD-4F65-4A9B-91BB-42B7FA46E11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1159;p38">
            <a:extLst>
              <a:ext uri="{FF2B5EF4-FFF2-40B4-BE49-F238E27FC236}">
                <a16:creationId xmlns:a16="http://schemas.microsoft.com/office/drawing/2014/main" id="{CA53CA4B-57B7-4536-9B68-7838297860EE}"/>
              </a:ext>
            </a:extLst>
          </p:cNvPr>
          <p:cNvGrpSpPr/>
          <p:nvPr/>
        </p:nvGrpSpPr>
        <p:grpSpPr>
          <a:xfrm>
            <a:off x="6303030" y="119744"/>
            <a:ext cx="674894" cy="958253"/>
            <a:chOff x="5394851" y="495000"/>
            <a:chExt cx="1056271" cy="1412436"/>
          </a:xfrm>
        </p:grpSpPr>
        <p:grpSp>
          <p:nvGrpSpPr>
            <p:cNvPr id="90" name="Google Shape;1160;p38">
              <a:extLst>
                <a:ext uri="{FF2B5EF4-FFF2-40B4-BE49-F238E27FC236}">
                  <a16:creationId xmlns:a16="http://schemas.microsoft.com/office/drawing/2014/main" id="{3A7A76FC-1A2F-4242-89FB-D536E5141F85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98" name="Google Shape;1161;p38">
                <a:extLst>
                  <a:ext uri="{FF2B5EF4-FFF2-40B4-BE49-F238E27FC236}">
                    <a16:creationId xmlns:a16="http://schemas.microsoft.com/office/drawing/2014/main" id="{102AE34F-9848-4DF1-BB82-69601BFC3918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62;p38">
                <a:extLst>
                  <a:ext uri="{FF2B5EF4-FFF2-40B4-BE49-F238E27FC236}">
                    <a16:creationId xmlns:a16="http://schemas.microsoft.com/office/drawing/2014/main" id="{E6C56097-E50F-4A4A-A362-F7CE32747193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1163;p38">
              <a:extLst>
                <a:ext uri="{FF2B5EF4-FFF2-40B4-BE49-F238E27FC236}">
                  <a16:creationId xmlns:a16="http://schemas.microsoft.com/office/drawing/2014/main" id="{CDB6F664-CF41-497C-A652-9719EB976AD2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92" name="Google Shape;1164;p38">
                <a:extLst>
                  <a:ext uri="{FF2B5EF4-FFF2-40B4-BE49-F238E27FC236}">
                    <a16:creationId xmlns:a16="http://schemas.microsoft.com/office/drawing/2014/main" id="{38F62780-9815-488C-99F5-B2A509BACDAE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165;p38">
                <a:extLst>
                  <a:ext uri="{FF2B5EF4-FFF2-40B4-BE49-F238E27FC236}">
                    <a16:creationId xmlns:a16="http://schemas.microsoft.com/office/drawing/2014/main" id="{3F5084A7-E2F6-47A7-B940-85CF45BB165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166;p38">
                <a:extLst>
                  <a:ext uri="{FF2B5EF4-FFF2-40B4-BE49-F238E27FC236}">
                    <a16:creationId xmlns:a16="http://schemas.microsoft.com/office/drawing/2014/main" id="{8F967E4B-74A4-440E-BCB9-AE6B08427F98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167;p38">
                <a:extLst>
                  <a:ext uri="{FF2B5EF4-FFF2-40B4-BE49-F238E27FC236}">
                    <a16:creationId xmlns:a16="http://schemas.microsoft.com/office/drawing/2014/main" id="{666123B6-C215-4A83-88A1-D0251B362407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168;p38">
                <a:extLst>
                  <a:ext uri="{FF2B5EF4-FFF2-40B4-BE49-F238E27FC236}">
                    <a16:creationId xmlns:a16="http://schemas.microsoft.com/office/drawing/2014/main" id="{EDFF7AAE-6ABE-4295-AE90-C2921432B51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169;p38">
                <a:extLst>
                  <a:ext uri="{FF2B5EF4-FFF2-40B4-BE49-F238E27FC236}">
                    <a16:creationId xmlns:a16="http://schemas.microsoft.com/office/drawing/2014/main" id="{A5996F1B-1EBF-4FFC-9FA0-297D337F9661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" name="Google Shape;369;p23">
            <a:extLst>
              <a:ext uri="{FF2B5EF4-FFF2-40B4-BE49-F238E27FC236}">
                <a16:creationId xmlns:a16="http://schemas.microsoft.com/office/drawing/2014/main" id="{39E9D7AE-7613-4782-BBFD-4F07C3C973A6}"/>
              </a:ext>
            </a:extLst>
          </p:cNvPr>
          <p:cNvGrpSpPr/>
          <p:nvPr/>
        </p:nvGrpSpPr>
        <p:grpSpPr>
          <a:xfrm>
            <a:off x="549326" y="1813038"/>
            <a:ext cx="820760" cy="899951"/>
            <a:chOff x="4554058" y="287028"/>
            <a:chExt cx="820760" cy="899951"/>
          </a:xfrm>
        </p:grpSpPr>
        <p:grpSp>
          <p:nvGrpSpPr>
            <p:cNvPr id="83" name="Google Shape;370;p23">
              <a:extLst>
                <a:ext uri="{FF2B5EF4-FFF2-40B4-BE49-F238E27FC236}">
                  <a16:creationId xmlns:a16="http://schemas.microsoft.com/office/drawing/2014/main" id="{F8E4DBC7-A6F2-4253-9382-1FFE41A0EA9C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7" name="Google Shape;371;p23">
                <a:extLst>
                  <a:ext uri="{FF2B5EF4-FFF2-40B4-BE49-F238E27FC236}">
                    <a16:creationId xmlns:a16="http://schemas.microsoft.com/office/drawing/2014/main" id="{871C9C86-EF35-479D-A150-FDF35E142351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72;p23">
                <a:extLst>
                  <a:ext uri="{FF2B5EF4-FFF2-40B4-BE49-F238E27FC236}">
                    <a16:creationId xmlns:a16="http://schemas.microsoft.com/office/drawing/2014/main" id="{56DD37CE-5091-4E68-8E10-D85C74A3708D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373;p23">
              <a:extLst>
                <a:ext uri="{FF2B5EF4-FFF2-40B4-BE49-F238E27FC236}">
                  <a16:creationId xmlns:a16="http://schemas.microsoft.com/office/drawing/2014/main" id="{ED08C00D-2A1E-4A83-AD11-11CF94FE2C37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5" name="Google Shape;374;p23">
                <a:extLst>
                  <a:ext uri="{FF2B5EF4-FFF2-40B4-BE49-F238E27FC236}">
                    <a16:creationId xmlns:a16="http://schemas.microsoft.com/office/drawing/2014/main" id="{FC526F15-F52C-4D64-9F10-26ACDB2091AB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75;p23">
                <a:extLst>
                  <a:ext uri="{FF2B5EF4-FFF2-40B4-BE49-F238E27FC236}">
                    <a16:creationId xmlns:a16="http://schemas.microsoft.com/office/drawing/2014/main" id="{1503E424-4352-43E7-B616-1E1F8C142741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602;p25">
            <a:extLst>
              <a:ext uri="{FF2B5EF4-FFF2-40B4-BE49-F238E27FC236}">
                <a16:creationId xmlns:a16="http://schemas.microsoft.com/office/drawing/2014/main" id="{5000DDF2-3F66-A279-B051-76C5D92C6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383" y="1439857"/>
            <a:ext cx="1363318" cy="73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sp>
        <p:nvSpPr>
          <p:cNvPr id="72" name="Google Shape;606;p25">
            <a:extLst>
              <a:ext uri="{FF2B5EF4-FFF2-40B4-BE49-F238E27FC236}">
                <a16:creationId xmlns:a16="http://schemas.microsoft.com/office/drawing/2014/main" id="{729BD959-4153-CB73-DEE5-854F6AB35D9E}"/>
              </a:ext>
            </a:extLst>
          </p:cNvPr>
          <p:cNvSpPr/>
          <p:nvPr/>
        </p:nvSpPr>
        <p:spPr>
          <a:xfrm>
            <a:off x="4073352" y="1372629"/>
            <a:ext cx="1048350" cy="88081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73" name="副标题 8">
            <a:extLst>
              <a:ext uri="{FF2B5EF4-FFF2-40B4-BE49-F238E27FC236}">
                <a16:creationId xmlns:a16="http://schemas.microsoft.com/office/drawing/2014/main" id="{77F09F2B-094B-78E5-D927-94CF15D3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126" y="2553635"/>
            <a:ext cx="3818718" cy="1501847"/>
          </a:xfrm>
        </p:spPr>
        <p:txBody>
          <a:bodyPr/>
          <a:lstStyle/>
          <a:p>
            <a:r>
              <a:rPr lang="en-US" altLang="zh-CN" sz="24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</a:t>
            </a:r>
          </a:p>
          <a:p>
            <a:r>
              <a:rPr lang="en-US" altLang="zh-CN" sz="24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IPv6 datagram</a:t>
            </a:r>
            <a:endParaRPr lang="zh-CN" altLang="en-US" sz="2400" dirty="0"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60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1448341" y="57150"/>
            <a:ext cx="5644609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400" b="1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 IPv6 datagram</a:t>
            </a:r>
            <a:endParaRPr lang="zh-CN" altLang="en-US" sz="2400" b="1" dirty="0">
              <a:latin typeface="Comfortaa" panose="02010600030101010101" charset="0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395998" y="4448593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7872BCD-7540-B044-CFDF-03C6ABCF0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24" b="7678"/>
          <a:stretch/>
        </p:blipFill>
        <p:spPr>
          <a:xfrm>
            <a:off x="1040265" y="927489"/>
            <a:ext cx="8029922" cy="1971501"/>
          </a:xfrm>
          <a:prstGeom prst="rect">
            <a:avLst/>
          </a:prstGeom>
        </p:spPr>
      </p:pic>
      <p:pic>
        <p:nvPicPr>
          <p:cNvPr id="1026" name="Picture 2" descr="An Introduction to IPv6 Extension Headers - A few tools and articiles ...">
            <a:extLst>
              <a:ext uri="{FF2B5EF4-FFF2-40B4-BE49-F238E27FC236}">
                <a16:creationId xmlns:a16="http://schemas.microsoft.com/office/drawing/2014/main" id="{A973854E-21C6-EDF5-D994-1FD8C09A9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2"/>
          <a:stretch/>
        </p:blipFill>
        <p:spPr bwMode="auto">
          <a:xfrm>
            <a:off x="3205480" y="2898990"/>
            <a:ext cx="5397194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D8B84D-6729-42A7-3B38-7E6F680201C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54000" y="1913239"/>
            <a:ext cx="78626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副标题 2">
            <a:extLst>
              <a:ext uri="{FF2B5EF4-FFF2-40B4-BE49-F238E27FC236}">
                <a16:creationId xmlns:a16="http://schemas.microsoft.com/office/drawing/2014/main" id="{BAF0D098-1C88-1BD6-245E-D803CD2D2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13" y="2028719"/>
            <a:ext cx="1558792" cy="483462"/>
          </a:xfrm>
        </p:spPr>
        <p:txBody>
          <a:bodyPr/>
          <a:lstStyle/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Send out</a:t>
            </a:r>
            <a:endParaRPr lang="zh-CN" altLang="en-US" sz="2400" b="1" dirty="0">
              <a:latin typeface="Comfortaa" panose="02010600030101010101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ABB0F9-DB9C-DB70-A6BA-F795ABEFFEA1}"/>
              </a:ext>
            </a:extLst>
          </p:cNvPr>
          <p:cNvSpPr txBox="1"/>
          <p:nvPr/>
        </p:nvSpPr>
        <p:spPr>
          <a:xfrm>
            <a:off x="7180580" y="3210894"/>
            <a:ext cx="1282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Data</a:t>
            </a:r>
            <a:endParaRPr lang="zh-CN" altLang="en-US" sz="2400" dirty="0"/>
          </a:p>
        </p:txBody>
      </p:sp>
      <p:sp>
        <p:nvSpPr>
          <p:cNvPr id="11" name="Google Shape;1052;p35">
            <a:extLst>
              <a:ext uri="{FF2B5EF4-FFF2-40B4-BE49-F238E27FC236}">
                <a16:creationId xmlns:a16="http://schemas.microsoft.com/office/drawing/2014/main" id="{CA17928F-3134-5742-6163-1347393D703C}"/>
              </a:ext>
            </a:extLst>
          </p:cNvPr>
          <p:cNvSpPr/>
          <p:nvPr/>
        </p:nvSpPr>
        <p:spPr>
          <a:xfrm flipV="1">
            <a:off x="1498879" y="540680"/>
            <a:ext cx="5543531" cy="71663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591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-1" y="76443"/>
            <a:ext cx="4685936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 IPv6 datagram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395998" y="4448593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1265CF4-629B-8DB6-F201-DA4ED82B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19" y="829738"/>
            <a:ext cx="4885232" cy="336488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FF6F9033-48F4-21E0-F3AA-05FD7CB7B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016" y="4259876"/>
            <a:ext cx="4237837" cy="483462"/>
          </a:xfrm>
        </p:spPr>
        <p:txBody>
          <a:bodyPr/>
          <a:lstStyle/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The IPv6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fixed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 header (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required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).</a:t>
            </a:r>
            <a:endParaRPr lang="zh-CN" altLang="en-US" sz="2400" b="1" dirty="0"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1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-1" y="76443"/>
            <a:ext cx="4685936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 IPv6 datagram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36" y="950412"/>
            <a:ext cx="3584564" cy="2871020"/>
          </a:xfrm>
        </p:spPr>
        <p:txBody>
          <a:bodyPr/>
          <a:lstStyle/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The </a:t>
            </a:r>
            <a:r>
              <a:rPr lang="en-US" altLang="zh-CN" sz="1800" b="1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Version</a:t>
            </a:r>
            <a:r>
              <a:rPr lang="en-US" altLang="zh-CN" sz="1800" b="0" i="1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 </a:t>
            </a: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field</a:t>
            </a:r>
            <a:r>
              <a:rPr lang="en-US" altLang="zh-CN" sz="1800" dirty="0">
                <a:solidFill>
                  <a:srgbClr val="0070C0"/>
                </a:solidFill>
                <a:latin typeface="Comfortaa" panose="02010600030101010101" charset="0"/>
              </a:rPr>
              <a:t>(4</a:t>
            </a:r>
            <a:r>
              <a:rPr lang="zh-CN" altLang="en-US" sz="1800" dirty="0">
                <a:solidFill>
                  <a:srgbClr val="0070C0"/>
                </a:solidFill>
                <a:latin typeface="Comfortaa" panose="02010600030101010101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Comfortaa" panose="02010600030101010101" charset="0"/>
              </a:rPr>
              <a:t>bits)</a:t>
            </a: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 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is always 6 for IPv6 (and 4 for IPv4).</a:t>
            </a:r>
          </a:p>
          <a:p>
            <a:pPr marL="0" algn="l"/>
            <a:endParaRPr lang="en-US" altLang="zh-CN" sz="1800" dirty="0">
              <a:latin typeface="Comfortaa" panose="02010600030101010101" charset="0"/>
            </a:endParaRPr>
          </a:p>
          <a:p>
            <a:pPr marL="0" algn="l"/>
            <a:r>
              <a:rPr lang="en-US" altLang="zh-CN" sz="1800" dirty="0">
                <a:latin typeface="Comfortaa" panose="02010600030101010101" charset="0"/>
              </a:rPr>
              <a:t>The router </a:t>
            </a:r>
            <a:r>
              <a:rPr lang="en-US" altLang="zh-CN" sz="1800" dirty="0">
                <a:solidFill>
                  <a:srgbClr val="FF0000"/>
                </a:solidFill>
                <a:latin typeface="Comfortaa" panose="02010600030101010101" charset="0"/>
              </a:rPr>
              <a:t>determines the type of the packet </a:t>
            </a:r>
            <a:r>
              <a:rPr lang="en-US" altLang="zh-CN" sz="1800" dirty="0">
                <a:latin typeface="Comfortaa" panose="02010600030101010101" charset="0"/>
              </a:rPr>
              <a:t>by checking this field. To make the transmission faster, some routers may skip this step.</a:t>
            </a:r>
            <a:endParaRPr lang="zh-CN" altLang="en-US" sz="2400" dirty="0">
              <a:latin typeface="Comfortaa" panose="02010600030101010101" charset="0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395998" y="4448593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16BD0CF-9F1C-9811-9FFA-5CED015A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69" y="735172"/>
            <a:ext cx="4885232" cy="3364885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0224AF04-3135-F8DC-28A1-1CE7A902CEA0}"/>
              </a:ext>
            </a:extLst>
          </p:cNvPr>
          <p:cNvCxnSpPr>
            <a:cxnSpLocks/>
          </p:cNvCxnSpPr>
          <p:nvPr/>
        </p:nvCxnSpPr>
        <p:spPr>
          <a:xfrm flipH="1">
            <a:off x="3600450" y="1329040"/>
            <a:ext cx="47511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2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-1" y="76443"/>
            <a:ext cx="4685936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 IPv6 datagram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36" y="950412"/>
            <a:ext cx="3584564" cy="2871020"/>
          </a:xfrm>
        </p:spPr>
        <p:txBody>
          <a:bodyPr/>
          <a:lstStyle/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The </a:t>
            </a:r>
            <a:r>
              <a:rPr lang="en-US" altLang="zh-CN" sz="1800" b="1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Differentiated services </a:t>
            </a: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field(8 bits)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 is used to distinguish the class of service for packets with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different real-time delivery requirements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.</a:t>
            </a:r>
          </a:p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(Live streaming)</a:t>
            </a:r>
          </a:p>
          <a:p>
            <a:pPr marL="0" algn="l"/>
            <a:endParaRPr lang="en-US" altLang="zh-CN" sz="1800" b="0" i="0" u="none" strike="noStrike" baseline="0" dirty="0">
              <a:latin typeface="Comfortaa" panose="02010600030101010101" charset="0"/>
            </a:endParaRPr>
          </a:p>
          <a:p>
            <a:pPr marL="0" algn="l"/>
            <a:r>
              <a:rPr lang="en-US" altLang="zh-CN" sz="1800" dirty="0">
                <a:latin typeface="Comfortaa" panose="02010600030101010101" charset="0"/>
              </a:rPr>
              <a:t>T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he </a:t>
            </a: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low-order 2 bits 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are used to signal explicit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congestion indications</a:t>
            </a:r>
            <a:r>
              <a:rPr lang="en-US" altLang="zh-CN" sz="1800" b="0" i="0" u="none" strike="noStrike" baseline="0" dirty="0">
                <a:solidFill>
                  <a:schemeClr val="tx1"/>
                </a:solidFill>
                <a:latin typeface="Comfortaa" panose="02010600030101010101" charset="0"/>
              </a:rPr>
              <a:t>.</a:t>
            </a: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395998" y="4448593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16BD0CF-9F1C-9811-9FFA-5CED015A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69" y="735172"/>
            <a:ext cx="4885232" cy="3364885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5B05DDA-2101-2535-A10A-7C9586EE95AB}"/>
              </a:ext>
            </a:extLst>
          </p:cNvPr>
          <p:cNvCxnSpPr>
            <a:cxnSpLocks/>
          </p:cNvCxnSpPr>
          <p:nvPr/>
        </p:nvCxnSpPr>
        <p:spPr>
          <a:xfrm flipH="1">
            <a:off x="3600450" y="1329040"/>
            <a:ext cx="11493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66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-1" y="76443"/>
            <a:ext cx="4685936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 IPv6 datagram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36" y="950411"/>
            <a:ext cx="3719782" cy="3998107"/>
          </a:xfrm>
        </p:spPr>
        <p:txBody>
          <a:bodyPr/>
          <a:lstStyle/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The </a:t>
            </a:r>
            <a:r>
              <a:rPr lang="en-US" altLang="zh-CN" sz="1800" b="1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                    </a:t>
            </a: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field(20 bits) 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provides a way for a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source and destination to mark groups 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of packets that have the same requirements and should be treated in the same way by the network, forming a </a:t>
            </a:r>
            <a:r>
              <a:rPr lang="en-US" altLang="zh-CN" sz="1800" b="0" i="0" u="none" strike="noStrike" baseline="0" dirty="0" err="1">
                <a:solidFill>
                  <a:srgbClr val="FF0000"/>
                </a:solidFill>
                <a:latin typeface="Comfortaa" panose="02010600030101010101" charset="0"/>
              </a:rPr>
              <a:t>pseudoconnection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.</a:t>
            </a:r>
          </a:p>
          <a:p>
            <a:pPr marL="0" algn="l"/>
            <a:endParaRPr lang="en-US" altLang="zh-CN" sz="1800" dirty="0">
              <a:latin typeface="Comfortaa" panose="02010600030101010101" charset="0"/>
            </a:endParaRPr>
          </a:p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It contains </a:t>
            </a: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source address,</a:t>
            </a:r>
          </a:p>
          <a:p>
            <a:pPr marL="0" algn="l"/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destination address, and flow number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. Ensure that different flows can be distinguished smoothly.</a:t>
            </a: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8251150" y="427532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16BD0CF-9F1C-9811-9FFA-5CED015A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69" y="735172"/>
            <a:ext cx="4885232" cy="3364885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5B05DDA-2101-2535-A10A-7C9586EE95AB}"/>
              </a:ext>
            </a:extLst>
          </p:cNvPr>
          <p:cNvCxnSpPr>
            <a:cxnSpLocks/>
          </p:cNvCxnSpPr>
          <p:nvPr/>
        </p:nvCxnSpPr>
        <p:spPr>
          <a:xfrm flipH="1">
            <a:off x="3600450" y="1329040"/>
            <a:ext cx="33023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71602B1-7484-2B43-098D-7E4C522B5BA9}"/>
              </a:ext>
            </a:extLst>
          </p:cNvPr>
          <p:cNvSpPr txBox="1"/>
          <p:nvPr/>
        </p:nvSpPr>
        <p:spPr>
          <a:xfrm>
            <a:off x="706976" y="984594"/>
            <a:ext cx="1969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Flow 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82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06506"/>
            <a:ext cx="1862399" cy="8758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01" y="2228915"/>
            <a:ext cx="8617997" cy="2871020"/>
          </a:xfrm>
        </p:spPr>
        <p:txBody>
          <a:bodyPr/>
          <a:lstStyle/>
          <a:p>
            <a:pPr marL="0" algn="l"/>
            <a:r>
              <a:rPr lang="en-US" altLang="zh-CN" sz="1800" dirty="0">
                <a:latin typeface="Comfortaa" panose="02010600030101010101" charset="0"/>
              </a:rPr>
              <a:t>In this case, these packets  have strict </a:t>
            </a:r>
            <a:r>
              <a:rPr lang="en-US" altLang="zh-CN" sz="1800" dirty="0">
                <a:solidFill>
                  <a:srgbClr val="FF0000"/>
                </a:solidFill>
                <a:latin typeface="Comfortaa" panose="02010600030101010101" charset="0"/>
              </a:rPr>
              <a:t>delay requirements </a:t>
            </a:r>
            <a:r>
              <a:rPr lang="en-US" altLang="zh-CN" sz="1800" dirty="0">
                <a:latin typeface="Comfortaa" panose="02010600030101010101" charset="0"/>
              </a:rPr>
              <a:t>and thus need </a:t>
            </a:r>
            <a:r>
              <a:rPr lang="en-US" altLang="zh-CN" sz="1800" dirty="0">
                <a:solidFill>
                  <a:srgbClr val="FF0000"/>
                </a:solidFill>
                <a:latin typeface="Comfortaa" panose="02010600030101010101" charset="0"/>
              </a:rPr>
              <a:t>reserved bandwidth</a:t>
            </a:r>
            <a:r>
              <a:rPr lang="en-US" altLang="zh-CN" sz="1800" dirty="0">
                <a:solidFill>
                  <a:schemeClr val="tx1"/>
                </a:solidFill>
                <a:latin typeface="Comfortaa" panose="02010600030101010101" charset="0"/>
              </a:rPr>
              <a:t>. </a:t>
            </a:r>
          </a:p>
          <a:p>
            <a:pPr marL="0" algn="l"/>
            <a:endParaRPr lang="en-US" altLang="zh-CN" sz="1800" dirty="0">
              <a:solidFill>
                <a:schemeClr val="tx1"/>
              </a:solidFill>
              <a:latin typeface="Comfortaa" panose="02010600030101010101" charset="0"/>
            </a:endParaRPr>
          </a:p>
          <a:p>
            <a:pPr marL="0" algn="l"/>
            <a:r>
              <a:rPr lang="en-US" altLang="zh-CN" sz="1800" dirty="0">
                <a:solidFill>
                  <a:schemeClr val="tx1"/>
                </a:solidFill>
                <a:latin typeface="Comfortaa" panose="02010600030101010101" charset="0"/>
              </a:rPr>
              <a:t>The flow can be set up in advance and </a:t>
            </a:r>
            <a:r>
              <a:rPr lang="en-US" altLang="zh-CN" sz="1800" dirty="0">
                <a:solidFill>
                  <a:srgbClr val="FF0000"/>
                </a:solidFill>
                <a:latin typeface="Comfortaa" panose="02010600030101010101" charset="0"/>
              </a:rPr>
              <a:t>given an identifier</a:t>
            </a:r>
            <a:r>
              <a:rPr lang="en-US" altLang="zh-CN" sz="1800" dirty="0">
                <a:solidFill>
                  <a:schemeClr val="tx1"/>
                </a:solidFill>
                <a:latin typeface="Comfortaa" panose="02010600030101010101" charset="0"/>
              </a:rPr>
              <a:t>. When a packet with a nonzero Flow label shows up, all the routers can look it up in internal tables to see what kind of special treatment it requires. </a:t>
            </a:r>
          </a:p>
          <a:p>
            <a:pPr marL="0" algn="l"/>
            <a:endParaRPr lang="en-US" altLang="zh-CN" sz="1800" dirty="0">
              <a:solidFill>
                <a:schemeClr val="tx1"/>
              </a:solidFill>
              <a:latin typeface="Comfortaa" panose="02010600030101010101" charset="0"/>
            </a:endParaRPr>
          </a:p>
          <a:p>
            <a:pPr marL="0" algn="l"/>
            <a:r>
              <a:rPr lang="en-US" altLang="zh-CN" sz="1800" dirty="0">
                <a:solidFill>
                  <a:schemeClr val="tx1"/>
                </a:solidFill>
                <a:latin typeface="Comfortaa" panose="02010600030101010101" charset="0"/>
              </a:rPr>
              <a:t>An attempt to combine the </a:t>
            </a:r>
            <a:r>
              <a:rPr lang="en-US" altLang="zh-CN" sz="1800" dirty="0">
                <a:solidFill>
                  <a:srgbClr val="0070C0"/>
                </a:solidFill>
                <a:latin typeface="Comfortaa" panose="02010600030101010101" charset="0"/>
              </a:rPr>
              <a:t>flexibility of a datagram network </a:t>
            </a:r>
            <a:r>
              <a:rPr lang="en-US" altLang="zh-CN" sz="1800" dirty="0">
                <a:solidFill>
                  <a:schemeClr val="tx1"/>
                </a:solidFill>
                <a:latin typeface="Comfortaa" panose="02010600030101010101" charset="0"/>
              </a:rPr>
              <a:t>and the </a:t>
            </a:r>
            <a:r>
              <a:rPr lang="en-US" altLang="zh-CN" sz="1800" dirty="0">
                <a:solidFill>
                  <a:srgbClr val="0070C0"/>
                </a:solidFill>
                <a:latin typeface="Comfortaa" panose="02010600030101010101" charset="0"/>
              </a:rPr>
              <a:t>guarantees of a virtual-circuit network</a:t>
            </a:r>
            <a:r>
              <a:rPr lang="en-US" altLang="zh-CN" sz="1800" dirty="0">
                <a:solidFill>
                  <a:schemeClr val="tx1"/>
                </a:solidFill>
                <a:latin typeface="Comfortaa" panose="02010600030101010101" charset="0"/>
              </a:rPr>
              <a:t>.</a:t>
            </a:r>
            <a:endParaRPr lang="en-US" altLang="zh-CN" sz="1800" b="0" i="0" u="none" strike="noStrike" baseline="0" dirty="0">
              <a:solidFill>
                <a:schemeClr val="tx1"/>
              </a:solidFill>
              <a:latin typeface="Comfortaa" panose="02010600030101010101" charset="0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55F5781-9D98-FC5E-37DB-EDF625BB7A70}"/>
              </a:ext>
            </a:extLst>
          </p:cNvPr>
          <p:cNvSpPr txBox="1"/>
          <p:nvPr/>
        </p:nvSpPr>
        <p:spPr>
          <a:xfrm>
            <a:off x="395998" y="107147"/>
            <a:ext cx="1969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Flow label</a:t>
            </a:r>
            <a:endParaRPr lang="zh-CN" altLang="en-US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84DD5C-5D78-69DC-8C0F-66F459F5D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33" t="22702" r="29145" b="21411"/>
          <a:stretch/>
        </p:blipFill>
        <p:spPr>
          <a:xfrm>
            <a:off x="434894" y="905986"/>
            <a:ext cx="784412" cy="715602"/>
          </a:xfrm>
          <a:prstGeom prst="rect">
            <a:avLst/>
          </a:prstGeom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093052EE-D5D2-7A0C-4C4F-F2F3CBAEE756}"/>
              </a:ext>
            </a:extLst>
          </p:cNvPr>
          <p:cNvSpPr txBox="1">
            <a:spLocks/>
          </p:cNvSpPr>
          <p:nvPr/>
        </p:nvSpPr>
        <p:spPr>
          <a:xfrm>
            <a:off x="314994" y="1621588"/>
            <a:ext cx="985013" cy="46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algn="l"/>
            <a:r>
              <a:rPr lang="en-US" altLang="zh-CN" sz="1800" dirty="0">
                <a:latin typeface="Comfortaa" panose="02010600030101010101" charset="0"/>
              </a:rPr>
              <a:t>Server</a:t>
            </a:r>
            <a:endParaRPr lang="zh-CN" altLang="en-US" sz="2400" b="1" dirty="0">
              <a:latin typeface="Comfortaa" panose="02010600030101010101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C86474-0DC2-F59F-0719-BCC1D54FCEC2}"/>
              </a:ext>
            </a:extLst>
          </p:cNvPr>
          <p:cNvCxnSpPr>
            <a:cxnSpLocks/>
          </p:cNvCxnSpPr>
          <p:nvPr/>
        </p:nvCxnSpPr>
        <p:spPr>
          <a:xfrm>
            <a:off x="1300007" y="1275252"/>
            <a:ext cx="238896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D367ED66-219F-D392-0634-CBA18677E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42" y="845453"/>
            <a:ext cx="772314" cy="721997"/>
          </a:xfrm>
          <a:prstGeom prst="rect">
            <a:avLst/>
          </a:prstGeom>
        </p:spPr>
      </p:pic>
      <p:sp>
        <p:nvSpPr>
          <p:cNvPr id="18" name="副标题 2">
            <a:extLst>
              <a:ext uri="{FF2B5EF4-FFF2-40B4-BE49-F238E27FC236}">
                <a16:creationId xmlns:a16="http://schemas.microsoft.com/office/drawing/2014/main" id="{AE25C004-AB9E-9340-07ED-980D9AC5DDF9}"/>
              </a:ext>
            </a:extLst>
          </p:cNvPr>
          <p:cNvSpPr txBox="1">
            <a:spLocks/>
          </p:cNvSpPr>
          <p:nvPr/>
        </p:nvSpPr>
        <p:spPr>
          <a:xfrm>
            <a:off x="6722367" y="1543303"/>
            <a:ext cx="2022663" cy="46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algn="l"/>
            <a:r>
              <a:rPr lang="en-US" altLang="zh-CN" sz="1800" dirty="0">
                <a:latin typeface="Comfortaa" panose="02010600030101010101" charset="0"/>
              </a:rPr>
              <a:t>Your computer</a:t>
            </a:r>
            <a:endParaRPr lang="zh-CN" altLang="en-US" sz="2400" b="1" dirty="0">
              <a:latin typeface="Comfortaa" panose="02010600030101010101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75F05DE-FB30-0734-ABD0-72D075FB6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464" y="1395490"/>
            <a:ext cx="585055" cy="478949"/>
          </a:xfrm>
          <a:prstGeom prst="rect">
            <a:avLst/>
          </a:prstGeom>
        </p:spPr>
      </p:pic>
      <p:sp>
        <p:nvSpPr>
          <p:cNvPr id="21" name="副标题 2">
            <a:extLst>
              <a:ext uri="{FF2B5EF4-FFF2-40B4-BE49-F238E27FC236}">
                <a16:creationId xmlns:a16="http://schemas.microsoft.com/office/drawing/2014/main" id="{E6EE721B-95FD-A550-533B-25B16590F12F}"/>
              </a:ext>
            </a:extLst>
          </p:cNvPr>
          <p:cNvSpPr txBox="1">
            <a:spLocks/>
          </p:cNvSpPr>
          <p:nvPr/>
        </p:nvSpPr>
        <p:spPr>
          <a:xfrm>
            <a:off x="3489324" y="439822"/>
            <a:ext cx="2022663" cy="46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algn="l"/>
            <a:r>
              <a:rPr lang="en-US" altLang="zh-CN" sz="1800" dirty="0">
                <a:latin typeface="Comfortaa" panose="02010600030101010101" charset="0"/>
              </a:rPr>
              <a:t>Live stream</a:t>
            </a:r>
            <a:endParaRPr lang="zh-CN" altLang="en-US" sz="2400" b="1" dirty="0">
              <a:latin typeface="Comfortaa" panose="02010600030101010101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80E8257-8A3E-6839-EE08-6E6D0709E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638" y="855411"/>
            <a:ext cx="973572" cy="721998"/>
          </a:xfrm>
          <a:prstGeom prst="rect">
            <a:avLst/>
          </a:prstGeom>
        </p:spPr>
      </p:pic>
      <p:sp>
        <p:nvSpPr>
          <p:cNvPr id="25" name="副标题 2">
            <a:extLst>
              <a:ext uri="{FF2B5EF4-FFF2-40B4-BE49-F238E27FC236}">
                <a16:creationId xmlns:a16="http://schemas.microsoft.com/office/drawing/2014/main" id="{5EEAB341-9C4F-97B3-A2CA-F73AC6B890A5}"/>
              </a:ext>
            </a:extLst>
          </p:cNvPr>
          <p:cNvSpPr txBox="1">
            <a:spLocks/>
          </p:cNvSpPr>
          <p:nvPr/>
        </p:nvSpPr>
        <p:spPr>
          <a:xfrm>
            <a:off x="3706267" y="1585513"/>
            <a:ext cx="1157100" cy="46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algn="l"/>
            <a:r>
              <a:rPr lang="en-US" altLang="zh-CN" sz="1800" dirty="0">
                <a:latin typeface="Comfortaa" panose="02010600030101010101" charset="0"/>
              </a:rPr>
              <a:t>Routers</a:t>
            </a:r>
            <a:endParaRPr lang="zh-CN" altLang="en-US" sz="2400" b="1" dirty="0">
              <a:latin typeface="Comfortaa" panose="02010600030101010101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341C7AF-3C3E-3D79-CDC6-DE1BF65D537A}"/>
              </a:ext>
            </a:extLst>
          </p:cNvPr>
          <p:cNvCxnSpPr>
            <a:cxnSpLocks/>
          </p:cNvCxnSpPr>
          <p:nvPr/>
        </p:nvCxnSpPr>
        <p:spPr>
          <a:xfrm>
            <a:off x="4926231" y="1263787"/>
            <a:ext cx="238896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0CF8F5D8-262C-4D03-574F-555B982CE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348" y="1395490"/>
            <a:ext cx="585055" cy="478949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4D405BA7-427A-9E45-BB39-1E85E3FBE289}"/>
              </a:ext>
            </a:extLst>
          </p:cNvPr>
          <p:cNvSpPr txBox="1">
            <a:spLocks/>
          </p:cNvSpPr>
          <p:nvPr/>
        </p:nvSpPr>
        <p:spPr>
          <a:xfrm>
            <a:off x="1647188" y="1854670"/>
            <a:ext cx="1688116" cy="46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algn="l"/>
            <a:r>
              <a:rPr lang="en-US" altLang="zh-CN" sz="1800" dirty="0">
                <a:latin typeface="Comfortaa" panose="02010600030101010101" charset="0"/>
              </a:rPr>
              <a:t>Identifier: 1</a:t>
            </a:r>
            <a:endParaRPr lang="zh-CN" altLang="en-US" sz="2400" b="1" dirty="0"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86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-1" y="76443"/>
            <a:ext cx="4685936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 IPv6 datagram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36" y="950411"/>
            <a:ext cx="3719782" cy="3240589"/>
          </a:xfrm>
        </p:spPr>
        <p:txBody>
          <a:bodyPr/>
          <a:lstStyle/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The </a:t>
            </a:r>
            <a:r>
              <a:rPr lang="en-US" altLang="zh-CN" sz="1800" b="1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Payload length </a:t>
            </a: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field(16 bits) 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tells how many bytes follow the fixed 40-byte header.</a:t>
            </a: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67270" y="442264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16BD0CF-9F1C-9811-9FFA-5CED015A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69" y="735172"/>
            <a:ext cx="4885232" cy="3364885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5B05DDA-2101-2535-A10A-7C9586EE95AB}"/>
              </a:ext>
            </a:extLst>
          </p:cNvPr>
          <p:cNvCxnSpPr>
            <a:cxnSpLocks/>
          </p:cNvCxnSpPr>
          <p:nvPr/>
        </p:nvCxnSpPr>
        <p:spPr>
          <a:xfrm flipH="1">
            <a:off x="3582521" y="1606946"/>
            <a:ext cx="11687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7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-1" y="76443"/>
            <a:ext cx="4685936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 IPv6 datagram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36" y="950411"/>
            <a:ext cx="3719782" cy="3240589"/>
          </a:xfrm>
        </p:spPr>
        <p:txBody>
          <a:bodyPr/>
          <a:lstStyle/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The                         </a:t>
            </a: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field(8 bits) 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lets the cat out of the bag.</a:t>
            </a:r>
          </a:p>
          <a:p>
            <a:pPr marL="0" algn="l"/>
            <a:endParaRPr lang="en-US" altLang="zh-CN" sz="1800" dirty="0">
              <a:latin typeface="Comfortaa" panose="02010600030101010101" charset="0"/>
            </a:endParaRPr>
          </a:p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For </a:t>
            </a:r>
            <a:r>
              <a:rPr lang="en-US" altLang="zh-CN" sz="1800" dirty="0">
                <a:latin typeface="Comfortaa" panose="02010600030101010101" charset="0"/>
              </a:rPr>
              <a:t>example, i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f this header is the last IP header, it tells which transport protocol</a:t>
            </a:r>
          </a:p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handler (e.g., TCP, UDP) to pass the packet to.</a:t>
            </a: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-22538" y="444804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16BD0CF-9F1C-9811-9FFA-5CED015A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69" y="735172"/>
            <a:ext cx="4885232" cy="3364885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5B05DDA-2101-2535-A10A-7C9586EE95AB}"/>
              </a:ext>
            </a:extLst>
          </p:cNvPr>
          <p:cNvCxnSpPr>
            <a:cxnSpLocks/>
          </p:cNvCxnSpPr>
          <p:nvPr/>
        </p:nvCxnSpPr>
        <p:spPr>
          <a:xfrm flipH="1">
            <a:off x="3582521" y="1606946"/>
            <a:ext cx="29572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ADD97F3-A4BE-29E6-4BA1-C82870B21A54}"/>
              </a:ext>
            </a:extLst>
          </p:cNvPr>
          <p:cNvSpPr txBox="1"/>
          <p:nvPr/>
        </p:nvSpPr>
        <p:spPr>
          <a:xfrm>
            <a:off x="692523" y="984593"/>
            <a:ext cx="178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Next header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86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339494" y="981838"/>
            <a:ext cx="2209641" cy="480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CONTENTS</a:t>
            </a:r>
            <a:endParaRPr sz="2000" dirty="0"/>
          </a:p>
        </p:txBody>
      </p:sp>
      <p:sp>
        <p:nvSpPr>
          <p:cNvPr id="601" name="Google Shape;601;p25"/>
          <p:cNvSpPr/>
          <p:nvPr/>
        </p:nvSpPr>
        <p:spPr>
          <a:xfrm>
            <a:off x="2693988" y="936960"/>
            <a:ext cx="3554304" cy="702064"/>
          </a:xfrm>
          <a:custGeom>
            <a:avLst/>
            <a:gdLst/>
            <a:ahLst/>
            <a:cxnLst/>
            <a:rect l="l" t="t" r="r" b="b"/>
            <a:pathLst>
              <a:path w="72132" h="25868" extrusionOk="0">
                <a:moveTo>
                  <a:pt x="33085" y="942"/>
                </a:moveTo>
                <a:cubicBezTo>
                  <a:pt x="34029" y="942"/>
                  <a:pt x="34973" y="981"/>
                  <a:pt x="35918" y="981"/>
                </a:cubicBezTo>
                <a:cubicBezTo>
                  <a:pt x="36232" y="981"/>
                  <a:pt x="36546" y="977"/>
                  <a:pt x="36860" y="965"/>
                </a:cubicBezTo>
                <a:cubicBezTo>
                  <a:pt x="36974" y="961"/>
                  <a:pt x="37087" y="959"/>
                  <a:pt x="37201" y="959"/>
                </a:cubicBezTo>
                <a:cubicBezTo>
                  <a:pt x="38334" y="959"/>
                  <a:pt x="39474" y="1152"/>
                  <a:pt x="40613" y="1187"/>
                </a:cubicBezTo>
                <a:cubicBezTo>
                  <a:pt x="41489" y="1213"/>
                  <a:pt x="42362" y="1268"/>
                  <a:pt x="43236" y="1318"/>
                </a:cubicBezTo>
                <a:cubicBezTo>
                  <a:pt x="44236" y="1376"/>
                  <a:pt x="45235" y="1473"/>
                  <a:pt x="46237" y="1513"/>
                </a:cubicBezTo>
                <a:cubicBezTo>
                  <a:pt x="47615" y="1566"/>
                  <a:pt x="48965" y="1889"/>
                  <a:pt x="50336" y="1957"/>
                </a:cubicBezTo>
                <a:cubicBezTo>
                  <a:pt x="51489" y="2015"/>
                  <a:pt x="52631" y="2162"/>
                  <a:pt x="53763" y="2341"/>
                </a:cubicBezTo>
                <a:cubicBezTo>
                  <a:pt x="54605" y="2472"/>
                  <a:pt x="55458" y="2497"/>
                  <a:pt x="56290" y="2667"/>
                </a:cubicBezTo>
                <a:cubicBezTo>
                  <a:pt x="57332" y="2879"/>
                  <a:pt x="58390" y="2987"/>
                  <a:pt x="59428" y="3180"/>
                </a:cubicBezTo>
                <a:cubicBezTo>
                  <a:pt x="60165" y="3316"/>
                  <a:pt x="60928" y="3360"/>
                  <a:pt x="61647" y="3594"/>
                </a:cubicBezTo>
                <a:cubicBezTo>
                  <a:pt x="62527" y="3878"/>
                  <a:pt x="63457" y="3939"/>
                  <a:pt x="64334" y="4249"/>
                </a:cubicBezTo>
                <a:cubicBezTo>
                  <a:pt x="64687" y="4375"/>
                  <a:pt x="65082" y="4408"/>
                  <a:pt x="65453" y="4517"/>
                </a:cubicBezTo>
                <a:cubicBezTo>
                  <a:pt x="66414" y="4795"/>
                  <a:pt x="67402" y="4988"/>
                  <a:pt x="68339" y="5327"/>
                </a:cubicBezTo>
                <a:cubicBezTo>
                  <a:pt x="68732" y="5469"/>
                  <a:pt x="69130" y="5661"/>
                  <a:pt x="69516" y="5844"/>
                </a:cubicBezTo>
                <a:cubicBezTo>
                  <a:pt x="69850" y="6004"/>
                  <a:pt x="70184" y="6150"/>
                  <a:pt x="70532" y="6277"/>
                </a:cubicBezTo>
                <a:cubicBezTo>
                  <a:pt x="70657" y="6321"/>
                  <a:pt x="70878" y="6372"/>
                  <a:pt x="70791" y="6595"/>
                </a:cubicBezTo>
                <a:cubicBezTo>
                  <a:pt x="70758" y="6680"/>
                  <a:pt x="70718" y="6708"/>
                  <a:pt x="70674" y="6708"/>
                </a:cubicBezTo>
                <a:cubicBezTo>
                  <a:pt x="70600" y="6708"/>
                  <a:pt x="70516" y="6626"/>
                  <a:pt x="70446" y="6606"/>
                </a:cubicBezTo>
                <a:cubicBezTo>
                  <a:pt x="69507" y="6344"/>
                  <a:pt x="68579" y="6035"/>
                  <a:pt x="67608" y="5900"/>
                </a:cubicBezTo>
                <a:cubicBezTo>
                  <a:pt x="67541" y="5891"/>
                  <a:pt x="67469" y="5880"/>
                  <a:pt x="67398" y="5880"/>
                </a:cubicBezTo>
                <a:cubicBezTo>
                  <a:pt x="67268" y="5880"/>
                  <a:pt x="67139" y="5918"/>
                  <a:pt x="67037" y="6075"/>
                </a:cubicBezTo>
                <a:cubicBezTo>
                  <a:pt x="67625" y="6313"/>
                  <a:pt x="68254" y="6345"/>
                  <a:pt x="68834" y="6544"/>
                </a:cubicBezTo>
                <a:cubicBezTo>
                  <a:pt x="69301" y="6703"/>
                  <a:pt x="69770" y="6845"/>
                  <a:pt x="70253" y="6932"/>
                </a:cubicBezTo>
                <a:cubicBezTo>
                  <a:pt x="70526" y="6981"/>
                  <a:pt x="70467" y="7134"/>
                  <a:pt x="70373" y="7307"/>
                </a:cubicBezTo>
                <a:cubicBezTo>
                  <a:pt x="70307" y="7430"/>
                  <a:pt x="70294" y="7568"/>
                  <a:pt x="70148" y="7568"/>
                </a:cubicBezTo>
                <a:cubicBezTo>
                  <a:pt x="70105" y="7568"/>
                  <a:pt x="70050" y="7556"/>
                  <a:pt x="69980" y="7528"/>
                </a:cubicBezTo>
                <a:cubicBezTo>
                  <a:pt x="69501" y="7339"/>
                  <a:pt x="69021" y="7139"/>
                  <a:pt x="68511" y="7019"/>
                </a:cubicBezTo>
                <a:cubicBezTo>
                  <a:pt x="67962" y="6890"/>
                  <a:pt x="67441" y="6655"/>
                  <a:pt x="66794" y="6559"/>
                </a:cubicBezTo>
                <a:lnTo>
                  <a:pt x="66794" y="6559"/>
                </a:lnTo>
                <a:cubicBezTo>
                  <a:pt x="67069" y="6881"/>
                  <a:pt x="67420" y="6863"/>
                  <a:pt x="67691" y="6948"/>
                </a:cubicBezTo>
                <a:cubicBezTo>
                  <a:pt x="68314" y="7145"/>
                  <a:pt x="68877" y="7486"/>
                  <a:pt x="69510" y="7653"/>
                </a:cubicBezTo>
                <a:cubicBezTo>
                  <a:pt x="69621" y="7682"/>
                  <a:pt x="69905" y="7771"/>
                  <a:pt x="69744" y="8061"/>
                </a:cubicBezTo>
                <a:cubicBezTo>
                  <a:pt x="69648" y="8233"/>
                  <a:pt x="69612" y="8458"/>
                  <a:pt x="69412" y="8458"/>
                </a:cubicBezTo>
                <a:cubicBezTo>
                  <a:pt x="69360" y="8458"/>
                  <a:pt x="69296" y="8442"/>
                  <a:pt x="69218" y="8406"/>
                </a:cubicBezTo>
                <a:cubicBezTo>
                  <a:pt x="68566" y="8110"/>
                  <a:pt x="67881" y="7885"/>
                  <a:pt x="67181" y="7754"/>
                </a:cubicBezTo>
                <a:cubicBezTo>
                  <a:pt x="66443" y="7616"/>
                  <a:pt x="65728" y="7346"/>
                  <a:pt x="64956" y="7346"/>
                </a:cubicBezTo>
                <a:cubicBezTo>
                  <a:pt x="64953" y="7346"/>
                  <a:pt x="64949" y="7346"/>
                  <a:pt x="64946" y="7346"/>
                </a:cubicBezTo>
                <a:cubicBezTo>
                  <a:pt x="65424" y="7646"/>
                  <a:pt x="65962" y="7837"/>
                  <a:pt x="66497" y="7934"/>
                </a:cubicBezTo>
                <a:cubicBezTo>
                  <a:pt x="67315" y="8082"/>
                  <a:pt x="68056" y="8441"/>
                  <a:pt x="68848" y="8652"/>
                </a:cubicBezTo>
                <a:cubicBezTo>
                  <a:pt x="68994" y="8691"/>
                  <a:pt x="69129" y="8778"/>
                  <a:pt x="68926" y="8960"/>
                </a:cubicBezTo>
                <a:cubicBezTo>
                  <a:pt x="68789" y="9082"/>
                  <a:pt x="68554" y="9151"/>
                  <a:pt x="68591" y="9410"/>
                </a:cubicBezTo>
                <a:cubicBezTo>
                  <a:pt x="68573" y="9412"/>
                  <a:pt x="68556" y="9412"/>
                  <a:pt x="68538" y="9412"/>
                </a:cubicBezTo>
                <a:cubicBezTo>
                  <a:pt x="68322" y="9412"/>
                  <a:pt x="68125" y="9327"/>
                  <a:pt x="67927" y="9258"/>
                </a:cubicBezTo>
                <a:cubicBezTo>
                  <a:pt x="66984" y="8932"/>
                  <a:pt x="66040" y="8610"/>
                  <a:pt x="65068" y="8383"/>
                </a:cubicBezTo>
                <a:cubicBezTo>
                  <a:pt x="65052" y="8379"/>
                  <a:pt x="65035" y="8377"/>
                  <a:pt x="65017" y="8377"/>
                </a:cubicBezTo>
                <a:cubicBezTo>
                  <a:pt x="64956" y="8377"/>
                  <a:pt x="64888" y="8403"/>
                  <a:pt x="64799" y="8476"/>
                </a:cubicBezTo>
                <a:cubicBezTo>
                  <a:pt x="65209" y="8651"/>
                  <a:pt x="65614" y="8838"/>
                  <a:pt x="66030" y="8996"/>
                </a:cubicBezTo>
                <a:cubicBezTo>
                  <a:pt x="66590" y="9211"/>
                  <a:pt x="67160" y="9399"/>
                  <a:pt x="67722" y="9608"/>
                </a:cubicBezTo>
                <a:cubicBezTo>
                  <a:pt x="67822" y="9646"/>
                  <a:pt x="68060" y="9702"/>
                  <a:pt x="67966" y="9795"/>
                </a:cubicBezTo>
                <a:cubicBezTo>
                  <a:pt x="67820" y="9939"/>
                  <a:pt x="67924" y="10278"/>
                  <a:pt x="67639" y="10278"/>
                </a:cubicBezTo>
                <a:cubicBezTo>
                  <a:pt x="67629" y="10278"/>
                  <a:pt x="67618" y="10277"/>
                  <a:pt x="67606" y="10276"/>
                </a:cubicBezTo>
                <a:cubicBezTo>
                  <a:pt x="67369" y="10255"/>
                  <a:pt x="67126" y="10253"/>
                  <a:pt x="66898" y="10142"/>
                </a:cubicBezTo>
                <a:cubicBezTo>
                  <a:pt x="65842" y="9626"/>
                  <a:pt x="64663" y="9586"/>
                  <a:pt x="63548" y="9274"/>
                </a:cubicBezTo>
                <a:lnTo>
                  <a:pt x="63548" y="9274"/>
                </a:lnTo>
                <a:cubicBezTo>
                  <a:pt x="63998" y="9686"/>
                  <a:pt x="64580" y="9783"/>
                  <a:pt x="65127" y="9966"/>
                </a:cubicBezTo>
                <a:cubicBezTo>
                  <a:pt x="65773" y="10183"/>
                  <a:pt x="66415" y="10411"/>
                  <a:pt x="67058" y="10636"/>
                </a:cubicBezTo>
                <a:cubicBezTo>
                  <a:pt x="67141" y="10666"/>
                  <a:pt x="67178" y="10727"/>
                  <a:pt x="67153" y="10822"/>
                </a:cubicBezTo>
                <a:cubicBezTo>
                  <a:pt x="67125" y="10922"/>
                  <a:pt x="66324" y="11702"/>
                  <a:pt x="66212" y="11702"/>
                </a:cubicBezTo>
                <a:cubicBezTo>
                  <a:pt x="66209" y="11702"/>
                  <a:pt x="66207" y="11701"/>
                  <a:pt x="66205" y="11700"/>
                </a:cubicBezTo>
                <a:cubicBezTo>
                  <a:pt x="65900" y="11549"/>
                  <a:pt x="65581" y="11441"/>
                  <a:pt x="65259" y="11333"/>
                </a:cubicBezTo>
                <a:cubicBezTo>
                  <a:pt x="64494" y="11074"/>
                  <a:pt x="63731" y="10806"/>
                  <a:pt x="62903" y="10806"/>
                </a:cubicBezTo>
                <a:cubicBezTo>
                  <a:pt x="62868" y="10806"/>
                  <a:pt x="62832" y="10806"/>
                  <a:pt x="62797" y="10807"/>
                </a:cubicBezTo>
                <a:cubicBezTo>
                  <a:pt x="63826" y="11326"/>
                  <a:pt x="64978" y="11555"/>
                  <a:pt x="65989" y="12172"/>
                </a:cubicBezTo>
                <a:cubicBezTo>
                  <a:pt x="65776" y="12361"/>
                  <a:pt x="65524" y="12540"/>
                  <a:pt x="65452" y="12865"/>
                </a:cubicBezTo>
                <a:cubicBezTo>
                  <a:pt x="65432" y="12953"/>
                  <a:pt x="65367" y="12997"/>
                  <a:pt x="65270" y="12997"/>
                </a:cubicBezTo>
                <a:cubicBezTo>
                  <a:pt x="65235" y="12997"/>
                  <a:pt x="65195" y="12991"/>
                  <a:pt x="65152" y="12980"/>
                </a:cubicBezTo>
                <a:cubicBezTo>
                  <a:pt x="64604" y="12838"/>
                  <a:pt x="64065" y="12660"/>
                  <a:pt x="63542" y="12446"/>
                </a:cubicBezTo>
                <a:cubicBezTo>
                  <a:pt x="63097" y="12262"/>
                  <a:pt x="62560" y="12345"/>
                  <a:pt x="62192" y="11974"/>
                </a:cubicBezTo>
                <a:cubicBezTo>
                  <a:pt x="62153" y="11935"/>
                  <a:pt x="62116" y="11921"/>
                  <a:pt x="62080" y="11921"/>
                </a:cubicBezTo>
                <a:cubicBezTo>
                  <a:pt x="61997" y="11921"/>
                  <a:pt x="61917" y="11992"/>
                  <a:pt x="61828" y="11992"/>
                </a:cubicBezTo>
                <a:cubicBezTo>
                  <a:pt x="61817" y="11992"/>
                  <a:pt x="61806" y="11991"/>
                  <a:pt x="61795" y="11988"/>
                </a:cubicBezTo>
                <a:lnTo>
                  <a:pt x="61795" y="11988"/>
                </a:lnTo>
                <a:cubicBezTo>
                  <a:pt x="62179" y="12401"/>
                  <a:pt x="62711" y="12521"/>
                  <a:pt x="63184" y="12709"/>
                </a:cubicBezTo>
                <a:cubicBezTo>
                  <a:pt x="63785" y="12947"/>
                  <a:pt x="64363" y="13238"/>
                  <a:pt x="64972" y="13459"/>
                </a:cubicBezTo>
                <a:cubicBezTo>
                  <a:pt x="65256" y="13561"/>
                  <a:pt x="65419" y="13730"/>
                  <a:pt x="65409" y="14066"/>
                </a:cubicBezTo>
                <a:cubicBezTo>
                  <a:pt x="65404" y="14279"/>
                  <a:pt x="65478" y="14499"/>
                  <a:pt x="65547" y="14707"/>
                </a:cubicBezTo>
                <a:cubicBezTo>
                  <a:pt x="65574" y="14787"/>
                  <a:pt x="65684" y="14846"/>
                  <a:pt x="65586" y="14943"/>
                </a:cubicBezTo>
                <a:cubicBezTo>
                  <a:pt x="65544" y="14984"/>
                  <a:pt x="65497" y="15003"/>
                  <a:pt x="65449" y="15003"/>
                </a:cubicBezTo>
                <a:cubicBezTo>
                  <a:pt x="65408" y="15003"/>
                  <a:pt x="65366" y="14989"/>
                  <a:pt x="65325" y="14965"/>
                </a:cubicBezTo>
                <a:cubicBezTo>
                  <a:pt x="64759" y="14620"/>
                  <a:pt x="64067" y="14613"/>
                  <a:pt x="63494" y="14272"/>
                </a:cubicBezTo>
                <a:cubicBezTo>
                  <a:pt x="63429" y="14234"/>
                  <a:pt x="63355" y="14219"/>
                  <a:pt x="63274" y="14219"/>
                </a:cubicBezTo>
                <a:cubicBezTo>
                  <a:pt x="63136" y="14219"/>
                  <a:pt x="62979" y="14262"/>
                  <a:pt x="62814" y="14308"/>
                </a:cubicBezTo>
                <a:cubicBezTo>
                  <a:pt x="63815" y="14748"/>
                  <a:pt x="64771" y="15154"/>
                  <a:pt x="65713" y="15590"/>
                </a:cubicBezTo>
                <a:cubicBezTo>
                  <a:pt x="66043" y="15744"/>
                  <a:pt x="66332" y="15948"/>
                  <a:pt x="66273" y="16425"/>
                </a:cubicBezTo>
                <a:cubicBezTo>
                  <a:pt x="66254" y="16581"/>
                  <a:pt x="66490" y="16770"/>
                  <a:pt x="66679" y="17046"/>
                </a:cubicBezTo>
                <a:cubicBezTo>
                  <a:pt x="65459" y="16419"/>
                  <a:pt x="64299" y="15953"/>
                  <a:pt x="63074" y="15673"/>
                </a:cubicBezTo>
                <a:lnTo>
                  <a:pt x="63025" y="15800"/>
                </a:lnTo>
                <a:cubicBezTo>
                  <a:pt x="63777" y="16108"/>
                  <a:pt x="64545" y="16384"/>
                  <a:pt x="65279" y="16733"/>
                </a:cubicBezTo>
                <a:cubicBezTo>
                  <a:pt x="65917" y="17036"/>
                  <a:pt x="66752" y="17133"/>
                  <a:pt x="67016" y="17910"/>
                </a:cubicBezTo>
                <a:cubicBezTo>
                  <a:pt x="67126" y="18236"/>
                  <a:pt x="67445" y="18489"/>
                  <a:pt x="67379" y="18890"/>
                </a:cubicBezTo>
                <a:cubicBezTo>
                  <a:pt x="67363" y="18990"/>
                  <a:pt x="67448" y="19159"/>
                  <a:pt x="67614" y="19238"/>
                </a:cubicBezTo>
                <a:cubicBezTo>
                  <a:pt x="66081" y="18577"/>
                  <a:pt x="64636" y="17733"/>
                  <a:pt x="62896" y="17359"/>
                </a:cubicBezTo>
                <a:lnTo>
                  <a:pt x="62896" y="17359"/>
                </a:lnTo>
                <a:cubicBezTo>
                  <a:pt x="63189" y="17777"/>
                  <a:pt x="63573" y="17876"/>
                  <a:pt x="63897" y="18037"/>
                </a:cubicBezTo>
                <a:cubicBezTo>
                  <a:pt x="64856" y="18517"/>
                  <a:pt x="65886" y="18848"/>
                  <a:pt x="66734" y="19552"/>
                </a:cubicBezTo>
                <a:cubicBezTo>
                  <a:pt x="67007" y="19779"/>
                  <a:pt x="67358" y="19989"/>
                  <a:pt x="67668" y="20101"/>
                </a:cubicBezTo>
                <a:cubicBezTo>
                  <a:pt x="68152" y="20277"/>
                  <a:pt x="68042" y="20697"/>
                  <a:pt x="68227" y="20979"/>
                </a:cubicBezTo>
                <a:cubicBezTo>
                  <a:pt x="68264" y="21034"/>
                  <a:pt x="68331" y="21099"/>
                  <a:pt x="68376" y="21229"/>
                </a:cubicBezTo>
                <a:cubicBezTo>
                  <a:pt x="68067" y="21093"/>
                  <a:pt x="67741" y="21198"/>
                  <a:pt x="67515" y="20835"/>
                </a:cubicBezTo>
                <a:cubicBezTo>
                  <a:pt x="67412" y="20670"/>
                  <a:pt x="67047" y="20616"/>
                  <a:pt x="66804" y="20525"/>
                </a:cubicBezTo>
                <a:cubicBezTo>
                  <a:pt x="66348" y="20353"/>
                  <a:pt x="65856" y="20278"/>
                  <a:pt x="65426" y="20022"/>
                </a:cubicBezTo>
                <a:cubicBezTo>
                  <a:pt x="65281" y="19936"/>
                  <a:pt x="65186" y="19891"/>
                  <a:pt x="65095" y="19891"/>
                </a:cubicBezTo>
                <a:cubicBezTo>
                  <a:pt x="64986" y="19891"/>
                  <a:pt x="64883" y="19956"/>
                  <a:pt x="64707" y="20091"/>
                </a:cubicBezTo>
                <a:cubicBezTo>
                  <a:pt x="65298" y="20423"/>
                  <a:pt x="65901" y="20709"/>
                  <a:pt x="66499" y="21006"/>
                </a:cubicBezTo>
                <a:cubicBezTo>
                  <a:pt x="67185" y="21346"/>
                  <a:pt x="67900" y="21675"/>
                  <a:pt x="68480" y="22156"/>
                </a:cubicBezTo>
                <a:cubicBezTo>
                  <a:pt x="68874" y="22482"/>
                  <a:pt x="69175" y="23012"/>
                  <a:pt x="69158" y="23604"/>
                </a:cubicBezTo>
                <a:cubicBezTo>
                  <a:pt x="69152" y="23799"/>
                  <a:pt x="69042" y="23853"/>
                  <a:pt x="68919" y="23853"/>
                </a:cubicBezTo>
                <a:cubicBezTo>
                  <a:pt x="68851" y="23853"/>
                  <a:pt x="68779" y="23837"/>
                  <a:pt x="68718" y="23819"/>
                </a:cubicBezTo>
                <a:cubicBezTo>
                  <a:pt x="68389" y="23721"/>
                  <a:pt x="68093" y="23539"/>
                  <a:pt x="67732" y="23539"/>
                </a:cubicBezTo>
                <a:cubicBezTo>
                  <a:pt x="67683" y="23539"/>
                  <a:pt x="67632" y="23542"/>
                  <a:pt x="67580" y="23550"/>
                </a:cubicBezTo>
                <a:cubicBezTo>
                  <a:pt x="67571" y="23551"/>
                  <a:pt x="67561" y="23552"/>
                  <a:pt x="67552" y="23552"/>
                </a:cubicBezTo>
                <a:cubicBezTo>
                  <a:pt x="67336" y="23552"/>
                  <a:pt x="67259" y="23182"/>
                  <a:pt x="66993" y="23182"/>
                </a:cubicBezTo>
                <a:cubicBezTo>
                  <a:pt x="66981" y="23182"/>
                  <a:pt x="66969" y="23183"/>
                  <a:pt x="66956" y="23185"/>
                </a:cubicBezTo>
                <a:cubicBezTo>
                  <a:pt x="66956" y="23061"/>
                  <a:pt x="66910" y="23031"/>
                  <a:pt x="66849" y="23031"/>
                </a:cubicBezTo>
                <a:cubicBezTo>
                  <a:pt x="66800" y="23031"/>
                  <a:pt x="66741" y="23051"/>
                  <a:pt x="66691" y="23056"/>
                </a:cubicBezTo>
                <a:cubicBezTo>
                  <a:pt x="66649" y="23061"/>
                  <a:pt x="66610" y="23068"/>
                  <a:pt x="66575" y="23068"/>
                </a:cubicBezTo>
                <a:cubicBezTo>
                  <a:pt x="66505" y="23068"/>
                  <a:pt x="66455" y="23038"/>
                  <a:pt x="66453" y="22894"/>
                </a:cubicBezTo>
                <a:cubicBezTo>
                  <a:pt x="66451" y="22781"/>
                  <a:pt x="66413" y="22699"/>
                  <a:pt x="66341" y="22699"/>
                </a:cubicBezTo>
                <a:cubicBezTo>
                  <a:pt x="66297" y="22699"/>
                  <a:pt x="66241" y="22730"/>
                  <a:pt x="66172" y="22805"/>
                </a:cubicBezTo>
                <a:cubicBezTo>
                  <a:pt x="66138" y="22842"/>
                  <a:pt x="66109" y="22857"/>
                  <a:pt x="66084" y="22857"/>
                </a:cubicBezTo>
                <a:cubicBezTo>
                  <a:pt x="66028" y="22857"/>
                  <a:pt x="66000" y="22777"/>
                  <a:pt x="66002" y="22713"/>
                </a:cubicBezTo>
                <a:cubicBezTo>
                  <a:pt x="66011" y="22524"/>
                  <a:pt x="65895" y="22446"/>
                  <a:pt x="65779" y="22446"/>
                </a:cubicBezTo>
                <a:cubicBezTo>
                  <a:pt x="65751" y="22446"/>
                  <a:pt x="65723" y="22451"/>
                  <a:pt x="65697" y="22459"/>
                </a:cubicBezTo>
                <a:cubicBezTo>
                  <a:pt x="65637" y="22479"/>
                  <a:pt x="65581" y="22487"/>
                  <a:pt x="65530" y="22487"/>
                </a:cubicBezTo>
                <a:cubicBezTo>
                  <a:pt x="65256" y="22487"/>
                  <a:pt x="65089" y="22248"/>
                  <a:pt x="64902" y="22119"/>
                </a:cubicBezTo>
                <a:cubicBezTo>
                  <a:pt x="64680" y="21963"/>
                  <a:pt x="64484" y="21825"/>
                  <a:pt x="64210" y="21800"/>
                </a:cubicBezTo>
                <a:cubicBezTo>
                  <a:pt x="63863" y="21767"/>
                  <a:pt x="63595" y="21514"/>
                  <a:pt x="63302" y="21404"/>
                </a:cubicBezTo>
                <a:cubicBezTo>
                  <a:pt x="62883" y="21245"/>
                  <a:pt x="62452" y="21088"/>
                  <a:pt x="62035" y="20918"/>
                </a:cubicBezTo>
                <a:cubicBezTo>
                  <a:pt x="61161" y="20564"/>
                  <a:pt x="60245" y="20355"/>
                  <a:pt x="59365" y="20057"/>
                </a:cubicBezTo>
                <a:cubicBezTo>
                  <a:pt x="58840" y="19879"/>
                  <a:pt x="58279" y="19740"/>
                  <a:pt x="57754" y="19580"/>
                </a:cubicBezTo>
                <a:cubicBezTo>
                  <a:pt x="56920" y="19326"/>
                  <a:pt x="56047" y="19158"/>
                  <a:pt x="55205" y="18901"/>
                </a:cubicBezTo>
                <a:cubicBezTo>
                  <a:pt x="54674" y="18738"/>
                  <a:pt x="54122" y="18756"/>
                  <a:pt x="53585" y="18617"/>
                </a:cubicBezTo>
                <a:cubicBezTo>
                  <a:pt x="52960" y="18456"/>
                  <a:pt x="52327" y="18185"/>
                  <a:pt x="51705" y="18170"/>
                </a:cubicBezTo>
                <a:cubicBezTo>
                  <a:pt x="50941" y="18151"/>
                  <a:pt x="50228" y="17964"/>
                  <a:pt x="49495" y="17839"/>
                </a:cubicBezTo>
                <a:cubicBezTo>
                  <a:pt x="48492" y="17670"/>
                  <a:pt x="47488" y="17590"/>
                  <a:pt x="46470" y="17550"/>
                </a:cubicBezTo>
                <a:cubicBezTo>
                  <a:pt x="45508" y="17511"/>
                  <a:pt x="44544" y="17370"/>
                  <a:pt x="43577" y="17298"/>
                </a:cubicBezTo>
                <a:cubicBezTo>
                  <a:pt x="43506" y="17293"/>
                  <a:pt x="43436" y="17291"/>
                  <a:pt x="43366" y="17291"/>
                </a:cubicBezTo>
                <a:cubicBezTo>
                  <a:pt x="43093" y="17291"/>
                  <a:pt x="42821" y="17322"/>
                  <a:pt x="42550" y="17322"/>
                </a:cubicBezTo>
                <a:cubicBezTo>
                  <a:pt x="42368" y="17322"/>
                  <a:pt x="42187" y="17308"/>
                  <a:pt x="42005" y="17262"/>
                </a:cubicBezTo>
                <a:cubicBezTo>
                  <a:pt x="41753" y="17197"/>
                  <a:pt x="41499" y="17177"/>
                  <a:pt x="41245" y="17177"/>
                </a:cubicBezTo>
                <a:cubicBezTo>
                  <a:pt x="40839" y="17177"/>
                  <a:pt x="40431" y="17228"/>
                  <a:pt x="40023" y="17228"/>
                </a:cubicBezTo>
                <a:cubicBezTo>
                  <a:pt x="39926" y="17228"/>
                  <a:pt x="39829" y="17225"/>
                  <a:pt x="39732" y="17218"/>
                </a:cubicBezTo>
                <a:cubicBezTo>
                  <a:pt x="39549" y="17204"/>
                  <a:pt x="39364" y="17199"/>
                  <a:pt x="39180" y="17199"/>
                </a:cubicBezTo>
                <a:cubicBezTo>
                  <a:pt x="38414" y="17199"/>
                  <a:pt x="37643" y="17291"/>
                  <a:pt x="36875" y="17291"/>
                </a:cubicBezTo>
                <a:cubicBezTo>
                  <a:pt x="36859" y="17291"/>
                  <a:pt x="36843" y="17291"/>
                  <a:pt x="36827" y="17291"/>
                </a:cubicBezTo>
                <a:cubicBezTo>
                  <a:pt x="36176" y="17289"/>
                  <a:pt x="35519" y="17286"/>
                  <a:pt x="34871" y="17282"/>
                </a:cubicBezTo>
                <a:cubicBezTo>
                  <a:pt x="34847" y="17282"/>
                  <a:pt x="34824" y="17282"/>
                  <a:pt x="34801" y="17282"/>
                </a:cubicBezTo>
                <a:cubicBezTo>
                  <a:pt x="34299" y="17282"/>
                  <a:pt x="33780" y="17307"/>
                  <a:pt x="33270" y="17336"/>
                </a:cubicBezTo>
                <a:cubicBezTo>
                  <a:pt x="31958" y="17409"/>
                  <a:pt x="30648" y="17472"/>
                  <a:pt x="29336" y="17525"/>
                </a:cubicBezTo>
                <a:cubicBezTo>
                  <a:pt x="28507" y="17558"/>
                  <a:pt x="27679" y="17624"/>
                  <a:pt x="26852" y="17670"/>
                </a:cubicBezTo>
                <a:cubicBezTo>
                  <a:pt x="26310" y="17699"/>
                  <a:pt x="25746" y="17817"/>
                  <a:pt x="25190" y="17875"/>
                </a:cubicBezTo>
                <a:cubicBezTo>
                  <a:pt x="24082" y="17987"/>
                  <a:pt x="22971" y="18110"/>
                  <a:pt x="21896" y="18384"/>
                </a:cubicBezTo>
                <a:cubicBezTo>
                  <a:pt x="20828" y="18655"/>
                  <a:pt x="19744" y="18859"/>
                  <a:pt x="18672" y="19096"/>
                </a:cubicBezTo>
                <a:cubicBezTo>
                  <a:pt x="17470" y="19361"/>
                  <a:pt x="16290" y="19707"/>
                  <a:pt x="15118" y="20050"/>
                </a:cubicBezTo>
                <a:cubicBezTo>
                  <a:pt x="14216" y="20315"/>
                  <a:pt x="13287" y="20541"/>
                  <a:pt x="12421" y="20892"/>
                </a:cubicBezTo>
                <a:cubicBezTo>
                  <a:pt x="11576" y="21236"/>
                  <a:pt x="10724" y="21586"/>
                  <a:pt x="9873" y="21907"/>
                </a:cubicBezTo>
                <a:cubicBezTo>
                  <a:pt x="9349" y="22105"/>
                  <a:pt x="8817" y="22322"/>
                  <a:pt x="8293" y="22523"/>
                </a:cubicBezTo>
                <a:cubicBezTo>
                  <a:pt x="7727" y="22739"/>
                  <a:pt x="7144" y="22973"/>
                  <a:pt x="6628" y="23337"/>
                </a:cubicBezTo>
                <a:cubicBezTo>
                  <a:pt x="6246" y="23607"/>
                  <a:pt x="5788" y="23778"/>
                  <a:pt x="5363" y="23978"/>
                </a:cubicBezTo>
                <a:cubicBezTo>
                  <a:pt x="4839" y="24225"/>
                  <a:pt x="4331" y="24515"/>
                  <a:pt x="3778" y="24711"/>
                </a:cubicBezTo>
                <a:cubicBezTo>
                  <a:pt x="3554" y="24791"/>
                  <a:pt x="3385" y="24838"/>
                  <a:pt x="3248" y="24838"/>
                </a:cubicBezTo>
                <a:cubicBezTo>
                  <a:pt x="3050" y="24838"/>
                  <a:pt x="2915" y="24741"/>
                  <a:pt x="2768" y="24501"/>
                </a:cubicBezTo>
                <a:cubicBezTo>
                  <a:pt x="2634" y="24281"/>
                  <a:pt x="2818" y="23591"/>
                  <a:pt x="3065" y="23408"/>
                </a:cubicBezTo>
                <a:cubicBezTo>
                  <a:pt x="3553" y="23047"/>
                  <a:pt x="4113" y="22805"/>
                  <a:pt x="4629" y="22493"/>
                </a:cubicBezTo>
                <a:cubicBezTo>
                  <a:pt x="5136" y="22189"/>
                  <a:pt x="5665" y="21918"/>
                  <a:pt x="6203" y="21707"/>
                </a:cubicBezTo>
                <a:cubicBezTo>
                  <a:pt x="6996" y="21398"/>
                  <a:pt x="7690" y="20873"/>
                  <a:pt x="8619" y="20693"/>
                </a:cubicBezTo>
                <a:cubicBezTo>
                  <a:pt x="8486" y="20626"/>
                  <a:pt x="8365" y="20601"/>
                  <a:pt x="8253" y="20601"/>
                </a:cubicBezTo>
                <a:cubicBezTo>
                  <a:pt x="8038" y="20601"/>
                  <a:pt x="7859" y="20694"/>
                  <a:pt x="7698" y="20764"/>
                </a:cubicBezTo>
                <a:cubicBezTo>
                  <a:pt x="7221" y="20973"/>
                  <a:pt x="6725" y="21107"/>
                  <a:pt x="6228" y="21254"/>
                </a:cubicBezTo>
                <a:cubicBezTo>
                  <a:pt x="5854" y="21365"/>
                  <a:pt x="5540" y="21630"/>
                  <a:pt x="5159" y="21760"/>
                </a:cubicBezTo>
                <a:cubicBezTo>
                  <a:pt x="4530" y="21974"/>
                  <a:pt x="3965" y="22330"/>
                  <a:pt x="3392" y="22662"/>
                </a:cubicBezTo>
                <a:cubicBezTo>
                  <a:pt x="3346" y="22688"/>
                  <a:pt x="3281" y="22731"/>
                  <a:pt x="3221" y="22731"/>
                </a:cubicBezTo>
                <a:cubicBezTo>
                  <a:pt x="3192" y="22731"/>
                  <a:pt x="3165" y="22721"/>
                  <a:pt x="3140" y="22695"/>
                </a:cubicBezTo>
                <a:cubicBezTo>
                  <a:pt x="3103" y="22652"/>
                  <a:pt x="3116" y="22546"/>
                  <a:pt x="3132" y="22474"/>
                </a:cubicBezTo>
                <a:cubicBezTo>
                  <a:pt x="3211" y="22082"/>
                  <a:pt x="3423" y="21788"/>
                  <a:pt x="3780" y="21593"/>
                </a:cubicBezTo>
                <a:cubicBezTo>
                  <a:pt x="4619" y="21135"/>
                  <a:pt x="5399" y="20565"/>
                  <a:pt x="6299" y="20213"/>
                </a:cubicBezTo>
                <a:cubicBezTo>
                  <a:pt x="6499" y="20135"/>
                  <a:pt x="6716" y="20025"/>
                  <a:pt x="6869" y="19771"/>
                </a:cubicBezTo>
                <a:lnTo>
                  <a:pt x="6869" y="19771"/>
                </a:lnTo>
                <a:cubicBezTo>
                  <a:pt x="6307" y="19858"/>
                  <a:pt x="5837" y="20016"/>
                  <a:pt x="5394" y="20326"/>
                </a:cubicBezTo>
                <a:cubicBezTo>
                  <a:pt x="4899" y="20670"/>
                  <a:pt x="4260" y="20774"/>
                  <a:pt x="3807" y="21217"/>
                </a:cubicBezTo>
                <a:cubicBezTo>
                  <a:pt x="3798" y="21227"/>
                  <a:pt x="3785" y="21231"/>
                  <a:pt x="3771" y="21231"/>
                </a:cubicBezTo>
                <a:cubicBezTo>
                  <a:pt x="3703" y="21231"/>
                  <a:pt x="3598" y="21136"/>
                  <a:pt x="3631" y="21022"/>
                </a:cubicBezTo>
                <a:cubicBezTo>
                  <a:pt x="3761" y="20580"/>
                  <a:pt x="3865" y="20123"/>
                  <a:pt x="4056" y="19708"/>
                </a:cubicBezTo>
                <a:cubicBezTo>
                  <a:pt x="4224" y="19345"/>
                  <a:pt x="4667" y="19295"/>
                  <a:pt x="4985" y="19103"/>
                </a:cubicBezTo>
                <a:cubicBezTo>
                  <a:pt x="6229" y="18352"/>
                  <a:pt x="7603" y="17866"/>
                  <a:pt x="8900" y="17220"/>
                </a:cubicBezTo>
                <a:cubicBezTo>
                  <a:pt x="9205" y="17068"/>
                  <a:pt x="9548" y="17010"/>
                  <a:pt x="9854" y="16839"/>
                </a:cubicBezTo>
                <a:cubicBezTo>
                  <a:pt x="10004" y="16754"/>
                  <a:pt x="10077" y="16628"/>
                  <a:pt x="10187" y="16514"/>
                </a:cubicBezTo>
                <a:lnTo>
                  <a:pt x="10187" y="16514"/>
                </a:lnTo>
                <a:cubicBezTo>
                  <a:pt x="8248" y="17246"/>
                  <a:pt x="6284" y="17914"/>
                  <a:pt x="4424" y="19025"/>
                </a:cubicBezTo>
                <a:cubicBezTo>
                  <a:pt x="4468" y="18491"/>
                  <a:pt x="4503" y="18077"/>
                  <a:pt x="4987" y="17804"/>
                </a:cubicBezTo>
                <a:cubicBezTo>
                  <a:pt x="5728" y="17385"/>
                  <a:pt x="6476" y="16989"/>
                  <a:pt x="7278" y="16701"/>
                </a:cubicBezTo>
                <a:cubicBezTo>
                  <a:pt x="7481" y="16628"/>
                  <a:pt x="7702" y="16496"/>
                  <a:pt x="7828" y="16387"/>
                </a:cubicBezTo>
                <a:cubicBezTo>
                  <a:pt x="8181" y="16081"/>
                  <a:pt x="8641" y="16094"/>
                  <a:pt x="9005" y="15862"/>
                </a:cubicBezTo>
                <a:cubicBezTo>
                  <a:pt x="9083" y="15812"/>
                  <a:pt x="9204" y="15812"/>
                  <a:pt x="9170" y="15692"/>
                </a:cubicBezTo>
                <a:cubicBezTo>
                  <a:pt x="9151" y="15628"/>
                  <a:pt x="9103" y="15611"/>
                  <a:pt x="9050" y="15611"/>
                </a:cubicBezTo>
                <a:cubicBezTo>
                  <a:pt x="9005" y="15611"/>
                  <a:pt x="8958" y="15623"/>
                  <a:pt x="8923" y="15630"/>
                </a:cubicBezTo>
                <a:cubicBezTo>
                  <a:pt x="8460" y="15723"/>
                  <a:pt x="8024" y="15896"/>
                  <a:pt x="7596" y="16091"/>
                </a:cubicBezTo>
                <a:cubicBezTo>
                  <a:pt x="7114" y="16308"/>
                  <a:pt x="6621" y="16485"/>
                  <a:pt x="6104" y="16595"/>
                </a:cubicBezTo>
                <a:cubicBezTo>
                  <a:pt x="5888" y="16640"/>
                  <a:pt x="5815" y="16916"/>
                  <a:pt x="5578" y="16921"/>
                </a:cubicBezTo>
                <a:cubicBezTo>
                  <a:pt x="5517" y="16922"/>
                  <a:pt x="5443" y="16931"/>
                  <a:pt x="5378" y="16931"/>
                </a:cubicBezTo>
                <a:cubicBezTo>
                  <a:pt x="5316" y="16931"/>
                  <a:pt x="5260" y="16923"/>
                  <a:pt x="5228" y="16893"/>
                </a:cubicBezTo>
                <a:cubicBezTo>
                  <a:pt x="5123" y="16795"/>
                  <a:pt x="5256" y="16712"/>
                  <a:pt x="5337" y="16638"/>
                </a:cubicBezTo>
                <a:cubicBezTo>
                  <a:pt x="5379" y="16597"/>
                  <a:pt x="5405" y="16529"/>
                  <a:pt x="5417" y="16469"/>
                </a:cubicBezTo>
                <a:cubicBezTo>
                  <a:pt x="5650" y="15394"/>
                  <a:pt x="6507" y="15021"/>
                  <a:pt x="7400" y="14665"/>
                </a:cubicBezTo>
                <a:cubicBezTo>
                  <a:pt x="7984" y="14433"/>
                  <a:pt x="8546" y="14148"/>
                  <a:pt x="9105" y="13853"/>
                </a:cubicBezTo>
                <a:lnTo>
                  <a:pt x="9105" y="13853"/>
                </a:lnTo>
                <a:cubicBezTo>
                  <a:pt x="8057" y="13883"/>
                  <a:pt x="7142" y="14355"/>
                  <a:pt x="6142" y="14790"/>
                </a:cubicBezTo>
                <a:cubicBezTo>
                  <a:pt x="6296" y="14216"/>
                  <a:pt x="6653" y="13781"/>
                  <a:pt x="6694" y="13240"/>
                </a:cubicBezTo>
                <a:cubicBezTo>
                  <a:pt x="6700" y="13156"/>
                  <a:pt x="6803" y="13149"/>
                  <a:pt x="6885" y="13135"/>
                </a:cubicBezTo>
                <a:cubicBezTo>
                  <a:pt x="7609" y="13015"/>
                  <a:pt x="8215" y="12581"/>
                  <a:pt x="8905" y="12374"/>
                </a:cubicBezTo>
                <a:cubicBezTo>
                  <a:pt x="9513" y="12192"/>
                  <a:pt x="10007" y="11776"/>
                  <a:pt x="10633" y="11554"/>
                </a:cubicBezTo>
                <a:cubicBezTo>
                  <a:pt x="10519" y="11498"/>
                  <a:pt x="10409" y="11477"/>
                  <a:pt x="10302" y="11477"/>
                </a:cubicBezTo>
                <a:cubicBezTo>
                  <a:pt x="10007" y="11477"/>
                  <a:pt x="9739" y="11643"/>
                  <a:pt x="9488" y="11718"/>
                </a:cubicBezTo>
                <a:cubicBezTo>
                  <a:pt x="8584" y="11991"/>
                  <a:pt x="7708" y="12368"/>
                  <a:pt x="6827" y="12721"/>
                </a:cubicBezTo>
                <a:cubicBezTo>
                  <a:pt x="6733" y="12759"/>
                  <a:pt x="6651" y="12777"/>
                  <a:pt x="6581" y="12777"/>
                </a:cubicBezTo>
                <a:cubicBezTo>
                  <a:pt x="6375" y="12777"/>
                  <a:pt x="6273" y="12621"/>
                  <a:pt x="6246" y="12371"/>
                </a:cubicBezTo>
                <a:cubicBezTo>
                  <a:pt x="6220" y="12129"/>
                  <a:pt x="6102" y="11957"/>
                  <a:pt x="5907" y="11892"/>
                </a:cubicBezTo>
                <a:cubicBezTo>
                  <a:pt x="5777" y="11849"/>
                  <a:pt x="5710" y="11806"/>
                  <a:pt x="5705" y="11690"/>
                </a:cubicBezTo>
                <a:cubicBezTo>
                  <a:pt x="5699" y="11563"/>
                  <a:pt x="5841" y="11565"/>
                  <a:pt x="5911" y="11534"/>
                </a:cubicBezTo>
                <a:cubicBezTo>
                  <a:pt x="6463" y="11302"/>
                  <a:pt x="7045" y="11129"/>
                  <a:pt x="7574" y="10855"/>
                </a:cubicBezTo>
                <a:cubicBezTo>
                  <a:pt x="8082" y="10592"/>
                  <a:pt x="8682" y="10652"/>
                  <a:pt x="9169" y="10307"/>
                </a:cubicBezTo>
                <a:lnTo>
                  <a:pt x="9169" y="10307"/>
                </a:lnTo>
                <a:cubicBezTo>
                  <a:pt x="9087" y="10325"/>
                  <a:pt x="9004" y="10331"/>
                  <a:pt x="8922" y="10331"/>
                </a:cubicBezTo>
                <a:cubicBezTo>
                  <a:pt x="8742" y="10331"/>
                  <a:pt x="8562" y="10301"/>
                  <a:pt x="8389" y="10301"/>
                </a:cubicBezTo>
                <a:cubicBezTo>
                  <a:pt x="8290" y="10301"/>
                  <a:pt x="8194" y="10311"/>
                  <a:pt x="8100" y="10341"/>
                </a:cubicBezTo>
                <a:cubicBezTo>
                  <a:pt x="7216" y="10624"/>
                  <a:pt x="6317" y="10867"/>
                  <a:pt x="5462" y="11236"/>
                </a:cubicBezTo>
                <a:cubicBezTo>
                  <a:pt x="5350" y="11284"/>
                  <a:pt x="5239" y="11330"/>
                  <a:pt x="5140" y="11330"/>
                </a:cubicBezTo>
                <a:cubicBezTo>
                  <a:pt x="5027" y="11330"/>
                  <a:pt x="4928" y="11270"/>
                  <a:pt x="4861" y="11085"/>
                </a:cubicBezTo>
                <a:cubicBezTo>
                  <a:pt x="4856" y="11069"/>
                  <a:pt x="4849" y="11055"/>
                  <a:pt x="4839" y="11043"/>
                </a:cubicBezTo>
                <a:cubicBezTo>
                  <a:pt x="4514" y="10706"/>
                  <a:pt x="4524" y="10732"/>
                  <a:pt x="5025" y="10540"/>
                </a:cubicBezTo>
                <a:cubicBezTo>
                  <a:pt x="5499" y="10357"/>
                  <a:pt x="6019" y="10287"/>
                  <a:pt x="6446" y="9987"/>
                </a:cubicBezTo>
                <a:lnTo>
                  <a:pt x="6461" y="10001"/>
                </a:lnTo>
                <a:cubicBezTo>
                  <a:pt x="6379" y="9893"/>
                  <a:pt x="6355" y="9766"/>
                  <a:pt x="6228" y="9766"/>
                </a:cubicBezTo>
                <a:cubicBezTo>
                  <a:pt x="6173" y="9766"/>
                  <a:pt x="6099" y="9790"/>
                  <a:pt x="5992" y="9850"/>
                </a:cubicBezTo>
                <a:cubicBezTo>
                  <a:pt x="5767" y="9974"/>
                  <a:pt x="5455" y="10149"/>
                  <a:pt x="5124" y="10149"/>
                </a:cubicBezTo>
                <a:cubicBezTo>
                  <a:pt x="5069" y="10149"/>
                  <a:pt x="5013" y="10144"/>
                  <a:pt x="4956" y="10133"/>
                </a:cubicBezTo>
                <a:cubicBezTo>
                  <a:pt x="4945" y="10131"/>
                  <a:pt x="4933" y="10130"/>
                  <a:pt x="4921" y="10130"/>
                </a:cubicBezTo>
                <a:cubicBezTo>
                  <a:pt x="4846" y="10130"/>
                  <a:pt x="4757" y="10166"/>
                  <a:pt x="4696" y="10209"/>
                </a:cubicBezTo>
                <a:cubicBezTo>
                  <a:pt x="4557" y="10309"/>
                  <a:pt x="4437" y="10424"/>
                  <a:pt x="4257" y="10424"/>
                </a:cubicBezTo>
                <a:cubicBezTo>
                  <a:pt x="4226" y="10424"/>
                  <a:pt x="4193" y="10421"/>
                  <a:pt x="4158" y="10413"/>
                </a:cubicBezTo>
                <a:cubicBezTo>
                  <a:pt x="3846" y="10347"/>
                  <a:pt x="3619" y="10142"/>
                  <a:pt x="3399" y="9956"/>
                </a:cubicBezTo>
                <a:cubicBezTo>
                  <a:pt x="3150" y="9745"/>
                  <a:pt x="3511" y="9750"/>
                  <a:pt x="3581" y="9672"/>
                </a:cubicBezTo>
                <a:cubicBezTo>
                  <a:pt x="3707" y="9531"/>
                  <a:pt x="4137" y="9609"/>
                  <a:pt x="4027" y="9352"/>
                </a:cubicBezTo>
                <a:cubicBezTo>
                  <a:pt x="4001" y="9290"/>
                  <a:pt x="3958" y="9266"/>
                  <a:pt x="3906" y="9266"/>
                </a:cubicBezTo>
                <a:cubicBezTo>
                  <a:pt x="3776" y="9266"/>
                  <a:pt x="3589" y="9418"/>
                  <a:pt x="3473" y="9493"/>
                </a:cubicBezTo>
                <a:cubicBezTo>
                  <a:pt x="3352" y="9572"/>
                  <a:pt x="3250" y="9603"/>
                  <a:pt x="3158" y="9603"/>
                </a:cubicBezTo>
                <a:cubicBezTo>
                  <a:pt x="2891" y="9603"/>
                  <a:pt x="2724" y="9331"/>
                  <a:pt x="2510" y="9175"/>
                </a:cubicBezTo>
                <a:cubicBezTo>
                  <a:pt x="2327" y="9042"/>
                  <a:pt x="2262" y="8780"/>
                  <a:pt x="1911" y="8696"/>
                </a:cubicBezTo>
                <a:cubicBezTo>
                  <a:pt x="3651" y="8039"/>
                  <a:pt x="5295" y="7378"/>
                  <a:pt x="7020" y="6884"/>
                </a:cubicBezTo>
                <a:cubicBezTo>
                  <a:pt x="6873" y="6803"/>
                  <a:pt x="6800" y="6779"/>
                  <a:pt x="6723" y="6779"/>
                </a:cubicBezTo>
                <a:cubicBezTo>
                  <a:pt x="6644" y="6779"/>
                  <a:pt x="6562" y="6805"/>
                  <a:pt x="6391" y="6823"/>
                </a:cubicBezTo>
                <a:cubicBezTo>
                  <a:pt x="5584" y="6910"/>
                  <a:pt x="4810" y="7151"/>
                  <a:pt x="4058" y="7397"/>
                </a:cubicBezTo>
                <a:cubicBezTo>
                  <a:pt x="3410" y="7608"/>
                  <a:pt x="2711" y="7732"/>
                  <a:pt x="2120" y="8126"/>
                </a:cubicBezTo>
                <a:cubicBezTo>
                  <a:pt x="1978" y="8219"/>
                  <a:pt x="1817" y="8368"/>
                  <a:pt x="1651" y="8368"/>
                </a:cubicBezTo>
                <a:cubicBezTo>
                  <a:pt x="1563" y="8368"/>
                  <a:pt x="1474" y="8327"/>
                  <a:pt x="1384" y="8215"/>
                </a:cubicBezTo>
                <a:cubicBezTo>
                  <a:pt x="1167" y="7940"/>
                  <a:pt x="803" y="7671"/>
                  <a:pt x="1167" y="7238"/>
                </a:cubicBezTo>
                <a:cubicBezTo>
                  <a:pt x="1322" y="7053"/>
                  <a:pt x="1355" y="6831"/>
                  <a:pt x="1651" y="6694"/>
                </a:cubicBezTo>
                <a:cubicBezTo>
                  <a:pt x="2532" y="6282"/>
                  <a:pt x="3471" y="6042"/>
                  <a:pt x="4385" y="5750"/>
                </a:cubicBezTo>
                <a:cubicBezTo>
                  <a:pt x="5270" y="5467"/>
                  <a:pt x="6192" y="5268"/>
                  <a:pt x="7081" y="4980"/>
                </a:cubicBezTo>
                <a:cubicBezTo>
                  <a:pt x="8079" y="4656"/>
                  <a:pt x="9126" y="4542"/>
                  <a:pt x="10121" y="4241"/>
                </a:cubicBezTo>
                <a:cubicBezTo>
                  <a:pt x="11257" y="3896"/>
                  <a:pt x="12416" y="3650"/>
                  <a:pt x="13561" y="3353"/>
                </a:cubicBezTo>
                <a:cubicBezTo>
                  <a:pt x="14295" y="3161"/>
                  <a:pt x="15059" y="3049"/>
                  <a:pt x="15791" y="2866"/>
                </a:cubicBezTo>
                <a:cubicBezTo>
                  <a:pt x="16327" y="2731"/>
                  <a:pt x="16885" y="2618"/>
                  <a:pt x="17417" y="2519"/>
                </a:cubicBezTo>
                <a:cubicBezTo>
                  <a:pt x="18240" y="2366"/>
                  <a:pt x="19064" y="2190"/>
                  <a:pt x="19896" y="2066"/>
                </a:cubicBezTo>
                <a:cubicBezTo>
                  <a:pt x="21314" y="1853"/>
                  <a:pt x="22728" y="1622"/>
                  <a:pt x="24149" y="1426"/>
                </a:cubicBezTo>
                <a:cubicBezTo>
                  <a:pt x="25302" y="1266"/>
                  <a:pt x="26464" y="1134"/>
                  <a:pt x="27613" y="1081"/>
                </a:cubicBezTo>
                <a:cubicBezTo>
                  <a:pt x="29307" y="1006"/>
                  <a:pt x="31009" y="967"/>
                  <a:pt x="32708" y="945"/>
                </a:cubicBezTo>
                <a:cubicBezTo>
                  <a:pt x="32834" y="943"/>
                  <a:pt x="32960" y="942"/>
                  <a:pt x="33085" y="942"/>
                </a:cubicBezTo>
                <a:close/>
                <a:moveTo>
                  <a:pt x="34952" y="1"/>
                </a:moveTo>
                <a:cubicBezTo>
                  <a:pt x="34873" y="1"/>
                  <a:pt x="34796" y="8"/>
                  <a:pt x="34720" y="29"/>
                </a:cubicBezTo>
                <a:cubicBezTo>
                  <a:pt x="34560" y="72"/>
                  <a:pt x="34401" y="87"/>
                  <a:pt x="34243" y="87"/>
                </a:cubicBezTo>
                <a:cubicBezTo>
                  <a:pt x="33952" y="87"/>
                  <a:pt x="33664" y="38"/>
                  <a:pt x="33371" y="38"/>
                </a:cubicBezTo>
                <a:cubicBezTo>
                  <a:pt x="33254" y="38"/>
                  <a:pt x="33136" y="46"/>
                  <a:pt x="33017" y="68"/>
                </a:cubicBezTo>
                <a:cubicBezTo>
                  <a:pt x="32776" y="111"/>
                  <a:pt x="32518" y="125"/>
                  <a:pt x="32257" y="125"/>
                </a:cubicBezTo>
                <a:cubicBezTo>
                  <a:pt x="32021" y="125"/>
                  <a:pt x="31782" y="114"/>
                  <a:pt x="31549" y="102"/>
                </a:cubicBezTo>
                <a:cubicBezTo>
                  <a:pt x="31512" y="100"/>
                  <a:pt x="31475" y="100"/>
                  <a:pt x="31438" y="100"/>
                </a:cubicBezTo>
                <a:cubicBezTo>
                  <a:pt x="31084" y="100"/>
                  <a:pt x="30724" y="171"/>
                  <a:pt x="30374" y="171"/>
                </a:cubicBezTo>
                <a:cubicBezTo>
                  <a:pt x="30273" y="171"/>
                  <a:pt x="30173" y="165"/>
                  <a:pt x="30074" y="150"/>
                </a:cubicBezTo>
                <a:cubicBezTo>
                  <a:pt x="29872" y="118"/>
                  <a:pt x="29671" y="107"/>
                  <a:pt x="29471" y="107"/>
                </a:cubicBezTo>
                <a:cubicBezTo>
                  <a:pt x="29007" y="107"/>
                  <a:pt x="28546" y="168"/>
                  <a:pt x="28089" y="179"/>
                </a:cubicBezTo>
                <a:cubicBezTo>
                  <a:pt x="27488" y="192"/>
                  <a:pt x="26862" y="273"/>
                  <a:pt x="26249" y="337"/>
                </a:cubicBezTo>
                <a:cubicBezTo>
                  <a:pt x="25904" y="373"/>
                  <a:pt x="25567" y="417"/>
                  <a:pt x="25219" y="417"/>
                </a:cubicBezTo>
                <a:cubicBezTo>
                  <a:pt x="25124" y="417"/>
                  <a:pt x="25028" y="414"/>
                  <a:pt x="24931" y="406"/>
                </a:cubicBezTo>
                <a:cubicBezTo>
                  <a:pt x="24910" y="405"/>
                  <a:pt x="24888" y="404"/>
                  <a:pt x="24866" y="404"/>
                </a:cubicBezTo>
                <a:cubicBezTo>
                  <a:pt x="24562" y="404"/>
                  <a:pt x="24225" y="546"/>
                  <a:pt x="23903" y="611"/>
                </a:cubicBezTo>
                <a:cubicBezTo>
                  <a:pt x="23191" y="755"/>
                  <a:pt x="22440" y="636"/>
                  <a:pt x="21757" y="948"/>
                </a:cubicBezTo>
                <a:cubicBezTo>
                  <a:pt x="21585" y="1027"/>
                  <a:pt x="21406" y="1042"/>
                  <a:pt x="21225" y="1042"/>
                </a:cubicBezTo>
                <a:cubicBezTo>
                  <a:pt x="21111" y="1042"/>
                  <a:pt x="20997" y="1036"/>
                  <a:pt x="20883" y="1036"/>
                </a:cubicBezTo>
                <a:cubicBezTo>
                  <a:pt x="20734" y="1036"/>
                  <a:pt x="20586" y="1047"/>
                  <a:pt x="20442" y="1094"/>
                </a:cubicBezTo>
                <a:cubicBezTo>
                  <a:pt x="19531" y="1390"/>
                  <a:pt x="18584" y="1519"/>
                  <a:pt x="17639" y="1633"/>
                </a:cubicBezTo>
                <a:cubicBezTo>
                  <a:pt x="17300" y="1675"/>
                  <a:pt x="16985" y="1842"/>
                  <a:pt x="16625" y="1842"/>
                </a:cubicBezTo>
                <a:cubicBezTo>
                  <a:pt x="16540" y="1842"/>
                  <a:pt x="16453" y="1833"/>
                  <a:pt x="16363" y="1811"/>
                </a:cubicBezTo>
                <a:cubicBezTo>
                  <a:pt x="16355" y="1809"/>
                  <a:pt x="16346" y="1808"/>
                  <a:pt x="16335" y="1808"/>
                </a:cubicBezTo>
                <a:cubicBezTo>
                  <a:pt x="16193" y="1808"/>
                  <a:pt x="15836" y="1983"/>
                  <a:pt x="15590" y="2040"/>
                </a:cubicBezTo>
                <a:cubicBezTo>
                  <a:pt x="14531" y="2291"/>
                  <a:pt x="13464" y="2485"/>
                  <a:pt x="12423" y="2827"/>
                </a:cubicBezTo>
                <a:cubicBezTo>
                  <a:pt x="11687" y="3070"/>
                  <a:pt x="10887" y="3119"/>
                  <a:pt x="10142" y="3341"/>
                </a:cubicBezTo>
                <a:cubicBezTo>
                  <a:pt x="9647" y="3489"/>
                  <a:pt x="9136" y="3543"/>
                  <a:pt x="8643" y="3714"/>
                </a:cubicBezTo>
                <a:cubicBezTo>
                  <a:pt x="7881" y="3979"/>
                  <a:pt x="7091" y="4244"/>
                  <a:pt x="6317" y="4380"/>
                </a:cubicBezTo>
                <a:cubicBezTo>
                  <a:pt x="5755" y="4479"/>
                  <a:pt x="5305" y="4792"/>
                  <a:pt x="4756" y="4869"/>
                </a:cubicBezTo>
                <a:cubicBezTo>
                  <a:pt x="4392" y="4919"/>
                  <a:pt x="4058" y="5152"/>
                  <a:pt x="3699" y="5265"/>
                </a:cubicBezTo>
                <a:cubicBezTo>
                  <a:pt x="3203" y="5421"/>
                  <a:pt x="2706" y="5583"/>
                  <a:pt x="2212" y="5744"/>
                </a:cubicBezTo>
                <a:cubicBezTo>
                  <a:pt x="1377" y="6017"/>
                  <a:pt x="492" y="6268"/>
                  <a:pt x="183" y="7279"/>
                </a:cubicBezTo>
                <a:cubicBezTo>
                  <a:pt x="1" y="7873"/>
                  <a:pt x="302" y="9026"/>
                  <a:pt x="815" y="9244"/>
                </a:cubicBezTo>
                <a:cubicBezTo>
                  <a:pt x="1241" y="9425"/>
                  <a:pt x="1552" y="9735"/>
                  <a:pt x="1892" y="10005"/>
                </a:cubicBezTo>
                <a:cubicBezTo>
                  <a:pt x="2323" y="10347"/>
                  <a:pt x="2614" y="10856"/>
                  <a:pt x="3103" y="11134"/>
                </a:cubicBezTo>
                <a:cubicBezTo>
                  <a:pt x="3402" y="11304"/>
                  <a:pt x="3767" y="11552"/>
                  <a:pt x="3889" y="11751"/>
                </a:cubicBezTo>
                <a:cubicBezTo>
                  <a:pt x="4161" y="12190"/>
                  <a:pt x="4564" y="12300"/>
                  <a:pt x="4942" y="12499"/>
                </a:cubicBezTo>
                <a:cubicBezTo>
                  <a:pt x="5410" y="12747"/>
                  <a:pt x="5533" y="13034"/>
                  <a:pt x="5352" y="13571"/>
                </a:cubicBezTo>
                <a:cubicBezTo>
                  <a:pt x="5287" y="13762"/>
                  <a:pt x="5124" y="14023"/>
                  <a:pt x="5192" y="14133"/>
                </a:cubicBezTo>
                <a:cubicBezTo>
                  <a:pt x="5340" y="14366"/>
                  <a:pt x="5167" y="14478"/>
                  <a:pt x="5076" y="14536"/>
                </a:cubicBezTo>
                <a:cubicBezTo>
                  <a:pt x="4722" y="14765"/>
                  <a:pt x="4624" y="15057"/>
                  <a:pt x="4687" y="15464"/>
                </a:cubicBezTo>
                <a:cubicBezTo>
                  <a:pt x="4711" y="15624"/>
                  <a:pt x="4756" y="15906"/>
                  <a:pt x="4436" y="15906"/>
                </a:cubicBezTo>
                <a:cubicBezTo>
                  <a:pt x="4434" y="15906"/>
                  <a:pt x="4432" y="15906"/>
                  <a:pt x="4430" y="15906"/>
                </a:cubicBezTo>
                <a:cubicBezTo>
                  <a:pt x="4428" y="15906"/>
                  <a:pt x="4426" y="15906"/>
                  <a:pt x="4424" y="15906"/>
                </a:cubicBezTo>
                <a:cubicBezTo>
                  <a:pt x="4284" y="15906"/>
                  <a:pt x="4303" y="15993"/>
                  <a:pt x="4275" y="16083"/>
                </a:cubicBezTo>
                <a:cubicBezTo>
                  <a:pt x="4197" y="16337"/>
                  <a:pt x="4163" y="16643"/>
                  <a:pt x="3995" y="16821"/>
                </a:cubicBezTo>
                <a:cubicBezTo>
                  <a:pt x="3727" y="17110"/>
                  <a:pt x="3663" y="17490"/>
                  <a:pt x="3526" y="17809"/>
                </a:cubicBezTo>
                <a:cubicBezTo>
                  <a:pt x="3297" y="18342"/>
                  <a:pt x="3035" y="18883"/>
                  <a:pt x="2913" y="19454"/>
                </a:cubicBezTo>
                <a:cubicBezTo>
                  <a:pt x="2845" y="19774"/>
                  <a:pt x="2713" y="20051"/>
                  <a:pt x="2599" y="20345"/>
                </a:cubicBezTo>
                <a:cubicBezTo>
                  <a:pt x="2566" y="20432"/>
                  <a:pt x="2323" y="21160"/>
                  <a:pt x="2319" y="21229"/>
                </a:cubicBezTo>
                <a:cubicBezTo>
                  <a:pt x="2295" y="21554"/>
                  <a:pt x="1980" y="21902"/>
                  <a:pt x="2029" y="22083"/>
                </a:cubicBezTo>
                <a:cubicBezTo>
                  <a:pt x="2128" y="22453"/>
                  <a:pt x="1594" y="22653"/>
                  <a:pt x="1881" y="22988"/>
                </a:cubicBezTo>
                <a:cubicBezTo>
                  <a:pt x="1425" y="23319"/>
                  <a:pt x="1879" y="23843"/>
                  <a:pt x="1614" y="24176"/>
                </a:cubicBezTo>
                <a:cubicBezTo>
                  <a:pt x="1691" y="24632"/>
                  <a:pt x="1804" y="25014"/>
                  <a:pt x="2085" y="25360"/>
                </a:cubicBezTo>
                <a:cubicBezTo>
                  <a:pt x="2371" y="25707"/>
                  <a:pt x="2693" y="25868"/>
                  <a:pt x="3062" y="25868"/>
                </a:cubicBezTo>
                <a:cubicBezTo>
                  <a:pt x="3252" y="25868"/>
                  <a:pt x="3455" y="25825"/>
                  <a:pt x="3673" y="25743"/>
                </a:cubicBezTo>
                <a:cubicBezTo>
                  <a:pt x="4530" y="25422"/>
                  <a:pt x="5320" y="24963"/>
                  <a:pt x="6159" y="24605"/>
                </a:cubicBezTo>
                <a:cubicBezTo>
                  <a:pt x="6676" y="24385"/>
                  <a:pt x="7206" y="24138"/>
                  <a:pt x="7683" y="23850"/>
                </a:cubicBezTo>
                <a:cubicBezTo>
                  <a:pt x="8249" y="23511"/>
                  <a:pt x="8875" y="23357"/>
                  <a:pt x="9454" y="23070"/>
                </a:cubicBezTo>
                <a:cubicBezTo>
                  <a:pt x="10196" y="22704"/>
                  <a:pt x="11013" y="22489"/>
                  <a:pt x="11795" y="22204"/>
                </a:cubicBezTo>
                <a:cubicBezTo>
                  <a:pt x="12296" y="22022"/>
                  <a:pt x="12798" y="21843"/>
                  <a:pt x="13291" y="21641"/>
                </a:cubicBezTo>
                <a:cubicBezTo>
                  <a:pt x="13881" y="21400"/>
                  <a:pt x="14524" y="21332"/>
                  <a:pt x="15107" y="21128"/>
                </a:cubicBezTo>
                <a:cubicBezTo>
                  <a:pt x="15846" y="20870"/>
                  <a:pt x="16590" y="20636"/>
                  <a:pt x="17341" y="20428"/>
                </a:cubicBezTo>
                <a:cubicBezTo>
                  <a:pt x="17974" y="20251"/>
                  <a:pt x="18653" y="20221"/>
                  <a:pt x="19272" y="20011"/>
                </a:cubicBezTo>
                <a:cubicBezTo>
                  <a:pt x="19655" y="19880"/>
                  <a:pt x="20094" y="19720"/>
                  <a:pt x="20436" y="19682"/>
                </a:cubicBezTo>
                <a:cubicBezTo>
                  <a:pt x="21077" y="19611"/>
                  <a:pt x="21703" y="19453"/>
                  <a:pt x="22343" y="19390"/>
                </a:cubicBezTo>
                <a:cubicBezTo>
                  <a:pt x="22534" y="19371"/>
                  <a:pt x="22649" y="19215"/>
                  <a:pt x="22872" y="19215"/>
                </a:cubicBezTo>
                <a:cubicBezTo>
                  <a:pt x="22878" y="19215"/>
                  <a:pt x="22885" y="19215"/>
                  <a:pt x="22892" y="19216"/>
                </a:cubicBezTo>
                <a:cubicBezTo>
                  <a:pt x="22928" y="19217"/>
                  <a:pt x="22965" y="19218"/>
                  <a:pt x="23001" y="19218"/>
                </a:cubicBezTo>
                <a:cubicBezTo>
                  <a:pt x="23493" y="19218"/>
                  <a:pt x="23980" y="19081"/>
                  <a:pt x="24479" y="19048"/>
                </a:cubicBezTo>
                <a:cubicBezTo>
                  <a:pt x="25192" y="19001"/>
                  <a:pt x="25906" y="18893"/>
                  <a:pt x="26620" y="18819"/>
                </a:cubicBezTo>
                <a:cubicBezTo>
                  <a:pt x="26655" y="18815"/>
                  <a:pt x="26690" y="18814"/>
                  <a:pt x="26726" y="18814"/>
                </a:cubicBezTo>
                <a:cubicBezTo>
                  <a:pt x="26871" y="18814"/>
                  <a:pt x="27019" y="18838"/>
                  <a:pt x="27157" y="18838"/>
                </a:cubicBezTo>
                <a:cubicBezTo>
                  <a:pt x="27253" y="18838"/>
                  <a:pt x="27344" y="18826"/>
                  <a:pt x="27426" y="18786"/>
                </a:cubicBezTo>
                <a:cubicBezTo>
                  <a:pt x="27816" y="18592"/>
                  <a:pt x="28269" y="18609"/>
                  <a:pt x="28624" y="18599"/>
                </a:cubicBezTo>
                <a:cubicBezTo>
                  <a:pt x="29619" y="18570"/>
                  <a:pt x="30613" y="18478"/>
                  <a:pt x="31606" y="18423"/>
                </a:cubicBezTo>
                <a:cubicBezTo>
                  <a:pt x="31630" y="18422"/>
                  <a:pt x="31653" y="18421"/>
                  <a:pt x="31676" y="18421"/>
                </a:cubicBezTo>
                <a:cubicBezTo>
                  <a:pt x="31971" y="18421"/>
                  <a:pt x="32247" y="18517"/>
                  <a:pt x="32540" y="18517"/>
                </a:cubicBezTo>
                <a:cubicBezTo>
                  <a:pt x="32599" y="18517"/>
                  <a:pt x="32659" y="18513"/>
                  <a:pt x="32720" y="18504"/>
                </a:cubicBezTo>
                <a:cubicBezTo>
                  <a:pt x="32890" y="18478"/>
                  <a:pt x="33049" y="18384"/>
                  <a:pt x="33229" y="18384"/>
                </a:cubicBezTo>
                <a:cubicBezTo>
                  <a:pt x="33269" y="18384"/>
                  <a:pt x="33309" y="18388"/>
                  <a:pt x="33350" y="18399"/>
                </a:cubicBezTo>
                <a:cubicBezTo>
                  <a:pt x="33635" y="18470"/>
                  <a:pt x="33926" y="18493"/>
                  <a:pt x="34216" y="18493"/>
                </a:cubicBezTo>
                <a:cubicBezTo>
                  <a:pt x="34625" y="18493"/>
                  <a:pt x="35035" y="18448"/>
                  <a:pt x="35431" y="18429"/>
                </a:cubicBezTo>
                <a:cubicBezTo>
                  <a:pt x="36126" y="18397"/>
                  <a:pt x="36837" y="18444"/>
                  <a:pt x="37548" y="18319"/>
                </a:cubicBezTo>
                <a:cubicBezTo>
                  <a:pt x="37713" y="18290"/>
                  <a:pt x="37884" y="18281"/>
                  <a:pt x="38058" y="18281"/>
                </a:cubicBezTo>
                <a:cubicBezTo>
                  <a:pt x="38411" y="18281"/>
                  <a:pt x="38778" y="18320"/>
                  <a:pt x="39141" y="18320"/>
                </a:cubicBezTo>
                <a:cubicBezTo>
                  <a:pt x="39201" y="18320"/>
                  <a:pt x="39261" y="18319"/>
                  <a:pt x="39321" y="18317"/>
                </a:cubicBezTo>
                <a:cubicBezTo>
                  <a:pt x="39444" y="18312"/>
                  <a:pt x="39568" y="18309"/>
                  <a:pt x="39692" y="18309"/>
                </a:cubicBezTo>
                <a:cubicBezTo>
                  <a:pt x="40171" y="18309"/>
                  <a:pt x="40651" y="18341"/>
                  <a:pt x="41130" y="18341"/>
                </a:cubicBezTo>
                <a:cubicBezTo>
                  <a:pt x="41500" y="18341"/>
                  <a:pt x="41870" y="18322"/>
                  <a:pt x="42240" y="18256"/>
                </a:cubicBezTo>
                <a:cubicBezTo>
                  <a:pt x="42244" y="18255"/>
                  <a:pt x="42248" y="18255"/>
                  <a:pt x="42253" y="18255"/>
                </a:cubicBezTo>
                <a:cubicBezTo>
                  <a:pt x="42290" y="18255"/>
                  <a:pt x="42333" y="18280"/>
                  <a:pt x="42369" y="18299"/>
                </a:cubicBezTo>
                <a:cubicBezTo>
                  <a:pt x="42586" y="18416"/>
                  <a:pt x="42813" y="18441"/>
                  <a:pt x="43042" y="18441"/>
                </a:cubicBezTo>
                <a:cubicBezTo>
                  <a:pt x="43221" y="18441"/>
                  <a:pt x="43402" y="18426"/>
                  <a:pt x="43582" y="18426"/>
                </a:cubicBezTo>
                <a:cubicBezTo>
                  <a:pt x="43707" y="18426"/>
                  <a:pt x="43832" y="18433"/>
                  <a:pt x="43955" y="18458"/>
                </a:cubicBezTo>
                <a:cubicBezTo>
                  <a:pt x="44227" y="18514"/>
                  <a:pt x="44508" y="18533"/>
                  <a:pt x="44791" y="18533"/>
                </a:cubicBezTo>
                <a:cubicBezTo>
                  <a:pt x="45033" y="18533"/>
                  <a:pt x="45277" y="18519"/>
                  <a:pt x="45516" y="18502"/>
                </a:cubicBezTo>
                <a:cubicBezTo>
                  <a:pt x="45538" y="18501"/>
                  <a:pt x="45559" y="18500"/>
                  <a:pt x="45580" y="18500"/>
                </a:cubicBezTo>
                <a:cubicBezTo>
                  <a:pt x="45932" y="18500"/>
                  <a:pt x="46263" y="18693"/>
                  <a:pt x="46601" y="18693"/>
                </a:cubicBezTo>
                <a:cubicBezTo>
                  <a:pt x="46694" y="18693"/>
                  <a:pt x="46787" y="18679"/>
                  <a:pt x="46881" y="18642"/>
                </a:cubicBezTo>
                <a:cubicBezTo>
                  <a:pt x="46961" y="18610"/>
                  <a:pt x="47038" y="18598"/>
                  <a:pt x="47112" y="18598"/>
                </a:cubicBezTo>
                <a:cubicBezTo>
                  <a:pt x="47331" y="18598"/>
                  <a:pt x="47528" y="18706"/>
                  <a:pt x="47713" y="18748"/>
                </a:cubicBezTo>
                <a:cubicBezTo>
                  <a:pt x="48424" y="18912"/>
                  <a:pt x="49152" y="18951"/>
                  <a:pt x="49864" y="19097"/>
                </a:cubicBezTo>
                <a:cubicBezTo>
                  <a:pt x="50579" y="19244"/>
                  <a:pt x="51340" y="19286"/>
                  <a:pt x="52039" y="19459"/>
                </a:cubicBezTo>
                <a:cubicBezTo>
                  <a:pt x="52720" y="19626"/>
                  <a:pt x="53424" y="19791"/>
                  <a:pt x="54104" y="19998"/>
                </a:cubicBezTo>
                <a:cubicBezTo>
                  <a:pt x="54933" y="20251"/>
                  <a:pt x="55811" y="20376"/>
                  <a:pt x="56661" y="20608"/>
                </a:cubicBezTo>
                <a:cubicBezTo>
                  <a:pt x="57619" y="20868"/>
                  <a:pt x="58582" y="21110"/>
                  <a:pt x="59526" y="21415"/>
                </a:cubicBezTo>
                <a:cubicBezTo>
                  <a:pt x="59836" y="21515"/>
                  <a:pt x="60206" y="21504"/>
                  <a:pt x="60452" y="21645"/>
                </a:cubicBezTo>
                <a:cubicBezTo>
                  <a:pt x="61308" y="22133"/>
                  <a:pt x="62287" y="22292"/>
                  <a:pt x="63151" y="22752"/>
                </a:cubicBezTo>
                <a:cubicBezTo>
                  <a:pt x="63859" y="23130"/>
                  <a:pt x="64670" y="23265"/>
                  <a:pt x="65360" y="23727"/>
                </a:cubicBezTo>
                <a:cubicBezTo>
                  <a:pt x="65906" y="24092"/>
                  <a:pt x="66592" y="24223"/>
                  <a:pt x="67120" y="24658"/>
                </a:cubicBezTo>
                <a:cubicBezTo>
                  <a:pt x="67235" y="24754"/>
                  <a:pt x="67420" y="24836"/>
                  <a:pt x="67569" y="24836"/>
                </a:cubicBezTo>
                <a:cubicBezTo>
                  <a:pt x="67591" y="24836"/>
                  <a:pt x="67613" y="24834"/>
                  <a:pt x="67634" y="24830"/>
                </a:cubicBezTo>
                <a:cubicBezTo>
                  <a:pt x="67718" y="24813"/>
                  <a:pt x="67800" y="24806"/>
                  <a:pt x="67880" y="24806"/>
                </a:cubicBezTo>
                <a:cubicBezTo>
                  <a:pt x="68221" y="24806"/>
                  <a:pt x="68531" y="24939"/>
                  <a:pt x="68799" y="25091"/>
                </a:cubicBezTo>
                <a:cubicBezTo>
                  <a:pt x="68919" y="25159"/>
                  <a:pt x="69025" y="25186"/>
                  <a:pt x="69122" y="25186"/>
                </a:cubicBezTo>
                <a:cubicBezTo>
                  <a:pt x="69313" y="25186"/>
                  <a:pt x="69465" y="25080"/>
                  <a:pt x="69614" y="24977"/>
                </a:cubicBezTo>
                <a:cubicBezTo>
                  <a:pt x="70219" y="24563"/>
                  <a:pt x="70411" y="23856"/>
                  <a:pt x="70100" y="23076"/>
                </a:cubicBezTo>
                <a:cubicBezTo>
                  <a:pt x="70014" y="22861"/>
                  <a:pt x="70128" y="22647"/>
                  <a:pt x="69990" y="22460"/>
                </a:cubicBezTo>
                <a:cubicBezTo>
                  <a:pt x="69542" y="21851"/>
                  <a:pt x="69482" y="21077"/>
                  <a:pt x="69123" y="20415"/>
                </a:cubicBezTo>
                <a:cubicBezTo>
                  <a:pt x="68886" y="19978"/>
                  <a:pt x="68848" y="19415"/>
                  <a:pt x="68591" y="18940"/>
                </a:cubicBezTo>
                <a:cubicBezTo>
                  <a:pt x="68373" y="18532"/>
                  <a:pt x="68287" y="18053"/>
                  <a:pt x="68077" y="17638"/>
                </a:cubicBezTo>
                <a:cubicBezTo>
                  <a:pt x="67855" y="17197"/>
                  <a:pt x="67679" y="16743"/>
                  <a:pt x="67496" y="16286"/>
                </a:cubicBezTo>
                <a:cubicBezTo>
                  <a:pt x="67340" y="15896"/>
                  <a:pt x="67187" y="15464"/>
                  <a:pt x="66929" y="15150"/>
                </a:cubicBezTo>
                <a:cubicBezTo>
                  <a:pt x="66611" y="14761"/>
                  <a:pt x="66497" y="14312"/>
                  <a:pt x="66317" y="13880"/>
                </a:cubicBezTo>
                <a:cubicBezTo>
                  <a:pt x="66252" y="13723"/>
                  <a:pt x="66271" y="13547"/>
                  <a:pt x="66411" y="13404"/>
                </a:cubicBezTo>
                <a:cubicBezTo>
                  <a:pt x="66703" y="13107"/>
                  <a:pt x="66996" y="12813"/>
                  <a:pt x="67268" y="12498"/>
                </a:cubicBezTo>
                <a:cubicBezTo>
                  <a:pt x="67567" y="12150"/>
                  <a:pt x="67900" y="11842"/>
                  <a:pt x="68229" y="11523"/>
                </a:cubicBezTo>
                <a:cubicBezTo>
                  <a:pt x="68562" y="11201"/>
                  <a:pt x="68808" y="10787"/>
                  <a:pt x="69141" y="10462"/>
                </a:cubicBezTo>
                <a:cubicBezTo>
                  <a:pt x="69742" y="9874"/>
                  <a:pt x="70341" y="9296"/>
                  <a:pt x="70865" y="8628"/>
                </a:cubicBezTo>
                <a:cubicBezTo>
                  <a:pt x="71055" y="8387"/>
                  <a:pt x="71183" y="8090"/>
                  <a:pt x="71403" y="7897"/>
                </a:cubicBezTo>
                <a:cubicBezTo>
                  <a:pt x="71728" y="7613"/>
                  <a:pt x="71878" y="7250"/>
                  <a:pt x="72010" y="6875"/>
                </a:cubicBezTo>
                <a:cubicBezTo>
                  <a:pt x="72132" y="6531"/>
                  <a:pt x="71916" y="5855"/>
                  <a:pt x="71665" y="5721"/>
                </a:cubicBezTo>
                <a:cubicBezTo>
                  <a:pt x="71329" y="5543"/>
                  <a:pt x="70978" y="5389"/>
                  <a:pt x="70642" y="5207"/>
                </a:cubicBezTo>
                <a:cubicBezTo>
                  <a:pt x="70301" y="5022"/>
                  <a:pt x="69986" y="4844"/>
                  <a:pt x="69567" y="4801"/>
                </a:cubicBezTo>
                <a:cubicBezTo>
                  <a:pt x="69131" y="4756"/>
                  <a:pt x="68718" y="4492"/>
                  <a:pt x="68291" y="4336"/>
                </a:cubicBezTo>
                <a:cubicBezTo>
                  <a:pt x="67820" y="4161"/>
                  <a:pt x="67286" y="4117"/>
                  <a:pt x="66852" y="3909"/>
                </a:cubicBezTo>
                <a:cubicBezTo>
                  <a:pt x="66145" y="3568"/>
                  <a:pt x="65366" y="3554"/>
                  <a:pt x="64639" y="3305"/>
                </a:cubicBezTo>
                <a:cubicBezTo>
                  <a:pt x="64144" y="3134"/>
                  <a:pt x="63540" y="3018"/>
                  <a:pt x="62960" y="2970"/>
                </a:cubicBezTo>
                <a:cubicBezTo>
                  <a:pt x="62285" y="2912"/>
                  <a:pt x="61646" y="2586"/>
                  <a:pt x="60951" y="2510"/>
                </a:cubicBezTo>
                <a:cubicBezTo>
                  <a:pt x="59888" y="2392"/>
                  <a:pt x="58824" y="2248"/>
                  <a:pt x="57771" y="2052"/>
                </a:cubicBezTo>
                <a:cubicBezTo>
                  <a:pt x="57139" y="1935"/>
                  <a:pt x="56489" y="1953"/>
                  <a:pt x="55866" y="1767"/>
                </a:cubicBezTo>
                <a:cubicBezTo>
                  <a:pt x="55597" y="1688"/>
                  <a:pt x="55321" y="1641"/>
                  <a:pt x="55042" y="1627"/>
                </a:cubicBezTo>
                <a:cubicBezTo>
                  <a:pt x="54460" y="1594"/>
                  <a:pt x="53885" y="1470"/>
                  <a:pt x="53302" y="1406"/>
                </a:cubicBezTo>
                <a:cubicBezTo>
                  <a:pt x="52746" y="1344"/>
                  <a:pt x="52193" y="1211"/>
                  <a:pt x="51631" y="1156"/>
                </a:cubicBezTo>
                <a:cubicBezTo>
                  <a:pt x="51606" y="1153"/>
                  <a:pt x="51582" y="1153"/>
                  <a:pt x="51557" y="1153"/>
                </a:cubicBezTo>
                <a:cubicBezTo>
                  <a:pt x="51493" y="1153"/>
                  <a:pt x="51430" y="1159"/>
                  <a:pt x="51363" y="1159"/>
                </a:cubicBezTo>
                <a:cubicBezTo>
                  <a:pt x="51322" y="1159"/>
                  <a:pt x="51280" y="1157"/>
                  <a:pt x="51236" y="1149"/>
                </a:cubicBezTo>
                <a:cubicBezTo>
                  <a:pt x="50673" y="1051"/>
                  <a:pt x="50099" y="917"/>
                  <a:pt x="49540" y="917"/>
                </a:cubicBezTo>
                <a:cubicBezTo>
                  <a:pt x="48875" y="917"/>
                  <a:pt x="48220" y="831"/>
                  <a:pt x="47576" y="738"/>
                </a:cubicBezTo>
                <a:cubicBezTo>
                  <a:pt x="46464" y="577"/>
                  <a:pt x="45344" y="575"/>
                  <a:pt x="44229" y="476"/>
                </a:cubicBezTo>
                <a:cubicBezTo>
                  <a:pt x="43021" y="369"/>
                  <a:pt x="41793" y="431"/>
                  <a:pt x="40590" y="221"/>
                </a:cubicBezTo>
                <a:cubicBezTo>
                  <a:pt x="40555" y="214"/>
                  <a:pt x="40521" y="212"/>
                  <a:pt x="40488" y="212"/>
                </a:cubicBezTo>
                <a:cubicBezTo>
                  <a:pt x="40289" y="212"/>
                  <a:pt x="40111" y="304"/>
                  <a:pt x="39924" y="304"/>
                </a:cubicBezTo>
                <a:cubicBezTo>
                  <a:pt x="39884" y="304"/>
                  <a:pt x="39843" y="300"/>
                  <a:pt x="39802" y="290"/>
                </a:cubicBezTo>
                <a:cubicBezTo>
                  <a:pt x="39150" y="126"/>
                  <a:pt x="38478" y="223"/>
                  <a:pt x="37816" y="131"/>
                </a:cubicBezTo>
                <a:cubicBezTo>
                  <a:pt x="37455" y="81"/>
                  <a:pt x="37087" y="57"/>
                  <a:pt x="36720" y="57"/>
                </a:cubicBezTo>
                <a:cubicBezTo>
                  <a:pt x="36456" y="57"/>
                  <a:pt x="36194" y="69"/>
                  <a:pt x="35934" y="92"/>
                </a:cubicBezTo>
                <a:cubicBezTo>
                  <a:pt x="35897" y="96"/>
                  <a:pt x="35860" y="97"/>
                  <a:pt x="35823" y="97"/>
                </a:cubicBezTo>
                <a:cubicBezTo>
                  <a:pt x="35523" y="97"/>
                  <a:pt x="35228" y="1"/>
                  <a:pt x="3495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1121655" y="1849590"/>
            <a:ext cx="717659" cy="385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606" name="Google Shape;606;p25"/>
          <p:cNvSpPr/>
          <p:nvPr/>
        </p:nvSpPr>
        <p:spPr>
          <a:xfrm>
            <a:off x="1216640" y="1802359"/>
            <a:ext cx="518461" cy="460557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grpSp>
        <p:nvGrpSpPr>
          <p:cNvPr id="31" name="Google Shape;356;p23">
            <a:extLst>
              <a:ext uri="{FF2B5EF4-FFF2-40B4-BE49-F238E27FC236}">
                <a16:creationId xmlns:a16="http://schemas.microsoft.com/office/drawing/2014/main" id="{5D6AF83A-9239-4976-A90F-DCBA18AB7F56}"/>
              </a:ext>
            </a:extLst>
          </p:cNvPr>
          <p:cNvGrpSpPr/>
          <p:nvPr/>
        </p:nvGrpSpPr>
        <p:grpSpPr>
          <a:xfrm>
            <a:off x="18213" y="30832"/>
            <a:ext cx="800177" cy="752193"/>
            <a:chOff x="734290" y="251983"/>
            <a:chExt cx="800177" cy="752193"/>
          </a:xfrm>
        </p:grpSpPr>
        <p:sp>
          <p:nvSpPr>
            <p:cNvPr id="32" name="Google Shape;357;p23">
              <a:extLst>
                <a:ext uri="{FF2B5EF4-FFF2-40B4-BE49-F238E27FC236}">
                  <a16:creationId xmlns:a16="http://schemas.microsoft.com/office/drawing/2014/main" id="{8224CF6F-C4CD-444A-BC7F-7F2224CAEA11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8;p23">
              <a:extLst>
                <a:ext uri="{FF2B5EF4-FFF2-40B4-BE49-F238E27FC236}">
                  <a16:creationId xmlns:a16="http://schemas.microsoft.com/office/drawing/2014/main" id="{1D783FA6-0F85-4117-9B1C-0D3FC57E9CA4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96;p23">
            <a:extLst>
              <a:ext uri="{FF2B5EF4-FFF2-40B4-BE49-F238E27FC236}">
                <a16:creationId xmlns:a16="http://schemas.microsoft.com/office/drawing/2014/main" id="{D53ABFC3-E48B-4ABC-BB3D-2B1B93A76806}"/>
              </a:ext>
            </a:extLst>
          </p:cNvPr>
          <p:cNvGrpSpPr/>
          <p:nvPr/>
        </p:nvGrpSpPr>
        <p:grpSpPr>
          <a:xfrm>
            <a:off x="8306152" y="35345"/>
            <a:ext cx="730914" cy="557013"/>
            <a:chOff x="1588573" y="-296128"/>
            <a:chExt cx="730914" cy="557013"/>
          </a:xfrm>
        </p:grpSpPr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AF1EC2CE-2282-4305-B547-9A22BF7AE81C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98;p23">
              <a:extLst>
                <a:ext uri="{FF2B5EF4-FFF2-40B4-BE49-F238E27FC236}">
                  <a16:creationId xmlns:a16="http://schemas.microsoft.com/office/drawing/2014/main" id="{3B0E11B5-3AA0-45E0-948B-F71F9305B8CC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7" name="Google Shape;399;p23">
                <a:extLst>
                  <a:ext uri="{FF2B5EF4-FFF2-40B4-BE49-F238E27FC236}">
                    <a16:creationId xmlns:a16="http://schemas.microsoft.com/office/drawing/2014/main" id="{373C3863-4195-48C4-B32E-926405BFB4BB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00;p23">
                <a:extLst>
                  <a:ext uri="{FF2B5EF4-FFF2-40B4-BE49-F238E27FC236}">
                    <a16:creationId xmlns:a16="http://schemas.microsoft.com/office/drawing/2014/main" id="{8E4BD425-56F6-4198-8C80-198D2AD2653B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" name="Google Shape;417;p23">
            <a:extLst>
              <a:ext uri="{FF2B5EF4-FFF2-40B4-BE49-F238E27FC236}">
                <a16:creationId xmlns:a16="http://schemas.microsoft.com/office/drawing/2014/main" id="{A5ED1402-861D-407D-B473-B7945A34FEF3}"/>
              </a:ext>
            </a:extLst>
          </p:cNvPr>
          <p:cNvGrpSpPr/>
          <p:nvPr/>
        </p:nvGrpSpPr>
        <p:grpSpPr>
          <a:xfrm>
            <a:off x="7541191" y="4032324"/>
            <a:ext cx="1277205" cy="1131333"/>
            <a:chOff x="-182869" y="835238"/>
            <a:chExt cx="1277205" cy="1131333"/>
          </a:xfrm>
        </p:grpSpPr>
        <p:sp>
          <p:nvSpPr>
            <p:cNvPr id="40" name="Google Shape;418;p23">
              <a:extLst>
                <a:ext uri="{FF2B5EF4-FFF2-40B4-BE49-F238E27FC236}">
                  <a16:creationId xmlns:a16="http://schemas.microsoft.com/office/drawing/2014/main" id="{8AE09F59-868E-45E4-9F04-69966A09D173}"/>
                </a:ext>
              </a:extLst>
            </p:cNvPr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9;p23">
              <a:extLst>
                <a:ext uri="{FF2B5EF4-FFF2-40B4-BE49-F238E27FC236}">
                  <a16:creationId xmlns:a16="http://schemas.microsoft.com/office/drawing/2014/main" id="{B2F77BC4-1D99-4B97-BEBD-CD0830314CAB}"/>
                </a:ext>
              </a:extLst>
            </p:cNvPr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5" name="Google Shape;420;p23">
                <a:extLst>
                  <a:ext uri="{FF2B5EF4-FFF2-40B4-BE49-F238E27FC236}">
                    <a16:creationId xmlns:a16="http://schemas.microsoft.com/office/drawing/2014/main" id="{6282FB26-A499-4047-8E59-01BABA24ABC2}"/>
                  </a:ext>
                </a:extLst>
              </p:cNvPr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1;p23">
                <a:extLst>
                  <a:ext uri="{FF2B5EF4-FFF2-40B4-BE49-F238E27FC236}">
                    <a16:creationId xmlns:a16="http://schemas.microsoft.com/office/drawing/2014/main" id="{7C3238B1-B224-4091-A9C0-EB1F883E5CBF}"/>
                  </a:ext>
                </a:extLst>
              </p:cNvPr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2;p23">
              <a:extLst>
                <a:ext uri="{FF2B5EF4-FFF2-40B4-BE49-F238E27FC236}">
                  <a16:creationId xmlns:a16="http://schemas.microsoft.com/office/drawing/2014/main" id="{4374ACBA-042B-4AB5-9DE9-F3112AB478D9}"/>
                </a:ext>
              </a:extLst>
            </p:cNvPr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3" name="Google Shape;423;p23">
                <a:extLst>
                  <a:ext uri="{FF2B5EF4-FFF2-40B4-BE49-F238E27FC236}">
                    <a16:creationId xmlns:a16="http://schemas.microsoft.com/office/drawing/2014/main" id="{B02A04F4-496F-42D4-8FA8-F820D47A3512}"/>
                  </a:ext>
                </a:extLst>
              </p:cNvPr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4;p23">
                <a:extLst>
                  <a:ext uri="{FF2B5EF4-FFF2-40B4-BE49-F238E27FC236}">
                    <a16:creationId xmlns:a16="http://schemas.microsoft.com/office/drawing/2014/main" id="{F31E7B6D-8420-419A-A694-0AAB78FE0E93}"/>
                  </a:ext>
                </a:extLst>
              </p:cNvPr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439;p23">
            <a:extLst>
              <a:ext uri="{FF2B5EF4-FFF2-40B4-BE49-F238E27FC236}">
                <a16:creationId xmlns:a16="http://schemas.microsoft.com/office/drawing/2014/main" id="{721BA6C5-F167-49D9-B657-7C6AA4B46AA4}"/>
              </a:ext>
            </a:extLst>
          </p:cNvPr>
          <p:cNvGrpSpPr/>
          <p:nvPr/>
        </p:nvGrpSpPr>
        <p:grpSpPr>
          <a:xfrm rot="20097100">
            <a:off x="201944" y="4157112"/>
            <a:ext cx="638983" cy="1054658"/>
            <a:chOff x="319707" y="3143540"/>
            <a:chExt cx="638983" cy="1054658"/>
          </a:xfrm>
        </p:grpSpPr>
        <p:sp>
          <p:nvSpPr>
            <p:cNvPr id="48" name="Google Shape;440;p23">
              <a:extLst>
                <a:ext uri="{FF2B5EF4-FFF2-40B4-BE49-F238E27FC236}">
                  <a16:creationId xmlns:a16="http://schemas.microsoft.com/office/drawing/2014/main" id="{48DCCCFC-BBC4-4366-9E4D-63F005B287F3}"/>
                </a:ext>
              </a:extLst>
            </p:cNvPr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1;p23">
              <a:extLst>
                <a:ext uri="{FF2B5EF4-FFF2-40B4-BE49-F238E27FC236}">
                  <a16:creationId xmlns:a16="http://schemas.microsoft.com/office/drawing/2014/main" id="{E7AEC506-7240-4B33-B550-9C85F76C9DF8}"/>
                </a:ext>
              </a:extLst>
            </p:cNvPr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2;p23">
              <a:extLst>
                <a:ext uri="{FF2B5EF4-FFF2-40B4-BE49-F238E27FC236}">
                  <a16:creationId xmlns:a16="http://schemas.microsoft.com/office/drawing/2014/main" id="{4F328D84-C3EF-4125-BC25-87C37E355BB9}"/>
                </a:ext>
              </a:extLst>
            </p:cNvPr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43;p23">
              <a:extLst>
                <a:ext uri="{FF2B5EF4-FFF2-40B4-BE49-F238E27FC236}">
                  <a16:creationId xmlns:a16="http://schemas.microsoft.com/office/drawing/2014/main" id="{4D1BBCC1-05EF-4916-AEF8-AB93032F75FA}"/>
                </a:ext>
              </a:extLst>
            </p:cNvPr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06;p23">
            <a:extLst>
              <a:ext uri="{FF2B5EF4-FFF2-40B4-BE49-F238E27FC236}">
                <a16:creationId xmlns:a16="http://schemas.microsoft.com/office/drawing/2014/main" id="{3F1016D5-C7AE-4093-859B-6539FCC612C3}"/>
              </a:ext>
            </a:extLst>
          </p:cNvPr>
          <p:cNvGrpSpPr/>
          <p:nvPr/>
        </p:nvGrpSpPr>
        <p:grpSpPr>
          <a:xfrm>
            <a:off x="4478791" y="3812921"/>
            <a:ext cx="1009123" cy="1313971"/>
            <a:chOff x="6151764" y="3887194"/>
            <a:chExt cx="1009123" cy="1313971"/>
          </a:xfrm>
        </p:grpSpPr>
        <p:grpSp>
          <p:nvGrpSpPr>
            <p:cNvPr id="53" name="Google Shape;507;p23">
              <a:extLst>
                <a:ext uri="{FF2B5EF4-FFF2-40B4-BE49-F238E27FC236}">
                  <a16:creationId xmlns:a16="http://schemas.microsoft.com/office/drawing/2014/main" id="{FA1B279E-8776-4D0E-8D97-48DF20D315F0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7" name="Google Shape;508;p23">
                <a:extLst>
                  <a:ext uri="{FF2B5EF4-FFF2-40B4-BE49-F238E27FC236}">
                    <a16:creationId xmlns:a16="http://schemas.microsoft.com/office/drawing/2014/main" id="{0B59D94D-3BF7-4566-AA5D-1410E955C66C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09;p23">
                <a:extLst>
                  <a:ext uri="{FF2B5EF4-FFF2-40B4-BE49-F238E27FC236}">
                    <a16:creationId xmlns:a16="http://schemas.microsoft.com/office/drawing/2014/main" id="{F0764C53-BF6E-4766-8B5A-3E2BA786C0EC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10;p23">
                <a:extLst>
                  <a:ext uri="{FF2B5EF4-FFF2-40B4-BE49-F238E27FC236}">
                    <a16:creationId xmlns:a16="http://schemas.microsoft.com/office/drawing/2014/main" id="{7E1C6F41-26D7-48D5-9932-5A4458978548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11;p23">
                <a:extLst>
                  <a:ext uri="{FF2B5EF4-FFF2-40B4-BE49-F238E27FC236}">
                    <a16:creationId xmlns:a16="http://schemas.microsoft.com/office/drawing/2014/main" id="{AFC63345-DD21-429A-A5AD-4F75A7E1AADF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12;p23">
                <a:extLst>
                  <a:ext uri="{FF2B5EF4-FFF2-40B4-BE49-F238E27FC236}">
                    <a16:creationId xmlns:a16="http://schemas.microsoft.com/office/drawing/2014/main" id="{DADF0378-3A41-48C7-A2CA-F98C997329FC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13;p23">
                <a:extLst>
                  <a:ext uri="{FF2B5EF4-FFF2-40B4-BE49-F238E27FC236}">
                    <a16:creationId xmlns:a16="http://schemas.microsoft.com/office/drawing/2014/main" id="{7A8BC4A8-6164-4C8D-B034-A222517A0FA3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14;p23">
                <a:extLst>
                  <a:ext uri="{FF2B5EF4-FFF2-40B4-BE49-F238E27FC236}">
                    <a16:creationId xmlns:a16="http://schemas.microsoft.com/office/drawing/2014/main" id="{8FFC5433-4265-4B5D-8DAF-1FF7754602E0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515;p23">
                <a:extLst>
                  <a:ext uri="{FF2B5EF4-FFF2-40B4-BE49-F238E27FC236}">
                    <a16:creationId xmlns:a16="http://schemas.microsoft.com/office/drawing/2014/main" id="{588C8416-DD8E-4CE7-97AD-30102DA41884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516;p23">
                <a:extLst>
                  <a:ext uri="{FF2B5EF4-FFF2-40B4-BE49-F238E27FC236}">
                    <a16:creationId xmlns:a16="http://schemas.microsoft.com/office/drawing/2014/main" id="{194CF2AC-F727-4261-A7A8-596E8AE93501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17;p23">
              <a:extLst>
                <a:ext uri="{FF2B5EF4-FFF2-40B4-BE49-F238E27FC236}">
                  <a16:creationId xmlns:a16="http://schemas.microsoft.com/office/drawing/2014/main" id="{C90BDF14-61E0-450D-B3D7-8615CF8570F6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5" name="Google Shape;518;p23">
                <a:extLst>
                  <a:ext uri="{FF2B5EF4-FFF2-40B4-BE49-F238E27FC236}">
                    <a16:creationId xmlns:a16="http://schemas.microsoft.com/office/drawing/2014/main" id="{1F357F5C-A317-4FBA-A2E6-9A84A1A6897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19;p23">
                <a:extLst>
                  <a:ext uri="{FF2B5EF4-FFF2-40B4-BE49-F238E27FC236}">
                    <a16:creationId xmlns:a16="http://schemas.microsoft.com/office/drawing/2014/main" id="{A80A388E-AA13-40BE-9EAF-7D34BBC041ED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578;p23">
            <a:extLst>
              <a:ext uri="{FF2B5EF4-FFF2-40B4-BE49-F238E27FC236}">
                <a16:creationId xmlns:a16="http://schemas.microsoft.com/office/drawing/2014/main" id="{E3510285-01A6-4787-B625-4AFC4674762F}"/>
              </a:ext>
            </a:extLst>
          </p:cNvPr>
          <p:cNvGrpSpPr/>
          <p:nvPr/>
        </p:nvGrpSpPr>
        <p:grpSpPr>
          <a:xfrm>
            <a:off x="-62433" y="1165991"/>
            <a:ext cx="772313" cy="497744"/>
            <a:chOff x="4816519" y="4288164"/>
            <a:chExt cx="772313" cy="497744"/>
          </a:xfrm>
        </p:grpSpPr>
        <p:sp>
          <p:nvSpPr>
            <p:cNvPr id="67" name="Google Shape;579;p23">
              <a:extLst>
                <a:ext uri="{FF2B5EF4-FFF2-40B4-BE49-F238E27FC236}">
                  <a16:creationId xmlns:a16="http://schemas.microsoft.com/office/drawing/2014/main" id="{043E3A2F-7CAB-4C28-A0A8-E6A3F0059E83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80;p23">
              <a:extLst>
                <a:ext uri="{FF2B5EF4-FFF2-40B4-BE49-F238E27FC236}">
                  <a16:creationId xmlns:a16="http://schemas.microsoft.com/office/drawing/2014/main" id="{08EAD599-5BCA-4506-91E1-44C7B0E3C0A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581;p23">
            <a:extLst>
              <a:ext uri="{FF2B5EF4-FFF2-40B4-BE49-F238E27FC236}">
                <a16:creationId xmlns:a16="http://schemas.microsoft.com/office/drawing/2014/main" id="{B4147994-C912-4BA4-B048-72591C1095C0}"/>
              </a:ext>
            </a:extLst>
          </p:cNvPr>
          <p:cNvGrpSpPr/>
          <p:nvPr/>
        </p:nvGrpSpPr>
        <p:grpSpPr>
          <a:xfrm>
            <a:off x="8274034" y="790422"/>
            <a:ext cx="851139" cy="910474"/>
            <a:chOff x="1637980" y="2854741"/>
            <a:chExt cx="851139" cy="910474"/>
          </a:xfrm>
        </p:grpSpPr>
        <p:grpSp>
          <p:nvGrpSpPr>
            <p:cNvPr id="75" name="Google Shape;582;p23">
              <a:extLst>
                <a:ext uri="{FF2B5EF4-FFF2-40B4-BE49-F238E27FC236}">
                  <a16:creationId xmlns:a16="http://schemas.microsoft.com/office/drawing/2014/main" id="{18BB8ED9-DB95-47C0-B71F-CD874440A807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79" name="Google Shape;583;p23">
                <a:extLst>
                  <a:ext uri="{FF2B5EF4-FFF2-40B4-BE49-F238E27FC236}">
                    <a16:creationId xmlns:a16="http://schemas.microsoft.com/office/drawing/2014/main" id="{80C64346-CBD2-429C-96BB-60E809801BD7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84;p23">
                <a:extLst>
                  <a:ext uri="{FF2B5EF4-FFF2-40B4-BE49-F238E27FC236}">
                    <a16:creationId xmlns:a16="http://schemas.microsoft.com/office/drawing/2014/main" id="{592498CD-B456-43A1-84A2-D538C818891B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85;p23">
                <a:extLst>
                  <a:ext uri="{FF2B5EF4-FFF2-40B4-BE49-F238E27FC236}">
                    <a16:creationId xmlns:a16="http://schemas.microsoft.com/office/drawing/2014/main" id="{BC9B2F47-4A26-49FE-A3CD-ADC642D0225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586;p23">
              <a:extLst>
                <a:ext uri="{FF2B5EF4-FFF2-40B4-BE49-F238E27FC236}">
                  <a16:creationId xmlns:a16="http://schemas.microsoft.com/office/drawing/2014/main" id="{0340E261-D478-4F97-91C5-B6ABE9A7F9FF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77" name="Google Shape;587;p23">
                <a:extLst>
                  <a:ext uri="{FF2B5EF4-FFF2-40B4-BE49-F238E27FC236}">
                    <a16:creationId xmlns:a16="http://schemas.microsoft.com/office/drawing/2014/main" id="{C460BEB8-E79C-4225-82CB-D5349BBB7F82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88;p23">
                <a:extLst>
                  <a:ext uri="{FF2B5EF4-FFF2-40B4-BE49-F238E27FC236}">
                    <a16:creationId xmlns:a16="http://schemas.microsoft.com/office/drawing/2014/main" id="{0B3595FD-4F65-4A9B-91BB-42B7FA46E11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" name="Google Shape;369;p23">
            <a:extLst>
              <a:ext uri="{FF2B5EF4-FFF2-40B4-BE49-F238E27FC236}">
                <a16:creationId xmlns:a16="http://schemas.microsoft.com/office/drawing/2014/main" id="{39E9D7AE-7613-4782-BBFD-4F07C3C973A6}"/>
              </a:ext>
            </a:extLst>
          </p:cNvPr>
          <p:cNvGrpSpPr/>
          <p:nvPr/>
        </p:nvGrpSpPr>
        <p:grpSpPr>
          <a:xfrm>
            <a:off x="1932523" y="4233702"/>
            <a:ext cx="820760" cy="899951"/>
            <a:chOff x="4554058" y="287028"/>
            <a:chExt cx="820760" cy="899951"/>
          </a:xfrm>
        </p:grpSpPr>
        <p:grpSp>
          <p:nvGrpSpPr>
            <p:cNvPr id="83" name="Google Shape;370;p23">
              <a:extLst>
                <a:ext uri="{FF2B5EF4-FFF2-40B4-BE49-F238E27FC236}">
                  <a16:creationId xmlns:a16="http://schemas.microsoft.com/office/drawing/2014/main" id="{F8E4DBC7-A6F2-4253-9382-1FFE41A0EA9C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7" name="Google Shape;371;p23">
                <a:extLst>
                  <a:ext uri="{FF2B5EF4-FFF2-40B4-BE49-F238E27FC236}">
                    <a16:creationId xmlns:a16="http://schemas.microsoft.com/office/drawing/2014/main" id="{871C9C86-EF35-479D-A150-FDF35E142351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72;p23">
                <a:extLst>
                  <a:ext uri="{FF2B5EF4-FFF2-40B4-BE49-F238E27FC236}">
                    <a16:creationId xmlns:a16="http://schemas.microsoft.com/office/drawing/2014/main" id="{56DD37CE-5091-4E68-8E10-D85C74A3708D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373;p23">
              <a:extLst>
                <a:ext uri="{FF2B5EF4-FFF2-40B4-BE49-F238E27FC236}">
                  <a16:creationId xmlns:a16="http://schemas.microsoft.com/office/drawing/2014/main" id="{ED08C00D-2A1E-4A83-AD11-11CF94FE2C37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5" name="Google Shape;374;p23">
                <a:extLst>
                  <a:ext uri="{FF2B5EF4-FFF2-40B4-BE49-F238E27FC236}">
                    <a16:creationId xmlns:a16="http://schemas.microsoft.com/office/drawing/2014/main" id="{FC526F15-F52C-4D64-9F10-26ACDB2091AB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75;p23">
                <a:extLst>
                  <a:ext uri="{FF2B5EF4-FFF2-40B4-BE49-F238E27FC236}">
                    <a16:creationId xmlns:a16="http://schemas.microsoft.com/office/drawing/2014/main" id="{1503E424-4352-43E7-B616-1E1F8C142741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副标题 6">
            <a:extLst>
              <a:ext uri="{FF2B5EF4-FFF2-40B4-BE49-F238E27FC236}">
                <a16:creationId xmlns:a16="http://schemas.microsoft.com/office/drawing/2014/main" id="{4F8485ED-D380-46F0-AB90-3BBBFBF5F2F6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817441" y="2367291"/>
            <a:ext cx="2256294" cy="645101"/>
          </a:xfrm>
        </p:spPr>
        <p:txBody>
          <a:bodyPr/>
          <a:lstStyle/>
          <a:p>
            <a:r>
              <a:rPr lang="en-US" altLang="zh-CN" sz="16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</a:t>
            </a:r>
          </a:p>
          <a:p>
            <a:r>
              <a:rPr lang="en-US" altLang="zh-CN" sz="16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IPv6 datagram</a:t>
            </a:r>
            <a:endParaRPr lang="zh-CN" altLang="en-US" sz="1600" dirty="0">
              <a:latin typeface="Comfortaa" panose="02010600030101010101" charset="0"/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6BCC0B13-760C-490F-A029-7E7BB296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704" y="1719792"/>
            <a:ext cx="3185436" cy="645101"/>
          </a:xfrm>
        </p:spPr>
        <p:txBody>
          <a:bodyPr/>
          <a:lstStyle/>
          <a:p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</a:rPr>
              <a:t>Why we need IPv6?</a:t>
            </a:r>
            <a:endParaRPr lang="zh-CN" altLang="zh-CN" sz="1800" kern="100" dirty="0">
              <a:effectLst/>
              <a:latin typeface="Comfortaa" panose="02010600030101010101" charset="0"/>
              <a:ea typeface="宋体" panose="02010600030101010101" pitchFamily="2" charset="-122"/>
            </a:endParaRPr>
          </a:p>
        </p:txBody>
      </p:sp>
      <p:sp>
        <p:nvSpPr>
          <p:cNvPr id="4" name="Google Shape;602;p25">
            <a:extLst>
              <a:ext uri="{FF2B5EF4-FFF2-40B4-BE49-F238E27FC236}">
                <a16:creationId xmlns:a16="http://schemas.microsoft.com/office/drawing/2014/main" id="{ECE65B7A-7A80-10E3-50FA-296BF573B0C8}"/>
              </a:ext>
            </a:extLst>
          </p:cNvPr>
          <p:cNvSpPr txBox="1">
            <a:spLocks/>
          </p:cNvSpPr>
          <p:nvPr/>
        </p:nvSpPr>
        <p:spPr>
          <a:xfrm>
            <a:off x="1111301" y="2538318"/>
            <a:ext cx="717659" cy="3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/>
              <a:t>02</a:t>
            </a:r>
          </a:p>
        </p:txBody>
      </p:sp>
      <p:sp>
        <p:nvSpPr>
          <p:cNvPr id="6" name="Google Shape;606;p25">
            <a:extLst>
              <a:ext uri="{FF2B5EF4-FFF2-40B4-BE49-F238E27FC236}">
                <a16:creationId xmlns:a16="http://schemas.microsoft.com/office/drawing/2014/main" id="{FB4DCD7F-7EDD-0DAE-BA2F-5D72B00F08B8}"/>
              </a:ext>
            </a:extLst>
          </p:cNvPr>
          <p:cNvSpPr/>
          <p:nvPr/>
        </p:nvSpPr>
        <p:spPr>
          <a:xfrm>
            <a:off x="1206286" y="2491087"/>
            <a:ext cx="518461" cy="460557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13" name="副标题 6">
            <a:extLst>
              <a:ext uri="{FF2B5EF4-FFF2-40B4-BE49-F238E27FC236}">
                <a16:creationId xmlns:a16="http://schemas.microsoft.com/office/drawing/2014/main" id="{96276FC6-EB1D-009F-8D58-B3E97CA93EEB}"/>
              </a:ext>
            </a:extLst>
          </p:cNvPr>
          <p:cNvSpPr txBox="1">
            <a:spLocks/>
          </p:cNvSpPr>
          <p:nvPr/>
        </p:nvSpPr>
        <p:spPr>
          <a:xfrm>
            <a:off x="1932523" y="3099093"/>
            <a:ext cx="1939904" cy="64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1600" dirty="0">
                <a:latin typeface="Comfortaa" panose="02010600030101010101" charset="0"/>
                <a:ea typeface="宋体" panose="02010600030101010101" pitchFamily="2" charset="-122"/>
              </a:rPr>
              <a:t>Notation of</a:t>
            </a:r>
          </a:p>
          <a:p>
            <a:r>
              <a:rPr lang="en-US" altLang="zh-CN" sz="1600" dirty="0">
                <a:latin typeface="Comfortaa" panose="02010600030101010101" charset="0"/>
                <a:ea typeface="宋体" panose="02010600030101010101" pitchFamily="2" charset="-122"/>
              </a:rPr>
              <a:t>IPv6 address</a:t>
            </a:r>
            <a:endParaRPr lang="zh-CN" altLang="en-US" sz="1600" dirty="0">
              <a:latin typeface="Comfortaa" panose="02010600030101010101" charset="0"/>
            </a:endParaRPr>
          </a:p>
        </p:txBody>
      </p:sp>
      <p:sp>
        <p:nvSpPr>
          <p:cNvPr id="14" name="Google Shape;602;p25">
            <a:extLst>
              <a:ext uri="{FF2B5EF4-FFF2-40B4-BE49-F238E27FC236}">
                <a16:creationId xmlns:a16="http://schemas.microsoft.com/office/drawing/2014/main" id="{E9844F12-5D26-52B4-AE26-75425C4FE62B}"/>
              </a:ext>
            </a:extLst>
          </p:cNvPr>
          <p:cNvSpPr txBox="1">
            <a:spLocks/>
          </p:cNvSpPr>
          <p:nvPr/>
        </p:nvSpPr>
        <p:spPr>
          <a:xfrm>
            <a:off x="1111597" y="3258254"/>
            <a:ext cx="717659" cy="3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/>
              <a:t>03</a:t>
            </a:r>
          </a:p>
        </p:txBody>
      </p:sp>
      <p:sp>
        <p:nvSpPr>
          <p:cNvPr id="15" name="Google Shape;606;p25">
            <a:extLst>
              <a:ext uri="{FF2B5EF4-FFF2-40B4-BE49-F238E27FC236}">
                <a16:creationId xmlns:a16="http://schemas.microsoft.com/office/drawing/2014/main" id="{C97166E9-350C-F35C-3CE8-16BA8DD0B5E0}"/>
              </a:ext>
            </a:extLst>
          </p:cNvPr>
          <p:cNvSpPr/>
          <p:nvPr/>
        </p:nvSpPr>
        <p:spPr>
          <a:xfrm>
            <a:off x="1206582" y="3211023"/>
            <a:ext cx="518461" cy="460557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18" name="副标题 6">
            <a:extLst>
              <a:ext uri="{FF2B5EF4-FFF2-40B4-BE49-F238E27FC236}">
                <a16:creationId xmlns:a16="http://schemas.microsoft.com/office/drawing/2014/main" id="{BB9BF92D-F211-E561-25B5-BAB882A0908E}"/>
              </a:ext>
            </a:extLst>
          </p:cNvPr>
          <p:cNvSpPr txBox="1">
            <a:spLocks/>
          </p:cNvSpPr>
          <p:nvPr/>
        </p:nvSpPr>
        <p:spPr>
          <a:xfrm>
            <a:off x="5451608" y="2570421"/>
            <a:ext cx="2762878" cy="3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1600" dirty="0">
                <a:latin typeface="Comfortaa" panose="02010600030101010101" charset="0"/>
                <a:ea typeface="宋体" panose="02010600030101010101" pitchFamily="2" charset="-122"/>
              </a:rPr>
              <a:t>Comparisons with IPv4</a:t>
            </a:r>
            <a:endParaRPr lang="zh-CN" altLang="en-US" sz="1600" dirty="0">
              <a:latin typeface="Comfortaa" panose="02010600030101010101" charset="0"/>
            </a:endParaRPr>
          </a:p>
        </p:txBody>
      </p:sp>
      <p:sp>
        <p:nvSpPr>
          <p:cNvPr id="21" name="副标题 6">
            <a:extLst>
              <a:ext uri="{FF2B5EF4-FFF2-40B4-BE49-F238E27FC236}">
                <a16:creationId xmlns:a16="http://schemas.microsoft.com/office/drawing/2014/main" id="{AB62DB97-371F-15E2-08AF-21DA447D8EC8}"/>
              </a:ext>
            </a:extLst>
          </p:cNvPr>
          <p:cNvSpPr txBox="1">
            <a:spLocks/>
          </p:cNvSpPr>
          <p:nvPr/>
        </p:nvSpPr>
        <p:spPr>
          <a:xfrm>
            <a:off x="5451608" y="1858992"/>
            <a:ext cx="2680209" cy="37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1600" dirty="0">
                <a:latin typeface="Comfortaa" panose="02010600030101010101" charset="0"/>
                <a:ea typeface="宋体" panose="02010600030101010101" pitchFamily="2" charset="-122"/>
              </a:rPr>
              <a:t>Type of IPv6 address</a:t>
            </a:r>
            <a:endParaRPr lang="zh-CN" altLang="en-US" sz="1600" dirty="0">
              <a:latin typeface="Comfortaa" panose="02010600030101010101" charset="0"/>
            </a:endParaRPr>
          </a:p>
        </p:txBody>
      </p:sp>
      <p:sp>
        <p:nvSpPr>
          <p:cNvPr id="22" name="副标题 6">
            <a:extLst>
              <a:ext uri="{FF2B5EF4-FFF2-40B4-BE49-F238E27FC236}">
                <a16:creationId xmlns:a16="http://schemas.microsoft.com/office/drawing/2014/main" id="{0F9D3EC5-6F0E-4E3A-D5EB-8A33383B92CF}"/>
              </a:ext>
            </a:extLst>
          </p:cNvPr>
          <p:cNvSpPr txBox="1">
            <a:spLocks/>
          </p:cNvSpPr>
          <p:nvPr/>
        </p:nvSpPr>
        <p:spPr>
          <a:xfrm>
            <a:off x="5596841" y="3054707"/>
            <a:ext cx="270931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/>
            <a:r>
              <a:rPr lang="en-US" altLang="zh-CN" sz="1600" dirty="0">
                <a:latin typeface="Comfortaa" panose="02010600030101010101" charset="0"/>
                <a:ea typeface="宋体" panose="02010600030101010101" pitchFamily="2" charset="-122"/>
              </a:rPr>
              <a:t>IPv6 routing and methods of transition </a:t>
            </a:r>
          </a:p>
          <a:p>
            <a:pPr marL="0"/>
            <a:r>
              <a:rPr lang="en-US" altLang="zh-CN" sz="1600" dirty="0">
                <a:latin typeface="Comfortaa" panose="02010600030101010101" charset="0"/>
                <a:ea typeface="宋体" panose="02010600030101010101" pitchFamily="2" charset="-122"/>
              </a:rPr>
              <a:t>from IPv6 to IPv4</a:t>
            </a:r>
            <a:endParaRPr lang="zh-CN" altLang="en-US" sz="1600" dirty="0">
              <a:latin typeface="Comfortaa" panose="02010600030101010101" charset="0"/>
            </a:endParaRPr>
          </a:p>
        </p:txBody>
      </p:sp>
      <p:sp>
        <p:nvSpPr>
          <p:cNvPr id="26" name="Google Shape;602;p25">
            <a:extLst>
              <a:ext uri="{FF2B5EF4-FFF2-40B4-BE49-F238E27FC236}">
                <a16:creationId xmlns:a16="http://schemas.microsoft.com/office/drawing/2014/main" id="{E8813BED-1CE2-0506-8382-4A386B7260AE}"/>
              </a:ext>
            </a:extLst>
          </p:cNvPr>
          <p:cNvSpPr txBox="1">
            <a:spLocks/>
          </p:cNvSpPr>
          <p:nvPr/>
        </p:nvSpPr>
        <p:spPr>
          <a:xfrm>
            <a:off x="4775658" y="1855622"/>
            <a:ext cx="717659" cy="3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/>
              <a:t>04</a:t>
            </a:r>
          </a:p>
        </p:txBody>
      </p:sp>
      <p:sp>
        <p:nvSpPr>
          <p:cNvPr id="27" name="Google Shape;606;p25">
            <a:extLst>
              <a:ext uri="{FF2B5EF4-FFF2-40B4-BE49-F238E27FC236}">
                <a16:creationId xmlns:a16="http://schemas.microsoft.com/office/drawing/2014/main" id="{69C6558D-9E5B-7E2E-5FED-8F127DA1C7D5}"/>
              </a:ext>
            </a:extLst>
          </p:cNvPr>
          <p:cNvSpPr/>
          <p:nvPr/>
        </p:nvSpPr>
        <p:spPr>
          <a:xfrm>
            <a:off x="4870643" y="1808391"/>
            <a:ext cx="518461" cy="460557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69" name="Google Shape;602;p25">
            <a:extLst>
              <a:ext uri="{FF2B5EF4-FFF2-40B4-BE49-F238E27FC236}">
                <a16:creationId xmlns:a16="http://schemas.microsoft.com/office/drawing/2014/main" id="{36434EB1-B734-85C2-5D97-9F687533CDA9}"/>
              </a:ext>
            </a:extLst>
          </p:cNvPr>
          <p:cNvSpPr txBox="1">
            <a:spLocks/>
          </p:cNvSpPr>
          <p:nvPr/>
        </p:nvSpPr>
        <p:spPr>
          <a:xfrm>
            <a:off x="4765304" y="2544350"/>
            <a:ext cx="717659" cy="3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/>
              <a:t>05</a:t>
            </a:r>
          </a:p>
        </p:txBody>
      </p:sp>
      <p:sp>
        <p:nvSpPr>
          <p:cNvPr id="70" name="Google Shape;606;p25">
            <a:extLst>
              <a:ext uri="{FF2B5EF4-FFF2-40B4-BE49-F238E27FC236}">
                <a16:creationId xmlns:a16="http://schemas.microsoft.com/office/drawing/2014/main" id="{3C523ACE-7856-4432-C82C-26495FB7A7EF}"/>
              </a:ext>
            </a:extLst>
          </p:cNvPr>
          <p:cNvSpPr/>
          <p:nvPr/>
        </p:nvSpPr>
        <p:spPr>
          <a:xfrm>
            <a:off x="4860289" y="2497119"/>
            <a:ext cx="518461" cy="460557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71" name="Google Shape;602;p25">
            <a:extLst>
              <a:ext uri="{FF2B5EF4-FFF2-40B4-BE49-F238E27FC236}">
                <a16:creationId xmlns:a16="http://schemas.microsoft.com/office/drawing/2014/main" id="{CF70656E-3ADD-53F0-DB60-6CEFEEAEE66D}"/>
              </a:ext>
            </a:extLst>
          </p:cNvPr>
          <p:cNvSpPr txBox="1">
            <a:spLocks/>
          </p:cNvSpPr>
          <p:nvPr/>
        </p:nvSpPr>
        <p:spPr>
          <a:xfrm>
            <a:off x="4765600" y="3264286"/>
            <a:ext cx="717659" cy="3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dirty="0"/>
              <a:t>06</a:t>
            </a:r>
          </a:p>
        </p:txBody>
      </p:sp>
      <p:sp>
        <p:nvSpPr>
          <p:cNvPr id="72" name="Google Shape;606;p25">
            <a:extLst>
              <a:ext uri="{FF2B5EF4-FFF2-40B4-BE49-F238E27FC236}">
                <a16:creationId xmlns:a16="http://schemas.microsoft.com/office/drawing/2014/main" id="{B2D266EC-98F9-C9BA-6D83-8A80D580FA39}"/>
              </a:ext>
            </a:extLst>
          </p:cNvPr>
          <p:cNvSpPr/>
          <p:nvPr/>
        </p:nvSpPr>
        <p:spPr>
          <a:xfrm>
            <a:off x="4860585" y="3217055"/>
            <a:ext cx="518461" cy="460557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2" name="Google Shape;328;p23">
            <a:extLst>
              <a:ext uri="{FF2B5EF4-FFF2-40B4-BE49-F238E27FC236}">
                <a16:creationId xmlns:a16="http://schemas.microsoft.com/office/drawing/2014/main" id="{F0B87289-DB4D-C9CD-8180-ACB16EA39DD4}"/>
              </a:ext>
            </a:extLst>
          </p:cNvPr>
          <p:cNvSpPr txBox="1">
            <a:spLocks/>
          </p:cNvSpPr>
          <p:nvPr/>
        </p:nvSpPr>
        <p:spPr>
          <a:xfrm>
            <a:off x="193880" y="99534"/>
            <a:ext cx="8520600" cy="6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200" kern="100">
                <a:latin typeface="MV Boli" panose="02000500030200090000" pitchFamily="2" charset="0"/>
                <a:ea typeface="微软雅黑" panose="020B0503020204020204" pitchFamily="34" charset="-122"/>
                <a:cs typeface="MV Boli" panose="02000500030200090000" pitchFamily="2" charset="0"/>
              </a:rPr>
              <a:t>IPv6 and comparisons with IPv4</a:t>
            </a:r>
            <a:endParaRPr lang="zh-CN" altLang="zh-CN" sz="3200" kern="100" dirty="0">
              <a:latin typeface="MV Boli" panose="02000500030200090000" pitchFamily="2" charset="0"/>
              <a:ea typeface="微软雅黑" panose="020B0503020204020204" pitchFamily="34" charset="-122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3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8" y="544820"/>
            <a:ext cx="4130469" cy="6076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BBB0249-7E95-CA47-2FAD-40F3B45BECE1}"/>
              </a:ext>
            </a:extLst>
          </p:cNvPr>
          <p:cNvSpPr txBox="1"/>
          <p:nvPr/>
        </p:nvSpPr>
        <p:spPr>
          <a:xfrm>
            <a:off x="342919" y="163279"/>
            <a:ext cx="2270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Next header 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8D95EA-2790-9603-4179-D64F5206060F}"/>
              </a:ext>
            </a:extLst>
          </p:cNvPr>
          <p:cNvSpPr txBox="1"/>
          <p:nvPr/>
        </p:nvSpPr>
        <p:spPr>
          <a:xfrm>
            <a:off x="2008381" y="164513"/>
            <a:ext cx="3408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 Extension header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31EE60-FE46-71F0-5D55-B31C096C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5" y="1031793"/>
            <a:ext cx="4375973" cy="200303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6C50FA-0BC6-8C83-32AA-E82432F92E49}"/>
              </a:ext>
            </a:extLst>
          </p:cNvPr>
          <p:cNvSpPr txBox="1"/>
          <p:nvPr/>
        </p:nvSpPr>
        <p:spPr>
          <a:xfrm>
            <a:off x="161936" y="3162761"/>
            <a:ext cx="4008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kumimoji="0" sz="2000" b="1" kern="0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</a:defRPr>
            </a:lvl1pPr>
          </a:lstStyle>
          <a:p>
            <a:r>
              <a:rPr lang="zh-CN" altLang="en-US" sz="1600" b="0" dirty="0"/>
              <a:t>Each of these extension headers is </a:t>
            </a:r>
            <a:r>
              <a:rPr lang="zh-CN" altLang="en-US" sz="1600" b="0" dirty="0">
                <a:solidFill>
                  <a:srgbClr val="0070C0"/>
                </a:solidFill>
              </a:rPr>
              <a:t>optional</a:t>
            </a:r>
            <a:r>
              <a:rPr lang="zh-CN" altLang="en-US" sz="1600" b="0" dirty="0"/>
              <a:t>, but if more than one appears, they must follow the fixed headers directly, preferably in the </a:t>
            </a:r>
            <a:r>
              <a:rPr lang="zh-CN" altLang="en-US" sz="1600" b="0" dirty="0">
                <a:solidFill>
                  <a:srgbClr val="FF0000"/>
                </a:solidFill>
              </a:rPr>
              <a:t>order</a:t>
            </a:r>
            <a:r>
              <a:rPr lang="zh-CN" altLang="en-US" sz="1600" b="0" dirty="0"/>
              <a:t> listed in the table.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359034E-AF57-14EE-3C69-9F4C8E21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428" y="640041"/>
            <a:ext cx="4567523" cy="40843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6AF405-67E2-267B-42EF-7DC7F1553829}"/>
              </a:ext>
            </a:extLst>
          </p:cNvPr>
          <p:cNvSpPr txBox="1"/>
          <p:nvPr/>
        </p:nvSpPr>
        <p:spPr>
          <a:xfrm>
            <a:off x="2008381" y="163279"/>
            <a:ext cx="237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: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4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8" y="544820"/>
            <a:ext cx="4130469" cy="6076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8251150" y="427532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2372063-E41E-9397-DA36-1DC0EB031344}"/>
              </a:ext>
            </a:extLst>
          </p:cNvPr>
          <p:cNvSpPr txBox="1"/>
          <p:nvPr/>
        </p:nvSpPr>
        <p:spPr>
          <a:xfrm>
            <a:off x="342919" y="163279"/>
            <a:ext cx="2270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Next header 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9AB3BD-2540-A424-ED25-F10C7C0784D1}"/>
              </a:ext>
            </a:extLst>
          </p:cNvPr>
          <p:cNvSpPr txBox="1"/>
          <p:nvPr/>
        </p:nvSpPr>
        <p:spPr>
          <a:xfrm>
            <a:off x="3164013" y="615585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 Extension header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D099BA2-CC54-ED3A-93F0-CB1247B3AA64}"/>
              </a:ext>
            </a:extLst>
          </p:cNvPr>
          <p:cNvCxnSpPr>
            <a:cxnSpLocks/>
          </p:cNvCxnSpPr>
          <p:nvPr/>
        </p:nvCxnSpPr>
        <p:spPr>
          <a:xfrm flipH="1">
            <a:off x="2828365" y="987130"/>
            <a:ext cx="1443316" cy="25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1EC21C-489F-4052-E975-36D691B690B1}"/>
              </a:ext>
            </a:extLst>
          </p:cNvPr>
          <p:cNvSpPr txBox="1"/>
          <p:nvPr/>
        </p:nvSpPr>
        <p:spPr>
          <a:xfrm>
            <a:off x="817646" y="1215750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Fixed format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06AE1D-4481-667D-1F86-19A33B42D4CF}"/>
              </a:ext>
            </a:extLst>
          </p:cNvPr>
          <p:cNvSpPr txBox="1"/>
          <p:nvPr/>
        </p:nvSpPr>
        <p:spPr>
          <a:xfrm>
            <a:off x="4893686" y="1309879"/>
            <a:ext cx="3068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cs typeface="Arial"/>
                <a:sym typeface="Comfortaa"/>
              </a:rPr>
              <a:t>Variable number of variable length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F81958-99C5-DA1D-D8B7-B00F0EC4679F}"/>
              </a:ext>
            </a:extLst>
          </p:cNvPr>
          <p:cNvSpPr txBox="1"/>
          <p:nvPr/>
        </p:nvSpPr>
        <p:spPr>
          <a:xfrm>
            <a:off x="4787682" y="2127283"/>
            <a:ext cx="3280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Format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zh-CN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 Length, Value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C850E9F-8671-EFFC-EE7F-534D9C0EBF89}"/>
              </a:ext>
            </a:extLst>
          </p:cNvPr>
          <p:cNvCxnSpPr>
            <a:cxnSpLocks/>
          </p:cNvCxnSpPr>
          <p:nvPr/>
        </p:nvCxnSpPr>
        <p:spPr>
          <a:xfrm flipH="1" flipV="1">
            <a:off x="4271681" y="987130"/>
            <a:ext cx="1564343" cy="290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3D1A668-B90D-7487-C0B4-2E0B9FBE5B80}"/>
              </a:ext>
            </a:extLst>
          </p:cNvPr>
          <p:cNvSpPr txBox="1"/>
          <p:nvPr/>
        </p:nvSpPr>
        <p:spPr>
          <a:xfrm>
            <a:off x="5849470" y="2127283"/>
            <a:ext cx="70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CN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015BC8-57EC-4C7B-221D-23BB43BDC66E}"/>
              </a:ext>
            </a:extLst>
          </p:cNvPr>
          <p:cNvSpPr txBox="1"/>
          <p:nvPr/>
        </p:nvSpPr>
        <p:spPr>
          <a:xfrm>
            <a:off x="7214498" y="2127283"/>
            <a:ext cx="880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25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8" y="544820"/>
            <a:ext cx="4130469" cy="6076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8251150" y="427532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2372063-E41E-9397-DA36-1DC0EB031344}"/>
              </a:ext>
            </a:extLst>
          </p:cNvPr>
          <p:cNvSpPr txBox="1"/>
          <p:nvPr/>
        </p:nvSpPr>
        <p:spPr>
          <a:xfrm>
            <a:off x="342919" y="163279"/>
            <a:ext cx="2270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Next header 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9AB3BD-2540-A424-ED25-F10C7C0784D1}"/>
              </a:ext>
            </a:extLst>
          </p:cNvPr>
          <p:cNvSpPr txBox="1"/>
          <p:nvPr/>
        </p:nvSpPr>
        <p:spPr>
          <a:xfrm>
            <a:off x="3164013" y="615585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 Extension header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D099BA2-CC54-ED3A-93F0-CB1247B3AA64}"/>
              </a:ext>
            </a:extLst>
          </p:cNvPr>
          <p:cNvCxnSpPr>
            <a:cxnSpLocks/>
          </p:cNvCxnSpPr>
          <p:nvPr/>
        </p:nvCxnSpPr>
        <p:spPr>
          <a:xfrm flipH="1">
            <a:off x="2828365" y="987130"/>
            <a:ext cx="1443316" cy="25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1EC21C-489F-4052-E975-36D691B690B1}"/>
              </a:ext>
            </a:extLst>
          </p:cNvPr>
          <p:cNvSpPr txBox="1"/>
          <p:nvPr/>
        </p:nvSpPr>
        <p:spPr>
          <a:xfrm>
            <a:off x="817646" y="1215750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Fixed format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06AE1D-4481-667D-1F86-19A33B42D4CF}"/>
              </a:ext>
            </a:extLst>
          </p:cNvPr>
          <p:cNvSpPr txBox="1"/>
          <p:nvPr/>
        </p:nvSpPr>
        <p:spPr>
          <a:xfrm>
            <a:off x="4893686" y="1309879"/>
            <a:ext cx="3068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cs typeface="Arial"/>
                <a:sym typeface="Comfortaa"/>
              </a:rPr>
              <a:t>Variable number of variable length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F81958-99C5-DA1D-D8B7-B00F0EC4679F}"/>
              </a:ext>
            </a:extLst>
          </p:cNvPr>
          <p:cNvSpPr txBox="1"/>
          <p:nvPr/>
        </p:nvSpPr>
        <p:spPr>
          <a:xfrm>
            <a:off x="4787682" y="2127283"/>
            <a:ext cx="3280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Format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zh-CN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 Length, Value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C850E9F-8671-EFFC-EE7F-534D9C0EBF89}"/>
              </a:ext>
            </a:extLst>
          </p:cNvPr>
          <p:cNvCxnSpPr>
            <a:cxnSpLocks/>
          </p:cNvCxnSpPr>
          <p:nvPr/>
        </p:nvCxnSpPr>
        <p:spPr>
          <a:xfrm flipH="1" flipV="1">
            <a:off x="4271681" y="987130"/>
            <a:ext cx="1564343" cy="290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3D1A668-B90D-7487-C0B4-2E0B9FBE5B80}"/>
              </a:ext>
            </a:extLst>
          </p:cNvPr>
          <p:cNvSpPr txBox="1"/>
          <p:nvPr/>
        </p:nvSpPr>
        <p:spPr>
          <a:xfrm>
            <a:off x="824606" y="2615943"/>
            <a:ext cx="70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CN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015BC8-57EC-4C7B-221D-23BB43BDC66E}"/>
              </a:ext>
            </a:extLst>
          </p:cNvPr>
          <p:cNvSpPr txBox="1"/>
          <p:nvPr/>
        </p:nvSpPr>
        <p:spPr>
          <a:xfrm>
            <a:off x="7214498" y="2127283"/>
            <a:ext cx="880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FC673B-CB79-AC87-DECB-19849F0EE970}"/>
              </a:ext>
            </a:extLst>
          </p:cNvPr>
          <p:cNvSpPr txBox="1"/>
          <p:nvPr/>
        </p:nvSpPr>
        <p:spPr>
          <a:xfrm>
            <a:off x="1526094" y="2646886"/>
            <a:ext cx="4839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1-byte field telling which option this is.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C4A124-E4BD-E647-66B0-1BEB1E4AC3C3}"/>
              </a:ext>
            </a:extLst>
          </p:cNvPr>
          <p:cNvSpPr txBox="1"/>
          <p:nvPr/>
        </p:nvSpPr>
        <p:spPr>
          <a:xfrm>
            <a:off x="6466540" y="2127283"/>
            <a:ext cx="106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Length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4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8" y="544820"/>
            <a:ext cx="4130469" cy="6076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8251150" y="427532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2372063-E41E-9397-DA36-1DC0EB031344}"/>
              </a:ext>
            </a:extLst>
          </p:cNvPr>
          <p:cNvSpPr txBox="1"/>
          <p:nvPr/>
        </p:nvSpPr>
        <p:spPr>
          <a:xfrm>
            <a:off x="342919" y="163279"/>
            <a:ext cx="2270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Next header 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9AB3BD-2540-A424-ED25-F10C7C0784D1}"/>
              </a:ext>
            </a:extLst>
          </p:cNvPr>
          <p:cNvSpPr txBox="1"/>
          <p:nvPr/>
        </p:nvSpPr>
        <p:spPr>
          <a:xfrm>
            <a:off x="3164013" y="615585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 Extension header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D099BA2-CC54-ED3A-93F0-CB1247B3AA64}"/>
              </a:ext>
            </a:extLst>
          </p:cNvPr>
          <p:cNvCxnSpPr>
            <a:cxnSpLocks/>
          </p:cNvCxnSpPr>
          <p:nvPr/>
        </p:nvCxnSpPr>
        <p:spPr>
          <a:xfrm flipH="1">
            <a:off x="2828365" y="987130"/>
            <a:ext cx="1443316" cy="25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1EC21C-489F-4052-E975-36D691B690B1}"/>
              </a:ext>
            </a:extLst>
          </p:cNvPr>
          <p:cNvSpPr txBox="1"/>
          <p:nvPr/>
        </p:nvSpPr>
        <p:spPr>
          <a:xfrm>
            <a:off x="817646" y="1215750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Fixed format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06AE1D-4481-667D-1F86-19A33B42D4CF}"/>
              </a:ext>
            </a:extLst>
          </p:cNvPr>
          <p:cNvSpPr txBox="1"/>
          <p:nvPr/>
        </p:nvSpPr>
        <p:spPr>
          <a:xfrm>
            <a:off x="4893686" y="1309879"/>
            <a:ext cx="3068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cs typeface="Arial"/>
                <a:sym typeface="Comfortaa"/>
              </a:rPr>
              <a:t>Variable number of variable length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F81958-99C5-DA1D-D8B7-B00F0EC4679F}"/>
              </a:ext>
            </a:extLst>
          </p:cNvPr>
          <p:cNvSpPr txBox="1"/>
          <p:nvPr/>
        </p:nvSpPr>
        <p:spPr>
          <a:xfrm>
            <a:off x="4787682" y="2127283"/>
            <a:ext cx="3280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Format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zh-CN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 Length, Value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C850E9F-8671-EFFC-EE7F-534D9C0EBF89}"/>
              </a:ext>
            </a:extLst>
          </p:cNvPr>
          <p:cNvCxnSpPr>
            <a:cxnSpLocks/>
          </p:cNvCxnSpPr>
          <p:nvPr/>
        </p:nvCxnSpPr>
        <p:spPr>
          <a:xfrm flipH="1" flipV="1">
            <a:off x="4271681" y="987130"/>
            <a:ext cx="1564343" cy="290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3D1A668-B90D-7487-C0B4-2E0B9FBE5B80}"/>
              </a:ext>
            </a:extLst>
          </p:cNvPr>
          <p:cNvSpPr txBox="1"/>
          <p:nvPr/>
        </p:nvSpPr>
        <p:spPr>
          <a:xfrm>
            <a:off x="824606" y="2615943"/>
            <a:ext cx="70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CN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FF845F-F2B4-BF75-AFE7-3816F47B5AD1}"/>
              </a:ext>
            </a:extLst>
          </p:cNvPr>
          <p:cNvSpPr txBox="1"/>
          <p:nvPr/>
        </p:nvSpPr>
        <p:spPr>
          <a:xfrm>
            <a:off x="735223" y="3266304"/>
            <a:ext cx="106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Length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015BC8-57EC-4C7B-221D-23BB43BDC66E}"/>
              </a:ext>
            </a:extLst>
          </p:cNvPr>
          <p:cNvSpPr txBox="1"/>
          <p:nvPr/>
        </p:nvSpPr>
        <p:spPr>
          <a:xfrm>
            <a:off x="7214498" y="2127283"/>
            <a:ext cx="880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FC673B-CB79-AC87-DECB-19849F0EE970}"/>
              </a:ext>
            </a:extLst>
          </p:cNvPr>
          <p:cNvSpPr txBox="1"/>
          <p:nvPr/>
        </p:nvSpPr>
        <p:spPr>
          <a:xfrm>
            <a:off x="1526094" y="2646886"/>
            <a:ext cx="4839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1-byte field telling which option this is.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4DEA12-E326-FB18-7716-A866C410BDA4}"/>
              </a:ext>
            </a:extLst>
          </p:cNvPr>
          <p:cNvSpPr txBox="1"/>
          <p:nvPr/>
        </p:nvSpPr>
        <p:spPr>
          <a:xfrm>
            <a:off x="1526094" y="3290845"/>
            <a:ext cx="759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Indicates how long the Value segment is (from 0 to 255 bytes).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1A5FF-E67E-BB9A-596A-B0188103DF6D}"/>
              </a:ext>
            </a:extLst>
          </p:cNvPr>
          <p:cNvSpPr txBox="1"/>
          <p:nvPr/>
        </p:nvSpPr>
        <p:spPr>
          <a:xfrm>
            <a:off x="7214498" y="2130136"/>
            <a:ext cx="880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09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8" y="544820"/>
            <a:ext cx="4130469" cy="6076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8251150" y="427532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2372063-E41E-9397-DA36-1DC0EB031344}"/>
              </a:ext>
            </a:extLst>
          </p:cNvPr>
          <p:cNvSpPr txBox="1"/>
          <p:nvPr/>
        </p:nvSpPr>
        <p:spPr>
          <a:xfrm>
            <a:off x="342919" y="163279"/>
            <a:ext cx="2270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Next header 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9AB3BD-2540-A424-ED25-F10C7C0784D1}"/>
              </a:ext>
            </a:extLst>
          </p:cNvPr>
          <p:cNvSpPr txBox="1"/>
          <p:nvPr/>
        </p:nvSpPr>
        <p:spPr>
          <a:xfrm>
            <a:off x="3164013" y="615585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 Extension header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D099BA2-CC54-ED3A-93F0-CB1247B3AA64}"/>
              </a:ext>
            </a:extLst>
          </p:cNvPr>
          <p:cNvCxnSpPr>
            <a:cxnSpLocks/>
          </p:cNvCxnSpPr>
          <p:nvPr/>
        </p:nvCxnSpPr>
        <p:spPr>
          <a:xfrm flipH="1">
            <a:off x="2828365" y="987130"/>
            <a:ext cx="1443316" cy="25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1EC21C-489F-4052-E975-36D691B690B1}"/>
              </a:ext>
            </a:extLst>
          </p:cNvPr>
          <p:cNvSpPr txBox="1"/>
          <p:nvPr/>
        </p:nvSpPr>
        <p:spPr>
          <a:xfrm>
            <a:off x="817646" y="1215750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Fixed format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06AE1D-4481-667D-1F86-19A33B42D4CF}"/>
              </a:ext>
            </a:extLst>
          </p:cNvPr>
          <p:cNvSpPr txBox="1"/>
          <p:nvPr/>
        </p:nvSpPr>
        <p:spPr>
          <a:xfrm>
            <a:off x="4893686" y="1309879"/>
            <a:ext cx="3068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cs typeface="Arial"/>
                <a:sym typeface="Comfortaa"/>
              </a:rPr>
              <a:t>Variable number of variable length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F81958-99C5-DA1D-D8B7-B00F0EC4679F}"/>
              </a:ext>
            </a:extLst>
          </p:cNvPr>
          <p:cNvSpPr txBox="1"/>
          <p:nvPr/>
        </p:nvSpPr>
        <p:spPr>
          <a:xfrm>
            <a:off x="4787682" y="2127283"/>
            <a:ext cx="3280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Format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zh-CN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 Length, Value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C850E9F-8671-EFFC-EE7F-534D9C0EBF89}"/>
              </a:ext>
            </a:extLst>
          </p:cNvPr>
          <p:cNvCxnSpPr>
            <a:cxnSpLocks/>
          </p:cNvCxnSpPr>
          <p:nvPr/>
        </p:nvCxnSpPr>
        <p:spPr>
          <a:xfrm flipH="1" flipV="1">
            <a:off x="4271681" y="987130"/>
            <a:ext cx="1564343" cy="290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3D1A668-B90D-7487-C0B4-2E0B9FBE5B80}"/>
              </a:ext>
            </a:extLst>
          </p:cNvPr>
          <p:cNvSpPr txBox="1"/>
          <p:nvPr/>
        </p:nvSpPr>
        <p:spPr>
          <a:xfrm>
            <a:off x="824606" y="2615943"/>
            <a:ext cx="70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zh-CN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FF845F-F2B4-BF75-AFE7-3816F47B5AD1}"/>
              </a:ext>
            </a:extLst>
          </p:cNvPr>
          <p:cNvSpPr txBox="1"/>
          <p:nvPr/>
        </p:nvSpPr>
        <p:spPr>
          <a:xfrm>
            <a:off x="735223" y="3266304"/>
            <a:ext cx="106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Length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015BC8-57EC-4C7B-221D-23BB43BDC66E}"/>
              </a:ext>
            </a:extLst>
          </p:cNvPr>
          <p:cNvSpPr txBox="1"/>
          <p:nvPr/>
        </p:nvSpPr>
        <p:spPr>
          <a:xfrm>
            <a:off x="7214498" y="2127283"/>
            <a:ext cx="880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FC673B-CB79-AC87-DECB-19849F0EE970}"/>
              </a:ext>
            </a:extLst>
          </p:cNvPr>
          <p:cNvSpPr txBox="1"/>
          <p:nvPr/>
        </p:nvSpPr>
        <p:spPr>
          <a:xfrm>
            <a:off x="1526094" y="2646886"/>
            <a:ext cx="4839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1-byte field telling which option this is.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4DEA12-E326-FB18-7716-A866C410BDA4}"/>
              </a:ext>
            </a:extLst>
          </p:cNvPr>
          <p:cNvSpPr txBox="1"/>
          <p:nvPr/>
        </p:nvSpPr>
        <p:spPr>
          <a:xfrm>
            <a:off x="1526094" y="3290845"/>
            <a:ext cx="759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Indicates how long the Value segment is (from 0 to 255 bytes).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4AE977-91BD-20DA-646C-6AC6B3464761}"/>
              </a:ext>
            </a:extLst>
          </p:cNvPr>
          <p:cNvSpPr txBox="1"/>
          <p:nvPr/>
        </p:nvSpPr>
        <p:spPr>
          <a:xfrm>
            <a:off x="735223" y="3910263"/>
            <a:ext cx="880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B08C5E-FDF4-72F2-1F5E-47D08727E1D0}"/>
              </a:ext>
            </a:extLst>
          </p:cNvPr>
          <p:cNvSpPr txBox="1"/>
          <p:nvPr/>
        </p:nvSpPr>
        <p:spPr>
          <a:xfrm>
            <a:off x="1526094" y="3910263"/>
            <a:ext cx="759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Any information needed to the extension header</a:t>
            </a:r>
          </a:p>
        </p:txBody>
      </p:sp>
    </p:spTree>
    <p:extLst>
      <p:ext uri="{BB962C8B-B14F-4D97-AF65-F5344CB8AC3E}">
        <p14:creationId xmlns:p14="http://schemas.microsoft.com/office/powerpoint/2010/main" val="2699456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8" y="544820"/>
            <a:ext cx="4130469" cy="6076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8251150" y="427532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2372063-E41E-9397-DA36-1DC0EB031344}"/>
              </a:ext>
            </a:extLst>
          </p:cNvPr>
          <p:cNvSpPr txBox="1"/>
          <p:nvPr/>
        </p:nvSpPr>
        <p:spPr>
          <a:xfrm>
            <a:off x="342919" y="163279"/>
            <a:ext cx="2270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Next header 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9AB3BD-2540-A424-ED25-F10C7C0784D1}"/>
              </a:ext>
            </a:extLst>
          </p:cNvPr>
          <p:cNvSpPr txBox="1"/>
          <p:nvPr/>
        </p:nvSpPr>
        <p:spPr>
          <a:xfrm>
            <a:off x="3164013" y="615585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 Extension header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C48F4C-C544-17B4-1B03-C0AC18AC27ED}"/>
              </a:ext>
            </a:extLst>
          </p:cNvPr>
          <p:cNvSpPr txBox="1"/>
          <p:nvPr/>
        </p:nvSpPr>
        <p:spPr>
          <a:xfrm>
            <a:off x="2008381" y="163279"/>
            <a:ext cx="237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: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D099BA2-CC54-ED3A-93F0-CB1247B3AA64}"/>
              </a:ext>
            </a:extLst>
          </p:cNvPr>
          <p:cNvCxnSpPr>
            <a:cxnSpLocks/>
          </p:cNvCxnSpPr>
          <p:nvPr/>
        </p:nvCxnSpPr>
        <p:spPr>
          <a:xfrm flipH="1">
            <a:off x="2828365" y="987130"/>
            <a:ext cx="1443316" cy="2528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1EC21C-489F-4052-E975-36D691B690B1}"/>
              </a:ext>
            </a:extLst>
          </p:cNvPr>
          <p:cNvSpPr txBox="1"/>
          <p:nvPr/>
        </p:nvSpPr>
        <p:spPr>
          <a:xfrm>
            <a:off x="817646" y="1215750"/>
            <a:ext cx="261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Fixed format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06AE1D-4481-667D-1F86-19A33B42D4CF}"/>
              </a:ext>
            </a:extLst>
          </p:cNvPr>
          <p:cNvSpPr txBox="1"/>
          <p:nvPr/>
        </p:nvSpPr>
        <p:spPr>
          <a:xfrm>
            <a:off x="4893686" y="1309879"/>
            <a:ext cx="3068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cs typeface="Arial"/>
                <a:sym typeface="Comfortaa"/>
              </a:rPr>
              <a:t>Variable number of variable length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F81958-99C5-DA1D-D8B7-B00F0EC4679F}"/>
              </a:ext>
            </a:extLst>
          </p:cNvPr>
          <p:cNvSpPr txBox="1"/>
          <p:nvPr/>
        </p:nvSpPr>
        <p:spPr>
          <a:xfrm>
            <a:off x="4787682" y="2127283"/>
            <a:ext cx="3280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Format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altLang="zh-CN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 Length, Value</a:t>
            </a:r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C850E9F-8671-EFFC-EE7F-534D9C0EBF89}"/>
              </a:ext>
            </a:extLst>
          </p:cNvPr>
          <p:cNvCxnSpPr>
            <a:cxnSpLocks/>
          </p:cNvCxnSpPr>
          <p:nvPr/>
        </p:nvCxnSpPr>
        <p:spPr>
          <a:xfrm flipH="1" flipV="1">
            <a:off x="4271681" y="987130"/>
            <a:ext cx="1564343" cy="2903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6015BC8-57EC-4C7B-221D-23BB43BDC66E}"/>
              </a:ext>
            </a:extLst>
          </p:cNvPr>
          <p:cNvSpPr txBox="1"/>
          <p:nvPr/>
        </p:nvSpPr>
        <p:spPr>
          <a:xfrm>
            <a:off x="7214498" y="2127283"/>
            <a:ext cx="880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1B26A8-AE9E-5EC8-3AB0-512ADD3F2FFA}"/>
              </a:ext>
            </a:extLst>
          </p:cNvPr>
          <p:cNvSpPr txBox="1"/>
          <p:nvPr/>
        </p:nvSpPr>
        <p:spPr>
          <a:xfrm>
            <a:off x="776763" y="2740017"/>
            <a:ext cx="75904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Some kinds of extension header: Destination options header, </a:t>
            </a:r>
            <a:r>
              <a:rPr lang="en-US" altLang="zh-CN" sz="1800" dirty="0">
                <a:solidFill>
                  <a:schemeClr val="tx1"/>
                </a:solidFill>
                <a:latin typeface="Comfortaa" panose="02010600030101010101" charset="0"/>
                <a:sym typeface="Comfortaa"/>
              </a:rPr>
              <a:t>H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op-by-hop header, </a:t>
            </a:r>
            <a:r>
              <a:rPr lang="en-US" altLang="zh-CN" sz="1800" dirty="0">
                <a:solidFill>
                  <a:schemeClr val="tx1"/>
                </a:solidFill>
                <a:latin typeface="Comfortaa" panose="02010600030101010101" charset="0"/>
                <a:sym typeface="Comfortaa"/>
              </a:rPr>
              <a:t>R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outing header, Fragment header, Authentication header(See textbook for details)</a:t>
            </a:r>
          </a:p>
        </p:txBody>
      </p:sp>
    </p:spTree>
    <p:extLst>
      <p:ext uri="{BB962C8B-B14F-4D97-AF65-F5344CB8AC3E}">
        <p14:creationId xmlns:p14="http://schemas.microsoft.com/office/powerpoint/2010/main" val="311923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-1" y="76443"/>
            <a:ext cx="4685936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 IPv6 datagram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36" y="950411"/>
            <a:ext cx="3921488" cy="3240589"/>
          </a:xfrm>
        </p:spPr>
        <p:txBody>
          <a:bodyPr/>
          <a:lstStyle/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The </a:t>
            </a:r>
            <a:r>
              <a:rPr lang="en-US" altLang="zh-CN" sz="1800" b="1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Hop limit </a:t>
            </a: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field(8 bits) 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is used to keep packets from living forever.</a:t>
            </a:r>
          </a:p>
          <a:p>
            <a:pPr marL="0" algn="l"/>
            <a:endParaRPr lang="en-US" altLang="zh-CN" sz="1800" dirty="0">
              <a:latin typeface="Comfortaa" panose="02010600030101010101" charset="0"/>
            </a:endParaRPr>
          </a:p>
          <a:p>
            <a:pPr marL="0" algn="l"/>
            <a:r>
              <a:rPr lang="en-US" altLang="zh-CN" sz="1800" b="0" i="0" u="none" strike="noStrike" baseline="0" dirty="0">
                <a:latin typeface="Comfortaa" panose="02010600030101010101" charset="0"/>
              </a:rPr>
              <a:t>If the value in this field reaches 0, the router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dismisses the datagram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 and returns an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ICMP error report message</a:t>
            </a:r>
            <a:r>
              <a:rPr lang="en-US" altLang="zh-CN" sz="1800" b="0" i="0" u="none" strike="noStrike" baseline="0" dirty="0">
                <a:latin typeface="Comfortaa" panose="02010600030101010101" charset="0"/>
              </a:rPr>
              <a:t>.</a:t>
            </a: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8251150" y="427532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16BD0CF-9F1C-9811-9FFA-5CED015A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69" y="735172"/>
            <a:ext cx="4885232" cy="3364885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5B05DDA-2101-2535-A10A-7C9586EE95AB}"/>
              </a:ext>
            </a:extLst>
          </p:cNvPr>
          <p:cNvCxnSpPr>
            <a:cxnSpLocks/>
          </p:cNvCxnSpPr>
          <p:nvPr/>
        </p:nvCxnSpPr>
        <p:spPr>
          <a:xfrm flipH="1">
            <a:off x="3582521" y="1606946"/>
            <a:ext cx="41943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4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-1" y="76443"/>
            <a:ext cx="4685936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The format of the IPv6 datagram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7DBAA7AB-AC22-ED2A-50A1-A6C0443BD53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1936" y="950411"/>
                <a:ext cx="3921488" cy="3240589"/>
              </a:xfrm>
            </p:spPr>
            <p:txBody>
              <a:bodyPr/>
              <a:lstStyle/>
              <a:p>
                <a:pPr marL="0" algn="l"/>
                <a:r>
                  <a:rPr lang="en-US" altLang="zh-CN" sz="1800" b="0" i="0" u="none" strike="noStrike" baseline="0" dirty="0">
                    <a:latin typeface="Comfortaa" panose="02010600030101010101" charset="0"/>
                  </a:rPr>
                  <a:t>The </a:t>
                </a:r>
                <a:r>
                  <a:rPr lang="en-US" altLang="zh-CN" sz="1800" b="1" dirty="0">
                    <a:solidFill>
                      <a:srgbClr val="0070C0"/>
                    </a:solidFill>
                    <a:latin typeface="Comfortaa" panose="02010600030101010101" charset="0"/>
                  </a:rPr>
                  <a:t>S</a:t>
                </a:r>
                <a:r>
                  <a:rPr lang="en-US" altLang="zh-CN" sz="1800" b="1" i="0" u="none" strike="noStrike" baseline="0" dirty="0">
                    <a:solidFill>
                      <a:srgbClr val="0070C0"/>
                    </a:solidFill>
                    <a:latin typeface="Comfortaa" panose="02010600030101010101" charset="0"/>
                  </a:rPr>
                  <a:t>ource address and Destination address </a:t>
                </a:r>
                <a:r>
                  <a:rPr lang="en-US" altLang="zh-CN" sz="1800" b="0" i="0" u="none" strike="noStrike" baseline="0" dirty="0">
                    <a:solidFill>
                      <a:srgbClr val="0070C0"/>
                    </a:solidFill>
                    <a:latin typeface="Comfortaa" panose="02010600030101010101" charset="0"/>
                  </a:rPr>
                  <a:t>field </a:t>
                </a:r>
                <a:r>
                  <a:rPr lang="en-US" altLang="zh-CN" sz="1800" b="0" i="0" u="none" strike="noStrike" baseline="0" dirty="0">
                    <a:latin typeface="Comfortaa" panose="02010600030101010101" charset="0"/>
                  </a:rPr>
                  <a:t>use 16 bytes.</a:t>
                </a:r>
              </a:p>
              <a:p>
                <a:pPr marL="0" algn="l"/>
                <a:endParaRPr lang="en-US" altLang="zh-CN" sz="1800" b="0" i="0" u="none" strike="noStrike" baseline="0" dirty="0">
                  <a:latin typeface="Comfortaa" panose="02010600030101010101" charset="0"/>
                </a:endParaRPr>
              </a:p>
              <a:p>
                <a:pPr marL="0" algn="l"/>
                <a:r>
                  <a:rPr lang="en-US" altLang="zh-CN" sz="1800" dirty="0">
                    <a:latin typeface="Comfortaa" panose="02010600030101010101" charset="0"/>
                  </a:rPr>
                  <a:t>It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fortaa" panose="02010600030101010101" charset="0"/>
                  </a:rPr>
                  <a:t> addresses</a:t>
                </a:r>
                <a:r>
                  <a:rPr lang="en-US" altLang="zh-CN" sz="1800" dirty="0">
                    <a:latin typeface="Comfortaa" panose="02010600030101010101" charset="0"/>
                  </a:rPr>
                  <a:t>, which means every square meter on earth(including water surface) can have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omfortaa" panose="02010600030101010101" charset="0"/>
                  </a:rPr>
                  <a:t> addresses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mfortaa" panose="02010600030101010101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7DBAA7AB-AC22-ED2A-50A1-A6C0443BD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1936" y="950411"/>
                <a:ext cx="3921488" cy="3240589"/>
              </a:xfrm>
              <a:blipFill>
                <a:blip r:embed="rId3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8251150" y="4275325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16BD0CF-9F1C-9811-9FFA-5CED015A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069" y="735172"/>
            <a:ext cx="4885232" cy="3364885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5B05DDA-2101-2535-A10A-7C9586EE95AB}"/>
              </a:ext>
            </a:extLst>
          </p:cNvPr>
          <p:cNvCxnSpPr>
            <a:cxnSpLocks/>
          </p:cNvCxnSpPr>
          <p:nvPr/>
        </p:nvCxnSpPr>
        <p:spPr>
          <a:xfrm flipH="1">
            <a:off x="3841376" y="2315158"/>
            <a:ext cx="21022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F6CB772-2F9F-CA69-9132-BB842A4FDBEC}"/>
              </a:ext>
            </a:extLst>
          </p:cNvPr>
          <p:cNvCxnSpPr>
            <a:cxnSpLocks/>
          </p:cNvCxnSpPr>
          <p:nvPr/>
        </p:nvCxnSpPr>
        <p:spPr>
          <a:xfrm flipH="1" flipV="1">
            <a:off x="3841376" y="2918012"/>
            <a:ext cx="1931894" cy="5446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2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0;p23">
            <a:extLst>
              <a:ext uri="{FF2B5EF4-FFF2-40B4-BE49-F238E27FC236}">
                <a16:creationId xmlns:a16="http://schemas.microsoft.com/office/drawing/2014/main" id="{408393BB-7144-4748-BA8C-FC71CCFB72D7}"/>
              </a:ext>
            </a:extLst>
          </p:cNvPr>
          <p:cNvGrpSpPr/>
          <p:nvPr/>
        </p:nvGrpSpPr>
        <p:grpSpPr>
          <a:xfrm>
            <a:off x="7880431" y="198954"/>
            <a:ext cx="772313" cy="497910"/>
            <a:chOff x="-75881" y="2283499"/>
            <a:chExt cx="772313" cy="497910"/>
          </a:xfrm>
        </p:grpSpPr>
        <p:sp>
          <p:nvSpPr>
            <p:cNvPr id="29" name="Google Shape;331;p23">
              <a:extLst>
                <a:ext uri="{FF2B5EF4-FFF2-40B4-BE49-F238E27FC236}">
                  <a16:creationId xmlns:a16="http://schemas.microsoft.com/office/drawing/2014/main" id="{2E396080-7D3A-4733-BBC5-5BEFCE7D6E6B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32;p23">
              <a:extLst>
                <a:ext uri="{FF2B5EF4-FFF2-40B4-BE49-F238E27FC236}">
                  <a16:creationId xmlns:a16="http://schemas.microsoft.com/office/drawing/2014/main" id="{D3296027-382C-40FF-A31F-349974A48B28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56;p23">
            <a:extLst>
              <a:ext uri="{FF2B5EF4-FFF2-40B4-BE49-F238E27FC236}">
                <a16:creationId xmlns:a16="http://schemas.microsoft.com/office/drawing/2014/main" id="{5D6AF83A-9239-4976-A90F-DCBA18AB7F56}"/>
              </a:ext>
            </a:extLst>
          </p:cNvPr>
          <p:cNvGrpSpPr/>
          <p:nvPr/>
        </p:nvGrpSpPr>
        <p:grpSpPr>
          <a:xfrm>
            <a:off x="419306" y="228628"/>
            <a:ext cx="800177" cy="752193"/>
            <a:chOff x="734290" y="251983"/>
            <a:chExt cx="800177" cy="752193"/>
          </a:xfrm>
        </p:grpSpPr>
        <p:sp>
          <p:nvSpPr>
            <p:cNvPr id="32" name="Google Shape;357;p23">
              <a:extLst>
                <a:ext uri="{FF2B5EF4-FFF2-40B4-BE49-F238E27FC236}">
                  <a16:creationId xmlns:a16="http://schemas.microsoft.com/office/drawing/2014/main" id="{8224CF6F-C4CD-444A-BC7F-7F2224CAEA11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8;p23">
              <a:extLst>
                <a:ext uri="{FF2B5EF4-FFF2-40B4-BE49-F238E27FC236}">
                  <a16:creationId xmlns:a16="http://schemas.microsoft.com/office/drawing/2014/main" id="{1D783FA6-0F85-4117-9B1C-0D3FC57E9CA4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96;p23">
            <a:extLst>
              <a:ext uri="{FF2B5EF4-FFF2-40B4-BE49-F238E27FC236}">
                <a16:creationId xmlns:a16="http://schemas.microsoft.com/office/drawing/2014/main" id="{D53ABFC3-E48B-4ABC-BB3D-2B1B93A76806}"/>
              </a:ext>
            </a:extLst>
          </p:cNvPr>
          <p:cNvGrpSpPr/>
          <p:nvPr/>
        </p:nvGrpSpPr>
        <p:grpSpPr>
          <a:xfrm>
            <a:off x="2635615" y="4269689"/>
            <a:ext cx="730914" cy="557013"/>
            <a:chOff x="1588573" y="-296128"/>
            <a:chExt cx="730914" cy="557013"/>
          </a:xfrm>
        </p:grpSpPr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AF1EC2CE-2282-4305-B547-9A22BF7AE81C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98;p23">
              <a:extLst>
                <a:ext uri="{FF2B5EF4-FFF2-40B4-BE49-F238E27FC236}">
                  <a16:creationId xmlns:a16="http://schemas.microsoft.com/office/drawing/2014/main" id="{3B0E11B5-3AA0-45E0-948B-F71F9305B8CC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7" name="Google Shape;399;p23">
                <a:extLst>
                  <a:ext uri="{FF2B5EF4-FFF2-40B4-BE49-F238E27FC236}">
                    <a16:creationId xmlns:a16="http://schemas.microsoft.com/office/drawing/2014/main" id="{373C3863-4195-48C4-B32E-926405BFB4BB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00;p23">
                <a:extLst>
                  <a:ext uri="{FF2B5EF4-FFF2-40B4-BE49-F238E27FC236}">
                    <a16:creationId xmlns:a16="http://schemas.microsoft.com/office/drawing/2014/main" id="{8E4BD425-56F6-4198-8C80-198D2AD2653B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" name="Google Shape;417;p23">
            <a:extLst>
              <a:ext uri="{FF2B5EF4-FFF2-40B4-BE49-F238E27FC236}">
                <a16:creationId xmlns:a16="http://schemas.microsoft.com/office/drawing/2014/main" id="{A5ED1402-861D-407D-B473-B7945A34FEF3}"/>
              </a:ext>
            </a:extLst>
          </p:cNvPr>
          <p:cNvGrpSpPr/>
          <p:nvPr/>
        </p:nvGrpSpPr>
        <p:grpSpPr>
          <a:xfrm>
            <a:off x="7859676" y="1439857"/>
            <a:ext cx="1277205" cy="1131333"/>
            <a:chOff x="-182869" y="835238"/>
            <a:chExt cx="1277205" cy="1131333"/>
          </a:xfrm>
        </p:grpSpPr>
        <p:sp>
          <p:nvSpPr>
            <p:cNvPr id="40" name="Google Shape;418;p23">
              <a:extLst>
                <a:ext uri="{FF2B5EF4-FFF2-40B4-BE49-F238E27FC236}">
                  <a16:creationId xmlns:a16="http://schemas.microsoft.com/office/drawing/2014/main" id="{8AE09F59-868E-45E4-9F04-69966A09D173}"/>
                </a:ext>
              </a:extLst>
            </p:cNvPr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9;p23">
              <a:extLst>
                <a:ext uri="{FF2B5EF4-FFF2-40B4-BE49-F238E27FC236}">
                  <a16:creationId xmlns:a16="http://schemas.microsoft.com/office/drawing/2014/main" id="{B2F77BC4-1D99-4B97-BEBD-CD0830314CAB}"/>
                </a:ext>
              </a:extLst>
            </p:cNvPr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5" name="Google Shape;420;p23">
                <a:extLst>
                  <a:ext uri="{FF2B5EF4-FFF2-40B4-BE49-F238E27FC236}">
                    <a16:creationId xmlns:a16="http://schemas.microsoft.com/office/drawing/2014/main" id="{6282FB26-A499-4047-8E59-01BABA24ABC2}"/>
                  </a:ext>
                </a:extLst>
              </p:cNvPr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21;p23">
                <a:extLst>
                  <a:ext uri="{FF2B5EF4-FFF2-40B4-BE49-F238E27FC236}">
                    <a16:creationId xmlns:a16="http://schemas.microsoft.com/office/drawing/2014/main" id="{7C3238B1-B224-4091-A9C0-EB1F883E5CBF}"/>
                  </a:ext>
                </a:extLst>
              </p:cNvPr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2;p23">
              <a:extLst>
                <a:ext uri="{FF2B5EF4-FFF2-40B4-BE49-F238E27FC236}">
                  <a16:creationId xmlns:a16="http://schemas.microsoft.com/office/drawing/2014/main" id="{4374ACBA-042B-4AB5-9DE9-F3112AB478D9}"/>
                </a:ext>
              </a:extLst>
            </p:cNvPr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3" name="Google Shape;423;p23">
                <a:extLst>
                  <a:ext uri="{FF2B5EF4-FFF2-40B4-BE49-F238E27FC236}">
                    <a16:creationId xmlns:a16="http://schemas.microsoft.com/office/drawing/2014/main" id="{B02A04F4-496F-42D4-8FA8-F820D47A3512}"/>
                  </a:ext>
                </a:extLst>
              </p:cNvPr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24;p23">
                <a:extLst>
                  <a:ext uri="{FF2B5EF4-FFF2-40B4-BE49-F238E27FC236}">
                    <a16:creationId xmlns:a16="http://schemas.microsoft.com/office/drawing/2014/main" id="{F31E7B6D-8420-419A-A694-0AAB78FE0E93}"/>
                  </a:ext>
                </a:extLst>
              </p:cNvPr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" name="Google Shape;439;p23">
            <a:extLst>
              <a:ext uri="{FF2B5EF4-FFF2-40B4-BE49-F238E27FC236}">
                <a16:creationId xmlns:a16="http://schemas.microsoft.com/office/drawing/2014/main" id="{721BA6C5-F167-49D9-B657-7C6AA4B46AA4}"/>
              </a:ext>
            </a:extLst>
          </p:cNvPr>
          <p:cNvGrpSpPr/>
          <p:nvPr/>
        </p:nvGrpSpPr>
        <p:grpSpPr>
          <a:xfrm>
            <a:off x="421080" y="3792026"/>
            <a:ext cx="638983" cy="1054658"/>
            <a:chOff x="319707" y="3143540"/>
            <a:chExt cx="638983" cy="1054658"/>
          </a:xfrm>
        </p:grpSpPr>
        <p:sp>
          <p:nvSpPr>
            <p:cNvPr id="48" name="Google Shape;440;p23">
              <a:extLst>
                <a:ext uri="{FF2B5EF4-FFF2-40B4-BE49-F238E27FC236}">
                  <a16:creationId xmlns:a16="http://schemas.microsoft.com/office/drawing/2014/main" id="{48DCCCFC-BBC4-4366-9E4D-63F005B287F3}"/>
                </a:ext>
              </a:extLst>
            </p:cNvPr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41;p23">
              <a:extLst>
                <a:ext uri="{FF2B5EF4-FFF2-40B4-BE49-F238E27FC236}">
                  <a16:creationId xmlns:a16="http://schemas.microsoft.com/office/drawing/2014/main" id="{E7AEC506-7240-4B33-B550-9C85F76C9DF8}"/>
                </a:ext>
              </a:extLst>
            </p:cNvPr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42;p23">
              <a:extLst>
                <a:ext uri="{FF2B5EF4-FFF2-40B4-BE49-F238E27FC236}">
                  <a16:creationId xmlns:a16="http://schemas.microsoft.com/office/drawing/2014/main" id="{4F328D84-C3EF-4125-BC25-87C37E355BB9}"/>
                </a:ext>
              </a:extLst>
            </p:cNvPr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43;p23">
              <a:extLst>
                <a:ext uri="{FF2B5EF4-FFF2-40B4-BE49-F238E27FC236}">
                  <a16:creationId xmlns:a16="http://schemas.microsoft.com/office/drawing/2014/main" id="{4D1BBCC1-05EF-4916-AEF8-AB93032F75FA}"/>
                </a:ext>
              </a:extLst>
            </p:cNvPr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06;p23">
            <a:extLst>
              <a:ext uri="{FF2B5EF4-FFF2-40B4-BE49-F238E27FC236}">
                <a16:creationId xmlns:a16="http://schemas.microsoft.com/office/drawing/2014/main" id="{3F1016D5-C7AE-4093-859B-6539FCC612C3}"/>
              </a:ext>
            </a:extLst>
          </p:cNvPr>
          <p:cNvGrpSpPr/>
          <p:nvPr/>
        </p:nvGrpSpPr>
        <p:grpSpPr>
          <a:xfrm>
            <a:off x="7595241" y="3818440"/>
            <a:ext cx="1009123" cy="1313971"/>
            <a:chOff x="6151764" y="3887194"/>
            <a:chExt cx="1009123" cy="1313971"/>
          </a:xfrm>
        </p:grpSpPr>
        <p:grpSp>
          <p:nvGrpSpPr>
            <p:cNvPr id="53" name="Google Shape;507;p23">
              <a:extLst>
                <a:ext uri="{FF2B5EF4-FFF2-40B4-BE49-F238E27FC236}">
                  <a16:creationId xmlns:a16="http://schemas.microsoft.com/office/drawing/2014/main" id="{FA1B279E-8776-4D0E-8D97-48DF20D315F0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7" name="Google Shape;508;p23">
                <a:extLst>
                  <a:ext uri="{FF2B5EF4-FFF2-40B4-BE49-F238E27FC236}">
                    <a16:creationId xmlns:a16="http://schemas.microsoft.com/office/drawing/2014/main" id="{0B59D94D-3BF7-4566-AA5D-1410E955C66C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09;p23">
                <a:extLst>
                  <a:ext uri="{FF2B5EF4-FFF2-40B4-BE49-F238E27FC236}">
                    <a16:creationId xmlns:a16="http://schemas.microsoft.com/office/drawing/2014/main" id="{F0764C53-BF6E-4766-8B5A-3E2BA786C0EC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10;p23">
                <a:extLst>
                  <a:ext uri="{FF2B5EF4-FFF2-40B4-BE49-F238E27FC236}">
                    <a16:creationId xmlns:a16="http://schemas.microsoft.com/office/drawing/2014/main" id="{7E1C6F41-26D7-48D5-9932-5A4458978548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511;p23">
                <a:extLst>
                  <a:ext uri="{FF2B5EF4-FFF2-40B4-BE49-F238E27FC236}">
                    <a16:creationId xmlns:a16="http://schemas.microsoft.com/office/drawing/2014/main" id="{AFC63345-DD21-429A-A5AD-4F75A7E1AADF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512;p23">
                <a:extLst>
                  <a:ext uri="{FF2B5EF4-FFF2-40B4-BE49-F238E27FC236}">
                    <a16:creationId xmlns:a16="http://schemas.microsoft.com/office/drawing/2014/main" id="{DADF0378-3A41-48C7-A2CA-F98C997329FC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513;p23">
                <a:extLst>
                  <a:ext uri="{FF2B5EF4-FFF2-40B4-BE49-F238E27FC236}">
                    <a16:creationId xmlns:a16="http://schemas.microsoft.com/office/drawing/2014/main" id="{7A8BC4A8-6164-4C8D-B034-A222517A0FA3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14;p23">
                <a:extLst>
                  <a:ext uri="{FF2B5EF4-FFF2-40B4-BE49-F238E27FC236}">
                    <a16:creationId xmlns:a16="http://schemas.microsoft.com/office/drawing/2014/main" id="{8FFC5433-4265-4B5D-8DAF-1FF7754602E0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515;p23">
                <a:extLst>
                  <a:ext uri="{FF2B5EF4-FFF2-40B4-BE49-F238E27FC236}">
                    <a16:creationId xmlns:a16="http://schemas.microsoft.com/office/drawing/2014/main" id="{588C8416-DD8E-4CE7-97AD-30102DA41884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516;p23">
                <a:extLst>
                  <a:ext uri="{FF2B5EF4-FFF2-40B4-BE49-F238E27FC236}">
                    <a16:creationId xmlns:a16="http://schemas.microsoft.com/office/drawing/2014/main" id="{194CF2AC-F727-4261-A7A8-596E8AE93501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17;p23">
              <a:extLst>
                <a:ext uri="{FF2B5EF4-FFF2-40B4-BE49-F238E27FC236}">
                  <a16:creationId xmlns:a16="http://schemas.microsoft.com/office/drawing/2014/main" id="{C90BDF14-61E0-450D-B3D7-8615CF8570F6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5" name="Google Shape;518;p23">
                <a:extLst>
                  <a:ext uri="{FF2B5EF4-FFF2-40B4-BE49-F238E27FC236}">
                    <a16:creationId xmlns:a16="http://schemas.microsoft.com/office/drawing/2014/main" id="{1F357F5C-A317-4FBA-A2E6-9A84A1A6897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19;p23">
                <a:extLst>
                  <a:ext uri="{FF2B5EF4-FFF2-40B4-BE49-F238E27FC236}">
                    <a16:creationId xmlns:a16="http://schemas.microsoft.com/office/drawing/2014/main" id="{A80A388E-AA13-40BE-9EAF-7D34BBC041ED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578;p23">
            <a:extLst>
              <a:ext uri="{FF2B5EF4-FFF2-40B4-BE49-F238E27FC236}">
                <a16:creationId xmlns:a16="http://schemas.microsoft.com/office/drawing/2014/main" id="{E3510285-01A6-4787-B625-4AFC4674762F}"/>
              </a:ext>
            </a:extLst>
          </p:cNvPr>
          <p:cNvGrpSpPr/>
          <p:nvPr/>
        </p:nvGrpSpPr>
        <p:grpSpPr>
          <a:xfrm>
            <a:off x="5799288" y="4507204"/>
            <a:ext cx="772313" cy="497744"/>
            <a:chOff x="4816519" y="4288164"/>
            <a:chExt cx="772313" cy="497744"/>
          </a:xfrm>
        </p:grpSpPr>
        <p:sp>
          <p:nvSpPr>
            <p:cNvPr id="67" name="Google Shape;579;p23">
              <a:extLst>
                <a:ext uri="{FF2B5EF4-FFF2-40B4-BE49-F238E27FC236}">
                  <a16:creationId xmlns:a16="http://schemas.microsoft.com/office/drawing/2014/main" id="{043E3A2F-7CAB-4C28-A0A8-E6A3F0059E83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580;p23">
              <a:extLst>
                <a:ext uri="{FF2B5EF4-FFF2-40B4-BE49-F238E27FC236}">
                  <a16:creationId xmlns:a16="http://schemas.microsoft.com/office/drawing/2014/main" id="{08EAD599-5BCA-4506-91E1-44C7B0E3C0A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581;p23">
            <a:extLst>
              <a:ext uri="{FF2B5EF4-FFF2-40B4-BE49-F238E27FC236}">
                <a16:creationId xmlns:a16="http://schemas.microsoft.com/office/drawing/2014/main" id="{B4147994-C912-4BA4-B048-72591C1095C0}"/>
              </a:ext>
            </a:extLst>
          </p:cNvPr>
          <p:cNvGrpSpPr/>
          <p:nvPr/>
        </p:nvGrpSpPr>
        <p:grpSpPr>
          <a:xfrm>
            <a:off x="2886238" y="115409"/>
            <a:ext cx="851139" cy="910474"/>
            <a:chOff x="1637980" y="2854741"/>
            <a:chExt cx="851139" cy="910474"/>
          </a:xfrm>
        </p:grpSpPr>
        <p:grpSp>
          <p:nvGrpSpPr>
            <p:cNvPr id="75" name="Google Shape;582;p23">
              <a:extLst>
                <a:ext uri="{FF2B5EF4-FFF2-40B4-BE49-F238E27FC236}">
                  <a16:creationId xmlns:a16="http://schemas.microsoft.com/office/drawing/2014/main" id="{18BB8ED9-DB95-47C0-B71F-CD874440A807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79" name="Google Shape;583;p23">
                <a:extLst>
                  <a:ext uri="{FF2B5EF4-FFF2-40B4-BE49-F238E27FC236}">
                    <a16:creationId xmlns:a16="http://schemas.microsoft.com/office/drawing/2014/main" id="{80C64346-CBD2-429C-96BB-60E809801BD7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584;p23">
                <a:extLst>
                  <a:ext uri="{FF2B5EF4-FFF2-40B4-BE49-F238E27FC236}">
                    <a16:creationId xmlns:a16="http://schemas.microsoft.com/office/drawing/2014/main" id="{592498CD-B456-43A1-84A2-D538C818891B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85;p23">
                <a:extLst>
                  <a:ext uri="{FF2B5EF4-FFF2-40B4-BE49-F238E27FC236}">
                    <a16:creationId xmlns:a16="http://schemas.microsoft.com/office/drawing/2014/main" id="{BC9B2F47-4A26-49FE-A3CD-ADC642D0225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586;p23">
              <a:extLst>
                <a:ext uri="{FF2B5EF4-FFF2-40B4-BE49-F238E27FC236}">
                  <a16:creationId xmlns:a16="http://schemas.microsoft.com/office/drawing/2014/main" id="{0340E261-D478-4F97-91C5-B6ABE9A7F9FF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77" name="Google Shape;587;p23">
                <a:extLst>
                  <a:ext uri="{FF2B5EF4-FFF2-40B4-BE49-F238E27FC236}">
                    <a16:creationId xmlns:a16="http://schemas.microsoft.com/office/drawing/2014/main" id="{C460BEB8-E79C-4225-82CB-D5349BBB7F82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588;p23">
                <a:extLst>
                  <a:ext uri="{FF2B5EF4-FFF2-40B4-BE49-F238E27FC236}">
                    <a16:creationId xmlns:a16="http://schemas.microsoft.com/office/drawing/2014/main" id="{0B3595FD-4F65-4A9B-91BB-42B7FA46E11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1159;p38">
            <a:extLst>
              <a:ext uri="{FF2B5EF4-FFF2-40B4-BE49-F238E27FC236}">
                <a16:creationId xmlns:a16="http://schemas.microsoft.com/office/drawing/2014/main" id="{CA53CA4B-57B7-4536-9B68-7838297860EE}"/>
              </a:ext>
            </a:extLst>
          </p:cNvPr>
          <p:cNvGrpSpPr/>
          <p:nvPr/>
        </p:nvGrpSpPr>
        <p:grpSpPr>
          <a:xfrm>
            <a:off x="6303030" y="119744"/>
            <a:ext cx="674894" cy="958253"/>
            <a:chOff x="5394851" y="495000"/>
            <a:chExt cx="1056271" cy="1412436"/>
          </a:xfrm>
        </p:grpSpPr>
        <p:grpSp>
          <p:nvGrpSpPr>
            <p:cNvPr id="90" name="Google Shape;1160;p38">
              <a:extLst>
                <a:ext uri="{FF2B5EF4-FFF2-40B4-BE49-F238E27FC236}">
                  <a16:creationId xmlns:a16="http://schemas.microsoft.com/office/drawing/2014/main" id="{3A7A76FC-1A2F-4242-89FB-D536E5141F85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98" name="Google Shape;1161;p38">
                <a:extLst>
                  <a:ext uri="{FF2B5EF4-FFF2-40B4-BE49-F238E27FC236}">
                    <a16:creationId xmlns:a16="http://schemas.microsoft.com/office/drawing/2014/main" id="{102AE34F-9848-4DF1-BB82-69601BFC3918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62;p38">
                <a:extLst>
                  <a:ext uri="{FF2B5EF4-FFF2-40B4-BE49-F238E27FC236}">
                    <a16:creationId xmlns:a16="http://schemas.microsoft.com/office/drawing/2014/main" id="{E6C56097-E50F-4A4A-A362-F7CE32747193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1163;p38">
              <a:extLst>
                <a:ext uri="{FF2B5EF4-FFF2-40B4-BE49-F238E27FC236}">
                  <a16:creationId xmlns:a16="http://schemas.microsoft.com/office/drawing/2014/main" id="{CDB6F664-CF41-497C-A652-9719EB976AD2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92" name="Google Shape;1164;p38">
                <a:extLst>
                  <a:ext uri="{FF2B5EF4-FFF2-40B4-BE49-F238E27FC236}">
                    <a16:creationId xmlns:a16="http://schemas.microsoft.com/office/drawing/2014/main" id="{38F62780-9815-488C-99F5-B2A509BACDAE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165;p38">
                <a:extLst>
                  <a:ext uri="{FF2B5EF4-FFF2-40B4-BE49-F238E27FC236}">
                    <a16:creationId xmlns:a16="http://schemas.microsoft.com/office/drawing/2014/main" id="{3F5084A7-E2F6-47A7-B940-85CF45BB165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166;p38">
                <a:extLst>
                  <a:ext uri="{FF2B5EF4-FFF2-40B4-BE49-F238E27FC236}">
                    <a16:creationId xmlns:a16="http://schemas.microsoft.com/office/drawing/2014/main" id="{8F967E4B-74A4-440E-BCB9-AE6B08427F98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167;p38">
                <a:extLst>
                  <a:ext uri="{FF2B5EF4-FFF2-40B4-BE49-F238E27FC236}">
                    <a16:creationId xmlns:a16="http://schemas.microsoft.com/office/drawing/2014/main" id="{666123B6-C215-4A83-88A1-D0251B362407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168;p38">
                <a:extLst>
                  <a:ext uri="{FF2B5EF4-FFF2-40B4-BE49-F238E27FC236}">
                    <a16:creationId xmlns:a16="http://schemas.microsoft.com/office/drawing/2014/main" id="{EDFF7AAE-6ABE-4295-AE90-C2921432B51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169;p38">
                <a:extLst>
                  <a:ext uri="{FF2B5EF4-FFF2-40B4-BE49-F238E27FC236}">
                    <a16:creationId xmlns:a16="http://schemas.microsoft.com/office/drawing/2014/main" id="{A5996F1B-1EBF-4FFC-9FA0-297D337F9661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" name="Google Shape;369;p23">
            <a:extLst>
              <a:ext uri="{FF2B5EF4-FFF2-40B4-BE49-F238E27FC236}">
                <a16:creationId xmlns:a16="http://schemas.microsoft.com/office/drawing/2014/main" id="{39E9D7AE-7613-4782-BBFD-4F07C3C973A6}"/>
              </a:ext>
            </a:extLst>
          </p:cNvPr>
          <p:cNvGrpSpPr/>
          <p:nvPr/>
        </p:nvGrpSpPr>
        <p:grpSpPr>
          <a:xfrm>
            <a:off x="549326" y="1813038"/>
            <a:ext cx="820760" cy="899951"/>
            <a:chOff x="4554058" y="287028"/>
            <a:chExt cx="820760" cy="899951"/>
          </a:xfrm>
        </p:grpSpPr>
        <p:grpSp>
          <p:nvGrpSpPr>
            <p:cNvPr id="83" name="Google Shape;370;p23">
              <a:extLst>
                <a:ext uri="{FF2B5EF4-FFF2-40B4-BE49-F238E27FC236}">
                  <a16:creationId xmlns:a16="http://schemas.microsoft.com/office/drawing/2014/main" id="{F8E4DBC7-A6F2-4253-9382-1FFE41A0EA9C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7" name="Google Shape;371;p23">
                <a:extLst>
                  <a:ext uri="{FF2B5EF4-FFF2-40B4-BE49-F238E27FC236}">
                    <a16:creationId xmlns:a16="http://schemas.microsoft.com/office/drawing/2014/main" id="{871C9C86-EF35-479D-A150-FDF35E142351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72;p23">
                <a:extLst>
                  <a:ext uri="{FF2B5EF4-FFF2-40B4-BE49-F238E27FC236}">
                    <a16:creationId xmlns:a16="http://schemas.microsoft.com/office/drawing/2014/main" id="{56DD37CE-5091-4E68-8E10-D85C74A3708D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373;p23">
              <a:extLst>
                <a:ext uri="{FF2B5EF4-FFF2-40B4-BE49-F238E27FC236}">
                  <a16:creationId xmlns:a16="http://schemas.microsoft.com/office/drawing/2014/main" id="{ED08C00D-2A1E-4A83-AD11-11CF94FE2C37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5" name="Google Shape;374;p23">
                <a:extLst>
                  <a:ext uri="{FF2B5EF4-FFF2-40B4-BE49-F238E27FC236}">
                    <a16:creationId xmlns:a16="http://schemas.microsoft.com/office/drawing/2014/main" id="{FC526F15-F52C-4D64-9F10-26ACDB2091AB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75;p23">
                <a:extLst>
                  <a:ext uri="{FF2B5EF4-FFF2-40B4-BE49-F238E27FC236}">
                    <a16:creationId xmlns:a16="http://schemas.microsoft.com/office/drawing/2014/main" id="{1503E424-4352-43E7-B616-1E1F8C142741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602;p25">
            <a:extLst>
              <a:ext uri="{FF2B5EF4-FFF2-40B4-BE49-F238E27FC236}">
                <a16:creationId xmlns:a16="http://schemas.microsoft.com/office/drawing/2014/main" id="{5000DDF2-3F66-A279-B051-76C5D92C6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383" y="1439857"/>
            <a:ext cx="1363318" cy="73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72" name="Google Shape;606;p25">
            <a:extLst>
              <a:ext uri="{FF2B5EF4-FFF2-40B4-BE49-F238E27FC236}">
                <a16:creationId xmlns:a16="http://schemas.microsoft.com/office/drawing/2014/main" id="{729BD959-4153-CB73-DEE5-854F6AB35D9E}"/>
              </a:ext>
            </a:extLst>
          </p:cNvPr>
          <p:cNvSpPr/>
          <p:nvPr/>
        </p:nvSpPr>
        <p:spPr>
          <a:xfrm>
            <a:off x="4073352" y="1372629"/>
            <a:ext cx="1048350" cy="88081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73" name="副标题 8">
            <a:extLst>
              <a:ext uri="{FF2B5EF4-FFF2-40B4-BE49-F238E27FC236}">
                <a16:creationId xmlns:a16="http://schemas.microsoft.com/office/drawing/2014/main" id="{77F09F2B-094B-78E5-D927-94CF15D3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126" y="2553635"/>
            <a:ext cx="3818718" cy="1501847"/>
          </a:xfrm>
        </p:spPr>
        <p:txBody>
          <a:bodyPr/>
          <a:lstStyle/>
          <a:p>
            <a:r>
              <a:rPr lang="en-US" altLang="zh-CN" sz="2400" dirty="0">
                <a:latin typeface="Comfortaa" panose="02010600030101010101" charset="0"/>
                <a:ea typeface="宋体" panose="02010600030101010101" pitchFamily="2" charset="-122"/>
              </a:rPr>
              <a:t>Notation of</a:t>
            </a:r>
          </a:p>
          <a:p>
            <a:r>
              <a:rPr lang="en-US" altLang="zh-CN" sz="2400" dirty="0">
                <a:latin typeface="Comfortaa" panose="02010600030101010101" charset="0"/>
                <a:ea typeface="宋体" panose="02010600030101010101" pitchFamily="2" charset="-122"/>
              </a:rPr>
              <a:t>IPv6 address</a:t>
            </a:r>
            <a:endParaRPr lang="zh-CN" altLang="en-US" sz="2400" dirty="0"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8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159;p38">
            <a:extLst>
              <a:ext uri="{FF2B5EF4-FFF2-40B4-BE49-F238E27FC236}">
                <a16:creationId xmlns:a16="http://schemas.microsoft.com/office/drawing/2014/main" id="{2728FD0F-0F36-CE73-C0BC-67CD23A60821}"/>
              </a:ext>
            </a:extLst>
          </p:cNvPr>
          <p:cNvGrpSpPr/>
          <p:nvPr/>
        </p:nvGrpSpPr>
        <p:grpSpPr>
          <a:xfrm>
            <a:off x="351595" y="272791"/>
            <a:ext cx="472817" cy="750026"/>
            <a:chOff x="5394851" y="495000"/>
            <a:chExt cx="1056271" cy="1412436"/>
          </a:xfrm>
        </p:grpSpPr>
        <p:grpSp>
          <p:nvGrpSpPr>
            <p:cNvPr id="19" name="Google Shape;1160;p38">
              <a:extLst>
                <a:ext uri="{FF2B5EF4-FFF2-40B4-BE49-F238E27FC236}">
                  <a16:creationId xmlns:a16="http://schemas.microsoft.com/office/drawing/2014/main" id="{9C85301F-2A90-54F1-85FC-7031BCE48520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1" name="Google Shape;1161;p38">
                <a:extLst>
                  <a:ext uri="{FF2B5EF4-FFF2-40B4-BE49-F238E27FC236}">
                    <a16:creationId xmlns:a16="http://schemas.microsoft.com/office/drawing/2014/main" id="{CAEDAB25-0EBE-FACB-E508-828D8473B452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162;p38">
                <a:extLst>
                  <a:ext uri="{FF2B5EF4-FFF2-40B4-BE49-F238E27FC236}">
                    <a16:creationId xmlns:a16="http://schemas.microsoft.com/office/drawing/2014/main" id="{BB9E2156-83AF-8D9B-4A29-38314707864D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163;p38">
              <a:extLst>
                <a:ext uri="{FF2B5EF4-FFF2-40B4-BE49-F238E27FC236}">
                  <a16:creationId xmlns:a16="http://schemas.microsoft.com/office/drawing/2014/main" id="{9C8DB400-4500-251A-982F-9E16ABEEE1E0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21" name="Google Shape;1164;p38">
                <a:extLst>
                  <a:ext uri="{FF2B5EF4-FFF2-40B4-BE49-F238E27FC236}">
                    <a16:creationId xmlns:a16="http://schemas.microsoft.com/office/drawing/2014/main" id="{AD5C211C-3B91-5B37-04F3-C623F881E49D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65;p38">
                <a:extLst>
                  <a:ext uri="{FF2B5EF4-FFF2-40B4-BE49-F238E27FC236}">
                    <a16:creationId xmlns:a16="http://schemas.microsoft.com/office/drawing/2014/main" id="{8736AF5E-A770-7B04-3887-D06B12367D3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166;p38">
                <a:extLst>
                  <a:ext uri="{FF2B5EF4-FFF2-40B4-BE49-F238E27FC236}">
                    <a16:creationId xmlns:a16="http://schemas.microsoft.com/office/drawing/2014/main" id="{CE1009DD-94B5-E683-C902-7177C30CB966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167;p38">
                <a:extLst>
                  <a:ext uri="{FF2B5EF4-FFF2-40B4-BE49-F238E27FC236}">
                    <a16:creationId xmlns:a16="http://schemas.microsoft.com/office/drawing/2014/main" id="{9F661700-7A12-0029-FA33-502C81BD9793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168;p38">
                <a:extLst>
                  <a:ext uri="{FF2B5EF4-FFF2-40B4-BE49-F238E27FC236}">
                    <a16:creationId xmlns:a16="http://schemas.microsoft.com/office/drawing/2014/main" id="{FC92CF09-A3B4-1ED7-0D52-A95DA56C050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169;p38">
                <a:extLst>
                  <a:ext uri="{FF2B5EF4-FFF2-40B4-BE49-F238E27FC236}">
                    <a16:creationId xmlns:a16="http://schemas.microsoft.com/office/drawing/2014/main" id="{28B5FF7A-347A-AF84-AF89-F11520ECF488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369;p23">
            <a:extLst>
              <a:ext uri="{FF2B5EF4-FFF2-40B4-BE49-F238E27FC236}">
                <a16:creationId xmlns:a16="http://schemas.microsoft.com/office/drawing/2014/main" id="{09386350-5142-410F-87ED-C3265462E923}"/>
              </a:ext>
            </a:extLst>
          </p:cNvPr>
          <p:cNvGrpSpPr/>
          <p:nvPr/>
        </p:nvGrpSpPr>
        <p:grpSpPr>
          <a:xfrm>
            <a:off x="8186391" y="4184556"/>
            <a:ext cx="820760" cy="899951"/>
            <a:chOff x="4554058" y="287028"/>
            <a:chExt cx="820760" cy="899951"/>
          </a:xfrm>
        </p:grpSpPr>
        <p:grpSp>
          <p:nvGrpSpPr>
            <p:cNvPr id="78" name="Google Shape;370;p23">
              <a:extLst>
                <a:ext uri="{FF2B5EF4-FFF2-40B4-BE49-F238E27FC236}">
                  <a16:creationId xmlns:a16="http://schemas.microsoft.com/office/drawing/2014/main" id="{FB3BF040-C947-42D3-9197-A0A88ECAC52F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2" name="Google Shape;371;p23">
                <a:extLst>
                  <a:ext uri="{FF2B5EF4-FFF2-40B4-BE49-F238E27FC236}">
                    <a16:creationId xmlns:a16="http://schemas.microsoft.com/office/drawing/2014/main" id="{94BEA292-4CA6-4AF8-8CD5-03D7C48EBC4A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72;p23">
                <a:extLst>
                  <a:ext uri="{FF2B5EF4-FFF2-40B4-BE49-F238E27FC236}">
                    <a16:creationId xmlns:a16="http://schemas.microsoft.com/office/drawing/2014/main" id="{3D1F482F-0FC2-4503-B904-E8F18099988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373;p23">
              <a:extLst>
                <a:ext uri="{FF2B5EF4-FFF2-40B4-BE49-F238E27FC236}">
                  <a16:creationId xmlns:a16="http://schemas.microsoft.com/office/drawing/2014/main" id="{313CEE26-3B94-452A-9CC1-A2FE9C2E409E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0" name="Google Shape;374;p23">
                <a:extLst>
                  <a:ext uri="{FF2B5EF4-FFF2-40B4-BE49-F238E27FC236}">
                    <a16:creationId xmlns:a16="http://schemas.microsoft.com/office/drawing/2014/main" id="{010D9D43-2906-4FD3-95AE-9099B34FD2F4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75;p23">
                <a:extLst>
                  <a:ext uri="{FF2B5EF4-FFF2-40B4-BE49-F238E27FC236}">
                    <a16:creationId xmlns:a16="http://schemas.microsoft.com/office/drawing/2014/main" id="{A3255D2F-5DCE-4257-8D4F-389BCD979DD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114094" y="612813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640" y="184674"/>
            <a:ext cx="4058720" cy="463130"/>
          </a:xfrm>
        </p:spPr>
        <p:txBody>
          <a:bodyPr/>
          <a:lstStyle/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Notation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1118936" y="742270"/>
            <a:ext cx="7258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baseline="0" dirty="0">
                <a:latin typeface="Comfortaa" panose="02010600030101010101" charset="0"/>
              </a:rPr>
              <a:t>They are written as eight groups of four hexadecimal digits with colons between the groups, like this:</a:t>
            </a:r>
            <a:endParaRPr lang="zh-CN" altLang="en-US" sz="32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068DB2-F529-947A-17CF-A8BA015D47A5}"/>
              </a:ext>
            </a:extLst>
          </p:cNvPr>
          <p:cNvSpPr txBox="1"/>
          <p:nvPr/>
        </p:nvSpPr>
        <p:spPr>
          <a:xfrm>
            <a:off x="2105122" y="1493274"/>
            <a:ext cx="4933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8000:0000:0000:0000:0123:4567:89AB:CDEF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7F7E62-B3B1-D3D2-2899-754403F021AE}"/>
              </a:ext>
            </a:extLst>
          </p:cNvPr>
          <p:cNvSpPr txBox="1"/>
          <p:nvPr/>
        </p:nvSpPr>
        <p:spPr>
          <a:xfrm>
            <a:off x="2105130" y="1493274"/>
            <a:ext cx="4933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8000:0000:0000:0000:0123:4567:89AB:CDEF</a:t>
            </a:r>
          </a:p>
        </p:txBody>
      </p:sp>
    </p:spTree>
    <p:extLst>
      <p:ext uri="{BB962C8B-B14F-4D97-AF65-F5344CB8AC3E}">
        <p14:creationId xmlns:p14="http://schemas.microsoft.com/office/powerpoint/2010/main" val="1597101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0;p23">
            <a:extLst>
              <a:ext uri="{FF2B5EF4-FFF2-40B4-BE49-F238E27FC236}">
                <a16:creationId xmlns:a16="http://schemas.microsoft.com/office/drawing/2014/main" id="{408393BB-7144-4748-BA8C-FC71CCFB72D7}"/>
              </a:ext>
            </a:extLst>
          </p:cNvPr>
          <p:cNvGrpSpPr/>
          <p:nvPr/>
        </p:nvGrpSpPr>
        <p:grpSpPr>
          <a:xfrm>
            <a:off x="6026688" y="514536"/>
            <a:ext cx="772313" cy="497910"/>
            <a:chOff x="-75881" y="2283499"/>
            <a:chExt cx="772313" cy="497910"/>
          </a:xfrm>
        </p:grpSpPr>
        <p:sp>
          <p:nvSpPr>
            <p:cNvPr id="29" name="Google Shape;331;p23">
              <a:extLst>
                <a:ext uri="{FF2B5EF4-FFF2-40B4-BE49-F238E27FC236}">
                  <a16:creationId xmlns:a16="http://schemas.microsoft.com/office/drawing/2014/main" id="{2E396080-7D3A-4733-BBC5-5BEFCE7D6E6B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32;p23">
              <a:extLst>
                <a:ext uri="{FF2B5EF4-FFF2-40B4-BE49-F238E27FC236}">
                  <a16:creationId xmlns:a16="http://schemas.microsoft.com/office/drawing/2014/main" id="{D3296027-382C-40FF-A31F-349974A48B28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56;p23">
            <a:extLst>
              <a:ext uri="{FF2B5EF4-FFF2-40B4-BE49-F238E27FC236}">
                <a16:creationId xmlns:a16="http://schemas.microsoft.com/office/drawing/2014/main" id="{5D6AF83A-9239-4976-A90F-DCBA18AB7F56}"/>
              </a:ext>
            </a:extLst>
          </p:cNvPr>
          <p:cNvGrpSpPr/>
          <p:nvPr/>
        </p:nvGrpSpPr>
        <p:grpSpPr>
          <a:xfrm>
            <a:off x="419306" y="228628"/>
            <a:ext cx="800177" cy="752193"/>
            <a:chOff x="734290" y="251983"/>
            <a:chExt cx="800177" cy="752193"/>
          </a:xfrm>
        </p:grpSpPr>
        <p:sp>
          <p:nvSpPr>
            <p:cNvPr id="32" name="Google Shape;357;p23">
              <a:extLst>
                <a:ext uri="{FF2B5EF4-FFF2-40B4-BE49-F238E27FC236}">
                  <a16:creationId xmlns:a16="http://schemas.microsoft.com/office/drawing/2014/main" id="{8224CF6F-C4CD-444A-BC7F-7F2224CAEA11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8;p23">
              <a:extLst>
                <a:ext uri="{FF2B5EF4-FFF2-40B4-BE49-F238E27FC236}">
                  <a16:creationId xmlns:a16="http://schemas.microsoft.com/office/drawing/2014/main" id="{1D783FA6-0F85-4117-9B1C-0D3FC57E9CA4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96;p23">
            <a:extLst>
              <a:ext uri="{FF2B5EF4-FFF2-40B4-BE49-F238E27FC236}">
                <a16:creationId xmlns:a16="http://schemas.microsoft.com/office/drawing/2014/main" id="{D53ABFC3-E48B-4ABC-BB3D-2B1B93A76806}"/>
              </a:ext>
            </a:extLst>
          </p:cNvPr>
          <p:cNvGrpSpPr/>
          <p:nvPr/>
        </p:nvGrpSpPr>
        <p:grpSpPr>
          <a:xfrm>
            <a:off x="2635615" y="4269689"/>
            <a:ext cx="730914" cy="557013"/>
            <a:chOff x="1588573" y="-296128"/>
            <a:chExt cx="730914" cy="557013"/>
          </a:xfrm>
        </p:grpSpPr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AF1EC2CE-2282-4305-B547-9A22BF7AE81C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98;p23">
              <a:extLst>
                <a:ext uri="{FF2B5EF4-FFF2-40B4-BE49-F238E27FC236}">
                  <a16:creationId xmlns:a16="http://schemas.microsoft.com/office/drawing/2014/main" id="{3B0E11B5-3AA0-45E0-948B-F71F9305B8CC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7" name="Google Shape;399;p23">
                <a:extLst>
                  <a:ext uri="{FF2B5EF4-FFF2-40B4-BE49-F238E27FC236}">
                    <a16:creationId xmlns:a16="http://schemas.microsoft.com/office/drawing/2014/main" id="{373C3863-4195-48C4-B32E-926405BFB4BB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00;p23">
                <a:extLst>
                  <a:ext uri="{FF2B5EF4-FFF2-40B4-BE49-F238E27FC236}">
                    <a16:creationId xmlns:a16="http://schemas.microsoft.com/office/drawing/2014/main" id="{8E4BD425-56F6-4198-8C80-198D2AD2653B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" name="Google Shape;417;p23">
            <a:extLst>
              <a:ext uri="{FF2B5EF4-FFF2-40B4-BE49-F238E27FC236}">
                <a16:creationId xmlns:a16="http://schemas.microsoft.com/office/drawing/2014/main" id="{A5ED1402-861D-407D-B473-B7945A34FEF3}"/>
              </a:ext>
            </a:extLst>
          </p:cNvPr>
          <p:cNvGrpSpPr/>
          <p:nvPr/>
        </p:nvGrpSpPr>
        <p:grpSpPr>
          <a:xfrm>
            <a:off x="7650787" y="2006083"/>
            <a:ext cx="1277205" cy="1131333"/>
            <a:chOff x="-182869" y="835238"/>
            <a:chExt cx="1277205" cy="1131333"/>
          </a:xfrm>
        </p:grpSpPr>
        <p:sp>
          <p:nvSpPr>
            <p:cNvPr id="40" name="Google Shape;418;p23">
              <a:extLst>
                <a:ext uri="{FF2B5EF4-FFF2-40B4-BE49-F238E27FC236}">
                  <a16:creationId xmlns:a16="http://schemas.microsoft.com/office/drawing/2014/main" id="{8AE09F59-868E-45E4-9F04-69966A09D173}"/>
                </a:ext>
              </a:extLst>
            </p:cNvPr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9;p23">
              <a:extLst>
                <a:ext uri="{FF2B5EF4-FFF2-40B4-BE49-F238E27FC236}">
                  <a16:creationId xmlns:a16="http://schemas.microsoft.com/office/drawing/2014/main" id="{B2F77BC4-1D99-4B97-BEBD-CD0830314CAB}"/>
                </a:ext>
              </a:extLst>
            </p:cNvPr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5" name="Google Shape;420;p23">
                <a:extLst>
                  <a:ext uri="{FF2B5EF4-FFF2-40B4-BE49-F238E27FC236}">
                    <a16:creationId xmlns:a16="http://schemas.microsoft.com/office/drawing/2014/main" id="{6282FB26-A499-4047-8E59-01BABA24ABC2}"/>
                  </a:ext>
                </a:extLst>
              </p:cNvPr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21;p23">
                <a:extLst>
                  <a:ext uri="{FF2B5EF4-FFF2-40B4-BE49-F238E27FC236}">
                    <a16:creationId xmlns:a16="http://schemas.microsoft.com/office/drawing/2014/main" id="{7C3238B1-B224-4091-A9C0-EB1F883E5CBF}"/>
                  </a:ext>
                </a:extLst>
              </p:cNvPr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2;p23">
              <a:extLst>
                <a:ext uri="{FF2B5EF4-FFF2-40B4-BE49-F238E27FC236}">
                  <a16:creationId xmlns:a16="http://schemas.microsoft.com/office/drawing/2014/main" id="{4374ACBA-042B-4AB5-9DE9-F3112AB478D9}"/>
                </a:ext>
              </a:extLst>
            </p:cNvPr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3" name="Google Shape;423;p23">
                <a:extLst>
                  <a:ext uri="{FF2B5EF4-FFF2-40B4-BE49-F238E27FC236}">
                    <a16:creationId xmlns:a16="http://schemas.microsoft.com/office/drawing/2014/main" id="{B02A04F4-496F-42D4-8FA8-F820D47A3512}"/>
                  </a:ext>
                </a:extLst>
              </p:cNvPr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24;p23">
                <a:extLst>
                  <a:ext uri="{FF2B5EF4-FFF2-40B4-BE49-F238E27FC236}">
                    <a16:creationId xmlns:a16="http://schemas.microsoft.com/office/drawing/2014/main" id="{F31E7B6D-8420-419A-A694-0AAB78FE0E93}"/>
                  </a:ext>
                </a:extLst>
              </p:cNvPr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" name="Google Shape;439;p23">
            <a:extLst>
              <a:ext uri="{FF2B5EF4-FFF2-40B4-BE49-F238E27FC236}">
                <a16:creationId xmlns:a16="http://schemas.microsoft.com/office/drawing/2014/main" id="{721BA6C5-F167-49D9-B657-7C6AA4B46AA4}"/>
              </a:ext>
            </a:extLst>
          </p:cNvPr>
          <p:cNvGrpSpPr/>
          <p:nvPr/>
        </p:nvGrpSpPr>
        <p:grpSpPr>
          <a:xfrm>
            <a:off x="421080" y="3792026"/>
            <a:ext cx="638983" cy="1054658"/>
            <a:chOff x="319707" y="3143540"/>
            <a:chExt cx="638983" cy="1054658"/>
          </a:xfrm>
        </p:grpSpPr>
        <p:sp>
          <p:nvSpPr>
            <p:cNvPr id="48" name="Google Shape;440;p23">
              <a:extLst>
                <a:ext uri="{FF2B5EF4-FFF2-40B4-BE49-F238E27FC236}">
                  <a16:creationId xmlns:a16="http://schemas.microsoft.com/office/drawing/2014/main" id="{48DCCCFC-BBC4-4366-9E4D-63F005B287F3}"/>
                </a:ext>
              </a:extLst>
            </p:cNvPr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41;p23">
              <a:extLst>
                <a:ext uri="{FF2B5EF4-FFF2-40B4-BE49-F238E27FC236}">
                  <a16:creationId xmlns:a16="http://schemas.microsoft.com/office/drawing/2014/main" id="{E7AEC506-7240-4B33-B550-9C85F76C9DF8}"/>
                </a:ext>
              </a:extLst>
            </p:cNvPr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42;p23">
              <a:extLst>
                <a:ext uri="{FF2B5EF4-FFF2-40B4-BE49-F238E27FC236}">
                  <a16:creationId xmlns:a16="http://schemas.microsoft.com/office/drawing/2014/main" id="{4F328D84-C3EF-4125-BC25-87C37E355BB9}"/>
                </a:ext>
              </a:extLst>
            </p:cNvPr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43;p23">
              <a:extLst>
                <a:ext uri="{FF2B5EF4-FFF2-40B4-BE49-F238E27FC236}">
                  <a16:creationId xmlns:a16="http://schemas.microsoft.com/office/drawing/2014/main" id="{4D1BBCC1-05EF-4916-AEF8-AB93032F75FA}"/>
                </a:ext>
              </a:extLst>
            </p:cNvPr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06;p23">
            <a:extLst>
              <a:ext uri="{FF2B5EF4-FFF2-40B4-BE49-F238E27FC236}">
                <a16:creationId xmlns:a16="http://schemas.microsoft.com/office/drawing/2014/main" id="{3F1016D5-C7AE-4093-859B-6539FCC612C3}"/>
              </a:ext>
            </a:extLst>
          </p:cNvPr>
          <p:cNvGrpSpPr/>
          <p:nvPr/>
        </p:nvGrpSpPr>
        <p:grpSpPr>
          <a:xfrm>
            <a:off x="7595241" y="3818440"/>
            <a:ext cx="1009123" cy="1313971"/>
            <a:chOff x="6151764" y="3887194"/>
            <a:chExt cx="1009123" cy="1313971"/>
          </a:xfrm>
        </p:grpSpPr>
        <p:grpSp>
          <p:nvGrpSpPr>
            <p:cNvPr id="53" name="Google Shape;507;p23">
              <a:extLst>
                <a:ext uri="{FF2B5EF4-FFF2-40B4-BE49-F238E27FC236}">
                  <a16:creationId xmlns:a16="http://schemas.microsoft.com/office/drawing/2014/main" id="{FA1B279E-8776-4D0E-8D97-48DF20D315F0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7" name="Google Shape;508;p23">
                <a:extLst>
                  <a:ext uri="{FF2B5EF4-FFF2-40B4-BE49-F238E27FC236}">
                    <a16:creationId xmlns:a16="http://schemas.microsoft.com/office/drawing/2014/main" id="{0B59D94D-3BF7-4566-AA5D-1410E955C66C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09;p23">
                <a:extLst>
                  <a:ext uri="{FF2B5EF4-FFF2-40B4-BE49-F238E27FC236}">
                    <a16:creationId xmlns:a16="http://schemas.microsoft.com/office/drawing/2014/main" id="{F0764C53-BF6E-4766-8B5A-3E2BA786C0EC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10;p23">
                <a:extLst>
                  <a:ext uri="{FF2B5EF4-FFF2-40B4-BE49-F238E27FC236}">
                    <a16:creationId xmlns:a16="http://schemas.microsoft.com/office/drawing/2014/main" id="{7E1C6F41-26D7-48D5-9932-5A4458978548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511;p23">
                <a:extLst>
                  <a:ext uri="{FF2B5EF4-FFF2-40B4-BE49-F238E27FC236}">
                    <a16:creationId xmlns:a16="http://schemas.microsoft.com/office/drawing/2014/main" id="{AFC63345-DD21-429A-A5AD-4F75A7E1AADF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512;p23">
                <a:extLst>
                  <a:ext uri="{FF2B5EF4-FFF2-40B4-BE49-F238E27FC236}">
                    <a16:creationId xmlns:a16="http://schemas.microsoft.com/office/drawing/2014/main" id="{DADF0378-3A41-48C7-A2CA-F98C997329FC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513;p23">
                <a:extLst>
                  <a:ext uri="{FF2B5EF4-FFF2-40B4-BE49-F238E27FC236}">
                    <a16:creationId xmlns:a16="http://schemas.microsoft.com/office/drawing/2014/main" id="{7A8BC4A8-6164-4C8D-B034-A222517A0FA3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14;p23">
                <a:extLst>
                  <a:ext uri="{FF2B5EF4-FFF2-40B4-BE49-F238E27FC236}">
                    <a16:creationId xmlns:a16="http://schemas.microsoft.com/office/drawing/2014/main" id="{8FFC5433-4265-4B5D-8DAF-1FF7754602E0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515;p23">
                <a:extLst>
                  <a:ext uri="{FF2B5EF4-FFF2-40B4-BE49-F238E27FC236}">
                    <a16:creationId xmlns:a16="http://schemas.microsoft.com/office/drawing/2014/main" id="{588C8416-DD8E-4CE7-97AD-30102DA41884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516;p23">
                <a:extLst>
                  <a:ext uri="{FF2B5EF4-FFF2-40B4-BE49-F238E27FC236}">
                    <a16:creationId xmlns:a16="http://schemas.microsoft.com/office/drawing/2014/main" id="{194CF2AC-F727-4261-A7A8-596E8AE93501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17;p23">
              <a:extLst>
                <a:ext uri="{FF2B5EF4-FFF2-40B4-BE49-F238E27FC236}">
                  <a16:creationId xmlns:a16="http://schemas.microsoft.com/office/drawing/2014/main" id="{C90BDF14-61E0-450D-B3D7-8615CF8570F6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5" name="Google Shape;518;p23">
                <a:extLst>
                  <a:ext uri="{FF2B5EF4-FFF2-40B4-BE49-F238E27FC236}">
                    <a16:creationId xmlns:a16="http://schemas.microsoft.com/office/drawing/2014/main" id="{1F357F5C-A317-4FBA-A2E6-9A84A1A6897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19;p23">
                <a:extLst>
                  <a:ext uri="{FF2B5EF4-FFF2-40B4-BE49-F238E27FC236}">
                    <a16:creationId xmlns:a16="http://schemas.microsoft.com/office/drawing/2014/main" id="{A80A388E-AA13-40BE-9EAF-7D34BBC041ED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578;p23">
            <a:extLst>
              <a:ext uri="{FF2B5EF4-FFF2-40B4-BE49-F238E27FC236}">
                <a16:creationId xmlns:a16="http://schemas.microsoft.com/office/drawing/2014/main" id="{E3510285-01A6-4787-B625-4AFC4674762F}"/>
              </a:ext>
            </a:extLst>
          </p:cNvPr>
          <p:cNvGrpSpPr/>
          <p:nvPr/>
        </p:nvGrpSpPr>
        <p:grpSpPr>
          <a:xfrm>
            <a:off x="5799288" y="4507204"/>
            <a:ext cx="772313" cy="497744"/>
            <a:chOff x="4816519" y="4288164"/>
            <a:chExt cx="772313" cy="497744"/>
          </a:xfrm>
        </p:grpSpPr>
        <p:sp>
          <p:nvSpPr>
            <p:cNvPr id="67" name="Google Shape;579;p23">
              <a:extLst>
                <a:ext uri="{FF2B5EF4-FFF2-40B4-BE49-F238E27FC236}">
                  <a16:creationId xmlns:a16="http://schemas.microsoft.com/office/drawing/2014/main" id="{043E3A2F-7CAB-4C28-A0A8-E6A3F0059E83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580;p23">
              <a:extLst>
                <a:ext uri="{FF2B5EF4-FFF2-40B4-BE49-F238E27FC236}">
                  <a16:creationId xmlns:a16="http://schemas.microsoft.com/office/drawing/2014/main" id="{08EAD599-5BCA-4506-91E1-44C7B0E3C0A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581;p23">
            <a:extLst>
              <a:ext uri="{FF2B5EF4-FFF2-40B4-BE49-F238E27FC236}">
                <a16:creationId xmlns:a16="http://schemas.microsoft.com/office/drawing/2014/main" id="{B4147994-C912-4BA4-B048-72591C1095C0}"/>
              </a:ext>
            </a:extLst>
          </p:cNvPr>
          <p:cNvGrpSpPr/>
          <p:nvPr/>
        </p:nvGrpSpPr>
        <p:grpSpPr>
          <a:xfrm>
            <a:off x="2339586" y="256222"/>
            <a:ext cx="851139" cy="910474"/>
            <a:chOff x="1637980" y="2854741"/>
            <a:chExt cx="851139" cy="910474"/>
          </a:xfrm>
        </p:grpSpPr>
        <p:grpSp>
          <p:nvGrpSpPr>
            <p:cNvPr id="75" name="Google Shape;582;p23">
              <a:extLst>
                <a:ext uri="{FF2B5EF4-FFF2-40B4-BE49-F238E27FC236}">
                  <a16:creationId xmlns:a16="http://schemas.microsoft.com/office/drawing/2014/main" id="{18BB8ED9-DB95-47C0-B71F-CD874440A807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79" name="Google Shape;583;p23">
                <a:extLst>
                  <a:ext uri="{FF2B5EF4-FFF2-40B4-BE49-F238E27FC236}">
                    <a16:creationId xmlns:a16="http://schemas.microsoft.com/office/drawing/2014/main" id="{80C64346-CBD2-429C-96BB-60E809801BD7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584;p23">
                <a:extLst>
                  <a:ext uri="{FF2B5EF4-FFF2-40B4-BE49-F238E27FC236}">
                    <a16:creationId xmlns:a16="http://schemas.microsoft.com/office/drawing/2014/main" id="{592498CD-B456-43A1-84A2-D538C818891B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85;p23">
                <a:extLst>
                  <a:ext uri="{FF2B5EF4-FFF2-40B4-BE49-F238E27FC236}">
                    <a16:creationId xmlns:a16="http://schemas.microsoft.com/office/drawing/2014/main" id="{BC9B2F47-4A26-49FE-A3CD-ADC642D0225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586;p23">
              <a:extLst>
                <a:ext uri="{FF2B5EF4-FFF2-40B4-BE49-F238E27FC236}">
                  <a16:creationId xmlns:a16="http://schemas.microsoft.com/office/drawing/2014/main" id="{0340E261-D478-4F97-91C5-B6ABE9A7F9FF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77" name="Google Shape;587;p23">
                <a:extLst>
                  <a:ext uri="{FF2B5EF4-FFF2-40B4-BE49-F238E27FC236}">
                    <a16:creationId xmlns:a16="http://schemas.microsoft.com/office/drawing/2014/main" id="{C460BEB8-E79C-4225-82CB-D5349BBB7F82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588;p23">
                <a:extLst>
                  <a:ext uri="{FF2B5EF4-FFF2-40B4-BE49-F238E27FC236}">
                    <a16:creationId xmlns:a16="http://schemas.microsoft.com/office/drawing/2014/main" id="{0B3595FD-4F65-4A9B-91BB-42B7FA46E11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1159;p38">
            <a:extLst>
              <a:ext uri="{FF2B5EF4-FFF2-40B4-BE49-F238E27FC236}">
                <a16:creationId xmlns:a16="http://schemas.microsoft.com/office/drawing/2014/main" id="{CA53CA4B-57B7-4536-9B68-7838297860EE}"/>
              </a:ext>
            </a:extLst>
          </p:cNvPr>
          <p:cNvGrpSpPr/>
          <p:nvPr/>
        </p:nvGrpSpPr>
        <p:grpSpPr>
          <a:xfrm>
            <a:off x="4073352" y="54192"/>
            <a:ext cx="674894" cy="958253"/>
            <a:chOff x="5394851" y="495000"/>
            <a:chExt cx="1056271" cy="1412436"/>
          </a:xfrm>
        </p:grpSpPr>
        <p:grpSp>
          <p:nvGrpSpPr>
            <p:cNvPr id="90" name="Google Shape;1160;p38">
              <a:extLst>
                <a:ext uri="{FF2B5EF4-FFF2-40B4-BE49-F238E27FC236}">
                  <a16:creationId xmlns:a16="http://schemas.microsoft.com/office/drawing/2014/main" id="{3A7A76FC-1A2F-4242-89FB-D536E5141F85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98" name="Google Shape;1161;p38">
                <a:extLst>
                  <a:ext uri="{FF2B5EF4-FFF2-40B4-BE49-F238E27FC236}">
                    <a16:creationId xmlns:a16="http://schemas.microsoft.com/office/drawing/2014/main" id="{102AE34F-9848-4DF1-BB82-69601BFC3918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62;p38">
                <a:extLst>
                  <a:ext uri="{FF2B5EF4-FFF2-40B4-BE49-F238E27FC236}">
                    <a16:creationId xmlns:a16="http://schemas.microsoft.com/office/drawing/2014/main" id="{E6C56097-E50F-4A4A-A362-F7CE32747193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1163;p38">
              <a:extLst>
                <a:ext uri="{FF2B5EF4-FFF2-40B4-BE49-F238E27FC236}">
                  <a16:creationId xmlns:a16="http://schemas.microsoft.com/office/drawing/2014/main" id="{CDB6F664-CF41-497C-A652-9719EB976AD2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92" name="Google Shape;1164;p38">
                <a:extLst>
                  <a:ext uri="{FF2B5EF4-FFF2-40B4-BE49-F238E27FC236}">
                    <a16:creationId xmlns:a16="http://schemas.microsoft.com/office/drawing/2014/main" id="{38F62780-9815-488C-99F5-B2A509BACDAE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165;p38">
                <a:extLst>
                  <a:ext uri="{FF2B5EF4-FFF2-40B4-BE49-F238E27FC236}">
                    <a16:creationId xmlns:a16="http://schemas.microsoft.com/office/drawing/2014/main" id="{3F5084A7-E2F6-47A7-B940-85CF45BB165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166;p38">
                <a:extLst>
                  <a:ext uri="{FF2B5EF4-FFF2-40B4-BE49-F238E27FC236}">
                    <a16:creationId xmlns:a16="http://schemas.microsoft.com/office/drawing/2014/main" id="{8F967E4B-74A4-440E-BCB9-AE6B08427F98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167;p38">
                <a:extLst>
                  <a:ext uri="{FF2B5EF4-FFF2-40B4-BE49-F238E27FC236}">
                    <a16:creationId xmlns:a16="http://schemas.microsoft.com/office/drawing/2014/main" id="{666123B6-C215-4A83-88A1-D0251B362407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168;p38">
                <a:extLst>
                  <a:ext uri="{FF2B5EF4-FFF2-40B4-BE49-F238E27FC236}">
                    <a16:creationId xmlns:a16="http://schemas.microsoft.com/office/drawing/2014/main" id="{EDFF7AAE-6ABE-4295-AE90-C2921432B51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169;p38">
                <a:extLst>
                  <a:ext uri="{FF2B5EF4-FFF2-40B4-BE49-F238E27FC236}">
                    <a16:creationId xmlns:a16="http://schemas.microsoft.com/office/drawing/2014/main" id="{A5996F1B-1EBF-4FFC-9FA0-297D337F9661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" name="Google Shape;369;p23">
            <a:extLst>
              <a:ext uri="{FF2B5EF4-FFF2-40B4-BE49-F238E27FC236}">
                <a16:creationId xmlns:a16="http://schemas.microsoft.com/office/drawing/2014/main" id="{39E9D7AE-7613-4782-BBFD-4F07C3C973A6}"/>
              </a:ext>
            </a:extLst>
          </p:cNvPr>
          <p:cNvGrpSpPr/>
          <p:nvPr/>
        </p:nvGrpSpPr>
        <p:grpSpPr>
          <a:xfrm>
            <a:off x="549326" y="1813038"/>
            <a:ext cx="820760" cy="899951"/>
            <a:chOff x="4554058" y="287028"/>
            <a:chExt cx="820760" cy="899951"/>
          </a:xfrm>
        </p:grpSpPr>
        <p:grpSp>
          <p:nvGrpSpPr>
            <p:cNvPr id="83" name="Google Shape;370;p23">
              <a:extLst>
                <a:ext uri="{FF2B5EF4-FFF2-40B4-BE49-F238E27FC236}">
                  <a16:creationId xmlns:a16="http://schemas.microsoft.com/office/drawing/2014/main" id="{F8E4DBC7-A6F2-4253-9382-1FFE41A0EA9C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7" name="Google Shape;371;p23">
                <a:extLst>
                  <a:ext uri="{FF2B5EF4-FFF2-40B4-BE49-F238E27FC236}">
                    <a16:creationId xmlns:a16="http://schemas.microsoft.com/office/drawing/2014/main" id="{871C9C86-EF35-479D-A150-FDF35E142351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72;p23">
                <a:extLst>
                  <a:ext uri="{FF2B5EF4-FFF2-40B4-BE49-F238E27FC236}">
                    <a16:creationId xmlns:a16="http://schemas.microsoft.com/office/drawing/2014/main" id="{56DD37CE-5091-4E68-8E10-D85C74A3708D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373;p23">
              <a:extLst>
                <a:ext uri="{FF2B5EF4-FFF2-40B4-BE49-F238E27FC236}">
                  <a16:creationId xmlns:a16="http://schemas.microsoft.com/office/drawing/2014/main" id="{ED08C00D-2A1E-4A83-AD11-11CF94FE2C37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5" name="Google Shape;374;p23">
                <a:extLst>
                  <a:ext uri="{FF2B5EF4-FFF2-40B4-BE49-F238E27FC236}">
                    <a16:creationId xmlns:a16="http://schemas.microsoft.com/office/drawing/2014/main" id="{FC526F15-F52C-4D64-9F10-26ACDB2091AB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75;p23">
                <a:extLst>
                  <a:ext uri="{FF2B5EF4-FFF2-40B4-BE49-F238E27FC236}">
                    <a16:creationId xmlns:a16="http://schemas.microsoft.com/office/drawing/2014/main" id="{1503E424-4352-43E7-B616-1E1F8C142741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602;p25">
            <a:extLst>
              <a:ext uri="{FF2B5EF4-FFF2-40B4-BE49-F238E27FC236}">
                <a16:creationId xmlns:a16="http://schemas.microsoft.com/office/drawing/2014/main" id="{5000DDF2-3F66-A279-B051-76C5D92C6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383" y="1439857"/>
            <a:ext cx="1363318" cy="73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72" name="Google Shape;606;p25">
            <a:extLst>
              <a:ext uri="{FF2B5EF4-FFF2-40B4-BE49-F238E27FC236}">
                <a16:creationId xmlns:a16="http://schemas.microsoft.com/office/drawing/2014/main" id="{729BD959-4153-CB73-DEE5-854F6AB35D9E}"/>
              </a:ext>
            </a:extLst>
          </p:cNvPr>
          <p:cNvSpPr/>
          <p:nvPr/>
        </p:nvSpPr>
        <p:spPr>
          <a:xfrm>
            <a:off x="4073352" y="1372629"/>
            <a:ext cx="1048350" cy="88081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73" name="副标题 8">
            <a:extLst>
              <a:ext uri="{FF2B5EF4-FFF2-40B4-BE49-F238E27FC236}">
                <a16:creationId xmlns:a16="http://schemas.microsoft.com/office/drawing/2014/main" id="{77F09F2B-094B-78E5-D927-94CF15D3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126" y="2553635"/>
            <a:ext cx="3818718" cy="1501847"/>
          </a:xfrm>
        </p:spPr>
        <p:txBody>
          <a:bodyPr/>
          <a:lstStyle/>
          <a:p>
            <a:r>
              <a:rPr lang="en-US" altLang="zh-CN" sz="2400" b="1" kern="1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Why we need IPv6?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159;p38">
            <a:extLst>
              <a:ext uri="{FF2B5EF4-FFF2-40B4-BE49-F238E27FC236}">
                <a16:creationId xmlns:a16="http://schemas.microsoft.com/office/drawing/2014/main" id="{2728FD0F-0F36-CE73-C0BC-67CD23A60821}"/>
              </a:ext>
            </a:extLst>
          </p:cNvPr>
          <p:cNvGrpSpPr/>
          <p:nvPr/>
        </p:nvGrpSpPr>
        <p:grpSpPr>
          <a:xfrm>
            <a:off x="351595" y="272791"/>
            <a:ext cx="472817" cy="750026"/>
            <a:chOff x="5394851" y="495000"/>
            <a:chExt cx="1056271" cy="1412436"/>
          </a:xfrm>
        </p:grpSpPr>
        <p:grpSp>
          <p:nvGrpSpPr>
            <p:cNvPr id="19" name="Google Shape;1160;p38">
              <a:extLst>
                <a:ext uri="{FF2B5EF4-FFF2-40B4-BE49-F238E27FC236}">
                  <a16:creationId xmlns:a16="http://schemas.microsoft.com/office/drawing/2014/main" id="{9C85301F-2A90-54F1-85FC-7031BCE48520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1" name="Google Shape;1161;p38">
                <a:extLst>
                  <a:ext uri="{FF2B5EF4-FFF2-40B4-BE49-F238E27FC236}">
                    <a16:creationId xmlns:a16="http://schemas.microsoft.com/office/drawing/2014/main" id="{CAEDAB25-0EBE-FACB-E508-828D8473B452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162;p38">
                <a:extLst>
                  <a:ext uri="{FF2B5EF4-FFF2-40B4-BE49-F238E27FC236}">
                    <a16:creationId xmlns:a16="http://schemas.microsoft.com/office/drawing/2014/main" id="{BB9E2156-83AF-8D9B-4A29-38314707864D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163;p38">
              <a:extLst>
                <a:ext uri="{FF2B5EF4-FFF2-40B4-BE49-F238E27FC236}">
                  <a16:creationId xmlns:a16="http://schemas.microsoft.com/office/drawing/2014/main" id="{9C8DB400-4500-251A-982F-9E16ABEEE1E0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21" name="Google Shape;1164;p38">
                <a:extLst>
                  <a:ext uri="{FF2B5EF4-FFF2-40B4-BE49-F238E27FC236}">
                    <a16:creationId xmlns:a16="http://schemas.microsoft.com/office/drawing/2014/main" id="{AD5C211C-3B91-5B37-04F3-C623F881E49D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65;p38">
                <a:extLst>
                  <a:ext uri="{FF2B5EF4-FFF2-40B4-BE49-F238E27FC236}">
                    <a16:creationId xmlns:a16="http://schemas.microsoft.com/office/drawing/2014/main" id="{8736AF5E-A770-7B04-3887-D06B12367D3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166;p38">
                <a:extLst>
                  <a:ext uri="{FF2B5EF4-FFF2-40B4-BE49-F238E27FC236}">
                    <a16:creationId xmlns:a16="http://schemas.microsoft.com/office/drawing/2014/main" id="{CE1009DD-94B5-E683-C902-7177C30CB966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167;p38">
                <a:extLst>
                  <a:ext uri="{FF2B5EF4-FFF2-40B4-BE49-F238E27FC236}">
                    <a16:creationId xmlns:a16="http://schemas.microsoft.com/office/drawing/2014/main" id="{9F661700-7A12-0029-FA33-502C81BD9793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168;p38">
                <a:extLst>
                  <a:ext uri="{FF2B5EF4-FFF2-40B4-BE49-F238E27FC236}">
                    <a16:creationId xmlns:a16="http://schemas.microsoft.com/office/drawing/2014/main" id="{FC92CF09-A3B4-1ED7-0D52-A95DA56C050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169;p38">
                <a:extLst>
                  <a:ext uri="{FF2B5EF4-FFF2-40B4-BE49-F238E27FC236}">
                    <a16:creationId xmlns:a16="http://schemas.microsoft.com/office/drawing/2014/main" id="{28B5FF7A-347A-AF84-AF89-F11520ECF488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369;p23">
            <a:extLst>
              <a:ext uri="{FF2B5EF4-FFF2-40B4-BE49-F238E27FC236}">
                <a16:creationId xmlns:a16="http://schemas.microsoft.com/office/drawing/2014/main" id="{09386350-5142-410F-87ED-C3265462E923}"/>
              </a:ext>
            </a:extLst>
          </p:cNvPr>
          <p:cNvGrpSpPr/>
          <p:nvPr/>
        </p:nvGrpSpPr>
        <p:grpSpPr>
          <a:xfrm>
            <a:off x="8186391" y="4184556"/>
            <a:ext cx="820760" cy="899951"/>
            <a:chOff x="4554058" y="287028"/>
            <a:chExt cx="820760" cy="899951"/>
          </a:xfrm>
        </p:grpSpPr>
        <p:grpSp>
          <p:nvGrpSpPr>
            <p:cNvPr id="78" name="Google Shape;370;p23">
              <a:extLst>
                <a:ext uri="{FF2B5EF4-FFF2-40B4-BE49-F238E27FC236}">
                  <a16:creationId xmlns:a16="http://schemas.microsoft.com/office/drawing/2014/main" id="{FB3BF040-C947-42D3-9197-A0A88ECAC52F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2" name="Google Shape;371;p23">
                <a:extLst>
                  <a:ext uri="{FF2B5EF4-FFF2-40B4-BE49-F238E27FC236}">
                    <a16:creationId xmlns:a16="http://schemas.microsoft.com/office/drawing/2014/main" id="{94BEA292-4CA6-4AF8-8CD5-03D7C48EBC4A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72;p23">
                <a:extLst>
                  <a:ext uri="{FF2B5EF4-FFF2-40B4-BE49-F238E27FC236}">
                    <a16:creationId xmlns:a16="http://schemas.microsoft.com/office/drawing/2014/main" id="{3D1F482F-0FC2-4503-B904-E8F18099988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373;p23">
              <a:extLst>
                <a:ext uri="{FF2B5EF4-FFF2-40B4-BE49-F238E27FC236}">
                  <a16:creationId xmlns:a16="http://schemas.microsoft.com/office/drawing/2014/main" id="{313CEE26-3B94-452A-9CC1-A2FE9C2E409E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0" name="Google Shape;374;p23">
                <a:extLst>
                  <a:ext uri="{FF2B5EF4-FFF2-40B4-BE49-F238E27FC236}">
                    <a16:creationId xmlns:a16="http://schemas.microsoft.com/office/drawing/2014/main" id="{010D9D43-2906-4FD3-95AE-9099B34FD2F4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75;p23">
                <a:extLst>
                  <a:ext uri="{FF2B5EF4-FFF2-40B4-BE49-F238E27FC236}">
                    <a16:creationId xmlns:a16="http://schemas.microsoft.com/office/drawing/2014/main" id="{A3255D2F-5DCE-4257-8D4F-389BCD979DD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114094" y="612813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640" y="184674"/>
            <a:ext cx="4058720" cy="463130"/>
          </a:xfrm>
        </p:spPr>
        <p:txBody>
          <a:bodyPr/>
          <a:lstStyle/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Notation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068DB2-F529-947A-17CF-A8BA015D47A5}"/>
              </a:ext>
            </a:extLst>
          </p:cNvPr>
          <p:cNvSpPr txBox="1"/>
          <p:nvPr/>
        </p:nvSpPr>
        <p:spPr>
          <a:xfrm>
            <a:off x="2105122" y="1493274"/>
            <a:ext cx="4933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8000:0000:0000:0000:0123:4567:89AB:CDEF</a:t>
            </a:r>
          </a:p>
        </p:txBody>
      </p:sp>
      <p:grpSp>
        <p:nvGrpSpPr>
          <p:cNvPr id="9" name="Google Shape;613;p25">
            <a:extLst>
              <a:ext uri="{FF2B5EF4-FFF2-40B4-BE49-F238E27FC236}">
                <a16:creationId xmlns:a16="http://schemas.microsoft.com/office/drawing/2014/main" id="{0D3DA827-40F1-8002-EEC5-B09418AB9185}"/>
              </a:ext>
            </a:extLst>
          </p:cNvPr>
          <p:cNvGrpSpPr/>
          <p:nvPr/>
        </p:nvGrpSpPr>
        <p:grpSpPr>
          <a:xfrm>
            <a:off x="4331832" y="1905724"/>
            <a:ext cx="167058" cy="468473"/>
            <a:chOff x="3593968" y="3125480"/>
            <a:chExt cx="167058" cy="468473"/>
          </a:xfrm>
        </p:grpSpPr>
        <p:sp>
          <p:nvSpPr>
            <p:cNvPr id="10" name="Google Shape;614;p25">
              <a:extLst>
                <a:ext uri="{FF2B5EF4-FFF2-40B4-BE49-F238E27FC236}">
                  <a16:creationId xmlns:a16="http://schemas.microsoft.com/office/drawing/2014/main" id="{FAE5BB8A-8AFE-7106-21CC-021777C8D4A8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5;p25">
              <a:extLst>
                <a:ext uri="{FF2B5EF4-FFF2-40B4-BE49-F238E27FC236}">
                  <a16:creationId xmlns:a16="http://schemas.microsoft.com/office/drawing/2014/main" id="{B93A67B3-2D50-2602-7F49-99443D3AF5BD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BFC845-79B9-2D55-552E-CC9146523663}"/>
              </a:ext>
            </a:extLst>
          </p:cNvPr>
          <p:cNvSpPr txBox="1"/>
          <p:nvPr/>
        </p:nvSpPr>
        <p:spPr>
          <a:xfrm>
            <a:off x="4645112" y="1985485"/>
            <a:ext cx="345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Delete the leading 0s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82E6D1-903D-527F-BCEE-D0A19863FDA7}"/>
              </a:ext>
            </a:extLst>
          </p:cNvPr>
          <p:cNvSpPr txBox="1"/>
          <p:nvPr/>
        </p:nvSpPr>
        <p:spPr>
          <a:xfrm>
            <a:off x="2105121" y="2497076"/>
            <a:ext cx="4933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8000:0000:0000:0000:0123:4567:89AB:CDEF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0FD970-3B18-4052-2454-02357DDA7B0F}"/>
              </a:ext>
            </a:extLst>
          </p:cNvPr>
          <p:cNvSpPr txBox="1"/>
          <p:nvPr/>
        </p:nvSpPr>
        <p:spPr>
          <a:xfrm>
            <a:off x="1118936" y="742270"/>
            <a:ext cx="7258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baseline="0" dirty="0">
                <a:latin typeface="Comfortaa" panose="02010600030101010101" charset="0"/>
              </a:rPr>
              <a:t>They are written as eight groups of four hexadecimal digits with colons between the groups, like this:</a:t>
            </a:r>
            <a:endParaRPr lang="zh-CN" altLang="en-US" sz="32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53924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159;p38">
            <a:extLst>
              <a:ext uri="{FF2B5EF4-FFF2-40B4-BE49-F238E27FC236}">
                <a16:creationId xmlns:a16="http://schemas.microsoft.com/office/drawing/2014/main" id="{2728FD0F-0F36-CE73-C0BC-67CD23A60821}"/>
              </a:ext>
            </a:extLst>
          </p:cNvPr>
          <p:cNvGrpSpPr/>
          <p:nvPr/>
        </p:nvGrpSpPr>
        <p:grpSpPr>
          <a:xfrm>
            <a:off x="351595" y="272791"/>
            <a:ext cx="472817" cy="750026"/>
            <a:chOff x="5394851" y="495000"/>
            <a:chExt cx="1056271" cy="1412436"/>
          </a:xfrm>
        </p:grpSpPr>
        <p:grpSp>
          <p:nvGrpSpPr>
            <p:cNvPr id="19" name="Google Shape;1160;p38">
              <a:extLst>
                <a:ext uri="{FF2B5EF4-FFF2-40B4-BE49-F238E27FC236}">
                  <a16:creationId xmlns:a16="http://schemas.microsoft.com/office/drawing/2014/main" id="{9C85301F-2A90-54F1-85FC-7031BCE48520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1" name="Google Shape;1161;p38">
                <a:extLst>
                  <a:ext uri="{FF2B5EF4-FFF2-40B4-BE49-F238E27FC236}">
                    <a16:creationId xmlns:a16="http://schemas.microsoft.com/office/drawing/2014/main" id="{CAEDAB25-0EBE-FACB-E508-828D8473B452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162;p38">
                <a:extLst>
                  <a:ext uri="{FF2B5EF4-FFF2-40B4-BE49-F238E27FC236}">
                    <a16:creationId xmlns:a16="http://schemas.microsoft.com/office/drawing/2014/main" id="{BB9E2156-83AF-8D9B-4A29-38314707864D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163;p38">
              <a:extLst>
                <a:ext uri="{FF2B5EF4-FFF2-40B4-BE49-F238E27FC236}">
                  <a16:creationId xmlns:a16="http://schemas.microsoft.com/office/drawing/2014/main" id="{9C8DB400-4500-251A-982F-9E16ABEEE1E0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21" name="Google Shape;1164;p38">
                <a:extLst>
                  <a:ext uri="{FF2B5EF4-FFF2-40B4-BE49-F238E27FC236}">
                    <a16:creationId xmlns:a16="http://schemas.microsoft.com/office/drawing/2014/main" id="{AD5C211C-3B91-5B37-04F3-C623F881E49D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65;p38">
                <a:extLst>
                  <a:ext uri="{FF2B5EF4-FFF2-40B4-BE49-F238E27FC236}">
                    <a16:creationId xmlns:a16="http://schemas.microsoft.com/office/drawing/2014/main" id="{8736AF5E-A770-7B04-3887-D06B12367D3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166;p38">
                <a:extLst>
                  <a:ext uri="{FF2B5EF4-FFF2-40B4-BE49-F238E27FC236}">
                    <a16:creationId xmlns:a16="http://schemas.microsoft.com/office/drawing/2014/main" id="{CE1009DD-94B5-E683-C902-7177C30CB966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167;p38">
                <a:extLst>
                  <a:ext uri="{FF2B5EF4-FFF2-40B4-BE49-F238E27FC236}">
                    <a16:creationId xmlns:a16="http://schemas.microsoft.com/office/drawing/2014/main" id="{9F661700-7A12-0029-FA33-502C81BD9793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168;p38">
                <a:extLst>
                  <a:ext uri="{FF2B5EF4-FFF2-40B4-BE49-F238E27FC236}">
                    <a16:creationId xmlns:a16="http://schemas.microsoft.com/office/drawing/2014/main" id="{FC92CF09-A3B4-1ED7-0D52-A95DA56C050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169;p38">
                <a:extLst>
                  <a:ext uri="{FF2B5EF4-FFF2-40B4-BE49-F238E27FC236}">
                    <a16:creationId xmlns:a16="http://schemas.microsoft.com/office/drawing/2014/main" id="{28B5FF7A-347A-AF84-AF89-F11520ECF488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369;p23">
            <a:extLst>
              <a:ext uri="{FF2B5EF4-FFF2-40B4-BE49-F238E27FC236}">
                <a16:creationId xmlns:a16="http://schemas.microsoft.com/office/drawing/2014/main" id="{09386350-5142-410F-87ED-C3265462E923}"/>
              </a:ext>
            </a:extLst>
          </p:cNvPr>
          <p:cNvGrpSpPr/>
          <p:nvPr/>
        </p:nvGrpSpPr>
        <p:grpSpPr>
          <a:xfrm>
            <a:off x="8186391" y="4184556"/>
            <a:ext cx="820760" cy="899951"/>
            <a:chOff x="4554058" y="287028"/>
            <a:chExt cx="820760" cy="899951"/>
          </a:xfrm>
        </p:grpSpPr>
        <p:grpSp>
          <p:nvGrpSpPr>
            <p:cNvPr id="78" name="Google Shape;370;p23">
              <a:extLst>
                <a:ext uri="{FF2B5EF4-FFF2-40B4-BE49-F238E27FC236}">
                  <a16:creationId xmlns:a16="http://schemas.microsoft.com/office/drawing/2014/main" id="{FB3BF040-C947-42D3-9197-A0A88ECAC52F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2" name="Google Shape;371;p23">
                <a:extLst>
                  <a:ext uri="{FF2B5EF4-FFF2-40B4-BE49-F238E27FC236}">
                    <a16:creationId xmlns:a16="http://schemas.microsoft.com/office/drawing/2014/main" id="{94BEA292-4CA6-4AF8-8CD5-03D7C48EBC4A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72;p23">
                <a:extLst>
                  <a:ext uri="{FF2B5EF4-FFF2-40B4-BE49-F238E27FC236}">
                    <a16:creationId xmlns:a16="http://schemas.microsoft.com/office/drawing/2014/main" id="{3D1F482F-0FC2-4503-B904-E8F18099988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373;p23">
              <a:extLst>
                <a:ext uri="{FF2B5EF4-FFF2-40B4-BE49-F238E27FC236}">
                  <a16:creationId xmlns:a16="http://schemas.microsoft.com/office/drawing/2014/main" id="{313CEE26-3B94-452A-9CC1-A2FE9C2E409E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0" name="Google Shape;374;p23">
                <a:extLst>
                  <a:ext uri="{FF2B5EF4-FFF2-40B4-BE49-F238E27FC236}">
                    <a16:creationId xmlns:a16="http://schemas.microsoft.com/office/drawing/2014/main" id="{010D9D43-2906-4FD3-95AE-9099B34FD2F4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75;p23">
                <a:extLst>
                  <a:ext uri="{FF2B5EF4-FFF2-40B4-BE49-F238E27FC236}">
                    <a16:creationId xmlns:a16="http://schemas.microsoft.com/office/drawing/2014/main" id="{A3255D2F-5DCE-4257-8D4F-389BCD979DD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114094" y="612813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640" y="184674"/>
            <a:ext cx="4058720" cy="463130"/>
          </a:xfrm>
        </p:spPr>
        <p:txBody>
          <a:bodyPr/>
          <a:lstStyle/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Notation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1118936" y="742270"/>
            <a:ext cx="7258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baseline="0" dirty="0">
                <a:latin typeface="Comfortaa" panose="02010600030101010101" charset="0"/>
              </a:rPr>
              <a:t>They are written as eight groups of four hexadecimal digits with colons between the groups, like this:</a:t>
            </a:r>
            <a:endParaRPr lang="zh-CN" altLang="en-US" sz="32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068DB2-F529-947A-17CF-A8BA015D47A5}"/>
              </a:ext>
            </a:extLst>
          </p:cNvPr>
          <p:cNvSpPr txBox="1"/>
          <p:nvPr/>
        </p:nvSpPr>
        <p:spPr>
          <a:xfrm>
            <a:off x="2105122" y="1493274"/>
            <a:ext cx="4933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8000:0000:0000:0000:0123:4567:89AB:CDEF</a:t>
            </a:r>
          </a:p>
        </p:txBody>
      </p:sp>
      <p:grpSp>
        <p:nvGrpSpPr>
          <p:cNvPr id="9" name="Google Shape;613;p25">
            <a:extLst>
              <a:ext uri="{FF2B5EF4-FFF2-40B4-BE49-F238E27FC236}">
                <a16:creationId xmlns:a16="http://schemas.microsoft.com/office/drawing/2014/main" id="{0D3DA827-40F1-8002-EEC5-B09418AB9185}"/>
              </a:ext>
            </a:extLst>
          </p:cNvPr>
          <p:cNvGrpSpPr/>
          <p:nvPr/>
        </p:nvGrpSpPr>
        <p:grpSpPr>
          <a:xfrm>
            <a:off x="4331832" y="1905724"/>
            <a:ext cx="167058" cy="468473"/>
            <a:chOff x="3593968" y="3125480"/>
            <a:chExt cx="167058" cy="468473"/>
          </a:xfrm>
        </p:grpSpPr>
        <p:sp>
          <p:nvSpPr>
            <p:cNvPr id="10" name="Google Shape;614;p25">
              <a:extLst>
                <a:ext uri="{FF2B5EF4-FFF2-40B4-BE49-F238E27FC236}">
                  <a16:creationId xmlns:a16="http://schemas.microsoft.com/office/drawing/2014/main" id="{FAE5BB8A-8AFE-7106-21CC-021777C8D4A8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5;p25">
              <a:extLst>
                <a:ext uri="{FF2B5EF4-FFF2-40B4-BE49-F238E27FC236}">
                  <a16:creationId xmlns:a16="http://schemas.microsoft.com/office/drawing/2014/main" id="{B93A67B3-2D50-2602-7F49-99443D3AF5BD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BFC845-79B9-2D55-552E-CC9146523663}"/>
              </a:ext>
            </a:extLst>
          </p:cNvPr>
          <p:cNvSpPr txBox="1"/>
          <p:nvPr/>
        </p:nvSpPr>
        <p:spPr>
          <a:xfrm>
            <a:off x="4645112" y="1985485"/>
            <a:ext cx="345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Delete the leading 0s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82E6D1-903D-527F-BCEE-D0A19863FDA7}"/>
              </a:ext>
            </a:extLst>
          </p:cNvPr>
          <p:cNvSpPr txBox="1"/>
          <p:nvPr/>
        </p:nvSpPr>
        <p:spPr>
          <a:xfrm>
            <a:off x="2780506" y="2448024"/>
            <a:ext cx="358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8000:0:0:0:123:4567:89AB:CDEF</a:t>
            </a:r>
          </a:p>
        </p:txBody>
      </p:sp>
    </p:spTree>
    <p:extLst>
      <p:ext uri="{BB962C8B-B14F-4D97-AF65-F5344CB8AC3E}">
        <p14:creationId xmlns:p14="http://schemas.microsoft.com/office/powerpoint/2010/main" val="90106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159;p38">
            <a:extLst>
              <a:ext uri="{FF2B5EF4-FFF2-40B4-BE49-F238E27FC236}">
                <a16:creationId xmlns:a16="http://schemas.microsoft.com/office/drawing/2014/main" id="{2728FD0F-0F36-CE73-C0BC-67CD23A60821}"/>
              </a:ext>
            </a:extLst>
          </p:cNvPr>
          <p:cNvGrpSpPr/>
          <p:nvPr/>
        </p:nvGrpSpPr>
        <p:grpSpPr>
          <a:xfrm>
            <a:off x="351595" y="272791"/>
            <a:ext cx="472817" cy="750026"/>
            <a:chOff x="5394851" y="495000"/>
            <a:chExt cx="1056271" cy="1412436"/>
          </a:xfrm>
        </p:grpSpPr>
        <p:grpSp>
          <p:nvGrpSpPr>
            <p:cNvPr id="19" name="Google Shape;1160;p38">
              <a:extLst>
                <a:ext uri="{FF2B5EF4-FFF2-40B4-BE49-F238E27FC236}">
                  <a16:creationId xmlns:a16="http://schemas.microsoft.com/office/drawing/2014/main" id="{9C85301F-2A90-54F1-85FC-7031BCE48520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1" name="Google Shape;1161;p38">
                <a:extLst>
                  <a:ext uri="{FF2B5EF4-FFF2-40B4-BE49-F238E27FC236}">
                    <a16:creationId xmlns:a16="http://schemas.microsoft.com/office/drawing/2014/main" id="{CAEDAB25-0EBE-FACB-E508-828D8473B452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162;p38">
                <a:extLst>
                  <a:ext uri="{FF2B5EF4-FFF2-40B4-BE49-F238E27FC236}">
                    <a16:creationId xmlns:a16="http://schemas.microsoft.com/office/drawing/2014/main" id="{BB9E2156-83AF-8D9B-4A29-38314707864D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163;p38">
              <a:extLst>
                <a:ext uri="{FF2B5EF4-FFF2-40B4-BE49-F238E27FC236}">
                  <a16:creationId xmlns:a16="http://schemas.microsoft.com/office/drawing/2014/main" id="{9C8DB400-4500-251A-982F-9E16ABEEE1E0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21" name="Google Shape;1164;p38">
                <a:extLst>
                  <a:ext uri="{FF2B5EF4-FFF2-40B4-BE49-F238E27FC236}">
                    <a16:creationId xmlns:a16="http://schemas.microsoft.com/office/drawing/2014/main" id="{AD5C211C-3B91-5B37-04F3-C623F881E49D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65;p38">
                <a:extLst>
                  <a:ext uri="{FF2B5EF4-FFF2-40B4-BE49-F238E27FC236}">
                    <a16:creationId xmlns:a16="http://schemas.microsoft.com/office/drawing/2014/main" id="{8736AF5E-A770-7B04-3887-D06B12367D3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166;p38">
                <a:extLst>
                  <a:ext uri="{FF2B5EF4-FFF2-40B4-BE49-F238E27FC236}">
                    <a16:creationId xmlns:a16="http://schemas.microsoft.com/office/drawing/2014/main" id="{CE1009DD-94B5-E683-C902-7177C30CB966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167;p38">
                <a:extLst>
                  <a:ext uri="{FF2B5EF4-FFF2-40B4-BE49-F238E27FC236}">
                    <a16:creationId xmlns:a16="http://schemas.microsoft.com/office/drawing/2014/main" id="{9F661700-7A12-0029-FA33-502C81BD9793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168;p38">
                <a:extLst>
                  <a:ext uri="{FF2B5EF4-FFF2-40B4-BE49-F238E27FC236}">
                    <a16:creationId xmlns:a16="http://schemas.microsoft.com/office/drawing/2014/main" id="{FC92CF09-A3B4-1ED7-0D52-A95DA56C050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169;p38">
                <a:extLst>
                  <a:ext uri="{FF2B5EF4-FFF2-40B4-BE49-F238E27FC236}">
                    <a16:creationId xmlns:a16="http://schemas.microsoft.com/office/drawing/2014/main" id="{28B5FF7A-347A-AF84-AF89-F11520ECF488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369;p23">
            <a:extLst>
              <a:ext uri="{FF2B5EF4-FFF2-40B4-BE49-F238E27FC236}">
                <a16:creationId xmlns:a16="http://schemas.microsoft.com/office/drawing/2014/main" id="{09386350-5142-410F-87ED-C3265462E923}"/>
              </a:ext>
            </a:extLst>
          </p:cNvPr>
          <p:cNvGrpSpPr/>
          <p:nvPr/>
        </p:nvGrpSpPr>
        <p:grpSpPr>
          <a:xfrm>
            <a:off x="8186391" y="4184556"/>
            <a:ext cx="820760" cy="899951"/>
            <a:chOff x="4554058" y="287028"/>
            <a:chExt cx="820760" cy="899951"/>
          </a:xfrm>
        </p:grpSpPr>
        <p:grpSp>
          <p:nvGrpSpPr>
            <p:cNvPr id="78" name="Google Shape;370;p23">
              <a:extLst>
                <a:ext uri="{FF2B5EF4-FFF2-40B4-BE49-F238E27FC236}">
                  <a16:creationId xmlns:a16="http://schemas.microsoft.com/office/drawing/2014/main" id="{FB3BF040-C947-42D3-9197-A0A88ECAC52F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2" name="Google Shape;371;p23">
                <a:extLst>
                  <a:ext uri="{FF2B5EF4-FFF2-40B4-BE49-F238E27FC236}">
                    <a16:creationId xmlns:a16="http://schemas.microsoft.com/office/drawing/2014/main" id="{94BEA292-4CA6-4AF8-8CD5-03D7C48EBC4A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72;p23">
                <a:extLst>
                  <a:ext uri="{FF2B5EF4-FFF2-40B4-BE49-F238E27FC236}">
                    <a16:creationId xmlns:a16="http://schemas.microsoft.com/office/drawing/2014/main" id="{3D1F482F-0FC2-4503-B904-E8F18099988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373;p23">
              <a:extLst>
                <a:ext uri="{FF2B5EF4-FFF2-40B4-BE49-F238E27FC236}">
                  <a16:creationId xmlns:a16="http://schemas.microsoft.com/office/drawing/2014/main" id="{313CEE26-3B94-452A-9CC1-A2FE9C2E409E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0" name="Google Shape;374;p23">
                <a:extLst>
                  <a:ext uri="{FF2B5EF4-FFF2-40B4-BE49-F238E27FC236}">
                    <a16:creationId xmlns:a16="http://schemas.microsoft.com/office/drawing/2014/main" id="{010D9D43-2906-4FD3-95AE-9099B34FD2F4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75;p23">
                <a:extLst>
                  <a:ext uri="{FF2B5EF4-FFF2-40B4-BE49-F238E27FC236}">
                    <a16:creationId xmlns:a16="http://schemas.microsoft.com/office/drawing/2014/main" id="{A3255D2F-5DCE-4257-8D4F-389BCD979DD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114094" y="612813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640" y="184674"/>
            <a:ext cx="4058720" cy="463130"/>
          </a:xfrm>
        </p:spPr>
        <p:txBody>
          <a:bodyPr/>
          <a:lstStyle/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Notation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1118936" y="742270"/>
            <a:ext cx="7258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baseline="0" dirty="0">
                <a:latin typeface="Comfortaa" panose="02010600030101010101" charset="0"/>
              </a:rPr>
              <a:t>They are written as eight groups of four hexadecimal digits with colons between the groups, like this:</a:t>
            </a:r>
            <a:endParaRPr lang="zh-CN" altLang="en-US" sz="32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068DB2-F529-947A-17CF-A8BA015D47A5}"/>
              </a:ext>
            </a:extLst>
          </p:cNvPr>
          <p:cNvSpPr txBox="1"/>
          <p:nvPr/>
        </p:nvSpPr>
        <p:spPr>
          <a:xfrm>
            <a:off x="2105122" y="1493274"/>
            <a:ext cx="4933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8000:0000:0000:0000:0123:4567:89AB:CDEF</a:t>
            </a:r>
          </a:p>
        </p:txBody>
      </p:sp>
      <p:grpSp>
        <p:nvGrpSpPr>
          <p:cNvPr id="9" name="Google Shape;613;p25">
            <a:extLst>
              <a:ext uri="{FF2B5EF4-FFF2-40B4-BE49-F238E27FC236}">
                <a16:creationId xmlns:a16="http://schemas.microsoft.com/office/drawing/2014/main" id="{0D3DA827-40F1-8002-EEC5-B09418AB9185}"/>
              </a:ext>
            </a:extLst>
          </p:cNvPr>
          <p:cNvGrpSpPr/>
          <p:nvPr/>
        </p:nvGrpSpPr>
        <p:grpSpPr>
          <a:xfrm>
            <a:off x="4331832" y="1905724"/>
            <a:ext cx="167058" cy="468473"/>
            <a:chOff x="3593968" y="3125480"/>
            <a:chExt cx="167058" cy="468473"/>
          </a:xfrm>
        </p:grpSpPr>
        <p:sp>
          <p:nvSpPr>
            <p:cNvPr id="10" name="Google Shape;614;p25">
              <a:extLst>
                <a:ext uri="{FF2B5EF4-FFF2-40B4-BE49-F238E27FC236}">
                  <a16:creationId xmlns:a16="http://schemas.microsoft.com/office/drawing/2014/main" id="{FAE5BB8A-8AFE-7106-21CC-021777C8D4A8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5;p25">
              <a:extLst>
                <a:ext uri="{FF2B5EF4-FFF2-40B4-BE49-F238E27FC236}">
                  <a16:creationId xmlns:a16="http://schemas.microsoft.com/office/drawing/2014/main" id="{B93A67B3-2D50-2602-7F49-99443D3AF5BD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BFC845-79B9-2D55-552E-CC9146523663}"/>
              </a:ext>
            </a:extLst>
          </p:cNvPr>
          <p:cNvSpPr txBox="1"/>
          <p:nvPr/>
        </p:nvSpPr>
        <p:spPr>
          <a:xfrm>
            <a:off x="4645112" y="1985485"/>
            <a:ext cx="345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Delete the leading 0s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82E6D1-903D-527F-BCEE-D0A19863FDA7}"/>
              </a:ext>
            </a:extLst>
          </p:cNvPr>
          <p:cNvSpPr txBox="1"/>
          <p:nvPr/>
        </p:nvSpPr>
        <p:spPr>
          <a:xfrm>
            <a:off x="2780506" y="2448024"/>
            <a:ext cx="358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8000:0:0:0:123:4567:89AB:CDEF</a:t>
            </a:r>
          </a:p>
        </p:txBody>
      </p:sp>
      <p:grpSp>
        <p:nvGrpSpPr>
          <p:cNvPr id="4" name="Google Shape;613;p25">
            <a:extLst>
              <a:ext uri="{FF2B5EF4-FFF2-40B4-BE49-F238E27FC236}">
                <a16:creationId xmlns:a16="http://schemas.microsoft.com/office/drawing/2014/main" id="{15E396AF-37BD-C25F-246E-CAEFC9A7955B}"/>
              </a:ext>
            </a:extLst>
          </p:cNvPr>
          <p:cNvGrpSpPr/>
          <p:nvPr/>
        </p:nvGrpSpPr>
        <p:grpSpPr>
          <a:xfrm>
            <a:off x="4331832" y="2959615"/>
            <a:ext cx="167058" cy="468473"/>
            <a:chOff x="3593968" y="3125480"/>
            <a:chExt cx="167058" cy="468473"/>
          </a:xfrm>
        </p:grpSpPr>
        <p:sp>
          <p:nvSpPr>
            <p:cNvPr id="6" name="Google Shape;614;p25">
              <a:extLst>
                <a:ext uri="{FF2B5EF4-FFF2-40B4-BE49-F238E27FC236}">
                  <a16:creationId xmlns:a16="http://schemas.microsoft.com/office/drawing/2014/main" id="{4E55EE41-7E99-E513-F015-5A0D213EB85E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5;p25">
              <a:extLst>
                <a:ext uri="{FF2B5EF4-FFF2-40B4-BE49-F238E27FC236}">
                  <a16:creationId xmlns:a16="http://schemas.microsoft.com/office/drawing/2014/main" id="{B8FB7042-DB70-9E2C-6706-19657EEA8E8C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63475-0427-CBC5-6599-E24DD775E385}"/>
              </a:ext>
            </a:extLst>
          </p:cNvPr>
          <p:cNvSpPr txBox="1"/>
          <p:nvPr/>
        </p:nvSpPr>
        <p:spPr>
          <a:xfrm>
            <a:off x="4645112" y="2987221"/>
            <a:ext cx="345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Replace groups of 0s by “::”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1167BC-AB90-3D5D-04CB-8CD926BE0DC3}"/>
              </a:ext>
            </a:extLst>
          </p:cNvPr>
          <p:cNvSpPr txBox="1"/>
          <p:nvPr/>
        </p:nvSpPr>
        <p:spPr>
          <a:xfrm>
            <a:off x="2780506" y="3619625"/>
            <a:ext cx="358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8000:0:0:0:123:4567:89AB:CDEF</a:t>
            </a:r>
          </a:p>
        </p:txBody>
      </p:sp>
    </p:spTree>
    <p:extLst>
      <p:ext uri="{BB962C8B-B14F-4D97-AF65-F5344CB8AC3E}">
        <p14:creationId xmlns:p14="http://schemas.microsoft.com/office/powerpoint/2010/main" val="944264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159;p38">
            <a:extLst>
              <a:ext uri="{FF2B5EF4-FFF2-40B4-BE49-F238E27FC236}">
                <a16:creationId xmlns:a16="http://schemas.microsoft.com/office/drawing/2014/main" id="{2728FD0F-0F36-CE73-C0BC-67CD23A60821}"/>
              </a:ext>
            </a:extLst>
          </p:cNvPr>
          <p:cNvGrpSpPr/>
          <p:nvPr/>
        </p:nvGrpSpPr>
        <p:grpSpPr>
          <a:xfrm>
            <a:off x="351595" y="272791"/>
            <a:ext cx="472817" cy="750026"/>
            <a:chOff x="5394851" y="495000"/>
            <a:chExt cx="1056271" cy="1412436"/>
          </a:xfrm>
        </p:grpSpPr>
        <p:grpSp>
          <p:nvGrpSpPr>
            <p:cNvPr id="19" name="Google Shape;1160;p38">
              <a:extLst>
                <a:ext uri="{FF2B5EF4-FFF2-40B4-BE49-F238E27FC236}">
                  <a16:creationId xmlns:a16="http://schemas.microsoft.com/office/drawing/2014/main" id="{9C85301F-2A90-54F1-85FC-7031BCE48520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1" name="Google Shape;1161;p38">
                <a:extLst>
                  <a:ext uri="{FF2B5EF4-FFF2-40B4-BE49-F238E27FC236}">
                    <a16:creationId xmlns:a16="http://schemas.microsoft.com/office/drawing/2014/main" id="{CAEDAB25-0EBE-FACB-E508-828D8473B452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162;p38">
                <a:extLst>
                  <a:ext uri="{FF2B5EF4-FFF2-40B4-BE49-F238E27FC236}">
                    <a16:creationId xmlns:a16="http://schemas.microsoft.com/office/drawing/2014/main" id="{BB9E2156-83AF-8D9B-4A29-38314707864D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163;p38">
              <a:extLst>
                <a:ext uri="{FF2B5EF4-FFF2-40B4-BE49-F238E27FC236}">
                  <a16:creationId xmlns:a16="http://schemas.microsoft.com/office/drawing/2014/main" id="{9C8DB400-4500-251A-982F-9E16ABEEE1E0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21" name="Google Shape;1164;p38">
                <a:extLst>
                  <a:ext uri="{FF2B5EF4-FFF2-40B4-BE49-F238E27FC236}">
                    <a16:creationId xmlns:a16="http://schemas.microsoft.com/office/drawing/2014/main" id="{AD5C211C-3B91-5B37-04F3-C623F881E49D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65;p38">
                <a:extLst>
                  <a:ext uri="{FF2B5EF4-FFF2-40B4-BE49-F238E27FC236}">
                    <a16:creationId xmlns:a16="http://schemas.microsoft.com/office/drawing/2014/main" id="{8736AF5E-A770-7B04-3887-D06B12367D3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166;p38">
                <a:extLst>
                  <a:ext uri="{FF2B5EF4-FFF2-40B4-BE49-F238E27FC236}">
                    <a16:creationId xmlns:a16="http://schemas.microsoft.com/office/drawing/2014/main" id="{CE1009DD-94B5-E683-C902-7177C30CB966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167;p38">
                <a:extLst>
                  <a:ext uri="{FF2B5EF4-FFF2-40B4-BE49-F238E27FC236}">
                    <a16:creationId xmlns:a16="http://schemas.microsoft.com/office/drawing/2014/main" id="{9F661700-7A12-0029-FA33-502C81BD9793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168;p38">
                <a:extLst>
                  <a:ext uri="{FF2B5EF4-FFF2-40B4-BE49-F238E27FC236}">
                    <a16:creationId xmlns:a16="http://schemas.microsoft.com/office/drawing/2014/main" id="{FC92CF09-A3B4-1ED7-0D52-A95DA56C050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169;p38">
                <a:extLst>
                  <a:ext uri="{FF2B5EF4-FFF2-40B4-BE49-F238E27FC236}">
                    <a16:creationId xmlns:a16="http://schemas.microsoft.com/office/drawing/2014/main" id="{28B5FF7A-347A-AF84-AF89-F11520ECF488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369;p23">
            <a:extLst>
              <a:ext uri="{FF2B5EF4-FFF2-40B4-BE49-F238E27FC236}">
                <a16:creationId xmlns:a16="http://schemas.microsoft.com/office/drawing/2014/main" id="{09386350-5142-410F-87ED-C3265462E923}"/>
              </a:ext>
            </a:extLst>
          </p:cNvPr>
          <p:cNvGrpSpPr/>
          <p:nvPr/>
        </p:nvGrpSpPr>
        <p:grpSpPr>
          <a:xfrm>
            <a:off x="8186391" y="4184556"/>
            <a:ext cx="820760" cy="899951"/>
            <a:chOff x="4554058" y="287028"/>
            <a:chExt cx="820760" cy="899951"/>
          </a:xfrm>
        </p:grpSpPr>
        <p:grpSp>
          <p:nvGrpSpPr>
            <p:cNvPr id="78" name="Google Shape;370;p23">
              <a:extLst>
                <a:ext uri="{FF2B5EF4-FFF2-40B4-BE49-F238E27FC236}">
                  <a16:creationId xmlns:a16="http://schemas.microsoft.com/office/drawing/2014/main" id="{FB3BF040-C947-42D3-9197-A0A88ECAC52F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2" name="Google Shape;371;p23">
                <a:extLst>
                  <a:ext uri="{FF2B5EF4-FFF2-40B4-BE49-F238E27FC236}">
                    <a16:creationId xmlns:a16="http://schemas.microsoft.com/office/drawing/2014/main" id="{94BEA292-4CA6-4AF8-8CD5-03D7C48EBC4A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72;p23">
                <a:extLst>
                  <a:ext uri="{FF2B5EF4-FFF2-40B4-BE49-F238E27FC236}">
                    <a16:creationId xmlns:a16="http://schemas.microsoft.com/office/drawing/2014/main" id="{3D1F482F-0FC2-4503-B904-E8F18099988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373;p23">
              <a:extLst>
                <a:ext uri="{FF2B5EF4-FFF2-40B4-BE49-F238E27FC236}">
                  <a16:creationId xmlns:a16="http://schemas.microsoft.com/office/drawing/2014/main" id="{313CEE26-3B94-452A-9CC1-A2FE9C2E409E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0" name="Google Shape;374;p23">
                <a:extLst>
                  <a:ext uri="{FF2B5EF4-FFF2-40B4-BE49-F238E27FC236}">
                    <a16:creationId xmlns:a16="http://schemas.microsoft.com/office/drawing/2014/main" id="{010D9D43-2906-4FD3-95AE-9099B34FD2F4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75;p23">
                <a:extLst>
                  <a:ext uri="{FF2B5EF4-FFF2-40B4-BE49-F238E27FC236}">
                    <a16:creationId xmlns:a16="http://schemas.microsoft.com/office/drawing/2014/main" id="{A3255D2F-5DCE-4257-8D4F-389BCD979DD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114094" y="612813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640" y="184674"/>
            <a:ext cx="4058720" cy="463130"/>
          </a:xfrm>
        </p:spPr>
        <p:txBody>
          <a:bodyPr/>
          <a:lstStyle/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Notation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1118936" y="742270"/>
            <a:ext cx="7258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baseline="0" dirty="0">
                <a:latin typeface="Comfortaa" panose="02010600030101010101" charset="0"/>
              </a:rPr>
              <a:t>They are written as eight groups of four hexadecimal digits with colons between the groups, like this:</a:t>
            </a:r>
            <a:endParaRPr lang="zh-CN" altLang="en-US" sz="32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068DB2-F529-947A-17CF-A8BA015D47A5}"/>
              </a:ext>
            </a:extLst>
          </p:cNvPr>
          <p:cNvSpPr txBox="1"/>
          <p:nvPr/>
        </p:nvSpPr>
        <p:spPr>
          <a:xfrm>
            <a:off x="2105122" y="1493274"/>
            <a:ext cx="4933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8000:0000:0000:0000:0123:4567:89AB:CDEF</a:t>
            </a:r>
          </a:p>
        </p:txBody>
      </p:sp>
      <p:grpSp>
        <p:nvGrpSpPr>
          <p:cNvPr id="9" name="Google Shape;613;p25">
            <a:extLst>
              <a:ext uri="{FF2B5EF4-FFF2-40B4-BE49-F238E27FC236}">
                <a16:creationId xmlns:a16="http://schemas.microsoft.com/office/drawing/2014/main" id="{0D3DA827-40F1-8002-EEC5-B09418AB9185}"/>
              </a:ext>
            </a:extLst>
          </p:cNvPr>
          <p:cNvGrpSpPr/>
          <p:nvPr/>
        </p:nvGrpSpPr>
        <p:grpSpPr>
          <a:xfrm>
            <a:off x="4331832" y="1905724"/>
            <a:ext cx="167058" cy="468473"/>
            <a:chOff x="3593968" y="3125480"/>
            <a:chExt cx="167058" cy="468473"/>
          </a:xfrm>
        </p:grpSpPr>
        <p:sp>
          <p:nvSpPr>
            <p:cNvPr id="10" name="Google Shape;614;p25">
              <a:extLst>
                <a:ext uri="{FF2B5EF4-FFF2-40B4-BE49-F238E27FC236}">
                  <a16:creationId xmlns:a16="http://schemas.microsoft.com/office/drawing/2014/main" id="{FAE5BB8A-8AFE-7106-21CC-021777C8D4A8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5;p25">
              <a:extLst>
                <a:ext uri="{FF2B5EF4-FFF2-40B4-BE49-F238E27FC236}">
                  <a16:creationId xmlns:a16="http://schemas.microsoft.com/office/drawing/2014/main" id="{B93A67B3-2D50-2602-7F49-99443D3AF5BD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BFC845-79B9-2D55-552E-CC9146523663}"/>
              </a:ext>
            </a:extLst>
          </p:cNvPr>
          <p:cNvSpPr txBox="1"/>
          <p:nvPr/>
        </p:nvSpPr>
        <p:spPr>
          <a:xfrm>
            <a:off x="4645112" y="1985485"/>
            <a:ext cx="345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Delete the leading 0s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82E6D1-903D-527F-BCEE-D0A19863FDA7}"/>
              </a:ext>
            </a:extLst>
          </p:cNvPr>
          <p:cNvSpPr txBox="1"/>
          <p:nvPr/>
        </p:nvSpPr>
        <p:spPr>
          <a:xfrm>
            <a:off x="2780506" y="2448024"/>
            <a:ext cx="358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8000:0:0:0:123:4567:89AB:CDEF</a:t>
            </a:r>
          </a:p>
        </p:txBody>
      </p:sp>
      <p:grpSp>
        <p:nvGrpSpPr>
          <p:cNvPr id="4" name="Google Shape;613;p25">
            <a:extLst>
              <a:ext uri="{FF2B5EF4-FFF2-40B4-BE49-F238E27FC236}">
                <a16:creationId xmlns:a16="http://schemas.microsoft.com/office/drawing/2014/main" id="{15E396AF-37BD-C25F-246E-CAEFC9A7955B}"/>
              </a:ext>
            </a:extLst>
          </p:cNvPr>
          <p:cNvGrpSpPr/>
          <p:nvPr/>
        </p:nvGrpSpPr>
        <p:grpSpPr>
          <a:xfrm>
            <a:off x="4331832" y="2959615"/>
            <a:ext cx="167058" cy="468473"/>
            <a:chOff x="3593968" y="3125480"/>
            <a:chExt cx="167058" cy="468473"/>
          </a:xfrm>
        </p:grpSpPr>
        <p:sp>
          <p:nvSpPr>
            <p:cNvPr id="6" name="Google Shape;614;p25">
              <a:extLst>
                <a:ext uri="{FF2B5EF4-FFF2-40B4-BE49-F238E27FC236}">
                  <a16:creationId xmlns:a16="http://schemas.microsoft.com/office/drawing/2014/main" id="{4E55EE41-7E99-E513-F015-5A0D213EB85E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5;p25">
              <a:extLst>
                <a:ext uri="{FF2B5EF4-FFF2-40B4-BE49-F238E27FC236}">
                  <a16:creationId xmlns:a16="http://schemas.microsoft.com/office/drawing/2014/main" id="{B8FB7042-DB70-9E2C-6706-19657EEA8E8C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63475-0427-CBC5-6599-E24DD775E385}"/>
              </a:ext>
            </a:extLst>
          </p:cNvPr>
          <p:cNvSpPr txBox="1"/>
          <p:nvPr/>
        </p:nvSpPr>
        <p:spPr>
          <a:xfrm>
            <a:off x="4645112" y="2987221"/>
            <a:ext cx="345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Replace groups of 0s by “::”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1167BC-AB90-3D5D-04CB-8CD926BE0DC3}"/>
              </a:ext>
            </a:extLst>
          </p:cNvPr>
          <p:cNvSpPr txBox="1"/>
          <p:nvPr/>
        </p:nvSpPr>
        <p:spPr>
          <a:xfrm>
            <a:off x="2980375" y="3526418"/>
            <a:ext cx="358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8000::123:4567:89AB:CDEF</a:t>
            </a:r>
          </a:p>
        </p:txBody>
      </p:sp>
    </p:spTree>
    <p:extLst>
      <p:ext uri="{BB962C8B-B14F-4D97-AF65-F5344CB8AC3E}">
        <p14:creationId xmlns:p14="http://schemas.microsoft.com/office/powerpoint/2010/main" val="33431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369;p23">
            <a:extLst>
              <a:ext uri="{FF2B5EF4-FFF2-40B4-BE49-F238E27FC236}">
                <a16:creationId xmlns:a16="http://schemas.microsoft.com/office/drawing/2014/main" id="{09386350-5142-410F-87ED-C3265462E923}"/>
              </a:ext>
            </a:extLst>
          </p:cNvPr>
          <p:cNvGrpSpPr/>
          <p:nvPr/>
        </p:nvGrpSpPr>
        <p:grpSpPr>
          <a:xfrm>
            <a:off x="115050" y="4154245"/>
            <a:ext cx="820760" cy="899951"/>
            <a:chOff x="4554058" y="287028"/>
            <a:chExt cx="820760" cy="899951"/>
          </a:xfrm>
        </p:grpSpPr>
        <p:grpSp>
          <p:nvGrpSpPr>
            <p:cNvPr id="78" name="Google Shape;370;p23">
              <a:extLst>
                <a:ext uri="{FF2B5EF4-FFF2-40B4-BE49-F238E27FC236}">
                  <a16:creationId xmlns:a16="http://schemas.microsoft.com/office/drawing/2014/main" id="{FB3BF040-C947-42D3-9197-A0A88ECAC52F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2" name="Google Shape;371;p23">
                <a:extLst>
                  <a:ext uri="{FF2B5EF4-FFF2-40B4-BE49-F238E27FC236}">
                    <a16:creationId xmlns:a16="http://schemas.microsoft.com/office/drawing/2014/main" id="{94BEA292-4CA6-4AF8-8CD5-03D7C48EBC4A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372;p23">
                <a:extLst>
                  <a:ext uri="{FF2B5EF4-FFF2-40B4-BE49-F238E27FC236}">
                    <a16:creationId xmlns:a16="http://schemas.microsoft.com/office/drawing/2014/main" id="{3D1F482F-0FC2-4503-B904-E8F18099988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373;p23">
              <a:extLst>
                <a:ext uri="{FF2B5EF4-FFF2-40B4-BE49-F238E27FC236}">
                  <a16:creationId xmlns:a16="http://schemas.microsoft.com/office/drawing/2014/main" id="{313CEE26-3B94-452A-9CC1-A2FE9C2E409E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0" name="Google Shape;374;p23">
                <a:extLst>
                  <a:ext uri="{FF2B5EF4-FFF2-40B4-BE49-F238E27FC236}">
                    <a16:creationId xmlns:a16="http://schemas.microsoft.com/office/drawing/2014/main" id="{010D9D43-2906-4FD3-95AE-9099B34FD2F4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375;p23">
                <a:extLst>
                  <a:ext uri="{FF2B5EF4-FFF2-40B4-BE49-F238E27FC236}">
                    <a16:creationId xmlns:a16="http://schemas.microsoft.com/office/drawing/2014/main" id="{A3255D2F-5DCE-4257-8D4F-389BCD979DD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114093" y="612813"/>
            <a:ext cx="5210071" cy="7092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767" y="184674"/>
            <a:ext cx="5760819" cy="463130"/>
          </a:xfrm>
        </p:spPr>
        <p:txBody>
          <a:bodyPr/>
          <a:lstStyle/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Notation of IPv6 address Summary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grpSp>
        <p:nvGrpSpPr>
          <p:cNvPr id="15" name="Google Shape;1159;p38">
            <a:extLst>
              <a:ext uri="{FF2B5EF4-FFF2-40B4-BE49-F238E27FC236}">
                <a16:creationId xmlns:a16="http://schemas.microsoft.com/office/drawing/2014/main" id="{AF3FC2F6-7B50-CD56-5C79-EFA8CB36A4DC}"/>
              </a:ext>
            </a:extLst>
          </p:cNvPr>
          <p:cNvGrpSpPr/>
          <p:nvPr/>
        </p:nvGrpSpPr>
        <p:grpSpPr>
          <a:xfrm>
            <a:off x="330369" y="647804"/>
            <a:ext cx="344374" cy="401780"/>
            <a:chOff x="5394851" y="495000"/>
            <a:chExt cx="1056271" cy="1412436"/>
          </a:xfrm>
        </p:grpSpPr>
        <p:grpSp>
          <p:nvGrpSpPr>
            <p:cNvPr id="16" name="Google Shape;1160;p38">
              <a:extLst>
                <a:ext uri="{FF2B5EF4-FFF2-40B4-BE49-F238E27FC236}">
                  <a16:creationId xmlns:a16="http://schemas.microsoft.com/office/drawing/2014/main" id="{F8B1CC17-081D-0A34-50CD-D9808321ADE0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7" name="Google Shape;1161;p38">
                <a:extLst>
                  <a:ext uri="{FF2B5EF4-FFF2-40B4-BE49-F238E27FC236}">
                    <a16:creationId xmlns:a16="http://schemas.microsoft.com/office/drawing/2014/main" id="{CCC4F66A-661B-4744-4E92-7A5726D10DD6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162;p38">
                <a:extLst>
                  <a:ext uri="{FF2B5EF4-FFF2-40B4-BE49-F238E27FC236}">
                    <a16:creationId xmlns:a16="http://schemas.microsoft.com/office/drawing/2014/main" id="{D474A8D9-F1D2-5F32-4FAE-4D2F9EBD2D48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163;p38">
              <a:extLst>
                <a:ext uri="{FF2B5EF4-FFF2-40B4-BE49-F238E27FC236}">
                  <a16:creationId xmlns:a16="http://schemas.microsoft.com/office/drawing/2014/main" id="{689FE3E7-68C1-9524-1E3C-36AE6015657B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25" name="Google Shape;1164;p38">
                <a:extLst>
                  <a:ext uri="{FF2B5EF4-FFF2-40B4-BE49-F238E27FC236}">
                    <a16:creationId xmlns:a16="http://schemas.microsoft.com/office/drawing/2014/main" id="{A63EC4B3-7755-F4C2-66F3-F63A4989C042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165;p38">
                <a:extLst>
                  <a:ext uri="{FF2B5EF4-FFF2-40B4-BE49-F238E27FC236}">
                    <a16:creationId xmlns:a16="http://schemas.microsoft.com/office/drawing/2014/main" id="{0700F84B-6B3F-A3DC-8353-494958B3FFA9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166;p38">
                <a:extLst>
                  <a:ext uri="{FF2B5EF4-FFF2-40B4-BE49-F238E27FC236}">
                    <a16:creationId xmlns:a16="http://schemas.microsoft.com/office/drawing/2014/main" id="{4FA47224-6618-5527-39BE-C05E2E24ACB5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67;p38">
                <a:extLst>
                  <a:ext uri="{FF2B5EF4-FFF2-40B4-BE49-F238E27FC236}">
                    <a16:creationId xmlns:a16="http://schemas.microsoft.com/office/drawing/2014/main" id="{5B3D7B80-BD40-A20A-C64A-21F9D97EFD1C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68;p38">
                <a:extLst>
                  <a:ext uri="{FF2B5EF4-FFF2-40B4-BE49-F238E27FC236}">
                    <a16:creationId xmlns:a16="http://schemas.microsoft.com/office/drawing/2014/main" id="{85C21449-347A-C8D0-FC61-789571F0F73B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169;p38">
                <a:extLst>
                  <a:ext uri="{FF2B5EF4-FFF2-40B4-BE49-F238E27FC236}">
                    <a16:creationId xmlns:a16="http://schemas.microsoft.com/office/drawing/2014/main" id="{619D7C97-789F-029B-E312-E37FF371B765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895BE7B8-78DF-1290-C48F-3BC56CC95B77}"/>
              </a:ext>
            </a:extLst>
          </p:cNvPr>
          <p:cNvSpPr txBox="1"/>
          <p:nvPr/>
        </p:nvSpPr>
        <p:spPr>
          <a:xfrm>
            <a:off x="773785" y="674974"/>
            <a:ext cx="7688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Leading zeros within a group can be omitted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73EDB3-2093-593A-A8E0-672757BA4DB5}"/>
              </a:ext>
            </a:extLst>
          </p:cNvPr>
          <p:cNvSpPr txBox="1"/>
          <p:nvPr/>
        </p:nvSpPr>
        <p:spPr>
          <a:xfrm>
            <a:off x="773785" y="984304"/>
            <a:ext cx="8173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6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8000:0000:0000:0000:0000:0000:89AB:CDEF can be rewritten as 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8000:0:0:0:0:0:89AB:CDEF</a:t>
            </a:r>
          </a:p>
        </p:txBody>
      </p:sp>
      <p:grpSp>
        <p:nvGrpSpPr>
          <p:cNvPr id="41" name="Google Shape;834;p30">
            <a:extLst>
              <a:ext uri="{FF2B5EF4-FFF2-40B4-BE49-F238E27FC236}">
                <a16:creationId xmlns:a16="http://schemas.microsoft.com/office/drawing/2014/main" id="{FC1052C7-F48A-0BFC-4D54-2F8073F068D3}"/>
              </a:ext>
            </a:extLst>
          </p:cNvPr>
          <p:cNvGrpSpPr/>
          <p:nvPr/>
        </p:nvGrpSpPr>
        <p:grpSpPr>
          <a:xfrm>
            <a:off x="330369" y="1569079"/>
            <a:ext cx="344374" cy="401781"/>
            <a:chOff x="106075" y="1701200"/>
            <a:chExt cx="574750" cy="747275"/>
          </a:xfrm>
        </p:grpSpPr>
        <p:sp>
          <p:nvSpPr>
            <p:cNvPr id="42" name="Google Shape;835;p30">
              <a:extLst>
                <a:ext uri="{FF2B5EF4-FFF2-40B4-BE49-F238E27FC236}">
                  <a16:creationId xmlns:a16="http://schemas.microsoft.com/office/drawing/2014/main" id="{4EAF42AC-8309-4294-7201-CDA94FE9693B}"/>
                </a:ext>
              </a:extLst>
            </p:cNvPr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6;p30">
              <a:extLst>
                <a:ext uri="{FF2B5EF4-FFF2-40B4-BE49-F238E27FC236}">
                  <a16:creationId xmlns:a16="http://schemas.microsoft.com/office/drawing/2014/main" id="{79240879-F70C-64B3-3854-0BE898280BE5}"/>
                </a:ext>
              </a:extLst>
            </p:cNvPr>
            <p:cNvSpPr/>
            <p:nvPr/>
          </p:nvSpPr>
          <p:spPr>
            <a:xfrm>
              <a:off x="208125" y="1859425"/>
              <a:ext cx="320200" cy="384775"/>
            </a:xfrm>
            <a:custGeom>
              <a:avLst/>
              <a:gdLst/>
              <a:ahLst/>
              <a:cxnLst/>
              <a:rect l="l" t="t" r="r" b="b"/>
              <a:pathLst>
                <a:path w="12808" h="15391" extrusionOk="0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37;p30">
              <a:extLst>
                <a:ext uri="{FF2B5EF4-FFF2-40B4-BE49-F238E27FC236}">
                  <a16:creationId xmlns:a16="http://schemas.microsoft.com/office/drawing/2014/main" id="{29120F58-9283-42E3-E2C0-5CD2742AE92E}"/>
                </a:ext>
              </a:extLst>
            </p:cNvPr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65FF3009-40D4-8E71-1DDC-EB61CD804E5C}"/>
              </a:ext>
            </a:extLst>
          </p:cNvPr>
          <p:cNvSpPr txBox="1"/>
          <p:nvPr/>
        </p:nvSpPr>
        <p:spPr>
          <a:xfrm>
            <a:off x="773785" y="1569079"/>
            <a:ext cx="810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8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One or more groups of zeros can be replaced by a pair of colons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717FB8A-07BA-3A9E-7BB7-0A4FA314EEB0}"/>
              </a:ext>
            </a:extLst>
          </p:cNvPr>
          <p:cNvSpPr txBox="1"/>
          <p:nvPr/>
        </p:nvSpPr>
        <p:spPr>
          <a:xfrm>
            <a:off x="773785" y="1927336"/>
            <a:ext cx="8109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8000:0:0:0:0:0:89AB:CDEF </a:t>
            </a:r>
            <a:r>
              <a:rPr lang="en-US" altLang="zh-CN" sz="16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can be rewritten as 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8000::89AB:CDEF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A1433E9-958A-4755-2E18-7A34044AF2D6}"/>
              </a:ext>
            </a:extLst>
          </p:cNvPr>
          <p:cNvSpPr txBox="1"/>
          <p:nvPr/>
        </p:nvSpPr>
        <p:spPr>
          <a:xfrm>
            <a:off x="773784" y="2258806"/>
            <a:ext cx="8109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Notice 1: Double colons(::) can occur only once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A4FBFFB-7107-6400-B697-75A8813E8214}"/>
              </a:ext>
            </a:extLst>
          </p:cNvPr>
          <p:cNvSpPr txBox="1"/>
          <p:nvPr/>
        </p:nvSpPr>
        <p:spPr>
          <a:xfrm>
            <a:off x="773783" y="2597360"/>
            <a:ext cx="8109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600" dirty="0">
                <a:solidFill>
                  <a:schemeClr val="tx1"/>
                </a:solidFill>
                <a:latin typeface="Comfortaa" panose="02010600030101010101" charset="0"/>
                <a:sym typeface="Comfortaa"/>
              </a:rPr>
              <a:t>Address 8000::89AB::CDEF cannot be restored to the original address.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fortaa" panose="02010600030101010101" charset="0"/>
              <a:sym typeface="Comforta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BC6EAF-608E-0181-1378-3CC82C393AAE}"/>
              </a:ext>
            </a:extLst>
          </p:cNvPr>
          <p:cNvSpPr txBox="1"/>
          <p:nvPr/>
        </p:nvSpPr>
        <p:spPr>
          <a:xfrm>
            <a:off x="773784" y="2863638"/>
            <a:ext cx="8109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Notice 2: </a:t>
            </a:r>
            <a:r>
              <a:rPr lang="en-US" altLang="zh-CN" sz="1600" dirty="0">
                <a:solidFill>
                  <a:srgbClr val="FF0000"/>
                </a:solidFill>
                <a:latin typeface="Comfortaa" panose="02010600030101010101" charset="0"/>
              </a:rPr>
              <a:t>D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ouble colons(::) replaces the most consecutive zeros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4E09F51-B78A-EF5B-79FE-13BD8CF68845}"/>
              </a:ext>
            </a:extLst>
          </p:cNvPr>
          <p:cNvSpPr txBox="1"/>
          <p:nvPr/>
        </p:nvSpPr>
        <p:spPr>
          <a:xfrm>
            <a:off x="773783" y="3202192"/>
            <a:ext cx="8109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600" dirty="0">
                <a:solidFill>
                  <a:schemeClr val="tx1"/>
                </a:solidFill>
                <a:latin typeface="Comfortaa" panose="02010600030101010101" charset="0"/>
                <a:sym typeface="Comfortaa"/>
              </a:rPr>
              <a:t>FFFF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:0:0:89AB:0:0:0:CDEF </a:t>
            </a:r>
            <a:r>
              <a:rPr lang="en-US" altLang="zh-CN" sz="16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can be rewritten as </a:t>
            </a:r>
            <a:r>
              <a:rPr lang="en-US" altLang="zh-CN" sz="1600" dirty="0">
                <a:solidFill>
                  <a:schemeClr val="tx1"/>
                </a:solidFill>
                <a:latin typeface="Comfortaa" panose="02010600030101010101" charset="0"/>
                <a:sym typeface="Comfortaa"/>
              </a:rPr>
              <a:t>FFFF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:0:0:89AB::CDEF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03E412A-85E9-4ABB-16DB-118135195560}"/>
              </a:ext>
            </a:extLst>
          </p:cNvPr>
          <p:cNvSpPr txBox="1"/>
          <p:nvPr/>
        </p:nvSpPr>
        <p:spPr>
          <a:xfrm>
            <a:off x="773783" y="3457434"/>
            <a:ext cx="81091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mfortaa" panose="02010600030101010101" charset="0"/>
              </a:rPr>
              <a:t>Notice 3: </a:t>
            </a:r>
            <a:r>
              <a:rPr lang="en-US" altLang="zh-CN" sz="1600" dirty="0">
                <a:solidFill>
                  <a:srgbClr val="FF0000"/>
                </a:solidFill>
                <a:latin typeface="Comfortaa" panose="02010600030101010101" charset="0"/>
              </a:rPr>
              <a:t>There are the same number of zeros in different positions, and double colons replace the one that comes first (leftmost).</a:t>
            </a:r>
          </a:p>
          <a:p>
            <a:pPr indent="-298450">
              <a:buSzPts val="1100"/>
            </a:pPr>
            <a:endParaRPr lang="en-US" altLang="zh-CN" sz="1600" b="0" i="0" u="none" strike="noStrike" baseline="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C365AF8-9BFD-1CAF-2F46-A722759E9263}"/>
              </a:ext>
            </a:extLst>
          </p:cNvPr>
          <p:cNvSpPr txBox="1"/>
          <p:nvPr/>
        </p:nvSpPr>
        <p:spPr>
          <a:xfrm>
            <a:off x="773783" y="3992562"/>
            <a:ext cx="8109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600" dirty="0">
                <a:solidFill>
                  <a:schemeClr val="tx1"/>
                </a:solidFill>
                <a:latin typeface="Comfortaa" panose="02010600030101010101" charset="0"/>
                <a:sym typeface="Comfortaa"/>
              </a:rPr>
              <a:t>FFFF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:0:0:89AB:0123:0:0:CDEF </a:t>
            </a:r>
            <a:r>
              <a:rPr lang="en-US" altLang="zh-CN" sz="16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can be rewritten as </a:t>
            </a:r>
            <a:r>
              <a:rPr lang="en-US" altLang="zh-CN" sz="1600" dirty="0">
                <a:solidFill>
                  <a:schemeClr val="tx1"/>
                </a:solidFill>
                <a:latin typeface="Comfortaa" panose="02010600030101010101" charset="0"/>
                <a:sym typeface="Comfortaa"/>
              </a:rPr>
              <a:t>FFFF</a:t>
            </a: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::89AB:0123:0:0:CDEF </a:t>
            </a:r>
          </a:p>
        </p:txBody>
      </p:sp>
    </p:spTree>
    <p:extLst>
      <p:ext uri="{BB962C8B-B14F-4D97-AF65-F5344CB8AC3E}">
        <p14:creationId xmlns:p14="http://schemas.microsoft.com/office/powerpoint/2010/main" val="231406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3" grpId="0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0;p23">
            <a:extLst>
              <a:ext uri="{FF2B5EF4-FFF2-40B4-BE49-F238E27FC236}">
                <a16:creationId xmlns:a16="http://schemas.microsoft.com/office/drawing/2014/main" id="{408393BB-7144-4748-BA8C-FC71CCFB72D7}"/>
              </a:ext>
            </a:extLst>
          </p:cNvPr>
          <p:cNvGrpSpPr/>
          <p:nvPr/>
        </p:nvGrpSpPr>
        <p:grpSpPr>
          <a:xfrm>
            <a:off x="7880431" y="198954"/>
            <a:ext cx="772313" cy="497910"/>
            <a:chOff x="-75881" y="2283499"/>
            <a:chExt cx="772313" cy="497910"/>
          </a:xfrm>
        </p:grpSpPr>
        <p:sp>
          <p:nvSpPr>
            <p:cNvPr id="29" name="Google Shape;331;p23">
              <a:extLst>
                <a:ext uri="{FF2B5EF4-FFF2-40B4-BE49-F238E27FC236}">
                  <a16:creationId xmlns:a16="http://schemas.microsoft.com/office/drawing/2014/main" id="{2E396080-7D3A-4733-BBC5-5BEFCE7D6E6B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32;p23">
              <a:extLst>
                <a:ext uri="{FF2B5EF4-FFF2-40B4-BE49-F238E27FC236}">
                  <a16:creationId xmlns:a16="http://schemas.microsoft.com/office/drawing/2014/main" id="{D3296027-382C-40FF-A31F-349974A48B28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56;p23">
            <a:extLst>
              <a:ext uri="{FF2B5EF4-FFF2-40B4-BE49-F238E27FC236}">
                <a16:creationId xmlns:a16="http://schemas.microsoft.com/office/drawing/2014/main" id="{5D6AF83A-9239-4976-A90F-DCBA18AB7F56}"/>
              </a:ext>
            </a:extLst>
          </p:cNvPr>
          <p:cNvGrpSpPr/>
          <p:nvPr/>
        </p:nvGrpSpPr>
        <p:grpSpPr>
          <a:xfrm>
            <a:off x="419306" y="228628"/>
            <a:ext cx="800177" cy="752193"/>
            <a:chOff x="734290" y="251983"/>
            <a:chExt cx="800177" cy="752193"/>
          </a:xfrm>
        </p:grpSpPr>
        <p:sp>
          <p:nvSpPr>
            <p:cNvPr id="32" name="Google Shape;357;p23">
              <a:extLst>
                <a:ext uri="{FF2B5EF4-FFF2-40B4-BE49-F238E27FC236}">
                  <a16:creationId xmlns:a16="http://schemas.microsoft.com/office/drawing/2014/main" id="{8224CF6F-C4CD-444A-BC7F-7F2224CAEA11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8;p23">
              <a:extLst>
                <a:ext uri="{FF2B5EF4-FFF2-40B4-BE49-F238E27FC236}">
                  <a16:creationId xmlns:a16="http://schemas.microsoft.com/office/drawing/2014/main" id="{1D783FA6-0F85-4117-9B1C-0D3FC57E9CA4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96;p23">
            <a:extLst>
              <a:ext uri="{FF2B5EF4-FFF2-40B4-BE49-F238E27FC236}">
                <a16:creationId xmlns:a16="http://schemas.microsoft.com/office/drawing/2014/main" id="{D53ABFC3-E48B-4ABC-BB3D-2B1B93A76806}"/>
              </a:ext>
            </a:extLst>
          </p:cNvPr>
          <p:cNvGrpSpPr/>
          <p:nvPr/>
        </p:nvGrpSpPr>
        <p:grpSpPr>
          <a:xfrm>
            <a:off x="2635615" y="4269689"/>
            <a:ext cx="730914" cy="557013"/>
            <a:chOff x="1588573" y="-296128"/>
            <a:chExt cx="730914" cy="557013"/>
          </a:xfrm>
        </p:grpSpPr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AF1EC2CE-2282-4305-B547-9A22BF7AE81C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98;p23">
              <a:extLst>
                <a:ext uri="{FF2B5EF4-FFF2-40B4-BE49-F238E27FC236}">
                  <a16:creationId xmlns:a16="http://schemas.microsoft.com/office/drawing/2014/main" id="{3B0E11B5-3AA0-45E0-948B-F71F9305B8CC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7" name="Google Shape;399;p23">
                <a:extLst>
                  <a:ext uri="{FF2B5EF4-FFF2-40B4-BE49-F238E27FC236}">
                    <a16:creationId xmlns:a16="http://schemas.microsoft.com/office/drawing/2014/main" id="{373C3863-4195-48C4-B32E-926405BFB4BB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00;p23">
                <a:extLst>
                  <a:ext uri="{FF2B5EF4-FFF2-40B4-BE49-F238E27FC236}">
                    <a16:creationId xmlns:a16="http://schemas.microsoft.com/office/drawing/2014/main" id="{8E4BD425-56F6-4198-8C80-198D2AD2653B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" name="Google Shape;417;p23">
            <a:extLst>
              <a:ext uri="{FF2B5EF4-FFF2-40B4-BE49-F238E27FC236}">
                <a16:creationId xmlns:a16="http://schemas.microsoft.com/office/drawing/2014/main" id="{A5ED1402-861D-407D-B473-B7945A34FEF3}"/>
              </a:ext>
            </a:extLst>
          </p:cNvPr>
          <p:cNvGrpSpPr/>
          <p:nvPr/>
        </p:nvGrpSpPr>
        <p:grpSpPr>
          <a:xfrm>
            <a:off x="7859676" y="1439857"/>
            <a:ext cx="1277205" cy="1131333"/>
            <a:chOff x="-182869" y="835238"/>
            <a:chExt cx="1277205" cy="1131333"/>
          </a:xfrm>
        </p:grpSpPr>
        <p:sp>
          <p:nvSpPr>
            <p:cNvPr id="40" name="Google Shape;418;p23">
              <a:extLst>
                <a:ext uri="{FF2B5EF4-FFF2-40B4-BE49-F238E27FC236}">
                  <a16:creationId xmlns:a16="http://schemas.microsoft.com/office/drawing/2014/main" id="{8AE09F59-868E-45E4-9F04-69966A09D173}"/>
                </a:ext>
              </a:extLst>
            </p:cNvPr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9;p23">
              <a:extLst>
                <a:ext uri="{FF2B5EF4-FFF2-40B4-BE49-F238E27FC236}">
                  <a16:creationId xmlns:a16="http://schemas.microsoft.com/office/drawing/2014/main" id="{B2F77BC4-1D99-4B97-BEBD-CD0830314CAB}"/>
                </a:ext>
              </a:extLst>
            </p:cNvPr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5" name="Google Shape;420;p23">
                <a:extLst>
                  <a:ext uri="{FF2B5EF4-FFF2-40B4-BE49-F238E27FC236}">
                    <a16:creationId xmlns:a16="http://schemas.microsoft.com/office/drawing/2014/main" id="{6282FB26-A499-4047-8E59-01BABA24ABC2}"/>
                  </a:ext>
                </a:extLst>
              </p:cNvPr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21;p23">
                <a:extLst>
                  <a:ext uri="{FF2B5EF4-FFF2-40B4-BE49-F238E27FC236}">
                    <a16:creationId xmlns:a16="http://schemas.microsoft.com/office/drawing/2014/main" id="{7C3238B1-B224-4091-A9C0-EB1F883E5CBF}"/>
                  </a:ext>
                </a:extLst>
              </p:cNvPr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2;p23">
              <a:extLst>
                <a:ext uri="{FF2B5EF4-FFF2-40B4-BE49-F238E27FC236}">
                  <a16:creationId xmlns:a16="http://schemas.microsoft.com/office/drawing/2014/main" id="{4374ACBA-042B-4AB5-9DE9-F3112AB478D9}"/>
                </a:ext>
              </a:extLst>
            </p:cNvPr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3" name="Google Shape;423;p23">
                <a:extLst>
                  <a:ext uri="{FF2B5EF4-FFF2-40B4-BE49-F238E27FC236}">
                    <a16:creationId xmlns:a16="http://schemas.microsoft.com/office/drawing/2014/main" id="{B02A04F4-496F-42D4-8FA8-F820D47A3512}"/>
                  </a:ext>
                </a:extLst>
              </p:cNvPr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24;p23">
                <a:extLst>
                  <a:ext uri="{FF2B5EF4-FFF2-40B4-BE49-F238E27FC236}">
                    <a16:creationId xmlns:a16="http://schemas.microsoft.com/office/drawing/2014/main" id="{F31E7B6D-8420-419A-A694-0AAB78FE0E93}"/>
                  </a:ext>
                </a:extLst>
              </p:cNvPr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" name="Google Shape;439;p23">
            <a:extLst>
              <a:ext uri="{FF2B5EF4-FFF2-40B4-BE49-F238E27FC236}">
                <a16:creationId xmlns:a16="http://schemas.microsoft.com/office/drawing/2014/main" id="{721BA6C5-F167-49D9-B657-7C6AA4B46AA4}"/>
              </a:ext>
            </a:extLst>
          </p:cNvPr>
          <p:cNvGrpSpPr/>
          <p:nvPr/>
        </p:nvGrpSpPr>
        <p:grpSpPr>
          <a:xfrm>
            <a:off x="421080" y="3792026"/>
            <a:ext cx="638983" cy="1054658"/>
            <a:chOff x="319707" y="3143540"/>
            <a:chExt cx="638983" cy="1054658"/>
          </a:xfrm>
        </p:grpSpPr>
        <p:sp>
          <p:nvSpPr>
            <p:cNvPr id="48" name="Google Shape;440;p23">
              <a:extLst>
                <a:ext uri="{FF2B5EF4-FFF2-40B4-BE49-F238E27FC236}">
                  <a16:creationId xmlns:a16="http://schemas.microsoft.com/office/drawing/2014/main" id="{48DCCCFC-BBC4-4366-9E4D-63F005B287F3}"/>
                </a:ext>
              </a:extLst>
            </p:cNvPr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41;p23">
              <a:extLst>
                <a:ext uri="{FF2B5EF4-FFF2-40B4-BE49-F238E27FC236}">
                  <a16:creationId xmlns:a16="http://schemas.microsoft.com/office/drawing/2014/main" id="{E7AEC506-7240-4B33-B550-9C85F76C9DF8}"/>
                </a:ext>
              </a:extLst>
            </p:cNvPr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42;p23">
              <a:extLst>
                <a:ext uri="{FF2B5EF4-FFF2-40B4-BE49-F238E27FC236}">
                  <a16:creationId xmlns:a16="http://schemas.microsoft.com/office/drawing/2014/main" id="{4F328D84-C3EF-4125-BC25-87C37E355BB9}"/>
                </a:ext>
              </a:extLst>
            </p:cNvPr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43;p23">
              <a:extLst>
                <a:ext uri="{FF2B5EF4-FFF2-40B4-BE49-F238E27FC236}">
                  <a16:creationId xmlns:a16="http://schemas.microsoft.com/office/drawing/2014/main" id="{4D1BBCC1-05EF-4916-AEF8-AB93032F75FA}"/>
                </a:ext>
              </a:extLst>
            </p:cNvPr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06;p23">
            <a:extLst>
              <a:ext uri="{FF2B5EF4-FFF2-40B4-BE49-F238E27FC236}">
                <a16:creationId xmlns:a16="http://schemas.microsoft.com/office/drawing/2014/main" id="{3F1016D5-C7AE-4093-859B-6539FCC612C3}"/>
              </a:ext>
            </a:extLst>
          </p:cNvPr>
          <p:cNvGrpSpPr/>
          <p:nvPr/>
        </p:nvGrpSpPr>
        <p:grpSpPr>
          <a:xfrm>
            <a:off x="7595241" y="3818440"/>
            <a:ext cx="1009123" cy="1313971"/>
            <a:chOff x="6151764" y="3887194"/>
            <a:chExt cx="1009123" cy="1313971"/>
          </a:xfrm>
        </p:grpSpPr>
        <p:grpSp>
          <p:nvGrpSpPr>
            <p:cNvPr id="53" name="Google Shape;507;p23">
              <a:extLst>
                <a:ext uri="{FF2B5EF4-FFF2-40B4-BE49-F238E27FC236}">
                  <a16:creationId xmlns:a16="http://schemas.microsoft.com/office/drawing/2014/main" id="{FA1B279E-8776-4D0E-8D97-48DF20D315F0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7" name="Google Shape;508;p23">
                <a:extLst>
                  <a:ext uri="{FF2B5EF4-FFF2-40B4-BE49-F238E27FC236}">
                    <a16:creationId xmlns:a16="http://schemas.microsoft.com/office/drawing/2014/main" id="{0B59D94D-3BF7-4566-AA5D-1410E955C66C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09;p23">
                <a:extLst>
                  <a:ext uri="{FF2B5EF4-FFF2-40B4-BE49-F238E27FC236}">
                    <a16:creationId xmlns:a16="http://schemas.microsoft.com/office/drawing/2014/main" id="{F0764C53-BF6E-4766-8B5A-3E2BA786C0EC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10;p23">
                <a:extLst>
                  <a:ext uri="{FF2B5EF4-FFF2-40B4-BE49-F238E27FC236}">
                    <a16:creationId xmlns:a16="http://schemas.microsoft.com/office/drawing/2014/main" id="{7E1C6F41-26D7-48D5-9932-5A4458978548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511;p23">
                <a:extLst>
                  <a:ext uri="{FF2B5EF4-FFF2-40B4-BE49-F238E27FC236}">
                    <a16:creationId xmlns:a16="http://schemas.microsoft.com/office/drawing/2014/main" id="{AFC63345-DD21-429A-A5AD-4F75A7E1AADF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512;p23">
                <a:extLst>
                  <a:ext uri="{FF2B5EF4-FFF2-40B4-BE49-F238E27FC236}">
                    <a16:creationId xmlns:a16="http://schemas.microsoft.com/office/drawing/2014/main" id="{DADF0378-3A41-48C7-A2CA-F98C997329FC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513;p23">
                <a:extLst>
                  <a:ext uri="{FF2B5EF4-FFF2-40B4-BE49-F238E27FC236}">
                    <a16:creationId xmlns:a16="http://schemas.microsoft.com/office/drawing/2014/main" id="{7A8BC4A8-6164-4C8D-B034-A222517A0FA3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14;p23">
                <a:extLst>
                  <a:ext uri="{FF2B5EF4-FFF2-40B4-BE49-F238E27FC236}">
                    <a16:creationId xmlns:a16="http://schemas.microsoft.com/office/drawing/2014/main" id="{8FFC5433-4265-4B5D-8DAF-1FF7754602E0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515;p23">
                <a:extLst>
                  <a:ext uri="{FF2B5EF4-FFF2-40B4-BE49-F238E27FC236}">
                    <a16:creationId xmlns:a16="http://schemas.microsoft.com/office/drawing/2014/main" id="{588C8416-DD8E-4CE7-97AD-30102DA41884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516;p23">
                <a:extLst>
                  <a:ext uri="{FF2B5EF4-FFF2-40B4-BE49-F238E27FC236}">
                    <a16:creationId xmlns:a16="http://schemas.microsoft.com/office/drawing/2014/main" id="{194CF2AC-F727-4261-A7A8-596E8AE93501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17;p23">
              <a:extLst>
                <a:ext uri="{FF2B5EF4-FFF2-40B4-BE49-F238E27FC236}">
                  <a16:creationId xmlns:a16="http://schemas.microsoft.com/office/drawing/2014/main" id="{C90BDF14-61E0-450D-B3D7-8615CF8570F6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5" name="Google Shape;518;p23">
                <a:extLst>
                  <a:ext uri="{FF2B5EF4-FFF2-40B4-BE49-F238E27FC236}">
                    <a16:creationId xmlns:a16="http://schemas.microsoft.com/office/drawing/2014/main" id="{1F357F5C-A317-4FBA-A2E6-9A84A1A6897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19;p23">
                <a:extLst>
                  <a:ext uri="{FF2B5EF4-FFF2-40B4-BE49-F238E27FC236}">
                    <a16:creationId xmlns:a16="http://schemas.microsoft.com/office/drawing/2014/main" id="{A80A388E-AA13-40BE-9EAF-7D34BBC041ED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578;p23">
            <a:extLst>
              <a:ext uri="{FF2B5EF4-FFF2-40B4-BE49-F238E27FC236}">
                <a16:creationId xmlns:a16="http://schemas.microsoft.com/office/drawing/2014/main" id="{E3510285-01A6-4787-B625-4AFC4674762F}"/>
              </a:ext>
            </a:extLst>
          </p:cNvPr>
          <p:cNvGrpSpPr/>
          <p:nvPr/>
        </p:nvGrpSpPr>
        <p:grpSpPr>
          <a:xfrm>
            <a:off x="5799288" y="4507204"/>
            <a:ext cx="772313" cy="497744"/>
            <a:chOff x="4816519" y="4288164"/>
            <a:chExt cx="772313" cy="497744"/>
          </a:xfrm>
        </p:grpSpPr>
        <p:sp>
          <p:nvSpPr>
            <p:cNvPr id="67" name="Google Shape;579;p23">
              <a:extLst>
                <a:ext uri="{FF2B5EF4-FFF2-40B4-BE49-F238E27FC236}">
                  <a16:creationId xmlns:a16="http://schemas.microsoft.com/office/drawing/2014/main" id="{043E3A2F-7CAB-4C28-A0A8-E6A3F0059E83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580;p23">
              <a:extLst>
                <a:ext uri="{FF2B5EF4-FFF2-40B4-BE49-F238E27FC236}">
                  <a16:creationId xmlns:a16="http://schemas.microsoft.com/office/drawing/2014/main" id="{08EAD599-5BCA-4506-91E1-44C7B0E3C0A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581;p23">
            <a:extLst>
              <a:ext uri="{FF2B5EF4-FFF2-40B4-BE49-F238E27FC236}">
                <a16:creationId xmlns:a16="http://schemas.microsoft.com/office/drawing/2014/main" id="{B4147994-C912-4BA4-B048-72591C1095C0}"/>
              </a:ext>
            </a:extLst>
          </p:cNvPr>
          <p:cNvGrpSpPr/>
          <p:nvPr/>
        </p:nvGrpSpPr>
        <p:grpSpPr>
          <a:xfrm>
            <a:off x="2886238" y="115409"/>
            <a:ext cx="851139" cy="910474"/>
            <a:chOff x="1637980" y="2854741"/>
            <a:chExt cx="851139" cy="910474"/>
          </a:xfrm>
        </p:grpSpPr>
        <p:grpSp>
          <p:nvGrpSpPr>
            <p:cNvPr id="75" name="Google Shape;582;p23">
              <a:extLst>
                <a:ext uri="{FF2B5EF4-FFF2-40B4-BE49-F238E27FC236}">
                  <a16:creationId xmlns:a16="http://schemas.microsoft.com/office/drawing/2014/main" id="{18BB8ED9-DB95-47C0-B71F-CD874440A807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79" name="Google Shape;583;p23">
                <a:extLst>
                  <a:ext uri="{FF2B5EF4-FFF2-40B4-BE49-F238E27FC236}">
                    <a16:creationId xmlns:a16="http://schemas.microsoft.com/office/drawing/2014/main" id="{80C64346-CBD2-429C-96BB-60E809801BD7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584;p23">
                <a:extLst>
                  <a:ext uri="{FF2B5EF4-FFF2-40B4-BE49-F238E27FC236}">
                    <a16:creationId xmlns:a16="http://schemas.microsoft.com/office/drawing/2014/main" id="{592498CD-B456-43A1-84A2-D538C818891B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85;p23">
                <a:extLst>
                  <a:ext uri="{FF2B5EF4-FFF2-40B4-BE49-F238E27FC236}">
                    <a16:creationId xmlns:a16="http://schemas.microsoft.com/office/drawing/2014/main" id="{BC9B2F47-4A26-49FE-A3CD-ADC642D0225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586;p23">
              <a:extLst>
                <a:ext uri="{FF2B5EF4-FFF2-40B4-BE49-F238E27FC236}">
                  <a16:creationId xmlns:a16="http://schemas.microsoft.com/office/drawing/2014/main" id="{0340E261-D478-4F97-91C5-B6ABE9A7F9FF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77" name="Google Shape;587;p23">
                <a:extLst>
                  <a:ext uri="{FF2B5EF4-FFF2-40B4-BE49-F238E27FC236}">
                    <a16:creationId xmlns:a16="http://schemas.microsoft.com/office/drawing/2014/main" id="{C460BEB8-E79C-4225-82CB-D5349BBB7F82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588;p23">
                <a:extLst>
                  <a:ext uri="{FF2B5EF4-FFF2-40B4-BE49-F238E27FC236}">
                    <a16:creationId xmlns:a16="http://schemas.microsoft.com/office/drawing/2014/main" id="{0B3595FD-4F65-4A9B-91BB-42B7FA46E11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1159;p38">
            <a:extLst>
              <a:ext uri="{FF2B5EF4-FFF2-40B4-BE49-F238E27FC236}">
                <a16:creationId xmlns:a16="http://schemas.microsoft.com/office/drawing/2014/main" id="{CA53CA4B-57B7-4536-9B68-7838297860EE}"/>
              </a:ext>
            </a:extLst>
          </p:cNvPr>
          <p:cNvGrpSpPr/>
          <p:nvPr/>
        </p:nvGrpSpPr>
        <p:grpSpPr>
          <a:xfrm>
            <a:off x="6303030" y="119744"/>
            <a:ext cx="674894" cy="958253"/>
            <a:chOff x="5394851" y="495000"/>
            <a:chExt cx="1056271" cy="1412436"/>
          </a:xfrm>
        </p:grpSpPr>
        <p:grpSp>
          <p:nvGrpSpPr>
            <p:cNvPr id="90" name="Google Shape;1160;p38">
              <a:extLst>
                <a:ext uri="{FF2B5EF4-FFF2-40B4-BE49-F238E27FC236}">
                  <a16:creationId xmlns:a16="http://schemas.microsoft.com/office/drawing/2014/main" id="{3A7A76FC-1A2F-4242-89FB-D536E5141F85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98" name="Google Shape;1161;p38">
                <a:extLst>
                  <a:ext uri="{FF2B5EF4-FFF2-40B4-BE49-F238E27FC236}">
                    <a16:creationId xmlns:a16="http://schemas.microsoft.com/office/drawing/2014/main" id="{102AE34F-9848-4DF1-BB82-69601BFC3918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62;p38">
                <a:extLst>
                  <a:ext uri="{FF2B5EF4-FFF2-40B4-BE49-F238E27FC236}">
                    <a16:creationId xmlns:a16="http://schemas.microsoft.com/office/drawing/2014/main" id="{E6C56097-E50F-4A4A-A362-F7CE32747193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1163;p38">
              <a:extLst>
                <a:ext uri="{FF2B5EF4-FFF2-40B4-BE49-F238E27FC236}">
                  <a16:creationId xmlns:a16="http://schemas.microsoft.com/office/drawing/2014/main" id="{CDB6F664-CF41-497C-A652-9719EB976AD2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92" name="Google Shape;1164;p38">
                <a:extLst>
                  <a:ext uri="{FF2B5EF4-FFF2-40B4-BE49-F238E27FC236}">
                    <a16:creationId xmlns:a16="http://schemas.microsoft.com/office/drawing/2014/main" id="{38F62780-9815-488C-99F5-B2A509BACDAE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165;p38">
                <a:extLst>
                  <a:ext uri="{FF2B5EF4-FFF2-40B4-BE49-F238E27FC236}">
                    <a16:creationId xmlns:a16="http://schemas.microsoft.com/office/drawing/2014/main" id="{3F5084A7-E2F6-47A7-B940-85CF45BB165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166;p38">
                <a:extLst>
                  <a:ext uri="{FF2B5EF4-FFF2-40B4-BE49-F238E27FC236}">
                    <a16:creationId xmlns:a16="http://schemas.microsoft.com/office/drawing/2014/main" id="{8F967E4B-74A4-440E-BCB9-AE6B08427F98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167;p38">
                <a:extLst>
                  <a:ext uri="{FF2B5EF4-FFF2-40B4-BE49-F238E27FC236}">
                    <a16:creationId xmlns:a16="http://schemas.microsoft.com/office/drawing/2014/main" id="{666123B6-C215-4A83-88A1-D0251B362407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168;p38">
                <a:extLst>
                  <a:ext uri="{FF2B5EF4-FFF2-40B4-BE49-F238E27FC236}">
                    <a16:creationId xmlns:a16="http://schemas.microsoft.com/office/drawing/2014/main" id="{EDFF7AAE-6ABE-4295-AE90-C2921432B51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169;p38">
                <a:extLst>
                  <a:ext uri="{FF2B5EF4-FFF2-40B4-BE49-F238E27FC236}">
                    <a16:creationId xmlns:a16="http://schemas.microsoft.com/office/drawing/2014/main" id="{A5996F1B-1EBF-4FFC-9FA0-297D337F9661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" name="Google Shape;369;p23">
            <a:extLst>
              <a:ext uri="{FF2B5EF4-FFF2-40B4-BE49-F238E27FC236}">
                <a16:creationId xmlns:a16="http://schemas.microsoft.com/office/drawing/2014/main" id="{39E9D7AE-7613-4782-BBFD-4F07C3C973A6}"/>
              </a:ext>
            </a:extLst>
          </p:cNvPr>
          <p:cNvGrpSpPr/>
          <p:nvPr/>
        </p:nvGrpSpPr>
        <p:grpSpPr>
          <a:xfrm>
            <a:off x="549326" y="1813038"/>
            <a:ext cx="820760" cy="899951"/>
            <a:chOff x="4554058" y="287028"/>
            <a:chExt cx="820760" cy="899951"/>
          </a:xfrm>
        </p:grpSpPr>
        <p:grpSp>
          <p:nvGrpSpPr>
            <p:cNvPr id="83" name="Google Shape;370;p23">
              <a:extLst>
                <a:ext uri="{FF2B5EF4-FFF2-40B4-BE49-F238E27FC236}">
                  <a16:creationId xmlns:a16="http://schemas.microsoft.com/office/drawing/2014/main" id="{F8E4DBC7-A6F2-4253-9382-1FFE41A0EA9C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7" name="Google Shape;371;p23">
                <a:extLst>
                  <a:ext uri="{FF2B5EF4-FFF2-40B4-BE49-F238E27FC236}">
                    <a16:creationId xmlns:a16="http://schemas.microsoft.com/office/drawing/2014/main" id="{871C9C86-EF35-479D-A150-FDF35E142351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72;p23">
                <a:extLst>
                  <a:ext uri="{FF2B5EF4-FFF2-40B4-BE49-F238E27FC236}">
                    <a16:creationId xmlns:a16="http://schemas.microsoft.com/office/drawing/2014/main" id="{56DD37CE-5091-4E68-8E10-D85C74A3708D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373;p23">
              <a:extLst>
                <a:ext uri="{FF2B5EF4-FFF2-40B4-BE49-F238E27FC236}">
                  <a16:creationId xmlns:a16="http://schemas.microsoft.com/office/drawing/2014/main" id="{ED08C00D-2A1E-4A83-AD11-11CF94FE2C37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5" name="Google Shape;374;p23">
                <a:extLst>
                  <a:ext uri="{FF2B5EF4-FFF2-40B4-BE49-F238E27FC236}">
                    <a16:creationId xmlns:a16="http://schemas.microsoft.com/office/drawing/2014/main" id="{FC526F15-F52C-4D64-9F10-26ACDB2091AB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75;p23">
                <a:extLst>
                  <a:ext uri="{FF2B5EF4-FFF2-40B4-BE49-F238E27FC236}">
                    <a16:creationId xmlns:a16="http://schemas.microsoft.com/office/drawing/2014/main" id="{1503E424-4352-43E7-B616-1E1F8C142741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602;p25">
            <a:extLst>
              <a:ext uri="{FF2B5EF4-FFF2-40B4-BE49-F238E27FC236}">
                <a16:creationId xmlns:a16="http://schemas.microsoft.com/office/drawing/2014/main" id="{5000DDF2-3F66-A279-B051-76C5D92C6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383" y="1439857"/>
            <a:ext cx="1363318" cy="73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04</a:t>
            </a:r>
            <a:endParaRPr sz="3200" dirty="0"/>
          </a:p>
        </p:txBody>
      </p:sp>
      <p:sp>
        <p:nvSpPr>
          <p:cNvPr id="72" name="Google Shape;606;p25">
            <a:extLst>
              <a:ext uri="{FF2B5EF4-FFF2-40B4-BE49-F238E27FC236}">
                <a16:creationId xmlns:a16="http://schemas.microsoft.com/office/drawing/2014/main" id="{729BD959-4153-CB73-DEE5-854F6AB35D9E}"/>
              </a:ext>
            </a:extLst>
          </p:cNvPr>
          <p:cNvSpPr/>
          <p:nvPr/>
        </p:nvSpPr>
        <p:spPr>
          <a:xfrm>
            <a:off x="4073352" y="1372629"/>
            <a:ext cx="1048350" cy="88081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73" name="副标题 8">
            <a:extLst>
              <a:ext uri="{FF2B5EF4-FFF2-40B4-BE49-F238E27FC236}">
                <a16:creationId xmlns:a16="http://schemas.microsoft.com/office/drawing/2014/main" id="{77F09F2B-094B-78E5-D927-94CF15D3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126" y="2553635"/>
            <a:ext cx="3818718" cy="1501847"/>
          </a:xfrm>
        </p:spPr>
        <p:txBody>
          <a:bodyPr/>
          <a:lstStyle/>
          <a:p>
            <a:r>
              <a:rPr lang="en-US" altLang="zh-CN" sz="2400" dirty="0">
                <a:latin typeface="Comfortaa" panose="02010600030101010101" charset="0"/>
                <a:ea typeface="宋体" panose="02010600030101010101" pitchFamily="2" charset="-122"/>
              </a:rPr>
              <a:t>Type of </a:t>
            </a:r>
          </a:p>
          <a:p>
            <a:r>
              <a:rPr lang="en-US" altLang="zh-CN" sz="2400" dirty="0">
                <a:latin typeface="Comfortaa" panose="02010600030101010101" charset="0"/>
                <a:ea typeface="宋体" panose="02010600030101010101" pitchFamily="2" charset="-122"/>
              </a:rPr>
              <a:t>IPv6 address</a:t>
            </a:r>
            <a:endParaRPr lang="zh-CN" altLang="en-US" sz="2400" dirty="0"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0"/>
          <p:cNvGrpSpPr/>
          <p:nvPr/>
        </p:nvGrpSpPr>
        <p:grpSpPr>
          <a:xfrm>
            <a:off x="4066497" y="678690"/>
            <a:ext cx="574750" cy="747275"/>
            <a:chOff x="106075" y="1701200"/>
            <a:chExt cx="574750" cy="747275"/>
          </a:xfrm>
        </p:grpSpPr>
        <p:sp>
          <p:nvSpPr>
            <p:cNvPr id="835" name="Google Shape;835;p30"/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08125" y="1859425"/>
              <a:ext cx="320200" cy="384775"/>
            </a:xfrm>
            <a:custGeom>
              <a:avLst/>
              <a:gdLst/>
              <a:ahLst/>
              <a:cxnLst/>
              <a:rect l="l" t="t" r="r" b="b"/>
              <a:pathLst>
                <a:path w="12808" h="15391" extrusionOk="0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0"/>
          <p:cNvGrpSpPr/>
          <p:nvPr/>
        </p:nvGrpSpPr>
        <p:grpSpPr>
          <a:xfrm>
            <a:off x="5776641" y="685065"/>
            <a:ext cx="552650" cy="725050"/>
            <a:chOff x="770600" y="1702650"/>
            <a:chExt cx="552650" cy="725050"/>
          </a:xfrm>
        </p:grpSpPr>
        <p:sp>
          <p:nvSpPr>
            <p:cNvPr id="839" name="Google Shape;839;p30"/>
            <p:cNvSpPr/>
            <p:nvPr/>
          </p:nvSpPr>
          <p:spPr>
            <a:xfrm>
              <a:off x="770625" y="1702650"/>
              <a:ext cx="552625" cy="725025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891275" y="1804500"/>
              <a:ext cx="301825" cy="354375"/>
            </a:xfrm>
            <a:custGeom>
              <a:avLst/>
              <a:gdLst/>
              <a:ahLst/>
              <a:cxnLst/>
              <a:rect l="l" t="t" r="r" b="b"/>
              <a:pathLst>
                <a:path w="12073" h="14175" extrusionOk="0">
                  <a:moveTo>
                    <a:pt x="7222" y="1667"/>
                  </a:moveTo>
                  <a:cubicBezTo>
                    <a:pt x="7374" y="1667"/>
                    <a:pt x="7528" y="1712"/>
                    <a:pt x="7691" y="1831"/>
                  </a:cubicBezTo>
                  <a:cubicBezTo>
                    <a:pt x="7728" y="1859"/>
                    <a:pt x="7787" y="1870"/>
                    <a:pt x="7847" y="1870"/>
                  </a:cubicBezTo>
                  <a:cubicBezTo>
                    <a:pt x="7894" y="1870"/>
                    <a:pt x="7943" y="1863"/>
                    <a:pt x="7984" y="1853"/>
                  </a:cubicBezTo>
                  <a:cubicBezTo>
                    <a:pt x="8041" y="1839"/>
                    <a:pt x="8096" y="1833"/>
                    <a:pt x="8148" y="1833"/>
                  </a:cubicBezTo>
                  <a:cubicBezTo>
                    <a:pt x="8495" y="1833"/>
                    <a:pt x="8749" y="2098"/>
                    <a:pt x="9059" y="2195"/>
                  </a:cubicBezTo>
                  <a:cubicBezTo>
                    <a:pt x="9572" y="2355"/>
                    <a:pt x="9839" y="2734"/>
                    <a:pt x="10061" y="3151"/>
                  </a:cubicBezTo>
                  <a:cubicBezTo>
                    <a:pt x="10272" y="3547"/>
                    <a:pt x="10418" y="3977"/>
                    <a:pt x="10588" y="4393"/>
                  </a:cubicBezTo>
                  <a:cubicBezTo>
                    <a:pt x="10602" y="4428"/>
                    <a:pt x="10588" y="4473"/>
                    <a:pt x="10584" y="4583"/>
                  </a:cubicBezTo>
                  <a:cubicBezTo>
                    <a:pt x="10447" y="4975"/>
                    <a:pt x="10530" y="5453"/>
                    <a:pt x="10481" y="5920"/>
                  </a:cubicBezTo>
                  <a:cubicBezTo>
                    <a:pt x="10412" y="6589"/>
                    <a:pt x="9950" y="7045"/>
                    <a:pt x="9462" y="7424"/>
                  </a:cubicBezTo>
                  <a:cubicBezTo>
                    <a:pt x="9074" y="7725"/>
                    <a:pt x="8700" y="8027"/>
                    <a:pt x="8192" y="8215"/>
                  </a:cubicBezTo>
                  <a:cubicBezTo>
                    <a:pt x="7631" y="8423"/>
                    <a:pt x="7079" y="8555"/>
                    <a:pt x="6574" y="8555"/>
                  </a:cubicBezTo>
                  <a:cubicBezTo>
                    <a:pt x="5942" y="8555"/>
                    <a:pt x="5385" y="8348"/>
                    <a:pt x="4982" y="7824"/>
                  </a:cubicBezTo>
                  <a:cubicBezTo>
                    <a:pt x="4527" y="7229"/>
                    <a:pt x="3922" y="6655"/>
                    <a:pt x="4053" y="5759"/>
                  </a:cubicBezTo>
                  <a:cubicBezTo>
                    <a:pt x="4104" y="5407"/>
                    <a:pt x="4041" y="5039"/>
                    <a:pt x="4048" y="4679"/>
                  </a:cubicBezTo>
                  <a:cubicBezTo>
                    <a:pt x="4055" y="4329"/>
                    <a:pt x="4113" y="3992"/>
                    <a:pt x="4319" y="3686"/>
                  </a:cubicBezTo>
                  <a:cubicBezTo>
                    <a:pt x="4864" y="2883"/>
                    <a:pt x="5548" y="2261"/>
                    <a:pt x="6465" y="1895"/>
                  </a:cubicBezTo>
                  <a:cubicBezTo>
                    <a:pt x="6724" y="1791"/>
                    <a:pt x="6969" y="1667"/>
                    <a:pt x="7222" y="1667"/>
                  </a:cubicBezTo>
                  <a:close/>
                  <a:moveTo>
                    <a:pt x="7048" y="0"/>
                  </a:moveTo>
                  <a:cubicBezTo>
                    <a:pt x="7009" y="0"/>
                    <a:pt x="6968" y="19"/>
                    <a:pt x="6926" y="26"/>
                  </a:cubicBezTo>
                  <a:cubicBezTo>
                    <a:pt x="5716" y="233"/>
                    <a:pt x="4694" y="893"/>
                    <a:pt x="3888" y="1710"/>
                  </a:cubicBezTo>
                  <a:cubicBezTo>
                    <a:pt x="2962" y="2648"/>
                    <a:pt x="2410" y="3844"/>
                    <a:pt x="2540" y="5291"/>
                  </a:cubicBezTo>
                  <a:cubicBezTo>
                    <a:pt x="2614" y="6136"/>
                    <a:pt x="2839" y="6959"/>
                    <a:pt x="3200" y="7726"/>
                  </a:cubicBezTo>
                  <a:cubicBezTo>
                    <a:pt x="3539" y="8445"/>
                    <a:pt x="3545" y="8627"/>
                    <a:pt x="2985" y="9236"/>
                  </a:cubicBezTo>
                  <a:cubicBezTo>
                    <a:pt x="2683" y="9563"/>
                    <a:pt x="2344" y="9890"/>
                    <a:pt x="2100" y="10252"/>
                  </a:cubicBezTo>
                  <a:cubicBezTo>
                    <a:pt x="1622" y="10959"/>
                    <a:pt x="1033" y="11589"/>
                    <a:pt x="636" y="12358"/>
                  </a:cubicBezTo>
                  <a:cubicBezTo>
                    <a:pt x="454" y="12712"/>
                    <a:pt x="75" y="12951"/>
                    <a:pt x="224" y="13451"/>
                  </a:cubicBezTo>
                  <a:cubicBezTo>
                    <a:pt x="280" y="13641"/>
                    <a:pt x="1" y="13910"/>
                    <a:pt x="333" y="14068"/>
                  </a:cubicBezTo>
                  <a:cubicBezTo>
                    <a:pt x="478" y="14136"/>
                    <a:pt x="626" y="14174"/>
                    <a:pt x="769" y="14174"/>
                  </a:cubicBezTo>
                  <a:cubicBezTo>
                    <a:pt x="957" y="14174"/>
                    <a:pt x="1136" y="14109"/>
                    <a:pt x="1289" y="13963"/>
                  </a:cubicBezTo>
                  <a:cubicBezTo>
                    <a:pt x="1771" y="13503"/>
                    <a:pt x="2299" y="13057"/>
                    <a:pt x="2663" y="12508"/>
                  </a:cubicBezTo>
                  <a:cubicBezTo>
                    <a:pt x="3255" y="11613"/>
                    <a:pt x="3970" y="10811"/>
                    <a:pt x="4549" y="9908"/>
                  </a:cubicBezTo>
                  <a:cubicBezTo>
                    <a:pt x="4637" y="9770"/>
                    <a:pt x="4749" y="9732"/>
                    <a:pt x="4870" y="9732"/>
                  </a:cubicBezTo>
                  <a:cubicBezTo>
                    <a:pt x="5016" y="9732"/>
                    <a:pt x="5176" y="9788"/>
                    <a:pt x="5325" y="9788"/>
                  </a:cubicBezTo>
                  <a:cubicBezTo>
                    <a:pt x="5373" y="9788"/>
                    <a:pt x="5420" y="9782"/>
                    <a:pt x="5464" y="9767"/>
                  </a:cubicBezTo>
                  <a:cubicBezTo>
                    <a:pt x="5578" y="10112"/>
                    <a:pt x="5767" y="10198"/>
                    <a:pt x="5983" y="10198"/>
                  </a:cubicBezTo>
                  <a:cubicBezTo>
                    <a:pt x="6196" y="10198"/>
                    <a:pt x="6434" y="10114"/>
                    <a:pt x="6649" y="10114"/>
                  </a:cubicBezTo>
                  <a:cubicBezTo>
                    <a:pt x="6713" y="10114"/>
                    <a:pt x="6776" y="10122"/>
                    <a:pt x="6835" y="10142"/>
                  </a:cubicBezTo>
                  <a:cubicBezTo>
                    <a:pt x="6955" y="10181"/>
                    <a:pt x="7126" y="10213"/>
                    <a:pt x="7289" y="10213"/>
                  </a:cubicBezTo>
                  <a:cubicBezTo>
                    <a:pt x="7407" y="10213"/>
                    <a:pt x="7522" y="10197"/>
                    <a:pt x="7610" y="10155"/>
                  </a:cubicBezTo>
                  <a:cubicBezTo>
                    <a:pt x="8242" y="9862"/>
                    <a:pt x="8954" y="9858"/>
                    <a:pt x="9513" y="9231"/>
                  </a:cubicBezTo>
                  <a:cubicBezTo>
                    <a:pt x="10054" y="8622"/>
                    <a:pt x="10807" y="8239"/>
                    <a:pt x="11259" y="7456"/>
                  </a:cubicBezTo>
                  <a:cubicBezTo>
                    <a:pt x="11690" y="6709"/>
                    <a:pt x="11748" y="5897"/>
                    <a:pt x="11988" y="5122"/>
                  </a:cubicBezTo>
                  <a:cubicBezTo>
                    <a:pt x="12052" y="4917"/>
                    <a:pt x="12073" y="4517"/>
                    <a:pt x="11988" y="4358"/>
                  </a:cubicBezTo>
                  <a:cubicBezTo>
                    <a:pt x="11767" y="3946"/>
                    <a:pt x="11748" y="3477"/>
                    <a:pt x="11623" y="3066"/>
                  </a:cubicBezTo>
                  <a:cubicBezTo>
                    <a:pt x="11438" y="2448"/>
                    <a:pt x="11137" y="1979"/>
                    <a:pt x="10697" y="1593"/>
                  </a:cubicBezTo>
                  <a:cubicBezTo>
                    <a:pt x="9696" y="714"/>
                    <a:pt x="8579" y="54"/>
                    <a:pt x="7188" y="54"/>
                  </a:cubicBezTo>
                  <a:cubicBezTo>
                    <a:pt x="7172" y="54"/>
                    <a:pt x="7155" y="54"/>
                    <a:pt x="7139" y="54"/>
                  </a:cubicBezTo>
                  <a:cubicBezTo>
                    <a:pt x="7111" y="13"/>
                    <a:pt x="7081" y="0"/>
                    <a:pt x="7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022225" y="2111375"/>
              <a:ext cx="39050" cy="100950"/>
            </a:xfrm>
            <a:custGeom>
              <a:avLst/>
              <a:gdLst/>
              <a:ahLst/>
              <a:cxnLst/>
              <a:rect l="l" t="t" r="r" b="b"/>
              <a:pathLst>
                <a:path w="1562" h="4038" extrusionOk="0">
                  <a:moveTo>
                    <a:pt x="666" y="1"/>
                  </a:moveTo>
                  <a:cubicBezTo>
                    <a:pt x="654" y="1"/>
                    <a:pt x="640" y="1"/>
                    <a:pt x="627" y="1"/>
                  </a:cubicBezTo>
                  <a:cubicBezTo>
                    <a:pt x="257" y="15"/>
                    <a:pt x="1" y="132"/>
                    <a:pt x="19" y="481"/>
                  </a:cubicBezTo>
                  <a:cubicBezTo>
                    <a:pt x="74" y="1541"/>
                    <a:pt x="46" y="2609"/>
                    <a:pt x="257" y="3658"/>
                  </a:cubicBezTo>
                  <a:cubicBezTo>
                    <a:pt x="288" y="3809"/>
                    <a:pt x="248" y="4010"/>
                    <a:pt x="461" y="4034"/>
                  </a:cubicBezTo>
                  <a:cubicBezTo>
                    <a:pt x="479" y="4036"/>
                    <a:pt x="498" y="4038"/>
                    <a:pt x="516" y="4038"/>
                  </a:cubicBezTo>
                  <a:cubicBezTo>
                    <a:pt x="659" y="4038"/>
                    <a:pt x="794" y="3962"/>
                    <a:pt x="866" y="3835"/>
                  </a:cubicBezTo>
                  <a:cubicBezTo>
                    <a:pt x="1127" y="3406"/>
                    <a:pt x="1561" y="3039"/>
                    <a:pt x="1322" y="2474"/>
                  </a:cubicBezTo>
                  <a:cubicBezTo>
                    <a:pt x="1309" y="1822"/>
                    <a:pt x="1322" y="1197"/>
                    <a:pt x="1276" y="575"/>
                  </a:cubicBezTo>
                  <a:cubicBezTo>
                    <a:pt x="1249" y="23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076725" y="2110650"/>
              <a:ext cx="49475" cy="77275"/>
            </a:xfrm>
            <a:custGeom>
              <a:avLst/>
              <a:gdLst/>
              <a:ahLst/>
              <a:cxnLst/>
              <a:rect l="l" t="t" r="r" b="b"/>
              <a:pathLst>
                <a:path w="1979" h="3091" extrusionOk="0">
                  <a:moveTo>
                    <a:pt x="734" y="1"/>
                  </a:moveTo>
                  <a:cubicBezTo>
                    <a:pt x="691" y="1"/>
                    <a:pt x="644" y="6"/>
                    <a:pt x="593" y="17"/>
                  </a:cubicBezTo>
                  <a:cubicBezTo>
                    <a:pt x="209" y="101"/>
                    <a:pt x="76" y="404"/>
                    <a:pt x="0" y="817"/>
                  </a:cubicBezTo>
                  <a:cubicBezTo>
                    <a:pt x="275" y="1408"/>
                    <a:pt x="388" y="2120"/>
                    <a:pt x="675" y="2757"/>
                  </a:cubicBezTo>
                  <a:cubicBezTo>
                    <a:pt x="775" y="2981"/>
                    <a:pt x="1058" y="3091"/>
                    <a:pt x="1336" y="3091"/>
                  </a:cubicBezTo>
                  <a:cubicBezTo>
                    <a:pt x="1432" y="3091"/>
                    <a:pt x="1527" y="3078"/>
                    <a:pt x="1614" y="3052"/>
                  </a:cubicBezTo>
                  <a:cubicBezTo>
                    <a:pt x="1979" y="2943"/>
                    <a:pt x="1824" y="2639"/>
                    <a:pt x="1741" y="2367"/>
                  </a:cubicBezTo>
                  <a:cubicBezTo>
                    <a:pt x="1555" y="1763"/>
                    <a:pt x="1416" y="1145"/>
                    <a:pt x="1240" y="538"/>
                  </a:cubicBezTo>
                  <a:cubicBezTo>
                    <a:pt x="1161" y="265"/>
                    <a:pt x="1043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115750" y="2082125"/>
              <a:ext cx="66875" cy="56575"/>
            </a:xfrm>
            <a:custGeom>
              <a:avLst/>
              <a:gdLst/>
              <a:ahLst/>
              <a:cxnLst/>
              <a:rect l="l" t="t" r="r" b="b"/>
              <a:pathLst>
                <a:path w="2675" h="2263" extrusionOk="0">
                  <a:moveTo>
                    <a:pt x="672" y="1"/>
                  </a:moveTo>
                  <a:cubicBezTo>
                    <a:pt x="245" y="1"/>
                    <a:pt x="385" y="529"/>
                    <a:pt x="130" y="698"/>
                  </a:cubicBezTo>
                  <a:cubicBezTo>
                    <a:pt x="0" y="784"/>
                    <a:pt x="116" y="980"/>
                    <a:pt x="198" y="1025"/>
                  </a:cubicBezTo>
                  <a:cubicBezTo>
                    <a:pt x="798" y="1351"/>
                    <a:pt x="1118" y="2098"/>
                    <a:pt x="1904" y="2146"/>
                  </a:cubicBezTo>
                  <a:cubicBezTo>
                    <a:pt x="2017" y="2153"/>
                    <a:pt x="2139" y="2263"/>
                    <a:pt x="2249" y="2263"/>
                  </a:cubicBezTo>
                  <a:cubicBezTo>
                    <a:pt x="2305" y="2263"/>
                    <a:pt x="2358" y="2234"/>
                    <a:pt x="2405" y="2148"/>
                  </a:cubicBezTo>
                  <a:cubicBezTo>
                    <a:pt x="2517" y="1940"/>
                    <a:pt x="2675" y="1710"/>
                    <a:pt x="2411" y="1452"/>
                  </a:cubicBezTo>
                  <a:cubicBezTo>
                    <a:pt x="2054" y="1104"/>
                    <a:pt x="1776" y="682"/>
                    <a:pt x="1333" y="417"/>
                  </a:cubicBezTo>
                  <a:cubicBezTo>
                    <a:pt x="1135" y="299"/>
                    <a:pt x="1036" y="39"/>
                    <a:pt x="792" y="12"/>
                  </a:cubicBezTo>
                  <a:cubicBezTo>
                    <a:pt x="747" y="5"/>
                    <a:pt x="708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7848241" y="678690"/>
            <a:ext cx="561850" cy="731525"/>
            <a:chOff x="5185600" y="1944938"/>
            <a:chExt cx="561850" cy="731525"/>
          </a:xfrm>
        </p:grpSpPr>
        <p:sp>
          <p:nvSpPr>
            <p:cNvPr id="846" name="Google Shape;846;p30"/>
            <p:cNvSpPr/>
            <p:nvPr/>
          </p:nvSpPr>
          <p:spPr>
            <a:xfrm>
              <a:off x="5192800" y="1954338"/>
              <a:ext cx="547450" cy="712800"/>
            </a:xfrm>
            <a:custGeom>
              <a:avLst/>
              <a:gdLst/>
              <a:ahLst/>
              <a:cxnLst/>
              <a:rect l="l" t="t" r="r" b="b"/>
              <a:pathLst>
                <a:path w="21898" h="28512" extrusionOk="0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185600" y="1944938"/>
              <a:ext cx="561850" cy="731525"/>
            </a:xfrm>
            <a:custGeom>
              <a:avLst/>
              <a:gdLst/>
              <a:ahLst/>
              <a:cxnLst/>
              <a:rect l="l" t="t" r="r" b="b"/>
              <a:pathLst>
                <a:path w="22474" h="29261" extrusionOk="0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304325" y="2107313"/>
              <a:ext cx="291525" cy="317775"/>
            </a:xfrm>
            <a:custGeom>
              <a:avLst/>
              <a:gdLst/>
              <a:ahLst/>
              <a:cxnLst/>
              <a:rect l="l" t="t" r="r" b="b"/>
              <a:pathLst>
                <a:path w="11661" h="12711" extrusionOk="0">
                  <a:moveTo>
                    <a:pt x="3483" y="732"/>
                  </a:moveTo>
                  <a:cubicBezTo>
                    <a:pt x="3494" y="732"/>
                    <a:pt x="3504" y="733"/>
                    <a:pt x="3514" y="734"/>
                  </a:cubicBezTo>
                  <a:cubicBezTo>
                    <a:pt x="3624" y="755"/>
                    <a:pt x="3735" y="760"/>
                    <a:pt x="3845" y="760"/>
                  </a:cubicBezTo>
                  <a:cubicBezTo>
                    <a:pt x="3942" y="760"/>
                    <a:pt x="4038" y="756"/>
                    <a:pt x="4135" y="756"/>
                  </a:cubicBezTo>
                  <a:cubicBezTo>
                    <a:pt x="4312" y="756"/>
                    <a:pt x="4488" y="768"/>
                    <a:pt x="4660" y="838"/>
                  </a:cubicBezTo>
                  <a:cubicBezTo>
                    <a:pt x="5098" y="1018"/>
                    <a:pt x="5290" y="1393"/>
                    <a:pt x="5506" y="1725"/>
                  </a:cubicBezTo>
                  <a:cubicBezTo>
                    <a:pt x="5670" y="1974"/>
                    <a:pt x="5922" y="2199"/>
                    <a:pt x="5915" y="2543"/>
                  </a:cubicBezTo>
                  <a:cubicBezTo>
                    <a:pt x="5912" y="2802"/>
                    <a:pt x="5896" y="3059"/>
                    <a:pt x="5812" y="3295"/>
                  </a:cubicBezTo>
                  <a:cubicBezTo>
                    <a:pt x="5669" y="3701"/>
                    <a:pt x="5435" y="4077"/>
                    <a:pt x="5308" y="4491"/>
                  </a:cubicBezTo>
                  <a:cubicBezTo>
                    <a:pt x="5296" y="4530"/>
                    <a:pt x="5290" y="4585"/>
                    <a:pt x="5260" y="4607"/>
                  </a:cubicBezTo>
                  <a:cubicBezTo>
                    <a:pt x="4880" y="4873"/>
                    <a:pt x="5159" y="5056"/>
                    <a:pt x="5362" y="5237"/>
                  </a:cubicBezTo>
                  <a:cubicBezTo>
                    <a:pt x="5583" y="5434"/>
                    <a:pt x="5559" y="5652"/>
                    <a:pt x="5301" y="5830"/>
                  </a:cubicBezTo>
                  <a:cubicBezTo>
                    <a:pt x="5264" y="5855"/>
                    <a:pt x="5235" y="5865"/>
                    <a:pt x="5211" y="5865"/>
                  </a:cubicBezTo>
                  <a:cubicBezTo>
                    <a:pt x="5148" y="5865"/>
                    <a:pt x="5125" y="5795"/>
                    <a:pt x="5087" y="5761"/>
                  </a:cubicBezTo>
                  <a:cubicBezTo>
                    <a:pt x="4813" y="5515"/>
                    <a:pt x="4483" y="5369"/>
                    <a:pt x="4131" y="5369"/>
                  </a:cubicBezTo>
                  <a:cubicBezTo>
                    <a:pt x="4045" y="5369"/>
                    <a:pt x="3959" y="5378"/>
                    <a:pt x="3871" y="5396"/>
                  </a:cubicBezTo>
                  <a:cubicBezTo>
                    <a:pt x="3580" y="5456"/>
                    <a:pt x="3293" y="5523"/>
                    <a:pt x="3000" y="5532"/>
                  </a:cubicBezTo>
                  <a:cubicBezTo>
                    <a:pt x="2973" y="5532"/>
                    <a:pt x="2945" y="5533"/>
                    <a:pt x="2918" y="5533"/>
                  </a:cubicBezTo>
                  <a:cubicBezTo>
                    <a:pt x="2366" y="5533"/>
                    <a:pt x="1882" y="5358"/>
                    <a:pt x="1446" y="5027"/>
                  </a:cubicBezTo>
                  <a:cubicBezTo>
                    <a:pt x="802" y="4540"/>
                    <a:pt x="808" y="3867"/>
                    <a:pt x="814" y="3221"/>
                  </a:cubicBezTo>
                  <a:cubicBezTo>
                    <a:pt x="816" y="3061"/>
                    <a:pt x="881" y="2794"/>
                    <a:pt x="1055" y="2614"/>
                  </a:cubicBezTo>
                  <a:cubicBezTo>
                    <a:pt x="1114" y="2553"/>
                    <a:pt x="1159" y="2526"/>
                    <a:pt x="1194" y="2526"/>
                  </a:cubicBezTo>
                  <a:cubicBezTo>
                    <a:pt x="1242" y="2526"/>
                    <a:pt x="1272" y="2574"/>
                    <a:pt x="1299" y="2651"/>
                  </a:cubicBezTo>
                  <a:cubicBezTo>
                    <a:pt x="1426" y="3004"/>
                    <a:pt x="1644" y="3322"/>
                    <a:pt x="1817" y="3652"/>
                  </a:cubicBezTo>
                  <a:cubicBezTo>
                    <a:pt x="1929" y="3866"/>
                    <a:pt x="2187" y="4119"/>
                    <a:pt x="2581" y="4119"/>
                  </a:cubicBezTo>
                  <a:cubicBezTo>
                    <a:pt x="2582" y="4119"/>
                    <a:pt x="2583" y="4119"/>
                    <a:pt x="2584" y="4119"/>
                  </a:cubicBezTo>
                  <a:cubicBezTo>
                    <a:pt x="3330" y="4117"/>
                    <a:pt x="3738" y="3685"/>
                    <a:pt x="4152" y="3217"/>
                  </a:cubicBezTo>
                  <a:cubicBezTo>
                    <a:pt x="4439" y="2892"/>
                    <a:pt x="4456" y="2557"/>
                    <a:pt x="4357" y="2182"/>
                  </a:cubicBezTo>
                  <a:cubicBezTo>
                    <a:pt x="4328" y="2069"/>
                    <a:pt x="4285" y="1957"/>
                    <a:pt x="4196" y="1896"/>
                  </a:cubicBezTo>
                  <a:cubicBezTo>
                    <a:pt x="3783" y="1614"/>
                    <a:pt x="3414" y="1276"/>
                    <a:pt x="2898" y="1057"/>
                  </a:cubicBezTo>
                  <a:lnTo>
                    <a:pt x="2899" y="1057"/>
                  </a:lnTo>
                  <a:cubicBezTo>
                    <a:pt x="3109" y="939"/>
                    <a:pt x="3319" y="732"/>
                    <a:pt x="3483" y="732"/>
                  </a:cubicBezTo>
                  <a:close/>
                  <a:moveTo>
                    <a:pt x="8479" y="8048"/>
                  </a:moveTo>
                  <a:cubicBezTo>
                    <a:pt x="8591" y="8066"/>
                    <a:pt x="8652" y="8133"/>
                    <a:pt x="8716" y="8201"/>
                  </a:cubicBezTo>
                  <a:cubicBezTo>
                    <a:pt x="9058" y="8563"/>
                    <a:pt x="9407" y="8918"/>
                    <a:pt x="9743" y="9284"/>
                  </a:cubicBezTo>
                  <a:cubicBezTo>
                    <a:pt x="9799" y="9345"/>
                    <a:pt x="9853" y="9396"/>
                    <a:pt x="9927" y="9432"/>
                  </a:cubicBezTo>
                  <a:cubicBezTo>
                    <a:pt x="10114" y="9526"/>
                    <a:pt x="10021" y="9667"/>
                    <a:pt x="9927" y="9713"/>
                  </a:cubicBezTo>
                  <a:cubicBezTo>
                    <a:pt x="9535" y="9907"/>
                    <a:pt x="9353" y="10294"/>
                    <a:pt x="8967" y="10501"/>
                  </a:cubicBezTo>
                  <a:cubicBezTo>
                    <a:pt x="8872" y="10552"/>
                    <a:pt x="8758" y="10578"/>
                    <a:pt x="8648" y="10578"/>
                  </a:cubicBezTo>
                  <a:cubicBezTo>
                    <a:pt x="8455" y="10578"/>
                    <a:pt x="8273" y="10496"/>
                    <a:pt x="8226" y="10316"/>
                  </a:cubicBezTo>
                  <a:cubicBezTo>
                    <a:pt x="8175" y="10116"/>
                    <a:pt x="8068" y="9973"/>
                    <a:pt x="7878" y="9879"/>
                  </a:cubicBezTo>
                  <a:cubicBezTo>
                    <a:pt x="7814" y="9847"/>
                    <a:pt x="7812" y="9806"/>
                    <a:pt x="7789" y="9756"/>
                  </a:cubicBezTo>
                  <a:cubicBezTo>
                    <a:pt x="7621" y="9402"/>
                    <a:pt x="7449" y="9046"/>
                    <a:pt x="7172" y="8748"/>
                  </a:cubicBezTo>
                  <a:cubicBezTo>
                    <a:pt x="7074" y="8643"/>
                    <a:pt x="7192" y="8582"/>
                    <a:pt x="7223" y="8582"/>
                  </a:cubicBezTo>
                  <a:cubicBezTo>
                    <a:pt x="7223" y="8582"/>
                    <a:pt x="7224" y="8582"/>
                    <a:pt x="7225" y="8582"/>
                  </a:cubicBezTo>
                  <a:cubicBezTo>
                    <a:pt x="7249" y="8584"/>
                    <a:pt x="7273" y="8585"/>
                    <a:pt x="7296" y="8585"/>
                  </a:cubicBezTo>
                  <a:cubicBezTo>
                    <a:pt x="7748" y="8585"/>
                    <a:pt x="8037" y="8273"/>
                    <a:pt x="8395" y="8095"/>
                  </a:cubicBezTo>
                  <a:cubicBezTo>
                    <a:pt x="8425" y="8080"/>
                    <a:pt x="8454" y="8062"/>
                    <a:pt x="8479" y="8048"/>
                  </a:cubicBezTo>
                  <a:close/>
                  <a:moveTo>
                    <a:pt x="8675" y="2645"/>
                  </a:moveTo>
                  <a:cubicBezTo>
                    <a:pt x="8800" y="2645"/>
                    <a:pt x="8940" y="2770"/>
                    <a:pt x="9031" y="2823"/>
                  </a:cubicBezTo>
                  <a:cubicBezTo>
                    <a:pt x="9508" y="3105"/>
                    <a:pt x="9884" y="3496"/>
                    <a:pt x="10257" y="3885"/>
                  </a:cubicBezTo>
                  <a:cubicBezTo>
                    <a:pt x="10283" y="3908"/>
                    <a:pt x="10311" y="3928"/>
                    <a:pt x="10341" y="3944"/>
                  </a:cubicBezTo>
                  <a:cubicBezTo>
                    <a:pt x="10894" y="4274"/>
                    <a:pt x="10927" y="4430"/>
                    <a:pt x="10507" y="4887"/>
                  </a:cubicBezTo>
                  <a:cubicBezTo>
                    <a:pt x="10052" y="5381"/>
                    <a:pt x="9549" y="5840"/>
                    <a:pt x="9070" y="6314"/>
                  </a:cubicBezTo>
                  <a:cubicBezTo>
                    <a:pt x="8662" y="6720"/>
                    <a:pt x="8265" y="7144"/>
                    <a:pt x="7825" y="7522"/>
                  </a:cubicBezTo>
                  <a:cubicBezTo>
                    <a:pt x="7665" y="7660"/>
                    <a:pt x="7519" y="7910"/>
                    <a:pt x="7253" y="7910"/>
                  </a:cubicBezTo>
                  <a:cubicBezTo>
                    <a:pt x="7180" y="7910"/>
                    <a:pt x="7099" y="7891"/>
                    <a:pt x="7006" y="7847"/>
                  </a:cubicBezTo>
                  <a:cubicBezTo>
                    <a:pt x="6996" y="7842"/>
                    <a:pt x="6984" y="7840"/>
                    <a:pt x="6970" y="7840"/>
                  </a:cubicBezTo>
                  <a:cubicBezTo>
                    <a:pt x="6891" y="7840"/>
                    <a:pt x="6758" y="7910"/>
                    <a:pt x="6687" y="7969"/>
                  </a:cubicBezTo>
                  <a:cubicBezTo>
                    <a:pt x="6207" y="8371"/>
                    <a:pt x="5687" y="8730"/>
                    <a:pt x="5299" y="9222"/>
                  </a:cubicBezTo>
                  <a:cubicBezTo>
                    <a:pt x="5074" y="9507"/>
                    <a:pt x="4715" y="9702"/>
                    <a:pt x="4478" y="9994"/>
                  </a:cubicBezTo>
                  <a:cubicBezTo>
                    <a:pt x="4303" y="10208"/>
                    <a:pt x="4035" y="10374"/>
                    <a:pt x="4095" y="10705"/>
                  </a:cubicBezTo>
                  <a:cubicBezTo>
                    <a:pt x="4223" y="10939"/>
                    <a:pt x="3988" y="11124"/>
                    <a:pt x="3861" y="11248"/>
                  </a:cubicBezTo>
                  <a:cubicBezTo>
                    <a:pt x="3646" y="11457"/>
                    <a:pt x="3429" y="11676"/>
                    <a:pt x="3191" y="11872"/>
                  </a:cubicBezTo>
                  <a:cubicBezTo>
                    <a:pt x="3079" y="11964"/>
                    <a:pt x="2967" y="11999"/>
                    <a:pt x="2868" y="11999"/>
                  </a:cubicBezTo>
                  <a:cubicBezTo>
                    <a:pt x="2809" y="11999"/>
                    <a:pt x="2755" y="11987"/>
                    <a:pt x="2708" y="11966"/>
                  </a:cubicBezTo>
                  <a:cubicBezTo>
                    <a:pt x="2570" y="11905"/>
                    <a:pt x="2465" y="11739"/>
                    <a:pt x="2497" y="11552"/>
                  </a:cubicBezTo>
                  <a:cubicBezTo>
                    <a:pt x="2515" y="11447"/>
                    <a:pt x="2555" y="11348"/>
                    <a:pt x="2568" y="11241"/>
                  </a:cubicBezTo>
                  <a:cubicBezTo>
                    <a:pt x="2610" y="10937"/>
                    <a:pt x="2691" y="10640"/>
                    <a:pt x="2810" y="10357"/>
                  </a:cubicBezTo>
                  <a:cubicBezTo>
                    <a:pt x="2830" y="10307"/>
                    <a:pt x="2891" y="10171"/>
                    <a:pt x="3031" y="10171"/>
                  </a:cubicBezTo>
                  <a:cubicBezTo>
                    <a:pt x="3077" y="10171"/>
                    <a:pt x="3132" y="10186"/>
                    <a:pt x="3197" y="10224"/>
                  </a:cubicBezTo>
                  <a:cubicBezTo>
                    <a:pt x="3276" y="10270"/>
                    <a:pt x="3355" y="10293"/>
                    <a:pt x="3432" y="10293"/>
                  </a:cubicBezTo>
                  <a:cubicBezTo>
                    <a:pt x="3581" y="10293"/>
                    <a:pt x="3727" y="10208"/>
                    <a:pt x="3877" y="10040"/>
                  </a:cubicBezTo>
                  <a:cubicBezTo>
                    <a:pt x="4241" y="9634"/>
                    <a:pt x="4672" y="9266"/>
                    <a:pt x="4980" y="8823"/>
                  </a:cubicBezTo>
                  <a:cubicBezTo>
                    <a:pt x="5197" y="8511"/>
                    <a:pt x="5499" y="8251"/>
                    <a:pt x="5659" y="7904"/>
                  </a:cubicBezTo>
                  <a:cubicBezTo>
                    <a:pt x="5751" y="7707"/>
                    <a:pt x="5751" y="7521"/>
                    <a:pt x="5731" y="7307"/>
                  </a:cubicBezTo>
                  <a:cubicBezTo>
                    <a:pt x="5694" y="6924"/>
                    <a:pt x="5670" y="6520"/>
                    <a:pt x="6036" y="6217"/>
                  </a:cubicBezTo>
                  <a:cubicBezTo>
                    <a:pt x="6064" y="6193"/>
                    <a:pt x="6061" y="6138"/>
                    <a:pt x="6080" y="6102"/>
                  </a:cubicBezTo>
                  <a:cubicBezTo>
                    <a:pt x="6191" y="5883"/>
                    <a:pt x="6199" y="5643"/>
                    <a:pt x="6505" y="5489"/>
                  </a:cubicBezTo>
                  <a:cubicBezTo>
                    <a:pt x="6725" y="5379"/>
                    <a:pt x="6846" y="5076"/>
                    <a:pt x="6963" y="4840"/>
                  </a:cubicBezTo>
                  <a:cubicBezTo>
                    <a:pt x="7021" y="4725"/>
                    <a:pt x="7027" y="4609"/>
                    <a:pt x="7188" y="4609"/>
                  </a:cubicBezTo>
                  <a:cubicBezTo>
                    <a:pt x="7198" y="4609"/>
                    <a:pt x="7208" y="4610"/>
                    <a:pt x="7220" y="4611"/>
                  </a:cubicBezTo>
                  <a:cubicBezTo>
                    <a:pt x="7137" y="4319"/>
                    <a:pt x="7505" y="4287"/>
                    <a:pt x="7593" y="4079"/>
                  </a:cubicBezTo>
                  <a:cubicBezTo>
                    <a:pt x="7802" y="3587"/>
                    <a:pt x="8244" y="3221"/>
                    <a:pt x="8513" y="2753"/>
                  </a:cubicBezTo>
                  <a:cubicBezTo>
                    <a:pt x="8559" y="2674"/>
                    <a:pt x="8615" y="2645"/>
                    <a:pt x="8675" y="2645"/>
                  </a:cubicBezTo>
                  <a:close/>
                  <a:moveTo>
                    <a:pt x="4013" y="0"/>
                  </a:moveTo>
                  <a:cubicBezTo>
                    <a:pt x="3797" y="0"/>
                    <a:pt x="3578" y="44"/>
                    <a:pt x="3359" y="148"/>
                  </a:cubicBezTo>
                  <a:cubicBezTo>
                    <a:pt x="2945" y="344"/>
                    <a:pt x="2341" y="389"/>
                    <a:pt x="2282" y="1014"/>
                  </a:cubicBezTo>
                  <a:cubicBezTo>
                    <a:pt x="2246" y="1401"/>
                    <a:pt x="2281" y="1543"/>
                    <a:pt x="2685" y="1707"/>
                  </a:cubicBezTo>
                  <a:cubicBezTo>
                    <a:pt x="2820" y="1762"/>
                    <a:pt x="3076" y="1792"/>
                    <a:pt x="3075" y="1823"/>
                  </a:cubicBezTo>
                  <a:cubicBezTo>
                    <a:pt x="3069" y="2019"/>
                    <a:pt x="3181" y="2040"/>
                    <a:pt x="3353" y="2085"/>
                  </a:cubicBezTo>
                  <a:cubicBezTo>
                    <a:pt x="3484" y="2119"/>
                    <a:pt x="3623" y="2238"/>
                    <a:pt x="3688" y="2353"/>
                  </a:cubicBezTo>
                  <a:cubicBezTo>
                    <a:pt x="3825" y="2597"/>
                    <a:pt x="3529" y="3175"/>
                    <a:pt x="3231" y="3303"/>
                  </a:cubicBezTo>
                  <a:cubicBezTo>
                    <a:pt x="2998" y="3404"/>
                    <a:pt x="2841" y="3459"/>
                    <a:pt x="2715" y="3459"/>
                  </a:cubicBezTo>
                  <a:cubicBezTo>
                    <a:pt x="2530" y="3459"/>
                    <a:pt x="2414" y="3340"/>
                    <a:pt x="2226" y="3072"/>
                  </a:cubicBezTo>
                  <a:cubicBezTo>
                    <a:pt x="1996" y="2743"/>
                    <a:pt x="1894" y="2356"/>
                    <a:pt x="1622" y="2047"/>
                  </a:cubicBezTo>
                  <a:cubicBezTo>
                    <a:pt x="1523" y="1936"/>
                    <a:pt x="1278" y="1870"/>
                    <a:pt x="1072" y="1870"/>
                  </a:cubicBezTo>
                  <a:cubicBezTo>
                    <a:pt x="911" y="1870"/>
                    <a:pt x="773" y="1911"/>
                    <a:pt x="748" y="2003"/>
                  </a:cubicBezTo>
                  <a:cubicBezTo>
                    <a:pt x="670" y="2301"/>
                    <a:pt x="377" y="2442"/>
                    <a:pt x="265" y="2729"/>
                  </a:cubicBezTo>
                  <a:cubicBezTo>
                    <a:pt x="130" y="3076"/>
                    <a:pt x="1" y="3397"/>
                    <a:pt x="90" y="3752"/>
                  </a:cubicBezTo>
                  <a:cubicBezTo>
                    <a:pt x="172" y="4077"/>
                    <a:pt x="61" y="4451"/>
                    <a:pt x="371" y="4722"/>
                  </a:cubicBezTo>
                  <a:cubicBezTo>
                    <a:pt x="151" y="5088"/>
                    <a:pt x="583" y="5253"/>
                    <a:pt x="735" y="5422"/>
                  </a:cubicBezTo>
                  <a:cubicBezTo>
                    <a:pt x="944" y="5656"/>
                    <a:pt x="1201" y="5946"/>
                    <a:pt x="1597" y="6011"/>
                  </a:cubicBezTo>
                  <a:cubicBezTo>
                    <a:pt x="1851" y="6054"/>
                    <a:pt x="2065" y="6196"/>
                    <a:pt x="2343" y="6196"/>
                  </a:cubicBezTo>
                  <a:cubicBezTo>
                    <a:pt x="2370" y="6196"/>
                    <a:pt x="2398" y="6195"/>
                    <a:pt x="2426" y="6192"/>
                  </a:cubicBezTo>
                  <a:cubicBezTo>
                    <a:pt x="2994" y="6132"/>
                    <a:pt x="3572" y="6152"/>
                    <a:pt x="4125" y="5993"/>
                  </a:cubicBezTo>
                  <a:cubicBezTo>
                    <a:pt x="4168" y="5981"/>
                    <a:pt x="4209" y="5974"/>
                    <a:pt x="4247" y="5974"/>
                  </a:cubicBezTo>
                  <a:cubicBezTo>
                    <a:pt x="4340" y="5974"/>
                    <a:pt x="4415" y="6013"/>
                    <a:pt x="4461" y="6097"/>
                  </a:cubicBezTo>
                  <a:cubicBezTo>
                    <a:pt x="4631" y="6406"/>
                    <a:pt x="4813" y="6715"/>
                    <a:pt x="4781" y="7081"/>
                  </a:cubicBezTo>
                  <a:cubicBezTo>
                    <a:pt x="4777" y="7130"/>
                    <a:pt x="4794" y="7216"/>
                    <a:pt x="4829" y="7229"/>
                  </a:cubicBezTo>
                  <a:cubicBezTo>
                    <a:pt x="5283" y="7404"/>
                    <a:pt x="5040" y="7655"/>
                    <a:pt x="4892" y="7854"/>
                  </a:cubicBezTo>
                  <a:cubicBezTo>
                    <a:pt x="4578" y="8281"/>
                    <a:pt x="4224" y="8682"/>
                    <a:pt x="3898" y="9101"/>
                  </a:cubicBezTo>
                  <a:cubicBezTo>
                    <a:pt x="3675" y="9387"/>
                    <a:pt x="3414" y="9594"/>
                    <a:pt x="3039" y="9594"/>
                  </a:cubicBezTo>
                  <a:cubicBezTo>
                    <a:pt x="2976" y="9594"/>
                    <a:pt x="2911" y="9588"/>
                    <a:pt x="2842" y="9576"/>
                  </a:cubicBezTo>
                  <a:cubicBezTo>
                    <a:pt x="2826" y="9574"/>
                    <a:pt x="2812" y="9572"/>
                    <a:pt x="2798" y="9572"/>
                  </a:cubicBezTo>
                  <a:cubicBezTo>
                    <a:pt x="2767" y="9572"/>
                    <a:pt x="2739" y="9580"/>
                    <a:pt x="2707" y="9601"/>
                  </a:cubicBezTo>
                  <a:cubicBezTo>
                    <a:pt x="2366" y="9823"/>
                    <a:pt x="2126" y="10186"/>
                    <a:pt x="2101" y="10492"/>
                  </a:cubicBezTo>
                  <a:cubicBezTo>
                    <a:pt x="2073" y="10859"/>
                    <a:pt x="1928" y="11181"/>
                    <a:pt x="1861" y="11525"/>
                  </a:cubicBezTo>
                  <a:cubicBezTo>
                    <a:pt x="1810" y="11785"/>
                    <a:pt x="1821" y="12019"/>
                    <a:pt x="1950" y="12250"/>
                  </a:cubicBezTo>
                  <a:cubicBezTo>
                    <a:pt x="2100" y="12517"/>
                    <a:pt x="2465" y="12710"/>
                    <a:pt x="2796" y="12710"/>
                  </a:cubicBezTo>
                  <a:cubicBezTo>
                    <a:pt x="2931" y="12710"/>
                    <a:pt x="3061" y="12678"/>
                    <a:pt x="3168" y="12605"/>
                  </a:cubicBezTo>
                  <a:cubicBezTo>
                    <a:pt x="3357" y="12475"/>
                    <a:pt x="3696" y="12450"/>
                    <a:pt x="3737" y="12191"/>
                  </a:cubicBezTo>
                  <a:cubicBezTo>
                    <a:pt x="3765" y="12008"/>
                    <a:pt x="3903" y="11931"/>
                    <a:pt x="4021" y="11865"/>
                  </a:cubicBezTo>
                  <a:cubicBezTo>
                    <a:pt x="4527" y="11579"/>
                    <a:pt x="4693" y="11132"/>
                    <a:pt x="4815" y="10679"/>
                  </a:cubicBezTo>
                  <a:cubicBezTo>
                    <a:pt x="4722" y="10530"/>
                    <a:pt x="4787" y="10459"/>
                    <a:pt x="4887" y="10394"/>
                  </a:cubicBezTo>
                  <a:cubicBezTo>
                    <a:pt x="5200" y="10195"/>
                    <a:pt x="5362" y="9872"/>
                    <a:pt x="5663" y="9654"/>
                  </a:cubicBezTo>
                  <a:cubicBezTo>
                    <a:pt x="5838" y="9529"/>
                    <a:pt x="6063" y="9383"/>
                    <a:pt x="6136" y="9214"/>
                  </a:cubicBezTo>
                  <a:cubicBezTo>
                    <a:pt x="6202" y="9062"/>
                    <a:pt x="6312" y="8972"/>
                    <a:pt x="6415" y="8964"/>
                  </a:cubicBezTo>
                  <a:cubicBezTo>
                    <a:pt x="6419" y="8964"/>
                    <a:pt x="6424" y="8964"/>
                    <a:pt x="6428" y="8964"/>
                  </a:cubicBezTo>
                  <a:cubicBezTo>
                    <a:pt x="6560" y="8964"/>
                    <a:pt x="6636" y="9104"/>
                    <a:pt x="6701" y="9223"/>
                  </a:cubicBezTo>
                  <a:cubicBezTo>
                    <a:pt x="6804" y="9413"/>
                    <a:pt x="6911" y="9609"/>
                    <a:pt x="7060" y="9768"/>
                  </a:cubicBezTo>
                  <a:cubicBezTo>
                    <a:pt x="7381" y="10108"/>
                    <a:pt x="7650" y="10478"/>
                    <a:pt x="7886" y="10867"/>
                  </a:cubicBezTo>
                  <a:cubicBezTo>
                    <a:pt x="8081" y="11190"/>
                    <a:pt x="8383" y="11417"/>
                    <a:pt x="8647" y="11417"/>
                  </a:cubicBezTo>
                  <a:cubicBezTo>
                    <a:pt x="8705" y="11417"/>
                    <a:pt x="8762" y="11405"/>
                    <a:pt x="8816" y="11381"/>
                  </a:cubicBezTo>
                  <a:cubicBezTo>
                    <a:pt x="9074" y="11262"/>
                    <a:pt x="9309" y="11098"/>
                    <a:pt x="9508" y="10895"/>
                  </a:cubicBezTo>
                  <a:cubicBezTo>
                    <a:pt x="9843" y="10552"/>
                    <a:pt x="10250" y="10267"/>
                    <a:pt x="10529" y="9880"/>
                  </a:cubicBezTo>
                  <a:cubicBezTo>
                    <a:pt x="10552" y="9849"/>
                    <a:pt x="10609" y="9828"/>
                    <a:pt x="10654" y="9819"/>
                  </a:cubicBezTo>
                  <a:cubicBezTo>
                    <a:pt x="11064" y="9741"/>
                    <a:pt x="10864" y="9541"/>
                    <a:pt x="10750" y="9382"/>
                  </a:cubicBezTo>
                  <a:cubicBezTo>
                    <a:pt x="10668" y="9267"/>
                    <a:pt x="10539" y="9182"/>
                    <a:pt x="10436" y="9079"/>
                  </a:cubicBezTo>
                  <a:cubicBezTo>
                    <a:pt x="10042" y="8677"/>
                    <a:pt x="9665" y="8261"/>
                    <a:pt x="9251" y="7876"/>
                  </a:cubicBezTo>
                  <a:cubicBezTo>
                    <a:pt x="8923" y="7572"/>
                    <a:pt x="8904" y="7588"/>
                    <a:pt x="9231" y="7263"/>
                  </a:cubicBezTo>
                  <a:cubicBezTo>
                    <a:pt x="9361" y="7134"/>
                    <a:pt x="9470" y="6990"/>
                    <a:pt x="9579" y="6848"/>
                  </a:cubicBezTo>
                  <a:cubicBezTo>
                    <a:pt x="9809" y="6550"/>
                    <a:pt x="10131" y="6300"/>
                    <a:pt x="10452" y="6074"/>
                  </a:cubicBezTo>
                  <a:cubicBezTo>
                    <a:pt x="10605" y="5966"/>
                    <a:pt x="10512" y="5786"/>
                    <a:pt x="10703" y="5695"/>
                  </a:cubicBezTo>
                  <a:cubicBezTo>
                    <a:pt x="11161" y="5480"/>
                    <a:pt x="11454" y="5143"/>
                    <a:pt x="11465" y="4646"/>
                  </a:cubicBezTo>
                  <a:cubicBezTo>
                    <a:pt x="11468" y="4476"/>
                    <a:pt x="11306" y="4244"/>
                    <a:pt x="11648" y="4176"/>
                  </a:cubicBezTo>
                  <a:cubicBezTo>
                    <a:pt x="11655" y="4175"/>
                    <a:pt x="11660" y="4094"/>
                    <a:pt x="11644" y="4086"/>
                  </a:cubicBezTo>
                  <a:cubicBezTo>
                    <a:pt x="11426" y="3976"/>
                    <a:pt x="11448" y="3654"/>
                    <a:pt x="11144" y="3624"/>
                  </a:cubicBezTo>
                  <a:cubicBezTo>
                    <a:pt x="11034" y="3613"/>
                    <a:pt x="10976" y="3547"/>
                    <a:pt x="10927" y="3469"/>
                  </a:cubicBezTo>
                  <a:cubicBezTo>
                    <a:pt x="10758" y="3203"/>
                    <a:pt x="10419" y="3087"/>
                    <a:pt x="10226" y="2847"/>
                  </a:cubicBezTo>
                  <a:cubicBezTo>
                    <a:pt x="9992" y="2558"/>
                    <a:pt x="9601" y="2441"/>
                    <a:pt x="9358" y="2162"/>
                  </a:cubicBezTo>
                  <a:cubicBezTo>
                    <a:pt x="9184" y="1963"/>
                    <a:pt x="8927" y="1859"/>
                    <a:pt x="8685" y="1859"/>
                  </a:cubicBezTo>
                  <a:cubicBezTo>
                    <a:pt x="8490" y="1859"/>
                    <a:pt x="8305" y="1927"/>
                    <a:pt x="8183" y="2068"/>
                  </a:cubicBezTo>
                  <a:cubicBezTo>
                    <a:pt x="7773" y="2543"/>
                    <a:pt x="7375" y="3024"/>
                    <a:pt x="6988" y="3515"/>
                  </a:cubicBezTo>
                  <a:cubicBezTo>
                    <a:pt x="6679" y="3907"/>
                    <a:pt x="6397" y="4316"/>
                    <a:pt x="6094" y="4713"/>
                  </a:cubicBezTo>
                  <a:cubicBezTo>
                    <a:pt x="6059" y="4760"/>
                    <a:pt x="6037" y="4863"/>
                    <a:pt x="5962" y="4863"/>
                  </a:cubicBezTo>
                  <a:cubicBezTo>
                    <a:pt x="5943" y="4863"/>
                    <a:pt x="5921" y="4856"/>
                    <a:pt x="5893" y="4840"/>
                  </a:cubicBezTo>
                  <a:cubicBezTo>
                    <a:pt x="5804" y="4787"/>
                    <a:pt x="5794" y="4693"/>
                    <a:pt x="5858" y="4581"/>
                  </a:cubicBezTo>
                  <a:cubicBezTo>
                    <a:pt x="6024" y="4292"/>
                    <a:pt x="6171" y="3993"/>
                    <a:pt x="6311" y="3691"/>
                  </a:cubicBezTo>
                  <a:cubicBezTo>
                    <a:pt x="6609" y="3054"/>
                    <a:pt x="6627" y="2406"/>
                    <a:pt x="6353" y="1760"/>
                  </a:cubicBezTo>
                  <a:cubicBezTo>
                    <a:pt x="6312" y="1664"/>
                    <a:pt x="6257" y="1572"/>
                    <a:pt x="6217" y="1473"/>
                  </a:cubicBezTo>
                  <a:cubicBezTo>
                    <a:pt x="6030" y="1019"/>
                    <a:pt x="5670" y="669"/>
                    <a:pt x="5236" y="406"/>
                  </a:cubicBezTo>
                  <a:cubicBezTo>
                    <a:pt x="4856" y="175"/>
                    <a:pt x="4441" y="0"/>
                    <a:pt x="4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542925" y="2080963"/>
              <a:ext cx="35775" cy="62375"/>
            </a:xfrm>
            <a:custGeom>
              <a:avLst/>
              <a:gdLst/>
              <a:ahLst/>
              <a:cxnLst/>
              <a:rect l="l" t="t" r="r" b="b"/>
              <a:pathLst>
                <a:path w="1431" h="2495" extrusionOk="0">
                  <a:moveTo>
                    <a:pt x="1086" y="0"/>
                  </a:moveTo>
                  <a:cubicBezTo>
                    <a:pt x="1059" y="0"/>
                    <a:pt x="1031" y="1"/>
                    <a:pt x="1000" y="3"/>
                  </a:cubicBezTo>
                  <a:cubicBezTo>
                    <a:pt x="725" y="20"/>
                    <a:pt x="552" y="69"/>
                    <a:pt x="478" y="366"/>
                  </a:cubicBezTo>
                  <a:cubicBezTo>
                    <a:pt x="432" y="553"/>
                    <a:pt x="347" y="757"/>
                    <a:pt x="279" y="947"/>
                  </a:cubicBezTo>
                  <a:cubicBezTo>
                    <a:pt x="173" y="1247"/>
                    <a:pt x="113" y="1565"/>
                    <a:pt x="1" y="1858"/>
                  </a:cubicBezTo>
                  <a:cubicBezTo>
                    <a:pt x="36" y="1977"/>
                    <a:pt x="51" y="2089"/>
                    <a:pt x="103" y="2185"/>
                  </a:cubicBezTo>
                  <a:cubicBezTo>
                    <a:pt x="170" y="2309"/>
                    <a:pt x="236" y="2494"/>
                    <a:pt x="390" y="2494"/>
                  </a:cubicBezTo>
                  <a:cubicBezTo>
                    <a:pt x="400" y="2494"/>
                    <a:pt x="410" y="2494"/>
                    <a:pt x="421" y="2492"/>
                  </a:cubicBezTo>
                  <a:cubicBezTo>
                    <a:pt x="581" y="2469"/>
                    <a:pt x="751" y="2328"/>
                    <a:pt x="785" y="2160"/>
                  </a:cubicBezTo>
                  <a:cubicBezTo>
                    <a:pt x="912" y="1541"/>
                    <a:pt x="1144" y="950"/>
                    <a:pt x="1345" y="350"/>
                  </a:cubicBezTo>
                  <a:cubicBezTo>
                    <a:pt x="1431" y="94"/>
                    <a:pt x="1345" y="0"/>
                    <a:pt x="1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464450" y="2393088"/>
              <a:ext cx="31825" cy="48725"/>
            </a:xfrm>
            <a:custGeom>
              <a:avLst/>
              <a:gdLst/>
              <a:ahLst/>
              <a:cxnLst/>
              <a:rect l="l" t="t" r="r" b="b"/>
              <a:pathLst>
                <a:path w="1273" h="1949" extrusionOk="0">
                  <a:moveTo>
                    <a:pt x="707" y="1"/>
                  </a:moveTo>
                  <a:cubicBezTo>
                    <a:pt x="624" y="1"/>
                    <a:pt x="522" y="40"/>
                    <a:pt x="398" y="114"/>
                  </a:cubicBezTo>
                  <a:cubicBezTo>
                    <a:pt x="243" y="205"/>
                    <a:pt x="0" y="285"/>
                    <a:pt x="137" y="500"/>
                  </a:cubicBezTo>
                  <a:cubicBezTo>
                    <a:pt x="255" y="687"/>
                    <a:pt x="242" y="881"/>
                    <a:pt x="283" y="1070"/>
                  </a:cubicBezTo>
                  <a:cubicBezTo>
                    <a:pt x="338" y="1313"/>
                    <a:pt x="450" y="1535"/>
                    <a:pt x="564" y="1756"/>
                  </a:cubicBezTo>
                  <a:cubicBezTo>
                    <a:pt x="657" y="1936"/>
                    <a:pt x="882" y="1930"/>
                    <a:pt x="1035" y="1948"/>
                  </a:cubicBezTo>
                  <a:cubicBezTo>
                    <a:pt x="1038" y="1949"/>
                    <a:pt x="1042" y="1949"/>
                    <a:pt x="1046" y="1949"/>
                  </a:cubicBezTo>
                  <a:cubicBezTo>
                    <a:pt x="1155" y="1949"/>
                    <a:pt x="1263" y="1774"/>
                    <a:pt x="1273" y="1637"/>
                  </a:cubicBezTo>
                  <a:cubicBezTo>
                    <a:pt x="1170" y="1167"/>
                    <a:pt x="1093" y="706"/>
                    <a:pt x="962" y="259"/>
                  </a:cubicBezTo>
                  <a:cubicBezTo>
                    <a:pt x="910" y="83"/>
                    <a:pt x="828" y="1"/>
                    <a:pt x="7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579400" y="2112363"/>
              <a:ext cx="47025" cy="45525"/>
            </a:xfrm>
            <a:custGeom>
              <a:avLst/>
              <a:gdLst/>
              <a:ahLst/>
              <a:cxnLst/>
              <a:rect l="l" t="t" r="r" b="b"/>
              <a:pathLst>
                <a:path w="1881" h="1821" extrusionOk="0">
                  <a:moveTo>
                    <a:pt x="1599" y="0"/>
                  </a:moveTo>
                  <a:cubicBezTo>
                    <a:pt x="1586" y="0"/>
                    <a:pt x="1573" y="1"/>
                    <a:pt x="1560" y="1"/>
                  </a:cubicBezTo>
                  <a:cubicBezTo>
                    <a:pt x="1387" y="7"/>
                    <a:pt x="1202" y="73"/>
                    <a:pt x="1119" y="193"/>
                  </a:cubicBezTo>
                  <a:cubicBezTo>
                    <a:pt x="965" y="415"/>
                    <a:pt x="723" y="535"/>
                    <a:pt x="524" y="705"/>
                  </a:cubicBezTo>
                  <a:cubicBezTo>
                    <a:pt x="55" y="1105"/>
                    <a:pt x="0" y="1270"/>
                    <a:pt x="162" y="1693"/>
                  </a:cubicBezTo>
                  <a:cubicBezTo>
                    <a:pt x="198" y="1786"/>
                    <a:pt x="229" y="1821"/>
                    <a:pt x="264" y="1821"/>
                  </a:cubicBezTo>
                  <a:cubicBezTo>
                    <a:pt x="300" y="1821"/>
                    <a:pt x="341" y="1784"/>
                    <a:pt x="397" y="1735"/>
                  </a:cubicBezTo>
                  <a:cubicBezTo>
                    <a:pt x="756" y="1419"/>
                    <a:pt x="1096" y="1077"/>
                    <a:pt x="1492" y="807"/>
                  </a:cubicBezTo>
                  <a:cubicBezTo>
                    <a:pt x="1729" y="646"/>
                    <a:pt x="1784" y="457"/>
                    <a:pt x="1848" y="241"/>
                  </a:cubicBezTo>
                  <a:cubicBezTo>
                    <a:pt x="1880" y="44"/>
                    <a:pt x="1751" y="0"/>
                    <a:pt x="1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423225" y="2392663"/>
              <a:ext cx="27875" cy="56150"/>
            </a:xfrm>
            <a:custGeom>
              <a:avLst/>
              <a:gdLst/>
              <a:ahLst/>
              <a:cxnLst/>
              <a:rect l="l" t="t" r="r" b="b"/>
              <a:pathLst>
                <a:path w="1115" h="2246" extrusionOk="0">
                  <a:moveTo>
                    <a:pt x="776" y="1"/>
                  </a:moveTo>
                  <a:cubicBezTo>
                    <a:pt x="720" y="1"/>
                    <a:pt x="662" y="45"/>
                    <a:pt x="595" y="172"/>
                  </a:cubicBezTo>
                  <a:cubicBezTo>
                    <a:pt x="302" y="733"/>
                    <a:pt x="267" y="1342"/>
                    <a:pt x="71" y="1918"/>
                  </a:cubicBezTo>
                  <a:cubicBezTo>
                    <a:pt x="57" y="2026"/>
                    <a:pt x="0" y="2129"/>
                    <a:pt x="168" y="2191"/>
                  </a:cubicBezTo>
                  <a:cubicBezTo>
                    <a:pt x="225" y="2212"/>
                    <a:pt x="281" y="2246"/>
                    <a:pt x="336" y="2246"/>
                  </a:cubicBezTo>
                  <a:cubicBezTo>
                    <a:pt x="363" y="2246"/>
                    <a:pt x="391" y="2237"/>
                    <a:pt x="418" y="2214"/>
                  </a:cubicBezTo>
                  <a:cubicBezTo>
                    <a:pt x="544" y="2106"/>
                    <a:pt x="698" y="2014"/>
                    <a:pt x="739" y="1842"/>
                  </a:cubicBezTo>
                  <a:cubicBezTo>
                    <a:pt x="848" y="1397"/>
                    <a:pt x="953" y="954"/>
                    <a:pt x="1073" y="512"/>
                  </a:cubicBezTo>
                  <a:cubicBezTo>
                    <a:pt x="1114" y="359"/>
                    <a:pt x="1101" y="225"/>
                    <a:pt x="979" y="124"/>
                  </a:cubicBezTo>
                  <a:cubicBezTo>
                    <a:pt x="907" y="64"/>
                    <a:pt x="843" y="1"/>
                    <a:pt x="7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594175" y="2156063"/>
              <a:ext cx="51125" cy="26775"/>
            </a:xfrm>
            <a:custGeom>
              <a:avLst/>
              <a:gdLst/>
              <a:ahLst/>
              <a:cxnLst/>
              <a:rect l="l" t="t" r="r" b="b"/>
              <a:pathLst>
                <a:path w="2045" h="1071" extrusionOk="0">
                  <a:moveTo>
                    <a:pt x="1615" y="1"/>
                  </a:moveTo>
                  <a:cubicBezTo>
                    <a:pt x="1563" y="1"/>
                    <a:pt x="1507" y="14"/>
                    <a:pt x="1446" y="44"/>
                  </a:cubicBezTo>
                  <a:cubicBezTo>
                    <a:pt x="1174" y="177"/>
                    <a:pt x="873" y="204"/>
                    <a:pt x="592" y="288"/>
                  </a:cubicBezTo>
                  <a:cubicBezTo>
                    <a:pt x="402" y="345"/>
                    <a:pt x="0" y="343"/>
                    <a:pt x="113" y="709"/>
                  </a:cubicBezTo>
                  <a:cubicBezTo>
                    <a:pt x="103" y="967"/>
                    <a:pt x="117" y="1071"/>
                    <a:pt x="237" y="1071"/>
                  </a:cubicBezTo>
                  <a:cubicBezTo>
                    <a:pt x="294" y="1071"/>
                    <a:pt x="377" y="1047"/>
                    <a:pt x="492" y="1005"/>
                  </a:cubicBezTo>
                  <a:cubicBezTo>
                    <a:pt x="866" y="867"/>
                    <a:pt x="1235" y="736"/>
                    <a:pt x="1632" y="655"/>
                  </a:cubicBezTo>
                  <a:cubicBezTo>
                    <a:pt x="1759" y="630"/>
                    <a:pt x="2044" y="491"/>
                    <a:pt x="1946" y="259"/>
                  </a:cubicBezTo>
                  <a:cubicBezTo>
                    <a:pt x="1887" y="121"/>
                    <a:pt x="1773" y="1"/>
                    <a:pt x="16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150599" y="64806"/>
            <a:ext cx="4289937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Type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709" y="1953647"/>
            <a:ext cx="5762575" cy="1573601"/>
          </a:xfrm>
        </p:spPr>
        <p:txBody>
          <a:bodyPr/>
          <a:lstStyle/>
          <a:p>
            <a:pPr algn="l"/>
            <a:r>
              <a:rPr lang="en-US" altLang="zh-CN" sz="2000" b="1" i="0" dirty="0">
                <a:solidFill>
                  <a:srgbClr val="333333"/>
                </a:solidFill>
                <a:effectLst/>
                <a:latin typeface="Comfortaa" panose="02010600030101010101" charset="0"/>
              </a:rPr>
              <a:t>                             Unicast</a:t>
            </a:r>
          </a:p>
          <a:p>
            <a:pPr algn="l"/>
            <a:r>
              <a:rPr lang="en-US" altLang="zh-CN" sz="1800" b="0" i="0" dirty="0">
                <a:solidFill>
                  <a:schemeClr val="bg2"/>
                </a:solidFill>
                <a:effectLst/>
                <a:latin typeface="Comfortaa" panose="02010600030101010101" charset="0"/>
              </a:rPr>
              <a:t>Describe the communication where a piece</a:t>
            </a:r>
          </a:p>
          <a:p>
            <a:pPr algn="l"/>
            <a:r>
              <a:rPr lang="en-US" altLang="zh-CN" sz="1800" b="0" i="0" dirty="0">
                <a:solidFill>
                  <a:schemeClr val="bg2"/>
                </a:solidFill>
                <a:effectLst/>
                <a:latin typeface="Comfortaa" panose="02010600030101010101" charset="0"/>
              </a:rPr>
              <a:t>of information is sent </a:t>
            </a:r>
            <a:r>
              <a:rPr lang="en-US" altLang="zh-CN" sz="1800" b="1" i="0" dirty="0">
                <a:solidFill>
                  <a:schemeClr val="tx1"/>
                </a:solidFill>
                <a:effectLst/>
                <a:latin typeface="Comfortaa" panose="02010600030101010101" charset="0"/>
              </a:rPr>
              <a:t>from one point to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Comfortaa" panose="02010600030101010101" charset="0"/>
              </a:rPr>
              <a:t>a</a:t>
            </a:r>
            <a:r>
              <a:rPr lang="en-US" altLang="zh-CN" sz="1800" b="1" i="0" dirty="0">
                <a:solidFill>
                  <a:schemeClr val="tx1"/>
                </a:solidFill>
                <a:effectLst/>
                <a:latin typeface="Comfortaa" panose="02010600030101010101" charset="0"/>
              </a:rPr>
              <a:t>nother</a:t>
            </a:r>
            <a:r>
              <a:rPr lang="en-US" altLang="zh-CN" sz="1800" b="1" dirty="0">
                <a:solidFill>
                  <a:schemeClr val="tx1"/>
                </a:solidFill>
                <a:latin typeface="Comfortaa" panose="02010600030101010101" charset="0"/>
              </a:rPr>
              <a:t> </a:t>
            </a:r>
            <a:r>
              <a:rPr lang="en-US" altLang="zh-CN" sz="1800" b="1" i="0" dirty="0">
                <a:solidFill>
                  <a:schemeClr val="tx1"/>
                </a:solidFill>
                <a:effectLst/>
                <a:latin typeface="Comfortaa" panose="02010600030101010101" charset="0"/>
              </a:rPr>
              <a:t>point</a:t>
            </a:r>
            <a:r>
              <a:rPr lang="en-US" altLang="zh-CN" sz="1800" b="0" i="0" dirty="0">
                <a:solidFill>
                  <a:schemeClr val="bg2"/>
                </a:solidFill>
                <a:effectLst/>
                <a:latin typeface="Comfortaa" panose="02010600030101010101" charset="0"/>
              </a:rPr>
              <a:t>. </a:t>
            </a:r>
            <a:r>
              <a:rPr lang="en-US" altLang="zh-CN" sz="1800" dirty="0">
                <a:solidFill>
                  <a:schemeClr val="bg2"/>
                </a:solidFill>
                <a:latin typeface="Comfortaa" panose="02010600030101010101" charset="0"/>
              </a:rPr>
              <a:t>It can be both </a:t>
            </a:r>
            <a:r>
              <a:rPr lang="en-US" altLang="zh-CN" sz="1800" b="1" i="0" u="none" strike="noStrike" baseline="0" dirty="0">
                <a:solidFill>
                  <a:schemeClr val="tx1"/>
                </a:solidFill>
                <a:latin typeface="Comfortaa" panose="02010600030101010101" charset="0"/>
              </a:rPr>
              <a:t>Source address</a:t>
            </a:r>
            <a:endParaRPr lang="en-US" altLang="zh-CN" sz="1800" b="1" i="0" dirty="0">
              <a:solidFill>
                <a:schemeClr val="tx1"/>
              </a:solidFill>
              <a:latin typeface="Comfortaa" panose="02010600030101010101" charset="0"/>
            </a:endParaRPr>
          </a:p>
          <a:p>
            <a:pPr algn="l"/>
            <a:r>
              <a:rPr lang="en-US" altLang="zh-CN" sz="1800" dirty="0">
                <a:solidFill>
                  <a:schemeClr val="bg2"/>
                </a:solidFill>
                <a:latin typeface="Comfortaa" panose="02010600030101010101" charset="0"/>
              </a:rPr>
              <a:t>a</a:t>
            </a:r>
            <a:r>
              <a:rPr lang="en-US" altLang="zh-CN" sz="1800" u="none" strike="noStrike" baseline="0" dirty="0">
                <a:solidFill>
                  <a:schemeClr val="bg2"/>
                </a:solidFill>
                <a:latin typeface="Comfortaa" panose="02010600030101010101" charset="0"/>
              </a:rPr>
              <a:t>nd</a:t>
            </a:r>
            <a:r>
              <a:rPr lang="en-US" altLang="zh-CN" sz="1800" dirty="0">
                <a:solidFill>
                  <a:schemeClr val="bg2"/>
                </a:solidFill>
                <a:latin typeface="Comfortaa" panose="02010600030101010101" charset="0"/>
              </a:rPr>
              <a:t> </a:t>
            </a:r>
            <a:r>
              <a:rPr lang="en-US" altLang="zh-CN" sz="1800" b="1" i="0" u="none" strike="noStrike" baseline="0" dirty="0">
                <a:solidFill>
                  <a:schemeClr val="tx1"/>
                </a:solidFill>
                <a:latin typeface="Comfortaa" panose="02010600030101010101" charset="0"/>
              </a:rPr>
              <a:t>Destination address</a:t>
            </a:r>
            <a:r>
              <a:rPr lang="en-US" altLang="zh-CN" sz="1800" b="1" i="0" u="none" strike="noStrike" baseline="0" dirty="0">
                <a:solidFill>
                  <a:schemeClr val="bg2"/>
                </a:solidFill>
                <a:latin typeface="Comfortaa" panose="02010600030101010101" charset="0"/>
              </a:rPr>
              <a:t>.</a:t>
            </a:r>
            <a:endParaRPr lang="zh-CN" altLang="en-US" sz="1200" b="1" dirty="0">
              <a:solidFill>
                <a:schemeClr val="bg2"/>
              </a:solidFill>
              <a:latin typeface="Comfortaa" panose="02010600030101010101" charset="0"/>
            </a:endParaRPr>
          </a:p>
        </p:txBody>
      </p:sp>
      <p:grpSp>
        <p:nvGrpSpPr>
          <p:cNvPr id="47" name="Google Shape;613;p25">
            <a:extLst>
              <a:ext uri="{FF2B5EF4-FFF2-40B4-BE49-F238E27FC236}">
                <a16:creationId xmlns:a16="http://schemas.microsoft.com/office/drawing/2014/main" id="{FDAC9F04-EE47-9C88-8C1F-5FE7C988E83E}"/>
              </a:ext>
            </a:extLst>
          </p:cNvPr>
          <p:cNvGrpSpPr/>
          <p:nvPr/>
        </p:nvGrpSpPr>
        <p:grpSpPr>
          <a:xfrm>
            <a:off x="4265997" y="1457568"/>
            <a:ext cx="167058" cy="468473"/>
            <a:chOff x="3593968" y="3125480"/>
            <a:chExt cx="167058" cy="468473"/>
          </a:xfrm>
        </p:grpSpPr>
        <p:sp>
          <p:nvSpPr>
            <p:cNvPr id="48" name="Google Shape;614;p25">
              <a:extLst>
                <a:ext uri="{FF2B5EF4-FFF2-40B4-BE49-F238E27FC236}">
                  <a16:creationId xmlns:a16="http://schemas.microsoft.com/office/drawing/2014/main" id="{A1A6A020-646A-C8E7-D322-9671B961E4F6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15;p25">
              <a:extLst>
                <a:ext uri="{FF2B5EF4-FFF2-40B4-BE49-F238E27FC236}">
                  <a16:creationId xmlns:a16="http://schemas.microsoft.com/office/drawing/2014/main" id="{F4BF9098-59D1-0FBC-6C5F-41E8DAE29AA2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395998" y="4448593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54" name="Picture 6" descr="大雄，头像- 堆糖，美图壁纸兴趣社区">
            <a:extLst>
              <a:ext uri="{FF2B5EF4-FFF2-40B4-BE49-F238E27FC236}">
                <a16:creationId xmlns:a16="http://schemas.microsoft.com/office/drawing/2014/main" id="{9FAAB60F-415E-E017-912A-A1A7B9EA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97" y="3749254"/>
            <a:ext cx="645923" cy="6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哆啦A梦头像| 团头情头单人头像- 知乎">
            <a:extLst>
              <a:ext uri="{FF2B5EF4-FFF2-40B4-BE49-F238E27FC236}">
                <a16:creationId xmlns:a16="http://schemas.microsoft.com/office/drawing/2014/main" id="{7B62CDCA-8199-6893-D7CA-D2275548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1" y="3731968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6779A23-A9F3-E1F0-220A-F9CEF5836B10}"/>
              </a:ext>
            </a:extLst>
          </p:cNvPr>
          <p:cNvCxnSpPr/>
          <p:nvPr/>
        </p:nvCxnSpPr>
        <p:spPr>
          <a:xfrm>
            <a:off x="3634624" y="4135846"/>
            <a:ext cx="12627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3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0"/>
          <p:cNvGrpSpPr/>
          <p:nvPr/>
        </p:nvGrpSpPr>
        <p:grpSpPr>
          <a:xfrm>
            <a:off x="2344377" y="678690"/>
            <a:ext cx="574750" cy="747275"/>
            <a:chOff x="106075" y="1701200"/>
            <a:chExt cx="574750" cy="747275"/>
          </a:xfrm>
        </p:grpSpPr>
        <p:sp>
          <p:nvSpPr>
            <p:cNvPr id="835" name="Google Shape;835;p30"/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08125" y="1859425"/>
              <a:ext cx="320200" cy="384775"/>
            </a:xfrm>
            <a:custGeom>
              <a:avLst/>
              <a:gdLst/>
              <a:ahLst/>
              <a:cxnLst/>
              <a:rect l="l" t="t" r="r" b="b"/>
              <a:pathLst>
                <a:path w="12808" h="15391" extrusionOk="0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0"/>
          <p:cNvGrpSpPr/>
          <p:nvPr/>
        </p:nvGrpSpPr>
        <p:grpSpPr>
          <a:xfrm>
            <a:off x="4054521" y="685065"/>
            <a:ext cx="552650" cy="725050"/>
            <a:chOff x="770600" y="1702650"/>
            <a:chExt cx="552650" cy="725050"/>
          </a:xfrm>
        </p:grpSpPr>
        <p:sp>
          <p:nvSpPr>
            <p:cNvPr id="839" name="Google Shape;839;p30"/>
            <p:cNvSpPr/>
            <p:nvPr/>
          </p:nvSpPr>
          <p:spPr>
            <a:xfrm>
              <a:off x="770625" y="1702650"/>
              <a:ext cx="552625" cy="725025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891275" y="1804500"/>
              <a:ext cx="301825" cy="354375"/>
            </a:xfrm>
            <a:custGeom>
              <a:avLst/>
              <a:gdLst/>
              <a:ahLst/>
              <a:cxnLst/>
              <a:rect l="l" t="t" r="r" b="b"/>
              <a:pathLst>
                <a:path w="12073" h="14175" extrusionOk="0">
                  <a:moveTo>
                    <a:pt x="7222" y="1667"/>
                  </a:moveTo>
                  <a:cubicBezTo>
                    <a:pt x="7374" y="1667"/>
                    <a:pt x="7528" y="1712"/>
                    <a:pt x="7691" y="1831"/>
                  </a:cubicBezTo>
                  <a:cubicBezTo>
                    <a:pt x="7728" y="1859"/>
                    <a:pt x="7787" y="1870"/>
                    <a:pt x="7847" y="1870"/>
                  </a:cubicBezTo>
                  <a:cubicBezTo>
                    <a:pt x="7894" y="1870"/>
                    <a:pt x="7943" y="1863"/>
                    <a:pt x="7984" y="1853"/>
                  </a:cubicBezTo>
                  <a:cubicBezTo>
                    <a:pt x="8041" y="1839"/>
                    <a:pt x="8096" y="1833"/>
                    <a:pt x="8148" y="1833"/>
                  </a:cubicBezTo>
                  <a:cubicBezTo>
                    <a:pt x="8495" y="1833"/>
                    <a:pt x="8749" y="2098"/>
                    <a:pt x="9059" y="2195"/>
                  </a:cubicBezTo>
                  <a:cubicBezTo>
                    <a:pt x="9572" y="2355"/>
                    <a:pt x="9839" y="2734"/>
                    <a:pt x="10061" y="3151"/>
                  </a:cubicBezTo>
                  <a:cubicBezTo>
                    <a:pt x="10272" y="3547"/>
                    <a:pt x="10418" y="3977"/>
                    <a:pt x="10588" y="4393"/>
                  </a:cubicBezTo>
                  <a:cubicBezTo>
                    <a:pt x="10602" y="4428"/>
                    <a:pt x="10588" y="4473"/>
                    <a:pt x="10584" y="4583"/>
                  </a:cubicBezTo>
                  <a:cubicBezTo>
                    <a:pt x="10447" y="4975"/>
                    <a:pt x="10530" y="5453"/>
                    <a:pt x="10481" y="5920"/>
                  </a:cubicBezTo>
                  <a:cubicBezTo>
                    <a:pt x="10412" y="6589"/>
                    <a:pt x="9950" y="7045"/>
                    <a:pt x="9462" y="7424"/>
                  </a:cubicBezTo>
                  <a:cubicBezTo>
                    <a:pt x="9074" y="7725"/>
                    <a:pt x="8700" y="8027"/>
                    <a:pt x="8192" y="8215"/>
                  </a:cubicBezTo>
                  <a:cubicBezTo>
                    <a:pt x="7631" y="8423"/>
                    <a:pt x="7079" y="8555"/>
                    <a:pt x="6574" y="8555"/>
                  </a:cubicBezTo>
                  <a:cubicBezTo>
                    <a:pt x="5942" y="8555"/>
                    <a:pt x="5385" y="8348"/>
                    <a:pt x="4982" y="7824"/>
                  </a:cubicBezTo>
                  <a:cubicBezTo>
                    <a:pt x="4527" y="7229"/>
                    <a:pt x="3922" y="6655"/>
                    <a:pt x="4053" y="5759"/>
                  </a:cubicBezTo>
                  <a:cubicBezTo>
                    <a:pt x="4104" y="5407"/>
                    <a:pt x="4041" y="5039"/>
                    <a:pt x="4048" y="4679"/>
                  </a:cubicBezTo>
                  <a:cubicBezTo>
                    <a:pt x="4055" y="4329"/>
                    <a:pt x="4113" y="3992"/>
                    <a:pt x="4319" y="3686"/>
                  </a:cubicBezTo>
                  <a:cubicBezTo>
                    <a:pt x="4864" y="2883"/>
                    <a:pt x="5548" y="2261"/>
                    <a:pt x="6465" y="1895"/>
                  </a:cubicBezTo>
                  <a:cubicBezTo>
                    <a:pt x="6724" y="1791"/>
                    <a:pt x="6969" y="1667"/>
                    <a:pt x="7222" y="1667"/>
                  </a:cubicBezTo>
                  <a:close/>
                  <a:moveTo>
                    <a:pt x="7048" y="0"/>
                  </a:moveTo>
                  <a:cubicBezTo>
                    <a:pt x="7009" y="0"/>
                    <a:pt x="6968" y="19"/>
                    <a:pt x="6926" y="26"/>
                  </a:cubicBezTo>
                  <a:cubicBezTo>
                    <a:pt x="5716" y="233"/>
                    <a:pt x="4694" y="893"/>
                    <a:pt x="3888" y="1710"/>
                  </a:cubicBezTo>
                  <a:cubicBezTo>
                    <a:pt x="2962" y="2648"/>
                    <a:pt x="2410" y="3844"/>
                    <a:pt x="2540" y="5291"/>
                  </a:cubicBezTo>
                  <a:cubicBezTo>
                    <a:pt x="2614" y="6136"/>
                    <a:pt x="2839" y="6959"/>
                    <a:pt x="3200" y="7726"/>
                  </a:cubicBezTo>
                  <a:cubicBezTo>
                    <a:pt x="3539" y="8445"/>
                    <a:pt x="3545" y="8627"/>
                    <a:pt x="2985" y="9236"/>
                  </a:cubicBezTo>
                  <a:cubicBezTo>
                    <a:pt x="2683" y="9563"/>
                    <a:pt x="2344" y="9890"/>
                    <a:pt x="2100" y="10252"/>
                  </a:cubicBezTo>
                  <a:cubicBezTo>
                    <a:pt x="1622" y="10959"/>
                    <a:pt x="1033" y="11589"/>
                    <a:pt x="636" y="12358"/>
                  </a:cubicBezTo>
                  <a:cubicBezTo>
                    <a:pt x="454" y="12712"/>
                    <a:pt x="75" y="12951"/>
                    <a:pt x="224" y="13451"/>
                  </a:cubicBezTo>
                  <a:cubicBezTo>
                    <a:pt x="280" y="13641"/>
                    <a:pt x="1" y="13910"/>
                    <a:pt x="333" y="14068"/>
                  </a:cubicBezTo>
                  <a:cubicBezTo>
                    <a:pt x="478" y="14136"/>
                    <a:pt x="626" y="14174"/>
                    <a:pt x="769" y="14174"/>
                  </a:cubicBezTo>
                  <a:cubicBezTo>
                    <a:pt x="957" y="14174"/>
                    <a:pt x="1136" y="14109"/>
                    <a:pt x="1289" y="13963"/>
                  </a:cubicBezTo>
                  <a:cubicBezTo>
                    <a:pt x="1771" y="13503"/>
                    <a:pt x="2299" y="13057"/>
                    <a:pt x="2663" y="12508"/>
                  </a:cubicBezTo>
                  <a:cubicBezTo>
                    <a:pt x="3255" y="11613"/>
                    <a:pt x="3970" y="10811"/>
                    <a:pt x="4549" y="9908"/>
                  </a:cubicBezTo>
                  <a:cubicBezTo>
                    <a:pt x="4637" y="9770"/>
                    <a:pt x="4749" y="9732"/>
                    <a:pt x="4870" y="9732"/>
                  </a:cubicBezTo>
                  <a:cubicBezTo>
                    <a:pt x="5016" y="9732"/>
                    <a:pt x="5176" y="9788"/>
                    <a:pt x="5325" y="9788"/>
                  </a:cubicBezTo>
                  <a:cubicBezTo>
                    <a:pt x="5373" y="9788"/>
                    <a:pt x="5420" y="9782"/>
                    <a:pt x="5464" y="9767"/>
                  </a:cubicBezTo>
                  <a:cubicBezTo>
                    <a:pt x="5578" y="10112"/>
                    <a:pt x="5767" y="10198"/>
                    <a:pt x="5983" y="10198"/>
                  </a:cubicBezTo>
                  <a:cubicBezTo>
                    <a:pt x="6196" y="10198"/>
                    <a:pt x="6434" y="10114"/>
                    <a:pt x="6649" y="10114"/>
                  </a:cubicBezTo>
                  <a:cubicBezTo>
                    <a:pt x="6713" y="10114"/>
                    <a:pt x="6776" y="10122"/>
                    <a:pt x="6835" y="10142"/>
                  </a:cubicBezTo>
                  <a:cubicBezTo>
                    <a:pt x="6955" y="10181"/>
                    <a:pt x="7126" y="10213"/>
                    <a:pt x="7289" y="10213"/>
                  </a:cubicBezTo>
                  <a:cubicBezTo>
                    <a:pt x="7407" y="10213"/>
                    <a:pt x="7522" y="10197"/>
                    <a:pt x="7610" y="10155"/>
                  </a:cubicBezTo>
                  <a:cubicBezTo>
                    <a:pt x="8242" y="9862"/>
                    <a:pt x="8954" y="9858"/>
                    <a:pt x="9513" y="9231"/>
                  </a:cubicBezTo>
                  <a:cubicBezTo>
                    <a:pt x="10054" y="8622"/>
                    <a:pt x="10807" y="8239"/>
                    <a:pt x="11259" y="7456"/>
                  </a:cubicBezTo>
                  <a:cubicBezTo>
                    <a:pt x="11690" y="6709"/>
                    <a:pt x="11748" y="5897"/>
                    <a:pt x="11988" y="5122"/>
                  </a:cubicBezTo>
                  <a:cubicBezTo>
                    <a:pt x="12052" y="4917"/>
                    <a:pt x="12073" y="4517"/>
                    <a:pt x="11988" y="4358"/>
                  </a:cubicBezTo>
                  <a:cubicBezTo>
                    <a:pt x="11767" y="3946"/>
                    <a:pt x="11748" y="3477"/>
                    <a:pt x="11623" y="3066"/>
                  </a:cubicBezTo>
                  <a:cubicBezTo>
                    <a:pt x="11438" y="2448"/>
                    <a:pt x="11137" y="1979"/>
                    <a:pt x="10697" y="1593"/>
                  </a:cubicBezTo>
                  <a:cubicBezTo>
                    <a:pt x="9696" y="714"/>
                    <a:pt x="8579" y="54"/>
                    <a:pt x="7188" y="54"/>
                  </a:cubicBezTo>
                  <a:cubicBezTo>
                    <a:pt x="7172" y="54"/>
                    <a:pt x="7155" y="54"/>
                    <a:pt x="7139" y="54"/>
                  </a:cubicBezTo>
                  <a:cubicBezTo>
                    <a:pt x="7111" y="13"/>
                    <a:pt x="7081" y="0"/>
                    <a:pt x="7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022225" y="2111375"/>
              <a:ext cx="39050" cy="100950"/>
            </a:xfrm>
            <a:custGeom>
              <a:avLst/>
              <a:gdLst/>
              <a:ahLst/>
              <a:cxnLst/>
              <a:rect l="l" t="t" r="r" b="b"/>
              <a:pathLst>
                <a:path w="1562" h="4038" extrusionOk="0">
                  <a:moveTo>
                    <a:pt x="666" y="1"/>
                  </a:moveTo>
                  <a:cubicBezTo>
                    <a:pt x="654" y="1"/>
                    <a:pt x="640" y="1"/>
                    <a:pt x="627" y="1"/>
                  </a:cubicBezTo>
                  <a:cubicBezTo>
                    <a:pt x="257" y="15"/>
                    <a:pt x="1" y="132"/>
                    <a:pt x="19" y="481"/>
                  </a:cubicBezTo>
                  <a:cubicBezTo>
                    <a:pt x="74" y="1541"/>
                    <a:pt x="46" y="2609"/>
                    <a:pt x="257" y="3658"/>
                  </a:cubicBezTo>
                  <a:cubicBezTo>
                    <a:pt x="288" y="3809"/>
                    <a:pt x="248" y="4010"/>
                    <a:pt x="461" y="4034"/>
                  </a:cubicBezTo>
                  <a:cubicBezTo>
                    <a:pt x="479" y="4036"/>
                    <a:pt x="498" y="4038"/>
                    <a:pt x="516" y="4038"/>
                  </a:cubicBezTo>
                  <a:cubicBezTo>
                    <a:pt x="659" y="4038"/>
                    <a:pt x="794" y="3962"/>
                    <a:pt x="866" y="3835"/>
                  </a:cubicBezTo>
                  <a:cubicBezTo>
                    <a:pt x="1127" y="3406"/>
                    <a:pt x="1561" y="3039"/>
                    <a:pt x="1322" y="2474"/>
                  </a:cubicBezTo>
                  <a:cubicBezTo>
                    <a:pt x="1309" y="1822"/>
                    <a:pt x="1322" y="1197"/>
                    <a:pt x="1276" y="575"/>
                  </a:cubicBezTo>
                  <a:cubicBezTo>
                    <a:pt x="1249" y="23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076725" y="2110650"/>
              <a:ext cx="49475" cy="77275"/>
            </a:xfrm>
            <a:custGeom>
              <a:avLst/>
              <a:gdLst/>
              <a:ahLst/>
              <a:cxnLst/>
              <a:rect l="l" t="t" r="r" b="b"/>
              <a:pathLst>
                <a:path w="1979" h="3091" extrusionOk="0">
                  <a:moveTo>
                    <a:pt x="734" y="1"/>
                  </a:moveTo>
                  <a:cubicBezTo>
                    <a:pt x="691" y="1"/>
                    <a:pt x="644" y="6"/>
                    <a:pt x="593" y="17"/>
                  </a:cubicBezTo>
                  <a:cubicBezTo>
                    <a:pt x="209" y="101"/>
                    <a:pt x="76" y="404"/>
                    <a:pt x="0" y="817"/>
                  </a:cubicBezTo>
                  <a:cubicBezTo>
                    <a:pt x="275" y="1408"/>
                    <a:pt x="388" y="2120"/>
                    <a:pt x="675" y="2757"/>
                  </a:cubicBezTo>
                  <a:cubicBezTo>
                    <a:pt x="775" y="2981"/>
                    <a:pt x="1058" y="3091"/>
                    <a:pt x="1336" y="3091"/>
                  </a:cubicBezTo>
                  <a:cubicBezTo>
                    <a:pt x="1432" y="3091"/>
                    <a:pt x="1527" y="3078"/>
                    <a:pt x="1614" y="3052"/>
                  </a:cubicBezTo>
                  <a:cubicBezTo>
                    <a:pt x="1979" y="2943"/>
                    <a:pt x="1824" y="2639"/>
                    <a:pt x="1741" y="2367"/>
                  </a:cubicBezTo>
                  <a:cubicBezTo>
                    <a:pt x="1555" y="1763"/>
                    <a:pt x="1416" y="1145"/>
                    <a:pt x="1240" y="538"/>
                  </a:cubicBezTo>
                  <a:cubicBezTo>
                    <a:pt x="1161" y="265"/>
                    <a:pt x="1043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115750" y="2082125"/>
              <a:ext cx="66875" cy="56575"/>
            </a:xfrm>
            <a:custGeom>
              <a:avLst/>
              <a:gdLst/>
              <a:ahLst/>
              <a:cxnLst/>
              <a:rect l="l" t="t" r="r" b="b"/>
              <a:pathLst>
                <a:path w="2675" h="2263" extrusionOk="0">
                  <a:moveTo>
                    <a:pt x="672" y="1"/>
                  </a:moveTo>
                  <a:cubicBezTo>
                    <a:pt x="245" y="1"/>
                    <a:pt x="385" y="529"/>
                    <a:pt x="130" y="698"/>
                  </a:cubicBezTo>
                  <a:cubicBezTo>
                    <a:pt x="0" y="784"/>
                    <a:pt x="116" y="980"/>
                    <a:pt x="198" y="1025"/>
                  </a:cubicBezTo>
                  <a:cubicBezTo>
                    <a:pt x="798" y="1351"/>
                    <a:pt x="1118" y="2098"/>
                    <a:pt x="1904" y="2146"/>
                  </a:cubicBezTo>
                  <a:cubicBezTo>
                    <a:pt x="2017" y="2153"/>
                    <a:pt x="2139" y="2263"/>
                    <a:pt x="2249" y="2263"/>
                  </a:cubicBezTo>
                  <a:cubicBezTo>
                    <a:pt x="2305" y="2263"/>
                    <a:pt x="2358" y="2234"/>
                    <a:pt x="2405" y="2148"/>
                  </a:cubicBezTo>
                  <a:cubicBezTo>
                    <a:pt x="2517" y="1940"/>
                    <a:pt x="2675" y="1710"/>
                    <a:pt x="2411" y="1452"/>
                  </a:cubicBezTo>
                  <a:cubicBezTo>
                    <a:pt x="2054" y="1104"/>
                    <a:pt x="1776" y="682"/>
                    <a:pt x="1333" y="417"/>
                  </a:cubicBezTo>
                  <a:cubicBezTo>
                    <a:pt x="1135" y="299"/>
                    <a:pt x="1036" y="39"/>
                    <a:pt x="792" y="12"/>
                  </a:cubicBezTo>
                  <a:cubicBezTo>
                    <a:pt x="747" y="5"/>
                    <a:pt x="708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6126121" y="678690"/>
            <a:ext cx="561850" cy="731525"/>
            <a:chOff x="5185600" y="1944938"/>
            <a:chExt cx="561850" cy="731525"/>
          </a:xfrm>
        </p:grpSpPr>
        <p:sp>
          <p:nvSpPr>
            <p:cNvPr id="846" name="Google Shape;846;p30"/>
            <p:cNvSpPr/>
            <p:nvPr/>
          </p:nvSpPr>
          <p:spPr>
            <a:xfrm>
              <a:off x="5192800" y="1954338"/>
              <a:ext cx="547450" cy="712800"/>
            </a:xfrm>
            <a:custGeom>
              <a:avLst/>
              <a:gdLst/>
              <a:ahLst/>
              <a:cxnLst/>
              <a:rect l="l" t="t" r="r" b="b"/>
              <a:pathLst>
                <a:path w="21898" h="28512" extrusionOk="0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185600" y="1944938"/>
              <a:ext cx="561850" cy="731525"/>
            </a:xfrm>
            <a:custGeom>
              <a:avLst/>
              <a:gdLst/>
              <a:ahLst/>
              <a:cxnLst/>
              <a:rect l="l" t="t" r="r" b="b"/>
              <a:pathLst>
                <a:path w="22474" h="29261" extrusionOk="0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304325" y="2107313"/>
              <a:ext cx="291525" cy="317775"/>
            </a:xfrm>
            <a:custGeom>
              <a:avLst/>
              <a:gdLst/>
              <a:ahLst/>
              <a:cxnLst/>
              <a:rect l="l" t="t" r="r" b="b"/>
              <a:pathLst>
                <a:path w="11661" h="12711" extrusionOk="0">
                  <a:moveTo>
                    <a:pt x="3483" y="732"/>
                  </a:moveTo>
                  <a:cubicBezTo>
                    <a:pt x="3494" y="732"/>
                    <a:pt x="3504" y="733"/>
                    <a:pt x="3514" y="734"/>
                  </a:cubicBezTo>
                  <a:cubicBezTo>
                    <a:pt x="3624" y="755"/>
                    <a:pt x="3735" y="760"/>
                    <a:pt x="3845" y="760"/>
                  </a:cubicBezTo>
                  <a:cubicBezTo>
                    <a:pt x="3942" y="760"/>
                    <a:pt x="4038" y="756"/>
                    <a:pt x="4135" y="756"/>
                  </a:cubicBezTo>
                  <a:cubicBezTo>
                    <a:pt x="4312" y="756"/>
                    <a:pt x="4488" y="768"/>
                    <a:pt x="4660" y="838"/>
                  </a:cubicBezTo>
                  <a:cubicBezTo>
                    <a:pt x="5098" y="1018"/>
                    <a:pt x="5290" y="1393"/>
                    <a:pt x="5506" y="1725"/>
                  </a:cubicBezTo>
                  <a:cubicBezTo>
                    <a:pt x="5670" y="1974"/>
                    <a:pt x="5922" y="2199"/>
                    <a:pt x="5915" y="2543"/>
                  </a:cubicBezTo>
                  <a:cubicBezTo>
                    <a:pt x="5912" y="2802"/>
                    <a:pt x="5896" y="3059"/>
                    <a:pt x="5812" y="3295"/>
                  </a:cubicBezTo>
                  <a:cubicBezTo>
                    <a:pt x="5669" y="3701"/>
                    <a:pt x="5435" y="4077"/>
                    <a:pt x="5308" y="4491"/>
                  </a:cubicBezTo>
                  <a:cubicBezTo>
                    <a:pt x="5296" y="4530"/>
                    <a:pt x="5290" y="4585"/>
                    <a:pt x="5260" y="4607"/>
                  </a:cubicBezTo>
                  <a:cubicBezTo>
                    <a:pt x="4880" y="4873"/>
                    <a:pt x="5159" y="5056"/>
                    <a:pt x="5362" y="5237"/>
                  </a:cubicBezTo>
                  <a:cubicBezTo>
                    <a:pt x="5583" y="5434"/>
                    <a:pt x="5559" y="5652"/>
                    <a:pt x="5301" y="5830"/>
                  </a:cubicBezTo>
                  <a:cubicBezTo>
                    <a:pt x="5264" y="5855"/>
                    <a:pt x="5235" y="5865"/>
                    <a:pt x="5211" y="5865"/>
                  </a:cubicBezTo>
                  <a:cubicBezTo>
                    <a:pt x="5148" y="5865"/>
                    <a:pt x="5125" y="5795"/>
                    <a:pt x="5087" y="5761"/>
                  </a:cubicBezTo>
                  <a:cubicBezTo>
                    <a:pt x="4813" y="5515"/>
                    <a:pt x="4483" y="5369"/>
                    <a:pt x="4131" y="5369"/>
                  </a:cubicBezTo>
                  <a:cubicBezTo>
                    <a:pt x="4045" y="5369"/>
                    <a:pt x="3959" y="5378"/>
                    <a:pt x="3871" y="5396"/>
                  </a:cubicBezTo>
                  <a:cubicBezTo>
                    <a:pt x="3580" y="5456"/>
                    <a:pt x="3293" y="5523"/>
                    <a:pt x="3000" y="5532"/>
                  </a:cubicBezTo>
                  <a:cubicBezTo>
                    <a:pt x="2973" y="5532"/>
                    <a:pt x="2945" y="5533"/>
                    <a:pt x="2918" y="5533"/>
                  </a:cubicBezTo>
                  <a:cubicBezTo>
                    <a:pt x="2366" y="5533"/>
                    <a:pt x="1882" y="5358"/>
                    <a:pt x="1446" y="5027"/>
                  </a:cubicBezTo>
                  <a:cubicBezTo>
                    <a:pt x="802" y="4540"/>
                    <a:pt x="808" y="3867"/>
                    <a:pt x="814" y="3221"/>
                  </a:cubicBezTo>
                  <a:cubicBezTo>
                    <a:pt x="816" y="3061"/>
                    <a:pt x="881" y="2794"/>
                    <a:pt x="1055" y="2614"/>
                  </a:cubicBezTo>
                  <a:cubicBezTo>
                    <a:pt x="1114" y="2553"/>
                    <a:pt x="1159" y="2526"/>
                    <a:pt x="1194" y="2526"/>
                  </a:cubicBezTo>
                  <a:cubicBezTo>
                    <a:pt x="1242" y="2526"/>
                    <a:pt x="1272" y="2574"/>
                    <a:pt x="1299" y="2651"/>
                  </a:cubicBezTo>
                  <a:cubicBezTo>
                    <a:pt x="1426" y="3004"/>
                    <a:pt x="1644" y="3322"/>
                    <a:pt x="1817" y="3652"/>
                  </a:cubicBezTo>
                  <a:cubicBezTo>
                    <a:pt x="1929" y="3866"/>
                    <a:pt x="2187" y="4119"/>
                    <a:pt x="2581" y="4119"/>
                  </a:cubicBezTo>
                  <a:cubicBezTo>
                    <a:pt x="2582" y="4119"/>
                    <a:pt x="2583" y="4119"/>
                    <a:pt x="2584" y="4119"/>
                  </a:cubicBezTo>
                  <a:cubicBezTo>
                    <a:pt x="3330" y="4117"/>
                    <a:pt x="3738" y="3685"/>
                    <a:pt x="4152" y="3217"/>
                  </a:cubicBezTo>
                  <a:cubicBezTo>
                    <a:pt x="4439" y="2892"/>
                    <a:pt x="4456" y="2557"/>
                    <a:pt x="4357" y="2182"/>
                  </a:cubicBezTo>
                  <a:cubicBezTo>
                    <a:pt x="4328" y="2069"/>
                    <a:pt x="4285" y="1957"/>
                    <a:pt x="4196" y="1896"/>
                  </a:cubicBezTo>
                  <a:cubicBezTo>
                    <a:pt x="3783" y="1614"/>
                    <a:pt x="3414" y="1276"/>
                    <a:pt x="2898" y="1057"/>
                  </a:cubicBezTo>
                  <a:lnTo>
                    <a:pt x="2899" y="1057"/>
                  </a:lnTo>
                  <a:cubicBezTo>
                    <a:pt x="3109" y="939"/>
                    <a:pt x="3319" y="732"/>
                    <a:pt x="3483" y="732"/>
                  </a:cubicBezTo>
                  <a:close/>
                  <a:moveTo>
                    <a:pt x="8479" y="8048"/>
                  </a:moveTo>
                  <a:cubicBezTo>
                    <a:pt x="8591" y="8066"/>
                    <a:pt x="8652" y="8133"/>
                    <a:pt x="8716" y="8201"/>
                  </a:cubicBezTo>
                  <a:cubicBezTo>
                    <a:pt x="9058" y="8563"/>
                    <a:pt x="9407" y="8918"/>
                    <a:pt x="9743" y="9284"/>
                  </a:cubicBezTo>
                  <a:cubicBezTo>
                    <a:pt x="9799" y="9345"/>
                    <a:pt x="9853" y="9396"/>
                    <a:pt x="9927" y="9432"/>
                  </a:cubicBezTo>
                  <a:cubicBezTo>
                    <a:pt x="10114" y="9526"/>
                    <a:pt x="10021" y="9667"/>
                    <a:pt x="9927" y="9713"/>
                  </a:cubicBezTo>
                  <a:cubicBezTo>
                    <a:pt x="9535" y="9907"/>
                    <a:pt x="9353" y="10294"/>
                    <a:pt x="8967" y="10501"/>
                  </a:cubicBezTo>
                  <a:cubicBezTo>
                    <a:pt x="8872" y="10552"/>
                    <a:pt x="8758" y="10578"/>
                    <a:pt x="8648" y="10578"/>
                  </a:cubicBezTo>
                  <a:cubicBezTo>
                    <a:pt x="8455" y="10578"/>
                    <a:pt x="8273" y="10496"/>
                    <a:pt x="8226" y="10316"/>
                  </a:cubicBezTo>
                  <a:cubicBezTo>
                    <a:pt x="8175" y="10116"/>
                    <a:pt x="8068" y="9973"/>
                    <a:pt x="7878" y="9879"/>
                  </a:cubicBezTo>
                  <a:cubicBezTo>
                    <a:pt x="7814" y="9847"/>
                    <a:pt x="7812" y="9806"/>
                    <a:pt x="7789" y="9756"/>
                  </a:cubicBezTo>
                  <a:cubicBezTo>
                    <a:pt x="7621" y="9402"/>
                    <a:pt x="7449" y="9046"/>
                    <a:pt x="7172" y="8748"/>
                  </a:cubicBezTo>
                  <a:cubicBezTo>
                    <a:pt x="7074" y="8643"/>
                    <a:pt x="7192" y="8582"/>
                    <a:pt x="7223" y="8582"/>
                  </a:cubicBezTo>
                  <a:cubicBezTo>
                    <a:pt x="7223" y="8582"/>
                    <a:pt x="7224" y="8582"/>
                    <a:pt x="7225" y="8582"/>
                  </a:cubicBezTo>
                  <a:cubicBezTo>
                    <a:pt x="7249" y="8584"/>
                    <a:pt x="7273" y="8585"/>
                    <a:pt x="7296" y="8585"/>
                  </a:cubicBezTo>
                  <a:cubicBezTo>
                    <a:pt x="7748" y="8585"/>
                    <a:pt x="8037" y="8273"/>
                    <a:pt x="8395" y="8095"/>
                  </a:cubicBezTo>
                  <a:cubicBezTo>
                    <a:pt x="8425" y="8080"/>
                    <a:pt x="8454" y="8062"/>
                    <a:pt x="8479" y="8048"/>
                  </a:cubicBezTo>
                  <a:close/>
                  <a:moveTo>
                    <a:pt x="8675" y="2645"/>
                  </a:moveTo>
                  <a:cubicBezTo>
                    <a:pt x="8800" y="2645"/>
                    <a:pt x="8940" y="2770"/>
                    <a:pt x="9031" y="2823"/>
                  </a:cubicBezTo>
                  <a:cubicBezTo>
                    <a:pt x="9508" y="3105"/>
                    <a:pt x="9884" y="3496"/>
                    <a:pt x="10257" y="3885"/>
                  </a:cubicBezTo>
                  <a:cubicBezTo>
                    <a:pt x="10283" y="3908"/>
                    <a:pt x="10311" y="3928"/>
                    <a:pt x="10341" y="3944"/>
                  </a:cubicBezTo>
                  <a:cubicBezTo>
                    <a:pt x="10894" y="4274"/>
                    <a:pt x="10927" y="4430"/>
                    <a:pt x="10507" y="4887"/>
                  </a:cubicBezTo>
                  <a:cubicBezTo>
                    <a:pt x="10052" y="5381"/>
                    <a:pt x="9549" y="5840"/>
                    <a:pt x="9070" y="6314"/>
                  </a:cubicBezTo>
                  <a:cubicBezTo>
                    <a:pt x="8662" y="6720"/>
                    <a:pt x="8265" y="7144"/>
                    <a:pt x="7825" y="7522"/>
                  </a:cubicBezTo>
                  <a:cubicBezTo>
                    <a:pt x="7665" y="7660"/>
                    <a:pt x="7519" y="7910"/>
                    <a:pt x="7253" y="7910"/>
                  </a:cubicBezTo>
                  <a:cubicBezTo>
                    <a:pt x="7180" y="7910"/>
                    <a:pt x="7099" y="7891"/>
                    <a:pt x="7006" y="7847"/>
                  </a:cubicBezTo>
                  <a:cubicBezTo>
                    <a:pt x="6996" y="7842"/>
                    <a:pt x="6984" y="7840"/>
                    <a:pt x="6970" y="7840"/>
                  </a:cubicBezTo>
                  <a:cubicBezTo>
                    <a:pt x="6891" y="7840"/>
                    <a:pt x="6758" y="7910"/>
                    <a:pt x="6687" y="7969"/>
                  </a:cubicBezTo>
                  <a:cubicBezTo>
                    <a:pt x="6207" y="8371"/>
                    <a:pt x="5687" y="8730"/>
                    <a:pt x="5299" y="9222"/>
                  </a:cubicBezTo>
                  <a:cubicBezTo>
                    <a:pt x="5074" y="9507"/>
                    <a:pt x="4715" y="9702"/>
                    <a:pt x="4478" y="9994"/>
                  </a:cubicBezTo>
                  <a:cubicBezTo>
                    <a:pt x="4303" y="10208"/>
                    <a:pt x="4035" y="10374"/>
                    <a:pt x="4095" y="10705"/>
                  </a:cubicBezTo>
                  <a:cubicBezTo>
                    <a:pt x="4223" y="10939"/>
                    <a:pt x="3988" y="11124"/>
                    <a:pt x="3861" y="11248"/>
                  </a:cubicBezTo>
                  <a:cubicBezTo>
                    <a:pt x="3646" y="11457"/>
                    <a:pt x="3429" y="11676"/>
                    <a:pt x="3191" y="11872"/>
                  </a:cubicBezTo>
                  <a:cubicBezTo>
                    <a:pt x="3079" y="11964"/>
                    <a:pt x="2967" y="11999"/>
                    <a:pt x="2868" y="11999"/>
                  </a:cubicBezTo>
                  <a:cubicBezTo>
                    <a:pt x="2809" y="11999"/>
                    <a:pt x="2755" y="11987"/>
                    <a:pt x="2708" y="11966"/>
                  </a:cubicBezTo>
                  <a:cubicBezTo>
                    <a:pt x="2570" y="11905"/>
                    <a:pt x="2465" y="11739"/>
                    <a:pt x="2497" y="11552"/>
                  </a:cubicBezTo>
                  <a:cubicBezTo>
                    <a:pt x="2515" y="11447"/>
                    <a:pt x="2555" y="11348"/>
                    <a:pt x="2568" y="11241"/>
                  </a:cubicBezTo>
                  <a:cubicBezTo>
                    <a:pt x="2610" y="10937"/>
                    <a:pt x="2691" y="10640"/>
                    <a:pt x="2810" y="10357"/>
                  </a:cubicBezTo>
                  <a:cubicBezTo>
                    <a:pt x="2830" y="10307"/>
                    <a:pt x="2891" y="10171"/>
                    <a:pt x="3031" y="10171"/>
                  </a:cubicBezTo>
                  <a:cubicBezTo>
                    <a:pt x="3077" y="10171"/>
                    <a:pt x="3132" y="10186"/>
                    <a:pt x="3197" y="10224"/>
                  </a:cubicBezTo>
                  <a:cubicBezTo>
                    <a:pt x="3276" y="10270"/>
                    <a:pt x="3355" y="10293"/>
                    <a:pt x="3432" y="10293"/>
                  </a:cubicBezTo>
                  <a:cubicBezTo>
                    <a:pt x="3581" y="10293"/>
                    <a:pt x="3727" y="10208"/>
                    <a:pt x="3877" y="10040"/>
                  </a:cubicBezTo>
                  <a:cubicBezTo>
                    <a:pt x="4241" y="9634"/>
                    <a:pt x="4672" y="9266"/>
                    <a:pt x="4980" y="8823"/>
                  </a:cubicBezTo>
                  <a:cubicBezTo>
                    <a:pt x="5197" y="8511"/>
                    <a:pt x="5499" y="8251"/>
                    <a:pt x="5659" y="7904"/>
                  </a:cubicBezTo>
                  <a:cubicBezTo>
                    <a:pt x="5751" y="7707"/>
                    <a:pt x="5751" y="7521"/>
                    <a:pt x="5731" y="7307"/>
                  </a:cubicBezTo>
                  <a:cubicBezTo>
                    <a:pt x="5694" y="6924"/>
                    <a:pt x="5670" y="6520"/>
                    <a:pt x="6036" y="6217"/>
                  </a:cubicBezTo>
                  <a:cubicBezTo>
                    <a:pt x="6064" y="6193"/>
                    <a:pt x="6061" y="6138"/>
                    <a:pt x="6080" y="6102"/>
                  </a:cubicBezTo>
                  <a:cubicBezTo>
                    <a:pt x="6191" y="5883"/>
                    <a:pt x="6199" y="5643"/>
                    <a:pt x="6505" y="5489"/>
                  </a:cubicBezTo>
                  <a:cubicBezTo>
                    <a:pt x="6725" y="5379"/>
                    <a:pt x="6846" y="5076"/>
                    <a:pt x="6963" y="4840"/>
                  </a:cubicBezTo>
                  <a:cubicBezTo>
                    <a:pt x="7021" y="4725"/>
                    <a:pt x="7027" y="4609"/>
                    <a:pt x="7188" y="4609"/>
                  </a:cubicBezTo>
                  <a:cubicBezTo>
                    <a:pt x="7198" y="4609"/>
                    <a:pt x="7208" y="4610"/>
                    <a:pt x="7220" y="4611"/>
                  </a:cubicBezTo>
                  <a:cubicBezTo>
                    <a:pt x="7137" y="4319"/>
                    <a:pt x="7505" y="4287"/>
                    <a:pt x="7593" y="4079"/>
                  </a:cubicBezTo>
                  <a:cubicBezTo>
                    <a:pt x="7802" y="3587"/>
                    <a:pt x="8244" y="3221"/>
                    <a:pt x="8513" y="2753"/>
                  </a:cubicBezTo>
                  <a:cubicBezTo>
                    <a:pt x="8559" y="2674"/>
                    <a:pt x="8615" y="2645"/>
                    <a:pt x="8675" y="2645"/>
                  </a:cubicBezTo>
                  <a:close/>
                  <a:moveTo>
                    <a:pt x="4013" y="0"/>
                  </a:moveTo>
                  <a:cubicBezTo>
                    <a:pt x="3797" y="0"/>
                    <a:pt x="3578" y="44"/>
                    <a:pt x="3359" y="148"/>
                  </a:cubicBezTo>
                  <a:cubicBezTo>
                    <a:pt x="2945" y="344"/>
                    <a:pt x="2341" y="389"/>
                    <a:pt x="2282" y="1014"/>
                  </a:cubicBezTo>
                  <a:cubicBezTo>
                    <a:pt x="2246" y="1401"/>
                    <a:pt x="2281" y="1543"/>
                    <a:pt x="2685" y="1707"/>
                  </a:cubicBezTo>
                  <a:cubicBezTo>
                    <a:pt x="2820" y="1762"/>
                    <a:pt x="3076" y="1792"/>
                    <a:pt x="3075" y="1823"/>
                  </a:cubicBezTo>
                  <a:cubicBezTo>
                    <a:pt x="3069" y="2019"/>
                    <a:pt x="3181" y="2040"/>
                    <a:pt x="3353" y="2085"/>
                  </a:cubicBezTo>
                  <a:cubicBezTo>
                    <a:pt x="3484" y="2119"/>
                    <a:pt x="3623" y="2238"/>
                    <a:pt x="3688" y="2353"/>
                  </a:cubicBezTo>
                  <a:cubicBezTo>
                    <a:pt x="3825" y="2597"/>
                    <a:pt x="3529" y="3175"/>
                    <a:pt x="3231" y="3303"/>
                  </a:cubicBezTo>
                  <a:cubicBezTo>
                    <a:pt x="2998" y="3404"/>
                    <a:pt x="2841" y="3459"/>
                    <a:pt x="2715" y="3459"/>
                  </a:cubicBezTo>
                  <a:cubicBezTo>
                    <a:pt x="2530" y="3459"/>
                    <a:pt x="2414" y="3340"/>
                    <a:pt x="2226" y="3072"/>
                  </a:cubicBezTo>
                  <a:cubicBezTo>
                    <a:pt x="1996" y="2743"/>
                    <a:pt x="1894" y="2356"/>
                    <a:pt x="1622" y="2047"/>
                  </a:cubicBezTo>
                  <a:cubicBezTo>
                    <a:pt x="1523" y="1936"/>
                    <a:pt x="1278" y="1870"/>
                    <a:pt x="1072" y="1870"/>
                  </a:cubicBezTo>
                  <a:cubicBezTo>
                    <a:pt x="911" y="1870"/>
                    <a:pt x="773" y="1911"/>
                    <a:pt x="748" y="2003"/>
                  </a:cubicBezTo>
                  <a:cubicBezTo>
                    <a:pt x="670" y="2301"/>
                    <a:pt x="377" y="2442"/>
                    <a:pt x="265" y="2729"/>
                  </a:cubicBezTo>
                  <a:cubicBezTo>
                    <a:pt x="130" y="3076"/>
                    <a:pt x="1" y="3397"/>
                    <a:pt x="90" y="3752"/>
                  </a:cubicBezTo>
                  <a:cubicBezTo>
                    <a:pt x="172" y="4077"/>
                    <a:pt x="61" y="4451"/>
                    <a:pt x="371" y="4722"/>
                  </a:cubicBezTo>
                  <a:cubicBezTo>
                    <a:pt x="151" y="5088"/>
                    <a:pt x="583" y="5253"/>
                    <a:pt x="735" y="5422"/>
                  </a:cubicBezTo>
                  <a:cubicBezTo>
                    <a:pt x="944" y="5656"/>
                    <a:pt x="1201" y="5946"/>
                    <a:pt x="1597" y="6011"/>
                  </a:cubicBezTo>
                  <a:cubicBezTo>
                    <a:pt x="1851" y="6054"/>
                    <a:pt x="2065" y="6196"/>
                    <a:pt x="2343" y="6196"/>
                  </a:cubicBezTo>
                  <a:cubicBezTo>
                    <a:pt x="2370" y="6196"/>
                    <a:pt x="2398" y="6195"/>
                    <a:pt x="2426" y="6192"/>
                  </a:cubicBezTo>
                  <a:cubicBezTo>
                    <a:pt x="2994" y="6132"/>
                    <a:pt x="3572" y="6152"/>
                    <a:pt x="4125" y="5993"/>
                  </a:cubicBezTo>
                  <a:cubicBezTo>
                    <a:pt x="4168" y="5981"/>
                    <a:pt x="4209" y="5974"/>
                    <a:pt x="4247" y="5974"/>
                  </a:cubicBezTo>
                  <a:cubicBezTo>
                    <a:pt x="4340" y="5974"/>
                    <a:pt x="4415" y="6013"/>
                    <a:pt x="4461" y="6097"/>
                  </a:cubicBezTo>
                  <a:cubicBezTo>
                    <a:pt x="4631" y="6406"/>
                    <a:pt x="4813" y="6715"/>
                    <a:pt x="4781" y="7081"/>
                  </a:cubicBezTo>
                  <a:cubicBezTo>
                    <a:pt x="4777" y="7130"/>
                    <a:pt x="4794" y="7216"/>
                    <a:pt x="4829" y="7229"/>
                  </a:cubicBezTo>
                  <a:cubicBezTo>
                    <a:pt x="5283" y="7404"/>
                    <a:pt x="5040" y="7655"/>
                    <a:pt x="4892" y="7854"/>
                  </a:cubicBezTo>
                  <a:cubicBezTo>
                    <a:pt x="4578" y="8281"/>
                    <a:pt x="4224" y="8682"/>
                    <a:pt x="3898" y="9101"/>
                  </a:cubicBezTo>
                  <a:cubicBezTo>
                    <a:pt x="3675" y="9387"/>
                    <a:pt x="3414" y="9594"/>
                    <a:pt x="3039" y="9594"/>
                  </a:cubicBezTo>
                  <a:cubicBezTo>
                    <a:pt x="2976" y="9594"/>
                    <a:pt x="2911" y="9588"/>
                    <a:pt x="2842" y="9576"/>
                  </a:cubicBezTo>
                  <a:cubicBezTo>
                    <a:pt x="2826" y="9574"/>
                    <a:pt x="2812" y="9572"/>
                    <a:pt x="2798" y="9572"/>
                  </a:cubicBezTo>
                  <a:cubicBezTo>
                    <a:pt x="2767" y="9572"/>
                    <a:pt x="2739" y="9580"/>
                    <a:pt x="2707" y="9601"/>
                  </a:cubicBezTo>
                  <a:cubicBezTo>
                    <a:pt x="2366" y="9823"/>
                    <a:pt x="2126" y="10186"/>
                    <a:pt x="2101" y="10492"/>
                  </a:cubicBezTo>
                  <a:cubicBezTo>
                    <a:pt x="2073" y="10859"/>
                    <a:pt x="1928" y="11181"/>
                    <a:pt x="1861" y="11525"/>
                  </a:cubicBezTo>
                  <a:cubicBezTo>
                    <a:pt x="1810" y="11785"/>
                    <a:pt x="1821" y="12019"/>
                    <a:pt x="1950" y="12250"/>
                  </a:cubicBezTo>
                  <a:cubicBezTo>
                    <a:pt x="2100" y="12517"/>
                    <a:pt x="2465" y="12710"/>
                    <a:pt x="2796" y="12710"/>
                  </a:cubicBezTo>
                  <a:cubicBezTo>
                    <a:pt x="2931" y="12710"/>
                    <a:pt x="3061" y="12678"/>
                    <a:pt x="3168" y="12605"/>
                  </a:cubicBezTo>
                  <a:cubicBezTo>
                    <a:pt x="3357" y="12475"/>
                    <a:pt x="3696" y="12450"/>
                    <a:pt x="3737" y="12191"/>
                  </a:cubicBezTo>
                  <a:cubicBezTo>
                    <a:pt x="3765" y="12008"/>
                    <a:pt x="3903" y="11931"/>
                    <a:pt x="4021" y="11865"/>
                  </a:cubicBezTo>
                  <a:cubicBezTo>
                    <a:pt x="4527" y="11579"/>
                    <a:pt x="4693" y="11132"/>
                    <a:pt x="4815" y="10679"/>
                  </a:cubicBezTo>
                  <a:cubicBezTo>
                    <a:pt x="4722" y="10530"/>
                    <a:pt x="4787" y="10459"/>
                    <a:pt x="4887" y="10394"/>
                  </a:cubicBezTo>
                  <a:cubicBezTo>
                    <a:pt x="5200" y="10195"/>
                    <a:pt x="5362" y="9872"/>
                    <a:pt x="5663" y="9654"/>
                  </a:cubicBezTo>
                  <a:cubicBezTo>
                    <a:pt x="5838" y="9529"/>
                    <a:pt x="6063" y="9383"/>
                    <a:pt x="6136" y="9214"/>
                  </a:cubicBezTo>
                  <a:cubicBezTo>
                    <a:pt x="6202" y="9062"/>
                    <a:pt x="6312" y="8972"/>
                    <a:pt x="6415" y="8964"/>
                  </a:cubicBezTo>
                  <a:cubicBezTo>
                    <a:pt x="6419" y="8964"/>
                    <a:pt x="6424" y="8964"/>
                    <a:pt x="6428" y="8964"/>
                  </a:cubicBezTo>
                  <a:cubicBezTo>
                    <a:pt x="6560" y="8964"/>
                    <a:pt x="6636" y="9104"/>
                    <a:pt x="6701" y="9223"/>
                  </a:cubicBezTo>
                  <a:cubicBezTo>
                    <a:pt x="6804" y="9413"/>
                    <a:pt x="6911" y="9609"/>
                    <a:pt x="7060" y="9768"/>
                  </a:cubicBezTo>
                  <a:cubicBezTo>
                    <a:pt x="7381" y="10108"/>
                    <a:pt x="7650" y="10478"/>
                    <a:pt x="7886" y="10867"/>
                  </a:cubicBezTo>
                  <a:cubicBezTo>
                    <a:pt x="8081" y="11190"/>
                    <a:pt x="8383" y="11417"/>
                    <a:pt x="8647" y="11417"/>
                  </a:cubicBezTo>
                  <a:cubicBezTo>
                    <a:pt x="8705" y="11417"/>
                    <a:pt x="8762" y="11405"/>
                    <a:pt x="8816" y="11381"/>
                  </a:cubicBezTo>
                  <a:cubicBezTo>
                    <a:pt x="9074" y="11262"/>
                    <a:pt x="9309" y="11098"/>
                    <a:pt x="9508" y="10895"/>
                  </a:cubicBezTo>
                  <a:cubicBezTo>
                    <a:pt x="9843" y="10552"/>
                    <a:pt x="10250" y="10267"/>
                    <a:pt x="10529" y="9880"/>
                  </a:cubicBezTo>
                  <a:cubicBezTo>
                    <a:pt x="10552" y="9849"/>
                    <a:pt x="10609" y="9828"/>
                    <a:pt x="10654" y="9819"/>
                  </a:cubicBezTo>
                  <a:cubicBezTo>
                    <a:pt x="11064" y="9741"/>
                    <a:pt x="10864" y="9541"/>
                    <a:pt x="10750" y="9382"/>
                  </a:cubicBezTo>
                  <a:cubicBezTo>
                    <a:pt x="10668" y="9267"/>
                    <a:pt x="10539" y="9182"/>
                    <a:pt x="10436" y="9079"/>
                  </a:cubicBezTo>
                  <a:cubicBezTo>
                    <a:pt x="10042" y="8677"/>
                    <a:pt x="9665" y="8261"/>
                    <a:pt x="9251" y="7876"/>
                  </a:cubicBezTo>
                  <a:cubicBezTo>
                    <a:pt x="8923" y="7572"/>
                    <a:pt x="8904" y="7588"/>
                    <a:pt x="9231" y="7263"/>
                  </a:cubicBezTo>
                  <a:cubicBezTo>
                    <a:pt x="9361" y="7134"/>
                    <a:pt x="9470" y="6990"/>
                    <a:pt x="9579" y="6848"/>
                  </a:cubicBezTo>
                  <a:cubicBezTo>
                    <a:pt x="9809" y="6550"/>
                    <a:pt x="10131" y="6300"/>
                    <a:pt x="10452" y="6074"/>
                  </a:cubicBezTo>
                  <a:cubicBezTo>
                    <a:pt x="10605" y="5966"/>
                    <a:pt x="10512" y="5786"/>
                    <a:pt x="10703" y="5695"/>
                  </a:cubicBezTo>
                  <a:cubicBezTo>
                    <a:pt x="11161" y="5480"/>
                    <a:pt x="11454" y="5143"/>
                    <a:pt x="11465" y="4646"/>
                  </a:cubicBezTo>
                  <a:cubicBezTo>
                    <a:pt x="11468" y="4476"/>
                    <a:pt x="11306" y="4244"/>
                    <a:pt x="11648" y="4176"/>
                  </a:cubicBezTo>
                  <a:cubicBezTo>
                    <a:pt x="11655" y="4175"/>
                    <a:pt x="11660" y="4094"/>
                    <a:pt x="11644" y="4086"/>
                  </a:cubicBezTo>
                  <a:cubicBezTo>
                    <a:pt x="11426" y="3976"/>
                    <a:pt x="11448" y="3654"/>
                    <a:pt x="11144" y="3624"/>
                  </a:cubicBezTo>
                  <a:cubicBezTo>
                    <a:pt x="11034" y="3613"/>
                    <a:pt x="10976" y="3547"/>
                    <a:pt x="10927" y="3469"/>
                  </a:cubicBezTo>
                  <a:cubicBezTo>
                    <a:pt x="10758" y="3203"/>
                    <a:pt x="10419" y="3087"/>
                    <a:pt x="10226" y="2847"/>
                  </a:cubicBezTo>
                  <a:cubicBezTo>
                    <a:pt x="9992" y="2558"/>
                    <a:pt x="9601" y="2441"/>
                    <a:pt x="9358" y="2162"/>
                  </a:cubicBezTo>
                  <a:cubicBezTo>
                    <a:pt x="9184" y="1963"/>
                    <a:pt x="8927" y="1859"/>
                    <a:pt x="8685" y="1859"/>
                  </a:cubicBezTo>
                  <a:cubicBezTo>
                    <a:pt x="8490" y="1859"/>
                    <a:pt x="8305" y="1927"/>
                    <a:pt x="8183" y="2068"/>
                  </a:cubicBezTo>
                  <a:cubicBezTo>
                    <a:pt x="7773" y="2543"/>
                    <a:pt x="7375" y="3024"/>
                    <a:pt x="6988" y="3515"/>
                  </a:cubicBezTo>
                  <a:cubicBezTo>
                    <a:pt x="6679" y="3907"/>
                    <a:pt x="6397" y="4316"/>
                    <a:pt x="6094" y="4713"/>
                  </a:cubicBezTo>
                  <a:cubicBezTo>
                    <a:pt x="6059" y="4760"/>
                    <a:pt x="6037" y="4863"/>
                    <a:pt x="5962" y="4863"/>
                  </a:cubicBezTo>
                  <a:cubicBezTo>
                    <a:pt x="5943" y="4863"/>
                    <a:pt x="5921" y="4856"/>
                    <a:pt x="5893" y="4840"/>
                  </a:cubicBezTo>
                  <a:cubicBezTo>
                    <a:pt x="5804" y="4787"/>
                    <a:pt x="5794" y="4693"/>
                    <a:pt x="5858" y="4581"/>
                  </a:cubicBezTo>
                  <a:cubicBezTo>
                    <a:pt x="6024" y="4292"/>
                    <a:pt x="6171" y="3993"/>
                    <a:pt x="6311" y="3691"/>
                  </a:cubicBezTo>
                  <a:cubicBezTo>
                    <a:pt x="6609" y="3054"/>
                    <a:pt x="6627" y="2406"/>
                    <a:pt x="6353" y="1760"/>
                  </a:cubicBezTo>
                  <a:cubicBezTo>
                    <a:pt x="6312" y="1664"/>
                    <a:pt x="6257" y="1572"/>
                    <a:pt x="6217" y="1473"/>
                  </a:cubicBezTo>
                  <a:cubicBezTo>
                    <a:pt x="6030" y="1019"/>
                    <a:pt x="5670" y="669"/>
                    <a:pt x="5236" y="406"/>
                  </a:cubicBezTo>
                  <a:cubicBezTo>
                    <a:pt x="4856" y="175"/>
                    <a:pt x="4441" y="0"/>
                    <a:pt x="4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542925" y="2080963"/>
              <a:ext cx="35775" cy="62375"/>
            </a:xfrm>
            <a:custGeom>
              <a:avLst/>
              <a:gdLst/>
              <a:ahLst/>
              <a:cxnLst/>
              <a:rect l="l" t="t" r="r" b="b"/>
              <a:pathLst>
                <a:path w="1431" h="2495" extrusionOk="0">
                  <a:moveTo>
                    <a:pt x="1086" y="0"/>
                  </a:moveTo>
                  <a:cubicBezTo>
                    <a:pt x="1059" y="0"/>
                    <a:pt x="1031" y="1"/>
                    <a:pt x="1000" y="3"/>
                  </a:cubicBezTo>
                  <a:cubicBezTo>
                    <a:pt x="725" y="20"/>
                    <a:pt x="552" y="69"/>
                    <a:pt x="478" y="366"/>
                  </a:cubicBezTo>
                  <a:cubicBezTo>
                    <a:pt x="432" y="553"/>
                    <a:pt x="347" y="757"/>
                    <a:pt x="279" y="947"/>
                  </a:cubicBezTo>
                  <a:cubicBezTo>
                    <a:pt x="173" y="1247"/>
                    <a:pt x="113" y="1565"/>
                    <a:pt x="1" y="1858"/>
                  </a:cubicBezTo>
                  <a:cubicBezTo>
                    <a:pt x="36" y="1977"/>
                    <a:pt x="51" y="2089"/>
                    <a:pt x="103" y="2185"/>
                  </a:cubicBezTo>
                  <a:cubicBezTo>
                    <a:pt x="170" y="2309"/>
                    <a:pt x="236" y="2494"/>
                    <a:pt x="390" y="2494"/>
                  </a:cubicBezTo>
                  <a:cubicBezTo>
                    <a:pt x="400" y="2494"/>
                    <a:pt x="410" y="2494"/>
                    <a:pt x="421" y="2492"/>
                  </a:cubicBezTo>
                  <a:cubicBezTo>
                    <a:pt x="581" y="2469"/>
                    <a:pt x="751" y="2328"/>
                    <a:pt x="785" y="2160"/>
                  </a:cubicBezTo>
                  <a:cubicBezTo>
                    <a:pt x="912" y="1541"/>
                    <a:pt x="1144" y="950"/>
                    <a:pt x="1345" y="350"/>
                  </a:cubicBezTo>
                  <a:cubicBezTo>
                    <a:pt x="1431" y="94"/>
                    <a:pt x="1345" y="0"/>
                    <a:pt x="1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464450" y="2393088"/>
              <a:ext cx="31825" cy="48725"/>
            </a:xfrm>
            <a:custGeom>
              <a:avLst/>
              <a:gdLst/>
              <a:ahLst/>
              <a:cxnLst/>
              <a:rect l="l" t="t" r="r" b="b"/>
              <a:pathLst>
                <a:path w="1273" h="1949" extrusionOk="0">
                  <a:moveTo>
                    <a:pt x="707" y="1"/>
                  </a:moveTo>
                  <a:cubicBezTo>
                    <a:pt x="624" y="1"/>
                    <a:pt x="522" y="40"/>
                    <a:pt x="398" y="114"/>
                  </a:cubicBezTo>
                  <a:cubicBezTo>
                    <a:pt x="243" y="205"/>
                    <a:pt x="0" y="285"/>
                    <a:pt x="137" y="500"/>
                  </a:cubicBezTo>
                  <a:cubicBezTo>
                    <a:pt x="255" y="687"/>
                    <a:pt x="242" y="881"/>
                    <a:pt x="283" y="1070"/>
                  </a:cubicBezTo>
                  <a:cubicBezTo>
                    <a:pt x="338" y="1313"/>
                    <a:pt x="450" y="1535"/>
                    <a:pt x="564" y="1756"/>
                  </a:cubicBezTo>
                  <a:cubicBezTo>
                    <a:pt x="657" y="1936"/>
                    <a:pt x="882" y="1930"/>
                    <a:pt x="1035" y="1948"/>
                  </a:cubicBezTo>
                  <a:cubicBezTo>
                    <a:pt x="1038" y="1949"/>
                    <a:pt x="1042" y="1949"/>
                    <a:pt x="1046" y="1949"/>
                  </a:cubicBezTo>
                  <a:cubicBezTo>
                    <a:pt x="1155" y="1949"/>
                    <a:pt x="1263" y="1774"/>
                    <a:pt x="1273" y="1637"/>
                  </a:cubicBezTo>
                  <a:cubicBezTo>
                    <a:pt x="1170" y="1167"/>
                    <a:pt x="1093" y="706"/>
                    <a:pt x="962" y="259"/>
                  </a:cubicBezTo>
                  <a:cubicBezTo>
                    <a:pt x="910" y="83"/>
                    <a:pt x="828" y="1"/>
                    <a:pt x="7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579400" y="2112363"/>
              <a:ext cx="47025" cy="45525"/>
            </a:xfrm>
            <a:custGeom>
              <a:avLst/>
              <a:gdLst/>
              <a:ahLst/>
              <a:cxnLst/>
              <a:rect l="l" t="t" r="r" b="b"/>
              <a:pathLst>
                <a:path w="1881" h="1821" extrusionOk="0">
                  <a:moveTo>
                    <a:pt x="1599" y="0"/>
                  </a:moveTo>
                  <a:cubicBezTo>
                    <a:pt x="1586" y="0"/>
                    <a:pt x="1573" y="1"/>
                    <a:pt x="1560" y="1"/>
                  </a:cubicBezTo>
                  <a:cubicBezTo>
                    <a:pt x="1387" y="7"/>
                    <a:pt x="1202" y="73"/>
                    <a:pt x="1119" y="193"/>
                  </a:cubicBezTo>
                  <a:cubicBezTo>
                    <a:pt x="965" y="415"/>
                    <a:pt x="723" y="535"/>
                    <a:pt x="524" y="705"/>
                  </a:cubicBezTo>
                  <a:cubicBezTo>
                    <a:pt x="55" y="1105"/>
                    <a:pt x="0" y="1270"/>
                    <a:pt x="162" y="1693"/>
                  </a:cubicBezTo>
                  <a:cubicBezTo>
                    <a:pt x="198" y="1786"/>
                    <a:pt x="229" y="1821"/>
                    <a:pt x="264" y="1821"/>
                  </a:cubicBezTo>
                  <a:cubicBezTo>
                    <a:pt x="300" y="1821"/>
                    <a:pt x="341" y="1784"/>
                    <a:pt x="397" y="1735"/>
                  </a:cubicBezTo>
                  <a:cubicBezTo>
                    <a:pt x="756" y="1419"/>
                    <a:pt x="1096" y="1077"/>
                    <a:pt x="1492" y="807"/>
                  </a:cubicBezTo>
                  <a:cubicBezTo>
                    <a:pt x="1729" y="646"/>
                    <a:pt x="1784" y="457"/>
                    <a:pt x="1848" y="241"/>
                  </a:cubicBezTo>
                  <a:cubicBezTo>
                    <a:pt x="1880" y="44"/>
                    <a:pt x="1751" y="0"/>
                    <a:pt x="1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423225" y="2392663"/>
              <a:ext cx="27875" cy="56150"/>
            </a:xfrm>
            <a:custGeom>
              <a:avLst/>
              <a:gdLst/>
              <a:ahLst/>
              <a:cxnLst/>
              <a:rect l="l" t="t" r="r" b="b"/>
              <a:pathLst>
                <a:path w="1115" h="2246" extrusionOk="0">
                  <a:moveTo>
                    <a:pt x="776" y="1"/>
                  </a:moveTo>
                  <a:cubicBezTo>
                    <a:pt x="720" y="1"/>
                    <a:pt x="662" y="45"/>
                    <a:pt x="595" y="172"/>
                  </a:cubicBezTo>
                  <a:cubicBezTo>
                    <a:pt x="302" y="733"/>
                    <a:pt x="267" y="1342"/>
                    <a:pt x="71" y="1918"/>
                  </a:cubicBezTo>
                  <a:cubicBezTo>
                    <a:pt x="57" y="2026"/>
                    <a:pt x="0" y="2129"/>
                    <a:pt x="168" y="2191"/>
                  </a:cubicBezTo>
                  <a:cubicBezTo>
                    <a:pt x="225" y="2212"/>
                    <a:pt x="281" y="2246"/>
                    <a:pt x="336" y="2246"/>
                  </a:cubicBezTo>
                  <a:cubicBezTo>
                    <a:pt x="363" y="2246"/>
                    <a:pt x="391" y="2237"/>
                    <a:pt x="418" y="2214"/>
                  </a:cubicBezTo>
                  <a:cubicBezTo>
                    <a:pt x="544" y="2106"/>
                    <a:pt x="698" y="2014"/>
                    <a:pt x="739" y="1842"/>
                  </a:cubicBezTo>
                  <a:cubicBezTo>
                    <a:pt x="848" y="1397"/>
                    <a:pt x="953" y="954"/>
                    <a:pt x="1073" y="512"/>
                  </a:cubicBezTo>
                  <a:cubicBezTo>
                    <a:pt x="1114" y="359"/>
                    <a:pt x="1101" y="225"/>
                    <a:pt x="979" y="124"/>
                  </a:cubicBezTo>
                  <a:cubicBezTo>
                    <a:pt x="907" y="64"/>
                    <a:pt x="843" y="1"/>
                    <a:pt x="7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594175" y="2156063"/>
              <a:ext cx="51125" cy="26775"/>
            </a:xfrm>
            <a:custGeom>
              <a:avLst/>
              <a:gdLst/>
              <a:ahLst/>
              <a:cxnLst/>
              <a:rect l="l" t="t" r="r" b="b"/>
              <a:pathLst>
                <a:path w="2045" h="1071" extrusionOk="0">
                  <a:moveTo>
                    <a:pt x="1615" y="1"/>
                  </a:moveTo>
                  <a:cubicBezTo>
                    <a:pt x="1563" y="1"/>
                    <a:pt x="1507" y="14"/>
                    <a:pt x="1446" y="44"/>
                  </a:cubicBezTo>
                  <a:cubicBezTo>
                    <a:pt x="1174" y="177"/>
                    <a:pt x="873" y="204"/>
                    <a:pt x="592" y="288"/>
                  </a:cubicBezTo>
                  <a:cubicBezTo>
                    <a:pt x="402" y="345"/>
                    <a:pt x="0" y="343"/>
                    <a:pt x="113" y="709"/>
                  </a:cubicBezTo>
                  <a:cubicBezTo>
                    <a:pt x="103" y="967"/>
                    <a:pt x="117" y="1071"/>
                    <a:pt x="237" y="1071"/>
                  </a:cubicBezTo>
                  <a:cubicBezTo>
                    <a:pt x="294" y="1071"/>
                    <a:pt x="377" y="1047"/>
                    <a:pt x="492" y="1005"/>
                  </a:cubicBezTo>
                  <a:cubicBezTo>
                    <a:pt x="866" y="867"/>
                    <a:pt x="1235" y="736"/>
                    <a:pt x="1632" y="655"/>
                  </a:cubicBezTo>
                  <a:cubicBezTo>
                    <a:pt x="1759" y="630"/>
                    <a:pt x="2044" y="491"/>
                    <a:pt x="1946" y="259"/>
                  </a:cubicBezTo>
                  <a:cubicBezTo>
                    <a:pt x="1887" y="121"/>
                    <a:pt x="1773" y="1"/>
                    <a:pt x="16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150599" y="64806"/>
            <a:ext cx="4289937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Type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709" y="1953647"/>
            <a:ext cx="5762575" cy="1573601"/>
          </a:xfrm>
        </p:spPr>
        <p:txBody>
          <a:bodyPr/>
          <a:lstStyle/>
          <a:p>
            <a:pPr marL="0" marR="0" lvl="0" indent="-298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Multicast</a:t>
            </a:r>
          </a:p>
          <a:p>
            <a:pPr marL="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Describe communication where a piece of information is sent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from one or more points to a set of other points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.</a:t>
            </a:r>
            <a:endParaRPr lang="zh-CN" altLang="en-US" sz="1200" b="1" dirty="0">
              <a:solidFill>
                <a:schemeClr val="bg2"/>
              </a:solidFill>
              <a:latin typeface="Comfortaa" panose="02010600030101010101" charset="0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395998" y="4448593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54" name="Picture 6" descr="大雄，头像- 堆糖，美图壁纸兴趣社区">
            <a:extLst>
              <a:ext uri="{FF2B5EF4-FFF2-40B4-BE49-F238E27FC236}">
                <a16:creationId xmlns:a16="http://schemas.microsoft.com/office/drawing/2014/main" id="{9FAAB60F-415E-E017-912A-A1A7B9EA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97" y="3749254"/>
            <a:ext cx="645923" cy="6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哆啦A梦头像| 团头情头单人头像- 知乎">
            <a:extLst>
              <a:ext uri="{FF2B5EF4-FFF2-40B4-BE49-F238E27FC236}">
                <a16:creationId xmlns:a16="http://schemas.microsoft.com/office/drawing/2014/main" id="{7B62CDCA-8199-6893-D7CA-D2275548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71" y="3103331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6779A23-A9F3-E1F0-220A-F9CEF5836B10}"/>
              </a:ext>
            </a:extLst>
          </p:cNvPr>
          <p:cNvCxnSpPr>
            <a:cxnSpLocks/>
          </p:cNvCxnSpPr>
          <p:nvPr/>
        </p:nvCxnSpPr>
        <p:spPr>
          <a:xfrm flipV="1">
            <a:off x="3634624" y="3489960"/>
            <a:ext cx="1399656" cy="645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oogle Shape;613;p25">
            <a:extLst>
              <a:ext uri="{FF2B5EF4-FFF2-40B4-BE49-F238E27FC236}">
                <a16:creationId xmlns:a16="http://schemas.microsoft.com/office/drawing/2014/main" id="{24C7E14F-463D-B019-D0C1-5A8D3F9A0408}"/>
              </a:ext>
            </a:extLst>
          </p:cNvPr>
          <p:cNvGrpSpPr/>
          <p:nvPr/>
        </p:nvGrpSpPr>
        <p:grpSpPr>
          <a:xfrm>
            <a:off x="4267791" y="1455520"/>
            <a:ext cx="167058" cy="468473"/>
            <a:chOff x="3593968" y="3125480"/>
            <a:chExt cx="167058" cy="468473"/>
          </a:xfrm>
        </p:grpSpPr>
        <p:sp>
          <p:nvSpPr>
            <p:cNvPr id="5" name="Google Shape;614;p25">
              <a:extLst>
                <a:ext uri="{FF2B5EF4-FFF2-40B4-BE49-F238E27FC236}">
                  <a16:creationId xmlns:a16="http://schemas.microsoft.com/office/drawing/2014/main" id="{5F2058D7-DAE4-CE39-CF7D-F4B899D4EE27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615;p25">
              <a:extLst>
                <a:ext uri="{FF2B5EF4-FFF2-40B4-BE49-F238E27FC236}">
                  <a16:creationId xmlns:a16="http://schemas.microsoft.com/office/drawing/2014/main" id="{4434CC1A-D7CC-23E1-FD9D-3385D01A2DB6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8" descr="哆啦A梦头像| 团头情头单人头像- 知乎">
            <a:extLst>
              <a:ext uri="{FF2B5EF4-FFF2-40B4-BE49-F238E27FC236}">
                <a16:creationId xmlns:a16="http://schemas.microsoft.com/office/drawing/2014/main" id="{C9267B1C-C74B-CDCF-1941-002D2608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71" y="4135846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9EDFA3-17E1-3403-BC41-A6DFE3653001}"/>
              </a:ext>
            </a:extLst>
          </p:cNvPr>
          <p:cNvCxnSpPr>
            <a:cxnSpLocks/>
          </p:cNvCxnSpPr>
          <p:nvPr/>
        </p:nvCxnSpPr>
        <p:spPr>
          <a:xfrm>
            <a:off x="3634624" y="4135846"/>
            <a:ext cx="1399656" cy="444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4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0"/>
          <p:cNvGrpSpPr/>
          <p:nvPr/>
        </p:nvGrpSpPr>
        <p:grpSpPr>
          <a:xfrm>
            <a:off x="323294" y="685369"/>
            <a:ext cx="574750" cy="747275"/>
            <a:chOff x="106075" y="1701200"/>
            <a:chExt cx="574750" cy="747275"/>
          </a:xfrm>
        </p:grpSpPr>
        <p:sp>
          <p:nvSpPr>
            <p:cNvPr id="835" name="Google Shape;835;p30"/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08125" y="1859425"/>
              <a:ext cx="320200" cy="384775"/>
            </a:xfrm>
            <a:custGeom>
              <a:avLst/>
              <a:gdLst/>
              <a:ahLst/>
              <a:cxnLst/>
              <a:rect l="l" t="t" r="r" b="b"/>
              <a:pathLst>
                <a:path w="12808" h="15391" extrusionOk="0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0"/>
          <p:cNvGrpSpPr/>
          <p:nvPr/>
        </p:nvGrpSpPr>
        <p:grpSpPr>
          <a:xfrm>
            <a:off x="2033438" y="691744"/>
            <a:ext cx="552650" cy="725050"/>
            <a:chOff x="770600" y="1702650"/>
            <a:chExt cx="552650" cy="725050"/>
          </a:xfrm>
        </p:grpSpPr>
        <p:sp>
          <p:nvSpPr>
            <p:cNvPr id="839" name="Google Shape;839;p30"/>
            <p:cNvSpPr/>
            <p:nvPr/>
          </p:nvSpPr>
          <p:spPr>
            <a:xfrm>
              <a:off x="770625" y="1702650"/>
              <a:ext cx="552625" cy="725025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891275" y="1804500"/>
              <a:ext cx="301825" cy="354375"/>
            </a:xfrm>
            <a:custGeom>
              <a:avLst/>
              <a:gdLst/>
              <a:ahLst/>
              <a:cxnLst/>
              <a:rect l="l" t="t" r="r" b="b"/>
              <a:pathLst>
                <a:path w="12073" h="14175" extrusionOk="0">
                  <a:moveTo>
                    <a:pt x="7222" y="1667"/>
                  </a:moveTo>
                  <a:cubicBezTo>
                    <a:pt x="7374" y="1667"/>
                    <a:pt x="7528" y="1712"/>
                    <a:pt x="7691" y="1831"/>
                  </a:cubicBezTo>
                  <a:cubicBezTo>
                    <a:pt x="7728" y="1859"/>
                    <a:pt x="7787" y="1870"/>
                    <a:pt x="7847" y="1870"/>
                  </a:cubicBezTo>
                  <a:cubicBezTo>
                    <a:pt x="7894" y="1870"/>
                    <a:pt x="7943" y="1863"/>
                    <a:pt x="7984" y="1853"/>
                  </a:cubicBezTo>
                  <a:cubicBezTo>
                    <a:pt x="8041" y="1839"/>
                    <a:pt x="8096" y="1833"/>
                    <a:pt x="8148" y="1833"/>
                  </a:cubicBezTo>
                  <a:cubicBezTo>
                    <a:pt x="8495" y="1833"/>
                    <a:pt x="8749" y="2098"/>
                    <a:pt x="9059" y="2195"/>
                  </a:cubicBezTo>
                  <a:cubicBezTo>
                    <a:pt x="9572" y="2355"/>
                    <a:pt x="9839" y="2734"/>
                    <a:pt x="10061" y="3151"/>
                  </a:cubicBezTo>
                  <a:cubicBezTo>
                    <a:pt x="10272" y="3547"/>
                    <a:pt x="10418" y="3977"/>
                    <a:pt x="10588" y="4393"/>
                  </a:cubicBezTo>
                  <a:cubicBezTo>
                    <a:pt x="10602" y="4428"/>
                    <a:pt x="10588" y="4473"/>
                    <a:pt x="10584" y="4583"/>
                  </a:cubicBezTo>
                  <a:cubicBezTo>
                    <a:pt x="10447" y="4975"/>
                    <a:pt x="10530" y="5453"/>
                    <a:pt x="10481" y="5920"/>
                  </a:cubicBezTo>
                  <a:cubicBezTo>
                    <a:pt x="10412" y="6589"/>
                    <a:pt x="9950" y="7045"/>
                    <a:pt x="9462" y="7424"/>
                  </a:cubicBezTo>
                  <a:cubicBezTo>
                    <a:pt x="9074" y="7725"/>
                    <a:pt x="8700" y="8027"/>
                    <a:pt x="8192" y="8215"/>
                  </a:cubicBezTo>
                  <a:cubicBezTo>
                    <a:pt x="7631" y="8423"/>
                    <a:pt x="7079" y="8555"/>
                    <a:pt x="6574" y="8555"/>
                  </a:cubicBezTo>
                  <a:cubicBezTo>
                    <a:pt x="5942" y="8555"/>
                    <a:pt x="5385" y="8348"/>
                    <a:pt x="4982" y="7824"/>
                  </a:cubicBezTo>
                  <a:cubicBezTo>
                    <a:pt x="4527" y="7229"/>
                    <a:pt x="3922" y="6655"/>
                    <a:pt x="4053" y="5759"/>
                  </a:cubicBezTo>
                  <a:cubicBezTo>
                    <a:pt x="4104" y="5407"/>
                    <a:pt x="4041" y="5039"/>
                    <a:pt x="4048" y="4679"/>
                  </a:cubicBezTo>
                  <a:cubicBezTo>
                    <a:pt x="4055" y="4329"/>
                    <a:pt x="4113" y="3992"/>
                    <a:pt x="4319" y="3686"/>
                  </a:cubicBezTo>
                  <a:cubicBezTo>
                    <a:pt x="4864" y="2883"/>
                    <a:pt x="5548" y="2261"/>
                    <a:pt x="6465" y="1895"/>
                  </a:cubicBezTo>
                  <a:cubicBezTo>
                    <a:pt x="6724" y="1791"/>
                    <a:pt x="6969" y="1667"/>
                    <a:pt x="7222" y="1667"/>
                  </a:cubicBezTo>
                  <a:close/>
                  <a:moveTo>
                    <a:pt x="7048" y="0"/>
                  </a:moveTo>
                  <a:cubicBezTo>
                    <a:pt x="7009" y="0"/>
                    <a:pt x="6968" y="19"/>
                    <a:pt x="6926" y="26"/>
                  </a:cubicBezTo>
                  <a:cubicBezTo>
                    <a:pt x="5716" y="233"/>
                    <a:pt x="4694" y="893"/>
                    <a:pt x="3888" y="1710"/>
                  </a:cubicBezTo>
                  <a:cubicBezTo>
                    <a:pt x="2962" y="2648"/>
                    <a:pt x="2410" y="3844"/>
                    <a:pt x="2540" y="5291"/>
                  </a:cubicBezTo>
                  <a:cubicBezTo>
                    <a:pt x="2614" y="6136"/>
                    <a:pt x="2839" y="6959"/>
                    <a:pt x="3200" y="7726"/>
                  </a:cubicBezTo>
                  <a:cubicBezTo>
                    <a:pt x="3539" y="8445"/>
                    <a:pt x="3545" y="8627"/>
                    <a:pt x="2985" y="9236"/>
                  </a:cubicBezTo>
                  <a:cubicBezTo>
                    <a:pt x="2683" y="9563"/>
                    <a:pt x="2344" y="9890"/>
                    <a:pt x="2100" y="10252"/>
                  </a:cubicBezTo>
                  <a:cubicBezTo>
                    <a:pt x="1622" y="10959"/>
                    <a:pt x="1033" y="11589"/>
                    <a:pt x="636" y="12358"/>
                  </a:cubicBezTo>
                  <a:cubicBezTo>
                    <a:pt x="454" y="12712"/>
                    <a:pt x="75" y="12951"/>
                    <a:pt x="224" y="13451"/>
                  </a:cubicBezTo>
                  <a:cubicBezTo>
                    <a:pt x="280" y="13641"/>
                    <a:pt x="1" y="13910"/>
                    <a:pt x="333" y="14068"/>
                  </a:cubicBezTo>
                  <a:cubicBezTo>
                    <a:pt x="478" y="14136"/>
                    <a:pt x="626" y="14174"/>
                    <a:pt x="769" y="14174"/>
                  </a:cubicBezTo>
                  <a:cubicBezTo>
                    <a:pt x="957" y="14174"/>
                    <a:pt x="1136" y="14109"/>
                    <a:pt x="1289" y="13963"/>
                  </a:cubicBezTo>
                  <a:cubicBezTo>
                    <a:pt x="1771" y="13503"/>
                    <a:pt x="2299" y="13057"/>
                    <a:pt x="2663" y="12508"/>
                  </a:cubicBezTo>
                  <a:cubicBezTo>
                    <a:pt x="3255" y="11613"/>
                    <a:pt x="3970" y="10811"/>
                    <a:pt x="4549" y="9908"/>
                  </a:cubicBezTo>
                  <a:cubicBezTo>
                    <a:pt x="4637" y="9770"/>
                    <a:pt x="4749" y="9732"/>
                    <a:pt x="4870" y="9732"/>
                  </a:cubicBezTo>
                  <a:cubicBezTo>
                    <a:pt x="5016" y="9732"/>
                    <a:pt x="5176" y="9788"/>
                    <a:pt x="5325" y="9788"/>
                  </a:cubicBezTo>
                  <a:cubicBezTo>
                    <a:pt x="5373" y="9788"/>
                    <a:pt x="5420" y="9782"/>
                    <a:pt x="5464" y="9767"/>
                  </a:cubicBezTo>
                  <a:cubicBezTo>
                    <a:pt x="5578" y="10112"/>
                    <a:pt x="5767" y="10198"/>
                    <a:pt x="5983" y="10198"/>
                  </a:cubicBezTo>
                  <a:cubicBezTo>
                    <a:pt x="6196" y="10198"/>
                    <a:pt x="6434" y="10114"/>
                    <a:pt x="6649" y="10114"/>
                  </a:cubicBezTo>
                  <a:cubicBezTo>
                    <a:pt x="6713" y="10114"/>
                    <a:pt x="6776" y="10122"/>
                    <a:pt x="6835" y="10142"/>
                  </a:cubicBezTo>
                  <a:cubicBezTo>
                    <a:pt x="6955" y="10181"/>
                    <a:pt x="7126" y="10213"/>
                    <a:pt x="7289" y="10213"/>
                  </a:cubicBezTo>
                  <a:cubicBezTo>
                    <a:pt x="7407" y="10213"/>
                    <a:pt x="7522" y="10197"/>
                    <a:pt x="7610" y="10155"/>
                  </a:cubicBezTo>
                  <a:cubicBezTo>
                    <a:pt x="8242" y="9862"/>
                    <a:pt x="8954" y="9858"/>
                    <a:pt x="9513" y="9231"/>
                  </a:cubicBezTo>
                  <a:cubicBezTo>
                    <a:pt x="10054" y="8622"/>
                    <a:pt x="10807" y="8239"/>
                    <a:pt x="11259" y="7456"/>
                  </a:cubicBezTo>
                  <a:cubicBezTo>
                    <a:pt x="11690" y="6709"/>
                    <a:pt x="11748" y="5897"/>
                    <a:pt x="11988" y="5122"/>
                  </a:cubicBezTo>
                  <a:cubicBezTo>
                    <a:pt x="12052" y="4917"/>
                    <a:pt x="12073" y="4517"/>
                    <a:pt x="11988" y="4358"/>
                  </a:cubicBezTo>
                  <a:cubicBezTo>
                    <a:pt x="11767" y="3946"/>
                    <a:pt x="11748" y="3477"/>
                    <a:pt x="11623" y="3066"/>
                  </a:cubicBezTo>
                  <a:cubicBezTo>
                    <a:pt x="11438" y="2448"/>
                    <a:pt x="11137" y="1979"/>
                    <a:pt x="10697" y="1593"/>
                  </a:cubicBezTo>
                  <a:cubicBezTo>
                    <a:pt x="9696" y="714"/>
                    <a:pt x="8579" y="54"/>
                    <a:pt x="7188" y="54"/>
                  </a:cubicBezTo>
                  <a:cubicBezTo>
                    <a:pt x="7172" y="54"/>
                    <a:pt x="7155" y="54"/>
                    <a:pt x="7139" y="54"/>
                  </a:cubicBezTo>
                  <a:cubicBezTo>
                    <a:pt x="7111" y="13"/>
                    <a:pt x="7081" y="0"/>
                    <a:pt x="7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022225" y="2111375"/>
              <a:ext cx="39050" cy="100950"/>
            </a:xfrm>
            <a:custGeom>
              <a:avLst/>
              <a:gdLst/>
              <a:ahLst/>
              <a:cxnLst/>
              <a:rect l="l" t="t" r="r" b="b"/>
              <a:pathLst>
                <a:path w="1562" h="4038" extrusionOk="0">
                  <a:moveTo>
                    <a:pt x="666" y="1"/>
                  </a:moveTo>
                  <a:cubicBezTo>
                    <a:pt x="654" y="1"/>
                    <a:pt x="640" y="1"/>
                    <a:pt x="627" y="1"/>
                  </a:cubicBezTo>
                  <a:cubicBezTo>
                    <a:pt x="257" y="15"/>
                    <a:pt x="1" y="132"/>
                    <a:pt x="19" y="481"/>
                  </a:cubicBezTo>
                  <a:cubicBezTo>
                    <a:pt x="74" y="1541"/>
                    <a:pt x="46" y="2609"/>
                    <a:pt x="257" y="3658"/>
                  </a:cubicBezTo>
                  <a:cubicBezTo>
                    <a:pt x="288" y="3809"/>
                    <a:pt x="248" y="4010"/>
                    <a:pt x="461" y="4034"/>
                  </a:cubicBezTo>
                  <a:cubicBezTo>
                    <a:pt x="479" y="4036"/>
                    <a:pt x="498" y="4038"/>
                    <a:pt x="516" y="4038"/>
                  </a:cubicBezTo>
                  <a:cubicBezTo>
                    <a:pt x="659" y="4038"/>
                    <a:pt x="794" y="3962"/>
                    <a:pt x="866" y="3835"/>
                  </a:cubicBezTo>
                  <a:cubicBezTo>
                    <a:pt x="1127" y="3406"/>
                    <a:pt x="1561" y="3039"/>
                    <a:pt x="1322" y="2474"/>
                  </a:cubicBezTo>
                  <a:cubicBezTo>
                    <a:pt x="1309" y="1822"/>
                    <a:pt x="1322" y="1197"/>
                    <a:pt x="1276" y="575"/>
                  </a:cubicBezTo>
                  <a:cubicBezTo>
                    <a:pt x="1249" y="23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076725" y="2110650"/>
              <a:ext cx="49475" cy="77275"/>
            </a:xfrm>
            <a:custGeom>
              <a:avLst/>
              <a:gdLst/>
              <a:ahLst/>
              <a:cxnLst/>
              <a:rect l="l" t="t" r="r" b="b"/>
              <a:pathLst>
                <a:path w="1979" h="3091" extrusionOk="0">
                  <a:moveTo>
                    <a:pt x="734" y="1"/>
                  </a:moveTo>
                  <a:cubicBezTo>
                    <a:pt x="691" y="1"/>
                    <a:pt x="644" y="6"/>
                    <a:pt x="593" y="17"/>
                  </a:cubicBezTo>
                  <a:cubicBezTo>
                    <a:pt x="209" y="101"/>
                    <a:pt x="76" y="404"/>
                    <a:pt x="0" y="817"/>
                  </a:cubicBezTo>
                  <a:cubicBezTo>
                    <a:pt x="275" y="1408"/>
                    <a:pt x="388" y="2120"/>
                    <a:pt x="675" y="2757"/>
                  </a:cubicBezTo>
                  <a:cubicBezTo>
                    <a:pt x="775" y="2981"/>
                    <a:pt x="1058" y="3091"/>
                    <a:pt x="1336" y="3091"/>
                  </a:cubicBezTo>
                  <a:cubicBezTo>
                    <a:pt x="1432" y="3091"/>
                    <a:pt x="1527" y="3078"/>
                    <a:pt x="1614" y="3052"/>
                  </a:cubicBezTo>
                  <a:cubicBezTo>
                    <a:pt x="1979" y="2943"/>
                    <a:pt x="1824" y="2639"/>
                    <a:pt x="1741" y="2367"/>
                  </a:cubicBezTo>
                  <a:cubicBezTo>
                    <a:pt x="1555" y="1763"/>
                    <a:pt x="1416" y="1145"/>
                    <a:pt x="1240" y="538"/>
                  </a:cubicBezTo>
                  <a:cubicBezTo>
                    <a:pt x="1161" y="265"/>
                    <a:pt x="1043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115750" y="2082125"/>
              <a:ext cx="66875" cy="56575"/>
            </a:xfrm>
            <a:custGeom>
              <a:avLst/>
              <a:gdLst/>
              <a:ahLst/>
              <a:cxnLst/>
              <a:rect l="l" t="t" r="r" b="b"/>
              <a:pathLst>
                <a:path w="2675" h="2263" extrusionOk="0">
                  <a:moveTo>
                    <a:pt x="672" y="1"/>
                  </a:moveTo>
                  <a:cubicBezTo>
                    <a:pt x="245" y="1"/>
                    <a:pt x="385" y="529"/>
                    <a:pt x="130" y="698"/>
                  </a:cubicBezTo>
                  <a:cubicBezTo>
                    <a:pt x="0" y="784"/>
                    <a:pt x="116" y="980"/>
                    <a:pt x="198" y="1025"/>
                  </a:cubicBezTo>
                  <a:cubicBezTo>
                    <a:pt x="798" y="1351"/>
                    <a:pt x="1118" y="2098"/>
                    <a:pt x="1904" y="2146"/>
                  </a:cubicBezTo>
                  <a:cubicBezTo>
                    <a:pt x="2017" y="2153"/>
                    <a:pt x="2139" y="2263"/>
                    <a:pt x="2249" y="2263"/>
                  </a:cubicBezTo>
                  <a:cubicBezTo>
                    <a:pt x="2305" y="2263"/>
                    <a:pt x="2358" y="2234"/>
                    <a:pt x="2405" y="2148"/>
                  </a:cubicBezTo>
                  <a:cubicBezTo>
                    <a:pt x="2517" y="1940"/>
                    <a:pt x="2675" y="1710"/>
                    <a:pt x="2411" y="1452"/>
                  </a:cubicBezTo>
                  <a:cubicBezTo>
                    <a:pt x="2054" y="1104"/>
                    <a:pt x="1776" y="682"/>
                    <a:pt x="1333" y="417"/>
                  </a:cubicBezTo>
                  <a:cubicBezTo>
                    <a:pt x="1135" y="299"/>
                    <a:pt x="1036" y="39"/>
                    <a:pt x="792" y="12"/>
                  </a:cubicBezTo>
                  <a:cubicBezTo>
                    <a:pt x="747" y="5"/>
                    <a:pt x="708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4105038" y="685369"/>
            <a:ext cx="561850" cy="731525"/>
            <a:chOff x="5185600" y="1944938"/>
            <a:chExt cx="561850" cy="731525"/>
          </a:xfrm>
        </p:grpSpPr>
        <p:sp>
          <p:nvSpPr>
            <p:cNvPr id="846" name="Google Shape;846;p30"/>
            <p:cNvSpPr/>
            <p:nvPr/>
          </p:nvSpPr>
          <p:spPr>
            <a:xfrm>
              <a:off x="5192800" y="1954338"/>
              <a:ext cx="547450" cy="712800"/>
            </a:xfrm>
            <a:custGeom>
              <a:avLst/>
              <a:gdLst/>
              <a:ahLst/>
              <a:cxnLst/>
              <a:rect l="l" t="t" r="r" b="b"/>
              <a:pathLst>
                <a:path w="21898" h="28512" extrusionOk="0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185600" y="1944938"/>
              <a:ext cx="561850" cy="731525"/>
            </a:xfrm>
            <a:custGeom>
              <a:avLst/>
              <a:gdLst/>
              <a:ahLst/>
              <a:cxnLst/>
              <a:rect l="l" t="t" r="r" b="b"/>
              <a:pathLst>
                <a:path w="22474" h="29261" extrusionOk="0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304325" y="2107313"/>
              <a:ext cx="291525" cy="317775"/>
            </a:xfrm>
            <a:custGeom>
              <a:avLst/>
              <a:gdLst/>
              <a:ahLst/>
              <a:cxnLst/>
              <a:rect l="l" t="t" r="r" b="b"/>
              <a:pathLst>
                <a:path w="11661" h="12711" extrusionOk="0">
                  <a:moveTo>
                    <a:pt x="3483" y="732"/>
                  </a:moveTo>
                  <a:cubicBezTo>
                    <a:pt x="3494" y="732"/>
                    <a:pt x="3504" y="733"/>
                    <a:pt x="3514" y="734"/>
                  </a:cubicBezTo>
                  <a:cubicBezTo>
                    <a:pt x="3624" y="755"/>
                    <a:pt x="3735" y="760"/>
                    <a:pt x="3845" y="760"/>
                  </a:cubicBezTo>
                  <a:cubicBezTo>
                    <a:pt x="3942" y="760"/>
                    <a:pt x="4038" y="756"/>
                    <a:pt x="4135" y="756"/>
                  </a:cubicBezTo>
                  <a:cubicBezTo>
                    <a:pt x="4312" y="756"/>
                    <a:pt x="4488" y="768"/>
                    <a:pt x="4660" y="838"/>
                  </a:cubicBezTo>
                  <a:cubicBezTo>
                    <a:pt x="5098" y="1018"/>
                    <a:pt x="5290" y="1393"/>
                    <a:pt x="5506" y="1725"/>
                  </a:cubicBezTo>
                  <a:cubicBezTo>
                    <a:pt x="5670" y="1974"/>
                    <a:pt x="5922" y="2199"/>
                    <a:pt x="5915" y="2543"/>
                  </a:cubicBezTo>
                  <a:cubicBezTo>
                    <a:pt x="5912" y="2802"/>
                    <a:pt x="5896" y="3059"/>
                    <a:pt x="5812" y="3295"/>
                  </a:cubicBezTo>
                  <a:cubicBezTo>
                    <a:pt x="5669" y="3701"/>
                    <a:pt x="5435" y="4077"/>
                    <a:pt x="5308" y="4491"/>
                  </a:cubicBezTo>
                  <a:cubicBezTo>
                    <a:pt x="5296" y="4530"/>
                    <a:pt x="5290" y="4585"/>
                    <a:pt x="5260" y="4607"/>
                  </a:cubicBezTo>
                  <a:cubicBezTo>
                    <a:pt x="4880" y="4873"/>
                    <a:pt x="5159" y="5056"/>
                    <a:pt x="5362" y="5237"/>
                  </a:cubicBezTo>
                  <a:cubicBezTo>
                    <a:pt x="5583" y="5434"/>
                    <a:pt x="5559" y="5652"/>
                    <a:pt x="5301" y="5830"/>
                  </a:cubicBezTo>
                  <a:cubicBezTo>
                    <a:pt x="5264" y="5855"/>
                    <a:pt x="5235" y="5865"/>
                    <a:pt x="5211" y="5865"/>
                  </a:cubicBezTo>
                  <a:cubicBezTo>
                    <a:pt x="5148" y="5865"/>
                    <a:pt x="5125" y="5795"/>
                    <a:pt x="5087" y="5761"/>
                  </a:cubicBezTo>
                  <a:cubicBezTo>
                    <a:pt x="4813" y="5515"/>
                    <a:pt x="4483" y="5369"/>
                    <a:pt x="4131" y="5369"/>
                  </a:cubicBezTo>
                  <a:cubicBezTo>
                    <a:pt x="4045" y="5369"/>
                    <a:pt x="3959" y="5378"/>
                    <a:pt x="3871" y="5396"/>
                  </a:cubicBezTo>
                  <a:cubicBezTo>
                    <a:pt x="3580" y="5456"/>
                    <a:pt x="3293" y="5523"/>
                    <a:pt x="3000" y="5532"/>
                  </a:cubicBezTo>
                  <a:cubicBezTo>
                    <a:pt x="2973" y="5532"/>
                    <a:pt x="2945" y="5533"/>
                    <a:pt x="2918" y="5533"/>
                  </a:cubicBezTo>
                  <a:cubicBezTo>
                    <a:pt x="2366" y="5533"/>
                    <a:pt x="1882" y="5358"/>
                    <a:pt x="1446" y="5027"/>
                  </a:cubicBezTo>
                  <a:cubicBezTo>
                    <a:pt x="802" y="4540"/>
                    <a:pt x="808" y="3867"/>
                    <a:pt x="814" y="3221"/>
                  </a:cubicBezTo>
                  <a:cubicBezTo>
                    <a:pt x="816" y="3061"/>
                    <a:pt x="881" y="2794"/>
                    <a:pt x="1055" y="2614"/>
                  </a:cubicBezTo>
                  <a:cubicBezTo>
                    <a:pt x="1114" y="2553"/>
                    <a:pt x="1159" y="2526"/>
                    <a:pt x="1194" y="2526"/>
                  </a:cubicBezTo>
                  <a:cubicBezTo>
                    <a:pt x="1242" y="2526"/>
                    <a:pt x="1272" y="2574"/>
                    <a:pt x="1299" y="2651"/>
                  </a:cubicBezTo>
                  <a:cubicBezTo>
                    <a:pt x="1426" y="3004"/>
                    <a:pt x="1644" y="3322"/>
                    <a:pt x="1817" y="3652"/>
                  </a:cubicBezTo>
                  <a:cubicBezTo>
                    <a:pt x="1929" y="3866"/>
                    <a:pt x="2187" y="4119"/>
                    <a:pt x="2581" y="4119"/>
                  </a:cubicBezTo>
                  <a:cubicBezTo>
                    <a:pt x="2582" y="4119"/>
                    <a:pt x="2583" y="4119"/>
                    <a:pt x="2584" y="4119"/>
                  </a:cubicBezTo>
                  <a:cubicBezTo>
                    <a:pt x="3330" y="4117"/>
                    <a:pt x="3738" y="3685"/>
                    <a:pt x="4152" y="3217"/>
                  </a:cubicBezTo>
                  <a:cubicBezTo>
                    <a:pt x="4439" y="2892"/>
                    <a:pt x="4456" y="2557"/>
                    <a:pt x="4357" y="2182"/>
                  </a:cubicBezTo>
                  <a:cubicBezTo>
                    <a:pt x="4328" y="2069"/>
                    <a:pt x="4285" y="1957"/>
                    <a:pt x="4196" y="1896"/>
                  </a:cubicBezTo>
                  <a:cubicBezTo>
                    <a:pt x="3783" y="1614"/>
                    <a:pt x="3414" y="1276"/>
                    <a:pt x="2898" y="1057"/>
                  </a:cubicBezTo>
                  <a:lnTo>
                    <a:pt x="2899" y="1057"/>
                  </a:lnTo>
                  <a:cubicBezTo>
                    <a:pt x="3109" y="939"/>
                    <a:pt x="3319" y="732"/>
                    <a:pt x="3483" y="732"/>
                  </a:cubicBezTo>
                  <a:close/>
                  <a:moveTo>
                    <a:pt x="8479" y="8048"/>
                  </a:moveTo>
                  <a:cubicBezTo>
                    <a:pt x="8591" y="8066"/>
                    <a:pt x="8652" y="8133"/>
                    <a:pt x="8716" y="8201"/>
                  </a:cubicBezTo>
                  <a:cubicBezTo>
                    <a:pt x="9058" y="8563"/>
                    <a:pt x="9407" y="8918"/>
                    <a:pt x="9743" y="9284"/>
                  </a:cubicBezTo>
                  <a:cubicBezTo>
                    <a:pt x="9799" y="9345"/>
                    <a:pt x="9853" y="9396"/>
                    <a:pt x="9927" y="9432"/>
                  </a:cubicBezTo>
                  <a:cubicBezTo>
                    <a:pt x="10114" y="9526"/>
                    <a:pt x="10021" y="9667"/>
                    <a:pt x="9927" y="9713"/>
                  </a:cubicBezTo>
                  <a:cubicBezTo>
                    <a:pt x="9535" y="9907"/>
                    <a:pt x="9353" y="10294"/>
                    <a:pt x="8967" y="10501"/>
                  </a:cubicBezTo>
                  <a:cubicBezTo>
                    <a:pt x="8872" y="10552"/>
                    <a:pt x="8758" y="10578"/>
                    <a:pt x="8648" y="10578"/>
                  </a:cubicBezTo>
                  <a:cubicBezTo>
                    <a:pt x="8455" y="10578"/>
                    <a:pt x="8273" y="10496"/>
                    <a:pt x="8226" y="10316"/>
                  </a:cubicBezTo>
                  <a:cubicBezTo>
                    <a:pt x="8175" y="10116"/>
                    <a:pt x="8068" y="9973"/>
                    <a:pt x="7878" y="9879"/>
                  </a:cubicBezTo>
                  <a:cubicBezTo>
                    <a:pt x="7814" y="9847"/>
                    <a:pt x="7812" y="9806"/>
                    <a:pt x="7789" y="9756"/>
                  </a:cubicBezTo>
                  <a:cubicBezTo>
                    <a:pt x="7621" y="9402"/>
                    <a:pt x="7449" y="9046"/>
                    <a:pt x="7172" y="8748"/>
                  </a:cubicBezTo>
                  <a:cubicBezTo>
                    <a:pt x="7074" y="8643"/>
                    <a:pt x="7192" y="8582"/>
                    <a:pt x="7223" y="8582"/>
                  </a:cubicBezTo>
                  <a:cubicBezTo>
                    <a:pt x="7223" y="8582"/>
                    <a:pt x="7224" y="8582"/>
                    <a:pt x="7225" y="8582"/>
                  </a:cubicBezTo>
                  <a:cubicBezTo>
                    <a:pt x="7249" y="8584"/>
                    <a:pt x="7273" y="8585"/>
                    <a:pt x="7296" y="8585"/>
                  </a:cubicBezTo>
                  <a:cubicBezTo>
                    <a:pt x="7748" y="8585"/>
                    <a:pt x="8037" y="8273"/>
                    <a:pt x="8395" y="8095"/>
                  </a:cubicBezTo>
                  <a:cubicBezTo>
                    <a:pt x="8425" y="8080"/>
                    <a:pt x="8454" y="8062"/>
                    <a:pt x="8479" y="8048"/>
                  </a:cubicBezTo>
                  <a:close/>
                  <a:moveTo>
                    <a:pt x="8675" y="2645"/>
                  </a:moveTo>
                  <a:cubicBezTo>
                    <a:pt x="8800" y="2645"/>
                    <a:pt x="8940" y="2770"/>
                    <a:pt x="9031" y="2823"/>
                  </a:cubicBezTo>
                  <a:cubicBezTo>
                    <a:pt x="9508" y="3105"/>
                    <a:pt x="9884" y="3496"/>
                    <a:pt x="10257" y="3885"/>
                  </a:cubicBezTo>
                  <a:cubicBezTo>
                    <a:pt x="10283" y="3908"/>
                    <a:pt x="10311" y="3928"/>
                    <a:pt x="10341" y="3944"/>
                  </a:cubicBezTo>
                  <a:cubicBezTo>
                    <a:pt x="10894" y="4274"/>
                    <a:pt x="10927" y="4430"/>
                    <a:pt x="10507" y="4887"/>
                  </a:cubicBezTo>
                  <a:cubicBezTo>
                    <a:pt x="10052" y="5381"/>
                    <a:pt x="9549" y="5840"/>
                    <a:pt x="9070" y="6314"/>
                  </a:cubicBezTo>
                  <a:cubicBezTo>
                    <a:pt x="8662" y="6720"/>
                    <a:pt x="8265" y="7144"/>
                    <a:pt x="7825" y="7522"/>
                  </a:cubicBezTo>
                  <a:cubicBezTo>
                    <a:pt x="7665" y="7660"/>
                    <a:pt x="7519" y="7910"/>
                    <a:pt x="7253" y="7910"/>
                  </a:cubicBezTo>
                  <a:cubicBezTo>
                    <a:pt x="7180" y="7910"/>
                    <a:pt x="7099" y="7891"/>
                    <a:pt x="7006" y="7847"/>
                  </a:cubicBezTo>
                  <a:cubicBezTo>
                    <a:pt x="6996" y="7842"/>
                    <a:pt x="6984" y="7840"/>
                    <a:pt x="6970" y="7840"/>
                  </a:cubicBezTo>
                  <a:cubicBezTo>
                    <a:pt x="6891" y="7840"/>
                    <a:pt x="6758" y="7910"/>
                    <a:pt x="6687" y="7969"/>
                  </a:cubicBezTo>
                  <a:cubicBezTo>
                    <a:pt x="6207" y="8371"/>
                    <a:pt x="5687" y="8730"/>
                    <a:pt x="5299" y="9222"/>
                  </a:cubicBezTo>
                  <a:cubicBezTo>
                    <a:pt x="5074" y="9507"/>
                    <a:pt x="4715" y="9702"/>
                    <a:pt x="4478" y="9994"/>
                  </a:cubicBezTo>
                  <a:cubicBezTo>
                    <a:pt x="4303" y="10208"/>
                    <a:pt x="4035" y="10374"/>
                    <a:pt x="4095" y="10705"/>
                  </a:cubicBezTo>
                  <a:cubicBezTo>
                    <a:pt x="4223" y="10939"/>
                    <a:pt x="3988" y="11124"/>
                    <a:pt x="3861" y="11248"/>
                  </a:cubicBezTo>
                  <a:cubicBezTo>
                    <a:pt x="3646" y="11457"/>
                    <a:pt x="3429" y="11676"/>
                    <a:pt x="3191" y="11872"/>
                  </a:cubicBezTo>
                  <a:cubicBezTo>
                    <a:pt x="3079" y="11964"/>
                    <a:pt x="2967" y="11999"/>
                    <a:pt x="2868" y="11999"/>
                  </a:cubicBezTo>
                  <a:cubicBezTo>
                    <a:pt x="2809" y="11999"/>
                    <a:pt x="2755" y="11987"/>
                    <a:pt x="2708" y="11966"/>
                  </a:cubicBezTo>
                  <a:cubicBezTo>
                    <a:pt x="2570" y="11905"/>
                    <a:pt x="2465" y="11739"/>
                    <a:pt x="2497" y="11552"/>
                  </a:cubicBezTo>
                  <a:cubicBezTo>
                    <a:pt x="2515" y="11447"/>
                    <a:pt x="2555" y="11348"/>
                    <a:pt x="2568" y="11241"/>
                  </a:cubicBezTo>
                  <a:cubicBezTo>
                    <a:pt x="2610" y="10937"/>
                    <a:pt x="2691" y="10640"/>
                    <a:pt x="2810" y="10357"/>
                  </a:cubicBezTo>
                  <a:cubicBezTo>
                    <a:pt x="2830" y="10307"/>
                    <a:pt x="2891" y="10171"/>
                    <a:pt x="3031" y="10171"/>
                  </a:cubicBezTo>
                  <a:cubicBezTo>
                    <a:pt x="3077" y="10171"/>
                    <a:pt x="3132" y="10186"/>
                    <a:pt x="3197" y="10224"/>
                  </a:cubicBezTo>
                  <a:cubicBezTo>
                    <a:pt x="3276" y="10270"/>
                    <a:pt x="3355" y="10293"/>
                    <a:pt x="3432" y="10293"/>
                  </a:cubicBezTo>
                  <a:cubicBezTo>
                    <a:pt x="3581" y="10293"/>
                    <a:pt x="3727" y="10208"/>
                    <a:pt x="3877" y="10040"/>
                  </a:cubicBezTo>
                  <a:cubicBezTo>
                    <a:pt x="4241" y="9634"/>
                    <a:pt x="4672" y="9266"/>
                    <a:pt x="4980" y="8823"/>
                  </a:cubicBezTo>
                  <a:cubicBezTo>
                    <a:pt x="5197" y="8511"/>
                    <a:pt x="5499" y="8251"/>
                    <a:pt x="5659" y="7904"/>
                  </a:cubicBezTo>
                  <a:cubicBezTo>
                    <a:pt x="5751" y="7707"/>
                    <a:pt x="5751" y="7521"/>
                    <a:pt x="5731" y="7307"/>
                  </a:cubicBezTo>
                  <a:cubicBezTo>
                    <a:pt x="5694" y="6924"/>
                    <a:pt x="5670" y="6520"/>
                    <a:pt x="6036" y="6217"/>
                  </a:cubicBezTo>
                  <a:cubicBezTo>
                    <a:pt x="6064" y="6193"/>
                    <a:pt x="6061" y="6138"/>
                    <a:pt x="6080" y="6102"/>
                  </a:cubicBezTo>
                  <a:cubicBezTo>
                    <a:pt x="6191" y="5883"/>
                    <a:pt x="6199" y="5643"/>
                    <a:pt x="6505" y="5489"/>
                  </a:cubicBezTo>
                  <a:cubicBezTo>
                    <a:pt x="6725" y="5379"/>
                    <a:pt x="6846" y="5076"/>
                    <a:pt x="6963" y="4840"/>
                  </a:cubicBezTo>
                  <a:cubicBezTo>
                    <a:pt x="7021" y="4725"/>
                    <a:pt x="7027" y="4609"/>
                    <a:pt x="7188" y="4609"/>
                  </a:cubicBezTo>
                  <a:cubicBezTo>
                    <a:pt x="7198" y="4609"/>
                    <a:pt x="7208" y="4610"/>
                    <a:pt x="7220" y="4611"/>
                  </a:cubicBezTo>
                  <a:cubicBezTo>
                    <a:pt x="7137" y="4319"/>
                    <a:pt x="7505" y="4287"/>
                    <a:pt x="7593" y="4079"/>
                  </a:cubicBezTo>
                  <a:cubicBezTo>
                    <a:pt x="7802" y="3587"/>
                    <a:pt x="8244" y="3221"/>
                    <a:pt x="8513" y="2753"/>
                  </a:cubicBezTo>
                  <a:cubicBezTo>
                    <a:pt x="8559" y="2674"/>
                    <a:pt x="8615" y="2645"/>
                    <a:pt x="8675" y="2645"/>
                  </a:cubicBezTo>
                  <a:close/>
                  <a:moveTo>
                    <a:pt x="4013" y="0"/>
                  </a:moveTo>
                  <a:cubicBezTo>
                    <a:pt x="3797" y="0"/>
                    <a:pt x="3578" y="44"/>
                    <a:pt x="3359" y="148"/>
                  </a:cubicBezTo>
                  <a:cubicBezTo>
                    <a:pt x="2945" y="344"/>
                    <a:pt x="2341" y="389"/>
                    <a:pt x="2282" y="1014"/>
                  </a:cubicBezTo>
                  <a:cubicBezTo>
                    <a:pt x="2246" y="1401"/>
                    <a:pt x="2281" y="1543"/>
                    <a:pt x="2685" y="1707"/>
                  </a:cubicBezTo>
                  <a:cubicBezTo>
                    <a:pt x="2820" y="1762"/>
                    <a:pt x="3076" y="1792"/>
                    <a:pt x="3075" y="1823"/>
                  </a:cubicBezTo>
                  <a:cubicBezTo>
                    <a:pt x="3069" y="2019"/>
                    <a:pt x="3181" y="2040"/>
                    <a:pt x="3353" y="2085"/>
                  </a:cubicBezTo>
                  <a:cubicBezTo>
                    <a:pt x="3484" y="2119"/>
                    <a:pt x="3623" y="2238"/>
                    <a:pt x="3688" y="2353"/>
                  </a:cubicBezTo>
                  <a:cubicBezTo>
                    <a:pt x="3825" y="2597"/>
                    <a:pt x="3529" y="3175"/>
                    <a:pt x="3231" y="3303"/>
                  </a:cubicBezTo>
                  <a:cubicBezTo>
                    <a:pt x="2998" y="3404"/>
                    <a:pt x="2841" y="3459"/>
                    <a:pt x="2715" y="3459"/>
                  </a:cubicBezTo>
                  <a:cubicBezTo>
                    <a:pt x="2530" y="3459"/>
                    <a:pt x="2414" y="3340"/>
                    <a:pt x="2226" y="3072"/>
                  </a:cubicBezTo>
                  <a:cubicBezTo>
                    <a:pt x="1996" y="2743"/>
                    <a:pt x="1894" y="2356"/>
                    <a:pt x="1622" y="2047"/>
                  </a:cubicBezTo>
                  <a:cubicBezTo>
                    <a:pt x="1523" y="1936"/>
                    <a:pt x="1278" y="1870"/>
                    <a:pt x="1072" y="1870"/>
                  </a:cubicBezTo>
                  <a:cubicBezTo>
                    <a:pt x="911" y="1870"/>
                    <a:pt x="773" y="1911"/>
                    <a:pt x="748" y="2003"/>
                  </a:cubicBezTo>
                  <a:cubicBezTo>
                    <a:pt x="670" y="2301"/>
                    <a:pt x="377" y="2442"/>
                    <a:pt x="265" y="2729"/>
                  </a:cubicBezTo>
                  <a:cubicBezTo>
                    <a:pt x="130" y="3076"/>
                    <a:pt x="1" y="3397"/>
                    <a:pt x="90" y="3752"/>
                  </a:cubicBezTo>
                  <a:cubicBezTo>
                    <a:pt x="172" y="4077"/>
                    <a:pt x="61" y="4451"/>
                    <a:pt x="371" y="4722"/>
                  </a:cubicBezTo>
                  <a:cubicBezTo>
                    <a:pt x="151" y="5088"/>
                    <a:pt x="583" y="5253"/>
                    <a:pt x="735" y="5422"/>
                  </a:cubicBezTo>
                  <a:cubicBezTo>
                    <a:pt x="944" y="5656"/>
                    <a:pt x="1201" y="5946"/>
                    <a:pt x="1597" y="6011"/>
                  </a:cubicBezTo>
                  <a:cubicBezTo>
                    <a:pt x="1851" y="6054"/>
                    <a:pt x="2065" y="6196"/>
                    <a:pt x="2343" y="6196"/>
                  </a:cubicBezTo>
                  <a:cubicBezTo>
                    <a:pt x="2370" y="6196"/>
                    <a:pt x="2398" y="6195"/>
                    <a:pt x="2426" y="6192"/>
                  </a:cubicBezTo>
                  <a:cubicBezTo>
                    <a:pt x="2994" y="6132"/>
                    <a:pt x="3572" y="6152"/>
                    <a:pt x="4125" y="5993"/>
                  </a:cubicBezTo>
                  <a:cubicBezTo>
                    <a:pt x="4168" y="5981"/>
                    <a:pt x="4209" y="5974"/>
                    <a:pt x="4247" y="5974"/>
                  </a:cubicBezTo>
                  <a:cubicBezTo>
                    <a:pt x="4340" y="5974"/>
                    <a:pt x="4415" y="6013"/>
                    <a:pt x="4461" y="6097"/>
                  </a:cubicBezTo>
                  <a:cubicBezTo>
                    <a:pt x="4631" y="6406"/>
                    <a:pt x="4813" y="6715"/>
                    <a:pt x="4781" y="7081"/>
                  </a:cubicBezTo>
                  <a:cubicBezTo>
                    <a:pt x="4777" y="7130"/>
                    <a:pt x="4794" y="7216"/>
                    <a:pt x="4829" y="7229"/>
                  </a:cubicBezTo>
                  <a:cubicBezTo>
                    <a:pt x="5283" y="7404"/>
                    <a:pt x="5040" y="7655"/>
                    <a:pt x="4892" y="7854"/>
                  </a:cubicBezTo>
                  <a:cubicBezTo>
                    <a:pt x="4578" y="8281"/>
                    <a:pt x="4224" y="8682"/>
                    <a:pt x="3898" y="9101"/>
                  </a:cubicBezTo>
                  <a:cubicBezTo>
                    <a:pt x="3675" y="9387"/>
                    <a:pt x="3414" y="9594"/>
                    <a:pt x="3039" y="9594"/>
                  </a:cubicBezTo>
                  <a:cubicBezTo>
                    <a:pt x="2976" y="9594"/>
                    <a:pt x="2911" y="9588"/>
                    <a:pt x="2842" y="9576"/>
                  </a:cubicBezTo>
                  <a:cubicBezTo>
                    <a:pt x="2826" y="9574"/>
                    <a:pt x="2812" y="9572"/>
                    <a:pt x="2798" y="9572"/>
                  </a:cubicBezTo>
                  <a:cubicBezTo>
                    <a:pt x="2767" y="9572"/>
                    <a:pt x="2739" y="9580"/>
                    <a:pt x="2707" y="9601"/>
                  </a:cubicBezTo>
                  <a:cubicBezTo>
                    <a:pt x="2366" y="9823"/>
                    <a:pt x="2126" y="10186"/>
                    <a:pt x="2101" y="10492"/>
                  </a:cubicBezTo>
                  <a:cubicBezTo>
                    <a:pt x="2073" y="10859"/>
                    <a:pt x="1928" y="11181"/>
                    <a:pt x="1861" y="11525"/>
                  </a:cubicBezTo>
                  <a:cubicBezTo>
                    <a:pt x="1810" y="11785"/>
                    <a:pt x="1821" y="12019"/>
                    <a:pt x="1950" y="12250"/>
                  </a:cubicBezTo>
                  <a:cubicBezTo>
                    <a:pt x="2100" y="12517"/>
                    <a:pt x="2465" y="12710"/>
                    <a:pt x="2796" y="12710"/>
                  </a:cubicBezTo>
                  <a:cubicBezTo>
                    <a:pt x="2931" y="12710"/>
                    <a:pt x="3061" y="12678"/>
                    <a:pt x="3168" y="12605"/>
                  </a:cubicBezTo>
                  <a:cubicBezTo>
                    <a:pt x="3357" y="12475"/>
                    <a:pt x="3696" y="12450"/>
                    <a:pt x="3737" y="12191"/>
                  </a:cubicBezTo>
                  <a:cubicBezTo>
                    <a:pt x="3765" y="12008"/>
                    <a:pt x="3903" y="11931"/>
                    <a:pt x="4021" y="11865"/>
                  </a:cubicBezTo>
                  <a:cubicBezTo>
                    <a:pt x="4527" y="11579"/>
                    <a:pt x="4693" y="11132"/>
                    <a:pt x="4815" y="10679"/>
                  </a:cubicBezTo>
                  <a:cubicBezTo>
                    <a:pt x="4722" y="10530"/>
                    <a:pt x="4787" y="10459"/>
                    <a:pt x="4887" y="10394"/>
                  </a:cubicBezTo>
                  <a:cubicBezTo>
                    <a:pt x="5200" y="10195"/>
                    <a:pt x="5362" y="9872"/>
                    <a:pt x="5663" y="9654"/>
                  </a:cubicBezTo>
                  <a:cubicBezTo>
                    <a:pt x="5838" y="9529"/>
                    <a:pt x="6063" y="9383"/>
                    <a:pt x="6136" y="9214"/>
                  </a:cubicBezTo>
                  <a:cubicBezTo>
                    <a:pt x="6202" y="9062"/>
                    <a:pt x="6312" y="8972"/>
                    <a:pt x="6415" y="8964"/>
                  </a:cubicBezTo>
                  <a:cubicBezTo>
                    <a:pt x="6419" y="8964"/>
                    <a:pt x="6424" y="8964"/>
                    <a:pt x="6428" y="8964"/>
                  </a:cubicBezTo>
                  <a:cubicBezTo>
                    <a:pt x="6560" y="8964"/>
                    <a:pt x="6636" y="9104"/>
                    <a:pt x="6701" y="9223"/>
                  </a:cubicBezTo>
                  <a:cubicBezTo>
                    <a:pt x="6804" y="9413"/>
                    <a:pt x="6911" y="9609"/>
                    <a:pt x="7060" y="9768"/>
                  </a:cubicBezTo>
                  <a:cubicBezTo>
                    <a:pt x="7381" y="10108"/>
                    <a:pt x="7650" y="10478"/>
                    <a:pt x="7886" y="10867"/>
                  </a:cubicBezTo>
                  <a:cubicBezTo>
                    <a:pt x="8081" y="11190"/>
                    <a:pt x="8383" y="11417"/>
                    <a:pt x="8647" y="11417"/>
                  </a:cubicBezTo>
                  <a:cubicBezTo>
                    <a:pt x="8705" y="11417"/>
                    <a:pt x="8762" y="11405"/>
                    <a:pt x="8816" y="11381"/>
                  </a:cubicBezTo>
                  <a:cubicBezTo>
                    <a:pt x="9074" y="11262"/>
                    <a:pt x="9309" y="11098"/>
                    <a:pt x="9508" y="10895"/>
                  </a:cubicBezTo>
                  <a:cubicBezTo>
                    <a:pt x="9843" y="10552"/>
                    <a:pt x="10250" y="10267"/>
                    <a:pt x="10529" y="9880"/>
                  </a:cubicBezTo>
                  <a:cubicBezTo>
                    <a:pt x="10552" y="9849"/>
                    <a:pt x="10609" y="9828"/>
                    <a:pt x="10654" y="9819"/>
                  </a:cubicBezTo>
                  <a:cubicBezTo>
                    <a:pt x="11064" y="9741"/>
                    <a:pt x="10864" y="9541"/>
                    <a:pt x="10750" y="9382"/>
                  </a:cubicBezTo>
                  <a:cubicBezTo>
                    <a:pt x="10668" y="9267"/>
                    <a:pt x="10539" y="9182"/>
                    <a:pt x="10436" y="9079"/>
                  </a:cubicBezTo>
                  <a:cubicBezTo>
                    <a:pt x="10042" y="8677"/>
                    <a:pt x="9665" y="8261"/>
                    <a:pt x="9251" y="7876"/>
                  </a:cubicBezTo>
                  <a:cubicBezTo>
                    <a:pt x="8923" y="7572"/>
                    <a:pt x="8904" y="7588"/>
                    <a:pt x="9231" y="7263"/>
                  </a:cubicBezTo>
                  <a:cubicBezTo>
                    <a:pt x="9361" y="7134"/>
                    <a:pt x="9470" y="6990"/>
                    <a:pt x="9579" y="6848"/>
                  </a:cubicBezTo>
                  <a:cubicBezTo>
                    <a:pt x="9809" y="6550"/>
                    <a:pt x="10131" y="6300"/>
                    <a:pt x="10452" y="6074"/>
                  </a:cubicBezTo>
                  <a:cubicBezTo>
                    <a:pt x="10605" y="5966"/>
                    <a:pt x="10512" y="5786"/>
                    <a:pt x="10703" y="5695"/>
                  </a:cubicBezTo>
                  <a:cubicBezTo>
                    <a:pt x="11161" y="5480"/>
                    <a:pt x="11454" y="5143"/>
                    <a:pt x="11465" y="4646"/>
                  </a:cubicBezTo>
                  <a:cubicBezTo>
                    <a:pt x="11468" y="4476"/>
                    <a:pt x="11306" y="4244"/>
                    <a:pt x="11648" y="4176"/>
                  </a:cubicBezTo>
                  <a:cubicBezTo>
                    <a:pt x="11655" y="4175"/>
                    <a:pt x="11660" y="4094"/>
                    <a:pt x="11644" y="4086"/>
                  </a:cubicBezTo>
                  <a:cubicBezTo>
                    <a:pt x="11426" y="3976"/>
                    <a:pt x="11448" y="3654"/>
                    <a:pt x="11144" y="3624"/>
                  </a:cubicBezTo>
                  <a:cubicBezTo>
                    <a:pt x="11034" y="3613"/>
                    <a:pt x="10976" y="3547"/>
                    <a:pt x="10927" y="3469"/>
                  </a:cubicBezTo>
                  <a:cubicBezTo>
                    <a:pt x="10758" y="3203"/>
                    <a:pt x="10419" y="3087"/>
                    <a:pt x="10226" y="2847"/>
                  </a:cubicBezTo>
                  <a:cubicBezTo>
                    <a:pt x="9992" y="2558"/>
                    <a:pt x="9601" y="2441"/>
                    <a:pt x="9358" y="2162"/>
                  </a:cubicBezTo>
                  <a:cubicBezTo>
                    <a:pt x="9184" y="1963"/>
                    <a:pt x="8927" y="1859"/>
                    <a:pt x="8685" y="1859"/>
                  </a:cubicBezTo>
                  <a:cubicBezTo>
                    <a:pt x="8490" y="1859"/>
                    <a:pt x="8305" y="1927"/>
                    <a:pt x="8183" y="2068"/>
                  </a:cubicBezTo>
                  <a:cubicBezTo>
                    <a:pt x="7773" y="2543"/>
                    <a:pt x="7375" y="3024"/>
                    <a:pt x="6988" y="3515"/>
                  </a:cubicBezTo>
                  <a:cubicBezTo>
                    <a:pt x="6679" y="3907"/>
                    <a:pt x="6397" y="4316"/>
                    <a:pt x="6094" y="4713"/>
                  </a:cubicBezTo>
                  <a:cubicBezTo>
                    <a:pt x="6059" y="4760"/>
                    <a:pt x="6037" y="4863"/>
                    <a:pt x="5962" y="4863"/>
                  </a:cubicBezTo>
                  <a:cubicBezTo>
                    <a:pt x="5943" y="4863"/>
                    <a:pt x="5921" y="4856"/>
                    <a:pt x="5893" y="4840"/>
                  </a:cubicBezTo>
                  <a:cubicBezTo>
                    <a:pt x="5804" y="4787"/>
                    <a:pt x="5794" y="4693"/>
                    <a:pt x="5858" y="4581"/>
                  </a:cubicBezTo>
                  <a:cubicBezTo>
                    <a:pt x="6024" y="4292"/>
                    <a:pt x="6171" y="3993"/>
                    <a:pt x="6311" y="3691"/>
                  </a:cubicBezTo>
                  <a:cubicBezTo>
                    <a:pt x="6609" y="3054"/>
                    <a:pt x="6627" y="2406"/>
                    <a:pt x="6353" y="1760"/>
                  </a:cubicBezTo>
                  <a:cubicBezTo>
                    <a:pt x="6312" y="1664"/>
                    <a:pt x="6257" y="1572"/>
                    <a:pt x="6217" y="1473"/>
                  </a:cubicBezTo>
                  <a:cubicBezTo>
                    <a:pt x="6030" y="1019"/>
                    <a:pt x="5670" y="669"/>
                    <a:pt x="5236" y="406"/>
                  </a:cubicBezTo>
                  <a:cubicBezTo>
                    <a:pt x="4856" y="175"/>
                    <a:pt x="4441" y="0"/>
                    <a:pt x="4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542925" y="2080963"/>
              <a:ext cx="35775" cy="62375"/>
            </a:xfrm>
            <a:custGeom>
              <a:avLst/>
              <a:gdLst/>
              <a:ahLst/>
              <a:cxnLst/>
              <a:rect l="l" t="t" r="r" b="b"/>
              <a:pathLst>
                <a:path w="1431" h="2495" extrusionOk="0">
                  <a:moveTo>
                    <a:pt x="1086" y="0"/>
                  </a:moveTo>
                  <a:cubicBezTo>
                    <a:pt x="1059" y="0"/>
                    <a:pt x="1031" y="1"/>
                    <a:pt x="1000" y="3"/>
                  </a:cubicBezTo>
                  <a:cubicBezTo>
                    <a:pt x="725" y="20"/>
                    <a:pt x="552" y="69"/>
                    <a:pt x="478" y="366"/>
                  </a:cubicBezTo>
                  <a:cubicBezTo>
                    <a:pt x="432" y="553"/>
                    <a:pt x="347" y="757"/>
                    <a:pt x="279" y="947"/>
                  </a:cubicBezTo>
                  <a:cubicBezTo>
                    <a:pt x="173" y="1247"/>
                    <a:pt x="113" y="1565"/>
                    <a:pt x="1" y="1858"/>
                  </a:cubicBezTo>
                  <a:cubicBezTo>
                    <a:pt x="36" y="1977"/>
                    <a:pt x="51" y="2089"/>
                    <a:pt x="103" y="2185"/>
                  </a:cubicBezTo>
                  <a:cubicBezTo>
                    <a:pt x="170" y="2309"/>
                    <a:pt x="236" y="2494"/>
                    <a:pt x="390" y="2494"/>
                  </a:cubicBezTo>
                  <a:cubicBezTo>
                    <a:pt x="400" y="2494"/>
                    <a:pt x="410" y="2494"/>
                    <a:pt x="421" y="2492"/>
                  </a:cubicBezTo>
                  <a:cubicBezTo>
                    <a:pt x="581" y="2469"/>
                    <a:pt x="751" y="2328"/>
                    <a:pt x="785" y="2160"/>
                  </a:cubicBezTo>
                  <a:cubicBezTo>
                    <a:pt x="912" y="1541"/>
                    <a:pt x="1144" y="950"/>
                    <a:pt x="1345" y="350"/>
                  </a:cubicBezTo>
                  <a:cubicBezTo>
                    <a:pt x="1431" y="94"/>
                    <a:pt x="1345" y="0"/>
                    <a:pt x="1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464450" y="2393088"/>
              <a:ext cx="31825" cy="48725"/>
            </a:xfrm>
            <a:custGeom>
              <a:avLst/>
              <a:gdLst/>
              <a:ahLst/>
              <a:cxnLst/>
              <a:rect l="l" t="t" r="r" b="b"/>
              <a:pathLst>
                <a:path w="1273" h="1949" extrusionOk="0">
                  <a:moveTo>
                    <a:pt x="707" y="1"/>
                  </a:moveTo>
                  <a:cubicBezTo>
                    <a:pt x="624" y="1"/>
                    <a:pt x="522" y="40"/>
                    <a:pt x="398" y="114"/>
                  </a:cubicBezTo>
                  <a:cubicBezTo>
                    <a:pt x="243" y="205"/>
                    <a:pt x="0" y="285"/>
                    <a:pt x="137" y="500"/>
                  </a:cubicBezTo>
                  <a:cubicBezTo>
                    <a:pt x="255" y="687"/>
                    <a:pt x="242" y="881"/>
                    <a:pt x="283" y="1070"/>
                  </a:cubicBezTo>
                  <a:cubicBezTo>
                    <a:pt x="338" y="1313"/>
                    <a:pt x="450" y="1535"/>
                    <a:pt x="564" y="1756"/>
                  </a:cubicBezTo>
                  <a:cubicBezTo>
                    <a:pt x="657" y="1936"/>
                    <a:pt x="882" y="1930"/>
                    <a:pt x="1035" y="1948"/>
                  </a:cubicBezTo>
                  <a:cubicBezTo>
                    <a:pt x="1038" y="1949"/>
                    <a:pt x="1042" y="1949"/>
                    <a:pt x="1046" y="1949"/>
                  </a:cubicBezTo>
                  <a:cubicBezTo>
                    <a:pt x="1155" y="1949"/>
                    <a:pt x="1263" y="1774"/>
                    <a:pt x="1273" y="1637"/>
                  </a:cubicBezTo>
                  <a:cubicBezTo>
                    <a:pt x="1170" y="1167"/>
                    <a:pt x="1093" y="706"/>
                    <a:pt x="962" y="259"/>
                  </a:cubicBezTo>
                  <a:cubicBezTo>
                    <a:pt x="910" y="83"/>
                    <a:pt x="828" y="1"/>
                    <a:pt x="7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579400" y="2112363"/>
              <a:ext cx="47025" cy="45525"/>
            </a:xfrm>
            <a:custGeom>
              <a:avLst/>
              <a:gdLst/>
              <a:ahLst/>
              <a:cxnLst/>
              <a:rect l="l" t="t" r="r" b="b"/>
              <a:pathLst>
                <a:path w="1881" h="1821" extrusionOk="0">
                  <a:moveTo>
                    <a:pt x="1599" y="0"/>
                  </a:moveTo>
                  <a:cubicBezTo>
                    <a:pt x="1586" y="0"/>
                    <a:pt x="1573" y="1"/>
                    <a:pt x="1560" y="1"/>
                  </a:cubicBezTo>
                  <a:cubicBezTo>
                    <a:pt x="1387" y="7"/>
                    <a:pt x="1202" y="73"/>
                    <a:pt x="1119" y="193"/>
                  </a:cubicBezTo>
                  <a:cubicBezTo>
                    <a:pt x="965" y="415"/>
                    <a:pt x="723" y="535"/>
                    <a:pt x="524" y="705"/>
                  </a:cubicBezTo>
                  <a:cubicBezTo>
                    <a:pt x="55" y="1105"/>
                    <a:pt x="0" y="1270"/>
                    <a:pt x="162" y="1693"/>
                  </a:cubicBezTo>
                  <a:cubicBezTo>
                    <a:pt x="198" y="1786"/>
                    <a:pt x="229" y="1821"/>
                    <a:pt x="264" y="1821"/>
                  </a:cubicBezTo>
                  <a:cubicBezTo>
                    <a:pt x="300" y="1821"/>
                    <a:pt x="341" y="1784"/>
                    <a:pt x="397" y="1735"/>
                  </a:cubicBezTo>
                  <a:cubicBezTo>
                    <a:pt x="756" y="1419"/>
                    <a:pt x="1096" y="1077"/>
                    <a:pt x="1492" y="807"/>
                  </a:cubicBezTo>
                  <a:cubicBezTo>
                    <a:pt x="1729" y="646"/>
                    <a:pt x="1784" y="457"/>
                    <a:pt x="1848" y="241"/>
                  </a:cubicBezTo>
                  <a:cubicBezTo>
                    <a:pt x="1880" y="44"/>
                    <a:pt x="1751" y="0"/>
                    <a:pt x="1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423225" y="2392663"/>
              <a:ext cx="27875" cy="56150"/>
            </a:xfrm>
            <a:custGeom>
              <a:avLst/>
              <a:gdLst/>
              <a:ahLst/>
              <a:cxnLst/>
              <a:rect l="l" t="t" r="r" b="b"/>
              <a:pathLst>
                <a:path w="1115" h="2246" extrusionOk="0">
                  <a:moveTo>
                    <a:pt x="776" y="1"/>
                  </a:moveTo>
                  <a:cubicBezTo>
                    <a:pt x="720" y="1"/>
                    <a:pt x="662" y="45"/>
                    <a:pt x="595" y="172"/>
                  </a:cubicBezTo>
                  <a:cubicBezTo>
                    <a:pt x="302" y="733"/>
                    <a:pt x="267" y="1342"/>
                    <a:pt x="71" y="1918"/>
                  </a:cubicBezTo>
                  <a:cubicBezTo>
                    <a:pt x="57" y="2026"/>
                    <a:pt x="0" y="2129"/>
                    <a:pt x="168" y="2191"/>
                  </a:cubicBezTo>
                  <a:cubicBezTo>
                    <a:pt x="225" y="2212"/>
                    <a:pt x="281" y="2246"/>
                    <a:pt x="336" y="2246"/>
                  </a:cubicBezTo>
                  <a:cubicBezTo>
                    <a:pt x="363" y="2246"/>
                    <a:pt x="391" y="2237"/>
                    <a:pt x="418" y="2214"/>
                  </a:cubicBezTo>
                  <a:cubicBezTo>
                    <a:pt x="544" y="2106"/>
                    <a:pt x="698" y="2014"/>
                    <a:pt x="739" y="1842"/>
                  </a:cubicBezTo>
                  <a:cubicBezTo>
                    <a:pt x="848" y="1397"/>
                    <a:pt x="953" y="954"/>
                    <a:pt x="1073" y="512"/>
                  </a:cubicBezTo>
                  <a:cubicBezTo>
                    <a:pt x="1114" y="359"/>
                    <a:pt x="1101" y="225"/>
                    <a:pt x="979" y="124"/>
                  </a:cubicBezTo>
                  <a:cubicBezTo>
                    <a:pt x="907" y="64"/>
                    <a:pt x="843" y="1"/>
                    <a:pt x="7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594175" y="2156063"/>
              <a:ext cx="51125" cy="26775"/>
            </a:xfrm>
            <a:custGeom>
              <a:avLst/>
              <a:gdLst/>
              <a:ahLst/>
              <a:cxnLst/>
              <a:rect l="l" t="t" r="r" b="b"/>
              <a:pathLst>
                <a:path w="2045" h="1071" extrusionOk="0">
                  <a:moveTo>
                    <a:pt x="1615" y="1"/>
                  </a:moveTo>
                  <a:cubicBezTo>
                    <a:pt x="1563" y="1"/>
                    <a:pt x="1507" y="14"/>
                    <a:pt x="1446" y="44"/>
                  </a:cubicBezTo>
                  <a:cubicBezTo>
                    <a:pt x="1174" y="177"/>
                    <a:pt x="873" y="204"/>
                    <a:pt x="592" y="288"/>
                  </a:cubicBezTo>
                  <a:cubicBezTo>
                    <a:pt x="402" y="345"/>
                    <a:pt x="0" y="343"/>
                    <a:pt x="113" y="709"/>
                  </a:cubicBezTo>
                  <a:cubicBezTo>
                    <a:pt x="103" y="967"/>
                    <a:pt x="117" y="1071"/>
                    <a:pt x="237" y="1071"/>
                  </a:cubicBezTo>
                  <a:cubicBezTo>
                    <a:pt x="294" y="1071"/>
                    <a:pt x="377" y="1047"/>
                    <a:pt x="492" y="1005"/>
                  </a:cubicBezTo>
                  <a:cubicBezTo>
                    <a:pt x="866" y="867"/>
                    <a:pt x="1235" y="736"/>
                    <a:pt x="1632" y="655"/>
                  </a:cubicBezTo>
                  <a:cubicBezTo>
                    <a:pt x="1759" y="630"/>
                    <a:pt x="2044" y="491"/>
                    <a:pt x="1946" y="259"/>
                  </a:cubicBezTo>
                  <a:cubicBezTo>
                    <a:pt x="1887" y="121"/>
                    <a:pt x="1773" y="1"/>
                    <a:pt x="16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150599" y="64806"/>
            <a:ext cx="4289937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Type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60" y="1793855"/>
            <a:ext cx="8514937" cy="1573601"/>
          </a:xfrm>
        </p:spPr>
        <p:txBody>
          <a:bodyPr/>
          <a:lstStyle/>
          <a:p>
            <a:pPr marL="0" marR="0" lvl="0" indent="-298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Anycast</a:t>
            </a:r>
          </a:p>
          <a:p>
            <a:pPr marL="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Describe communication where a piece of information is sent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from one point to a group of points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.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But as soon as the source node sends the data to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any node in the group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, the transmission process is completed. Therefore, the node with the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lowest transmission cost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is generally selected.</a:t>
            </a:r>
            <a:endParaRPr lang="zh-CN" altLang="en-US" sz="1200" dirty="0">
              <a:solidFill>
                <a:schemeClr val="bg2"/>
              </a:solidFill>
              <a:latin typeface="Comfortaa" panose="02010600030101010101" charset="0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395998" y="4448593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54" name="Picture 6" descr="大雄，头像- 堆糖，美图壁纸兴趣社区">
            <a:extLst>
              <a:ext uri="{FF2B5EF4-FFF2-40B4-BE49-F238E27FC236}">
                <a16:creationId xmlns:a16="http://schemas.microsoft.com/office/drawing/2014/main" id="{9FAAB60F-415E-E017-912A-A1A7B9EA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58" y="3952082"/>
            <a:ext cx="645923" cy="6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哆啦A梦头像| 团头情头单人头像- 知乎">
            <a:extLst>
              <a:ext uri="{FF2B5EF4-FFF2-40B4-BE49-F238E27FC236}">
                <a16:creationId xmlns:a16="http://schemas.microsoft.com/office/drawing/2014/main" id="{7B62CDCA-8199-6893-D7CA-D2275548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13" y="3857772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6779A23-A9F3-E1F0-220A-F9CEF5836B10}"/>
              </a:ext>
            </a:extLst>
          </p:cNvPr>
          <p:cNvCxnSpPr>
            <a:cxnSpLocks/>
          </p:cNvCxnSpPr>
          <p:nvPr/>
        </p:nvCxnSpPr>
        <p:spPr>
          <a:xfrm>
            <a:off x="3468902" y="4322106"/>
            <a:ext cx="1668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8" descr="哆啦A梦头像| 团头情头单人头像- 知乎">
            <a:extLst>
              <a:ext uri="{FF2B5EF4-FFF2-40B4-BE49-F238E27FC236}">
                <a16:creationId xmlns:a16="http://schemas.microsoft.com/office/drawing/2014/main" id="{C9267B1C-C74B-CDCF-1941-002D2608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76" y="3294371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613;p25">
            <a:extLst>
              <a:ext uri="{FF2B5EF4-FFF2-40B4-BE49-F238E27FC236}">
                <a16:creationId xmlns:a16="http://schemas.microsoft.com/office/drawing/2014/main" id="{38A72D14-85F8-8EB9-4D99-A4BD95B380FB}"/>
              </a:ext>
            </a:extLst>
          </p:cNvPr>
          <p:cNvGrpSpPr/>
          <p:nvPr/>
        </p:nvGrpSpPr>
        <p:grpSpPr>
          <a:xfrm>
            <a:off x="4273071" y="1450869"/>
            <a:ext cx="167058" cy="468473"/>
            <a:chOff x="3593968" y="3125480"/>
            <a:chExt cx="167058" cy="468473"/>
          </a:xfrm>
        </p:grpSpPr>
        <p:sp>
          <p:nvSpPr>
            <p:cNvPr id="10" name="Google Shape;614;p25">
              <a:extLst>
                <a:ext uri="{FF2B5EF4-FFF2-40B4-BE49-F238E27FC236}">
                  <a16:creationId xmlns:a16="http://schemas.microsoft.com/office/drawing/2014/main" id="{F900D4E5-86C5-DBE7-CBA4-9617F5D54EF0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615;p25">
              <a:extLst>
                <a:ext uri="{FF2B5EF4-FFF2-40B4-BE49-F238E27FC236}">
                  <a16:creationId xmlns:a16="http://schemas.microsoft.com/office/drawing/2014/main" id="{42FA8D2F-0116-F70A-90CE-A6121EABD2B4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8" descr="哆啦A梦头像| 团头情头单人头像- 知乎">
            <a:extLst>
              <a:ext uri="{FF2B5EF4-FFF2-40B4-BE49-F238E27FC236}">
                <a16:creationId xmlns:a16="http://schemas.microsoft.com/office/drawing/2014/main" id="{B3FC3F6D-0EAC-A42D-868B-08A8F3D8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99" y="3585063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哆啦A梦头像| 团头情头单人头像- 知乎">
            <a:extLst>
              <a:ext uri="{FF2B5EF4-FFF2-40B4-BE49-F238E27FC236}">
                <a16:creationId xmlns:a16="http://schemas.microsoft.com/office/drawing/2014/main" id="{3738D224-79FC-57E6-0AA9-1ACA6CD1E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081" y="3855684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哆啦A梦头像| 团头情头单人头像- 知乎">
            <a:extLst>
              <a:ext uri="{FF2B5EF4-FFF2-40B4-BE49-F238E27FC236}">
                <a16:creationId xmlns:a16="http://schemas.microsoft.com/office/drawing/2014/main" id="{C79EC832-5949-0E85-C236-E70E61A7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38" y="4359683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DEF59CCD-D4C7-A68E-7FA3-62C7E7B8A3AA}"/>
              </a:ext>
            </a:extLst>
          </p:cNvPr>
          <p:cNvSpPr/>
          <p:nvPr/>
        </p:nvSpPr>
        <p:spPr>
          <a:xfrm>
            <a:off x="5182206" y="3375234"/>
            <a:ext cx="3434744" cy="17760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448E86-5055-8010-9FAE-65C8D92217F8}"/>
              </a:ext>
            </a:extLst>
          </p:cNvPr>
          <p:cNvSpPr txBox="1"/>
          <p:nvPr/>
        </p:nvSpPr>
        <p:spPr>
          <a:xfrm>
            <a:off x="3397576" y="3890596"/>
            <a:ext cx="1826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98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Anyone</a:t>
            </a:r>
          </a:p>
        </p:txBody>
      </p:sp>
    </p:spTree>
    <p:extLst>
      <p:ext uri="{BB962C8B-B14F-4D97-AF65-F5344CB8AC3E}">
        <p14:creationId xmlns:p14="http://schemas.microsoft.com/office/powerpoint/2010/main" val="299433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30"/>
          <p:cNvGrpSpPr/>
          <p:nvPr/>
        </p:nvGrpSpPr>
        <p:grpSpPr>
          <a:xfrm>
            <a:off x="323294" y="685369"/>
            <a:ext cx="574750" cy="747275"/>
            <a:chOff x="106075" y="1701200"/>
            <a:chExt cx="574750" cy="747275"/>
          </a:xfrm>
        </p:grpSpPr>
        <p:sp>
          <p:nvSpPr>
            <p:cNvPr id="835" name="Google Shape;835;p30"/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08125" y="1859425"/>
              <a:ext cx="320200" cy="384775"/>
            </a:xfrm>
            <a:custGeom>
              <a:avLst/>
              <a:gdLst/>
              <a:ahLst/>
              <a:cxnLst/>
              <a:rect l="l" t="t" r="r" b="b"/>
              <a:pathLst>
                <a:path w="12808" h="15391" extrusionOk="0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0"/>
          <p:cNvGrpSpPr/>
          <p:nvPr/>
        </p:nvGrpSpPr>
        <p:grpSpPr>
          <a:xfrm>
            <a:off x="2033438" y="691744"/>
            <a:ext cx="552650" cy="725050"/>
            <a:chOff x="770600" y="1702650"/>
            <a:chExt cx="552650" cy="725050"/>
          </a:xfrm>
        </p:grpSpPr>
        <p:sp>
          <p:nvSpPr>
            <p:cNvPr id="839" name="Google Shape;839;p30"/>
            <p:cNvSpPr/>
            <p:nvPr/>
          </p:nvSpPr>
          <p:spPr>
            <a:xfrm>
              <a:off x="770625" y="1702650"/>
              <a:ext cx="552625" cy="725025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891275" y="1804500"/>
              <a:ext cx="301825" cy="354375"/>
            </a:xfrm>
            <a:custGeom>
              <a:avLst/>
              <a:gdLst/>
              <a:ahLst/>
              <a:cxnLst/>
              <a:rect l="l" t="t" r="r" b="b"/>
              <a:pathLst>
                <a:path w="12073" h="14175" extrusionOk="0">
                  <a:moveTo>
                    <a:pt x="7222" y="1667"/>
                  </a:moveTo>
                  <a:cubicBezTo>
                    <a:pt x="7374" y="1667"/>
                    <a:pt x="7528" y="1712"/>
                    <a:pt x="7691" y="1831"/>
                  </a:cubicBezTo>
                  <a:cubicBezTo>
                    <a:pt x="7728" y="1859"/>
                    <a:pt x="7787" y="1870"/>
                    <a:pt x="7847" y="1870"/>
                  </a:cubicBezTo>
                  <a:cubicBezTo>
                    <a:pt x="7894" y="1870"/>
                    <a:pt x="7943" y="1863"/>
                    <a:pt x="7984" y="1853"/>
                  </a:cubicBezTo>
                  <a:cubicBezTo>
                    <a:pt x="8041" y="1839"/>
                    <a:pt x="8096" y="1833"/>
                    <a:pt x="8148" y="1833"/>
                  </a:cubicBezTo>
                  <a:cubicBezTo>
                    <a:pt x="8495" y="1833"/>
                    <a:pt x="8749" y="2098"/>
                    <a:pt x="9059" y="2195"/>
                  </a:cubicBezTo>
                  <a:cubicBezTo>
                    <a:pt x="9572" y="2355"/>
                    <a:pt x="9839" y="2734"/>
                    <a:pt x="10061" y="3151"/>
                  </a:cubicBezTo>
                  <a:cubicBezTo>
                    <a:pt x="10272" y="3547"/>
                    <a:pt x="10418" y="3977"/>
                    <a:pt x="10588" y="4393"/>
                  </a:cubicBezTo>
                  <a:cubicBezTo>
                    <a:pt x="10602" y="4428"/>
                    <a:pt x="10588" y="4473"/>
                    <a:pt x="10584" y="4583"/>
                  </a:cubicBezTo>
                  <a:cubicBezTo>
                    <a:pt x="10447" y="4975"/>
                    <a:pt x="10530" y="5453"/>
                    <a:pt x="10481" y="5920"/>
                  </a:cubicBezTo>
                  <a:cubicBezTo>
                    <a:pt x="10412" y="6589"/>
                    <a:pt x="9950" y="7045"/>
                    <a:pt x="9462" y="7424"/>
                  </a:cubicBezTo>
                  <a:cubicBezTo>
                    <a:pt x="9074" y="7725"/>
                    <a:pt x="8700" y="8027"/>
                    <a:pt x="8192" y="8215"/>
                  </a:cubicBezTo>
                  <a:cubicBezTo>
                    <a:pt x="7631" y="8423"/>
                    <a:pt x="7079" y="8555"/>
                    <a:pt x="6574" y="8555"/>
                  </a:cubicBezTo>
                  <a:cubicBezTo>
                    <a:pt x="5942" y="8555"/>
                    <a:pt x="5385" y="8348"/>
                    <a:pt x="4982" y="7824"/>
                  </a:cubicBezTo>
                  <a:cubicBezTo>
                    <a:pt x="4527" y="7229"/>
                    <a:pt x="3922" y="6655"/>
                    <a:pt x="4053" y="5759"/>
                  </a:cubicBezTo>
                  <a:cubicBezTo>
                    <a:pt x="4104" y="5407"/>
                    <a:pt x="4041" y="5039"/>
                    <a:pt x="4048" y="4679"/>
                  </a:cubicBezTo>
                  <a:cubicBezTo>
                    <a:pt x="4055" y="4329"/>
                    <a:pt x="4113" y="3992"/>
                    <a:pt x="4319" y="3686"/>
                  </a:cubicBezTo>
                  <a:cubicBezTo>
                    <a:pt x="4864" y="2883"/>
                    <a:pt x="5548" y="2261"/>
                    <a:pt x="6465" y="1895"/>
                  </a:cubicBezTo>
                  <a:cubicBezTo>
                    <a:pt x="6724" y="1791"/>
                    <a:pt x="6969" y="1667"/>
                    <a:pt x="7222" y="1667"/>
                  </a:cubicBezTo>
                  <a:close/>
                  <a:moveTo>
                    <a:pt x="7048" y="0"/>
                  </a:moveTo>
                  <a:cubicBezTo>
                    <a:pt x="7009" y="0"/>
                    <a:pt x="6968" y="19"/>
                    <a:pt x="6926" y="26"/>
                  </a:cubicBezTo>
                  <a:cubicBezTo>
                    <a:pt x="5716" y="233"/>
                    <a:pt x="4694" y="893"/>
                    <a:pt x="3888" y="1710"/>
                  </a:cubicBezTo>
                  <a:cubicBezTo>
                    <a:pt x="2962" y="2648"/>
                    <a:pt x="2410" y="3844"/>
                    <a:pt x="2540" y="5291"/>
                  </a:cubicBezTo>
                  <a:cubicBezTo>
                    <a:pt x="2614" y="6136"/>
                    <a:pt x="2839" y="6959"/>
                    <a:pt x="3200" y="7726"/>
                  </a:cubicBezTo>
                  <a:cubicBezTo>
                    <a:pt x="3539" y="8445"/>
                    <a:pt x="3545" y="8627"/>
                    <a:pt x="2985" y="9236"/>
                  </a:cubicBezTo>
                  <a:cubicBezTo>
                    <a:pt x="2683" y="9563"/>
                    <a:pt x="2344" y="9890"/>
                    <a:pt x="2100" y="10252"/>
                  </a:cubicBezTo>
                  <a:cubicBezTo>
                    <a:pt x="1622" y="10959"/>
                    <a:pt x="1033" y="11589"/>
                    <a:pt x="636" y="12358"/>
                  </a:cubicBezTo>
                  <a:cubicBezTo>
                    <a:pt x="454" y="12712"/>
                    <a:pt x="75" y="12951"/>
                    <a:pt x="224" y="13451"/>
                  </a:cubicBezTo>
                  <a:cubicBezTo>
                    <a:pt x="280" y="13641"/>
                    <a:pt x="1" y="13910"/>
                    <a:pt x="333" y="14068"/>
                  </a:cubicBezTo>
                  <a:cubicBezTo>
                    <a:pt x="478" y="14136"/>
                    <a:pt x="626" y="14174"/>
                    <a:pt x="769" y="14174"/>
                  </a:cubicBezTo>
                  <a:cubicBezTo>
                    <a:pt x="957" y="14174"/>
                    <a:pt x="1136" y="14109"/>
                    <a:pt x="1289" y="13963"/>
                  </a:cubicBezTo>
                  <a:cubicBezTo>
                    <a:pt x="1771" y="13503"/>
                    <a:pt x="2299" y="13057"/>
                    <a:pt x="2663" y="12508"/>
                  </a:cubicBezTo>
                  <a:cubicBezTo>
                    <a:pt x="3255" y="11613"/>
                    <a:pt x="3970" y="10811"/>
                    <a:pt x="4549" y="9908"/>
                  </a:cubicBezTo>
                  <a:cubicBezTo>
                    <a:pt x="4637" y="9770"/>
                    <a:pt x="4749" y="9732"/>
                    <a:pt x="4870" y="9732"/>
                  </a:cubicBezTo>
                  <a:cubicBezTo>
                    <a:pt x="5016" y="9732"/>
                    <a:pt x="5176" y="9788"/>
                    <a:pt x="5325" y="9788"/>
                  </a:cubicBezTo>
                  <a:cubicBezTo>
                    <a:pt x="5373" y="9788"/>
                    <a:pt x="5420" y="9782"/>
                    <a:pt x="5464" y="9767"/>
                  </a:cubicBezTo>
                  <a:cubicBezTo>
                    <a:pt x="5578" y="10112"/>
                    <a:pt x="5767" y="10198"/>
                    <a:pt x="5983" y="10198"/>
                  </a:cubicBezTo>
                  <a:cubicBezTo>
                    <a:pt x="6196" y="10198"/>
                    <a:pt x="6434" y="10114"/>
                    <a:pt x="6649" y="10114"/>
                  </a:cubicBezTo>
                  <a:cubicBezTo>
                    <a:pt x="6713" y="10114"/>
                    <a:pt x="6776" y="10122"/>
                    <a:pt x="6835" y="10142"/>
                  </a:cubicBezTo>
                  <a:cubicBezTo>
                    <a:pt x="6955" y="10181"/>
                    <a:pt x="7126" y="10213"/>
                    <a:pt x="7289" y="10213"/>
                  </a:cubicBezTo>
                  <a:cubicBezTo>
                    <a:pt x="7407" y="10213"/>
                    <a:pt x="7522" y="10197"/>
                    <a:pt x="7610" y="10155"/>
                  </a:cubicBezTo>
                  <a:cubicBezTo>
                    <a:pt x="8242" y="9862"/>
                    <a:pt x="8954" y="9858"/>
                    <a:pt x="9513" y="9231"/>
                  </a:cubicBezTo>
                  <a:cubicBezTo>
                    <a:pt x="10054" y="8622"/>
                    <a:pt x="10807" y="8239"/>
                    <a:pt x="11259" y="7456"/>
                  </a:cubicBezTo>
                  <a:cubicBezTo>
                    <a:pt x="11690" y="6709"/>
                    <a:pt x="11748" y="5897"/>
                    <a:pt x="11988" y="5122"/>
                  </a:cubicBezTo>
                  <a:cubicBezTo>
                    <a:pt x="12052" y="4917"/>
                    <a:pt x="12073" y="4517"/>
                    <a:pt x="11988" y="4358"/>
                  </a:cubicBezTo>
                  <a:cubicBezTo>
                    <a:pt x="11767" y="3946"/>
                    <a:pt x="11748" y="3477"/>
                    <a:pt x="11623" y="3066"/>
                  </a:cubicBezTo>
                  <a:cubicBezTo>
                    <a:pt x="11438" y="2448"/>
                    <a:pt x="11137" y="1979"/>
                    <a:pt x="10697" y="1593"/>
                  </a:cubicBezTo>
                  <a:cubicBezTo>
                    <a:pt x="9696" y="714"/>
                    <a:pt x="8579" y="54"/>
                    <a:pt x="7188" y="54"/>
                  </a:cubicBezTo>
                  <a:cubicBezTo>
                    <a:pt x="7172" y="54"/>
                    <a:pt x="7155" y="54"/>
                    <a:pt x="7139" y="54"/>
                  </a:cubicBezTo>
                  <a:cubicBezTo>
                    <a:pt x="7111" y="13"/>
                    <a:pt x="7081" y="0"/>
                    <a:pt x="7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022225" y="2111375"/>
              <a:ext cx="39050" cy="100950"/>
            </a:xfrm>
            <a:custGeom>
              <a:avLst/>
              <a:gdLst/>
              <a:ahLst/>
              <a:cxnLst/>
              <a:rect l="l" t="t" r="r" b="b"/>
              <a:pathLst>
                <a:path w="1562" h="4038" extrusionOk="0">
                  <a:moveTo>
                    <a:pt x="666" y="1"/>
                  </a:moveTo>
                  <a:cubicBezTo>
                    <a:pt x="654" y="1"/>
                    <a:pt x="640" y="1"/>
                    <a:pt x="627" y="1"/>
                  </a:cubicBezTo>
                  <a:cubicBezTo>
                    <a:pt x="257" y="15"/>
                    <a:pt x="1" y="132"/>
                    <a:pt x="19" y="481"/>
                  </a:cubicBezTo>
                  <a:cubicBezTo>
                    <a:pt x="74" y="1541"/>
                    <a:pt x="46" y="2609"/>
                    <a:pt x="257" y="3658"/>
                  </a:cubicBezTo>
                  <a:cubicBezTo>
                    <a:pt x="288" y="3809"/>
                    <a:pt x="248" y="4010"/>
                    <a:pt x="461" y="4034"/>
                  </a:cubicBezTo>
                  <a:cubicBezTo>
                    <a:pt x="479" y="4036"/>
                    <a:pt x="498" y="4038"/>
                    <a:pt x="516" y="4038"/>
                  </a:cubicBezTo>
                  <a:cubicBezTo>
                    <a:pt x="659" y="4038"/>
                    <a:pt x="794" y="3962"/>
                    <a:pt x="866" y="3835"/>
                  </a:cubicBezTo>
                  <a:cubicBezTo>
                    <a:pt x="1127" y="3406"/>
                    <a:pt x="1561" y="3039"/>
                    <a:pt x="1322" y="2474"/>
                  </a:cubicBezTo>
                  <a:cubicBezTo>
                    <a:pt x="1309" y="1822"/>
                    <a:pt x="1322" y="1197"/>
                    <a:pt x="1276" y="575"/>
                  </a:cubicBezTo>
                  <a:cubicBezTo>
                    <a:pt x="1249" y="23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076725" y="2110650"/>
              <a:ext cx="49475" cy="77275"/>
            </a:xfrm>
            <a:custGeom>
              <a:avLst/>
              <a:gdLst/>
              <a:ahLst/>
              <a:cxnLst/>
              <a:rect l="l" t="t" r="r" b="b"/>
              <a:pathLst>
                <a:path w="1979" h="3091" extrusionOk="0">
                  <a:moveTo>
                    <a:pt x="734" y="1"/>
                  </a:moveTo>
                  <a:cubicBezTo>
                    <a:pt x="691" y="1"/>
                    <a:pt x="644" y="6"/>
                    <a:pt x="593" y="17"/>
                  </a:cubicBezTo>
                  <a:cubicBezTo>
                    <a:pt x="209" y="101"/>
                    <a:pt x="76" y="404"/>
                    <a:pt x="0" y="817"/>
                  </a:cubicBezTo>
                  <a:cubicBezTo>
                    <a:pt x="275" y="1408"/>
                    <a:pt x="388" y="2120"/>
                    <a:pt x="675" y="2757"/>
                  </a:cubicBezTo>
                  <a:cubicBezTo>
                    <a:pt x="775" y="2981"/>
                    <a:pt x="1058" y="3091"/>
                    <a:pt x="1336" y="3091"/>
                  </a:cubicBezTo>
                  <a:cubicBezTo>
                    <a:pt x="1432" y="3091"/>
                    <a:pt x="1527" y="3078"/>
                    <a:pt x="1614" y="3052"/>
                  </a:cubicBezTo>
                  <a:cubicBezTo>
                    <a:pt x="1979" y="2943"/>
                    <a:pt x="1824" y="2639"/>
                    <a:pt x="1741" y="2367"/>
                  </a:cubicBezTo>
                  <a:cubicBezTo>
                    <a:pt x="1555" y="1763"/>
                    <a:pt x="1416" y="1145"/>
                    <a:pt x="1240" y="538"/>
                  </a:cubicBezTo>
                  <a:cubicBezTo>
                    <a:pt x="1161" y="265"/>
                    <a:pt x="1043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115750" y="2082125"/>
              <a:ext cx="66875" cy="56575"/>
            </a:xfrm>
            <a:custGeom>
              <a:avLst/>
              <a:gdLst/>
              <a:ahLst/>
              <a:cxnLst/>
              <a:rect l="l" t="t" r="r" b="b"/>
              <a:pathLst>
                <a:path w="2675" h="2263" extrusionOk="0">
                  <a:moveTo>
                    <a:pt x="672" y="1"/>
                  </a:moveTo>
                  <a:cubicBezTo>
                    <a:pt x="245" y="1"/>
                    <a:pt x="385" y="529"/>
                    <a:pt x="130" y="698"/>
                  </a:cubicBezTo>
                  <a:cubicBezTo>
                    <a:pt x="0" y="784"/>
                    <a:pt x="116" y="980"/>
                    <a:pt x="198" y="1025"/>
                  </a:cubicBezTo>
                  <a:cubicBezTo>
                    <a:pt x="798" y="1351"/>
                    <a:pt x="1118" y="2098"/>
                    <a:pt x="1904" y="2146"/>
                  </a:cubicBezTo>
                  <a:cubicBezTo>
                    <a:pt x="2017" y="2153"/>
                    <a:pt x="2139" y="2263"/>
                    <a:pt x="2249" y="2263"/>
                  </a:cubicBezTo>
                  <a:cubicBezTo>
                    <a:pt x="2305" y="2263"/>
                    <a:pt x="2358" y="2234"/>
                    <a:pt x="2405" y="2148"/>
                  </a:cubicBezTo>
                  <a:cubicBezTo>
                    <a:pt x="2517" y="1940"/>
                    <a:pt x="2675" y="1710"/>
                    <a:pt x="2411" y="1452"/>
                  </a:cubicBezTo>
                  <a:cubicBezTo>
                    <a:pt x="2054" y="1104"/>
                    <a:pt x="1776" y="682"/>
                    <a:pt x="1333" y="417"/>
                  </a:cubicBezTo>
                  <a:cubicBezTo>
                    <a:pt x="1135" y="299"/>
                    <a:pt x="1036" y="39"/>
                    <a:pt x="792" y="12"/>
                  </a:cubicBezTo>
                  <a:cubicBezTo>
                    <a:pt x="747" y="5"/>
                    <a:pt x="708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4105038" y="685369"/>
            <a:ext cx="561850" cy="731525"/>
            <a:chOff x="5185600" y="1944938"/>
            <a:chExt cx="561850" cy="731525"/>
          </a:xfrm>
        </p:grpSpPr>
        <p:sp>
          <p:nvSpPr>
            <p:cNvPr id="846" name="Google Shape;846;p30"/>
            <p:cNvSpPr/>
            <p:nvPr/>
          </p:nvSpPr>
          <p:spPr>
            <a:xfrm>
              <a:off x="5192800" y="1954338"/>
              <a:ext cx="547450" cy="712800"/>
            </a:xfrm>
            <a:custGeom>
              <a:avLst/>
              <a:gdLst/>
              <a:ahLst/>
              <a:cxnLst/>
              <a:rect l="l" t="t" r="r" b="b"/>
              <a:pathLst>
                <a:path w="21898" h="28512" extrusionOk="0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185600" y="1944938"/>
              <a:ext cx="561850" cy="731525"/>
            </a:xfrm>
            <a:custGeom>
              <a:avLst/>
              <a:gdLst/>
              <a:ahLst/>
              <a:cxnLst/>
              <a:rect l="l" t="t" r="r" b="b"/>
              <a:pathLst>
                <a:path w="22474" h="29261" extrusionOk="0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304325" y="2107313"/>
              <a:ext cx="291525" cy="317775"/>
            </a:xfrm>
            <a:custGeom>
              <a:avLst/>
              <a:gdLst/>
              <a:ahLst/>
              <a:cxnLst/>
              <a:rect l="l" t="t" r="r" b="b"/>
              <a:pathLst>
                <a:path w="11661" h="12711" extrusionOk="0">
                  <a:moveTo>
                    <a:pt x="3483" y="732"/>
                  </a:moveTo>
                  <a:cubicBezTo>
                    <a:pt x="3494" y="732"/>
                    <a:pt x="3504" y="733"/>
                    <a:pt x="3514" y="734"/>
                  </a:cubicBezTo>
                  <a:cubicBezTo>
                    <a:pt x="3624" y="755"/>
                    <a:pt x="3735" y="760"/>
                    <a:pt x="3845" y="760"/>
                  </a:cubicBezTo>
                  <a:cubicBezTo>
                    <a:pt x="3942" y="760"/>
                    <a:pt x="4038" y="756"/>
                    <a:pt x="4135" y="756"/>
                  </a:cubicBezTo>
                  <a:cubicBezTo>
                    <a:pt x="4312" y="756"/>
                    <a:pt x="4488" y="768"/>
                    <a:pt x="4660" y="838"/>
                  </a:cubicBezTo>
                  <a:cubicBezTo>
                    <a:pt x="5098" y="1018"/>
                    <a:pt x="5290" y="1393"/>
                    <a:pt x="5506" y="1725"/>
                  </a:cubicBezTo>
                  <a:cubicBezTo>
                    <a:pt x="5670" y="1974"/>
                    <a:pt x="5922" y="2199"/>
                    <a:pt x="5915" y="2543"/>
                  </a:cubicBezTo>
                  <a:cubicBezTo>
                    <a:pt x="5912" y="2802"/>
                    <a:pt x="5896" y="3059"/>
                    <a:pt x="5812" y="3295"/>
                  </a:cubicBezTo>
                  <a:cubicBezTo>
                    <a:pt x="5669" y="3701"/>
                    <a:pt x="5435" y="4077"/>
                    <a:pt x="5308" y="4491"/>
                  </a:cubicBezTo>
                  <a:cubicBezTo>
                    <a:pt x="5296" y="4530"/>
                    <a:pt x="5290" y="4585"/>
                    <a:pt x="5260" y="4607"/>
                  </a:cubicBezTo>
                  <a:cubicBezTo>
                    <a:pt x="4880" y="4873"/>
                    <a:pt x="5159" y="5056"/>
                    <a:pt x="5362" y="5237"/>
                  </a:cubicBezTo>
                  <a:cubicBezTo>
                    <a:pt x="5583" y="5434"/>
                    <a:pt x="5559" y="5652"/>
                    <a:pt x="5301" y="5830"/>
                  </a:cubicBezTo>
                  <a:cubicBezTo>
                    <a:pt x="5264" y="5855"/>
                    <a:pt x="5235" y="5865"/>
                    <a:pt x="5211" y="5865"/>
                  </a:cubicBezTo>
                  <a:cubicBezTo>
                    <a:pt x="5148" y="5865"/>
                    <a:pt x="5125" y="5795"/>
                    <a:pt x="5087" y="5761"/>
                  </a:cubicBezTo>
                  <a:cubicBezTo>
                    <a:pt x="4813" y="5515"/>
                    <a:pt x="4483" y="5369"/>
                    <a:pt x="4131" y="5369"/>
                  </a:cubicBezTo>
                  <a:cubicBezTo>
                    <a:pt x="4045" y="5369"/>
                    <a:pt x="3959" y="5378"/>
                    <a:pt x="3871" y="5396"/>
                  </a:cubicBezTo>
                  <a:cubicBezTo>
                    <a:pt x="3580" y="5456"/>
                    <a:pt x="3293" y="5523"/>
                    <a:pt x="3000" y="5532"/>
                  </a:cubicBezTo>
                  <a:cubicBezTo>
                    <a:pt x="2973" y="5532"/>
                    <a:pt x="2945" y="5533"/>
                    <a:pt x="2918" y="5533"/>
                  </a:cubicBezTo>
                  <a:cubicBezTo>
                    <a:pt x="2366" y="5533"/>
                    <a:pt x="1882" y="5358"/>
                    <a:pt x="1446" y="5027"/>
                  </a:cubicBezTo>
                  <a:cubicBezTo>
                    <a:pt x="802" y="4540"/>
                    <a:pt x="808" y="3867"/>
                    <a:pt x="814" y="3221"/>
                  </a:cubicBezTo>
                  <a:cubicBezTo>
                    <a:pt x="816" y="3061"/>
                    <a:pt x="881" y="2794"/>
                    <a:pt x="1055" y="2614"/>
                  </a:cubicBezTo>
                  <a:cubicBezTo>
                    <a:pt x="1114" y="2553"/>
                    <a:pt x="1159" y="2526"/>
                    <a:pt x="1194" y="2526"/>
                  </a:cubicBezTo>
                  <a:cubicBezTo>
                    <a:pt x="1242" y="2526"/>
                    <a:pt x="1272" y="2574"/>
                    <a:pt x="1299" y="2651"/>
                  </a:cubicBezTo>
                  <a:cubicBezTo>
                    <a:pt x="1426" y="3004"/>
                    <a:pt x="1644" y="3322"/>
                    <a:pt x="1817" y="3652"/>
                  </a:cubicBezTo>
                  <a:cubicBezTo>
                    <a:pt x="1929" y="3866"/>
                    <a:pt x="2187" y="4119"/>
                    <a:pt x="2581" y="4119"/>
                  </a:cubicBezTo>
                  <a:cubicBezTo>
                    <a:pt x="2582" y="4119"/>
                    <a:pt x="2583" y="4119"/>
                    <a:pt x="2584" y="4119"/>
                  </a:cubicBezTo>
                  <a:cubicBezTo>
                    <a:pt x="3330" y="4117"/>
                    <a:pt x="3738" y="3685"/>
                    <a:pt x="4152" y="3217"/>
                  </a:cubicBezTo>
                  <a:cubicBezTo>
                    <a:pt x="4439" y="2892"/>
                    <a:pt x="4456" y="2557"/>
                    <a:pt x="4357" y="2182"/>
                  </a:cubicBezTo>
                  <a:cubicBezTo>
                    <a:pt x="4328" y="2069"/>
                    <a:pt x="4285" y="1957"/>
                    <a:pt x="4196" y="1896"/>
                  </a:cubicBezTo>
                  <a:cubicBezTo>
                    <a:pt x="3783" y="1614"/>
                    <a:pt x="3414" y="1276"/>
                    <a:pt x="2898" y="1057"/>
                  </a:cubicBezTo>
                  <a:lnTo>
                    <a:pt x="2899" y="1057"/>
                  </a:lnTo>
                  <a:cubicBezTo>
                    <a:pt x="3109" y="939"/>
                    <a:pt x="3319" y="732"/>
                    <a:pt x="3483" y="732"/>
                  </a:cubicBezTo>
                  <a:close/>
                  <a:moveTo>
                    <a:pt x="8479" y="8048"/>
                  </a:moveTo>
                  <a:cubicBezTo>
                    <a:pt x="8591" y="8066"/>
                    <a:pt x="8652" y="8133"/>
                    <a:pt x="8716" y="8201"/>
                  </a:cubicBezTo>
                  <a:cubicBezTo>
                    <a:pt x="9058" y="8563"/>
                    <a:pt x="9407" y="8918"/>
                    <a:pt x="9743" y="9284"/>
                  </a:cubicBezTo>
                  <a:cubicBezTo>
                    <a:pt x="9799" y="9345"/>
                    <a:pt x="9853" y="9396"/>
                    <a:pt x="9927" y="9432"/>
                  </a:cubicBezTo>
                  <a:cubicBezTo>
                    <a:pt x="10114" y="9526"/>
                    <a:pt x="10021" y="9667"/>
                    <a:pt x="9927" y="9713"/>
                  </a:cubicBezTo>
                  <a:cubicBezTo>
                    <a:pt x="9535" y="9907"/>
                    <a:pt x="9353" y="10294"/>
                    <a:pt x="8967" y="10501"/>
                  </a:cubicBezTo>
                  <a:cubicBezTo>
                    <a:pt x="8872" y="10552"/>
                    <a:pt x="8758" y="10578"/>
                    <a:pt x="8648" y="10578"/>
                  </a:cubicBezTo>
                  <a:cubicBezTo>
                    <a:pt x="8455" y="10578"/>
                    <a:pt x="8273" y="10496"/>
                    <a:pt x="8226" y="10316"/>
                  </a:cubicBezTo>
                  <a:cubicBezTo>
                    <a:pt x="8175" y="10116"/>
                    <a:pt x="8068" y="9973"/>
                    <a:pt x="7878" y="9879"/>
                  </a:cubicBezTo>
                  <a:cubicBezTo>
                    <a:pt x="7814" y="9847"/>
                    <a:pt x="7812" y="9806"/>
                    <a:pt x="7789" y="9756"/>
                  </a:cubicBezTo>
                  <a:cubicBezTo>
                    <a:pt x="7621" y="9402"/>
                    <a:pt x="7449" y="9046"/>
                    <a:pt x="7172" y="8748"/>
                  </a:cubicBezTo>
                  <a:cubicBezTo>
                    <a:pt x="7074" y="8643"/>
                    <a:pt x="7192" y="8582"/>
                    <a:pt x="7223" y="8582"/>
                  </a:cubicBezTo>
                  <a:cubicBezTo>
                    <a:pt x="7223" y="8582"/>
                    <a:pt x="7224" y="8582"/>
                    <a:pt x="7225" y="8582"/>
                  </a:cubicBezTo>
                  <a:cubicBezTo>
                    <a:pt x="7249" y="8584"/>
                    <a:pt x="7273" y="8585"/>
                    <a:pt x="7296" y="8585"/>
                  </a:cubicBezTo>
                  <a:cubicBezTo>
                    <a:pt x="7748" y="8585"/>
                    <a:pt x="8037" y="8273"/>
                    <a:pt x="8395" y="8095"/>
                  </a:cubicBezTo>
                  <a:cubicBezTo>
                    <a:pt x="8425" y="8080"/>
                    <a:pt x="8454" y="8062"/>
                    <a:pt x="8479" y="8048"/>
                  </a:cubicBezTo>
                  <a:close/>
                  <a:moveTo>
                    <a:pt x="8675" y="2645"/>
                  </a:moveTo>
                  <a:cubicBezTo>
                    <a:pt x="8800" y="2645"/>
                    <a:pt x="8940" y="2770"/>
                    <a:pt x="9031" y="2823"/>
                  </a:cubicBezTo>
                  <a:cubicBezTo>
                    <a:pt x="9508" y="3105"/>
                    <a:pt x="9884" y="3496"/>
                    <a:pt x="10257" y="3885"/>
                  </a:cubicBezTo>
                  <a:cubicBezTo>
                    <a:pt x="10283" y="3908"/>
                    <a:pt x="10311" y="3928"/>
                    <a:pt x="10341" y="3944"/>
                  </a:cubicBezTo>
                  <a:cubicBezTo>
                    <a:pt x="10894" y="4274"/>
                    <a:pt x="10927" y="4430"/>
                    <a:pt x="10507" y="4887"/>
                  </a:cubicBezTo>
                  <a:cubicBezTo>
                    <a:pt x="10052" y="5381"/>
                    <a:pt x="9549" y="5840"/>
                    <a:pt x="9070" y="6314"/>
                  </a:cubicBezTo>
                  <a:cubicBezTo>
                    <a:pt x="8662" y="6720"/>
                    <a:pt x="8265" y="7144"/>
                    <a:pt x="7825" y="7522"/>
                  </a:cubicBezTo>
                  <a:cubicBezTo>
                    <a:pt x="7665" y="7660"/>
                    <a:pt x="7519" y="7910"/>
                    <a:pt x="7253" y="7910"/>
                  </a:cubicBezTo>
                  <a:cubicBezTo>
                    <a:pt x="7180" y="7910"/>
                    <a:pt x="7099" y="7891"/>
                    <a:pt x="7006" y="7847"/>
                  </a:cubicBezTo>
                  <a:cubicBezTo>
                    <a:pt x="6996" y="7842"/>
                    <a:pt x="6984" y="7840"/>
                    <a:pt x="6970" y="7840"/>
                  </a:cubicBezTo>
                  <a:cubicBezTo>
                    <a:pt x="6891" y="7840"/>
                    <a:pt x="6758" y="7910"/>
                    <a:pt x="6687" y="7969"/>
                  </a:cubicBezTo>
                  <a:cubicBezTo>
                    <a:pt x="6207" y="8371"/>
                    <a:pt x="5687" y="8730"/>
                    <a:pt x="5299" y="9222"/>
                  </a:cubicBezTo>
                  <a:cubicBezTo>
                    <a:pt x="5074" y="9507"/>
                    <a:pt x="4715" y="9702"/>
                    <a:pt x="4478" y="9994"/>
                  </a:cubicBezTo>
                  <a:cubicBezTo>
                    <a:pt x="4303" y="10208"/>
                    <a:pt x="4035" y="10374"/>
                    <a:pt x="4095" y="10705"/>
                  </a:cubicBezTo>
                  <a:cubicBezTo>
                    <a:pt x="4223" y="10939"/>
                    <a:pt x="3988" y="11124"/>
                    <a:pt x="3861" y="11248"/>
                  </a:cubicBezTo>
                  <a:cubicBezTo>
                    <a:pt x="3646" y="11457"/>
                    <a:pt x="3429" y="11676"/>
                    <a:pt x="3191" y="11872"/>
                  </a:cubicBezTo>
                  <a:cubicBezTo>
                    <a:pt x="3079" y="11964"/>
                    <a:pt x="2967" y="11999"/>
                    <a:pt x="2868" y="11999"/>
                  </a:cubicBezTo>
                  <a:cubicBezTo>
                    <a:pt x="2809" y="11999"/>
                    <a:pt x="2755" y="11987"/>
                    <a:pt x="2708" y="11966"/>
                  </a:cubicBezTo>
                  <a:cubicBezTo>
                    <a:pt x="2570" y="11905"/>
                    <a:pt x="2465" y="11739"/>
                    <a:pt x="2497" y="11552"/>
                  </a:cubicBezTo>
                  <a:cubicBezTo>
                    <a:pt x="2515" y="11447"/>
                    <a:pt x="2555" y="11348"/>
                    <a:pt x="2568" y="11241"/>
                  </a:cubicBezTo>
                  <a:cubicBezTo>
                    <a:pt x="2610" y="10937"/>
                    <a:pt x="2691" y="10640"/>
                    <a:pt x="2810" y="10357"/>
                  </a:cubicBezTo>
                  <a:cubicBezTo>
                    <a:pt x="2830" y="10307"/>
                    <a:pt x="2891" y="10171"/>
                    <a:pt x="3031" y="10171"/>
                  </a:cubicBezTo>
                  <a:cubicBezTo>
                    <a:pt x="3077" y="10171"/>
                    <a:pt x="3132" y="10186"/>
                    <a:pt x="3197" y="10224"/>
                  </a:cubicBezTo>
                  <a:cubicBezTo>
                    <a:pt x="3276" y="10270"/>
                    <a:pt x="3355" y="10293"/>
                    <a:pt x="3432" y="10293"/>
                  </a:cubicBezTo>
                  <a:cubicBezTo>
                    <a:pt x="3581" y="10293"/>
                    <a:pt x="3727" y="10208"/>
                    <a:pt x="3877" y="10040"/>
                  </a:cubicBezTo>
                  <a:cubicBezTo>
                    <a:pt x="4241" y="9634"/>
                    <a:pt x="4672" y="9266"/>
                    <a:pt x="4980" y="8823"/>
                  </a:cubicBezTo>
                  <a:cubicBezTo>
                    <a:pt x="5197" y="8511"/>
                    <a:pt x="5499" y="8251"/>
                    <a:pt x="5659" y="7904"/>
                  </a:cubicBezTo>
                  <a:cubicBezTo>
                    <a:pt x="5751" y="7707"/>
                    <a:pt x="5751" y="7521"/>
                    <a:pt x="5731" y="7307"/>
                  </a:cubicBezTo>
                  <a:cubicBezTo>
                    <a:pt x="5694" y="6924"/>
                    <a:pt x="5670" y="6520"/>
                    <a:pt x="6036" y="6217"/>
                  </a:cubicBezTo>
                  <a:cubicBezTo>
                    <a:pt x="6064" y="6193"/>
                    <a:pt x="6061" y="6138"/>
                    <a:pt x="6080" y="6102"/>
                  </a:cubicBezTo>
                  <a:cubicBezTo>
                    <a:pt x="6191" y="5883"/>
                    <a:pt x="6199" y="5643"/>
                    <a:pt x="6505" y="5489"/>
                  </a:cubicBezTo>
                  <a:cubicBezTo>
                    <a:pt x="6725" y="5379"/>
                    <a:pt x="6846" y="5076"/>
                    <a:pt x="6963" y="4840"/>
                  </a:cubicBezTo>
                  <a:cubicBezTo>
                    <a:pt x="7021" y="4725"/>
                    <a:pt x="7027" y="4609"/>
                    <a:pt x="7188" y="4609"/>
                  </a:cubicBezTo>
                  <a:cubicBezTo>
                    <a:pt x="7198" y="4609"/>
                    <a:pt x="7208" y="4610"/>
                    <a:pt x="7220" y="4611"/>
                  </a:cubicBezTo>
                  <a:cubicBezTo>
                    <a:pt x="7137" y="4319"/>
                    <a:pt x="7505" y="4287"/>
                    <a:pt x="7593" y="4079"/>
                  </a:cubicBezTo>
                  <a:cubicBezTo>
                    <a:pt x="7802" y="3587"/>
                    <a:pt x="8244" y="3221"/>
                    <a:pt x="8513" y="2753"/>
                  </a:cubicBezTo>
                  <a:cubicBezTo>
                    <a:pt x="8559" y="2674"/>
                    <a:pt x="8615" y="2645"/>
                    <a:pt x="8675" y="2645"/>
                  </a:cubicBezTo>
                  <a:close/>
                  <a:moveTo>
                    <a:pt x="4013" y="0"/>
                  </a:moveTo>
                  <a:cubicBezTo>
                    <a:pt x="3797" y="0"/>
                    <a:pt x="3578" y="44"/>
                    <a:pt x="3359" y="148"/>
                  </a:cubicBezTo>
                  <a:cubicBezTo>
                    <a:pt x="2945" y="344"/>
                    <a:pt x="2341" y="389"/>
                    <a:pt x="2282" y="1014"/>
                  </a:cubicBezTo>
                  <a:cubicBezTo>
                    <a:pt x="2246" y="1401"/>
                    <a:pt x="2281" y="1543"/>
                    <a:pt x="2685" y="1707"/>
                  </a:cubicBezTo>
                  <a:cubicBezTo>
                    <a:pt x="2820" y="1762"/>
                    <a:pt x="3076" y="1792"/>
                    <a:pt x="3075" y="1823"/>
                  </a:cubicBezTo>
                  <a:cubicBezTo>
                    <a:pt x="3069" y="2019"/>
                    <a:pt x="3181" y="2040"/>
                    <a:pt x="3353" y="2085"/>
                  </a:cubicBezTo>
                  <a:cubicBezTo>
                    <a:pt x="3484" y="2119"/>
                    <a:pt x="3623" y="2238"/>
                    <a:pt x="3688" y="2353"/>
                  </a:cubicBezTo>
                  <a:cubicBezTo>
                    <a:pt x="3825" y="2597"/>
                    <a:pt x="3529" y="3175"/>
                    <a:pt x="3231" y="3303"/>
                  </a:cubicBezTo>
                  <a:cubicBezTo>
                    <a:pt x="2998" y="3404"/>
                    <a:pt x="2841" y="3459"/>
                    <a:pt x="2715" y="3459"/>
                  </a:cubicBezTo>
                  <a:cubicBezTo>
                    <a:pt x="2530" y="3459"/>
                    <a:pt x="2414" y="3340"/>
                    <a:pt x="2226" y="3072"/>
                  </a:cubicBezTo>
                  <a:cubicBezTo>
                    <a:pt x="1996" y="2743"/>
                    <a:pt x="1894" y="2356"/>
                    <a:pt x="1622" y="2047"/>
                  </a:cubicBezTo>
                  <a:cubicBezTo>
                    <a:pt x="1523" y="1936"/>
                    <a:pt x="1278" y="1870"/>
                    <a:pt x="1072" y="1870"/>
                  </a:cubicBezTo>
                  <a:cubicBezTo>
                    <a:pt x="911" y="1870"/>
                    <a:pt x="773" y="1911"/>
                    <a:pt x="748" y="2003"/>
                  </a:cubicBezTo>
                  <a:cubicBezTo>
                    <a:pt x="670" y="2301"/>
                    <a:pt x="377" y="2442"/>
                    <a:pt x="265" y="2729"/>
                  </a:cubicBezTo>
                  <a:cubicBezTo>
                    <a:pt x="130" y="3076"/>
                    <a:pt x="1" y="3397"/>
                    <a:pt x="90" y="3752"/>
                  </a:cubicBezTo>
                  <a:cubicBezTo>
                    <a:pt x="172" y="4077"/>
                    <a:pt x="61" y="4451"/>
                    <a:pt x="371" y="4722"/>
                  </a:cubicBezTo>
                  <a:cubicBezTo>
                    <a:pt x="151" y="5088"/>
                    <a:pt x="583" y="5253"/>
                    <a:pt x="735" y="5422"/>
                  </a:cubicBezTo>
                  <a:cubicBezTo>
                    <a:pt x="944" y="5656"/>
                    <a:pt x="1201" y="5946"/>
                    <a:pt x="1597" y="6011"/>
                  </a:cubicBezTo>
                  <a:cubicBezTo>
                    <a:pt x="1851" y="6054"/>
                    <a:pt x="2065" y="6196"/>
                    <a:pt x="2343" y="6196"/>
                  </a:cubicBezTo>
                  <a:cubicBezTo>
                    <a:pt x="2370" y="6196"/>
                    <a:pt x="2398" y="6195"/>
                    <a:pt x="2426" y="6192"/>
                  </a:cubicBezTo>
                  <a:cubicBezTo>
                    <a:pt x="2994" y="6132"/>
                    <a:pt x="3572" y="6152"/>
                    <a:pt x="4125" y="5993"/>
                  </a:cubicBezTo>
                  <a:cubicBezTo>
                    <a:pt x="4168" y="5981"/>
                    <a:pt x="4209" y="5974"/>
                    <a:pt x="4247" y="5974"/>
                  </a:cubicBezTo>
                  <a:cubicBezTo>
                    <a:pt x="4340" y="5974"/>
                    <a:pt x="4415" y="6013"/>
                    <a:pt x="4461" y="6097"/>
                  </a:cubicBezTo>
                  <a:cubicBezTo>
                    <a:pt x="4631" y="6406"/>
                    <a:pt x="4813" y="6715"/>
                    <a:pt x="4781" y="7081"/>
                  </a:cubicBezTo>
                  <a:cubicBezTo>
                    <a:pt x="4777" y="7130"/>
                    <a:pt x="4794" y="7216"/>
                    <a:pt x="4829" y="7229"/>
                  </a:cubicBezTo>
                  <a:cubicBezTo>
                    <a:pt x="5283" y="7404"/>
                    <a:pt x="5040" y="7655"/>
                    <a:pt x="4892" y="7854"/>
                  </a:cubicBezTo>
                  <a:cubicBezTo>
                    <a:pt x="4578" y="8281"/>
                    <a:pt x="4224" y="8682"/>
                    <a:pt x="3898" y="9101"/>
                  </a:cubicBezTo>
                  <a:cubicBezTo>
                    <a:pt x="3675" y="9387"/>
                    <a:pt x="3414" y="9594"/>
                    <a:pt x="3039" y="9594"/>
                  </a:cubicBezTo>
                  <a:cubicBezTo>
                    <a:pt x="2976" y="9594"/>
                    <a:pt x="2911" y="9588"/>
                    <a:pt x="2842" y="9576"/>
                  </a:cubicBezTo>
                  <a:cubicBezTo>
                    <a:pt x="2826" y="9574"/>
                    <a:pt x="2812" y="9572"/>
                    <a:pt x="2798" y="9572"/>
                  </a:cubicBezTo>
                  <a:cubicBezTo>
                    <a:pt x="2767" y="9572"/>
                    <a:pt x="2739" y="9580"/>
                    <a:pt x="2707" y="9601"/>
                  </a:cubicBezTo>
                  <a:cubicBezTo>
                    <a:pt x="2366" y="9823"/>
                    <a:pt x="2126" y="10186"/>
                    <a:pt x="2101" y="10492"/>
                  </a:cubicBezTo>
                  <a:cubicBezTo>
                    <a:pt x="2073" y="10859"/>
                    <a:pt x="1928" y="11181"/>
                    <a:pt x="1861" y="11525"/>
                  </a:cubicBezTo>
                  <a:cubicBezTo>
                    <a:pt x="1810" y="11785"/>
                    <a:pt x="1821" y="12019"/>
                    <a:pt x="1950" y="12250"/>
                  </a:cubicBezTo>
                  <a:cubicBezTo>
                    <a:pt x="2100" y="12517"/>
                    <a:pt x="2465" y="12710"/>
                    <a:pt x="2796" y="12710"/>
                  </a:cubicBezTo>
                  <a:cubicBezTo>
                    <a:pt x="2931" y="12710"/>
                    <a:pt x="3061" y="12678"/>
                    <a:pt x="3168" y="12605"/>
                  </a:cubicBezTo>
                  <a:cubicBezTo>
                    <a:pt x="3357" y="12475"/>
                    <a:pt x="3696" y="12450"/>
                    <a:pt x="3737" y="12191"/>
                  </a:cubicBezTo>
                  <a:cubicBezTo>
                    <a:pt x="3765" y="12008"/>
                    <a:pt x="3903" y="11931"/>
                    <a:pt x="4021" y="11865"/>
                  </a:cubicBezTo>
                  <a:cubicBezTo>
                    <a:pt x="4527" y="11579"/>
                    <a:pt x="4693" y="11132"/>
                    <a:pt x="4815" y="10679"/>
                  </a:cubicBezTo>
                  <a:cubicBezTo>
                    <a:pt x="4722" y="10530"/>
                    <a:pt x="4787" y="10459"/>
                    <a:pt x="4887" y="10394"/>
                  </a:cubicBezTo>
                  <a:cubicBezTo>
                    <a:pt x="5200" y="10195"/>
                    <a:pt x="5362" y="9872"/>
                    <a:pt x="5663" y="9654"/>
                  </a:cubicBezTo>
                  <a:cubicBezTo>
                    <a:pt x="5838" y="9529"/>
                    <a:pt x="6063" y="9383"/>
                    <a:pt x="6136" y="9214"/>
                  </a:cubicBezTo>
                  <a:cubicBezTo>
                    <a:pt x="6202" y="9062"/>
                    <a:pt x="6312" y="8972"/>
                    <a:pt x="6415" y="8964"/>
                  </a:cubicBezTo>
                  <a:cubicBezTo>
                    <a:pt x="6419" y="8964"/>
                    <a:pt x="6424" y="8964"/>
                    <a:pt x="6428" y="8964"/>
                  </a:cubicBezTo>
                  <a:cubicBezTo>
                    <a:pt x="6560" y="8964"/>
                    <a:pt x="6636" y="9104"/>
                    <a:pt x="6701" y="9223"/>
                  </a:cubicBezTo>
                  <a:cubicBezTo>
                    <a:pt x="6804" y="9413"/>
                    <a:pt x="6911" y="9609"/>
                    <a:pt x="7060" y="9768"/>
                  </a:cubicBezTo>
                  <a:cubicBezTo>
                    <a:pt x="7381" y="10108"/>
                    <a:pt x="7650" y="10478"/>
                    <a:pt x="7886" y="10867"/>
                  </a:cubicBezTo>
                  <a:cubicBezTo>
                    <a:pt x="8081" y="11190"/>
                    <a:pt x="8383" y="11417"/>
                    <a:pt x="8647" y="11417"/>
                  </a:cubicBezTo>
                  <a:cubicBezTo>
                    <a:pt x="8705" y="11417"/>
                    <a:pt x="8762" y="11405"/>
                    <a:pt x="8816" y="11381"/>
                  </a:cubicBezTo>
                  <a:cubicBezTo>
                    <a:pt x="9074" y="11262"/>
                    <a:pt x="9309" y="11098"/>
                    <a:pt x="9508" y="10895"/>
                  </a:cubicBezTo>
                  <a:cubicBezTo>
                    <a:pt x="9843" y="10552"/>
                    <a:pt x="10250" y="10267"/>
                    <a:pt x="10529" y="9880"/>
                  </a:cubicBezTo>
                  <a:cubicBezTo>
                    <a:pt x="10552" y="9849"/>
                    <a:pt x="10609" y="9828"/>
                    <a:pt x="10654" y="9819"/>
                  </a:cubicBezTo>
                  <a:cubicBezTo>
                    <a:pt x="11064" y="9741"/>
                    <a:pt x="10864" y="9541"/>
                    <a:pt x="10750" y="9382"/>
                  </a:cubicBezTo>
                  <a:cubicBezTo>
                    <a:pt x="10668" y="9267"/>
                    <a:pt x="10539" y="9182"/>
                    <a:pt x="10436" y="9079"/>
                  </a:cubicBezTo>
                  <a:cubicBezTo>
                    <a:pt x="10042" y="8677"/>
                    <a:pt x="9665" y="8261"/>
                    <a:pt x="9251" y="7876"/>
                  </a:cubicBezTo>
                  <a:cubicBezTo>
                    <a:pt x="8923" y="7572"/>
                    <a:pt x="8904" y="7588"/>
                    <a:pt x="9231" y="7263"/>
                  </a:cubicBezTo>
                  <a:cubicBezTo>
                    <a:pt x="9361" y="7134"/>
                    <a:pt x="9470" y="6990"/>
                    <a:pt x="9579" y="6848"/>
                  </a:cubicBezTo>
                  <a:cubicBezTo>
                    <a:pt x="9809" y="6550"/>
                    <a:pt x="10131" y="6300"/>
                    <a:pt x="10452" y="6074"/>
                  </a:cubicBezTo>
                  <a:cubicBezTo>
                    <a:pt x="10605" y="5966"/>
                    <a:pt x="10512" y="5786"/>
                    <a:pt x="10703" y="5695"/>
                  </a:cubicBezTo>
                  <a:cubicBezTo>
                    <a:pt x="11161" y="5480"/>
                    <a:pt x="11454" y="5143"/>
                    <a:pt x="11465" y="4646"/>
                  </a:cubicBezTo>
                  <a:cubicBezTo>
                    <a:pt x="11468" y="4476"/>
                    <a:pt x="11306" y="4244"/>
                    <a:pt x="11648" y="4176"/>
                  </a:cubicBezTo>
                  <a:cubicBezTo>
                    <a:pt x="11655" y="4175"/>
                    <a:pt x="11660" y="4094"/>
                    <a:pt x="11644" y="4086"/>
                  </a:cubicBezTo>
                  <a:cubicBezTo>
                    <a:pt x="11426" y="3976"/>
                    <a:pt x="11448" y="3654"/>
                    <a:pt x="11144" y="3624"/>
                  </a:cubicBezTo>
                  <a:cubicBezTo>
                    <a:pt x="11034" y="3613"/>
                    <a:pt x="10976" y="3547"/>
                    <a:pt x="10927" y="3469"/>
                  </a:cubicBezTo>
                  <a:cubicBezTo>
                    <a:pt x="10758" y="3203"/>
                    <a:pt x="10419" y="3087"/>
                    <a:pt x="10226" y="2847"/>
                  </a:cubicBezTo>
                  <a:cubicBezTo>
                    <a:pt x="9992" y="2558"/>
                    <a:pt x="9601" y="2441"/>
                    <a:pt x="9358" y="2162"/>
                  </a:cubicBezTo>
                  <a:cubicBezTo>
                    <a:pt x="9184" y="1963"/>
                    <a:pt x="8927" y="1859"/>
                    <a:pt x="8685" y="1859"/>
                  </a:cubicBezTo>
                  <a:cubicBezTo>
                    <a:pt x="8490" y="1859"/>
                    <a:pt x="8305" y="1927"/>
                    <a:pt x="8183" y="2068"/>
                  </a:cubicBezTo>
                  <a:cubicBezTo>
                    <a:pt x="7773" y="2543"/>
                    <a:pt x="7375" y="3024"/>
                    <a:pt x="6988" y="3515"/>
                  </a:cubicBezTo>
                  <a:cubicBezTo>
                    <a:pt x="6679" y="3907"/>
                    <a:pt x="6397" y="4316"/>
                    <a:pt x="6094" y="4713"/>
                  </a:cubicBezTo>
                  <a:cubicBezTo>
                    <a:pt x="6059" y="4760"/>
                    <a:pt x="6037" y="4863"/>
                    <a:pt x="5962" y="4863"/>
                  </a:cubicBezTo>
                  <a:cubicBezTo>
                    <a:pt x="5943" y="4863"/>
                    <a:pt x="5921" y="4856"/>
                    <a:pt x="5893" y="4840"/>
                  </a:cubicBezTo>
                  <a:cubicBezTo>
                    <a:pt x="5804" y="4787"/>
                    <a:pt x="5794" y="4693"/>
                    <a:pt x="5858" y="4581"/>
                  </a:cubicBezTo>
                  <a:cubicBezTo>
                    <a:pt x="6024" y="4292"/>
                    <a:pt x="6171" y="3993"/>
                    <a:pt x="6311" y="3691"/>
                  </a:cubicBezTo>
                  <a:cubicBezTo>
                    <a:pt x="6609" y="3054"/>
                    <a:pt x="6627" y="2406"/>
                    <a:pt x="6353" y="1760"/>
                  </a:cubicBezTo>
                  <a:cubicBezTo>
                    <a:pt x="6312" y="1664"/>
                    <a:pt x="6257" y="1572"/>
                    <a:pt x="6217" y="1473"/>
                  </a:cubicBezTo>
                  <a:cubicBezTo>
                    <a:pt x="6030" y="1019"/>
                    <a:pt x="5670" y="669"/>
                    <a:pt x="5236" y="406"/>
                  </a:cubicBezTo>
                  <a:cubicBezTo>
                    <a:pt x="4856" y="175"/>
                    <a:pt x="4441" y="0"/>
                    <a:pt x="4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542925" y="2080963"/>
              <a:ext cx="35775" cy="62375"/>
            </a:xfrm>
            <a:custGeom>
              <a:avLst/>
              <a:gdLst/>
              <a:ahLst/>
              <a:cxnLst/>
              <a:rect l="l" t="t" r="r" b="b"/>
              <a:pathLst>
                <a:path w="1431" h="2495" extrusionOk="0">
                  <a:moveTo>
                    <a:pt x="1086" y="0"/>
                  </a:moveTo>
                  <a:cubicBezTo>
                    <a:pt x="1059" y="0"/>
                    <a:pt x="1031" y="1"/>
                    <a:pt x="1000" y="3"/>
                  </a:cubicBezTo>
                  <a:cubicBezTo>
                    <a:pt x="725" y="20"/>
                    <a:pt x="552" y="69"/>
                    <a:pt x="478" y="366"/>
                  </a:cubicBezTo>
                  <a:cubicBezTo>
                    <a:pt x="432" y="553"/>
                    <a:pt x="347" y="757"/>
                    <a:pt x="279" y="947"/>
                  </a:cubicBezTo>
                  <a:cubicBezTo>
                    <a:pt x="173" y="1247"/>
                    <a:pt x="113" y="1565"/>
                    <a:pt x="1" y="1858"/>
                  </a:cubicBezTo>
                  <a:cubicBezTo>
                    <a:pt x="36" y="1977"/>
                    <a:pt x="51" y="2089"/>
                    <a:pt x="103" y="2185"/>
                  </a:cubicBezTo>
                  <a:cubicBezTo>
                    <a:pt x="170" y="2309"/>
                    <a:pt x="236" y="2494"/>
                    <a:pt x="390" y="2494"/>
                  </a:cubicBezTo>
                  <a:cubicBezTo>
                    <a:pt x="400" y="2494"/>
                    <a:pt x="410" y="2494"/>
                    <a:pt x="421" y="2492"/>
                  </a:cubicBezTo>
                  <a:cubicBezTo>
                    <a:pt x="581" y="2469"/>
                    <a:pt x="751" y="2328"/>
                    <a:pt x="785" y="2160"/>
                  </a:cubicBezTo>
                  <a:cubicBezTo>
                    <a:pt x="912" y="1541"/>
                    <a:pt x="1144" y="950"/>
                    <a:pt x="1345" y="350"/>
                  </a:cubicBezTo>
                  <a:cubicBezTo>
                    <a:pt x="1431" y="94"/>
                    <a:pt x="1345" y="0"/>
                    <a:pt x="1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464450" y="2393088"/>
              <a:ext cx="31825" cy="48725"/>
            </a:xfrm>
            <a:custGeom>
              <a:avLst/>
              <a:gdLst/>
              <a:ahLst/>
              <a:cxnLst/>
              <a:rect l="l" t="t" r="r" b="b"/>
              <a:pathLst>
                <a:path w="1273" h="1949" extrusionOk="0">
                  <a:moveTo>
                    <a:pt x="707" y="1"/>
                  </a:moveTo>
                  <a:cubicBezTo>
                    <a:pt x="624" y="1"/>
                    <a:pt x="522" y="40"/>
                    <a:pt x="398" y="114"/>
                  </a:cubicBezTo>
                  <a:cubicBezTo>
                    <a:pt x="243" y="205"/>
                    <a:pt x="0" y="285"/>
                    <a:pt x="137" y="500"/>
                  </a:cubicBezTo>
                  <a:cubicBezTo>
                    <a:pt x="255" y="687"/>
                    <a:pt x="242" y="881"/>
                    <a:pt x="283" y="1070"/>
                  </a:cubicBezTo>
                  <a:cubicBezTo>
                    <a:pt x="338" y="1313"/>
                    <a:pt x="450" y="1535"/>
                    <a:pt x="564" y="1756"/>
                  </a:cubicBezTo>
                  <a:cubicBezTo>
                    <a:pt x="657" y="1936"/>
                    <a:pt x="882" y="1930"/>
                    <a:pt x="1035" y="1948"/>
                  </a:cubicBezTo>
                  <a:cubicBezTo>
                    <a:pt x="1038" y="1949"/>
                    <a:pt x="1042" y="1949"/>
                    <a:pt x="1046" y="1949"/>
                  </a:cubicBezTo>
                  <a:cubicBezTo>
                    <a:pt x="1155" y="1949"/>
                    <a:pt x="1263" y="1774"/>
                    <a:pt x="1273" y="1637"/>
                  </a:cubicBezTo>
                  <a:cubicBezTo>
                    <a:pt x="1170" y="1167"/>
                    <a:pt x="1093" y="706"/>
                    <a:pt x="962" y="259"/>
                  </a:cubicBezTo>
                  <a:cubicBezTo>
                    <a:pt x="910" y="83"/>
                    <a:pt x="828" y="1"/>
                    <a:pt x="7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579400" y="2112363"/>
              <a:ext cx="47025" cy="45525"/>
            </a:xfrm>
            <a:custGeom>
              <a:avLst/>
              <a:gdLst/>
              <a:ahLst/>
              <a:cxnLst/>
              <a:rect l="l" t="t" r="r" b="b"/>
              <a:pathLst>
                <a:path w="1881" h="1821" extrusionOk="0">
                  <a:moveTo>
                    <a:pt x="1599" y="0"/>
                  </a:moveTo>
                  <a:cubicBezTo>
                    <a:pt x="1586" y="0"/>
                    <a:pt x="1573" y="1"/>
                    <a:pt x="1560" y="1"/>
                  </a:cubicBezTo>
                  <a:cubicBezTo>
                    <a:pt x="1387" y="7"/>
                    <a:pt x="1202" y="73"/>
                    <a:pt x="1119" y="193"/>
                  </a:cubicBezTo>
                  <a:cubicBezTo>
                    <a:pt x="965" y="415"/>
                    <a:pt x="723" y="535"/>
                    <a:pt x="524" y="705"/>
                  </a:cubicBezTo>
                  <a:cubicBezTo>
                    <a:pt x="55" y="1105"/>
                    <a:pt x="0" y="1270"/>
                    <a:pt x="162" y="1693"/>
                  </a:cubicBezTo>
                  <a:cubicBezTo>
                    <a:pt x="198" y="1786"/>
                    <a:pt x="229" y="1821"/>
                    <a:pt x="264" y="1821"/>
                  </a:cubicBezTo>
                  <a:cubicBezTo>
                    <a:pt x="300" y="1821"/>
                    <a:pt x="341" y="1784"/>
                    <a:pt x="397" y="1735"/>
                  </a:cubicBezTo>
                  <a:cubicBezTo>
                    <a:pt x="756" y="1419"/>
                    <a:pt x="1096" y="1077"/>
                    <a:pt x="1492" y="807"/>
                  </a:cubicBezTo>
                  <a:cubicBezTo>
                    <a:pt x="1729" y="646"/>
                    <a:pt x="1784" y="457"/>
                    <a:pt x="1848" y="241"/>
                  </a:cubicBezTo>
                  <a:cubicBezTo>
                    <a:pt x="1880" y="44"/>
                    <a:pt x="1751" y="0"/>
                    <a:pt x="1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423225" y="2392663"/>
              <a:ext cx="27875" cy="56150"/>
            </a:xfrm>
            <a:custGeom>
              <a:avLst/>
              <a:gdLst/>
              <a:ahLst/>
              <a:cxnLst/>
              <a:rect l="l" t="t" r="r" b="b"/>
              <a:pathLst>
                <a:path w="1115" h="2246" extrusionOk="0">
                  <a:moveTo>
                    <a:pt x="776" y="1"/>
                  </a:moveTo>
                  <a:cubicBezTo>
                    <a:pt x="720" y="1"/>
                    <a:pt x="662" y="45"/>
                    <a:pt x="595" y="172"/>
                  </a:cubicBezTo>
                  <a:cubicBezTo>
                    <a:pt x="302" y="733"/>
                    <a:pt x="267" y="1342"/>
                    <a:pt x="71" y="1918"/>
                  </a:cubicBezTo>
                  <a:cubicBezTo>
                    <a:pt x="57" y="2026"/>
                    <a:pt x="0" y="2129"/>
                    <a:pt x="168" y="2191"/>
                  </a:cubicBezTo>
                  <a:cubicBezTo>
                    <a:pt x="225" y="2212"/>
                    <a:pt x="281" y="2246"/>
                    <a:pt x="336" y="2246"/>
                  </a:cubicBezTo>
                  <a:cubicBezTo>
                    <a:pt x="363" y="2246"/>
                    <a:pt x="391" y="2237"/>
                    <a:pt x="418" y="2214"/>
                  </a:cubicBezTo>
                  <a:cubicBezTo>
                    <a:pt x="544" y="2106"/>
                    <a:pt x="698" y="2014"/>
                    <a:pt x="739" y="1842"/>
                  </a:cubicBezTo>
                  <a:cubicBezTo>
                    <a:pt x="848" y="1397"/>
                    <a:pt x="953" y="954"/>
                    <a:pt x="1073" y="512"/>
                  </a:cubicBezTo>
                  <a:cubicBezTo>
                    <a:pt x="1114" y="359"/>
                    <a:pt x="1101" y="225"/>
                    <a:pt x="979" y="124"/>
                  </a:cubicBezTo>
                  <a:cubicBezTo>
                    <a:pt x="907" y="64"/>
                    <a:pt x="843" y="1"/>
                    <a:pt x="7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594175" y="2156063"/>
              <a:ext cx="51125" cy="26775"/>
            </a:xfrm>
            <a:custGeom>
              <a:avLst/>
              <a:gdLst/>
              <a:ahLst/>
              <a:cxnLst/>
              <a:rect l="l" t="t" r="r" b="b"/>
              <a:pathLst>
                <a:path w="2045" h="1071" extrusionOk="0">
                  <a:moveTo>
                    <a:pt x="1615" y="1"/>
                  </a:moveTo>
                  <a:cubicBezTo>
                    <a:pt x="1563" y="1"/>
                    <a:pt x="1507" y="14"/>
                    <a:pt x="1446" y="44"/>
                  </a:cubicBezTo>
                  <a:cubicBezTo>
                    <a:pt x="1174" y="177"/>
                    <a:pt x="873" y="204"/>
                    <a:pt x="592" y="288"/>
                  </a:cubicBezTo>
                  <a:cubicBezTo>
                    <a:pt x="402" y="345"/>
                    <a:pt x="0" y="343"/>
                    <a:pt x="113" y="709"/>
                  </a:cubicBezTo>
                  <a:cubicBezTo>
                    <a:pt x="103" y="967"/>
                    <a:pt x="117" y="1071"/>
                    <a:pt x="237" y="1071"/>
                  </a:cubicBezTo>
                  <a:cubicBezTo>
                    <a:pt x="294" y="1071"/>
                    <a:pt x="377" y="1047"/>
                    <a:pt x="492" y="1005"/>
                  </a:cubicBezTo>
                  <a:cubicBezTo>
                    <a:pt x="866" y="867"/>
                    <a:pt x="1235" y="736"/>
                    <a:pt x="1632" y="655"/>
                  </a:cubicBezTo>
                  <a:cubicBezTo>
                    <a:pt x="1759" y="630"/>
                    <a:pt x="2044" y="491"/>
                    <a:pt x="1946" y="259"/>
                  </a:cubicBezTo>
                  <a:cubicBezTo>
                    <a:pt x="1887" y="121"/>
                    <a:pt x="1773" y="1"/>
                    <a:pt x="16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150599" y="64806"/>
            <a:ext cx="4289937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Type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AA7AB-AC22-ED2A-50A1-A6C0443BD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60" y="1793855"/>
            <a:ext cx="8514937" cy="1573601"/>
          </a:xfrm>
        </p:spPr>
        <p:txBody>
          <a:bodyPr/>
          <a:lstStyle/>
          <a:p>
            <a:pPr marL="0" marR="0" lvl="0" indent="-298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Anycast</a:t>
            </a:r>
          </a:p>
          <a:p>
            <a:pPr marL="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Describe communication where a piece of information is sent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from one point to a group of points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.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But as soon as the source node sends the data to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any node in the group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, the transmission process is completed. Therefore, the node with the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lowest transmission cost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is generally selected.</a:t>
            </a:r>
            <a:endParaRPr lang="zh-CN" altLang="en-US" sz="1200" dirty="0">
              <a:solidFill>
                <a:schemeClr val="bg2"/>
              </a:solidFill>
              <a:latin typeface="Comfortaa" panose="02010600030101010101" charset="0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395998" y="4448593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54" name="Picture 6" descr="大雄，头像- 堆糖，美图壁纸兴趣社区">
            <a:extLst>
              <a:ext uri="{FF2B5EF4-FFF2-40B4-BE49-F238E27FC236}">
                <a16:creationId xmlns:a16="http://schemas.microsoft.com/office/drawing/2014/main" id="{9FAAB60F-415E-E017-912A-A1A7B9EA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58" y="3952082"/>
            <a:ext cx="645923" cy="6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哆啦A梦头像| 团头情头单人头像- 知乎">
            <a:extLst>
              <a:ext uri="{FF2B5EF4-FFF2-40B4-BE49-F238E27FC236}">
                <a16:creationId xmlns:a16="http://schemas.microsoft.com/office/drawing/2014/main" id="{7B62CDCA-8199-6893-D7CA-D2275548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13" y="3857772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6779A23-A9F3-E1F0-220A-F9CEF5836B10}"/>
              </a:ext>
            </a:extLst>
          </p:cNvPr>
          <p:cNvCxnSpPr>
            <a:cxnSpLocks/>
          </p:cNvCxnSpPr>
          <p:nvPr/>
        </p:nvCxnSpPr>
        <p:spPr>
          <a:xfrm>
            <a:off x="3468902" y="4322106"/>
            <a:ext cx="2176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8" descr="哆啦A梦头像| 团头情头单人头像- 知乎">
            <a:extLst>
              <a:ext uri="{FF2B5EF4-FFF2-40B4-BE49-F238E27FC236}">
                <a16:creationId xmlns:a16="http://schemas.microsoft.com/office/drawing/2014/main" id="{C9267B1C-C74B-CDCF-1941-002D2608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76" y="3294371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613;p25">
            <a:extLst>
              <a:ext uri="{FF2B5EF4-FFF2-40B4-BE49-F238E27FC236}">
                <a16:creationId xmlns:a16="http://schemas.microsoft.com/office/drawing/2014/main" id="{38A72D14-85F8-8EB9-4D99-A4BD95B380FB}"/>
              </a:ext>
            </a:extLst>
          </p:cNvPr>
          <p:cNvGrpSpPr/>
          <p:nvPr/>
        </p:nvGrpSpPr>
        <p:grpSpPr>
          <a:xfrm>
            <a:off x="4273071" y="1450869"/>
            <a:ext cx="167058" cy="468473"/>
            <a:chOff x="3593968" y="3125480"/>
            <a:chExt cx="167058" cy="468473"/>
          </a:xfrm>
        </p:grpSpPr>
        <p:sp>
          <p:nvSpPr>
            <p:cNvPr id="10" name="Google Shape;614;p25">
              <a:extLst>
                <a:ext uri="{FF2B5EF4-FFF2-40B4-BE49-F238E27FC236}">
                  <a16:creationId xmlns:a16="http://schemas.microsoft.com/office/drawing/2014/main" id="{F900D4E5-86C5-DBE7-CBA4-9617F5D54EF0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615;p25">
              <a:extLst>
                <a:ext uri="{FF2B5EF4-FFF2-40B4-BE49-F238E27FC236}">
                  <a16:creationId xmlns:a16="http://schemas.microsoft.com/office/drawing/2014/main" id="{42FA8D2F-0116-F70A-90CE-A6121EABD2B4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8" descr="哆啦A梦头像| 团头情头单人头像- 知乎">
            <a:extLst>
              <a:ext uri="{FF2B5EF4-FFF2-40B4-BE49-F238E27FC236}">
                <a16:creationId xmlns:a16="http://schemas.microsoft.com/office/drawing/2014/main" id="{B3FC3F6D-0EAC-A42D-868B-08A8F3D8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599" y="3585063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哆啦A梦头像| 团头情头单人头像- 知乎">
            <a:extLst>
              <a:ext uri="{FF2B5EF4-FFF2-40B4-BE49-F238E27FC236}">
                <a16:creationId xmlns:a16="http://schemas.microsoft.com/office/drawing/2014/main" id="{3738D224-79FC-57E6-0AA9-1ACA6CD1E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081" y="3855684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哆啦A梦头像| 团头情头单人头像- 知乎">
            <a:extLst>
              <a:ext uri="{FF2B5EF4-FFF2-40B4-BE49-F238E27FC236}">
                <a16:creationId xmlns:a16="http://schemas.microsoft.com/office/drawing/2014/main" id="{C79EC832-5949-0E85-C236-E70E61A7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38" y="4359683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F448E86-5055-8010-9FAE-65C8D92217F8}"/>
              </a:ext>
            </a:extLst>
          </p:cNvPr>
          <p:cNvSpPr txBox="1"/>
          <p:nvPr/>
        </p:nvSpPr>
        <p:spPr>
          <a:xfrm>
            <a:off x="3397575" y="3890596"/>
            <a:ext cx="2188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98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Lowest cost</a:t>
            </a:r>
          </a:p>
        </p:txBody>
      </p:sp>
    </p:spTree>
    <p:extLst>
      <p:ext uri="{BB962C8B-B14F-4D97-AF65-F5344CB8AC3E}">
        <p14:creationId xmlns:p14="http://schemas.microsoft.com/office/powerpoint/2010/main" val="1048413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159;p38">
            <a:extLst>
              <a:ext uri="{FF2B5EF4-FFF2-40B4-BE49-F238E27FC236}">
                <a16:creationId xmlns:a16="http://schemas.microsoft.com/office/drawing/2014/main" id="{2728FD0F-0F36-CE73-C0BC-67CD23A60821}"/>
              </a:ext>
            </a:extLst>
          </p:cNvPr>
          <p:cNvGrpSpPr/>
          <p:nvPr/>
        </p:nvGrpSpPr>
        <p:grpSpPr>
          <a:xfrm>
            <a:off x="542544" y="139091"/>
            <a:ext cx="472817" cy="750026"/>
            <a:chOff x="5394851" y="495000"/>
            <a:chExt cx="1056271" cy="1412436"/>
          </a:xfrm>
        </p:grpSpPr>
        <p:grpSp>
          <p:nvGrpSpPr>
            <p:cNvPr id="19" name="Google Shape;1160;p38">
              <a:extLst>
                <a:ext uri="{FF2B5EF4-FFF2-40B4-BE49-F238E27FC236}">
                  <a16:creationId xmlns:a16="http://schemas.microsoft.com/office/drawing/2014/main" id="{9C85301F-2A90-54F1-85FC-7031BCE48520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1" name="Google Shape;1161;p38">
                <a:extLst>
                  <a:ext uri="{FF2B5EF4-FFF2-40B4-BE49-F238E27FC236}">
                    <a16:creationId xmlns:a16="http://schemas.microsoft.com/office/drawing/2014/main" id="{CAEDAB25-0EBE-FACB-E508-828D8473B452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162;p38">
                <a:extLst>
                  <a:ext uri="{FF2B5EF4-FFF2-40B4-BE49-F238E27FC236}">
                    <a16:creationId xmlns:a16="http://schemas.microsoft.com/office/drawing/2014/main" id="{BB9E2156-83AF-8D9B-4A29-38314707864D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163;p38">
              <a:extLst>
                <a:ext uri="{FF2B5EF4-FFF2-40B4-BE49-F238E27FC236}">
                  <a16:creationId xmlns:a16="http://schemas.microsoft.com/office/drawing/2014/main" id="{9C8DB400-4500-251A-982F-9E16ABEEE1E0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21" name="Google Shape;1164;p38">
                <a:extLst>
                  <a:ext uri="{FF2B5EF4-FFF2-40B4-BE49-F238E27FC236}">
                    <a16:creationId xmlns:a16="http://schemas.microsoft.com/office/drawing/2014/main" id="{AD5C211C-3B91-5B37-04F3-C623F881E49D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65;p38">
                <a:extLst>
                  <a:ext uri="{FF2B5EF4-FFF2-40B4-BE49-F238E27FC236}">
                    <a16:creationId xmlns:a16="http://schemas.microsoft.com/office/drawing/2014/main" id="{8736AF5E-A770-7B04-3887-D06B12367D3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166;p38">
                <a:extLst>
                  <a:ext uri="{FF2B5EF4-FFF2-40B4-BE49-F238E27FC236}">
                    <a16:creationId xmlns:a16="http://schemas.microsoft.com/office/drawing/2014/main" id="{CE1009DD-94B5-E683-C902-7177C30CB966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167;p38">
                <a:extLst>
                  <a:ext uri="{FF2B5EF4-FFF2-40B4-BE49-F238E27FC236}">
                    <a16:creationId xmlns:a16="http://schemas.microsoft.com/office/drawing/2014/main" id="{9F661700-7A12-0029-FA33-502C81BD9793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168;p38">
                <a:extLst>
                  <a:ext uri="{FF2B5EF4-FFF2-40B4-BE49-F238E27FC236}">
                    <a16:creationId xmlns:a16="http://schemas.microsoft.com/office/drawing/2014/main" id="{FC92CF09-A3B4-1ED7-0D52-A95DA56C050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169;p38">
                <a:extLst>
                  <a:ext uri="{FF2B5EF4-FFF2-40B4-BE49-F238E27FC236}">
                    <a16:creationId xmlns:a16="http://schemas.microsoft.com/office/drawing/2014/main" id="{28B5FF7A-347A-AF84-AF89-F11520ECF488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291013" y="640655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600" y="99936"/>
            <a:ext cx="4883448" cy="382260"/>
          </a:xfrm>
        </p:spPr>
        <p:txBody>
          <a:bodyPr/>
          <a:lstStyle/>
          <a:p>
            <a:r>
              <a:rPr lang="en-US" altLang="zh-CN" sz="2800" b="1" kern="1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Internet’s network layer</a:t>
            </a:r>
            <a:endParaRPr lang="zh-CN" altLang="zh-CN" sz="2800" b="1" kern="100" dirty="0">
              <a:effectLst/>
              <a:latin typeface="Comfortaa" panose="02010600030101010101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0" y="984177"/>
            <a:ext cx="8864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 algn="just">
              <a:buSzPts val="1100"/>
            </a:pPr>
            <a:r>
              <a:rPr lang="en-US" altLang="zh-CN" sz="2000" b="0" i="0" u="none" strike="noStrike" baseline="0" dirty="0">
                <a:latin typeface="Comfortaa" panose="02010600030101010101" charset="0"/>
              </a:rPr>
              <a:t>In the network layer, the Internet can be viewed as a collection of networks or Autonomous Systems that are interconnected.</a:t>
            </a:r>
          </a:p>
          <a:p>
            <a:pPr indent="-298450">
              <a:buSzPts val="1100"/>
            </a:pPr>
            <a:r>
              <a:rPr lang="en-US" altLang="zh-CN" sz="2000" b="0" i="0" u="none" strike="noStrike" baseline="0" dirty="0">
                <a:latin typeface="Comfortaa" panose="02010600030101010101" charset="0"/>
              </a:rPr>
              <a:t>There is no real structure, but several major backbones exist</a:t>
            </a:r>
            <a:endParaRPr lang="zh-CN" altLang="en-US" sz="2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3F64C9-D611-EC19-C01C-D173D35F2BB3}"/>
              </a:ext>
            </a:extLst>
          </p:cNvPr>
          <p:cNvSpPr txBox="1"/>
          <p:nvPr/>
        </p:nvSpPr>
        <p:spPr>
          <a:xfrm>
            <a:off x="7500872" y="2892800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i="0" u="none" strike="noStrike" baseline="0" dirty="0">
                <a:latin typeface="Comfortaa" panose="02010600030101010101" charset="0"/>
              </a:rPr>
              <a:t>I</a:t>
            </a:r>
            <a:endParaRPr lang="zh-CN" altLang="en-US" sz="36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A67E97-4707-FDE3-DAFE-56A582E29BB5}"/>
              </a:ext>
            </a:extLst>
          </p:cNvPr>
          <p:cNvSpPr txBox="1"/>
          <p:nvPr/>
        </p:nvSpPr>
        <p:spPr>
          <a:xfrm>
            <a:off x="7660892" y="2892800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S</a:t>
            </a:r>
            <a:endParaRPr lang="zh-CN" altLang="en-US" sz="28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DED4B9-7DA5-4F9C-0F97-4BBD99BA279E}"/>
              </a:ext>
            </a:extLst>
          </p:cNvPr>
          <p:cNvSpPr txBox="1"/>
          <p:nvPr/>
        </p:nvSpPr>
        <p:spPr>
          <a:xfrm>
            <a:off x="7960612" y="2892800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P</a:t>
            </a:r>
            <a:endParaRPr lang="zh-CN" altLang="en-US" sz="28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BC46A3-97CF-4D91-09B3-F11B9543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129" y="1999840"/>
            <a:ext cx="5129742" cy="302583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5F1663A-CA47-1D60-81A2-D1CE441D3939}"/>
              </a:ext>
            </a:extLst>
          </p:cNvPr>
          <p:cNvCxnSpPr>
            <a:cxnSpLocks/>
          </p:cNvCxnSpPr>
          <p:nvPr/>
        </p:nvCxnSpPr>
        <p:spPr>
          <a:xfrm flipH="1">
            <a:off x="6743952" y="2413000"/>
            <a:ext cx="561088" cy="1496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38348D-778E-238E-528F-9C641D805165}"/>
              </a:ext>
            </a:extLst>
          </p:cNvPr>
          <p:cNvSpPr txBox="1"/>
          <p:nvPr/>
        </p:nvSpPr>
        <p:spPr>
          <a:xfrm>
            <a:off x="7084439" y="2070207"/>
            <a:ext cx="2151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Tier 1 networks</a:t>
            </a:r>
          </a:p>
        </p:txBody>
      </p:sp>
      <p:grpSp>
        <p:nvGrpSpPr>
          <p:cNvPr id="45" name="Google Shape;369;p23">
            <a:extLst>
              <a:ext uri="{FF2B5EF4-FFF2-40B4-BE49-F238E27FC236}">
                <a16:creationId xmlns:a16="http://schemas.microsoft.com/office/drawing/2014/main" id="{7D670A78-DBC3-46C2-D075-BE587C9DE2B7}"/>
              </a:ext>
            </a:extLst>
          </p:cNvPr>
          <p:cNvGrpSpPr/>
          <p:nvPr/>
        </p:nvGrpSpPr>
        <p:grpSpPr>
          <a:xfrm>
            <a:off x="7561492" y="100066"/>
            <a:ext cx="820760" cy="899951"/>
            <a:chOff x="4554058" y="287028"/>
            <a:chExt cx="820760" cy="899951"/>
          </a:xfrm>
        </p:grpSpPr>
        <p:grpSp>
          <p:nvGrpSpPr>
            <p:cNvPr id="46" name="Google Shape;370;p23">
              <a:extLst>
                <a:ext uri="{FF2B5EF4-FFF2-40B4-BE49-F238E27FC236}">
                  <a16:creationId xmlns:a16="http://schemas.microsoft.com/office/drawing/2014/main" id="{B7237DCC-45E6-D669-13E5-7D8FE8D92369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50" name="Google Shape;371;p23">
                <a:extLst>
                  <a:ext uri="{FF2B5EF4-FFF2-40B4-BE49-F238E27FC236}">
                    <a16:creationId xmlns:a16="http://schemas.microsoft.com/office/drawing/2014/main" id="{631DC107-E5C6-485E-7B25-14A1747CB14B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72;p23">
                <a:extLst>
                  <a:ext uri="{FF2B5EF4-FFF2-40B4-BE49-F238E27FC236}">
                    <a16:creationId xmlns:a16="http://schemas.microsoft.com/office/drawing/2014/main" id="{7F2F2D5F-DA69-7243-9350-20444D49F2AF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" name="Google Shape;373;p23">
              <a:extLst>
                <a:ext uri="{FF2B5EF4-FFF2-40B4-BE49-F238E27FC236}">
                  <a16:creationId xmlns:a16="http://schemas.microsoft.com/office/drawing/2014/main" id="{729678FC-8351-AF79-C04F-A39B34AB3A0F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48" name="Google Shape;374;p23">
                <a:extLst>
                  <a:ext uri="{FF2B5EF4-FFF2-40B4-BE49-F238E27FC236}">
                    <a16:creationId xmlns:a16="http://schemas.microsoft.com/office/drawing/2014/main" id="{08D776E9-EA1A-9E97-DC21-5C695045633D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375;p23">
                <a:extLst>
                  <a:ext uri="{FF2B5EF4-FFF2-40B4-BE49-F238E27FC236}">
                    <a16:creationId xmlns:a16="http://schemas.microsoft.com/office/drawing/2014/main" id="{12725BC3-011C-D85A-DA48-FF8FFF0E1C36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5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4E9F422-4422-3A80-D990-69011FE1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49" y="571226"/>
            <a:ext cx="6959600" cy="3857128"/>
          </a:xfrm>
          <a:prstGeom prst="rect">
            <a:avLst/>
          </a:prstGeom>
        </p:spPr>
      </p:pic>
      <p:grpSp>
        <p:nvGrpSpPr>
          <p:cNvPr id="834" name="Google Shape;834;p30"/>
          <p:cNvGrpSpPr/>
          <p:nvPr/>
        </p:nvGrpSpPr>
        <p:grpSpPr>
          <a:xfrm>
            <a:off x="3944847" y="1477821"/>
            <a:ext cx="381261" cy="425273"/>
            <a:chOff x="106075" y="1701200"/>
            <a:chExt cx="574750" cy="747275"/>
          </a:xfrm>
        </p:grpSpPr>
        <p:sp>
          <p:nvSpPr>
            <p:cNvPr id="835" name="Google Shape;835;p30"/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208125" y="1859425"/>
              <a:ext cx="320200" cy="384775"/>
            </a:xfrm>
            <a:custGeom>
              <a:avLst/>
              <a:gdLst/>
              <a:ahLst/>
              <a:cxnLst/>
              <a:rect l="l" t="t" r="r" b="b"/>
              <a:pathLst>
                <a:path w="12808" h="15391" extrusionOk="0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30"/>
          <p:cNvGrpSpPr/>
          <p:nvPr/>
        </p:nvGrpSpPr>
        <p:grpSpPr>
          <a:xfrm>
            <a:off x="1930578" y="1514068"/>
            <a:ext cx="381261" cy="425216"/>
            <a:chOff x="770600" y="1702650"/>
            <a:chExt cx="552650" cy="725050"/>
          </a:xfrm>
        </p:grpSpPr>
        <p:sp>
          <p:nvSpPr>
            <p:cNvPr id="839" name="Google Shape;839;p30"/>
            <p:cNvSpPr/>
            <p:nvPr/>
          </p:nvSpPr>
          <p:spPr>
            <a:xfrm>
              <a:off x="770625" y="1702650"/>
              <a:ext cx="552625" cy="725025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891275" y="1804500"/>
              <a:ext cx="301825" cy="354375"/>
            </a:xfrm>
            <a:custGeom>
              <a:avLst/>
              <a:gdLst/>
              <a:ahLst/>
              <a:cxnLst/>
              <a:rect l="l" t="t" r="r" b="b"/>
              <a:pathLst>
                <a:path w="12073" h="14175" extrusionOk="0">
                  <a:moveTo>
                    <a:pt x="7222" y="1667"/>
                  </a:moveTo>
                  <a:cubicBezTo>
                    <a:pt x="7374" y="1667"/>
                    <a:pt x="7528" y="1712"/>
                    <a:pt x="7691" y="1831"/>
                  </a:cubicBezTo>
                  <a:cubicBezTo>
                    <a:pt x="7728" y="1859"/>
                    <a:pt x="7787" y="1870"/>
                    <a:pt x="7847" y="1870"/>
                  </a:cubicBezTo>
                  <a:cubicBezTo>
                    <a:pt x="7894" y="1870"/>
                    <a:pt x="7943" y="1863"/>
                    <a:pt x="7984" y="1853"/>
                  </a:cubicBezTo>
                  <a:cubicBezTo>
                    <a:pt x="8041" y="1839"/>
                    <a:pt x="8096" y="1833"/>
                    <a:pt x="8148" y="1833"/>
                  </a:cubicBezTo>
                  <a:cubicBezTo>
                    <a:pt x="8495" y="1833"/>
                    <a:pt x="8749" y="2098"/>
                    <a:pt x="9059" y="2195"/>
                  </a:cubicBezTo>
                  <a:cubicBezTo>
                    <a:pt x="9572" y="2355"/>
                    <a:pt x="9839" y="2734"/>
                    <a:pt x="10061" y="3151"/>
                  </a:cubicBezTo>
                  <a:cubicBezTo>
                    <a:pt x="10272" y="3547"/>
                    <a:pt x="10418" y="3977"/>
                    <a:pt x="10588" y="4393"/>
                  </a:cubicBezTo>
                  <a:cubicBezTo>
                    <a:pt x="10602" y="4428"/>
                    <a:pt x="10588" y="4473"/>
                    <a:pt x="10584" y="4583"/>
                  </a:cubicBezTo>
                  <a:cubicBezTo>
                    <a:pt x="10447" y="4975"/>
                    <a:pt x="10530" y="5453"/>
                    <a:pt x="10481" y="5920"/>
                  </a:cubicBezTo>
                  <a:cubicBezTo>
                    <a:pt x="10412" y="6589"/>
                    <a:pt x="9950" y="7045"/>
                    <a:pt x="9462" y="7424"/>
                  </a:cubicBezTo>
                  <a:cubicBezTo>
                    <a:pt x="9074" y="7725"/>
                    <a:pt x="8700" y="8027"/>
                    <a:pt x="8192" y="8215"/>
                  </a:cubicBezTo>
                  <a:cubicBezTo>
                    <a:pt x="7631" y="8423"/>
                    <a:pt x="7079" y="8555"/>
                    <a:pt x="6574" y="8555"/>
                  </a:cubicBezTo>
                  <a:cubicBezTo>
                    <a:pt x="5942" y="8555"/>
                    <a:pt x="5385" y="8348"/>
                    <a:pt x="4982" y="7824"/>
                  </a:cubicBezTo>
                  <a:cubicBezTo>
                    <a:pt x="4527" y="7229"/>
                    <a:pt x="3922" y="6655"/>
                    <a:pt x="4053" y="5759"/>
                  </a:cubicBezTo>
                  <a:cubicBezTo>
                    <a:pt x="4104" y="5407"/>
                    <a:pt x="4041" y="5039"/>
                    <a:pt x="4048" y="4679"/>
                  </a:cubicBezTo>
                  <a:cubicBezTo>
                    <a:pt x="4055" y="4329"/>
                    <a:pt x="4113" y="3992"/>
                    <a:pt x="4319" y="3686"/>
                  </a:cubicBezTo>
                  <a:cubicBezTo>
                    <a:pt x="4864" y="2883"/>
                    <a:pt x="5548" y="2261"/>
                    <a:pt x="6465" y="1895"/>
                  </a:cubicBezTo>
                  <a:cubicBezTo>
                    <a:pt x="6724" y="1791"/>
                    <a:pt x="6969" y="1667"/>
                    <a:pt x="7222" y="1667"/>
                  </a:cubicBezTo>
                  <a:close/>
                  <a:moveTo>
                    <a:pt x="7048" y="0"/>
                  </a:moveTo>
                  <a:cubicBezTo>
                    <a:pt x="7009" y="0"/>
                    <a:pt x="6968" y="19"/>
                    <a:pt x="6926" y="26"/>
                  </a:cubicBezTo>
                  <a:cubicBezTo>
                    <a:pt x="5716" y="233"/>
                    <a:pt x="4694" y="893"/>
                    <a:pt x="3888" y="1710"/>
                  </a:cubicBezTo>
                  <a:cubicBezTo>
                    <a:pt x="2962" y="2648"/>
                    <a:pt x="2410" y="3844"/>
                    <a:pt x="2540" y="5291"/>
                  </a:cubicBezTo>
                  <a:cubicBezTo>
                    <a:pt x="2614" y="6136"/>
                    <a:pt x="2839" y="6959"/>
                    <a:pt x="3200" y="7726"/>
                  </a:cubicBezTo>
                  <a:cubicBezTo>
                    <a:pt x="3539" y="8445"/>
                    <a:pt x="3545" y="8627"/>
                    <a:pt x="2985" y="9236"/>
                  </a:cubicBezTo>
                  <a:cubicBezTo>
                    <a:pt x="2683" y="9563"/>
                    <a:pt x="2344" y="9890"/>
                    <a:pt x="2100" y="10252"/>
                  </a:cubicBezTo>
                  <a:cubicBezTo>
                    <a:pt x="1622" y="10959"/>
                    <a:pt x="1033" y="11589"/>
                    <a:pt x="636" y="12358"/>
                  </a:cubicBezTo>
                  <a:cubicBezTo>
                    <a:pt x="454" y="12712"/>
                    <a:pt x="75" y="12951"/>
                    <a:pt x="224" y="13451"/>
                  </a:cubicBezTo>
                  <a:cubicBezTo>
                    <a:pt x="280" y="13641"/>
                    <a:pt x="1" y="13910"/>
                    <a:pt x="333" y="14068"/>
                  </a:cubicBezTo>
                  <a:cubicBezTo>
                    <a:pt x="478" y="14136"/>
                    <a:pt x="626" y="14174"/>
                    <a:pt x="769" y="14174"/>
                  </a:cubicBezTo>
                  <a:cubicBezTo>
                    <a:pt x="957" y="14174"/>
                    <a:pt x="1136" y="14109"/>
                    <a:pt x="1289" y="13963"/>
                  </a:cubicBezTo>
                  <a:cubicBezTo>
                    <a:pt x="1771" y="13503"/>
                    <a:pt x="2299" y="13057"/>
                    <a:pt x="2663" y="12508"/>
                  </a:cubicBezTo>
                  <a:cubicBezTo>
                    <a:pt x="3255" y="11613"/>
                    <a:pt x="3970" y="10811"/>
                    <a:pt x="4549" y="9908"/>
                  </a:cubicBezTo>
                  <a:cubicBezTo>
                    <a:pt x="4637" y="9770"/>
                    <a:pt x="4749" y="9732"/>
                    <a:pt x="4870" y="9732"/>
                  </a:cubicBezTo>
                  <a:cubicBezTo>
                    <a:pt x="5016" y="9732"/>
                    <a:pt x="5176" y="9788"/>
                    <a:pt x="5325" y="9788"/>
                  </a:cubicBezTo>
                  <a:cubicBezTo>
                    <a:pt x="5373" y="9788"/>
                    <a:pt x="5420" y="9782"/>
                    <a:pt x="5464" y="9767"/>
                  </a:cubicBezTo>
                  <a:cubicBezTo>
                    <a:pt x="5578" y="10112"/>
                    <a:pt x="5767" y="10198"/>
                    <a:pt x="5983" y="10198"/>
                  </a:cubicBezTo>
                  <a:cubicBezTo>
                    <a:pt x="6196" y="10198"/>
                    <a:pt x="6434" y="10114"/>
                    <a:pt x="6649" y="10114"/>
                  </a:cubicBezTo>
                  <a:cubicBezTo>
                    <a:pt x="6713" y="10114"/>
                    <a:pt x="6776" y="10122"/>
                    <a:pt x="6835" y="10142"/>
                  </a:cubicBezTo>
                  <a:cubicBezTo>
                    <a:pt x="6955" y="10181"/>
                    <a:pt x="7126" y="10213"/>
                    <a:pt x="7289" y="10213"/>
                  </a:cubicBezTo>
                  <a:cubicBezTo>
                    <a:pt x="7407" y="10213"/>
                    <a:pt x="7522" y="10197"/>
                    <a:pt x="7610" y="10155"/>
                  </a:cubicBezTo>
                  <a:cubicBezTo>
                    <a:pt x="8242" y="9862"/>
                    <a:pt x="8954" y="9858"/>
                    <a:pt x="9513" y="9231"/>
                  </a:cubicBezTo>
                  <a:cubicBezTo>
                    <a:pt x="10054" y="8622"/>
                    <a:pt x="10807" y="8239"/>
                    <a:pt x="11259" y="7456"/>
                  </a:cubicBezTo>
                  <a:cubicBezTo>
                    <a:pt x="11690" y="6709"/>
                    <a:pt x="11748" y="5897"/>
                    <a:pt x="11988" y="5122"/>
                  </a:cubicBezTo>
                  <a:cubicBezTo>
                    <a:pt x="12052" y="4917"/>
                    <a:pt x="12073" y="4517"/>
                    <a:pt x="11988" y="4358"/>
                  </a:cubicBezTo>
                  <a:cubicBezTo>
                    <a:pt x="11767" y="3946"/>
                    <a:pt x="11748" y="3477"/>
                    <a:pt x="11623" y="3066"/>
                  </a:cubicBezTo>
                  <a:cubicBezTo>
                    <a:pt x="11438" y="2448"/>
                    <a:pt x="11137" y="1979"/>
                    <a:pt x="10697" y="1593"/>
                  </a:cubicBezTo>
                  <a:cubicBezTo>
                    <a:pt x="9696" y="714"/>
                    <a:pt x="8579" y="54"/>
                    <a:pt x="7188" y="54"/>
                  </a:cubicBezTo>
                  <a:cubicBezTo>
                    <a:pt x="7172" y="54"/>
                    <a:pt x="7155" y="54"/>
                    <a:pt x="7139" y="54"/>
                  </a:cubicBezTo>
                  <a:cubicBezTo>
                    <a:pt x="7111" y="13"/>
                    <a:pt x="7081" y="0"/>
                    <a:pt x="7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022225" y="2111375"/>
              <a:ext cx="39050" cy="100950"/>
            </a:xfrm>
            <a:custGeom>
              <a:avLst/>
              <a:gdLst/>
              <a:ahLst/>
              <a:cxnLst/>
              <a:rect l="l" t="t" r="r" b="b"/>
              <a:pathLst>
                <a:path w="1562" h="4038" extrusionOk="0">
                  <a:moveTo>
                    <a:pt x="666" y="1"/>
                  </a:moveTo>
                  <a:cubicBezTo>
                    <a:pt x="654" y="1"/>
                    <a:pt x="640" y="1"/>
                    <a:pt x="627" y="1"/>
                  </a:cubicBezTo>
                  <a:cubicBezTo>
                    <a:pt x="257" y="15"/>
                    <a:pt x="1" y="132"/>
                    <a:pt x="19" y="481"/>
                  </a:cubicBezTo>
                  <a:cubicBezTo>
                    <a:pt x="74" y="1541"/>
                    <a:pt x="46" y="2609"/>
                    <a:pt x="257" y="3658"/>
                  </a:cubicBezTo>
                  <a:cubicBezTo>
                    <a:pt x="288" y="3809"/>
                    <a:pt x="248" y="4010"/>
                    <a:pt x="461" y="4034"/>
                  </a:cubicBezTo>
                  <a:cubicBezTo>
                    <a:pt x="479" y="4036"/>
                    <a:pt x="498" y="4038"/>
                    <a:pt x="516" y="4038"/>
                  </a:cubicBezTo>
                  <a:cubicBezTo>
                    <a:pt x="659" y="4038"/>
                    <a:pt x="794" y="3962"/>
                    <a:pt x="866" y="3835"/>
                  </a:cubicBezTo>
                  <a:cubicBezTo>
                    <a:pt x="1127" y="3406"/>
                    <a:pt x="1561" y="3039"/>
                    <a:pt x="1322" y="2474"/>
                  </a:cubicBezTo>
                  <a:cubicBezTo>
                    <a:pt x="1309" y="1822"/>
                    <a:pt x="1322" y="1197"/>
                    <a:pt x="1276" y="575"/>
                  </a:cubicBezTo>
                  <a:cubicBezTo>
                    <a:pt x="1249" y="23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076725" y="2110650"/>
              <a:ext cx="49475" cy="77275"/>
            </a:xfrm>
            <a:custGeom>
              <a:avLst/>
              <a:gdLst/>
              <a:ahLst/>
              <a:cxnLst/>
              <a:rect l="l" t="t" r="r" b="b"/>
              <a:pathLst>
                <a:path w="1979" h="3091" extrusionOk="0">
                  <a:moveTo>
                    <a:pt x="734" y="1"/>
                  </a:moveTo>
                  <a:cubicBezTo>
                    <a:pt x="691" y="1"/>
                    <a:pt x="644" y="6"/>
                    <a:pt x="593" y="17"/>
                  </a:cubicBezTo>
                  <a:cubicBezTo>
                    <a:pt x="209" y="101"/>
                    <a:pt x="76" y="404"/>
                    <a:pt x="0" y="817"/>
                  </a:cubicBezTo>
                  <a:cubicBezTo>
                    <a:pt x="275" y="1408"/>
                    <a:pt x="388" y="2120"/>
                    <a:pt x="675" y="2757"/>
                  </a:cubicBezTo>
                  <a:cubicBezTo>
                    <a:pt x="775" y="2981"/>
                    <a:pt x="1058" y="3091"/>
                    <a:pt x="1336" y="3091"/>
                  </a:cubicBezTo>
                  <a:cubicBezTo>
                    <a:pt x="1432" y="3091"/>
                    <a:pt x="1527" y="3078"/>
                    <a:pt x="1614" y="3052"/>
                  </a:cubicBezTo>
                  <a:cubicBezTo>
                    <a:pt x="1979" y="2943"/>
                    <a:pt x="1824" y="2639"/>
                    <a:pt x="1741" y="2367"/>
                  </a:cubicBezTo>
                  <a:cubicBezTo>
                    <a:pt x="1555" y="1763"/>
                    <a:pt x="1416" y="1145"/>
                    <a:pt x="1240" y="538"/>
                  </a:cubicBezTo>
                  <a:cubicBezTo>
                    <a:pt x="1161" y="265"/>
                    <a:pt x="1043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115750" y="2082125"/>
              <a:ext cx="66875" cy="56575"/>
            </a:xfrm>
            <a:custGeom>
              <a:avLst/>
              <a:gdLst/>
              <a:ahLst/>
              <a:cxnLst/>
              <a:rect l="l" t="t" r="r" b="b"/>
              <a:pathLst>
                <a:path w="2675" h="2263" extrusionOk="0">
                  <a:moveTo>
                    <a:pt x="672" y="1"/>
                  </a:moveTo>
                  <a:cubicBezTo>
                    <a:pt x="245" y="1"/>
                    <a:pt x="385" y="529"/>
                    <a:pt x="130" y="698"/>
                  </a:cubicBezTo>
                  <a:cubicBezTo>
                    <a:pt x="0" y="784"/>
                    <a:pt x="116" y="980"/>
                    <a:pt x="198" y="1025"/>
                  </a:cubicBezTo>
                  <a:cubicBezTo>
                    <a:pt x="798" y="1351"/>
                    <a:pt x="1118" y="2098"/>
                    <a:pt x="1904" y="2146"/>
                  </a:cubicBezTo>
                  <a:cubicBezTo>
                    <a:pt x="2017" y="2153"/>
                    <a:pt x="2139" y="2263"/>
                    <a:pt x="2249" y="2263"/>
                  </a:cubicBezTo>
                  <a:cubicBezTo>
                    <a:pt x="2305" y="2263"/>
                    <a:pt x="2358" y="2234"/>
                    <a:pt x="2405" y="2148"/>
                  </a:cubicBezTo>
                  <a:cubicBezTo>
                    <a:pt x="2517" y="1940"/>
                    <a:pt x="2675" y="1710"/>
                    <a:pt x="2411" y="1452"/>
                  </a:cubicBezTo>
                  <a:cubicBezTo>
                    <a:pt x="2054" y="1104"/>
                    <a:pt x="1776" y="682"/>
                    <a:pt x="1333" y="417"/>
                  </a:cubicBezTo>
                  <a:cubicBezTo>
                    <a:pt x="1135" y="299"/>
                    <a:pt x="1036" y="39"/>
                    <a:pt x="792" y="12"/>
                  </a:cubicBezTo>
                  <a:cubicBezTo>
                    <a:pt x="747" y="5"/>
                    <a:pt x="708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5958449" y="1550257"/>
            <a:ext cx="325479" cy="352780"/>
            <a:chOff x="5185600" y="1944938"/>
            <a:chExt cx="561850" cy="731525"/>
          </a:xfrm>
        </p:grpSpPr>
        <p:sp>
          <p:nvSpPr>
            <p:cNvPr id="846" name="Google Shape;846;p30"/>
            <p:cNvSpPr/>
            <p:nvPr/>
          </p:nvSpPr>
          <p:spPr>
            <a:xfrm>
              <a:off x="5192800" y="1954338"/>
              <a:ext cx="547450" cy="712800"/>
            </a:xfrm>
            <a:custGeom>
              <a:avLst/>
              <a:gdLst/>
              <a:ahLst/>
              <a:cxnLst/>
              <a:rect l="l" t="t" r="r" b="b"/>
              <a:pathLst>
                <a:path w="21898" h="28512" extrusionOk="0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185600" y="1944938"/>
              <a:ext cx="561850" cy="731525"/>
            </a:xfrm>
            <a:custGeom>
              <a:avLst/>
              <a:gdLst/>
              <a:ahLst/>
              <a:cxnLst/>
              <a:rect l="l" t="t" r="r" b="b"/>
              <a:pathLst>
                <a:path w="22474" h="29261" extrusionOk="0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5304325" y="2107313"/>
              <a:ext cx="291525" cy="317775"/>
            </a:xfrm>
            <a:custGeom>
              <a:avLst/>
              <a:gdLst/>
              <a:ahLst/>
              <a:cxnLst/>
              <a:rect l="l" t="t" r="r" b="b"/>
              <a:pathLst>
                <a:path w="11661" h="12711" extrusionOk="0">
                  <a:moveTo>
                    <a:pt x="3483" y="732"/>
                  </a:moveTo>
                  <a:cubicBezTo>
                    <a:pt x="3494" y="732"/>
                    <a:pt x="3504" y="733"/>
                    <a:pt x="3514" y="734"/>
                  </a:cubicBezTo>
                  <a:cubicBezTo>
                    <a:pt x="3624" y="755"/>
                    <a:pt x="3735" y="760"/>
                    <a:pt x="3845" y="760"/>
                  </a:cubicBezTo>
                  <a:cubicBezTo>
                    <a:pt x="3942" y="760"/>
                    <a:pt x="4038" y="756"/>
                    <a:pt x="4135" y="756"/>
                  </a:cubicBezTo>
                  <a:cubicBezTo>
                    <a:pt x="4312" y="756"/>
                    <a:pt x="4488" y="768"/>
                    <a:pt x="4660" y="838"/>
                  </a:cubicBezTo>
                  <a:cubicBezTo>
                    <a:pt x="5098" y="1018"/>
                    <a:pt x="5290" y="1393"/>
                    <a:pt x="5506" y="1725"/>
                  </a:cubicBezTo>
                  <a:cubicBezTo>
                    <a:pt x="5670" y="1974"/>
                    <a:pt x="5922" y="2199"/>
                    <a:pt x="5915" y="2543"/>
                  </a:cubicBezTo>
                  <a:cubicBezTo>
                    <a:pt x="5912" y="2802"/>
                    <a:pt x="5896" y="3059"/>
                    <a:pt x="5812" y="3295"/>
                  </a:cubicBezTo>
                  <a:cubicBezTo>
                    <a:pt x="5669" y="3701"/>
                    <a:pt x="5435" y="4077"/>
                    <a:pt x="5308" y="4491"/>
                  </a:cubicBezTo>
                  <a:cubicBezTo>
                    <a:pt x="5296" y="4530"/>
                    <a:pt x="5290" y="4585"/>
                    <a:pt x="5260" y="4607"/>
                  </a:cubicBezTo>
                  <a:cubicBezTo>
                    <a:pt x="4880" y="4873"/>
                    <a:pt x="5159" y="5056"/>
                    <a:pt x="5362" y="5237"/>
                  </a:cubicBezTo>
                  <a:cubicBezTo>
                    <a:pt x="5583" y="5434"/>
                    <a:pt x="5559" y="5652"/>
                    <a:pt x="5301" y="5830"/>
                  </a:cubicBezTo>
                  <a:cubicBezTo>
                    <a:pt x="5264" y="5855"/>
                    <a:pt x="5235" y="5865"/>
                    <a:pt x="5211" y="5865"/>
                  </a:cubicBezTo>
                  <a:cubicBezTo>
                    <a:pt x="5148" y="5865"/>
                    <a:pt x="5125" y="5795"/>
                    <a:pt x="5087" y="5761"/>
                  </a:cubicBezTo>
                  <a:cubicBezTo>
                    <a:pt x="4813" y="5515"/>
                    <a:pt x="4483" y="5369"/>
                    <a:pt x="4131" y="5369"/>
                  </a:cubicBezTo>
                  <a:cubicBezTo>
                    <a:pt x="4045" y="5369"/>
                    <a:pt x="3959" y="5378"/>
                    <a:pt x="3871" y="5396"/>
                  </a:cubicBezTo>
                  <a:cubicBezTo>
                    <a:pt x="3580" y="5456"/>
                    <a:pt x="3293" y="5523"/>
                    <a:pt x="3000" y="5532"/>
                  </a:cubicBezTo>
                  <a:cubicBezTo>
                    <a:pt x="2973" y="5532"/>
                    <a:pt x="2945" y="5533"/>
                    <a:pt x="2918" y="5533"/>
                  </a:cubicBezTo>
                  <a:cubicBezTo>
                    <a:pt x="2366" y="5533"/>
                    <a:pt x="1882" y="5358"/>
                    <a:pt x="1446" y="5027"/>
                  </a:cubicBezTo>
                  <a:cubicBezTo>
                    <a:pt x="802" y="4540"/>
                    <a:pt x="808" y="3867"/>
                    <a:pt x="814" y="3221"/>
                  </a:cubicBezTo>
                  <a:cubicBezTo>
                    <a:pt x="816" y="3061"/>
                    <a:pt x="881" y="2794"/>
                    <a:pt x="1055" y="2614"/>
                  </a:cubicBezTo>
                  <a:cubicBezTo>
                    <a:pt x="1114" y="2553"/>
                    <a:pt x="1159" y="2526"/>
                    <a:pt x="1194" y="2526"/>
                  </a:cubicBezTo>
                  <a:cubicBezTo>
                    <a:pt x="1242" y="2526"/>
                    <a:pt x="1272" y="2574"/>
                    <a:pt x="1299" y="2651"/>
                  </a:cubicBezTo>
                  <a:cubicBezTo>
                    <a:pt x="1426" y="3004"/>
                    <a:pt x="1644" y="3322"/>
                    <a:pt x="1817" y="3652"/>
                  </a:cubicBezTo>
                  <a:cubicBezTo>
                    <a:pt x="1929" y="3866"/>
                    <a:pt x="2187" y="4119"/>
                    <a:pt x="2581" y="4119"/>
                  </a:cubicBezTo>
                  <a:cubicBezTo>
                    <a:pt x="2582" y="4119"/>
                    <a:pt x="2583" y="4119"/>
                    <a:pt x="2584" y="4119"/>
                  </a:cubicBezTo>
                  <a:cubicBezTo>
                    <a:pt x="3330" y="4117"/>
                    <a:pt x="3738" y="3685"/>
                    <a:pt x="4152" y="3217"/>
                  </a:cubicBezTo>
                  <a:cubicBezTo>
                    <a:pt x="4439" y="2892"/>
                    <a:pt x="4456" y="2557"/>
                    <a:pt x="4357" y="2182"/>
                  </a:cubicBezTo>
                  <a:cubicBezTo>
                    <a:pt x="4328" y="2069"/>
                    <a:pt x="4285" y="1957"/>
                    <a:pt x="4196" y="1896"/>
                  </a:cubicBezTo>
                  <a:cubicBezTo>
                    <a:pt x="3783" y="1614"/>
                    <a:pt x="3414" y="1276"/>
                    <a:pt x="2898" y="1057"/>
                  </a:cubicBezTo>
                  <a:lnTo>
                    <a:pt x="2899" y="1057"/>
                  </a:lnTo>
                  <a:cubicBezTo>
                    <a:pt x="3109" y="939"/>
                    <a:pt x="3319" y="732"/>
                    <a:pt x="3483" y="732"/>
                  </a:cubicBezTo>
                  <a:close/>
                  <a:moveTo>
                    <a:pt x="8479" y="8048"/>
                  </a:moveTo>
                  <a:cubicBezTo>
                    <a:pt x="8591" y="8066"/>
                    <a:pt x="8652" y="8133"/>
                    <a:pt x="8716" y="8201"/>
                  </a:cubicBezTo>
                  <a:cubicBezTo>
                    <a:pt x="9058" y="8563"/>
                    <a:pt x="9407" y="8918"/>
                    <a:pt x="9743" y="9284"/>
                  </a:cubicBezTo>
                  <a:cubicBezTo>
                    <a:pt x="9799" y="9345"/>
                    <a:pt x="9853" y="9396"/>
                    <a:pt x="9927" y="9432"/>
                  </a:cubicBezTo>
                  <a:cubicBezTo>
                    <a:pt x="10114" y="9526"/>
                    <a:pt x="10021" y="9667"/>
                    <a:pt x="9927" y="9713"/>
                  </a:cubicBezTo>
                  <a:cubicBezTo>
                    <a:pt x="9535" y="9907"/>
                    <a:pt x="9353" y="10294"/>
                    <a:pt x="8967" y="10501"/>
                  </a:cubicBezTo>
                  <a:cubicBezTo>
                    <a:pt x="8872" y="10552"/>
                    <a:pt x="8758" y="10578"/>
                    <a:pt x="8648" y="10578"/>
                  </a:cubicBezTo>
                  <a:cubicBezTo>
                    <a:pt x="8455" y="10578"/>
                    <a:pt x="8273" y="10496"/>
                    <a:pt x="8226" y="10316"/>
                  </a:cubicBezTo>
                  <a:cubicBezTo>
                    <a:pt x="8175" y="10116"/>
                    <a:pt x="8068" y="9973"/>
                    <a:pt x="7878" y="9879"/>
                  </a:cubicBezTo>
                  <a:cubicBezTo>
                    <a:pt x="7814" y="9847"/>
                    <a:pt x="7812" y="9806"/>
                    <a:pt x="7789" y="9756"/>
                  </a:cubicBezTo>
                  <a:cubicBezTo>
                    <a:pt x="7621" y="9402"/>
                    <a:pt x="7449" y="9046"/>
                    <a:pt x="7172" y="8748"/>
                  </a:cubicBezTo>
                  <a:cubicBezTo>
                    <a:pt x="7074" y="8643"/>
                    <a:pt x="7192" y="8582"/>
                    <a:pt x="7223" y="8582"/>
                  </a:cubicBezTo>
                  <a:cubicBezTo>
                    <a:pt x="7223" y="8582"/>
                    <a:pt x="7224" y="8582"/>
                    <a:pt x="7225" y="8582"/>
                  </a:cubicBezTo>
                  <a:cubicBezTo>
                    <a:pt x="7249" y="8584"/>
                    <a:pt x="7273" y="8585"/>
                    <a:pt x="7296" y="8585"/>
                  </a:cubicBezTo>
                  <a:cubicBezTo>
                    <a:pt x="7748" y="8585"/>
                    <a:pt x="8037" y="8273"/>
                    <a:pt x="8395" y="8095"/>
                  </a:cubicBezTo>
                  <a:cubicBezTo>
                    <a:pt x="8425" y="8080"/>
                    <a:pt x="8454" y="8062"/>
                    <a:pt x="8479" y="8048"/>
                  </a:cubicBezTo>
                  <a:close/>
                  <a:moveTo>
                    <a:pt x="8675" y="2645"/>
                  </a:moveTo>
                  <a:cubicBezTo>
                    <a:pt x="8800" y="2645"/>
                    <a:pt x="8940" y="2770"/>
                    <a:pt x="9031" y="2823"/>
                  </a:cubicBezTo>
                  <a:cubicBezTo>
                    <a:pt x="9508" y="3105"/>
                    <a:pt x="9884" y="3496"/>
                    <a:pt x="10257" y="3885"/>
                  </a:cubicBezTo>
                  <a:cubicBezTo>
                    <a:pt x="10283" y="3908"/>
                    <a:pt x="10311" y="3928"/>
                    <a:pt x="10341" y="3944"/>
                  </a:cubicBezTo>
                  <a:cubicBezTo>
                    <a:pt x="10894" y="4274"/>
                    <a:pt x="10927" y="4430"/>
                    <a:pt x="10507" y="4887"/>
                  </a:cubicBezTo>
                  <a:cubicBezTo>
                    <a:pt x="10052" y="5381"/>
                    <a:pt x="9549" y="5840"/>
                    <a:pt x="9070" y="6314"/>
                  </a:cubicBezTo>
                  <a:cubicBezTo>
                    <a:pt x="8662" y="6720"/>
                    <a:pt x="8265" y="7144"/>
                    <a:pt x="7825" y="7522"/>
                  </a:cubicBezTo>
                  <a:cubicBezTo>
                    <a:pt x="7665" y="7660"/>
                    <a:pt x="7519" y="7910"/>
                    <a:pt x="7253" y="7910"/>
                  </a:cubicBezTo>
                  <a:cubicBezTo>
                    <a:pt x="7180" y="7910"/>
                    <a:pt x="7099" y="7891"/>
                    <a:pt x="7006" y="7847"/>
                  </a:cubicBezTo>
                  <a:cubicBezTo>
                    <a:pt x="6996" y="7842"/>
                    <a:pt x="6984" y="7840"/>
                    <a:pt x="6970" y="7840"/>
                  </a:cubicBezTo>
                  <a:cubicBezTo>
                    <a:pt x="6891" y="7840"/>
                    <a:pt x="6758" y="7910"/>
                    <a:pt x="6687" y="7969"/>
                  </a:cubicBezTo>
                  <a:cubicBezTo>
                    <a:pt x="6207" y="8371"/>
                    <a:pt x="5687" y="8730"/>
                    <a:pt x="5299" y="9222"/>
                  </a:cubicBezTo>
                  <a:cubicBezTo>
                    <a:pt x="5074" y="9507"/>
                    <a:pt x="4715" y="9702"/>
                    <a:pt x="4478" y="9994"/>
                  </a:cubicBezTo>
                  <a:cubicBezTo>
                    <a:pt x="4303" y="10208"/>
                    <a:pt x="4035" y="10374"/>
                    <a:pt x="4095" y="10705"/>
                  </a:cubicBezTo>
                  <a:cubicBezTo>
                    <a:pt x="4223" y="10939"/>
                    <a:pt x="3988" y="11124"/>
                    <a:pt x="3861" y="11248"/>
                  </a:cubicBezTo>
                  <a:cubicBezTo>
                    <a:pt x="3646" y="11457"/>
                    <a:pt x="3429" y="11676"/>
                    <a:pt x="3191" y="11872"/>
                  </a:cubicBezTo>
                  <a:cubicBezTo>
                    <a:pt x="3079" y="11964"/>
                    <a:pt x="2967" y="11999"/>
                    <a:pt x="2868" y="11999"/>
                  </a:cubicBezTo>
                  <a:cubicBezTo>
                    <a:pt x="2809" y="11999"/>
                    <a:pt x="2755" y="11987"/>
                    <a:pt x="2708" y="11966"/>
                  </a:cubicBezTo>
                  <a:cubicBezTo>
                    <a:pt x="2570" y="11905"/>
                    <a:pt x="2465" y="11739"/>
                    <a:pt x="2497" y="11552"/>
                  </a:cubicBezTo>
                  <a:cubicBezTo>
                    <a:pt x="2515" y="11447"/>
                    <a:pt x="2555" y="11348"/>
                    <a:pt x="2568" y="11241"/>
                  </a:cubicBezTo>
                  <a:cubicBezTo>
                    <a:pt x="2610" y="10937"/>
                    <a:pt x="2691" y="10640"/>
                    <a:pt x="2810" y="10357"/>
                  </a:cubicBezTo>
                  <a:cubicBezTo>
                    <a:pt x="2830" y="10307"/>
                    <a:pt x="2891" y="10171"/>
                    <a:pt x="3031" y="10171"/>
                  </a:cubicBezTo>
                  <a:cubicBezTo>
                    <a:pt x="3077" y="10171"/>
                    <a:pt x="3132" y="10186"/>
                    <a:pt x="3197" y="10224"/>
                  </a:cubicBezTo>
                  <a:cubicBezTo>
                    <a:pt x="3276" y="10270"/>
                    <a:pt x="3355" y="10293"/>
                    <a:pt x="3432" y="10293"/>
                  </a:cubicBezTo>
                  <a:cubicBezTo>
                    <a:pt x="3581" y="10293"/>
                    <a:pt x="3727" y="10208"/>
                    <a:pt x="3877" y="10040"/>
                  </a:cubicBezTo>
                  <a:cubicBezTo>
                    <a:pt x="4241" y="9634"/>
                    <a:pt x="4672" y="9266"/>
                    <a:pt x="4980" y="8823"/>
                  </a:cubicBezTo>
                  <a:cubicBezTo>
                    <a:pt x="5197" y="8511"/>
                    <a:pt x="5499" y="8251"/>
                    <a:pt x="5659" y="7904"/>
                  </a:cubicBezTo>
                  <a:cubicBezTo>
                    <a:pt x="5751" y="7707"/>
                    <a:pt x="5751" y="7521"/>
                    <a:pt x="5731" y="7307"/>
                  </a:cubicBezTo>
                  <a:cubicBezTo>
                    <a:pt x="5694" y="6924"/>
                    <a:pt x="5670" y="6520"/>
                    <a:pt x="6036" y="6217"/>
                  </a:cubicBezTo>
                  <a:cubicBezTo>
                    <a:pt x="6064" y="6193"/>
                    <a:pt x="6061" y="6138"/>
                    <a:pt x="6080" y="6102"/>
                  </a:cubicBezTo>
                  <a:cubicBezTo>
                    <a:pt x="6191" y="5883"/>
                    <a:pt x="6199" y="5643"/>
                    <a:pt x="6505" y="5489"/>
                  </a:cubicBezTo>
                  <a:cubicBezTo>
                    <a:pt x="6725" y="5379"/>
                    <a:pt x="6846" y="5076"/>
                    <a:pt x="6963" y="4840"/>
                  </a:cubicBezTo>
                  <a:cubicBezTo>
                    <a:pt x="7021" y="4725"/>
                    <a:pt x="7027" y="4609"/>
                    <a:pt x="7188" y="4609"/>
                  </a:cubicBezTo>
                  <a:cubicBezTo>
                    <a:pt x="7198" y="4609"/>
                    <a:pt x="7208" y="4610"/>
                    <a:pt x="7220" y="4611"/>
                  </a:cubicBezTo>
                  <a:cubicBezTo>
                    <a:pt x="7137" y="4319"/>
                    <a:pt x="7505" y="4287"/>
                    <a:pt x="7593" y="4079"/>
                  </a:cubicBezTo>
                  <a:cubicBezTo>
                    <a:pt x="7802" y="3587"/>
                    <a:pt x="8244" y="3221"/>
                    <a:pt x="8513" y="2753"/>
                  </a:cubicBezTo>
                  <a:cubicBezTo>
                    <a:pt x="8559" y="2674"/>
                    <a:pt x="8615" y="2645"/>
                    <a:pt x="8675" y="2645"/>
                  </a:cubicBezTo>
                  <a:close/>
                  <a:moveTo>
                    <a:pt x="4013" y="0"/>
                  </a:moveTo>
                  <a:cubicBezTo>
                    <a:pt x="3797" y="0"/>
                    <a:pt x="3578" y="44"/>
                    <a:pt x="3359" y="148"/>
                  </a:cubicBezTo>
                  <a:cubicBezTo>
                    <a:pt x="2945" y="344"/>
                    <a:pt x="2341" y="389"/>
                    <a:pt x="2282" y="1014"/>
                  </a:cubicBezTo>
                  <a:cubicBezTo>
                    <a:pt x="2246" y="1401"/>
                    <a:pt x="2281" y="1543"/>
                    <a:pt x="2685" y="1707"/>
                  </a:cubicBezTo>
                  <a:cubicBezTo>
                    <a:pt x="2820" y="1762"/>
                    <a:pt x="3076" y="1792"/>
                    <a:pt x="3075" y="1823"/>
                  </a:cubicBezTo>
                  <a:cubicBezTo>
                    <a:pt x="3069" y="2019"/>
                    <a:pt x="3181" y="2040"/>
                    <a:pt x="3353" y="2085"/>
                  </a:cubicBezTo>
                  <a:cubicBezTo>
                    <a:pt x="3484" y="2119"/>
                    <a:pt x="3623" y="2238"/>
                    <a:pt x="3688" y="2353"/>
                  </a:cubicBezTo>
                  <a:cubicBezTo>
                    <a:pt x="3825" y="2597"/>
                    <a:pt x="3529" y="3175"/>
                    <a:pt x="3231" y="3303"/>
                  </a:cubicBezTo>
                  <a:cubicBezTo>
                    <a:pt x="2998" y="3404"/>
                    <a:pt x="2841" y="3459"/>
                    <a:pt x="2715" y="3459"/>
                  </a:cubicBezTo>
                  <a:cubicBezTo>
                    <a:pt x="2530" y="3459"/>
                    <a:pt x="2414" y="3340"/>
                    <a:pt x="2226" y="3072"/>
                  </a:cubicBezTo>
                  <a:cubicBezTo>
                    <a:pt x="1996" y="2743"/>
                    <a:pt x="1894" y="2356"/>
                    <a:pt x="1622" y="2047"/>
                  </a:cubicBezTo>
                  <a:cubicBezTo>
                    <a:pt x="1523" y="1936"/>
                    <a:pt x="1278" y="1870"/>
                    <a:pt x="1072" y="1870"/>
                  </a:cubicBezTo>
                  <a:cubicBezTo>
                    <a:pt x="911" y="1870"/>
                    <a:pt x="773" y="1911"/>
                    <a:pt x="748" y="2003"/>
                  </a:cubicBezTo>
                  <a:cubicBezTo>
                    <a:pt x="670" y="2301"/>
                    <a:pt x="377" y="2442"/>
                    <a:pt x="265" y="2729"/>
                  </a:cubicBezTo>
                  <a:cubicBezTo>
                    <a:pt x="130" y="3076"/>
                    <a:pt x="1" y="3397"/>
                    <a:pt x="90" y="3752"/>
                  </a:cubicBezTo>
                  <a:cubicBezTo>
                    <a:pt x="172" y="4077"/>
                    <a:pt x="61" y="4451"/>
                    <a:pt x="371" y="4722"/>
                  </a:cubicBezTo>
                  <a:cubicBezTo>
                    <a:pt x="151" y="5088"/>
                    <a:pt x="583" y="5253"/>
                    <a:pt x="735" y="5422"/>
                  </a:cubicBezTo>
                  <a:cubicBezTo>
                    <a:pt x="944" y="5656"/>
                    <a:pt x="1201" y="5946"/>
                    <a:pt x="1597" y="6011"/>
                  </a:cubicBezTo>
                  <a:cubicBezTo>
                    <a:pt x="1851" y="6054"/>
                    <a:pt x="2065" y="6196"/>
                    <a:pt x="2343" y="6196"/>
                  </a:cubicBezTo>
                  <a:cubicBezTo>
                    <a:pt x="2370" y="6196"/>
                    <a:pt x="2398" y="6195"/>
                    <a:pt x="2426" y="6192"/>
                  </a:cubicBezTo>
                  <a:cubicBezTo>
                    <a:pt x="2994" y="6132"/>
                    <a:pt x="3572" y="6152"/>
                    <a:pt x="4125" y="5993"/>
                  </a:cubicBezTo>
                  <a:cubicBezTo>
                    <a:pt x="4168" y="5981"/>
                    <a:pt x="4209" y="5974"/>
                    <a:pt x="4247" y="5974"/>
                  </a:cubicBezTo>
                  <a:cubicBezTo>
                    <a:pt x="4340" y="5974"/>
                    <a:pt x="4415" y="6013"/>
                    <a:pt x="4461" y="6097"/>
                  </a:cubicBezTo>
                  <a:cubicBezTo>
                    <a:pt x="4631" y="6406"/>
                    <a:pt x="4813" y="6715"/>
                    <a:pt x="4781" y="7081"/>
                  </a:cubicBezTo>
                  <a:cubicBezTo>
                    <a:pt x="4777" y="7130"/>
                    <a:pt x="4794" y="7216"/>
                    <a:pt x="4829" y="7229"/>
                  </a:cubicBezTo>
                  <a:cubicBezTo>
                    <a:pt x="5283" y="7404"/>
                    <a:pt x="5040" y="7655"/>
                    <a:pt x="4892" y="7854"/>
                  </a:cubicBezTo>
                  <a:cubicBezTo>
                    <a:pt x="4578" y="8281"/>
                    <a:pt x="4224" y="8682"/>
                    <a:pt x="3898" y="9101"/>
                  </a:cubicBezTo>
                  <a:cubicBezTo>
                    <a:pt x="3675" y="9387"/>
                    <a:pt x="3414" y="9594"/>
                    <a:pt x="3039" y="9594"/>
                  </a:cubicBezTo>
                  <a:cubicBezTo>
                    <a:pt x="2976" y="9594"/>
                    <a:pt x="2911" y="9588"/>
                    <a:pt x="2842" y="9576"/>
                  </a:cubicBezTo>
                  <a:cubicBezTo>
                    <a:pt x="2826" y="9574"/>
                    <a:pt x="2812" y="9572"/>
                    <a:pt x="2798" y="9572"/>
                  </a:cubicBezTo>
                  <a:cubicBezTo>
                    <a:pt x="2767" y="9572"/>
                    <a:pt x="2739" y="9580"/>
                    <a:pt x="2707" y="9601"/>
                  </a:cubicBezTo>
                  <a:cubicBezTo>
                    <a:pt x="2366" y="9823"/>
                    <a:pt x="2126" y="10186"/>
                    <a:pt x="2101" y="10492"/>
                  </a:cubicBezTo>
                  <a:cubicBezTo>
                    <a:pt x="2073" y="10859"/>
                    <a:pt x="1928" y="11181"/>
                    <a:pt x="1861" y="11525"/>
                  </a:cubicBezTo>
                  <a:cubicBezTo>
                    <a:pt x="1810" y="11785"/>
                    <a:pt x="1821" y="12019"/>
                    <a:pt x="1950" y="12250"/>
                  </a:cubicBezTo>
                  <a:cubicBezTo>
                    <a:pt x="2100" y="12517"/>
                    <a:pt x="2465" y="12710"/>
                    <a:pt x="2796" y="12710"/>
                  </a:cubicBezTo>
                  <a:cubicBezTo>
                    <a:pt x="2931" y="12710"/>
                    <a:pt x="3061" y="12678"/>
                    <a:pt x="3168" y="12605"/>
                  </a:cubicBezTo>
                  <a:cubicBezTo>
                    <a:pt x="3357" y="12475"/>
                    <a:pt x="3696" y="12450"/>
                    <a:pt x="3737" y="12191"/>
                  </a:cubicBezTo>
                  <a:cubicBezTo>
                    <a:pt x="3765" y="12008"/>
                    <a:pt x="3903" y="11931"/>
                    <a:pt x="4021" y="11865"/>
                  </a:cubicBezTo>
                  <a:cubicBezTo>
                    <a:pt x="4527" y="11579"/>
                    <a:pt x="4693" y="11132"/>
                    <a:pt x="4815" y="10679"/>
                  </a:cubicBezTo>
                  <a:cubicBezTo>
                    <a:pt x="4722" y="10530"/>
                    <a:pt x="4787" y="10459"/>
                    <a:pt x="4887" y="10394"/>
                  </a:cubicBezTo>
                  <a:cubicBezTo>
                    <a:pt x="5200" y="10195"/>
                    <a:pt x="5362" y="9872"/>
                    <a:pt x="5663" y="9654"/>
                  </a:cubicBezTo>
                  <a:cubicBezTo>
                    <a:pt x="5838" y="9529"/>
                    <a:pt x="6063" y="9383"/>
                    <a:pt x="6136" y="9214"/>
                  </a:cubicBezTo>
                  <a:cubicBezTo>
                    <a:pt x="6202" y="9062"/>
                    <a:pt x="6312" y="8972"/>
                    <a:pt x="6415" y="8964"/>
                  </a:cubicBezTo>
                  <a:cubicBezTo>
                    <a:pt x="6419" y="8964"/>
                    <a:pt x="6424" y="8964"/>
                    <a:pt x="6428" y="8964"/>
                  </a:cubicBezTo>
                  <a:cubicBezTo>
                    <a:pt x="6560" y="8964"/>
                    <a:pt x="6636" y="9104"/>
                    <a:pt x="6701" y="9223"/>
                  </a:cubicBezTo>
                  <a:cubicBezTo>
                    <a:pt x="6804" y="9413"/>
                    <a:pt x="6911" y="9609"/>
                    <a:pt x="7060" y="9768"/>
                  </a:cubicBezTo>
                  <a:cubicBezTo>
                    <a:pt x="7381" y="10108"/>
                    <a:pt x="7650" y="10478"/>
                    <a:pt x="7886" y="10867"/>
                  </a:cubicBezTo>
                  <a:cubicBezTo>
                    <a:pt x="8081" y="11190"/>
                    <a:pt x="8383" y="11417"/>
                    <a:pt x="8647" y="11417"/>
                  </a:cubicBezTo>
                  <a:cubicBezTo>
                    <a:pt x="8705" y="11417"/>
                    <a:pt x="8762" y="11405"/>
                    <a:pt x="8816" y="11381"/>
                  </a:cubicBezTo>
                  <a:cubicBezTo>
                    <a:pt x="9074" y="11262"/>
                    <a:pt x="9309" y="11098"/>
                    <a:pt x="9508" y="10895"/>
                  </a:cubicBezTo>
                  <a:cubicBezTo>
                    <a:pt x="9843" y="10552"/>
                    <a:pt x="10250" y="10267"/>
                    <a:pt x="10529" y="9880"/>
                  </a:cubicBezTo>
                  <a:cubicBezTo>
                    <a:pt x="10552" y="9849"/>
                    <a:pt x="10609" y="9828"/>
                    <a:pt x="10654" y="9819"/>
                  </a:cubicBezTo>
                  <a:cubicBezTo>
                    <a:pt x="11064" y="9741"/>
                    <a:pt x="10864" y="9541"/>
                    <a:pt x="10750" y="9382"/>
                  </a:cubicBezTo>
                  <a:cubicBezTo>
                    <a:pt x="10668" y="9267"/>
                    <a:pt x="10539" y="9182"/>
                    <a:pt x="10436" y="9079"/>
                  </a:cubicBezTo>
                  <a:cubicBezTo>
                    <a:pt x="10042" y="8677"/>
                    <a:pt x="9665" y="8261"/>
                    <a:pt x="9251" y="7876"/>
                  </a:cubicBezTo>
                  <a:cubicBezTo>
                    <a:pt x="8923" y="7572"/>
                    <a:pt x="8904" y="7588"/>
                    <a:pt x="9231" y="7263"/>
                  </a:cubicBezTo>
                  <a:cubicBezTo>
                    <a:pt x="9361" y="7134"/>
                    <a:pt x="9470" y="6990"/>
                    <a:pt x="9579" y="6848"/>
                  </a:cubicBezTo>
                  <a:cubicBezTo>
                    <a:pt x="9809" y="6550"/>
                    <a:pt x="10131" y="6300"/>
                    <a:pt x="10452" y="6074"/>
                  </a:cubicBezTo>
                  <a:cubicBezTo>
                    <a:pt x="10605" y="5966"/>
                    <a:pt x="10512" y="5786"/>
                    <a:pt x="10703" y="5695"/>
                  </a:cubicBezTo>
                  <a:cubicBezTo>
                    <a:pt x="11161" y="5480"/>
                    <a:pt x="11454" y="5143"/>
                    <a:pt x="11465" y="4646"/>
                  </a:cubicBezTo>
                  <a:cubicBezTo>
                    <a:pt x="11468" y="4476"/>
                    <a:pt x="11306" y="4244"/>
                    <a:pt x="11648" y="4176"/>
                  </a:cubicBezTo>
                  <a:cubicBezTo>
                    <a:pt x="11655" y="4175"/>
                    <a:pt x="11660" y="4094"/>
                    <a:pt x="11644" y="4086"/>
                  </a:cubicBezTo>
                  <a:cubicBezTo>
                    <a:pt x="11426" y="3976"/>
                    <a:pt x="11448" y="3654"/>
                    <a:pt x="11144" y="3624"/>
                  </a:cubicBezTo>
                  <a:cubicBezTo>
                    <a:pt x="11034" y="3613"/>
                    <a:pt x="10976" y="3547"/>
                    <a:pt x="10927" y="3469"/>
                  </a:cubicBezTo>
                  <a:cubicBezTo>
                    <a:pt x="10758" y="3203"/>
                    <a:pt x="10419" y="3087"/>
                    <a:pt x="10226" y="2847"/>
                  </a:cubicBezTo>
                  <a:cubicBezTo>
                    <a:pt x="9992" y="2558"/>
                    <a:pt x="9601" y="2441"/>
                    <a:pt x="9358" y="2162"/>
                  </a:cubicBezTo>
                  <a:cubicBezTo>
                    <a:pt x="9184" y="1963"/>
                    <a:pt x="8927" y="1859"/>
                    <a:pt x="8685" y="1859"/>
                  </a:cubicBezTo>
                  <a:cubicBezTo>
                    <a:pt x="8490" y="1859"/>
                    <a:pt x="8305" y="1927"/>
                    <a:pt x="8183" y="2068"/>
                  </a:cubicBezTo>
                  <a:cubicBezTo>
                    <a:pt x="7773" y="2543"/>
                    <a:pt x="7375" y="3024"/>
                    <a:pt x="6988" y="3515"/>
                  </a:cubicBezTo>
                  <a:cubicBezTo>
                    <a:pt x="6679" y="3907"/>
                    <a:pt x="6397" y="4316"/>
                    <a:pt x="6094" y="4713"/>
                  </a:cubicBezTo>
                  <a:cubicBezTo>
                    <a:pt x="6059" y="4760"/>
                    <a:pt x="6037" y="4863"/>
                    <a:pt x="5962" y="4863"/>
                  </a:cubicBezTo>
                  <a:cubicBezTo>
                    <a:pt x="5943" y="4863"/>
                    <a:pt x="5921" y="4856"/>
                    <a:pt x="5893" y="4840"/>
                  </a:cubicBezTo>
                  <a:cubicBezTo>
                    <a:pt x="5804" y="4787"/>
                    <a:pt x="5794" y="4693"/>
                    <a:pt x="5858" y="4581"/>
                  </a:cubicBezTo>
                  <a:cubicBezTo>
                    <a:pt x="6024" y="4292"/>
                    <a:pt x="6171" y="3993"/>
                    <a:pt x="6311" y="3691"/>
                  </a:cubicBezTo>
                  <a:cubicBezTo>
                    <a:pt x="6609" y="3054"/>
                    <a:pt x="6627" y="2406"/>
                    <a:pt x="6353" y="1760"/>
                  </a:cubicBezTo>
                  <a:cubicBezTo>
                    <a:pt x="6312" y="1664"/>
                    <a:pt x="6257" y="1572"/>
                    <a:pt x="6217" y="1473"/>
                  </a:cubicBezTo>
                  <a:cubicBezTo>
                    <a:pt x="6030" y="1019"/>
                    <a:pt x="5670" y="669"/>
                    <a:pt x="5236" y="406"/>
                  </a:cubicBezTo>
                  <a:cubicBezTo>
                    <a:pt x="4856" y="175"/>
                    <a:pt x="4441" y="0"/>
                    <a:pt x="4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542925" y="2080963"/>
              <a:ext cx="35775" cy="62375"/>
            </a:xfrm>
            <a:custGeom>
              <a:avLst/>
              <a:gdLst/>
              <a:ahLst/>
              <a:cxnLst/>
              <a:rect l="l" t="t" r="r" b="b"/>
              <a:pathLst>
                <a:path w="1431" h="2495" extrusionOk="0">
                  <a:moveTo>
                    <a:pt x="1086" y="0"/>
                  </a:moveTo>
                  <a:cubicBezTo>
                    <a:pt x="1059" y="0"/>
                    <a:pt x="1031" y="1"/>
                    <a:pt x="1000" y="3"/>
                  </a:cubicBezTo>
                  <a:cubicBezTo>
                    <a:pt x="725" y="20"/>
                    <a:pt x="552" y="69"/>
                    <a:pt x="478" y="366"/>
                  </a:cubicBezTo>
                  <a:cubicBezTo>
                    <a:pt x="432" y="553"/>
                    <a:pt x="347" y="757"/>
                    <a:pt x="279" y="947"/>
                  </a:cubicBezTo>
                  <a:cubicBezTo>
                    <a:pt x="173" y="1247"/>
                    <a:pt x="113" y="1565"/>
                    <a:pt x="1" y="1858"/>
                  </a:cubicBezTo>
                  <a:cubicBezTo>
                    <a:pt x="36" y="1977"/>
                    <a:pt x="51" y="2089"/>
                    <a:pt x="103" y="2185"/>
                  </a:cubicBezTo>
                  <a:cubicBezTo>
                    <a:pt x="170" y="2309"/>
                    <a:pt x="236" y="2494"/>
                    <a:pt x="390" y="2494"/>
                  </a:cubicBezTo>
                  <a:cubicBezTo>
                    <a:pt x="400" y="2494"/>
                    <a:pt x="410" y="2494"/>
                    <a:pt x="421" y="2492"/>
                  </a:cubicBezTo>
                  <a:cubicBezTo>
                    <a:pt x="581" y="2469"/>
                    <a:pt x="751" y="2328"/>
                    <a:pt x="785" y="2160"/>
                  </a:cubicBezTo>
                  <a:cubicBezTo>
                    <a:pt x="912" y="1541"/>
                    <a:pt x="1144" y="950"/>
                    <a:pt x="1345" y="350"/>
                  </a:cubicBezTo>
                  <a:cubicBezTo>
                    <a:pt x="1431" y="94"/>
                    <a:pt x="1345" y="0"/>
                    <a:pt x="1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464450" y="2393088"/>
              <a:ext cx="31825" cy="48725"/>
            </a:xfrm>
            <a:custGeom>
              <a:avLst/>
              <a:gdLst/>
              <a:ahLst/>
              <a:cxnLst/>
              <a:rect l="l" t="t" r="r" b="b"/>
              <a:pathLst>
                <a:path w="1273" h="1949" extrusionOk="0">
                  <a:moveTo>
                    <a:pt x="707" y="1"/>
                  </a:moveTo>
                  <a:cubicBezTo>
                    <a:pt x="624" y="1"/>
                    <a:pt x="522" y="40"/>
                    <a:pt x="398" y="114"/>
                  </a:cubicBezTo>
                  <a:cubicBezTo>
                    <a:pt x="243" y="205"/>
                    <a:pt x="0" y="285"/>
                    <a:pt x="137" y="500"/>
                  </a:cubicBezTo>
                  <a:cubicBezTo>
                    <a:pt x="255" y="687"/>
                    <a:pt x="242" y="881"/>
                    <a:pt x="283" y="1070"/>
                  </a:cubicBezTo>
                  <a:cubicBezTo>
                    <a:pt x="338" y="1313"/>
                    <a:pt x="450" y="1535"/>
                    <a:pt x="564" y="1756"/>
                  </a:cubicBezTo>
                  <a:cubicBezTo>
                    <a:pt x="657" y="1936"/>
                    <a:pt x="882" y="1930"/>
                    <a:pt x="1035" y="1948"/>
                  </a:cubicBezTo>
                  <a:cubicBezTo>
                    <a:pt x="1038" y="1949"/>
                    <a:pt x="1042" y="1949"/>
                    <a:pt x="1046" y="1949"/>
                  </a:cubicBezTo>
                  <a:cubicBezTo>
                    <a:pt x="1155" y="1949"/>
                    <a:pt x="1263" y="1774"/>
                    <a:pt x="1273" y="1637"/>
                  </a:cubicBezTo>
                  <a:cubicBezTo>
                    <a:pt x="1170" y="1167"/>
                    <a:pt x="1093" y="706"/>
                    <a:pt x="962" y="259"/>
                  </a:cubicBezTo>
                  <a:cubicBezTo>
                    <a:pt x="910" y="83"/>
                    <a:pt x="828" y="1"/>
                    <a:pt x="7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5579400" y="2112363"/>
              <a:ext cx="47025" cy="45525"/>
            </a:xfrm>
            <a:custGeom>
              <a:avLst/>
              <a:gdLst/>
              <a:ahLst/>
              <a:cxnLst/>
              <a:rect l="l" t="t" r="r" b="b"/>
              <a:pathLst>
                <a:path w="1881" h="1821" extrusionOk="0">
                  <a:moveTo>
                    <a:pt x="1599" y="0"/>
                  </a:moveTo>
                  <a:cubicBezTo>
                    <a:pt x="1586" y="0"/>
                    <a:pt x="1573" y="1"/>
                    <a:pt x="1560" y="1"/>
                  </a:cubicBezTo>
                  <a:cubicBezTo>
                    <a:pt x="1387" y="7"/>
                    <a:pt x="1202" y="73"/>
                    <a:pt x="1119" y="193"/>
                  </a:cubicBezTo>
                  <a:cubicBezTo>
                    <a:pt x="965" y="415"/>
                    <a:pt x="723" y="535"/>
                    <a:pt x="524" y="705"/>
                  </a:cubicBezTo>
                  <a:cubicBezTo>
                    <a:pt x="55" y="1105"/>
                    <a:pt x="0" y="1270"/>
                    <a:pt x="162" y="1693"/>
                  </a:cubicBezTo>
                  <a:cubicBezTo>
                    <a:pt x="198" y="1786"/>
                    <a:pt x="229" y="1821"/>
                    <a:pt x="264" y="1821"/>
                  </a:cubicBezTo>
                  <a:cubicBezTo>
                    <a:pt x="300" y="1821"/>
                    <a:pt x="341" y="1784"/>
                    <a:pt x="397" y="1735"/>
                  </a:cubicBezTo>
                  <a:cubicBezTo>
                    <a:pt x="756" y="1419"/>
                    <a:pt x="1096" y="1077"/>
                    <a:pt x="1492" y="807"/>
                  </a:cubicBezTo>
                  <a:cubicBezTo>
                    <a:pt x="1729" y="646"/>
                    <a:pt x="1784" y="457"/>
                    <a:pt x="1848" y="241"/>
                  </a:cubicBezTo>
                  <a:cubicBezTo>
                    <a:pt x="1880" y="44"/>
                    <a:pt x="1751" y="0"/>
                    <a:pt x="1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423225" y="2392663"/>
              <a:ext cx="27875" cy="56150"/>
            </a:xfrm>
            <a:custGeom>
              <a:avLst/>
              <a:gdLst/>
              <a:ahLst/>
              <a:cxnLst/>
              <a:rect l="l" t="t" r="r" b="b"/>
              <a:pathLst>
                <a:path w="1115" h="2246" extrusionOk="0">
                  <a:moveTo>
                    <a:pt x="776" y="1"/>
                  </a:moveTo>
                  <a:cubicBezTo>
                    <a:pt x="720" y="1"/>
                    <a:pt x="662" y="45"/>
                    <a:pt x="595" y="172"/>
                  </a:cubicBezTo>
                  <a:cubicBezTo>
                    <a:pt x="302" y="733"/>
                    <a:pt x="267" y="1342"/>
                    <a:pt x="71" y="1918"/>
                  </a:cubicBezTo>
                  <a:cubicBezTo>
                    <a:pt x="57" y="2026"/>
                    <a:pt x="0" y="2129"/>
                    <a:pt x="168" y="2191"/>
                  </a:cubicBezTo>
                  <a:cubicBezTo>
                    <a:pt x="225" y="2212"/>
                    <a:pt x="281" y="2246"/>
                    <a:pt x="336" y="2246"/>
                  </a:cubicBezTo>
                  <a:cubicBezTo>
                    <a:pt x="363" y="2246"/>
                    <a:pt x="391" y="2237"/>
                    <a:pt x="418" y="2214"/>
                  </a:cubicBezTo>
                  <a:cubicBezTo>
                    <a:pt x="544" y="2106"/>
                    <a:pt x="698" y="2014"/>
                    <a:pt x="739" y="1842"/>
                  </a:cubicBezTo>
                  <a:cubicBezTo>
                    <a:pt x="848" y="1397"/>
                    <a:pt x="953" y="954"/>
                    <a:pt x="1073" y="512"/>
                  </a:cubicBezTo>
                  <a:cubicBezTo>
                    <a:pt x="1114" y="359"/>
                    <a:pt x="1101" y="225"/>
                    <a:pt x="979" y="124"/>
                  </a:cubicBezTo>
                  <a:cubicBezTo>
                    <a:pt x="907" y="64"/>
                    <a:pt x="843" y="1"/>
                    <a:pt x="7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594175" y="2156063"/>
              <a:ext cx="51125" cy="26775"/>
            </a:xfrm>
            <a:custGeom>
              <a:avLst/>
              <a:gdLst/>
              <a:ahLst/>
              <a:cxnLst/>
              <a:rect l="l" t="t" r="r" b="b"/>
              <a:pathLst>
                <a:path w="2045" h="1071" extrusionOk="0">
                  <a:moveTo>
                    <a:pt x="1615" y="1"/>
                  </a:moveTo>
                  <a:cubicBezTo>
                    <a:pt x="1563" y="1"/>
                    <a:pt x="1507" y="14"/>
                    <a:pt x="1446" y="44"/>
                  </a:cubicBezTo>
                  <a:cubicBezTo>
                    <a:pt x="1174" y="177"/>
                    <a:pt x="873" y="204"/>
                    <a:pt x="592" y="288"/>
                  </a:cubicBezTo>
                  <a:cubicBezTo>
                    <a:pt x="402" y="345"/>
                    <a:pt x="0" y="343"/>
                    <a:pt x="113" y="709"/>
                  </a:cubicBezTo>
                  <a:cubicBezTo>
                    <a:pt x="103" y="967"/>
                    <a:pt x="117" y="1071"/>
                    <a:pt x="237" y="1071"/>
                  </a:cubicBezTo>
                  <a:cubicBezTo>
                    <a:pt x="294" y="1071"/>
                    <a:pt x="377" y="1047"/>
                    <a:pt x="492" y="1005"/>
                  </a:cubicBezTo>
                  <a:cubicBezTo>
                    <a:pt x="866" y="867"/>
                    <a:pt x="1235" y="736"/>
                    <a:pt x="1632" y="655"/>
                  </a:cubicBezTo>
                  <a:cubicBezTo>
                    <a:pt x="1759" y="630"/>
                    <a:pt x="2044" y="491"/>
                    <a:pt x="1946" y="259"/>
                  </a:cubicBezTo>
                  <a:cubicBezTo>
                    <a:pt x="1887" y="121"/>
                    <a:pt x="1773" y="1"/>
                    <a:pt x="16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27;p28">
            <a:extLst>
              <a:ext uri="{FF2B5EF4-FFF2-40B4-BE49-F238E27FC236}">
                <a16:creationId xmlns:a16="http://schemas.microsoft.com/office/drawing/2014/main" id="{33A47A47-0F07-4B7B-A07F-43D4BC8E0607}"/>
              </a:ext>
            </a:extLst>
          </p:cNvPr>
          <p:cNvSpPr txBox="1">
            <a:spLocks/>
          </p:cNvSpPr>
          <p:nvPr/>
        </p:nvSpPr>
        <p:spPr>
          <a:xfrm>
            <a:off x="-514881" y="100727"/>
            <a:ext cx="4289937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Type of IPv6 address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32" name="Google Shape;1052;p35">
            <a:extLst>
              <a:ext uri="{FF2B5EF4-FFF2-40B4-BE49-F238E27FC236}">
                <a16:creationId xmlns:a16="http://schemas.microsoft.com/office/drawing/2014/main" id="{502EDA49-D1C8-3A14-9B65-B1417BC1F283}"/>
              </a:ext>
            </a:extLst>
          </p:cNvPr>
          <p:cNvSpPr/>
          <p:nvPr/>
        </p:nvSpPr>
        <p:spPr>
          <a:xfrm flipV="1">
            <a:off x="342919" y="548367"/>
            <a:ext cx="419110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3" name="Google Shape;330;p23">
            <a:extLst>
              <a:ext uri="{FF2B5EF4-FFF2-40B4-BE49-F238E27FC236}">
                <a16:creationId xmlns:a16="http://schemas.microsoft.com/office/drawing/2014/main" id="{079A269E-ED06-058C-2E33-E298428845E5}"/>
              </a:ext>
            </a:extLst>
          </p:cNvPr>
          <p:cNvGrpSpPr/>
          <p:nvPr/>
        </p:nvGrpSpPr>
        <p:grpSpPr>
          <a:xfrm>
            <a:off x="8297874" y="117676"/>
            <a:ext cx="772313" cy="497910"/>
            <a:chOff x="-75881" y="2283499"/>
            <a:chExt cx="772313" cy="497910"/>
          </a:xfrm>
        </p:grpSpPr>
        <p:sp>
          <p:nvSpPr>
            <p:cNvPr id="54" name="Google Shape;331;p23">
              <a:extLst>
                <a:ext uri="{FF2B5EF4-FFF2-40B4-BE49-F238E27FC236}">
                  <a16:creationId xmlns:a16="http://schemas.microsoft.com/office/drawing/2014/main" id="{3279F79B-06C6-BCD2-1220-83ACFF166E7F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332;p23">
              <a:extLst>
                <a:ext uri="{FF2B5EF4-FFF2-40B4-BE49-F238E27FC236}">
                  <a16:creationId xmlns:a16="http://schemas.microsoft.com/office/drawing/2014/main" id="{C6459DFF-4825-924E-AE66-CE4BA404AE70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396;p23">
            <a:extLst>
              <a:ext uri="{FF2B5EF4-FFF2-40B4-BE49-F238E27FC236}">
                <a16:creationId xmlns:a16="http://schemas.microsoft.com/office/drawing/2014/main" id="{3EEE8A94-A957-475C-B49B-8A288BB2351E}"/>
              </a:ext>
            </a:extLst>
          </p:cNvPr>
          <p:cNvGrpSpPr/>
          <p:nvPr/>
        </p:nvGrpSpPr>
        <p:grpSpPr>
          <a:xfrm>
            <a:off x="81620" y="4237982"/>
            <a:ext cx="730914" cy="557013"/>
            <a:chOff x="1588573" y="-296128"/>
            <a:chExt cx="730914" cy="557013"/>
          </a:xfrm>
        </p:grpSpPr>
        <p:sp>
          <p:nvSpPr>
            <p:cNvPr id="57" name="Google Shape;397;p23">
              <a:extLst>
                <a:ext uri="{FF2B5EF4-FFF2-40B4-BE49-F238E27FC236}">
                  <a16:creationId xmlns:a16="http://schemas.microsoft.com/office/drawing/2014/main" id="{0752A8E9-B6DA-8918-47E2-C24F128B49C9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8" name="Google Shape;398;p23">
              <a:extLst>
                <a:ext uri="{FF2B5EF4-FFF2-40B4-BE49-F238E27FC236}">
                  <a16:creationId xmlns:a16="http://schemas.microsoft.com/office/drawing/2014/main" id="{42779F06-7634-E875-8779-CF0D8EACD3ED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59" name="Google Shape;399;p23">
                <a:extLst>
                  <a:ext uri="{FF2B5EF4-FFF2-40B4-BE49-F238E27FC236}">
                    <a16:creationId xmlns:a16="http://schemas.microsoft.com/office/drawing/2014/main" id="{5DFEA6D4-413F-DCB0-3D0C-01C2A52B7EF6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400;p23">
                <a:extLst>
                  <a:ext uri="{FF2B5EF4-FFF2-40B4-BE49-F238E27FC236}">
                    <a16:creationId xmlns:a16="http://schemas.microsoft.com/office/drawing/2014/main" id="{3880C932-9B1A-37EF-B297-6258523B73E9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" name="Google Shape;727;p28">
            <a:extLst>
              <a:ext uri="{FF2B5EF4-FFF2-40B4-BE49-F238E27FC236}">
                <a16:creationId xmlns:a16="http://schemas.microsoft.com/office/drawing/2014/main" id="{C027A95C-8687-8A0B-8A45-07D4D3077B26}"/>
              </a:ext>
            </a:extLst>
          </p:cNvPr>
          <p:cNvSpPr txBox="1">
            <a:spLocks/>
          </p:cNvSpPr>
          <p:nvPr/>
        </p:nvSpPr>
        <p:spPr>
          <a:xfrm>
            <a:off x="2563599" y="103020"/>
            <a:ext cx="2198121" cy="4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Summary</a:t>
            </a:r>
            <a:endParaRPr lang="zh-CN" altLang="en-US" sz="2000" b="1" dirty="0"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2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0;p23">
            <a:extLst>
              <a:ext uri="{FF2B5EF4-FFF2-40B4-BE49-F238E27FC236}">
                <a16:creationId xmlns:a16="http://schemas.microsoft.com/office/drawing/2014/main" id="{408393BB-7144-4748-BA8C-FC71CCFB72D7}"/>
              </a:ext>
            </a:extLst>
          </p:cNvPr>
          <p:cNvGrpSpPr/>
          <p:nvPr/>
        </p:nvGrpSpPr>
        <p:grpSpPr>
          <a:xfrm>
            <a:off x="7880431" y="198954"/>
            <a:ext cx="772313" cy="497910"/>
            <a:chOff x="-75881" y="2283499"/>
            <a:chExt cx="772313" cy="497910"/>
          </a:xfrm>
        </p:grpSpPr>
        <p:sp>
          <p:nvSpPr>
            <p:cNvPr id="29" name="Google Shape;331;p23">
              <a:extLst>
                <a:ext uri="{FF2B5EF4-FFF2-40B4-BE49-F238E27FC236}">
                  <a16:creationId xmlns:a16="http://schemas.microsoft.com/office/drawing/2014/main" id="{2E396080-7D3A-4733-BBC5-5BEFCE7D6E6B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32;p23">
              <a:extLst>
                <a:ext uri="{FF2B5EF4-FFF2-40B4-BE49-F238E27FC236}">
                  <a16:creationId xmlns:a16="http://schemas.microsoft.com/office/drawing/2014/main" id="{D3296027-382C-40FF-A31F-349974A48B28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56;p23">
            <a:extLst>
              <a:ext uri="{FF2B5EF4-FFF2-40B4-BE49-F238E27FC236}">
                <a16:creationId xmlns:a16="http://schemas.microsoft.com/office/drawing/2014/main" id="{5D6AF83A-9239-4976-A90F-DCBA18AB7F56}"/>
              </a:ext>
            </a:extLst>
          </p:cNvPr>
          <p:cNvGrpSpPr/>
          <p:nvPr/>
        </p:nvGrpSpPr>
        <p:grpSpPr>
          <a:xfrm>
            <a:off x="419306" y="228628"/>
            <a:ext cx="800177" cy="752193"/>
            <a:chOff x="734290" y="251983"/>
            <a:chExt cx="800177" cy="752193"/>
          </a:xfrm>
        </p:grpSpPr>
        <p:sp>
          <p:nvSpPr>
            <p:cNvPr id="32" name="Google Shape;357;p23">
              <a:extLst>
                <a:ext uri="{FF2B5EF4-FFF2-40B4-BE49-F238E27FC236}">
                  <a16:creationId xmlns:a16="http://schemas.microsoft.com/office/drawing/2014/main" id="{8224CF6F-C4CD-444A-BC7F-7F2224CAEA11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8;p23">
              <a:extLst>
                <a:ext uri="{FF2B5EF4-FFF2-40B4-BE49-F238E27FC236}">
                  <a16:creationId xmlns:a16="http://schemas.microsoft.com/office/drawing/2014/main" id="{1D783FA6-0F85-4117-9B1C-0D3FC57E9CA4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96;p23">
            <a:extLst>
              <a:ext uri="{FF2B5EF4-FFF2-40B4-BE49-F238E27FC236}">
                <a16:creationId xmlns:a16="http://schemas.microsoft.com/office/drawing/2014/main" id="{D53ABFC3-E48B-4ABC-BB3D-2B1B93A76806}"/>
              </a:ext>
            </a:extLst>
          </p:cNvPr>
          <p:cNvGrpSpPr/>
          <p:nvPr/>
        </p:nvGrpSpPr>
        <p:grpSpPr>
          <a:xfrm>
            <a:off x="2635615" y="4269689"/>
            <a:ext cx="730914" cy="557013"/>
            <a:chOff x="1588573" y="-296128"/>
            <a:chExt cx="730914" cy="557013"/>
          </a:xfrm>
        </p:grpSpPr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AF1EC2CE-2282-4305-B547-9A22BF7AE81C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98;p23">
              <a:extLst>
                <a:ext uri="{FF2B5EF4-FFF2-40B4-BE49-F238E27FC236}">
                  <a16:creationId xmlns:a16="http://schemas.microsoft.com/office/drawing/2014/main" id="{3B0E11B5-3AA0-45E0-948B-F71F9305B8CC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7" name="Google Shape;399;p23">
                <a:extLst>
                  <a:ext uri="{FF2B5EF4-FFF2-40B4-BE49-F238E27FC236}">
                    <a16:creationId xmlns:a16="http://schemas.microsoft.com/office/drawing/2014/main" id="{373C3863-4195-48C4-B32E-926405BFB4BB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00;p23">
                <a:extLst>
                  <a:ext uri="{FF2B5EF4-FFF2-40B4-BE49-F238E27FC236}">
                    <a16:creationId xmlns:a16="http://schemas.microsoft.com/office/drawing/2014/main" id="{8E4BD425-56F6-4198-8C80-198D2AD2653B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" name="Google Shape;417;p23">
            <a:extLst>
              <a:ext uri="{FF2B5EF4-FFF2-40B4-BE49-F238E27FC236}">
                <a16:creationId xmlns:a16="http://schemas.microsoft.com/office/drawing/2014/main" id="{A5ED1402-861D-407D-B473-B7945A34FEF3}"/>
              </a:ext>
            </a:extLst>
          </p:cNvPr>
          <p:cNvGrpSpPr/>
          <p:nvPr/>
        </p:nvGrpSpPr>
        <p:grpSpPr>
          <a:xfrm>
            <a:off x="7859676" y="1439857"/>
            <a:ext cx="1277205" cy="1131333"/>
            <a:chOff x="-182869" y="835238"/>
            <a:chExt cx="1277205" cy="1131333"/>
          </a:xfrm>
        </p:grpSpPr>
        <p:sp>
          <p:nvSpPr>
            <p:cNvPr id="40" name="Google Shape;418;p23">
              <a:extLst>
                <a:ext uri="{FF2B5EF4-FFF2-40B4-BE49-F238E27FC236}">
                  <a16:creationId xmlns:a16="http://schemas.microsoft.com/office/drawing/2014/main" id="{8AE09F59-868E-45E4-9F04-69966A09D173}"/>
                </a:ext>
              </a:extLst>
            </p:cNvPr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9;p23">
              <a:extLst>
                <a:ext uri="{FF2B5EF4-FFF2-40B4-BE49-F238E27FC236}">
                  <a16:creationId xmlns:a16="http://schemas.microsoft.com/office/drawing/2014/main" id="{B2F77BC4-1D99-4B97-BEBD-CD0830314CAB}"/>
                </a:ext>
              </a:extLst>
            </p:cNvPr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5" name="Google Shape;420;p23">
                <a:extLst>
                  <a:ext uri="{FF2B5EF4-FFF2-40B4-BE49-F238E27FC236}">
                    <a16:creationId xmlns:a16="http://schemas.microsoft.com/office/drawing/2014/main" id="{6282FB26-A499-4047-8E59-01BABA24ABC2}"/>
                  </a:ext>
                </a:extLst>
              </p:cNvPr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21;p23">
                <a:extLst>
                  <a:ext uri="{FF2B5EF4-FFF2-40B4-BE49-F238E27FC236}">
                    <a16:creationId xmlns:a16="http://schemas.microsoft.com/office/drawing/2014/main" id="{7C3238B1-B224-4091-A9C0-EB1F883E5CBF}"/>
                  </a:ext>
                </a:extLst>
              </p:cNvPr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2;p23">
              <a:extLst>
                <a:ext uri="{FF2B5EF4-FFF2-40B4-BE49-F238E27FC236}">
                  <a16:creationId xmlns:a16="http://schemas.microsoft.com/office/drawing/2014/main" id="{4374ACBA-042B-4AB5-9DE9-F3112AB478D9}"/>
                </a:ext>
              </a:extLst>
            </p:cNvPr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3" name="Google Shape;423;p23">
                <a:extLst>
                  <a:ext uri="{FF2B5EF4-FFF2-40B4-BE49-F238E27FC236}">
                    <a16:creationId xmlns:a16="http://schemas.microsoft.com/office/drawing/2014/main" id="{B02A04F4-496F-42D4-8FA8-F820D47A3512}"/>
                  </a:ext>
                </a:extLst>
              </p:cNvPr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24;p23">
                <a:extLst>
                  <a:ext uri="{FF2B5EF4-FFF2-40B4-BE49-F238E27FC236}">
                    <a16:creationId xmlns:a16="http://schemas.microsoft.com/office/drawing/2014/main" id="{F31E7B6D-8420-419A-A694-0AAB78FE0E93}"/>
                  </a:ext>
                </a:extLst>
              </p:cNvPr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" name="Google Shape;439;p23">
            <a:extLst>
              <a:ext uri="{FF2B5EF4-FFF2-40B4-BE49-F238E27FC236}">
                <a16:creationId xmlns:a16="http://schemas.microsoft.com/office/drawing/2014/main" id="{721BA6C5-F167-49D9-B657-7C6AA4B46AA4}"/>
              </a:ext>
            </a:extLst>
          </p:cNvPr>
          <p:cNvGrpSpPr/>
          <p:nvPr/>
        </p:nvGrpSpPr>
        <p:grpSpPr>
          <a:xfrm>
            <a:off x="421080" y="3792026"/>
            <a:ext cx="638983" cy="1054658"/>
            <a:chOff x="319707" y="3143540"/>
            <a:chExt cx="638983" cy="1054658"/>
          </a:xfrm>
        </p:grpSpPr>
        <p:sp>
          <p:nvSpPr>
            <p:cNvPr id="48" name="Google Shape;440;p23">
              <a:extLst>
                <a:ext uri="{FF2B5EF4-FFF2-40B4-BE49-F238E27FC236}">
                  <a16:creationId xmlns:a16="http://schemas.microsoft.com/office/drawing/2014/main" id="{48DCCCFC-BBC4-4366-9E4D-63F005B287F3}"/>
                </a:ext>
              </a:extLst>
            </p:cNvPr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41;p23">
              <a:extLst>
                <a:ext uri="{FF2B5EF4-FFF2-40B4-BE49-F238E27FC236}">
                  <a16:creationId xmlns:a16="http://schemas.microsoft.com/office/drawing/2014/main" id="{E7AEC506-7240-4B33-B550-9C85F76C9DF8}"/>
                </a:ext>
              </a:extLst>
            </p:cNvPr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42;p23">
              <a:extLst>
                <a:ext uri="{FF2B5EF4-FFF2-40B4-BE49-F238E27FC236}">
                  <a16:creationId xmlns:a16="http://schemas.microsoft.com/office/drawing/2014/main" id="{4F328D84-C3EF-4125-BC25-87C37E355BB9}"/>
                </a:ext>
              </a:extLst>
            </p:cNvPr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43;p23">
              <a:extLst>
                <a:ext uri="{FF2B5EF4-FFF2-40B4-BE49-F238E27FC236}">
                  <a16:creationId xmlns:a16="http://schemas.microsoft.com/office/drawing/2014/main" id="{4D1BBCC1-05EF-4916-AEF8-AB93032F75FA}"/>
                </a:ext>
              </a:extLst>
            </p:cNvPr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06;p23">
            <a:extLst>
              <a:ext uri="{FF2B5EF4-FFF2-40B4-BE49-F238E27FC236}">
                <a16:creationId xmlns:a16="http://schemas.microsoft.com/office/drawing/2014/main" id="{3F1016D5-C7AE-4093-859B-6539FCC612C3}"/>
              </a:ext>
            </a:extLst>
          </p:cNvPr>
          <p:cNvGrpSpPr/>
          <p:nvPr/>
        </p:nvGrpSpPr>
        <p:grpSpPr>
          <a:xfrm>
            <a:off x="7595241" y="3818440"/>
            <a:ext cx="1009123" cy="1313971"/>
            <a:chOff x="6151764" y="3887194"/>
            <a:chExt cx="1009123" cy="1313971"/>
          </a:xfrm>
        </p:grpSpPr>
        <p:grpSp>
          <p:nvGrpSpPr>
            <p:cNvPr id="53" name="Google Shape;507;p23">
              <a:extLst>
                <a:ext uri="{FF2B5EF4-FFF2-40B4-BE49-F238E27FC236}">
                  <a16:creationId xmlns:a16="http://schemas.microsoft.com/office/drawing/2014/main" id="{FA1B279E-8776-4D0E-8D97-48DF20D315F0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7" name="Google Shape;508;p23">
                <a:extLst>
                  <a:ext uri="{FF2B5EF4-FFF2-40B4-BE49-F238E27FC236}">
                    <a16:creationId xmlns:a16="http://schemas.microsoft.com/office/drawing/2014/main" id="{0B59D94D-3BF7-4566-AA5D-1410E955C66C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09;p23">
                <a:extLst>
                  <a:ext uri="{FF2B5EF4-FFF2-40B4-BE49-F238E27FC236}">
                    <a16:creationId xmlns:a16="http://schemas.microsoft.com/office/drawing/2014/main" id="{F0764C53-BF6E-4766-8B5A-3E2BA786C0EC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10;p23">
                <a:extLst>
                  <a:ext uri="{FF2B5EF4-FFF2-40B4-BE49-F238E27FC236}">
                    <a16:creationId xmlns:a16="http://schemas.microsoft.com/office/drawing/2014/main" id="{7E1C6F41-26D7-48D5-9932-5A4458978548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511;p23">
                <a:extLst>
                  <a:ext uri="{FF2B5EF4-FFF2-40B4-BE49-F238E27FC236}">
                    <a16:creationId xmlns:a16="http://schemas.microsoft.com/office/drawing/2014/main" id="{AFC63345-DD21-429A-A5AD-4F75A7E1AADF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512;p23">
                <a:extLst>
                  <a:ext uri="{FF2B5EF4-FFF2-40B4-BE49-F238E27FC236}">
                    <a16:creationId xmlns:a16="http://schemas.microsoft.com/office/drawing/2014/main" id="{DADF0378-3A41-48C7-A2CA-F98C997329FC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513;p23">
                <a:extLst>
                  <a:ext uri="{FF2B5EF4-FFF2-40B4-BE49-F238E27FC236}">
                    <a16:creationId xmlns:a16="http://schemas.microsoft.com/office/drawing/2014/main" id="{7A8BC4A8-6164-4C8D-B034-A222517A0FA3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14;p23">
                <a:extLst>
                  <a:ext uri="{FF2B5EF4-FFF2-40B4-BE49-F238E27FC236}">
                    <a16:creationId xmlns:a16="http://schemas.microsoft.com/office/drawing/2014/main" id="{8FFC5433-4265-4B5D-8DAF-1FF7754602E0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515;p23">
                <a:extLst>
                  <a:ext uri="{FF2B5EF4-FFF2-40B4-BE49-F238E27FC236}">
                    <a16:creationId xmlns:a16="http://schemas.microsoft.com/office/drawing/2014/main" id="{588C8416-DD8E-4CE7-97AD-30102DA41884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516;p23">
                <a:extLst>
                  <a:ext uri="{FF2B5EF4-FFF2-40B4-BE49-F238E27FC236}">
                    <a16:creationId xmlns:a16="http://schemas.microsoft.com/office/drawing/2014/main" id="{194CF2AC-F727-4261-A7A8-596E8AE93501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17;p23">
              <a:extLst>
                <a:ext uri="{FF2B5EF4-FFF2-40B4-BE49-F238E27FC236}">
                  <a16:creationId xmlns:a16="http://schemas.microsoft.com/office/drawing/2014/main" id="{C90BDF14-61E0-450D-B3D7-8615CF8570F6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5" name="Google Shape;518;p23">
                <a:extLst>
                  <a:ext uri="{FF2B5EF4-FFF2-40B4-BE49-F238E27FC236}">
                    <a16:creationId xmlns:a16="http://schemas.microsoft.com/office/drawing/2014/main" id="{1F357F5C-A317-4FBA-A2E6-9A84A1A6897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19;p23">
                <a:extLst>
                  <a:ext uri="{FF2B5EF4-FFF2-40B4-BE49-F238E27FC236}">
                    <a16:creationId xmlns:a16="http://schemas.microsoft.com/office/drawing/2014/main" id="{A80A388E-AA13-40BE-9EAF-7D34BBC041ED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578;p23">
            <a:extLst>
              <a:ext uri="{FF2B5EF4-FFF2-40B4-BE49-F238E27FC236}">
                <a16:creationId xmlns:a16="http://schemas.microsoft.com/office/drawing/2014/main" id="{E3510285-01A6-4787-B625-4AFC4674762F}"/>
              </a:ext>
            </a:extLst>
          </p:cNvPr>
          <p:cNvGrpSpPr/>
          <p:nvPr/>
        </p:nvGrpSpPr>
        <p:grpSpPr>
          <a:xfrm>
            <a:off x="5799288" y="4507204"/>
            <a:ext cx="772313" cy="497744"/>
            <a:chOff x="4816519" y="4288164"/>
            <a:chExt cx="772313" cy="497744"/>
          </a:xfrm>
        </p:grpSpPr>
        <p:sp>
          <p:nvSpPr>
            <p:cNvPr id="67" name="Google Shape;579;p23">
              <a:extLst>
                <a:ext uri="{FF2B5EF4-FFF2-40B4-BE49-F238E27FC236}">
                  <a16:creationId xmlns:a16="http://schemas.microsoft.com/office/drawing/2014/main" id="{043E3A2F-7CAB-4C28-A0A8-E6A3F0059E83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580;p23">
              <a:extLst>
                <a:ext uri="{FF2B5EF4-FFF2-40B4-BE49-F238E27FC236}">
                  <a16:creationId xmlns:a16="http://schemas.microsoft.com/office/drawing/2014/main" id="{08EAD599-5BCA-4506-91E1-44C7B0E3C0A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581;p23">
            <a:extLst>
              <a:ext uri="{FF2B5EF4-FFF2-40B4-BE49-F238E27FC236}">
                <a16:creationId xmlns:a16="http://schemas.microsoft.com/office/drawing/2014/main" id="{B4147994-C912-4BA4-B048-72591C1095C0}"/>
              </a:ext>
            </a:extLst>
          </p:cNvPr>
          <p:cNvGrpSpPr/>
          <p:nvPr/>
        </p:nvGrpSpPr>
        <p:grpSpPr>
          <a:xfrm>
            <a:off x="2886238" y="115409"/>
            <a:ext cx="851139" cy="910474"/>
            <a:chOff x="1637980" y="2854741"/>
            <a:chExt cx="851139" cy="910474"/>
          </a:xfrm>
        </p:grpSpPr>
        <p:grpSp>
          <p:nvGrpSpPr>
            <p:cNvPr id="75" name="Google Shape;582;p23">
              <a:extLst>
                <a:ext uri="{FF2B5EF4-FFF2-40B4-BE49-F238E27FC236}">
                  <a16:creationId xmlns:a16="http://schemas.microsoft.com/office/drawing/2014/main" id="{18BB8ED9-DB95-47C0-B71F-CD874440A807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79" name="Google Shape;583;p23">
                <a:extLst>
                  <a:ext uri="{FF2B5EF4-FFF2-40B4-BE49-F238E27FC236}">
                    <a16:creationId xmlns:a16="http://schemas.microsoft.com/office/drawing/2014/main" id="{80C64346-CBD2-429C-96BB-60E809801BD7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584;p23">
                <a:extLst>
                  <a:ext uri="{FF2B5EF4-FFF2-40B4-BE49-F238E27FC236}">
                    <a16:creationId xmlns:a16="http://schemas.microsoft.com/office/drawing/2014/main" id="{592498CD-B456-43A1-84A2-D538C818891B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85;p23">
                <a:extLst>
                  <a:ext uri="{FF2B5EF4-FFF2-40B4-BE49-F238E27FC236}">
                    <a16:creationId xmlns:a16="http://schemas.microsoft.com/office/drawing/2014/main" id="{BC9B2F47-4A26-49FE-A3CD-ADC642D0225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586;p23">
              <a:extLst>
                <a:ext uri="{FF2B5EF4-FFF2-40B4-BE49-F238E27FC236}">
                  <a16:creationId xmlns:a16="http://schemas.microsoft.com/office/drawing/2014/main" id="{0340E261-D478-4F97-91C5-B6ABE9A7F9FF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77" name="Google Shape;587;p23">
                <a:extLst>
                  <a:ext uri="{FF2B5EF4-FFF2-40B4-BE49-F238E27FC236}">
                    <a16:creationId xmlns:a16="http://schemas.microsoft.com/office/drawing/2014/main" id="{C460BEB8-E79C-4225-82CB-D5349BBB7F82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588;p23">
                <a:extLst>
                  <a:ext uri="{FF2B5EF4-FFF2-40B4-BE49-F238E27FC236}">
                    <a16:creationId xmlns:a16="http://schemas.microsoft.com/office/drawing/2014/main" id="{0B3595FD-4F65-4A9B-91BB-42B7FA46E11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1159;p38">
            <a:extLst>
              <a:ext uri="{FF2B5EF4-FFF2-40B4-BE49-F238E27FC236}">
                <a16:creationId xmlns:a16="http://schemas.microsoft.com/office/drawing/2014/main" id="{CA53CA4B-57B7-4536-9B68-7838297860EE}"/>
              </a:ext>
            </a:extLst>
          </p:cNvPr>
          <p:cNvGrpSpPr/>
          <p:nvPr/>
        </p:nvGrpSpPr>
        <p:grpSpPr>
          <a:xfrm>
            <a:off x="6303030" y="119744"/>
            <a:ext cx="674894" cy="958253"/>
            <a:chOff x="5394851" y="495000"/>
            <a:chExt cx="1056271" cy="1412436"/>
          </a:xfrm>
        </p:grpSpPr>
        <p:grpSp>
          <p:nvGrpSpPr>
            <p:cNvPr id="90" name="Google Shape;1160;p38">
              <a:extLst>
                <a:ext uri="{FF2B5EF4-FFF2-40B4-BE49-F238E27FC236}">
                  <a16:creationId xmlns:a16="http://schemas.microsoft.com/office/drawing/2014/main" id="{3A7A76FC-1A2F-4242-89FB-D536E5141F85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98" name="Google Shape;1161;p38">
                <a:extLst>
                  <a:ext uri="{FF2B5EF4-FFF2-40B4-BE49-F238E27FC236}">
                    <a16:creationId xmlns:a16="http://schemas.microsoft.com/office/drawing/2014/main" id="{102AE34F-9848-4DF1-BB82-69601BFC3918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62;p38">
                <a:extLst>
                  <a:ext uri="{FF2B5EF4-FFF2-40B4-BE49-F238E27FC236}">
                    <a16:creationId xmlns:a16="http://schemas.microsoft.com/office/drawing/2014/main" id="{E6C56097-E50F-4A4A-A362-F7CE32747193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1163;p38">
              <a:extLst>
                <a:ext uri="{FF2B5EF4-FFF2-40B4-BE49-F238E27FC236}">
                  <a16:creationId xmlns:a16="http://schemas.microsoft.com/office/drawing/2014/main" id="{CDB6F664-CF41-497C-A652-9719EB976AD2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92" name="Google Shape;1164;p38">
                <a:extLst>
                  <a:ext uri="{FF2B5EF4-FFF2-40B4-BE49-F238E27FC236}">
                    <a16:creationId xmlns:a16="http://schemas.microsoft.com/office/drawing/2014/main" id="{38F62780-9815-488C-99F5-B2A509BACDAE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165;p38">
                <a:extLst>
                  <a:ext uri="{FF2B5EF4-FFF2-40B4-BE49-F238E27FC236}">
                    <a16:creationId xmlns:a16="http://schemas.microsoft.com/office/drawing/2014/main" id="{3F5084A7-E2F6-47A7-B940-85CF45BB165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166;p38">
                <a:extLst>
                  <a:ext uri="{FF2B5EF4-FFF2-40B4-BE49-F238E27FC236}">
                    <a16:creationId xmlns:a16="http://schemas.microsoft.com/office/drawing/2014/main" id="{8F967E4B-74A4-440E-BCB9-AE6B08427F98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167;p38">
                <a:extLst>
                  <a:ext uri="{FF2B5EF4-FFF2-40B4-BE49-F238E27FC236}">
                    <a16:creationId xmlns:a16="http://schemas.microsoft.com/office/drawing/2014/main" id="{666123B6-C215-4A83-88A1-D0251B362407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168;p38">
                <a:extLst>
                  <a:ext uri="{FF2B5EF4-FFF2-40B4-BE49-F238E27FC236}">
                    <a16:creationId xmlns:a16="http://schemas.microsoft.com/office/drawing/2014/main" id="{EDFF7AAE-6ABE-4295-AE90-C2921432B51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169;p38">
                <a:extLst>
                  <a:ext uri="{FF2B5EF4-FFF2-40B4-BE49-F238E27FC236}">
                    <a16:creationId xmlns:a16="http://schemas.microsoft.com/office/drawing/2014/main" id="{A5996F1B-1EBF-4FFC-9FA0-297D337F9661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" name="Google Shape;369;p23">
            <a:extLst>
              <a:ext uri="{FF2B5EF4-FFF2-40B4-BE49-F238E27FC236}">
                <a16:creationId xmlns:a16="http://schemas.microsoft.com/office/drawing/2014/main" id="{39E9D7AE-7613-4782-BBFD-4F07C3C973A6}"/>
              </a:ext>
            </a:extLst>
          </p:cNvPr>
          <p:cNvGrpSpPr/>
          <p:nvPr/>
        </p:nvGrpSpPr>
        <p:grpSpPr>
          <a:xfrm>
            <a:off x="549326" y="1813038"/>
            <a:ext cx="820760" cy="899951"/>
            <a:chOff x="4554058" y="287028"/>
            <a:chExt cx="820760" cy="899951"/>
          </a:xfrm>
        </p:grpSpPr>
        <p:grpSp>
          <p:nvGrpSpPr>
            <p:cNvPr id="83" name="Google Shape;370;p23">
              <a:extLst>
                <a:ext uri="{FF2B5EF4-FFF2-40B4-BE49-F238E27FC236}">
                  <a16:creationId xmlns:a16="http://schemas.microsoft.com/office/drawing/2014/main" id="{F8E4DBC7-A6F2-4253-9382-1FFE41A0EA9C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7" name="Google Shape;371;p23">
                <a:extLst>
                  <a:ext uri="{FF2B5EF4-FFF2-40B4-BE49-F238E27FC236}">
                    <a16:creationId xmlns:a16="http://schemas.microsoft.com/office/drawing/2014/main" id="{871C9C86-EF35-479D-A150-FDF35E142351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72;p23">
                <a:extLst>
                  <a:ext uri="{FF2B5EF4-FFF2-40B4-BE49-F238E27FC236}">
                    <a16:creationId xmlns:a16="http://schemas.microsoft.com/office/drawing/2014/main" id="{56DD37CE-5091-4E68-8E10-D85C74A3708D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373;p23">
              <a:extLst>
                <a:ext uri="{FF2B5EF4-FFF2-40B4-BE49-F238E27FC236}">
                  <a16:creationId xmlns:a16="http://schemas.microsoft.com/office/drawing/2014/main" id="{ED08C00D-2A1E-4A83-AD11-11CF94FE2C37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5" name="Google Shape;374;p23">
                <a:extLst>
                  <a:ext uri="{FF2B5EF4-FFF2-40B4-BE49-F238E27FC236}">
                    <a16:creationId xmlns:a16="http://schemas.microsoft.com/office/drawing/2014/main" id="{FC526F15-F52C-4D64-9F10-26ACDB2091AB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75;p23">
                <a:extLst>
                  <a:ext uri="{FF2B5EF4-FFF2-40B4-BE49-F238E27FC236}">
                    <a16:creationId xmlns:a16="http://schemas.microsoft.com/office/drawing/2014/main" id="{1503E424-4352-43E7-B616-1E1F8C142741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602;p25">
            <a:extLst>
              <a:ext uri="{FF2B5EF4-FFF2-40B4-BE49-F238E27FC236}">
                <a16:creationId xmlns:a16="http://schemas.microsoft.com/office/drawing/2014/main" id="{5000DDF2-3F66-A279-B051-76C5D92C6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383" y="1439857"/>
            <a:ext cx="1363318" cy="73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05</a:t>
            </a:r>
            <a:endParaRPr sz="3200" dirty="0"/>
          </a:p>
        </p:txBody>
      </p:sp>
      <p:sp>
        <p:nvSpPr>
          <p:cNvPr id="72" name="Google Shape;606;p25">
            <a:extLst>
              <a:ext uri="{FF2B5EF4-FFF2-40B4-BE49-F238E27FC236}">
                <a16:creationId xmlns:a16="http://schemas.microsoft.com/office/drawing/2014/main" id="{729BD959-4153-CB73-DEE5-854F6AB35D9E}"/>
              </a:ext>
            </a:extLst>
          </p:cNvPr>
          <p:cNvSpPr/>
          <p:nvPr/>
        </p:nvSpPr>
        <p:spPr>
          <a:xfrm>
            <a:off x="4073352" y="1372629"/>
            <a:ext cx="1048350" cy="88081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73" name="副标题 8">
            <a:extLst>
              <a:ext uri="{FF2B5EF4-FFF2-40B4-BE49-F238E27FC236}">
                <a16:creationId xmlns:a16="http://schemas.microsoft.com/office/drawing/2014/main" id="{77F09F2B-094B-78E5-D927-94CF15D3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380" y="2567315"/>
            <a:ext cx="4127088" cy="649798"/>
          </a:xfrm>
        </p:spPr>
        <p:txBody>
          <a:bodyPr/>
          <a:lstStyle/>
          <a:p>
            <a:r>
              <a:rPr lang="en-US" altLang="zh-CN" sz="2400" dirty="0">
                <a:latin typeface="Comfortaa" panose="02010600030101010101" charset="0"/>
                <a:ea typeface="宋体" panose="02010600030101010101" pitchFamily="2" charset="-122"/>
              </a:rPr>
              <a:t>Comparisons with IPv4</a:t>
            </a:r>
          </a:p>
        </p:txBody>
      </p:sp>
    </p:spTree>
    <p:extLst>
      <p:ext uri="{BB962C8B-B14F-4D97-AF65-F5344CB8AC3E}">
        <p14:creationId xmlns:p14="http://schemas.microsoft.com/office/powerpoint/2010/main" val="298348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660559" y="3870513"/>
            <a:ext cx="7922984" cy="1028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Difference: The length of the IPv6 header must be an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integer multiple of 8B</a:t>
            </a: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, while the length of the IPv4 header must be an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integer multiple of 4B</a:t>
            </a: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.</a:t>
            </a:r>
            <a:endParaRPr sz="3200" dirty="0">
              <a:solidFill>
                <a:srgbClr val="0070C0"/>
              </a:solidFill>
              <a:latin typeface="Comfortaa" panose="02010600030101010101" charset="0"/>
            </a:endParaRPr>
          </a:p>
        </p:txBody>
      </p:sp>
      <p:grpSp>
        <p:nvGrpSpPr>
          <p:cNvPr id="123" name="Google Shape;369;p23">
            <a:extLst>
              <a:ext uri="{FF2B5EF4-FFF2-40B4-BE49-F238E27FC236}">
                <a16:creationId xmlns:a16="http://schemas.microsoft.com/office/drawing/2014/main" id="{AC789918-0CD4-45F8-84CB-5908DDD4174D}"/>
              </a:ext>
            </a:extLst>
          </p:cNvPr>
          <p:cNvGrpSpPr/>
          <p:nvPr/>
        </p:nvGrpSpPr>
        <p:grpSpPr>
          <a:xfrm>
            <a:off x="8247681" y="4201215"/>
            <a:ext cx="820760" cy="899951"/>
            <a:chOff x="4554058" y="287028"/>
            <a:chExt cx="820760" cy="899951"/>
          </a:xfrm>
        </p:grpSpPr>
        <p:grpSp>
          <p:nvGrpSpPr>
            <p:cNvPr id="124" name="Google Shape;370;p23">
              <a:extLst>
                <a:ext uri="{FF2B5EF4-FFF2-40B4-BE49-F238E27FC236}">
                  <a16:creationId xmlns:a16="http://schemas.microsoft.com/office/drawing/2014/main" id="{0B3ACB52-2C99-45B4-80C9-877CD3FF603B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128" name="Google Shape;371;p23">
                <a:extLst>
                  <a:ext uri="{FF2B5EF4-FFF2-40B4-BE49-F238E27FC236}">
                    <a16:creationId xmlns:a16="http://schemas.microsoft.com/office/drawing/2014/main" id="{3FEF266F-E982-4292-AAF2-134F73C736D0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72;p23">
                <a:extLst>
                  <a:ext uri="{FF2B5EF4-FFF2-40B4-BE49-F238E27FC236}">
                    <a16:creationId xmlns:a16="http://schemas.microsoft.com/office/drawing/2014/main" id="{471E49AB-E19E-423D-A703-B7DB48DE21C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373;p23">
              <a:extLst>
                <a:ext uri="{FF2B5EF4-FFF2-40B4-BE49-F238E27FC236}">
                  <a16:creationId xmlns:a16="http://schemas.microsoft.com/office/drawing/2014/main" id="{344422E9-252E-4DE3-9CF7-EA09E731426A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126" name="Google Shape;374;p23">
                <a:extLst>
                  <a:ext uri="{FF2B5EF4-FFF2-40B4-BE49-F238E27FC236}">
                    <a16:creationId xmlns:a16="http://schemas.microsoft.com/office/drawing/2014/main" id="{ABFAA5C6-346B-4071-98D6-F300B045E419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5;p23">
                <a:extLst>
                  <a:ext uri="{FF2B5EF4-FFF2-40B4-BE49-F238E27FC236}">
                    <a16:creationId xmlns:a16="http://schemas.microsoft.com/office/drawing/2014/main" id="{E93A138D-E81D-4C9B-AD5F-6185830B95A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052;p35">
            <a:extLst>
              <a:ext uri="{FF2B5EF4-FFF2-40B4-BE49-F238E27FC236}">
                <a16:creationId xmlns:a16="http://schemas.microsoft.com/office/drawing/2014/main" id="{A9C03646-65D5-F862-9746-2703F5E233CB}"/>
              </a:ext>
            </a:extLst>
          </p:cNvPr>
          <p:cNvSpPr/>
          <p:nvPr/>
        </p:nvSpPr>
        <p:spPr>
          <a:xfrm>
            <a:off x="2579343" y="473154"/>
            <a:ext cx="354236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副标题 8">
            <a:extLst>
              <a:ext uri="{FF2B5EF4-FFF2-40B4-BE49-F238E27FC236}">
                <a16:creationId xmlns:a16="http://schemas.microsoft.com/office/drawing/2014/main" id="{F333FE3B-482C-D1E3-35E1-5E2FF446036E}"/>
              </a:ext>
            </a:extLst>
          </p:cNvPr>
          <p:cNvSpPr txBox="1">
            <a:spLocks/>
          </p:cNvSpPr>
          <p:nvPr/>
        </p:nvSpPr>
        <p:spPr>
          <a:xfrm>
            <a:off x="2317650" y="14571"/>
            <a:ext cx="3888531" cy="60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Comparisons with IPv4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grpSp>
        <p:nvGrpSpPr>
          <p:cNvPr id="157" name="Google Shape;578;p23">
            <a:extLst>
              <a:ext uri="{FF2B5EF4-FFF2-40B4-BE49-F238E27FC236}">
                <a16:creationId xmlns:a16="http://schemas.microsoft.com/office/drawing/2014/main" id="{2C16BBF1-E9BD-F6EF-6572-D6F2A5E55349}"/>
              </a:ext>
            </a:extLst>
          </p:cNvPr>
          <p:cNvGrpSpPr/>
          <p:nvPr/>
        </p:nvGrpSpPr>
        <p:grpSpPr>
          <a:xfrm>
            <a:off x="0" y="21129"/>
            <a:ext cx="772313" cy="497744"/>
            <a:chOff x="4816519" y="4288164"/>
            <a:chExt cx="772313" cy="497744"/>
          </a:xfrm>
        </p:grpSpPr>
        <p:sp>
          <p:nvSpPr>
            <p:cNvPr id="158" name="Google Shape;579;p23">
              <a:extLst>
                <a:ext uri="{FF2B5EF4-FFF2-40B4-BE49-F238E27FC236}">
                  <a16:creationId xmlns:a16="http://schemas.microsoft.com/office/drawing/2014/main" id="{48E193C6-09D2-28EC-0E9A-CC0B75F568D7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580;p23">
              <a:extLst>
                <a:ext uri="{FF2B5EF4-FFF2-40B4-BE49-F238E27FC236}">
                  <a16:creationId xmlns:a16="http://schemas.microsoft.com/office/drawing/2014/main" id="{88E0B6F5-3D9B-AAD9-55BB-EEC051244C9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副标题 8">
            <a:extLst>
              <a:ext uri="{FF2B5EF4-FFF2-40B4-BE49-F238E27FC236}">
                <a16:creationId xmlns:a16="http://schemas.microsoft.com/office/drawing/2014/main" id="{61E98878-B408-DA4F-97C8-A88A898E46D5}"/>
              </a:ext>
            </a:extLst>
          </p:cNvPr>
          <p:cNvSpPr txBox="1">
            <a:spLocks/>
          </p:cNvSpPr>
          <p:nvPr/>
        </p:nvSpPr>
        <p:spPr>
          <a:xfrm>
            <a:off x="3067897" y="450823"/>
            <a:ext cx="2388036" cy="4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/>
            <a:r>
              <a:rPr lang="en-US" altLang="zh-CN" sz="2000" dirty="0"/>
              <a:t>Header</a:t>
            </a:r>
            <a:r>
              <a:rPr lang="zh-CN" altLang="en-US" sz="2000" dirty="0"/>
              <a:t> length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88F09B-310C-1337-1598-93060EF6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6176"/>
            <a:ext cx="3488436" cy="1774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2000A9-1432-146E-8C89-FCF692323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933" y="1161028"/>
            <a:ext cx="3676886" cy="25325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FCA0BE-A854-5189-9896-96B9DBB37F9D}"/>
              </a:ext>
            </a:extLst>
          </p:cNvPr>
          <p:cNvSpPr txBox="1"/>
          <p:nvPr/>
        </p:nvSpPr>
        <p:spPr>
          <a:xfrm>
            <a:off x="1263015" y="75469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602464-C3F2-1C8E-4125-7DAC6A981AAB}"/>
              </a:ext>
            </a:extLst>
          </p:cNvPr>
          <p:cNvSpPr txBox="1"/>
          <p:nvPr/>
        </p:nvSpPr>
        <p:spPr>
          <a:xfrm>
            <a:off x="7041522" y="75864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8752D4-3D6B-8C99-9F66-399322299FFB}"/>
              </a:ext>
            </a:extLst>
          </p:cNvPr>
          <p:cNvSpPr txBox="1"/>
          <p:nvPr/>
        </p:nvSpPr>
        <p:spPr>
          <a:xfrm>
            <a:off x="4078997" y="1971795"/>
            <a:ext cx="5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VS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0CE850-A957-68ED-422A-F046BAC52215}"/>
              </a:ext>
            </a:extLst>
          </p:cNvPr>
          <p:cNvSpPr/>
          <p:nvPr/>
        </p:nvSpPr>
        <p:spPr>
          <a:xfrm>
            <a:off x="46347" y="1422537"/>
            <a:ext cx="3488437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79F5E6-1B5F-7E3E-A4CE-DD8A00BF03D5}"/>
              </a:ext>
            </a:extLst>
          </p:cNvPr>
          <p:cNvSpPr/>
          <p:nvPr/>
        </p:nvSpPr>
        <p:spPr>
          <a:xfrm>
            <a:off x="5455934" y="1118472"/>
            <a:ext cx="364172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10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663204" y="3693620"/>
            <a:ext cx="7922984" cy="718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Difference: IPv6 expands addresses from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32 bits (4B) </a:t>
            </a: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128 bits (16B)</a:t>
            </a:r>
            <a:r>
              <a:rPr lang="en-US" altLang="zh-CN" sz="20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</a:rPr>
              <a:t>.</a:t>
            </a:r>
            <a:endParaRPr sz="3200" dirty="0">
              <a:solidFill>
                <a:srgbClr val="0070C0"/>
              </a:solidFill>
              <a:latin typeface="Comfortaa" panose="02010600030101010101" charset="0"/>
            </a:endParaRPr>
          </a:p>
        </p:txBody>
      </p:sp>
      <p:grpSp>
        <p:nvGrpSpPr>
          <p:cNvPr id="123" name="Google Shape;369;p23">
            <a:extLst>
              <a:ext uri="{FF2B5EF4-FFF2-40B4-BE49-F238E27FC236}">
                <a16:creationId xmlns:a16="http://schemas.microsoft.com/office/drawing/2014/main" id="{AC789918-0CD4-45F8-84CB-5908DDD4174D}"/>
              </a:ext>
            </a:extLst>
          </p:cNvPr>
          <p:cNvGrpSpPr/>
          <p:nvPr/>
        </p:nvGrpSpPr>
        <p:grpSpPr>
          <a:xfrm>
            <a:off x="8247681" y="4201215"/>
            <a:ext cx="820760" cy="899951"/>
            <a:chOff x="4554058" y="287028"/>
            <a:chExt cx="820760" cy="899951"/>
          </a:xfrm>
        </p:grpSpPr>
        <p:grpSp>
          <p:nvGrpSpPr>
            <p:cNvPr id="124" name="Google Shape;370;p23">
              <a:extLst>
                <a:ext uri="{FF2B5EF4-FFF2-40B4-BE49-F238E27FC236}">
                  <a16:creationId xmlns:a16="http://schemas.microsoft.com/office/drawing/2014/main" id="{0B3ACB52-2C99-45B4-80C9-877CD3FF603B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128" name="Google Shape;371;p23">
                <a:extLst>
                  <a:ext uri="{FF2B5EF4-FFF2-40B4-BE49-F238E27FC236}">
                    <a16:creationId xmlns:a16="http://schemas.microsoft.com/office/drawing/2014/main" id="{3FEF266F-E982-4292-AAF2-134F73C736D0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72;p23">
                <a:extLst>
                  <a:ext uri="{FF2B5EF4-FFF2-40B4-BE49-F238E27FC236}">
                    <a16:creationId xmlns:a16="http://schemas.microsoft.com/office/drawing/2014/main" id="{471E49AB-E19E-423D-A703-B7DB48DE21C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373;p23">
              <a:extLst>
                <a:ext uri="{FF2B5EF4-FFF2-40B4-BE49-F238E27FC236}">
                  <a16:creationId xmlns:a16="http://schemas.microsoft.com/office/drawing/2014/main" id="{344422E9-252E-4DE3-9CF7-EA09E731426A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126" name="Google Shape;374;p23">
                <a:extLst>
                  <a:ext uri="{FF2B5EF4-FFF2-40B4-BE49-F238E27FC236}">
                    <a16:creationId xmlns:a16="http://schemas.microsoft.com/office/drawing/2014/main" id="{ABFAA5C6-346B-4071-98D6-F300B045E419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5;p23">
                <a:extLst>
                  <a:ext uri="{FF2B5EF4-FFF2-40B4-BE49-F238E27FC236}">
                    <a16:creationId xmlns:a16="http://schemas.microsoft.com/office/drawing/2014/main" id="{E93A138D-E81D-4C9B-AD5F-6185830B95A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052;p35">
            <a:extLst>
              <a:ext uri="{FF2B5EF4-FFF2-40B4-BE49-F238E27FC236}">
                <a16:creationId xmlns:a16="http://schemas.microsoft.com/office/drawing/2014/main" id="{A9C03646-65D5-F862-9746-2703F5E233CB}"/>
              </a:ext>
            </a:extLst>
          </p:cNvPr>
          <p:cNvSpPr/>
          <p:nvPr/>
        </p:nvSpPr>
        <p:spPr>
          <a:xfrm>
            <a:off x="2579343" y="473154"/>
            <a:ext cx="354236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副标题 8">
            <a:extLst>
              <a:ext uri="{FF2B5EF4-FFF2-40B4-BE49-F238E27FC236}">
                <a16:creationId xmlns:a16="http://schemas.microsoft.com/office/drawing/2014/main" id="{F333FE3B-482C-D1E3-35E1-5E2FF446036E}"/>
              </a:ext>
            </a:extLst>
          </p:cNvPr>
          <p:cNvSpPr txBox="1">
            <a:spLocks/>
          </p:cNvSpPr>
          <p:nvPr/>
        </p:nvSpPr>
        <p:spPr>
          <a:xfrm>
            <a:off x="2317650" y="14571"/>
            <a:ext cx="3888531" cy="60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Comparisons with IPv4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grpSp>
        <p:nvGrpSpPr>
          <p:cNvPr id="157" name="Google Shape;578;p23">
            <a:extLst>
              <a:ext uri="{FF2B5EF4-FFF2-40B4-BE49-F238E27FC236}">
                <a16:creationId xmlns:a16="http://schemas.microsoft.com/office/drawing/2014/main" id="{2C16BBF1-E9BD-F6EF-6572-D6F2A5E55349}"/>
              </a:ext>
            </a:extLst>
          </p:cNvPr>
          <p:cNvGrpSpPr/>
          <p:nvPr/>
        </p:nvGrpSpPr>
        <p:grpSpPr>
          <a:xfrm>
            <a:off x="0" y="21129"/>
            <a:ext cx="772313" cy="497744"/>
            <a:chOff x="4816519" y="4288164"/>
            <a:chExt cx="772313" cy="497744"/>
          </a:xfrm>
        </p:grpSpPr>
        <p:sp>
          <p:nvSpPr>
            <p:cNvPr id="158" name="Google Shape;579;p23">
              <a:extLst>
                <a:ext uri="{FF2B5EF4-FFF2-40B4-BE49-F238E27FC236}">
                  <a16:creationId xmlns:a16="http://schemas.microsoft.com/office/drawing/2014/main" id="{48E193C6-09D2-28EC-0E9A-CC0B75F568D7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580;p23">
              <a:extLst>
                <a:ext uri="{FF2B5EF4-FFF2-40B4-BE49-F238E27FC236}">
                  <a16:creationId xmlns:a16="http://schemas.microsoft.com/office/drawing/2014/main" id="{88E0B6F5-3D9B-AAD9-55BB-EEC051244C9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副标题 8">
            <a:extLst>
              <a:ext uri="{FF2B5EF4-FFF2-40B4-BE49-F238E27FC236}">
                <a16:creationId xmlns:a16="http://schemas.microsoft.com/office/drawing/2014/main" id="{61E98878-B408-DA4F-97C8-A88A898E46D5}"/>
              </a:ext>
            </a:extLst>
          </p:cNvPr>
          <p:cNvSpPr txBox="1">
            <a:spLocks/>
          </p:cNvSpPr>
          <p:nvPr/>
        </p:nvSpPr>
        <p:spPr>
          <a:xfrm>
            <a:off x="3067897" y="450823"/>
            <a:ext cx="2388036" cy="4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/>
            <a:r>
              <a:rPr lang="zh-CN" altLang="en-US" sz="2000" dirty="0"/>
              <a:t>Address length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88F09B-310C-1337-1598-93060EF6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6176"/>
            <a:ext cx="3488436" cy="1774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2000A9-1432-146E-8C89-FCF692323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933" y="1161028"/>
            <a:ext cx="3676886" cy="25325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FCA0BE-A854-5189-9896-96B9DBB37F9D}"/>
              </a:ext>
            </a:extLst>
          </p:cNvPr>
          <p:cNvSpPr txBox="1"/>
          <p:nvPr/>
        </p:nvSpPr>
        <p:spPr>
          <a:xfrm>
            <a:off x="1263015" y="75469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602464-C3F2-1C8E-4125-7DAC6A981AAB}"/>
              </a:ext>
            </a:extLst>
          </p:cNvPr>
          <p:cNvSpPr txBox="1"/>
          <p:nvPr/>
        </p:nvSpPr>
        <p:spPr>
          <a:xfrm>
            <a:off x="7041522" y="75864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8752D4-3D6B-8C99-9F66-399322299FFB}"/>
              </a:ext>
            </a:extLst>
          </p:cNvPr>
          <p:cNvSpPr txBox="1"/>
          <p:nvPr/>
        </p:nvSpPr>
        <p:spPr>
          <a:xfrm>
            <a:off x="4078997" y="1971795"/>
            <a:ext cx="5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VS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0CE850-A957-68ED-422A-F046BAC52215}"/>
              </a:ext>
            </a:extLst>
          </p:cNvPr>
          <p:cNvSpPr/>
          <p:nvPr/>
        </p:nvSpPr>
        <p:spPr>
          <a:xfrm>
            <a:off x="1220724" y="1421892"/>
            <a:ext cx="1046988" cy="2288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42CD84-A579-4BCE-9D02-376B83C6B10E}"/>
              </a:ext>
            </a:extLst>
          </p:cNvPr>
          <p:cNvSpPr/>
          <p:nvPr/>
        </p:nvSpPr>
        <p:spPr>
          <a:xfrm>
            <a:off x="6506468" y="2058425"/>
            <a:ext cx="1575816" cy="5654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81BF59-0505-B0B3-122B-1EC192D74682}"/>
              </a:ext>
            </a:extLst>
          </p:cNvPr>
          <p:cNvSpPr/>
          <p:nvPr/>
        </p:nvSpPr>
        <p:spPr>
          <a:xfrm>
            <a:off x="6506468" y="2926352"/>
            <a:ext cx="1575816" cy="5654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Google Shape;726;p28">
            <a:extLst>
              <a:ext uri="{FF2B5EF4-FFF2-40B4-BE49-F238E27FC236}">
                <a16:creationId xmlns:a16="http://schemas.microsoft.com/office/drawing/2014/main" id="{E3007F5A-25EA-4918-2BB5-FF94BCF7B79E}"/>
              </a:ext>
            </a:extLst>
          </p:cNvPr>
          <p:cNvSpPr txBox="1">
            <a:spLocks/>
          </p:cNvSpPr>
          <p:nvPr/>
        </p:nvSpPr>
        <p:spPr>
          <a:xfrm>
            <a:off x="663204" y="4350857"/>
            <a:ext cx="7922984" cy="47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</a:rPr>
              <a:t>Advantage: more addresses</a:t>
            </a:r>
            <a:endParaRPr lang="en-US" sz="3200" dirty="0">
              <a:solidFill>
                <a:srgbClr val="0070C0"/>
              </a:solidFill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6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369;p23">
            <a:extLst>
              <a:ext uri="{FF2B5EF4-FFF2-40B4-BE49-F238E27FC236}">
                <a16:creationId xmlns:a16="http://schemas.microsoft.com/office/drawing/2014/main" id="{AC789918-0CD4-45F8-84CB-5908DDD4174D}"/>
              </a:ext>
            </a:extLst>
          </p:cNvPr>
          <p:cNvGrpSpPr/>
          <p:nvPr/>
        </p:nvGrpSpPr>
        <p:grpSpPr>
          <a:xfrm>
            <a:off x="8247681" y="4201215"/>
            <a:ext cx="820760" cy="899951"/>
            <a:chOff x="4554058" y="287028"/>
            <a:chExt cx="820760" cy="899951"/>
          </a:xfrm>
        </p:grpSpPr>
        <p:grpSp>
          <p:nvGrpSpPr>
            <p:cNvPr id="124" name="Google Shape;370;p23">
              <a:extLst>
                <a:ext uri="{FF2B5EF4-FFF2-40B4-BE49-F238E27FC236}">
                  <a16:creationId xmlns:a16="http://schemas.microsoft.com/office/drawing/2014/main" id="{0B3ACB52-2C99-45B4-80C9-877CD3FF603B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128" name="Google Shape;371;p23">
                <a:extLst>
                  <a:ext uri="{FF2B5EF4-FFF2-40B4-BE49-F238E27FC236}">
                    <a16:creationId xmlns:a16="http://schemas.microsoft.com/office/drawing/2014/main" id="{3FEF266F-E982-4292-AAF2-134F73C736D0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72;p23">
                <a:extLst>
                  <a:ext uri="{FF2B5EF4-FFF2-40B4-BE49-F238E27FC236}">
                    <a16:creationId xmlns:a16="http://schemas.microsoft.com/office/drawing/2014/main" id="{471E49AB-E19E-423D-A703-B7DB48DE21C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373;p23">
              <a:extLst>
                <a:ext uri="{FF2B5EF4-FFF2-40B4-BE49-F238E27FC236}">
                  <a16:creationId xmlns:a16="http://schemas.microsoft.com/office/drawing/2014/main" id="{344422E9-252E-4DE3-9CF7-EA09E731426A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126" name="Google Shape;374;p23">
                <a:extLst>
                  <a:ext uri="{FF2B5EF4-FFF2-40B4-BE49-F238E27FC236}">
                    <a16:creationId xmlns:a16="http://schemas.microsoft.com/office/drawing/2014/main" id="{ABFAA5C6-346B-4071-98D6-F300B045E419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5;p23">
                <a:extLst>
                  <a:ext uri="{FF2B5EF4-FFF2-40B4-BE49-F238E27FC236}">
                    <a16:creationId xmlns:a16="http://schemas.microsoft.com/office/drawing/2014/main" id="{E93A138D-E81D-4C9B-AD5F-6185830B95A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052;p35">
            <a:extLst>
              <a:ext uri="{FF2B5EF4-FFF2-40B4-BE49-F238E27FC236}">
                <a16:creationId xmlns:a16="http://schemas.microsoft.com/office/drawing/2014/main" id="{A9C03646-65D5-F862-9746-2703F5E233CB}"/>
              </a:ext>
            </a:extLst>
          </p:cNvPr>
          <p:cNvSpPr/>
          <p:nvPr/>
        </p:nvSpPr>
        <p:spPr>
          <a:xfrm>
            <a:off x="2579343" y="473154"/>
            <a:ext cx="354236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副标题 8">
            <a:extLst>
              <a:ext uri="{FF2B5EF4-FFF2-40B4-BE49-F238E27FC236}">
                <a16:creationId xmlns:a16="http://schemas.microsoft.com/office/drawing/2014/main" id="{F333FE3B-482C-D1E3-35E1-5E2FF446036E}"/>
              </a:ext>
            </a:extLst>
          </p:cNvPr>
          <p:cNvSpPr txBox="1">
            <a:spLocks/>
          </p:cNvSpPr>
          <p:nvPr/>
        </p:nvSpPr>
        <p:spPr>
          <a:xfrm>
            <a:off x="2317650" y="14571"/>
            <a:ext cx="3888531" cy="60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Comparisons with IPv4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grpSp>
        <p:nvGrpSpPr>
          <p:cNvPr id="157" name="Google Shape;578;p23">
            <a:extLst>
              <a:ext uri="{FF2B5EF4-FFF2-40B4-BE49-F238E27FC236}">
                <a16:creationId xmlns:a16="http://schemas.microsoft.com/office/drawing/2014/main" id="{2C16BBF1-E9BD-F6EF-6572-D6F2A5E55349}"/>
              </a:ext>
            </a:extLst>
          </p:cNvPr>
          <p:cNvGrpSpPr/>
          <p:nvPr/>
        </p:nvGrpSpPr>
        <p:grpSpPr>
          <a:xfrm>
            <a:off x="-11419" y="64841"/>
            <a:ext cx="772313" cy="497744"/>
            <a:chOff x="4816519" y="4288164"/>
            <a:chExt cx="772313" cy="497744"/>
          </a:xfrm>
        </p:grpSpPr>
        <p:sp>
          <p:nvSpPr>
            <p:cNvPr id="158" name="Google Shape;579;p23">
              <a:extLst>
                <a:ext uri="{FF2B5EF4-FFF2-40B4-BE49-F238E27FC236}">
                  <a16:creationId xmlns:a16="http://schemas.microsoft.com/office/drawing/2014/main" id="{48E193C6-09D2-28EC-0E9A-CC0B75F568D7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580;p23">
              <a:extLst>
                <a:ext uri="{FF2B5EF4-FFF2-40B4-BE49-F238E27FC236}">
                  <a16:creationId xmlns:a16="http://schemas.microsoft.com/office/drawing/2014/main" id="{88E0B6F5-3D9B-AAD9-55BB-EEC051244C9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副标题 8">
            <a:extLst>
              <a:ext uri="{FF2B5EF4-FFF2-40B4-BE49-F238E27FC236}">
                <a16:creationId xmlns:a16="http://schemas.microsoft.com/office/drawing/2014/main" id="{61E98878-B408-DA4F-97C8-A88A898E46D5}"/>
              </a:ext>
            </a:extLst>
          </p:cNvPr>
          <p:cNvSpPr txBox="1">
            <a:spLocks/>
          </p:cNvSpPr>
          <p:nvPr/>
        </p:nvSpPr>
        <p:spPr>
          <a:xfrm>
            <a:off x="3067897" y="450823"/>
            <a:ext cx="2388036" cy="4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/>
            <a:r>
              <a:rPr lang="en-US" altLang="zh-CN" sz="2000" dirty="0"/>
              <a:t>Checksum field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88F09B-310C-1337-1598-93060EF6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6176"/>
            <a:ext cx="3488436" cy="1774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2000A9-1432-146E-8C89-FCF692323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933" y="1161028"/>
            <a:ext cx="3676886" cy="25325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FCA0BE-A854-5189-9896-96B9DBB37F9D}"/>
              </a:ext>
            </a:extLst>
          </p:cNvPr>
          <p:cNvSpPr txBox="1"/>
          <p:nvPr/>
        </p:nvSpPr>
        <p:spPr>
          <a:xfrm>
            <a:off x="1263015" y="75469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602464-C3F2-1C8E-4125-7DAC6A981AAB}"/>
              </a:ext>
            </a:extLst>
          </p:cNvPr>
          <p:cNvSpPr txBox="1"/>
          <p:nvPr/>
        </p:nvSpPr>
        <p:spPr>
          <a:xfrm>
            <a:off x="7041522" y="75864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8752D4-3D6B-8C99-9F66-399322299FFB}"/>
              </a:ext>
            </a:extLst>
          </p:cNvPr>
          <p:cNvSpPr txBox="1"/>
          <p:nvPr/>
        </p:nvSpPr>
        <p:spPr>
          <a:xfrm>
            <a:off x="4078997" y="1971795"/>
            <a:ext cx="5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VS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0CE850-A957-68ED-422A-F046BAC52215}"/>
              </a:ext>
            </a:extLst>
          </p:cNvPr>
          <p:cNvSpPr/>
          <p:nvPr/>
        </p:nvSpPr>
        <p:spPr>
          <a:xfrm>
            <a:off x="2157984" y="2143032"/>
            <a:ext cx="1046988" cy="2288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oogle Shape;726;p28">
            <a:extLst>
              <a:ext uri="{FF2B5EF4-FFF2-40B4-BE49-F238E27FC236}">
                <a16:creationId xmlns:a16="http://schemas.microsoft.com/office/drawing/2014/main" id="{8DE793FC-2BE9-119D-70F8-D8146AFF77DA}"/>
              </a:ext>
            </a:extLst>
          </p:cNvPr>
          <p:cNvSpPr txBox="1">
            <a:spLocks/>
          </p:cNvSpPr>
          <p:nvPr/>
        </p:nvSpPr>
        <p:spPr>
          <a:xfrm>
            <a:off x="663204" y="3666395"/>
            <a:ext cx="7922984" cy="48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Difference: </a:t>
            </a: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IPv6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removes the checksum fields </a:t>
            </a: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of IPv4 </a:t>
            </a:r>
            <a:endParaRPr lang="en-US" sz="3200" dirty="0">
              <a:solidFill>
                <a:srgbClr val="0070C0"/>
              </a:solidFill>
              <a:latin typeface="Comfortaa" panose="02010600030101010101" charset="0"/>
            </a:endParaRPr>
          </a:p>
        </p:txBody>
      </p:sp>
      <p:sp>
        <p:nvSpPr>
          <p:cNvPr id="8" name="Google Shape;726;p28">
            <a:extLst>
              <a:ext uri="{FF2B5EF4-FFF2-40B4-BE49-F238E27FC236}">
                <a16:creationId xmlns:a16="http://schemas.microsoft.com/office/drawing/2014/main" id="{25252616-A82C-8766-0204-F153EAC1562A}"/>
              </a:ext>
            </a:extLst>
          </p:cNvPr>
          <p:cNvSpPr txBox="1">
            <a:spLocks/>
          </p:cNvSpPr>
          <p:nvPr/>
        </p:nvSpPr>
        <p:spPr>
          <a:xfrm>
            <a:off x="663204" y="4124686"/>
            <a:ext cx="7922984" cy="47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</a:rPr>
              <a:t>Advantage: reduce the processing time per hop</a:t>
            </a:r>
            <a:endParaRPr lang="en-US" sz="3200" dirty="0">
              <a:solidFill>
                <a:srgbClr val="0070C0"/>
              </a:solidFill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8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524088-34B4-C1F6-9C66-472DA8F1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54" y="1400430"/>
            <a:ext cx="4017346" cy="1927430"/>
          </a:xfrm>
          <a:prstGeom prst="rect">
            <a:avLst/>
          </a:prstGeom>
        </p:spPr>
      </p:pic>
      <p:grpSp>
        <p:nvGrpSpPr>
          <p:cNvPr id="123" name="Google Shape;369;p23">
            <a:extLst>
              <a:ext uri="{FF2B5EF4-FFF2-40B4-BE49-F238E27FC236}">
                <a16:creationId xmlns:a16="http://schemas.microsoft.com/office/drawing/2014/main" id="{AC789918-0CD4-45F8-84CB-5908DDD4174D}"/>
              </a:ext>
            </a:extLst>
          </p:cNvPr>
          <p:cNvGrpSpPr/>
          <p:nvPr/>
        </p:nvGrpSpPr>
        <p:grpSpPr>
          <a:xfrm>
            <a:off x="8247681" y="4201215"/>
            <a:ext cx="820760" cy="899951"/>
            <a:chOff x="4554058" y="287028"/>
            <a:chExt cx="820760" cy="899951"/>
          </a:xfrm>
        </p:grpSpPr>
        <p:grpSp>
          <p:nvGrpSpPr>
            <p:cNvPr id="124" name="Google Shape;370;p23">
              <a:extLst>
                <a:ext uri="{FF2B5EF4-FFF2-40B4-BE49-F238E27FC236}">
                  <a16:creationId xmlns:a16="http://schemas.microsoft.com/office/drawing/2014/main" id="{0B3ACB52-2C99-45B4-80C9-877CD3FF603B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128" name="Google Shape;371;p23">
                <a:extLst>
                  <a:ext uri="{FF2B5EF4-FFF2-40B4-BE49-F238E27FC236}">
                    <a16:creationId xmlns:a16="http://schemas.microsoft.com/office/drawing/2014/main" id="{3FEF266F-E982-4292-AAF2-134F73C736D0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72;p23">
                <a:extLst>
                  <a:ext uri="{FF2B5EF4-FFF2-40B4-BE49-F238E27FC236}">
                    <a16:creationId xmlns:a16="http://schemas.microsoft.com/office/drawing/2014/main" id="{471E49AB-E19E-423D-A703-B7DB48DE21C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373;p23">
              <a:extLst>
                <a:ext uri="{FF2B5EF4-FFF2-40B4-BE49-F238E27FC236}">
                  <a16:creationId xmlns:a16="http://schemas.microsoft.com/office/drawing/2014/main" id="{344422E9-252E-4DE3-9CF7-EA09E731426A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126" name="Google Shape;374;p23">
                <a:extLst>
                  <a:ext uri="{FF2B5EF4-FFF2-40B4-BE49-F238E27FC236}">
                    <a16:creationId xmlns:a16="http://schemas.microsoft.com/office/drawing/2014/main" id="{ABFAA5C6-346B-4071-98D6-F300B045E419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5;p23">
                <a:extLst>
                  <a:ext uri="{FF2B5EF4-FFF2-40B4-BE49-F238E27FC236}">
                    <a16:creationId xmlns:a16="http://schemas.microsoft.com/office/drawing/2014/main" id="{E93A138D-E81D-4C9B-AD5F-6185830B95A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052;p35">
            <a:extLst>
              <a:ext uri="{FF2B5EF4-FFF2-40B4-BE49-F238E27FC236}">
                <a16:creationId xmlns:a16="http://schemas.microsoft.com/office/drawing/2014/main" id="{A9C03646-65D5-F862-9746-2703F5E233CB}"/>
              </a:ext>
            </a:extLst>
          </p:cNvPr>
          <p:cNvSpPr/>
          <p:nvPr/>
        </p:nvSpPr>
        <p:spPr>
          <a:xfrm>
            <a:off x="2579343" y="473154"/>
            <a:ext cx="354236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副标题 8">
            <a:extLst>
              <a:ext uri="{FF2B5EF4-FFF2-40B4-BE49-F238E27FC236}">
                <a16:creationId xmlns:a16="http://schemas.microsoft.com/office/drawing/2014/main" id="{F333FE3B-482C-D1E3-35E1-5E2FF446036E}"/>
              </a:ext>
            </a:extLst>
          </p:cNvPr>
          <p:cNvSpPr txBox="1">
            <a:spLocks/>
          </p:cNvSpPr>
          <p:nvPr/>
        </p:nvSpPr>
        <p:spPr>
          <a:xfrm>
            <a:off x="2317650" y="14571"/>
            <a:ext cx="3888531" cy="60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Comparisons with IPv4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grpSp>
        <p:nvGrpSpPr>
          <p:cNvPr id="157" name="Google Shape;578;p23">
            <a:extLst>
              <a:ext uri="{FF2B5EF4-FFF2-40B4-BE49-F238E27FC236}">
                <a16:creationId xmlns:a16="http://schemas.microsoft.com/office/drawing/2014/main" id="{2C16BBF1-E9BD-F6EF-6572-D6F2A5E55349}"/>
              </a:ext>
            </a:extLst>
          </p:cNvPr>
          <p:cNvGrpSpPr/>
          <p:nvPr/>
        </p:nvGrpSpPr>
        <p:grpSpPr>
          <a:xfrm>
            <a:off x="-11419" y="64841"/>
            <a:ext cx="772313" cy="497744"/>
            <a:chOff x="4816519" y="4288164"/>
            <a:chExt cx="772313" cy="497744"/>
          </a:xfrm>
        </p:grpSpPr>
        <p:sp>
          <p:nvSpPr>
            <p:cNvPr id="158" name="Google Shape;579;p23">
              <a:extLst>
                <a:ext uri="{FF2B5EF4-FFF2-40B4-BE49-F238E27FC236}">
                  <a16:creationId xmlns:a16="http://schemas.microsoft.com/office/drawing/2014/main" id="{48E193C6-09D2-28EC-0E9A-CC0B75F568D7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580;p23">
              <a:extLst>
                <a:ext uri="{FF2B5EF4-FFF2-40B4-BE49-F238E27FC236}">
                  <a16:creationId xmlns:a16="http://schemas.microsoft.com/office/drawing/2014/main" id="{88E0B6F5-3D9B-AAD9-55BB-EEC051244C9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副标题 8">
            <a:extLst>
              <a:ext uri="{FF2B5EF4-FFF2-40B4-BE49-F238E27FC236}">
                <a16:creationId xmlns:a16="http://schemas.microsoft.com/office/drawing/2014/main" id="{61E98878-B408-DA4F-97C8-A88A898E46D5}"/>
              </a:ext>
            </a:extLst>
          </p:cNvPr>
          <p:cNvSpPr txBox="1">
            <a:spLocks/>
          </p:cNvSpPr>
          <p:nvPr/>
        </p:nvSpPr>
        <p:spPr>
          <a:xfrm>
            <a:off x="3067897" y="450823"/>
            <a:ext cx="2388036" cy="4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/>
            <a:r>
              <a:rPr lang="en-US" altLang="zh-CN" sz="2000" dirty="0"/>
              <a:t>Options field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88F09B-310C-1337-1598-93060EF6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6176"/>
            <a:ext cx="3488436" cy="17749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FCA0BE-A854-5189-9896-96B9DBB37F9D}"/>
              </a:ext>
            </a:extLst>
          </p:cNvPr>
          <p:cNvSpPr txBox="1"/>
          <p:nvPr/>
        </p:nvSpPr>
        <p:spPr>
          <a:xfrm>
            <a:off x="1263015" y="75469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602464-C3F2-1C8E-4125-7DAC6A981AAB}"/>
              </a:ext>
            </a:extLst>
          </p:cNvPr>
          <p:cNvSpPr txBox="1"/>
          <p:nvPr/>
        </p:nvSpPr>
        <p:spPr>
          <a:xfrm>
            <a:off x="7041522" y="75864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8752D4-3D6B-8C99-9F66-399322299FFB}"/>
              </a:ext>
            </a:extLst>
          </p:cNvPr>
          <p:cNvSpPr txBox="1"/>
          <p:nvPr/>
        </p:nvSpPr>
        <p:spPr>
          <a:xfrm>
            <a:off x="4078997" y="1971795"/>
            <a:ext cx="5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VS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0CE850-A957-68ED-422A-F046BAC52215}"/>
              </a:ext>
            </a:extLst>
          </p:cNvPr>
          <p:cNvSpPr/>
          <p:nvPr/>
        </p:nvSpPr>
        <p:spPr>
          <a:xfrm>
            <a:off x="1220724" y="2828832"/>
            <a:ext cx="1046988" cy="2288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oogle Shape;726;p28">
            <a:extLst>
              <a:ext uri="{FF2B5EF4-FFF2-40B4-BE49-F238E27FC236}">
                <a16:creationId xmlns:a16="http://schemas.microsoft.com/office/drawing/2014/main" id="{8DE793FC-2BE9-119D-70F8-D8146AFF77DA}"/>
              </a:ext>
            </a:extLst>
          </p:cNvPr>
          <p:cNvSpPr txBox="1">
            <a:spLocks/>
          </p:cNvSpPr>
          <p:nvPr/>
        </p:nvSpPr>
        <p:spPr>
          <a:xfrm>
            <a:off x="660559" y="3610127"/>
            <a:ext cx="7922984" cy="76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Difference: </a:t>
            </a: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IPv6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removes the option field and add the extension header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.</a:t>
            </a:r>
            <a:endParaRPr lang="en-US" sz="3200" dirty="0">
              <a:solidFill>
                <a:schemeClr val="tx1"/>
              </a:solidFill>
              <a:latin typeface="Comfortaa" panose="02010600030101010101" charset="0"/>
            </a:endParaRPr>
          </a:p>
        </p:txBody>
      </p:sp>
      <p:sp>
        <p:nvSpPr>
          <p:cNvPr id="8" name="Google Shape;726;p28">
            <a:extLst>
              <a:ext uri="{FF2B5EF4-FFF2-40B4-BE49-F238E27FC236}">
                <a16:creationId xmlns:a16="http://schemas.microsoft.com/office/drawing/2014/main" id="{25252616-A82C-8766-0204-F153EAC1562A}"/>
              </a:ext>
            </a:extLst>
          </p:cNvPr>
          <p:cNvSpPr txBox="1">
            <a:spLocks/>
          </p:cNvSpPr>
          <p:nvPr/>
        </p:nvSpPr>
        <p:spPr>
          <a:xfrm>
            <a:off x="660559" y="4294020"/>
            <a:ext cx="7922984" cy="7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</a:rPr>
              <a:t>Advantage: flexibility and improve the processing efficiency of the router</a:t>
            </a:r>
            <a:endParaRPr lang="en-US" sz="3200" dirty="0">
              <a:solidFill>
                <a:srgbClr val="0070C0"/>
              </a:solidFill>
              <a:latin typeface="Comfortaa" panose="02010600030101010101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CAD077-DFB0-D5F8-D81B-CB9CCFA699BB}"/>
              </a:ext>
            </a:extLst>
          </p:cNvPr>
          <p:cNvSpPr/>
          <p:nvPr/>
        </p:nvSpPr>
        <p:spPr>
          <a:xfrm>
            <a:off x="6182031" y="2605884"/>
            <a:ext cx="689141" cy="3802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93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369;p23">
            <a:extLst>
              <a:ext uri="{FF2B5EF4-FFF2-40B4-BE49-F238E27FC236}">
                <a16:creationId xmlns:a16="http://schemas.microsoft.com/office/drawing/2014/main" id="{AC789918-0CD4-45F8-84CB-5908DDD4174D}"/>
              </a:ext>
            </a:extLst>
          </p:cNvPr>
          <p:cNvGrpSpPr/>
          <p:nvPr/>
        </p:nvGrpSpPr>
        <p:grpSpPr>
          <a:xfrm>
            <a:off x="8247681" y="4201215"/>
            <a:ext cx="820760" cy="899951"/>
            <a:chOff x="4554058" y="287028"/>
            <a:chExt cx="820760" cy="899951"/>
          </a:xfrm>
        </p:grpSpPr>
        <p:grpSp>
          <p:nvGrpSpPr>
            <p:cNvPr id="124" name="Google Shape;370;p23">
              <a:extLst>
                <a:ext uri="{FF2B5EF4-FFF2-40B4-BE49-F238E27FC236}">
                  <a16:creationId xmlns:a16="http://schemas.microsoft.com/office/drawing/2014/main" id="{0B3ACB52-2C99-45B4-80C9-877CD3FF603B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128" name="Google Shape;371;p23">
                <a:extLst>
                  <a:ext uri="{FF2B5EF4-FFF2-40B4-BE49-F238E27FC236}">
                    <a16:creationId xmlns:a16="http://schemas.microsoft.com/office/drawing/2014/main" id="{3FEF266F-E982-4292-AAF2-134F73C736D0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72;p23">
                <a:extLst>
                  <a:ext uri="{FF2B5EF4-FFF2-40B4-BE49-F238E27FC236}">
                    <a16:creationId xmlns:a16="http://schemas.microsoft.com/office/drawing/2014/main" id="{471E49AB-E19E-423D-A703-B7DB48DE21C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373;p23">
              <a:extLst>
                <a:ext uri="{FF2B5EF4-FFF2-40B4-BE49-F238E27FC236}">
                  <a16:creationId xmlns:a16="http://schemas.microsoft.com/office/drawing/2014/main" id="{344422E9-252E-4DE3-9CF7-EA09E731426A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126" name="Google Shape;374;p23">
                <a:extLst>
                  <a:ext uri="{FF2B5EF4-FFF2-40B4-BE49-F238E27FC236}">
                    <a16:creationId xmlns:a16="http://schemas.microsoft.com/office/drawing/2014/main" id="{ABFAA5C6-346B-4071-98D6-F300B045E419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5;p23">
                <a:extLst>
                  <a:ext uri="{FF2B5EF4-FFF2-40B4-BE49-F238E27FC236}">
                    <a16:creationId xmlns:a16="http://schemas.microsoft.com/office/drawing/2014/main" id="{E93A138D-E81D-4C9B-AD5F-6185830B95A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052;p35">
            <a:extLst>
              <a:ext uri="{FF2B5EF4-FFF2-40B4-BE49-F238E27FC236}">
                <a16:creationId xmlns:a16="http://schemas.microsoft.com/office/drawing/2014/main" id="{A9C03646-65D5-F862-9746-2703F5E233CB}"/>
              </a:ext>
            </a:extLst>
          </p:cNvPr>
          <p:cNvSpPr/>
          <p:nvPr/>
        </p:nvSpPr>
        <p:spPr>
          <a:xfrm>
            <a:off x="2579343" y="473154"/>
            <a:ext cx="354236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副标题 8">
            <a:extLst>
              <a:ext uri="{FF2B5EF4-FFF2-40B4-BE49-F238E27FC236}">
                <a16:creationId xmlns:a16="http://schemas.microsoft.com/office/drawing/2014/main" id="{F333FE3B-482C-D1E3-35E1-5E2FF446036E}"/>
              </a:ext>
            </a:extLst>
          </p:cNvPr>
          <p:cNvSpPr txBox="1">
            <a:spLocks/>
          </p:cNvSpPr>
          <p:nvPr/>
        </p:nvSpPr>
        <p:spPr>
          <a:xfrm>
            <a:off x="2317650" y="14571"/>
            <a:ext cx="3888531" cy="60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Comparisons with IPv4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grpSp>
        <p:nvGrpSpPr>
          <p:cNvPr id="157" name="Google Shape;578;p23">
            <a:extLst>
              <a:ext uri="{FF2B5EF4-FFF2-40B4-BE49-F238E27FC236}">
                <a16:creationId xmlns:a16="http://schemas.microsoft.com/office/drawing/2014/main" id="{2C16BBF1-E9BD-F6EF-6572-D6F2A5E55349}"/>
              </a:ext>
            </a:extLst>
          </p:cNvPr>
          <p:cNvGrpSpPr/>
          <p:nvPr/>
        </p:nvGrpSpPr>
        <p:grpSpPr>
          <a:xfrm>
            <a:off x="-11419" y="64841"/>
            <a:ext cx="772313" cy="497744"/>
            <a:chOff x="4816519" y="4288164"/>
            <a:chExt cx="772313" cy="497744"/>
          </a:xfrm>
        </p:grpSpPr>
        <p:sp>
          <p:nvSpPr>
            <p:cNvPr id="158" name="Google Shape;579;p23">
              <a:extLst>
                <a:ext uri="{FF2B5EF4-FFF2-40B4-BE49-F238E27FC236}">
                  <a16:creationId xmlns:a16="http://schemas.microsoft.com/office/drawing/2014/main" id="{48E193C6-09D2-28EC-0E9A-CC0B75F568D7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580;p23">
              <a:extLst>
                <a:ext uri="{FF2B5EF4-FFF2-40B4-BE49-F238E27FC236}">
                  <a16:creationId xmlns:a16="http://schemas.microsoft.com/office/drawing/2014/main" id="{88E0B6F5-3D9B-AAD9-55BB-EEC051244C9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副标题 8">
            <a:extLst>
              <a:ext uri="{FF2B5EF4-FFF2-40B4-BE49-F238E27FC236}">
                <a16:creationId xmlns:a16="http://schemas.microsoft.com/office/drawing/2014/main" id="{61E98878-B408-DA4F-97C8-A88A898E46D5}"/>
              </a:ext>
            </a:extLst>
          </p:cNvPr>
          <p:cNvSpPr txBox="1">
            <a:spLocks/>
          </p:cNvSpPr>
          <p:nvPr/>
        </p:nvSpPr>
        <p:spPr>
          <a:xfrm>
            <a:off x="3207929" y="518873"/>
            <a:ext cx="2285190" cy="48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/>
            <a:r>
              <a:rPr lang="en-US" altLang="zh-CN" sz="2000" dirty="0"/>
              <a:t>Get IP address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FCA0BE-A854-5189-9896-96B9DBB37F9D}"/>
              </a:ext>
            </a:extLst>
          </p:cNvPr>
          <p:cNvSpPr txBox="1"/>
          <p:nvPr/>
        </p:nvSpPr>
        <p:spPr>
          <a:xfrm>
            <a:off x="1263015" y="75469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602464-C3F2-1C8E-4125-7DAC6A981AAB}"/>
              </a:ext>
            </a:extLst>
          </p:cNvPr>
          <p:cNvSpPr txBox="1"/>
          <p:nvPr/>
        </p:nvSpPr>
        <p:spPr>
          <a:xfrm>
            <a:off x="7041522" y="75864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8752D4-3D6B-8C99-9F66-399322299FFB}"/>
              </a:ext>
            </a:extLst>
          </p:cNvPr>
          <p:cNvSpPr txBox="1"/>
          <p:nvPr/>
        </p:nvSpPr>
        <p:spPr>
          <a:xfrm>
            <a:off x="4078997" y="1971795"/>
            <a:ext cx="5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VS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Google Shape;726;p28">
            <a:extLst>
              <a:ext uri="{FF2B5EF4-FFF2-40B4-BE49-F238E27FC236}">
                <a16:creationId xmlns:a16="http://schemas.microsoft.com/office/drawing/2014/main" id="{8DE793FC-2BE9-119D-70F8-D8146AFF77DA}"/>
              </a:ext>
            </a:extLst>
          </p:cNvPr>
          <p:cNvSpPr txBox="1">
            <a:spLocks/>
          </p:cNvSpPr>
          <p:nvPr/>
        </p:nvSpPr>
        <p:spPr>
          <a:xfrm>
            <a:off x="660559" y="3610127"/>
            <a:ext cx="7922984" cy="76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Difference: </a:t>
            </a: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IPv6 supports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plug and play </a:t>
            </a: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(automatic configuration) and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does not require the DHCP protocol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.</a:t>
            </a:r>
            <a:endParaRPr lang="en-US" sz="3200" dirty="0">
              <a:solidFill>
                <a:schemeClr val="tx1"/>
              </a:solidFill>
              <a:latin typeface="Comfortaa" panose="02010600030101010101" charset="0"/>
            </a:endParaRPr>
          </a:p>
        </p:txBody>
      </p:sp>
      <p:sp>
        <p:nvSpPr>
          <p:cNvPr id="8" name="Google Shape;726;p28">
            <a:extLst>
              <a:ext uri="{FF2B5EF4-FFF2-40B4-BE49-F238E27FC236}">
                <a16:creationId xmlns:a16="http://schemas.microsoft.com/office/drawing/2014/main" id="{25252616-A82C-8766-0204-F153EAC1562A}"/>
              </a:ext>
            </a:extLst>
          </p:cNvPr>
          <p:cNvSpPr txBox="1">
            <a:spLocks/>
          </p:cNvSpPr>
          <p:nvPr/>
        </p:nvSpPr>
        <p:spPr>
          <a:xfrm>
            <a:off x="660559" y="4276699"/>
            <a:ext cx="7922984" cy="49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</a:rPr>
              <a:t>Advantage: easy to use</a:t>
            </a:r>
            <a:endParaRPr lang="en-US" sz="3200" dirty="0">
              <a:solidFill>
                <a:srgbClr val="0070C0"/>
              </a:solidFill>
              <a:latin typeface="Comfortaa" panose="02010600030101010101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08A8F2-10BD-C7B5-6A9E-856156E1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19" y="1083711"/>
            <a:ext cx="3813048" cy="237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DA4254-623A-01F9-5148-B30DD5BE3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624" y="1283291"/>
            <a:ext cx="2228965" cy="17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9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108667" y="1329891"/>
            <a:ext cx="3540151" cy="8072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Fragment can be done by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mfortaa" panose="02010600030101010101" charset="0"/>
                <a:ea typeface="宋体" panose="02010600030101010101" pitchFamily="2" charset="-122"/>
              </a:rPr>
              <a:t>routers and hosts</a:t>
            </a: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.</a:t>
            </a:r>
            <a:endParaRPr sz="320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  <p:grpSp>
        <p:nvGrpSpPr>
          <p:cNvPr id="123" name="Google Shape;369;p23">
            <a:extLst>
              <a:ext uri="{FF2B5EF4-FFF2-40B4-BE49-F238E27FC236}">
                <a16:creationId xmlns:a16="http://schemas.microsoft.com/office/drawing/2014/main" id="{AC789918-0CD4-45F8-84CB-5908DDD4174D}"/>
              </a:ext>
            </a:extLst>
          </p:cNvPr>
          <p:cNvGrpSpPr/>
          <p:nvPr/>
        </p:nvGrpSpPr>
        <p:grpSpPr>
          <a:xfrm>
            <a:off x="8225269" y="29473"/>
            <a:ext cx="820760" cy="899951"/>
            <a:chOff x="4554058" y="287028"/>
            <a:chExt cx="820760" cy="899951"/>
          </a:xfrm>
        </p:grpSpPr>
        <p:grpSp>
          <p:nvGrpSpPr>
            <p:cNvPr id="124" name="Google Shape;370;p23">
              <a:extLst>
                <a:ext uri="{FF2B5EF4-FFF2-40B4-BE49-F238E27FC236}">
                  <a16:creationId xmlns:a16="http://schemas.microsoft.com/office/drawing/2014/main" id="{0B3ACB52-2C99-45B4-80C9-877CD3FF603B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128" name="Google Shape;371;p23">
                <a:extLst>
                  <a:ext uri="{FF2B5EF4-FFF2-40B4-BE49-F238E27FC236}">
                    <a16:creationId xmlns:a16="http://schemas.microsoft.com/office/drawing/2014/main" id="{3FEF266F-E982-4292-AAF2-134F73C736D0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72;p23">
                <a:extLst>
                  <a:ext uri="{FF2B5EF4-FFF2-40B4-BE49-F238E27FC236}">
                    <a16:creationId xmlns:a16="http://schemas.microsoft.com/office/drawing/2014/main" id="{471E49AB-E19E-423D-A703-B7DB48DE21C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373;p23">
              <a:extLst>
                <a:ext uri="{FF2B5EF4-FFF2-40B4-BE49-F238E27FC236}">
                  <a16:creationId xmlns:a16="http://schemas.microsoft.com/office/drawing/2014/main" id="{344422E9-252E-4DE3-9CF7-EA09E731426A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126" name="Google Shape;374;p23">
                <a:extLst>
                  <a:ext uri="{FF2B5EF4-FFF2-40B4-BE49-F238E27FC236}">
                    <a16:creationId xmlns:a16="http://schemas.microsoft.com/office/drawing/2014/main" id="{ABFAA5C6-346B-4071-98D6-F300B045E419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5;p23">
                <a:extLst>
                  <a:ext uri="{FF2B5EF4-FFF2-40B4-BE49-F238E27FC236}">
                    <a16:creationId xmlns:a16="http://schemas.microsoft.com/office/drawing/2014/main" id="{E93A138D-E81D-4C9B-AD5F-6185830B95A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052;p35">
            <a:extLst>
              <a:ext uri="{FF2B5EF4-FFF2-40B4-BE49-F238E27FC236}">
                <a16:creationId xmlns:a16="http://schemas.microsoft.com/office/drawing/2014/main" id="{A9C03646-65D5-F862-9746-2703F5E233CB}"/>
              </a:ext>
            </a:extLst>
          </p:cNvPr>
          <p:cNvSpPr/>
          <p:nvPr/>
        </p:nvSpPr>
        <p:spPr>
          <a:xfrm>
            <a:off x="2579343" y="473154"/>
            <a:ext cx="354236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副标题 8">
            <a:extLst>
              <a:ext uri="{FF2B5EF4-FFF2-40B4-BE49-F238E27FC236}">
                <a16:creationId xmlns:a16="http://schemas.microsoft.com/office/drawing/2014/main" id="{F333FE3B-482C-D1E3-35E1-5E2FF446036E}"/>
              </a:ext>
            </a:extLst>
          </p:cNvPr>
          <p:cNvSpPr txBox="1">
            <a:spLocks/>
          </p:cNvSpPr>
          <p:nvPr/>
        </p:nvSpPr>
        <p:spPr>
          <a:xfrm>
            <a:off x="2317650" y="14571"/>
            <a:ext cx="3888531" cy="60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Comparisons with IPv4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grpSp>
        <p:nvGrpSpPr>
          <p:cNvPr id="157" name="Google Shape;578;p23">
            <a:extLst>
              <a:ext uri="{FF2B5EF4-FFF2-40B4-BE49-F238E27FC236}">
                <a16:creationId xmlns:a16="http://schemas.microsoft.com/office/drawing/2014/main" id="{2C16BBF1-E9BD-F6EF-6572-D6F2A5E55349}"/>
              </a:ext>
            </a:extLst>
          </p:cNvPr>
          <p:cNvGrpSpPr/>
          <p:nvPr/>
        </p:nvGrpSpPr>
        <p:grpSpPr>
          <a:xfrm>
            <a:off x="0" y="4601323"/>
            <a:ext cx="772313" cy="497744"/>
            <a:chOff x="4816519" y="4288164"/>
            <a:chExt cx="772313" cy="497744"/>
          </a:xfrm>
        </p:grpSpPr>
        <p:sp>
          <p:nvSpPr>
            <p:cNvPr id="158" name="Google Shape;579;p23">
              <a:extLst>
                <a:ext uri="{FF2B5EF4-FFF2-40B4-BE49-F238E27FC236}">
                  <a16:creationId xmlns:a16="http://schemas.microsoft.com/office/drawing/2014/main" id="{48E193C6-09D2-28EC-0E9A-CC0B75F568D7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580;p23">
              <a:extLst>
                <a:ext uri="{FF2B5EF4-FFF2-40B4-BE49-F238E27FC236}">
                  <a16:creationId xmlns:a16="http://schemas.microsoft.com/office/drawing/2014/main" id="{88E0B6F5-3D9B-AAD9-55BB-EEC051244C9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副标题 8">
            <a:extLst>
              <a:ext uri="{FF2B5EF4-FFF2-40B4-BE49-F238E27FC236}">
                <a16:creationId xmlns:a16="http://schemas.microsoft.com/office/drawing/2014/main" id="{61E98878-B408-DA4F-97C8-A88A898E46D5}"/>
              </a:ext>
            </a:extLst>
          </p:cNvPr>
          <p:cNvSpPr txBox="1">
            <a:spLocks/>
          </p:cNvSpPr>
          <p:nvPr/>
        </p:nvSpPr>
        <p:spPr>
          <a:xfrm>
            <a:off x="3067897" y="450823"/>
            <a:ext cx="2388036" cy="4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/>
            <a:r>
              <a:rPr lang="en-US" altLang="zh-CN" sz="2000" dirty="0"/>
              <a:t>Fragment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FCA0BE-A854-5189-9896-96B9DBB37F9D}"/>
              </a:ext>
            </a:extLst>
          </p:cNvPr>
          <p:cNvSpPr txBox="1"/>
          <p:nvPr/>
        </p:nvSpPr>
        <p:spPr>
          <a:xfrm>
            <a:off x="1263015" y="75469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602464-C3F2-1C8E-4125-7DAC6A981AAB}"/>
              </a:ext>
            </a:extLst>
          </p:cNvPr>
          <p:cNvSpPr txBox="1"/>
          <p:nvPr/>
        </p:nvSpPr>
        <p:spPr>
          <a:xfrm>
            <a:off x="7041522" y="75864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8752D4-3D6B-8C99-9F66-399322299FFB}"/>
              </a:ext>
            </a:extLst>
          </p:cNvPr>
          <p:cNvSpPr txBox="1"/>
          <p:nvPr/>
        </p:nvSpPr>
        <p:spPr>
          <a:xfrm>
            <a:off x="4078997" y="1971795"/>
            <a:ext cx="5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VS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sp>
        <p:nvSpPr>
          <p:cNvPr id="2" name="Google Shape;726;p28">
            <a:extLst>
              <a:ext uri="{FF2B5EF4-FFF2-40B4-BE49-F238E27FC236}">
                <a16:creationId xmlns:a16="http://schemas.microsoft.com/office/drawing/2014/main" id="{901763C8-6C7C-0B96-ACAB-7D55782E185F}"/>
              </a:ext>
            </a:extLst>
          </p:cNvPr>
          <p:cNvSpPr txBox="1">
            <a:spLocks/>
          </p:cNvSpPr>
          <p:nvPr/>
        </p:nvSpPr>
        <p:spPr>
          <a:xfrm>
            <a:off x="5702644" y="1329890"/>
            <a:ext cx="3540151" cy="80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Fragment can be done </a:t>
            </a:r>
            <a:r>
              <a:rPr lang="en-US" altLang="zh-CN" sz="20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</a:rPr>
              <a:t>only by hosts</a:t>
            </a:r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.</a:t>
            </a:r>
            <a:endParaRPr lang="en-US" sz="320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1023B16-EA59-5D6F-B3C3-104E0DC59FB2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 flipH="1">
            <a:off x="7472719" y="2137147"/>
            <a:ext cx="1" cy="3506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726;p28">
            <a:extLst>
              <a:ext uri="{FF2B5EF4-FFF2-40B4-BE49-F238E27FC236}">
                <a16:creationId xmlns:a16="http://schemas.microsoft.com/office/drawing/2014/main" id="{5C85857D-6C0F-FF14-C1A9-D45B6E7C36D0}"/>
              </a:ext>
            </a:extLst>
          </p:cNvPr>
          <p:cNvSpPr txBox="1">
            <a:spLocks/>
          </p:cNvSpPr>
          <p:nvPr/>
        </p:nvSpPr>
        <p:spPr>
          <a:xfrm>
            <a:off x="5702643" y="2487795"/>
            <a:ext cx="3540151" cy="80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Packet may be too big message.</a:t>
            </a:r>
            <a:endParaRPr lang="en-US" sz="320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CF189A-54B8-E7BC-BD22-D0724451D037}"/>
              </a:ext>
            </a:extLst>
          </p:cNvPr>
          <p:cNvCxnSpPr>
            <a:cxnSpLocks/>
          </p:cNvCxnSpPr>
          <p:nvPr/>
        </p:nvCxnSpPr>
        <p:spPr>
          <a:xfrm flipH="1">
            <a:off x="7472717" y="3190499"/>
            <a:ext cx="1" cy="3506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726;p28">
            <a:extLst>
              <a:ext uri="{FF2B5EF4-FFF2-40B4-BE49-F238E27FC236}">
                <a16:creationId xmlns:a16="http://schemas.microsoft.com/office/drawing/2014/main" id="{3310E13C-86A7-B91E-53B8-A0CDA6A3F47D}"/>
              </a:ext>
            </a:extLst>
          </p:cNvPr>
          <p:cNvSpPr txBox="1">
            <a:spLocks/>
          </p:cNvSpPr>
          <p:nvPr/>
        </p:nvSpPr>
        <p:spPr>
          <a:xfrm>
            <a:off x="5702643" y="3455907"/>
            <a:ext cx="3540151" cy="80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ICMPv6 adds a new type: </a:t>
            </a:r>
            <a:r>
              <a:rPr lang="en-US" altLang="zh-CN" sz="2000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</a:rPr>
              <a:t>Packet Too Big message </a:t>
            </a:r>
            <a:endParaRPr lang="en-US" sz="3200" dirty="0">
              <a:solidFill>
                <a:srgbClr val="0070C0"/>
              </a:solidFill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3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583930" y="1183385"/>
            <a:ext cx="2129340" cy="497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Protocol field</a:t>
            </a:r>
            <a:endParaRPr sz="320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  <p:grpSp>
        <p:nvGrpSpPr>
          <p:cNvPr id="123" name="Google Shape;369;p23">
            <a:extLst>
              <a:ext uri="{FF2B5EF4-FFF2-40B4-BE49-F238E27FC236}">
                <a16:creationId xmlns:a16="http://schemas.microsoft.com/office/drawing/2014/main" id="{AC789918-0CD4-45F8-84CB-5908DDD4174D}"/>
              </a:ext>
            </a:extLst>
          </p:cNvPr>
          <p:cNvGrpSpPr/>
          <p:nvPr/>
        </p:nvGrpSpPr>
        <p:grpSpPr>
          <a:xfrm>
            <a:off x="8225269" y="29473"/>
            <a:ext cx="820760" cy="899951"/>
            <a:chOff x="4554058" y="287028"/>
            <a:chExt cx="820760" cy="899951"/>
          </a:xfrm>
        </p:grpSpPr>
        <p:grpSp>
          <p:nvGrpSpPr>
            <p:cNvPr id="124" name="Google Shape;370;p23">
              <a:extLst>
                <a:ext uri="{FF2B5EF4-FFF2-40B4-BE49-F238E27FC236}">
                  <a16:creationId xmlns:a16="http://schemas.microsoft.com/office/drawing/2014/main" id="{0B3ACB52-2C99-45B4-80C9-877CD3FF603B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128" name="Google Shape;371;p23">
                <a:extLst>
                  <a:ext uri="{FF2B5EF4-FFF2-40B4-BE49-F238E27FC236}">
                    <a16:creationId xmlns:a16="http://schemas.microsoft.com/office/drawing/2014/main" id="{3FEF266F-E982-4292-AAF2-134F73C736D0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72;p23">
                <a:extLst>
                  <a:ext uri="{FF2B5EF4-FFF2-40B4-BE49-F238E27FC236}">
                    <a16:creationId xmlns:a16="http://schemas.microsoft.com/office/drawing/2014/main" id="{471E49AB-E19E-423D-A703-B7DB48DE21C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373;p23">
              <a:extLst>
                <a:ext uri="{FF2B5EF4-FFF2-40B4-BE49-F238E27FC236}">
                  <a16:creationId xmlns:a16="http://schemas.microsoft.com/office/drawing/2014/main" id="{344422E9-252E-4DE3-9CF7-EA09E731426A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126" name="Google Shape;374;p23">
                <a:extLst>
                  <a:ext uri="{FF2B5EF4-FFF2-40B4-BE49-F238E27FC236}">
                    <a16:creationId xmlns:a16="http://schemas.microsoft.com/office/drawing/2014/main" id="{ABFAA5C6-346B-4071-98D6-F300B045E419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5;p23">
                <a:extLst>
                  <a:ext uri="{FF2B5EF4-FFF2-40B4-BE49-F238E27FC236}">
                    <a16:creationId xmlns:a16="http://schemas.microsoft.com/office/drawing/2014/main" id="{E93A138D-E81D-4C9B-AD5F-6185830B95A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052;p35">
            <a:extLst>
              <a:ext uri="{FF2B5EF4-FFF2-40B4-BE49-F238E27FC236}">
                <a16:creationId xmlns:a16="http://schemas.microsoft.com/office/drawing/2014/main" id="{A9C03646-65D5-F862-9746-2703F5E233CB}"/>
              </a:ext>
            </a:extLst>
          </p:cNvPr>
          <p:cNvSpPr/>
          <p:nvPr/>
        </p:nvSpPr>
        <p:spPr>
          <a:xfrm>
            <a:off x="2579343" y="473154"/>
            <a:ext cx="3542363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副标题 8">
            <a:extLst>
              <a:ext uri="{FF2B5EF4-FFF2-40B4-BE49-F238E27FC236}">
                <a16:creationId xmlns:a16="http://schemas.microsoft.com/office/drawing/2014/main" id="{F333FE3B-482C-D1E3-35E1-5E2FF446036E}"/>
              </a:ext>
            </a:extLst>
          </p:cNvPr>
          <p:cNvSpPr txBox="1">
            <a:spLocks/>
          </p:cNvSpPr>
          <p:nvPr/>
        </p:nvSpPr>
        <p:spPr>
          <a:xfrm>
            <a:off x="2317650" y="14571"/>
            <a:ext cx="3888531" cy="60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Comparisons with IPv4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grpSp>
        <p:nvGrpSpPr>
          <p:cNvPr id="157" name="Google Shape;578;p23">
            <a:extLst>
              <a:ext uri="{FF2B5EF4-FFF2-40B4-BE49-F238E27FC236}">
                <a16:creationId xmlns:a16="http://schemas.microsoft.com/office/drawing/2014/main" id="{2C16BBF1-E9BD-F6EF-6572-D6F2A5E55349}"/>
              </a:ext>
            </a:extLst>
          </p:cNvPr>
          <p:cNvGrpSpPr/>
          <p:nvPr/>
        </p:nvGrpSpPr>
        <p:grpSpPr>
          <a:xfrm>
            <a:off x="0" y="4601323"/>
            <a:ext cx="772313" cy="497744"/>
            <a:chOff x="4816519" y="4288164"/>
            <a:chExt cx="772313" cy="497744"/>
          </a:xfrm>
        </p:grpSpPr>
        <p:sp>
          <p:nvSpPr>
            <p:cNvPr id="158" name="Google Shape;579;p23">
              <a:extLst>
                <a:ext uri="{FF2B5EF4-FFF2-40B4-BE49-F238E27FC236}">
                  <a16:creationId xmlns:a16="http://schemas.microsoft.com/office/drawing/2014/main" id="{48E193C6-09D2-28EC-0E9A-CC0B75F568D7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580;p23">
              <a:extLst>
                <a:ext uri="{FF2B5EF4-FFF2-40B4-BE49-F238E27FC236}">
                  <a16:creationId xmlns:a16="http://schemas.microsoft.com/office/drawing/2014/main" id="{88E0B6F5-3D9B-AAD9-55BB-EEC051244C9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DFCA0BE-A854-5189-9896-96B9DBB37F9D}"/>
              </a:ext>
            </a:extLst>
          </p:cNvPr>
          <p:cNvSpPr txBox="1"/>
          <p:nvPr/>
        </p:nvSpPr>
        <p:spPr>
          <a:xfrm>
            <a:off x="1263015" y="75469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602464-C3F2-1C8E-4125-7DAC6A981AAB}"/>
              </a:ext>
            </a:extLst>
          </p:cNvPr>
          <p:cNvSpPr txBox="1"/>
          <p:nvPr/>
        </p:nvSpPr>
        <p:spPr>
          <a:xfrm>
            <a:off x="7041522" y="758645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8752D4-3D6B-8C99-9F66-399322299FFB}"/>
              </a:ext>
            </a:extLst>
          </p:cNvPr>
          <p:cNvSpPr txBox="1"/>
          <p:nvPr/>
        </p:nvSpPr>
        <p:spPr>
          <a:xfrm>
            <a:off x="3533232" y="1890663"/>
            <a:ext cx="192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Improvement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C23D19F-FD1E-B453-7E83-BF5B0BAB6221}"/>
              </a:ext>
            </a:extLst>
          </p:cNvPr>
          <p:cNvCxnSpPr/>
          <p:nvPr/>
        </p:nvCxnSpPr>
        <p:spPr>
          <a:xfrm>
            <a:off x="3067897" y="2359253"/>
            <a:ext cx="263474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726;p28">
            <a:extLst>
              <a:ext uri="{FF2B5EF4-FFF2-40B4-BE49-F238E27FC236}">
                <a16:creationId xmlns:a16="http://schemas.microsoft.com/office/drawing/2014/main" id="{982A054A-8EDC-E965-E05C-AB5BCC93AFAC}"/>
              </a:ext>
            </a:extLst>
          </p:cNvPr>
          <p:cNvSpPr txBox="1">
            <a:spLocks/>
          </p:cNvSpPr>
          <p:nvPr/>
        </p:nvSpPr>
        <p:spPr>
          <a:xfrm>
            <a:off x="6196919" y="1179566"/>
            <a:ext cx="2547935" cy="4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Next header field</a:t>
            </a:r>
            <a:endParaRPr lang="en-US" sz="320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  <p:sp>
        <p:nvSpPr>
          <p:cNvPr id="23" name="Google Shape;726;p28">
            <a:extLst>
              <a:ext uri="{FF2B5EF4-FFF2-40B4-BE49-F238E27FC236}">
                <a16:creationId xmlns:a16="http://schemas.microsoft.com/office/drawing/2014/main" id="{9AD52A65-F284-5069-09A2-D2AEDEDCD30A}"/>
              </a:ext>
            </a:extLst>
          </p:cNvPr>
          <p:cNvSpPr txBox="1">
            <a:spLocks/>
          </p:cNvSpPr>
          <p:nvPr/>
        </p:nvSpPr>
        <p:spPr>
          <a:xfrm>
            <a:off x="331227" y="1877904"/>
            <a:ext cx="2634746" cy="4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Total length field</a:t>
            </a:r>
            <a:endParaRPr lang="en-US" sz="320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  <p:sp>
        <p:nvSpPr>
          <p:cNvPr id="24" name="Google Shape;726;p28">
            <a:extLst>
              <a:ext uri="{FF2B5EF4-FFF2-40B4-BE49-F238E27FC236}">
                <a16:creationId xmlns:a16="http://schemas.microsoft.com/office/drawing/2014/main" id="{6B17FF5D-BE00-156E-3752-3A2BBF3F5094}"/>
              </a:ext>
            </a:extLst>
          </p:cNvPr>
          <p:cNvSpPr txBox="1">
            <a:spLocks/>
          </p:cNvSpPr>
          <p:nvPr/>
        </p:nvSpPr>
        <p:spPr>
          <a:xfrm>
            <a:off x="6509535" y="1861508"/>
            <a:ext cx="1922702" cy="4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Payload field</a:t>
            </a:r>
            <a:endParaRPr lang="en-US" sz="320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  <p:sp>
        <p:nvSpPr>
          <p:cNvPr id="25" name="Google Shape;726;p28">
            <a:extLst>
              <a:ext uri="{FF2B5EF4-FFF2-40B4-BE49-F238E27FC236}">
                <a16:creationId xmlns:a16="http://schemas.microsoft.com/office/drawing/2014/main" id="{0945F2A3-E0C4-CB10-36BD-B750951BAFD6}"/>
              </a:ext>
            </a:extLst>
          </p:cNvPr>
          <p:cNvSpPr txBox="1">
            <a:spLocks/>
          </p:cNvSpPr>
          <p:nvPr/>
        </p:nvSpPr>
        <p:spPr>
          <a:xfrm>
            <a:off x="331227" y="2690963"/>
            <a:ext cx="2517222" cy="71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Differentiated services field</a:t>
            </a:r>
            <a:endParaRPr lang="en-US" sz="320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  <p:sp>
        <p:nvSpPr>
          <p:cNvPr id="27" name="Google Shape;726;p28">
            <a:extLst>
              <a:ext uri="{FF2B5EF4-FFF2-40B4-BE49-F238E27FC236}">
                <a16:creationId xmlns:a16="http://schemas.microsoft.com/office/drawing/2014/main" id="{A91ACEBF-3DE7-F69A-5FEA-7DB8A9BCBACE}"/>
              </a:ext>
            </a:extLst>
          </p:cNvPr>
          <p:cNvSpPr txBox="1">
            <a:spLocks/>
          </p:cNvSpPr>
          <p:nvPr/>
        </p:nvSpPr>
        <p:spPr>
          <a:xfrm>
            <a:off x="6295551" y="2690963"/>
            <a:ext cx="2517222" cy="4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altLang="zh-CN" sz="2000" dirty="0">
                <a:latin typeface="Comfortaa" panose="02010600030101010101" charset="0"/>
                <a:ea typeface="宋体" panose="02010600030101010101" pitchFamily="2" charset="-122"/>
              </a:rPr>
              <a:t>Remove this field</a:t>
            </a:r>
            <a:endParaRPr lang="en-US" sz="3200" dirty="0">
              <a:solidFill>
                <a:srgbClr val="FF0000"/>
              </a:solidFill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7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0;p23">
            <a:extLst>
              <a:ext uri="{FF2B5EF4-FFF2-40B4-BE49-F238E27FC236}">
                <a16:creationId xmlns:a16="http://schemas.microsoft.com/office/drawing/2014/main" id="{408393BB-7144-4748-BA8C-FC71CCFB72D7}"/>
              </a:ext>
            </a:extLst>
          </p:cNvPr>
          <p:cNvGrpSpPr/>
          <p:nvPr/>
        </p:nvGrpSpPr>
        <p:grpSpPr>
          <a:xfrm>
            <a:off x="7880431" y="198954"/>
            <a:ext cx="772313" cy="497910"/>
            <a:chOff x="-75881" y="2283499"/>
            <a:chExt cx="772313" cy="497910"/>
          </a:xfrm>
        </p:grpSpPr>
        <p:sp>
          <p:nvSpPr>
            <p:cNvPr id="29" name="Google Shape;331;p23">
              <a:extLst>
                <a:ext uri="{FF2B5EF4-FFF2-40B4-BE49-F238E27FC236}">
                  <a16:creationId xmlns:a16="http://schemas.microsoft.com/office/drawing/2014/main" id="{2E396080-7D3A-4733-BBC5-5BEFCE7D6E6B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32;p23">
              <a:extLst>
                <a:ext uri="{FF2B5EF4-FFF2-40B4-BE49-F238E27FC236}">
                  <a16:creationId xmlns:a16="http://schemas.microsoft.com/office/drawing/2014/main" id="{D3296027-382C-40FF-A31F-349974A48B28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56;p23">
            <a:extLst>
              <a:ext uri="{FF2B5EF4-FFF2-40B4-BE49-F238E27FC236}">
                <a16:creationId xmlns:a16="http://schemas.microsoft.com/office/drawing/2014/main" id="{5D6AF83A-9239-4976-A90F-DCBA18AB7F56}"/>
              </a:ext>
            </a:extLst>
          </p:cNvPr>
          <p:cNvGrpSpPr/>
          <p:nvPr/>
        </p:nvGrpSpPr>
        <p:grpSpPr>
          <a:xfrm>
            <a:off x="419306" y="228628"/>
            <a:ext cx="800177" cy="752193"/>
            <a:chOff x="734290" y="251983"/>
            <a:chExt cx="800177" cy="752193"/>
          </a:xfrm>
        </p:grpSpPr>
        <p:sp>
          <p:nvSpPr>
            <p:cNvPr id="32" name="Google Shape;357;p23">
              <a:extLst>
                <a:ext uri="{FF2B5EF4-FFF2-40B4-BE49-F238E27FC236}">
                  <a16:creationId xmlns:a16="http://schemas.microsoft.com/office/drawing/2014/main" id="{8224CF6F-C4CD-444A-BC7F-7F2224CAEA11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8;p23">
              <a:extLst>
                <a:ext uri="{FF2B5EF4-FFF2-40B4-BE49-F238E27FC236}">
                  <a16:creationId xmlns:a16="http://schemas.microsoft.com/office/drawing/2014/main" id="{1D783FA6-0F85-4117-9B1C-0D3FC57E9CA4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96;p23">
            <a:extLst>
              <a:ext uri="{FF2B5EF4-FFF2-40B4-BE49-F238E27FC236}">
                <a16:creationId xmlns:a16="http://schemas.microsoft.com/office/drawing/2014/main" id="{D53ABFC3-E48B-4ABC-BB3D-2B1B93A76806}"/>
              </a:ext>
            </a:extLst>
          </p:cNvPr>
          <p:cNvGrpSpPr/>
          <p:nvPr/>
        </p:nvGrpSpPr>
        <p:grpSpPr>
          <a:xfrm>
            <a:off x="2635615" y="4269689"/>
            <a:ext cx="730914" cy="557013"/>
            <a:chOff x="1588573" y="-296128"/>
            <a:chExt cx="730914" cy="557013"/>
          </a:xfrm>
        </p:grpSpPr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AF1EC2CE-2282-4305-B547-9A22BF7AE81C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98;p23">
              <a:extLst>
                <a:ext uri="{FF2B5EF4-FFF2-40B4-BE49-F238E27FC236}">
                  <a16:creationId xmlns:a16="http://schemas.microsoft.com/office/drawing/2014/main" id="{3B0E11B5-3AA0-45E0-948B-F71F9305B8CC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7" name="Google Shape;399;p23">
                <a:extLst>
                  <a:ext uri="{FF2B5EF4-FFF2-40B4-BE49-F238E27FC236}">
                    <a16:creationId xmlns:a16="http://schemas.microsoft.com/office/drawing/2014/main" id="{373C3863-4195-48C4-B32E-926405BFB4BB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00;p23">
                <a:extLst>
                  <a:ext uri="{FF2B5EF4-FFF2-40B4-BE49-F238E27FC236}">
                    <a16:creationId xmlns:a16="http://schemas.microsoft.com/office/drawing/2014/main" id="{8E4BD425-56F6-4198-8C80-198D2AD2653B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" name="Google Shape;417;p23">
            <a:extLst>
              <a:ext uri="{FF2B5EF4-FFF2-40B4-BE49-F238E27FC236}">
                <a16:creationId xmlns:a16="http://schemas.microsoft.com/office/drawing/2014/main" id="{A5ED1402-861D-407D-B473-B7945A34FEF3}"/>
              </a:ext>
            </a:extLst>
          </p:cNvPr>
          <p:cNvGrpSpPr/>
          <p:nvPr/>
        </p:nvGrpSpPr>
        <p:grpSpPr>
          <a:xfrm>
            <a:off x="7859676" y="1439857"/>
            <a:ext cx="1277205" cy="1131333"/>
            <a:chOff x="-182869" y="835238"/>
            <a:chExt cx="1277205" cy="1131333"/>
          </a:xfrm>
        </p:grpSpPr>
        <p:sp>
          <p:nvSpPr>
            <p:cNvPr id="40" name="Google Shape;418;p23">
              <a:extLst>
                <a:ext uri="{FF2B5EF4-FFF2-40B4-BE49-F238E27FC236}">
                  <a16:creationId xmlns:a16="http://schemas.microsoft.com/office/drawing/2014/main" id="{8AE09F59-868E-45E4-9F04-69966A09D173}"/>
                </a:ext>
              </a:extLst>
            </p:cNvPr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9;p23">
              <a:extLst>
                <a:ext uri="{FF2B5EF4-FFF2-40B4-BE49-F238E27FC236}">
                  <a16:creationId xmlns:a16="http://schemas.microsoft.com/office/drawing/2014/main" id="{B2F77BC4-1D99-4B97-BEBD-CD0830314CAB}"/>
                </a:ext>
              </a:extLst>
            </p:cNvPr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5" name="Google Shape;420;p23">
                <a:extLst>
                  <a:ext uri="{FF2B5EF4-FFF2-40B4-BE49-F238E27FC236}">
                    <a16:creationId xmlns:a16="http://schemas.microsoft.com/office/drawing/2014/main" id="{6282FB26-A499-4047-8E59-01BABA24ABC2}"/>
                  </a:ext>
                </a:extLst>
              </p:cNvPr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21;p23">
                <a:extLst>
                  <a:ext uri="{FF2B5EF4-FFF2-40B4-BE49-F238E27FC236}">
                    <a16:creationId xmlns:a16="http://schemas.microsoft.com/office/drawing/2014/main" id="{7C3238B1-B224-4091-A9C0-EB1F883E5CBF}"/>
                  </a:ext>
                </a:extLst>
              </p:cNvPr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2;p23">
              <a:extLst>
                <a:ext uri="{FF2B5EF4-FFF2-40B4-BE49-F238E27FC236}">
                  <a16:creationId xmlns:a16="http://schemas.microsoft.com/office/drawing/2014/main" id="{4374ACBA-042B-4AB5-9DE9-F3112AB478D9}"/>
                </a:ext>
              </a:extLst>
            </p:cNvPr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3" name="Google Shape;423;p23">
                <a:extLst>
                  <a:ext uri="{FF2B5EF4-FFF2-40B4-BE49-F238E27FC236}">
                    <a16:creationId xmlns:a16="http://schemas.microsoft.com/office/drawing/2014/main" id="{B02A04F4-496F-42D4-8FA8-F820D47A3512}"/>
                  </a:ext>
                </a:extLst>
              </p:cNvPr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24;p23">
                <a:extLst>
                  <a:ext uri="{FF2B5EF4-FFF2-40B4-BE49-F238E27FC236}">
                    <a16:creationId xmlns:a16="http://schemas.microsoft.com/office/drawing/2014/main" id="{F31E7B6D-8420-419A-A694-0AAB78FE0E93}"/>
                  </a:ext>
                </a:extLst>
              </p:cNvPr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" name="Google Shape;439;p23">
            <a:extLst>
              <a:ext uri="{FF2B5EF4-FFF2-40B4-BE49-F238E27FC236}">
                <a16:creationId xmlns:a16="http://schemas.microsoft.com/office/drawing/2014/main" id="{721BA6C5-F167-49D9-B657-7C6AA4B46AA4}"/>
              </a:ext>
            </a:extLst>
          </p:cNvPr>
          <p:cNvGrpSpPr/>
          <p:nvPr/>
        </p:nvGrpSpPr>
        <p:grpSpPr>
          <a:xfrm>
            <a:off x="421080" y="3792026"/>
            <a:ext cx="638983" cy="1054658"/>
            <a:chOff x="319707" y="3143540"/>
            <a:chExt cx="638983" cy="1054658"/>
          </a:xfrm>
        </p:grpSpPr>
        <p:sp>
          <p:nvSpPr>
            <p:cNvPr id="48" name="Google Shape;440;p23">
              <a:extLst>
                <a:ext uri="{FF2B5EF4-FFF2-40B4-BE49-F238E27FC236}">
                  <a16:creationId xmlns:a16="http://schemas.microsoft.com/office/drawing/2014/main" id="{48DCCCFC-BBC4-4366-9E4D-63F005B287F3}"/>
                </a:ext>
              </a:extLst>
            </p:cNvPr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41;p23">
              <a:extLst>
                <a:ext uri="{FF2B5EF4-FFF2-40B4-BE49-F238E27FC236}">
                  <a16:creationId xmlns:a16="http://schemas.microsoft.com/office/drawing/2014/main" id="{E7AEC506-7240-4B33-B550-9C85F76C9DF8}"/>
                </a:ext>
              </a:extLst>
            </p:cNvPr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42;p23">
              <a:extLst>
                <a:ext uri="{FF2B5EF4-FFF2-40B4-BE49-F238E27FC236}">
                  <a16:creationId xmlns:a16="http://schemas.microsoft.com/office/drawing/2014/main" id="{4F328D84-C3EF-4125-BC25-87C37E355BB9}"/>
                </a:ext>
              </a:extLst>
            </p:cNvPr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43;p23">
              <a:extLst>
                <a:ext uri="{FF2B5EF4-FFF2-40B4-BE49-F238E27FC236}">
                  <a16:creationId xmlns:a16="http://schemas.microsoft.com/office/drawing/2014/main" id="{4D1BBCC1-05EF-4916-AEF8-AB93032F75FA}"/>
                </a:ext>
              </a:extLst>
            </p:cNvPr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06;p23">
            <a:extLst>
              <a:ext uri="{FF2B5EF4-FFF2-40B4-BE49-F238E27FC236}">
                <a16:creationId xmlns:a16="http://schemas.microsoft.com/office/drawing/2014/main" id="{3F1016D5-C7AE-4093-859B-6539FCC612C3}"/>
              </a:ext>
            </a:extLst>
          </p:cNvPr>
          <p:cNvGrpSpPr/>
          <p:nvPr/>
        </p:nvGrpSpPr>
        <p:grpSpPr>
          <a:xfrm>
            <a:off x="7595241" y="3818440"/>
            <a:ext cx="1009123" cy="1313971"/>
            <a:chOff x="6151764" y="3887194"/>
            <a:chExt cx="1009123" cy="1313971"/>
          </a:xfrm>
        </p:grpSpPr>
        <p:grpSp>
          <p:nvGrpSpPr>
            <p:cNvPr id="53" name="Google Shape;507;p23">
              <a:extLst>
                <a:ext uri="{FF2B5EF4-FFF2-40B4-BE49-F238E27FC236}">
                  <a16:creationId xmlns:a16="http://schemas.microsoft.com/office/drawing/2014/main" id="{FA1B279E-8776-4D0E-8D97-48DF20D315F0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7" name="Google Shape;508;p23">
                <a:extLst>
                  <a:ext uri="{FF2B5EF4-FFF2-40B4-BE49-F238E27FC236}">
                    <a16:creationId xmlns:a16="http://schemas.microsoft.com/office/drawing/2014/main" id="{0B59D94D-3BF7-4566-AA5D-1410E955C66C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09;p23">
                <a:extLst>
                  <a:ext uri="{FF2B5EF4-FFF2-40B4-BE49-F238E27FC236}">
                    <a16:creationId xmlns:a16="http://schemas.microsoft.com/office/drawing/2014/main" id="{F0764C53-BF6E-4766-8B5A-3E2BA786C0EC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10;p23">
                <a:extLst>
                  <a:ext uri="{FF2B5EF4-FFF2-40B4-BE49-F238E27FC236}">
                    <a16:creationId xmlns:a16="http://schemas.microsoft.com/office/drawing/2014/main" id="{7E1C6F41-26D7-48D5-9932-5A4458978548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511;p23">
                <a:extLst>
                  <a:ext uri="{FF2B5EF4-FFF2-40B4-BE49-F238E27FC236}">
                    <a16:creationId xmlns:a16="http://schemas.microsoft.com/office/drawing/2014/main" id="{AFC63345-DD21-429A-A5AD-4F75A7E1AADF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512;p23">
                <a:extLst>
                  <a:ext uri="{FF2B5EF4-FFF2-40B4-BE49-F238E27FC236}">
                    <a16:creationId xmlns:a16="http://schemas.microsoft.com/office/drawing/2014/main" id="{DADF0378-3A41-48C7-A2CA-F98C997329FC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513;p23">
                <a:extLst>
                  <a:ext uri="{FF2B5EF4-FFF2-40B4-BE49-F238E27FC236}">
                    <a16:creationId xmlns:a16="http://schemas.microsoft.com/office/drawing/2014/main" id="{7A8BC4A8-6164-4C8D-B034-A222517A0FA3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14;p23">
                <a:extLst>
                  <a:ext uri="{FF2B5EF4-FFF2-40B4-BE49-F238E27FC236}">
                    <a16:creationId xmlns:a16="http://schemas.microsoft.com/office/drawing/2014/main" id="{8FFC5433-4265-4B5D-8DAF-1FF7754602E0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515;p23">
                <a:extLst>
                  <a:ext uri="{FF2B5EF4-FFF2-40B4-BE49-F238E27FC236}">
                    <a16:creationId xmlns:a16="http://schemas.microsoft.com/office/drawing/2014/main" id="{588C8416-DD8E-4CE7-97AD-30102DA41884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516;p23">
                <a:extLst>
                  <a:ext uri="{FF2B5EF4-FFF2-40B4-BE49-F238E27FC236}">
                    <a16:creationId xmlns:a16="http://schemas.microsoft.com/office/drawing/2014/main" id="{194CF2AC-F727-4261-A7A8-596E8AE93501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17;p23">
              <a:extLst>
                <a:ext uri="{FF2B5EF4-FFF2-40B4-BE49-F238E27FC236}">
                  <a16:creationId xmlns:a16="http://schemas.microsoft.com/office/drawing/2014/main" id="{C90BDF14-61E0-450D-B3D7-8615CF8570F6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5" name="Google Shape;518;p23">
                <a:extLst>
                  <a:ext uri="{FF2B5EF4-FFF2-40B4-BE49-F238E27FC236}">
                    <a16:creationId xmlns:a16="http://schemas.microsoft.com/office/drawing/2014/main" id="{1F357F5C-A317-4FBA-A2E6-9A84A1A6897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19;p23">
                <a:extLst>
                  <a:ext uri="{FF2B5EF4-FFF2-40B4-BE49-F238E27FC236}">
                    <a16:creationId xmlns:a16="http://schemas.microsoft.com/office/drawing/2014/main" id="{A80A388E-AA13-40BE-9EAF-7D34BBC041ED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578;p23">
            <a:extLst>
              <a:ext uri="{FF2B5EF4-FFF2-40B4-BE49-F238E27FC236}">
                <a16:creationId xmlns:a16="http://schemas.microsoft.com/office/drawing/2014/main" id="{E3510285-01A6-4787-B625-4AFC4674762F}"/>
              </a:ext>
            </a:extLst>
          </p:cNvPr>
          <p:cNvGrpSpPr/>
          <p:nvPr/>
        </p:nvGrpSpPr>
        <p:grpSpPr>
          <a:xfrm>
            <a:off x="5799288" y="4507204"/>
            <a:ext cx="772313" cy="497744"/>
            <a:chOff x="4816519" y="4288164"/>
            <a:chExt cx="772313" cy="497744"/>
          </a:xfrm>
        </p:grpSpPr>
        <p:sp>
          <p:nvSpPr>
            <p:cNvPr id="67" name="Google Shape;579;p23">
              <a:extLst>
                <a:ext uri="{FF2B5EF4-FFF2-40B4-BE49-F238E27FC236}">
                  <a16:creationId xmlns:a16="http://schemas.microsoft.com/office/drawing/2014/main" id="{043E3A2F-7CAB-4C28-A0A8-E6A3F0059E83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580;p23">
              <a:extLst>
                <a:ext uri="{FF2B5EF4-FFF2-40B4-BE49-F238E27FC236}">
                  <a16:creationId xmlns:a16="http://schemas.microsoft.com/office/drawing/2014/main" id="{08EAD599-5BCA-4506-91E1-44C7B0E3C0A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581;p23">
            <a:extLst>
              <a:ext uri="{FF2B5EF4-FFF2-40B4-BE49-F238E27FC236}">
                <a16:creationId xmlns:a16="http://schemas.microsoft.com/office/drawing/2014/main" id="{B4147994-C912-4BA4-B048-72591C1095C0}"/>
              </a:ext>
            </a:extLst>
          </p:cNvPr>
          <p:cNvGrpSpPr/>
          <p:nvPr/>
        </p:nvGrpSpPr>
        <p:grpSpPr>
          <a:xfrm>
            <a:off x="2886238" y="115409"/>
            <a:ext cx="851139" cy="910474"/>
            <a:chOff x="1637980" y="2854741"/>
            <a:chExt cx="851139" cy="910474"/>
          </a:xfrm>
        </p:grpSpPr>
        <p:grpSp>
          <p:nvGrpSpPr>
            <p:cNvPr id="75" name="Google Shape;582;p23">
              <a:extLst>
                <a:ext uri="{FF2B5EF4-FFF2-40B4-BE49-F238E27FC236}">
                  <a16:creationId xmlns:a16="http://schemas.microsoft.com/office/drawing/2014/main" id="{18BB8ED9-DB95-47C0-B71F-CD874440A807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79" name="Google Shape;583;p23">
                <a:extLst>
                  <a:ext uri="{FF2B5EF4-FFF2-40B4-BE49-F238E27FC236}">
                    <a16:creationId xmlns:a16="http://schemas.microsoft.com/office/drawing/2014/main" id="{80C64346-CBD2-429C-96BB-60E809801BD7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584;p23">
                <a:extLst>
                  <a:ext uri="{FF2B5EF4-FFF2-40B4-BE49-F238E27FC236}">
                    <a16:creationId xmlns:a16="http://schemas.microsoft.com/office/drawing/2014/main" id="{592498CD-B456-43A1-84A2-D538C818891B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85;p23">
                <a:extLst>
                  <a:ext uri="{FF2B5EF4-FFF2-40B4-BE49-F238E27FC236}">
                    <a16:creationId xmlns:a16="http://schemas.microsoft.com/office/drawing/2014/main" id="{BC9B2F47-4A26-49FE-A3CD-ADC642D0225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586;p23">
              <a:extLst>
                <a:ext uri="{FF2B5EF4-FFF2-40B4-BE49-F238E27FC236}">
                  <a16:creationId xmlns:a16="http://schemas.microsoft.com/office/drawing/2014/main" id="{0340E261-D478-4F97-91C5-B6ABE9A7F9FF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77" name="Google Shape;587;p23">
                <a:extLst>
                  <a:ext uri="{FF2B5EF4-FFF2-40B4-BE49-F238E27FC236}">
                    <a16:creationId xmlns:a16="http://schemas.microsoft.com/office/drawing/2014/main" id="{C460BEB8-E79C-4225-82CB-D5349BBB7F82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588;p23">
                <a:extLst>
                  <a:ext uri="{FF2B5EF4-FFF2-40B4-BE49-F238E27FC236}">
                    <a16:creationId xmlns:a16="http://schemas.microsoft.com/office/drawing/2014/main" id="{0B3595FD-4F65-4A9B-91BB-42B7FA46E11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1159;p38">
            <a:extLst>
              <a:ext uri="{FF2B5EF4-FFF2-40B4-BE49-F238E27FC236}">
                <a16:creationId xmlns:a16="http://schemas.microsoft.com/office/drawing/2014/main" id="{CA53CA4B-57B7-4536-9B68-7838297860EE}"/>
              </a:ext>
            </a:extLst>
          </p:cNvPr>
          <p:cNvGrpSpPr/>
          <p:nvPr/>
        </p:nvGrpSpPr>
        <p:grpSpPr>
          <a:xfrm>
            <a:off x="6303030" y="119744"/>
            <a:ext cx="674894" cy="958253"/>
            <a:chOff x="5394851" y="495000"/>
            <a:chExt cx="1056271" cy="1412436"/>
          </a:xfrm>
        </p:grpSpPr>
        <p:grpSp>
          <p:nvGrpSpPr>
            <p:cNvPr id="90" name="Google Shape;1160;p38">
              <a:extLst>
                <a:ext uri="{FF2B5EF4-FFF2-40B4-BE49-F238E27FC236}">
                  <a16:creationId xmlns:a16="http://schemas.microsoft.com/office/drawing/2014/main" id="{3A7A76FC-1A2F-4242-89FB-D536E5141F85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98" name="Google Shape;1161;p38">
                <a:extLst>
                  <a:ext uri="{FF2B5EF4-FFF2-40B4-BE49-F238E27FC236}">
                    <a16:creationId xmlns:a16="http://schemas.microsoft.com/office/drawing/2014/main" id="{102AE34F-9848-4DF1-BB82-69601BFC3918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62;p38">
                <a:extLst>
                  <a:ext uri="{FF2B5EF4-FFF2-40B4-BE49-F238E27FC236}">
                    <a16:creationId xmlns:a16="http://schemas.microsoft.com/office/drawing/2014/main" id="{E6C56097-E50F-4A4A-A362-F7CE32747193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1163;p38">
              <a:extLst>
                <a:ext uri="{FF2B5EF4-FFF2-40B4-BE49-F238E27FC236}">
                  <a16:creationId xmlns:a16="http://schemas.microsoft.com/office/drawing/2014/main" id="{CDB6F664-CF41-497C-A652-9719EB976AD2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92" name="Google Shape;1164;p38">
                <a:extLst>
                  <a:ext uri="{FF2B5EF4-FFF2-40B4-BE49-F238E27FC236}">
                    <a16:creationId xmlns:a16="http://schemas.microsoft.com/office/drawing/2014/main" id="{38F62780-9815-488C-99F5-B2A509BACDAE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165;p38">
                <a:extLst>
                  <a:ext uri="{FF2B5EF4-FFF2-40B4-BE49-F238E27FC236}">
                    <a16:creationId xmlns:a16="http://schemas.microsoft.com/office/drawing/2014/main" id="{3F5084A7-E2F6-47A7-B940-85CF45BB165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166;p38">
                <a:extLst>
                  <a:ext uri="{FF2B5EF4-FFF2-40B4-BE49-F238E27FC236}">
                    <a16:creationId xmlns:a16="http://schemas.microsoft.com/office/drawing/2014/main" id="{8F967E4B-74A4-440E-BCB9-AE6B08427F98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167;p38">
                <a:extLst>
                  <a:ext uri="{FF2B5EF4-FFF2-40B4-BE49-F238E27FC236}">
                    <a16:creationId xmlns:a16="http://schemas.microsoft.com/office/drawing/2014/main" id="{666123B6-C215-4A83-88A1-D0251B362407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168;p38">
                <a:extLst>
                  <a:ext uri="{FF2B5EF4-FFF2-40B4-BE49-F238E27FC236}">
                    <a16:creationId xmlns:a16="http://schemas.microsoft.com/office/drawing/2014/main" id="{EDFF7AAE-6ABE-4295-AE90-C2921432B51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169;p38">
                <a:extLst>
                  <a:ext uri="{FF2B5EF4-FFF2-40B4-BE49-F238E27FC236}">
                    <a16:creationId xmlns:a16="http://schemas.microsoft.com/office/drawing/2014/main" id="{A5996F1B-1EBF-4FFC-9FA0-297D337F9661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" name="Google Shape;369;p23">
            <a:extLst>
              <a:ext uri="{FF2B5EF4-FFF2-40B4-BE49-F238E27FC236}">
                <a16:creationId xmlns:a16="http://schemas.microsoft.com/office/drawing/2014/main" id="{39E9D7AE-7613-4782-BBFD-4F07C3C973A6}"/>
              </a:ext>
            </a:extLst>
          </p:cNvPr>
          <p:cNvGrpSpPr/>
          <p:nvPr/>
        </p:nvGrpSpPr>
        <p:grpSpPr>
          <a:xfrm>
            <a:off x="549326" y="1813038"/>
            <a:ext cx="820760" cy="899951"/>
            <a:chOff x="4554058" y="287028"/>
            <a:chExt cx="820760" cy="899951"/>
          </a:xfrm>
        </p:grpSpPr>
        <p:grpSp>
          <p:nvGrpSpPr>
            <p:cNvPr id="83" name="Google Shape;370;p23">
              <a:extLst>
                <a:ext uri="{FF2B5EF4-FFF2-40B4-BE49-F238E27FC236}">
                  <a16:creationId xmlns:a16="http://schemas.microsoft.com/office/drawing/2014/main" id="{F8E4DBC7-A6F2-4253-9382-1FFE41A0EA9C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7" name="Google Shape;371;p23">
                <a:extLst>
                  <a:ext uri="{FF2B5EF4-FFF2-40B4-BE49-F238E27FC236}">
                    <a16:creationId xmlns:a16="http://schemas.microsoft.com/office/drawing/2014/main" id="{871C9C86-EF35-479D-A150-FDF35E142351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72;p23">
                <a:extLst>
                  <a:ext uri="{FF2B5EF4-FFF2-40B4-BE49-F238E27FC236}">
                    <a16:creationId xmlns:a16="http://schemas.microsoft.com/office/drawing/2014/main" id="{56DD37CE-5091-4E68-8E10-D85C74A3708D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373;p23">
              <a:extLst>
                <a:ext uri="{FF2B5EF4-FFF2-40B4-BE49-F238E27FC236}">
                  <a16:creationId xmlns:a16="http://schemas.microsoft.com/office/drawing/2014/main" id="{ED08C00D-2A1E-4A83-AD11-11CF94FE2C37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5" name="Google Shape;374;p23">
                <a:extLst>
                  <a:ext uri="{FF2B5EF4-FFF2-40B4-BE49-F238E27FC236}">
                    <a16:creationId xmlns:a16="http://schemas.microsoft.com/office/drawing/2014/main" id="{FC526F15-F52C-4D64-9F10-26ACDB2091AB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75;p23">
                <a:extLst>
                  <a:ext uri="{FF2B5EF4-FFF2-40B4-BE49-F238E27FC236}">
                    <a16:creationId xmlns:a16="http://schemas.microsoft.com/office/drawing/2014/main" id="{1503E424-4352-43E7-B616-1E1F8C142741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602;p25">
            <a:extLst>
              <a:ext uri="{FF2B5EF4-FFF2-40B4-BE49-F238E27FC236}">
                <a16:creationId xmlns:a16="http://schemas.microsoft.com/office/drawing/2014/main" id="{5000DDF2-3F66-A279-B051-76C5D92C6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383" y="1439857"/>
            <a:ext cx="1363318" cy="73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06</a:t>
            </a:r>
            <a:endParaRPr sz="3200" dirty="0"/>
          </a:p>
        </p:txBody>
      </p:sp>
      <p:sp>
        <p:nvSpPr>
          <p:cNvPr id="72" name="Google Shape;606;p25">
            <a:extLst>
              <a:ext uri="{FF2B5EF4-FFF2-40B4-BE49-F238E27FC236}">
                <a16:creationId xmlns:a16="http://schemas.microsoft.com/office/drawing/2014/main" id="{729BD959-4153-CB73-DEE5-854F6AB35D9E}"/>
              </a:ext>
            </a:extLst>
          </p:cNvPr>
          <p:cNvSpPr/>
          <p:nvPr/>
        </p:nvSpPr>
        <p:spPr>
          <a:xfrm>
            <a:off x="4073352" y="1372629"/>
            <a:ext cx="1048350" cy="88081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73" name="副标题 8">
            <a:extLst>
              <a:ext uri="{FF2B5EF4-FFF2-40B4-BE49-F238E27FC236}">
                <a16:creationId xmlns:a16="http://schemas.microsoft.com/office/drawing/2014/main" id="{77F09F2B-094B-78E5-D927-94CF15D3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6670" y="2468302"/>
            <a:ext cx="4321834" cy="1223968"/>
          </a:xfrm>
        </p:spPr>
        <p:txBody>
          <a:bodyPr/>
          <a:lstStyle/>
          <a:p>
            <a:r>
              <a:rPr lang="en-US" altLang="zh-CN" sz="2400" dirty="0">
                <a:latin typeface="Comfortaa" panose="02010600030101010101" charset="0"/>
                <a:ea typeface="宋体" panose="02010600030101010101" pitchFamily="2" charset="-122"/>
              </a:rPr>
              <a:t>IPv6 routing and methods of transition </a:t>
            </a:r>
          </a:p>
          <a:p>
            <a:r>
              <a:rPr lang="en-US" altLang="zh-CN" sz="2400" dirty="0">
                <a:latin typeface="Comfortaa" panose="02010600030101010101" charset="0"/>
                <a:ea typeface="宋体" panose="02010600030101010101" pitchFamily="2" charset="-122"/>
              </a:rPr>
              <a:t>from IPv6 to IPv4</a:t>
            </a:r>
          </a:p>
        </p:txBody>
      </p:sp>
    </p:spTree>
    <p:extLst>
      <p:ext uri="{BB962C8B-B14F-4D97-AF65-F5344CB8AC3E}">
        <p14:creationId xmlns:p14="http://schemas.microsoft.com/office/powerpoint/2010/main" val="3795931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291013" y="640655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600" y="99936"/>
            <a:ext cx="4883448" cy="382260"/>
          </a:xfrm>
        </p:spPr>
        <p:txBody>
          <a:bodyPr/>
          <a:lstStyle/>
          <a:p>
            <a:r>
              <a:rPr lang="en-US" altLang="zh-CN" sz="2800" b="1" kern="1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Internet’s network layer</a:t>
            </a:r>
            <a:endParaRPr lang="zh-CN" altLang="zh-CN" sz="2800" b="1" kern="100" dirty="0">
              <a:effectLst/>
              <a:latin typeface="Comfortaa" panose="02010600030101010101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BC46A3-97CF-4D91-09B3-F11B9543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83" y="2055720"/>
            <a:ext cx="5129742" cy="30258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3F64C9-D611-EC19-C01C-D173D35F2BB3}"/>
              </a:ext>
            </a:extLst>
          </p:cNvPr>
          <p:cNvSpPr txBox="1"/>
          <p:nvPr/>
        </p:nvSpPr>
        <p:spPr>
          <a:xfrm>
            <a:off x="2129968" y="739512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i="0" u="none" strike="noStrike" baseline="0" dirty="0">
                <a:latin typeface="Comfortaa" panose="02010600030101010101" charset="0"/>
              </a:rPr>
              <a:t>I</a:t>
            </a:r>
            <a:endParaRPr lang="zh-CN" altLang="en-US" sz="36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A67E97-4707-FDE3-DAFE-56A582E29BB5}"/>
              </a:ext>
            </a:extLst>
          </p:cNvPr>
          <p:cNvSpPr txBox="1"/>
          <p:nvPr/>
        </p:nvSpPr>
        <p:spPr>
          <a:xfrm>
            <a:off x="3720059" y="739512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S</a:t>
            </a:r>
            <a:endParaRPr lang="zh-CN" altLang="en-US" sz="28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DED4B9-7DA5-4F9C-0F97-4BBD99BA279E}"/>
              </a:ext>
            </a:extLst>
          </p:cNvPr>
          <p:cNvSpPr txBox="1"/>
          <p:nvPr/>
        </p:nvSpPr>
        <p:spPr>
          <a:xfrm>
            <a:off x="5204985" y="739824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P</a:t>
            </a:r>
            <a:endParaRPr lang="zh-CN" altLang="en-US" sz="28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3449897-A8D3-531A-0360-40716110B667}"/>
              </a:ext>
            </a:extLst>
          </p:cNvPr>
          <p:cNvCxnSpPr>
            <a:cxnSpLocks/>
          </p:cNvCxnSpPr>
          <p:nvPr/>
        </p:nvCxnSpPr>
        <p:spPr>
          <a:xfrm flipH="1">
            <a:off x="6192520" y="3051622"/>
            <a:ext cx="1381760" cy="1677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D06BDFC-F76D-2BB7-4959-308FA33A0E1F}"/>
              </a:ext>
            </a:extLst>
          </p:cNvPr>
          <p:cNvCxnSpPr>
            <a:cxnSpLocks/>
          </p:cNvCxnSpPr>
          <p:nvPr/>
        </p:nvCxnSpPr>
        <p:spPr>
          <a:xfrm>
            <a:off x="2243320" y="2951480"/>
            <a:ext cx="802865" cy="2867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57F1CB9-4B8E-DC00-94B7-4CC14F6686A2}"/>
              </a:ext>
            </a:extLst>
          </p:cNvPr>
          <p:cNvSpPr txBox="1"/>
          <p:nvPr/>
        </p:nvSpPr>
        <p:spPr>
          <a:xfrm>
            <a:off x="2243320" y="729144"/>
            <a:ext cx="1825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kern="100" dirty="0" err="1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nternet</a:t>
            </a:r>
            <a:endParaRPr lang="zh-CN" altLang="en-US" sz="36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14FD9A-0E81-35A6-6BC2-5188EF984740}"/>
              </a:ext>
            </a:extLst>
          </p:cNvPr>
          <p:cNvSpPr txBox="1"/>
          <p:nvPr/>
        </p:nvSpPr>
        <p:spPr>
          <a:xfrm>
            <a:off x="3977522" y="727808"/>
            <a:ext cx="1825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kern="100" dirty="0" err="1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ervice</a:t>
            </a:r>
            <a:endParaRPr lang="zh-CN" altLang="en-US" sz="36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E80627-60E5-430D-5B70-725A6DD62744}"/>
              </a:ext>
            </a:extLst>
          </p:cNvPr>
          <p:cNvSpPr txBox="1"/>
          <p:nvPr/>
        </p:nvSpPr>
        <p:spPr>
          <a:xfrm>
            <a:off x="5452288" y="738268"/>
            <a:ext cx="1825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kern="100" dirty="0" err="1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rovider</a:t>
            </a:r>
            <a:endParaRPr lang="zh-CN" altLang="en-US" sz="36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6C5ED1-A7A8-8BFC-65A7-7915E0DA1C08}"/>
              </a:ext>
            </a:extLst>
          </p:cNvPr>
          <p:cNvSpPr txBox="1"/>
          <p:nvPr/>
        </p:nvSpPr>
        <p:spPr>
          <a:xfrm>
            <a:off x="1094132" y="1300099"/>
            <a:ext cx="69557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ctr">
              <a:buSzPts val="1100"/>
            </a:pPr>
            <a:r>
              <a:rPr lang="en-US" altLang="zh-CN" sz="20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Connect to backbone</a:t>
            </a:r>
          </a:p>
          <a:p>
            <a:pPr marL="457200" indent="-298450" algn="ctr">
              <a:buSzPts val="1100"/>
            </a:pPr>
            <a:r>
              <a:rPr lang="en-US" altLang="zh-CN" sz="20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Provide Internet access to homes and businesses</a:t>
            </a:r>
            <a:endParaRPr lang="zh-CN" altLang="en-US" sz="20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grpSp>
        <p:nvGrpSpPr>
          <p:cNvPr id="51" name="Google Shape;506;p23">
            <a:extLst>
              <a:ext uri="{FF2B5EF4-FFF2-40B4-BE49-F238E27FC236}">
                <a16:creationId xmlns:a16="http://schemas.microsoft.com/office/drawing/2014/main" id="{4876B81B-C05B-0D66-EB40-59A56A9445E4}"/>
              </a:ext>
            </a:extLst>
          </p:cNvPr>
          <p:cNvGrpSpPr/>
          <p:nvPr/>
        </p:nvGrpSpPr>
        <p:grpSpPr>
          <a:xfrm>
            <a:off x="-28699" y="45129"/>
            <a:ext cx="1009123" cy="1313971"/>
            <a:chOff x="6151764" y="3887194"/>
            <a:chExt cx="1009123" cy="1313971"/>
          </a:xfrm>
        </p:grpSpPr>
        <p:grpSp>
          <p:nvGrpSpPr>
            <p:cNvPr id="52" name="Google Shape;507;p23">
              <a:extLst>
                <a:ext uri="{FF2B5EF4-FFF2-40B4-BE49-F238E27FC236}">
                  <a16:creationId xmlns:a16="http://schemas.microsoft.com/office/drawing/2014/main" id="{2038B226-05D5-6411-9B6F-B79439C3EEA7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6" name="Google Shape;508;p23">
                <a:extLst>
                  <a:ext uri="{FF2B5EF4-FFF2-40B4-BE49-F238E27FC236}">
                    <a16:creationId xmlns:a16="http://schemas.microsoft.com/office/drawing/2014/main" id="{E4397648-453D-2C7F-F0A6-5F6B7328CAC8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09;p23">
                <a:extLst>
                  <a:ext uri="{FF2B5EF4-FFF2-40B4-BE49-F238E27FC236}">
                    <a16:creationId xmlns:a16="http://schemas.microsoft.com/office/drawing/2014/main" id="{3184AA74-DDD9-C337-CB46-FFB07B690259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10;p23">
                <a:extLst>
                  <a:ext uri="{FF2B5EF4-FFF2-40B4-BE49-F238E27FC236}">
                    <a16:creationId xmlns:a16="http://schemas.microsoft.com/office/drawing/2014/main" id="{F3C31F39-5155-C038-1755-D72649CDB53E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11;p23">
                <a:extLst>
                  <a:ext uri="{FF2B5EF4-FFF2-40B4-BE49-F238E27FC236}">
                    <a16:creationId xmlns:a16="http://schemas.microsoft.com/office/drawing/2014/main" id="{74DE2048-0803-098A-3DDA-F5F69E2C956E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512;p23">
                <a:extLst>
                  <a:ext uri="{FF2B5EF4-FFF2-40B4-BE49-F238E27FC236}">
                    <a16:creationId xmlns:a16="http://schemas.microsoft.com/office/drawing/2014/main" id="{0BC7C46B-86CF-5377-EE44-C264D8F8CF96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513;p23">
                <a:extLst>
                  <a:ext uri="{FF2B5EF4-FFF2-40B4-BE49-F238E27FC236}">
                    <a16:creationId xmlns:a16="http://schemas.microsoft.com/office/drawing/2014/main" id="{2CC01286-A39B-AE6A-B37A-DB6591042500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514;p23">
                <a:extLst>
                  <a:ext uri="{FF2B5EF4-FFF2-40B4-BE49-F238E27FC236}">
                    <a16:creationId xmlns:a16="http://schemas.microsoft.com/office/drawing/2014/main" id="{47F3A5BD-B0D9-ED97-7E5F-B4642D34C5C3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15;p23">
                <a:extLst>
                  <a:ext uri="{FF2B5EF4-FFF2-40B4-BE49-F238E27FC236}">
                    <a16:creationId xmlns:a16="http://schemas.microsoft.com/office/drawing/2014/main" id="{8DF6B84F-97E5-E3C8-EA09-A56118E7B958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516;p23">
                <a:extLst>
                  <a:ext uri="{FF2B5EF4-FFF2-40B4-BE49-F238E27FC236}">
                    <a16:creationId xmlns:a16="http://schemas.microsoft.com/office/drawing/2014/main" id="{38B2B021-1D5C-A5DB-89AA-D9C01619B6C9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17;p23">
              <a:extLst>
                <a:ext uri="{FF2B5EF4-FFF2-40B4-BE49-F238E27FC236}">
                  <a16:creationId xmlns:a16="http://schemas.microsoft.com/office/drawing/2014/main" id="{D3B73FCE-C605-898A-8C68-3E9E506B35E4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4" name="Google Shape;518;p23">
                <a:extLst>
                  <a:ext uri="{FF2B5EF4-FFF2-40B4-BE49-F238E27FC236}">
                    <a16:creationId xmlns:a16="http://schemas.microsoft.com/office/drawing/2014/main" id="{D93F24CC-F492-FBC1-2337-366BC287D547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19;p23">
                <a:extLst>
                  <a:ext uri="{FF2B5EF4-FFF2-40B4-BE49-F238E27FC236}">
                    <a16:creationId xmlns:a16="http://schemas.microsoft.com/office/drawing/2014/main" id="{0FAA4388-0B52-3CAA-2DE3-AF9C801EE4FB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822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369;p23">
            <a:extLst>
              <a:ext uri="{FF2B5EF4-FFF2-40B4-BE49-F238E27FC236}">
                <a16:creationId xmlns:a16="http://schemas.microsoft.com/office/drawing/2014/main" id="{AC789918-0CD4-45F8-84CB-5908DDD4174D}"/>
              </a:ext>
            </a:extLst>
          </p:cNvPr>
          <p:cNvGrpSpPr/>
          <p:nvPr/>
        </p:nvGrpSpPr>
        <p:grpSpPr>
          <a:xfrm>
            <a:off x="8225269" y="29473"/>
            <a:ext cx="820760" cy="899951"/>
            <a:chOff x="4554058" y="287028"/>
            <a:chExt cx="820760" cy="899951"/>
          </a:xfrm>
        </p:grpSpPr>
        <p:grpSp>
          <p:nvGrpSpPr>
            <p:cNvPr id="124" name="Google Shape;370;p23">
              <a:extLst>
                <a:ext uri="{FF2B5EF4-FFF2-40B4-BE49-F238E27FC236}">
                  <a16:creationId xmlns:a16="http://schemas.microsoft.com/office/drawing/2014/main" id="{0B3ACB52-2C99-45B4-80C9-877CD3FF603B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128" name="Google Shape;371;p23">
                <a:extLst>
                  <a:ext uri="{FF2B5EF4-FFF2-40B4-BE49-F238E27FC236}">
                    <a16:creationId xmlns:a16="http://schemas.microsoft.com/office/drawing/2014/main" id="{3FEF266F-E982-4292-AAF2-134F73C736D0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72;p23">
                <a:extLst>
                  <a:ext uri="{FF2B5EF4-FFF2-40B4-BE49-F238E27FC236}">
                    <a16:creationId xmlns:a16="http://schemas.microsoft.com/office/drawing/2014/main" id="{471E49AB-E19E-423D-A703-B7DB48DE21C4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373;p23">
              <a:extLst>
                <a:ext uri="{FF2B5EF4-FFF2-40B4-BE49-F238E27FC236}">
                  <a16:creationId xmlns:a16="http://schemas.microsoft.com/office/drawing/2014/main" id="{344422E9-252E-4DE3-9CF7-EA09E731426A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126" name="Google Shape;374;p23">
                <a:extLst>
                  <a:ext uri="{FF2B5EF4-FFF2-40B4-BE49-F238E27FC236}">
                    <a16:creationId xmlns:a16="http://schemas.microsoft.com/office/drawing/2014/main" id="{ABFAA5C6-346B-4071-98D6-F300B045E419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75;p23">
                <a:extLst>
                  <a:ext uri="{FF2B5EF4-FFF2-40B4-BE49-F238E27FC236}">
                    <a16:creationId xmlns:a16="http://schemas.microsoft.com/office/drawing/2014/main" id="{E93A138D-E81D-4C9B-AD5F-6185830B95A9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052;p35">
            <a:extLst>
              <a:ext uri="{FF2B5EF4-FFF2-40B4-BE49-F238E27FC236}">
                <a16:creationId xmlns:a16="http://schemas.microsoft.com/office/drawing/2014/main" id="{A9C03646-65D5-F862-9746-2703F5E233CB}"/>
              </a:ext>
            </a:extLst>
          </p:cNvPr>
          <p:cNvSpPr/>
          <p:nvPr/>
        </p:nvSpPr>
        <p:spPr>
          <a:xfrm>
            <a:off x="3355590" y="376670"/>
            <a:ext cx="2209890" cy="112864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1" name="副标题 8">
            <a:extLst>
              <a:ext uri="{FF2B5EF4-FFF2-40B4-BE49-F238E27FC236}">
                <a16:creationId xmlns:a16="http://schemas.microsoft.com/office/drawing/2014/main" id="{F333FE3B-482C-D1E3-35E1-5E2FF446036E}"/>
              </a:ext>
            </a:extLst>
          </p:cNvPr>
          <p:cNvSpPr txBox="1">
            <a:spLocks/>
          </p:cNvSpPr>
          <p:nvPr/>
        </p:nvSpPr>
        <p:spPr>
          <a:xfrm>
            <a:off x="3175236" y="-49902"/>
            <a:ext cx="2420068" cy="42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IPv6 routing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E334A1-D45C-885A-2A8F-E861986477EF}"/>
              </a:ext>
            </a:extLst>
          </p:cNvPr>
          <p:cNvSpPr txBox="1"/>
          <p:nvPr/>
        </p:nvSpPr>
        <p:spPr>
          <a:xfrm>
            <a:off x="623823" y="522600"/>
            <a:ext cx="4138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2000" dirty="0">
                <a:solidFill>
                  <a:srgbClr val="0070C0"/>
                </a:solidFill>
                <a:latin typeface="Comfortaa" panose="02010600030101010101" charset="0"/>
              </a:rPr>
              <a:t>F</a:t>
            </a:r>
            <a:r>
              <a:rPr lang="en-US" altLang="zh-CN" sz="20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lexible routing mechanism</a:t>
            </a:r>
            <a:endParaRPr lang="en-US" altLang="zh-CN" sz="2000" b="0" i="0" u="none" strike="noStrike" baseline="0" dirty="0">
              <a:latin typeface="Comfortaa" panose="02010600030101010101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0BA6AC-64AE-D11E-922C-246B27BE6F36}"/>
              </a:ext>
            </a:extLst>
          </p:cNvPr>
          <p:cNvSpPr txBox="1"/>
          <p:nvPr/>
        </p:nvSpPr>
        <p:spPr>
          <a:xfrm>
            <a:off x="623823" y="869797"/>
            <a:ext cx="8371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IPv6 allows flexible addressing and reduces the size of routing tables. Intermediate routers must </a:t>
            </a:r>
            <a:r>
              <a:rPr lang="en-US" altLang="zh-CN" sz="1800" kern="1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keep track only of the local portion of their network to forward the messages </a:t>
            </a: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appropriately.</a:t>
            </a:r>
            <a:endParaRPr lang="zh-CN" altLang="en-US" sz="1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1E02DCB-C2A6-80F0-F866-ED1DD1DF76F0}"/>
              </a:ext>
            </a:extLst>
          </p:cNvPr>
          <p:cNvSpPr txBox="1"/>
          <p:nvPr/>
        </p:nvSpPr>
        <p:spPr>
          <a:xfrm>
            <a:off x="623821" y="1925637"/>
            <a:ext cx="4592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indent="-298450">
              <a:buSzPts val="1100"/>
              <a:defRPr sz="2000">
                <a:solidFill>
                  <a:srgbClr val="0070C0"/>
                </a:solidFill>
                <a:latin typeface="Comfortaa" panose="02010600030101010101" charset="0"/>
              </a:defRPr>
            </a:lvl1pPr>
          </a:lstStyle>
          <a:p>
            <a:r>
              <a:rPr lang="en-US" altLang="zh-CN" dirty="0"/>
              <a:t>Neighbor Discovery</a:t>
            </a:r>
          </a:p>
        </p:txBody>
      </p:sp>
      <p:sp>
        <p:nvSpPr>
          <p:cNvPr id="34" name="Google Shape;726;p28">
            <a:extLst>
              <a:ext uri="{FF2B5EF4-FFF2-40B4-BE49-F238E27FC236}">
                <a16:creationId xmlns:a16="http://schemas.microsoft.com/office/drawing/2014/main" id="{D1995749-7A8E-3ACE-EAF5-514E37FBDB21}"/>
              </a:ext>
            </a:extLst>
          </p:cNvPr>
          <p:cNvSpPr txBox="1">
            <a:spLocks/>
          </p:cNvSpPr>
          <p:nvPr/>
        </p:nvSpPr>
        <p:spPr>
          <a:xfrm>
            <a:off x="623823" y="2237129"/>
            <a:ext cx="8422206" cy="497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</a:rPr>
              <a:t>Router discovery</a:t>
            </a:r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: This allows hosts to identify local routers.</a:t>
            </a:r>
            <a:endParaRPr lang="en-US" sz="2800" dirty="0">
              <a:solidFill>
                <a:schemeClr val="tx1"/>
              </a:solidFill>
              <a:latin typeface="Comfortaa" panose="02010600030101010101" charset="0"/>
            </a:endParaRPr>
          </a:p>
        </p:txBody>
      </p:sp>
      <p:sp>
        <p:nvSpPr>
          <p:cNvPr id="35" name="Google Shape;726;p28">
            <a:extLst>
              <a:ext uri="{FF2B5EF4-FFF2-40B4-BE49-F238E27FC236}">
                <a16:creationId xmlns:a16="http://schemas.microsoft.com/office/drawing/2014/main" id="{A253390C-98CF-19C2-5677-83359EA84AF4}"/>
              </a:ext>
            </a:extLst>
          </p:cNvPr>
          <p:cNvSpPr txBox="1">
            <a:spLocks/>
          </p:cNvSpPr>
          <p:nvPr/>
        </p:nvSpPr>
        <p:spPr>
          <a:xfrm>
            <a:off x="614857" y="2659079"/>
            <a:ext cx="8371687" cy="69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</a:rPr>
              <a:t>Address resolution</a:t>
            </a:r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: This allows nodes to resolve a link-layer address for a corresponding next-hop address.</a:t>
            </a:r>
            <a:endParaRPr lang="en-US" sz="2800" dirty="0">
              <a:solidFill>
                <a:schemeClr val="tx1"/>
              </a:solidFill>
              <a:latin typeface="Comfortaa" panose="02010600030101010101" charset="0"/>
            </a:endParaRPr>
          </a:p>
        </p:txBody>
      </p:sp>
      <p:sp>
        <p:nvSpPr>
          <p:cNvPr id="36" name="Google Shape;726;p28">
            <a:extLst>
              <a:ext uri="{FF2B5EF4-FFF2-40B4-BE49-F238E27FC236}">
                <a16:creationId xmlns:a16="http://schemas.microsoft.com/office/drawing/2014/main" id="{1E558004-A742-3C03-E3F9-27521137D922}"/>
              </a:ext>
            </a:extLst>
          </p:cNvPr>
          <p:cNvSpPr txBox="1">
            <a:spLocks/>
          </p:cNvSpPr>
          <p:nvPr/>
        </p:nvSpPr>
        <p:spPr>
          <a:xfrm>
            <a:off x="623820" y="3193525"/>
            <a:ext cx="8371687" cy="76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</a:rPr>
              <a:t>Address auto-configuration</a:t>
            </a:r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: This allows hosts to automatically configure site-local and global addresses.</a:t>
            </a:r>
            <a:endParaRPr lang="en-US" sz="2800" dirty="0">
              <a:solidFill>
                <a:schemeClr val="tx1"/>
              </a:solidFill>
              <a:latin typeface="Comfortaa" panose="02010600030101010101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74C75E7-27F1-49D5-53BA-9B5D4DB94D11}"/>
              </a:ext>
            </a:extLst>
          </p:cNvPr>
          <p:cNvSpPr txBox="1"/>
          <p:nvPr/>
        </p:nvSpPr>
        <p:spPr>
          <a:xfrm>
            <a:off x="623821" y="3890386"/>
            <a:ext cx="4592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indent="-298450">
              <a:buSzPts val="1100"/>
              <a:defRPr sz="2000">
                <a:solidFill>
                  <a:srgbClr val="0070C0"/>
                </a:solidFill>
                <a:latin typeface="Comfortaa" panose="02010600030101010101" charset="0"/>
              </a:defRPr>
            </a:lvl1pPr>
          </a:lstStyle>
          <a:p>
            <a:r>
              <a:rPr lang="en-US" altLang="zh-CN" dirty="0"/>
              <a:t>ICMPv6 for Neighbor Discovery</a:t>
            </a:r>
          </a:p>
        </p:txBody>
      </p:sp>
      <p:sp>
        <p:nvSpPr>
          <p:cNvPr id="38" name="Google Shape;726;p28">
            <a:extLst>
              <a:ext uri="{FF2B5EF4-FFF2-40B4-BE49-F238E27FC236}">
                <a16:creationId xmlns:a16="http://schemas.microsoft.com/office/drawing/2014/main" id="{F2D124CA-D7F2-93FB-4CE4-7050A476CCB0}"/>
              </a:ext>
            </a:extLst>
          </p:cNvPr>
          <p:cNvSpPr txBox="1">
            <a:spLocks/>
          </p:cNvSpPr>
          <p:nvPr/>
        </p:nvSpPr>
        <p:spPr>
          <a:xfrm>
            <a:off x="623823" y="4215389"/>
            <a:ext cx="8422206" cy="76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ermanent Marker"/>
              <a:buNone/>
              <a:defRPr sz="2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ermanent Marker"/>
              <a:buNone/>
              <a:defRPr sz="30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algn="l"/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Router advertisement, Router solicitation, Neighbor solicitation, Neighbor advertisement, Redirect</a:t>
            </a:r>
            <a:endParaRPr lang="en-US" sz="2800" dirty="0">
              <a:solidFill>
                <a:schemeClr val="tx1"/>
              </a:solidFill>
              <a:latin typeface="Comfortaa" panose="02010600030101010101" charset="0"/>
            </a:endParaRPr>
          </a:p>
        </p:txBody>
      </p:sp>
      <p:grpSp>
        <p:nvGrpSpPr>
          <p:cNvPr id="39" name="Google Shape;834;p30">
            <a:extLst>
              <a:ext uri="{FF2B5EF4-FFF2-40B4-BE49-F238E27FC236}">
                <a16:creationId xmlns:a16="http://schemas.microsoft.com/office/drawing/2014/main" id="{B1FA55E9-8E8C-9EB2-2D4B-9E73A0849EBD}"/>
              </a:ext>
            </a:extLst>
          </p:cNvPr>
          <p:cNvGrpSpPr/>
          <p:nvPr/>
        </p:nvGrpSpPr>
        <p:grpSpPr>
          <a:xfrm>
            <a:off x="215390" y="1938943"/>
            <a:ext cx="367447" cy="497689"/>
            <a:chOff x="106075" y="1701200"/>
            <a:chExt cx="574750" cy="747275"/>
          </a:xfrm>
        </p:grpSpPr>
        <p:sp>
          <p:nvSpPr>
            <p:cNvPr id="40" name="Google Shape;835;p30">
              <a:extLst>
                <a:ext uri="{FF2B5EF4-FFF2-40B4-BE49-F238E27FC236}">
                  <a16:creationId xmlns:a16="http://schemas.microsoft.com/office/drawing/2014/main" id="{DBB2686C-A77F-4E0B-359C-8FFDD80ED284}"/>
                </a:ext>
              </a:extLst>
            </p:cNvPr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36;p30">
              <a:extLst>
                <a:ext uri="{FF2B5EF4-FFF2-40B4-BE49-F238E27FC236}">
                  <a16:creationId xmlns:a16="http://schemas.microsoft.com/office/drawing/2014/main" id="{38B51FF4-8973-A2C8-6815-1CBF30DB83B7}"/>
                </a:ext>
              </a:extLst>
            </p:cNvPr>
            <p:cNvSpPr/>
            <p:nvPr/>
          </p:nvSpPr>
          <p:spPr>
            <a:xfrm>
              <a:off x="208125" y="1859425"/>
              <a:ext cx="320200" cy="384775"/>
            </a:xfrm>
            <a:custGeom>
              <a:avLst/>
              <a:gdLst/>
              <a:ahLst/>
              <a:cxnLst/>
              <a:rect l="l" t="t" r="r" b="b"/>
              <a:pathLst>
                <a:path w="12808" h="15391" extrusionOk="0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7;p30">
              <a:extLst>
                <a:ext uri="{FF2B5EF4-FFF2-40B4-BE49-F238E27FC236}">
                  <a16:creationId xmlns:a16="http://schemas.microsoft.com/office/drawing/2014/main" id="{74F1ED77-B6E2-6FBA-D301-305A13731723}"/>
                </a:ext>
              </a:extLst>
            </p:cNvPr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838;p30">
            <a:extLst>
              <a:ext uri="{FF2B5EF4-FFF2-40B4-BE49-F238E27FC236}">
                <a16:creationId xmlns:a16="http://schemas.microsoft.com/office/drawing/2014/main" id="{71F7D7EB-8AEA-F10E-A814-7457B4B02A65}"/>
              </a:ext>
            </a:extLst>
          </p:cNvPr>
          <p:cNvGrpSpPr/>
          <p:nvPr/>
        </p:nvGrpSpPr>
        <p:grpSpPr>
          <a:xfrm>
            <a:off x="190522" y="542830"/>
            <a:ext cx="400938" cy="481839"/>
            <a:chOff x="770600" y="1702650"/>
            <a:chExt cx="552650" cy="725050"/>
          </a:xfrm>
        </p:grpSpPr>
        <p:sp>
          <p:nvSpPr>
            <p:cNvPr id="44" name="Google Shape;839;p30">
              <a:extLst>
                <a:ext uri="{FF2B5EF4-FFF2-40B4-BE49-F238E27FC236}">
                  <a16:creationId xmlns:a16="http://schemas.microsoft.com/office/drawing/2014/main" id="{0ED14381-4FAA-A925-79C1-A1E4B0275742}"/>
                </a:ext>
              </a:extLst>
            </p:cNvPr>
            <p:cNvSpPr/>
            <p:nvPr/>
          </p:nvSpPr>
          <p:spPr>
            <a:xfrm>
              <a:off x="770625" y="1702650"/>
              <a:ext cx="552625" cy="725025"/>
            </a:xfrm>
            <a:custGeom>
              <a:avLst/>
              <a:gdLst/>
              <a:ahLst/>
              <a:cxnLst/>
              <a:rect l="l" t="t" r="r" b="b"/>
              <a:pathLst>
                <a:path w="22105" h="29001" extrusionOk="0">
                  <a:moveTo>
                    <a:pt x="11590" y="1"/>
                  </a:moveTo>
                  <a:cubicBezTo>
                    <a:pt x="11339" y="1"/>
                    <a:pt x="11083" y="68"/>
                    <a:pt x="10868" y="74"/>
                  </a:cubicBezTo>
                  <a:cubicBezTo>
                    <a:pt x="10347" y="91"/>
                    <a:pt x="9790" y="308"/>
                    <a:pt x="9238" y="333"/>
                  </a:cubicBezTo>
                  <a:cubicBezTo>
                    <a:pt x="8081" y="384"/>
                    <a:pt x="7054" y="941"/>
                    <a:pt x="6085" y="1405"/>
                  </a:cubicBezTo>
                  <a:cubicBezTo>
                    <a:pt x="5330" y="1765"/>
                    <a:pt x="4535" y="2285"/>
                    <a:pt x="3861" y="2941"/>
                  </a:cubicBezTo>
                  <a:cubicBezTo>
                    <a:pt x="2856" y="3919"/>
                    <a:pt x="2039" y="4997"/>
                    <a:pt x="1454" y="6234"/>
                  </a:cubicBezTo>
                  <a:cubicBezTo>
                    <a:pt x="655" y="7919"/>
                    <a:pt x="264" y="9761"/>
                    <a:pt x="119" y="11591"/>
                  </a:cubicBezTo>
                  <a:cubicBezTo>
                    <a:pt x="0" y="13095"/>
                    <a:pt x="115" y="14639"/>
                    <a:pt x="632" y="16131"/>
                  </a:cubicBezTo>
                  <a:cubicBezTo>
                    <a:pt x="1042" y="17310"/>
                    <a:pt x="1607" y="18417"/>
                    <a:pt x="2164" y="19510"/>
                  </a:cubicBezTo>
                  <a:cubicBezTo>
                    <a:pt x="2663" y="20488"/>
                    <a:pt x="3249" y="21454"/>
                    <a:pt x="4032" y="22294"/>
                  </a:cubicBezTo>
                  <a:cubicBezTo>
                    <a:pt x="4832" y="23154"/>
                    <a:pt x="5555" y="24085"/>
                    <a:pt x="6386" y="24925"/>
                  </a:cubicBezTo>
                  <a:cubicBezTo>
                    <a:pt x="7831" y="26383"/>
                    <a:pt x="9256" y="27852"/>
                    <a:pt x="11118" y="28807"/>
                  </a:cubicBezTo>
                  <a:cubicBezTo>
                    <a:pt x="11360" y="28931"/>
                    <a:pt x="11606" y="29001"/>
                    <a:pt x="11839" y="29001"/>
                  </a:cubicBezTo>
                  <a:cubicBezTo>
                    <a:pt x="12146" y="29001"/>
                    <a:pt x="12430" y="28878"/>
                    <a:pt x="12644" y="28596"/>
                  </a:cubicBezTo>
                  <a:cubicBezTo>
                    <a:pt x="13119" y="27972"/>
                    <a:pt x="13714" y="27462"/>
                    <a:pt x="14214" y="26878"/>
                  </a:cubicBezTo>
                  <a:cubicBezTo>
                    <a:pt x="15058" y="25896"/>
                    <a:pt x="15876" y="24891"/>
                    <a:pt x="16805" y="23988"/>
                  </a:cubicBezTo>
                  <a:cubicBezTo>
                    <a:pt x="17028" y="23771"/>
                    <a:pt x="16911" y="23397"/>
                    <a:pt x="17153" y="23276"/>
                  </a:cubicBezTo>
                  <a:cubicBezTo>
                    <a:pt x="17672" y="23018"/>
                    <a:pt x="17777" y="22433"/>
                    <a:pt x="18182" y="22094"/>
                  </a:cubicBezTo>
                  <a:cubicBezTo>
                    <a:pt x="18325" y="21974"/>
                    <a:pt x="18544" y="21910"/>
                    <a:pt x="18556" y="21665"/>
                  </a:cubicBezTo>
                  <a:cubicBezTo>
                    <a:pt x="18583" y="21099"/>
                    <a:pt x="19127" y="20836"/>
                    <a:pt x="19325" y="20332"/>
                  </a:cubicBezTo>
                  <a:cubicBezTo>
                    <a:pt x="19651" y="19505"/>
                    <a:pt x="20201" y="18767"/>
                    <a:pt x="20651" y="17989"/>
                  </a:cubicBezTo>
                  <a:cubicBezTo>
                    <a:pt x="20793" y="17745"/>
                    <a:pt x="20628" y="17430"/>
                    <a:pt x="20894" y="17188"/>
                  </a:cubicBezTo>
                  <a:cubicBezTo>
                    <a:pt x="21207" y="16904"/>
                    <a:pt x="21297" y="16476"/>
                    <a:pt x="21381" y="16067"/>
                  </a:cubicBezTo>
                  <a:cubicBezTo>
                    <a:pt x="21519" y="15392"/>
                    <a:pt x="21632" y="14709"/>
                    <a:pt x="21793" y="14039"/>
                  </a:cubicBezTo>
                  <a:cubicBezTo>
                    <a:pt x="22006" y="13158"/>
                    <a:pt x="21995" y="12247"/>
                    <a:pt x="22051" y="11360"/>
                  </a:cubicBezTo>
                  <a:cubicBezTo>
                    <a:pt x="22105" y="10507"/>
                    <a:pt x="21852" y="9612"/>
                    <a:pt x="21615" y="8769"/>
                  </a:cubicBezTo>
                  <a:cubicBezTo>
                    <a:pt x="21466" y="8240"/>
                    <a:pt x="21511" y="7664"/>
                    <a:pt x="21239" y="7179"/>
                  </a:cubicBezTo>
                  <a:cubicBezTo>
                    <a:pt x="20749" y="6312"/>
                    <a:pt x="20439" y="5360"/>
                    <a:pt x="19856" y="4523"/>
                  </a:cubicBezTo>
                  <a:cubicBezTo>
                    <a:pt x="19513" y="4031"/>
                    <a:pt x="19127" y="3510"/>
                    <a:pt x="18718" y="3172"/>
                  </a:cubicBezTo>
                  <a:cubicBezTo>
                    <a:pt x="18255" y="2789"/>
                    <a:pt x="17946" y="2091"/>
                    <a:pt x="17195" y="2063"/>
                  </a:cubicBezTo>
                  <a:cubicBezTo>
                    <a:pt x="17083" y="2058"/>
                    <a:pt x="17001" y="1889"/>
                    <a:pt x="16941" y="1751"/>
                  </a:cubicBezTo>
                  <a:cubicBezTo>
                    <a:pt x="16796" y="1418"/>
                    <a:pt x="16210" y="1609"/>
                    <a:pt x="16173" y="1126"/>
                  </a:cubicBezTo>
                  <a:cubicBezTo>
                    <a:pt x="16137" y="1140"/>
                    <a:pt x="16090" y="1144"/>
                    <a:pt x="16063" y="1168"/>
                  </a:cubicBezTo>
                  <a:cubicBezTo>
                    <a:pt x="15912" y="1307"/>
                    <a:pt x="15817" y="1362"/>
                    <a:pt x="15757" y="1362"/>
                  </a:cubicBezTo>
                  <a:cubicBezTo>
                    <a:pt x="15620" y="1362"/>
                    <a:pt x="15673" y="1070"/>
                    <a:pt x="15669" y="855"/>
                  </a:cubicBezTo>
                  <a:lnTo>
                    <a:pt x="15669" y="855"/>
                  </a:lnTo>
                  <a:cubicBezTo>
                    <a:pt x="15538" y="900"/>
                    <a:pt x="15310" y="1038"/>
                    <a:pt x="15216" y="1038"/>
                  </a:cubicBezTo>
                  <a:cubicBezTo>
                    <a:pt x="15176" y="1038"/>
                    <a:pt x="15160" y="1013"/>
                    <a:pt x="15188" y="943"/>
                  </a:cubicBezTo>
                  <a:cubicBezTo>
                    <a:pt x="15272" y="728"/>
                    <a:pt x="15270" y="683"/>
                    <a:pt x="15223" y="683"/>
                  </a:cubicBezTo>
                  <a:cubicBezTo>
                    <a:pt x="15190" y="683"/>
                    <a:pt x="15134" y="705"/>
                    <a:pt x="15070" y="705"/>
                  </a:cubicBezTo>
                  <a:cubicBezTo>
                    <a:pt x="15044" y="705"/>
                    <a:pt x="15017" y="702"/>
                    <a:pt x="14990" y="692"/>
                  </a:cubicBezTo>
                  <a:cubicBezTo>
                    <a:pt x="14605" y="550"/>
                    <a:pt x="14222" y="507"/>
                    <a:pt x="13834" y="507"/>
                  </a:cubicBezTo>
                  <a:cubicBezTo>
                    <a:pt x="13684" y="507"/>
                    <a:pt x="13533" y="514"/>
                    <a:pt x="13380" y="523"/>
                  </a:cubicBezTo>
                  <a:cubicBezTo>
                    <a:pt x="13366" y="524"/>
                    <a:pt x="13352" y="525"/>
                    <a:pt x="13338" y="525"/>
                  </a:cubicBezTo>
                  <a:cubicBezTo>
                    <a:pt x="13298" y="525"/>
                    <a:pt x="13259" y="522"/>
                    <a:pt x="13219" y="521"/>
                  </a:cubicBezTo>
                  <a:cubicBezTo>
                    <a:pt x="13230" y="260"/>
                    <a:pt x="13177" y="183"/>
                    <a:pt x="13096" y="183"/>
                  </a:cubicBezTo>
                  <a:cubicBezTo>
                    <a:pt x="12982" y="183"/>
                    <a:pt x="12814" y="337"/>
                    <a:pt x="12699" y="337"/>
                  </a:cubicBezTo>
                  <a:cubicBezTo>
                    <a:pt x="12684" y="337"/>
                    <a:pt x="12669" y="334"/>
                    <a:pt x="12656" y="328"/>
                  </a:cubicBezTo>
                  <a:cubicBezTo>
                    <a:pt x="12635" y="318"/>
                    <a:pt x="12612" y="314"/>
                    <a:pt x="12589" y="314"/>
                  </a:cubicBezTo>
                  <a:cubicBezTo>
                    <a:pt x="12520" y="314"/>
                    <a:pt x="12443" y="346"/>
                    <a:pt x="12375" y="346"/>
                  </a:cubicBezTo>
                  <a:cubicBezTo>
                    <a:pt x="12332" y="346"/>
                    <a:pt x="12293" y="334"/>
                    <a:pt x="12260" y="295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40;p30">
              <a:extLst>
                <a:ext uri="{FF2B5EF4-FFF2-40B4-BE49-F238E27FC236}">
                  <a16:creationId xmlns:a16="http://schemas.microsoft.com/office/drawing/2014/main" id="{E9365D22-9F14-2E64-3412-F288D095A413}"/>
                </a:ext>
              </a:extLst>
            </p:cNvPr>
            <p:cNvSpPr/>
            <p:nvPr/>
          </p:nvSpPr>
          <p:spPr>
            <a:xfrm>
              <a:off x="770600" y="1702700"/>
              <a:ext cx="552650" cy="725000"/>
            </a:xfrm>
            <a:custGeom>
              <a:avLst/>
              <a:gdLst/>
              <a:ahLst/>
              <a:cxnLst/>
              <a:rect l="l" t="t" r="r" b="b"/>
              <a:pathLst>
                <a:path w="22106" h="29000" extrusionOk="0">
                  <a:moveTo>
                    <a:pt x="10389" y="1605"/>
                  </a:moveTo>
                  <a:cubicBezTo>
                    <a:pt x="10980" y="1605"/>
                    <a:pt x="11572" y="1678"/>
                    <a:pt x="12158" y="1712"/>
                  </a:cubicBezTo>
                  <a:cubicBezTo>
                    <a:pt x="12989" y="1761"/>
                    <a:pt x="13868" y="1740"/>
                    <a:pt x="14634" y="2205"/>
                  </a:cubicBezTo>
                  <a:cubicBezTo>
                    <a:pt x="14698" y="2244"/>
                    <a:pt x="14794" y="2225"/>
                    <a:pt x="14866" y="2255"/>
                  </a:cubicBezTo>
                  <a:cubicBezTo>
                    <a:pt x="14915" y="2276"/>
                    <a:pt x="14947" y="2337"/>
                    <a:pt x="15032" y="2431"/>
                  </a:cubicBezTo>
                  <a:cubicBezTo>
                    <a:pt x="15689" y="2594"/>
                    <a:pt x="16324" y="2980"/>
                    <a:pt x="16865" y="3444"/>
                  </a:cubicBezTo>
                  <a:cubicBezTo>
                    <a:pt x="17776" y="4226"/>
                    <a:pt x="18716" y="5013"/>
                    <a:pt x="19194" y="6183"/>
                  </a:cubicBezTo>
                  <a:cubicBezTo>
                    <a:pt x="19428" y="6752"/>
                    <a:pt x="19866" y="7201"/>
                    <a:pt x="20006" y="7847"/>
                  </a:cubicBezTo>
                  <a:cubicBezTo>
                    <a:pt x="20329" y="9323"/>
                    <a:pt x="20817" y="10762"/>
                    <a:pt x="20634" y="12311"/>
                  </a:cubicBezTo>
                  <a:cubicBezTo>
                    <a:pt x="20595" y="12640"/>
                    <a:pt x="20483" y="12989"/>
                    <a:pt x="20699" y="13331"/>
                  </a:cubicBezTo>
                  <a:cubicBezTo>
                    <a:pt x="20832" y="13541"/>
                    <a:pt x="20624" y="13860"/>
                    <a:pt x="20576" y="14004"/>
                  </a:cubicBezTo>
                  <a:cubicBezTo>
                    <a:pt x="20276" y="14898"/>
                    <a:pt x="20345" y="15945"/>
                    <a:pt x="19679" y="16677"/>
                  </a:cubicBezTo>
                  <a:cubicBezTo>
                    <a:pt x="19413" y="16969"/>
                    <a:pt x="19684" y="17201"/>
                    <a:pt x="19550" y="17427"/>
                  </a:cubicBezTo>
                  <a:cubicBezTo>
                    <a:pt x="19197" y="18023"/>
                    <a:pt x="18891" y="18655"/>
                    <a:pt x="18473" y="19200"/>
                  </a:cubicBezTo>
                  <a:cubicBezTo>
                    <a:pt x="18239" y="19503"/>
                    <a:pt x="18100" y="19851"/>
                    <a:pt x="17925" y="20162"/>
                  </a:cubicBezTo>
                  <a:cubicBezTo>
                    <a:pt x="17380" y="21137"/>
                    <a:pt x="16604" y="21926"/>
                    <a:pt x="15968" y="22822"/>
                  </a:cubicBezTo>
                  <a:cubicBezTo>
                    <a:pt x="15010" y="24174"/>
                    <a:pt x="13770" y="25285"/>
                    <a:pt x="12774" y="26611"/>
                  </a:cubicBezTo>
                  <a:cubicBezTo>
                    <a:pt x="12512" y="26960"/>
                    <a:pt x="12286" y="27502"/>
                    <a:pt x="11675" y="27568"/>
                  </a:cubicBezTo>
                  <a:cubicBezTo>
                    <a:pt x="11632" y="27573"/>
                    <a:pt x="11590" y="27575"/>
                    <a:pt x="11549" y="27575"/>
                  </a:cubicBezTo>
                  <a:cubicBezTo>
                    <a:pt x="11336" y="27575"/>
                    <a:pt x="11157" y="27512"/>
                    <a:pt x="11133" y="27359"/>
                  </a:cubicBezTo>
                  <a:cubicBezTo>
                    <a:pt x="11073" y="26998"/>
                    <a:pt x="10741" y="26923"/>
                    <a:pt x="10555" y="26817"/>
                  </a:cubicBezTo>
                  <a:cubicBezTo>
                    <a:pt x="9912" y="26448"/>
                    <a:pt x="9369" y="25996"/>
                    <a:pt x="8865" y="25456"/>
                  </a:cubicBezTo>
                  <a:cubicBezTo>
                    <a:pt x="8545" y="25116"/>
                    <a:pt x="8164" y="24825"/>
                    <a:pt x="7822" y="24494"/>
                  </a:cubicBezTo>
                  <a:cubicBezTo>
                    <a:pt x="7362" y="24048"/>
                    <a:pt x="6999" y="23518"/>
                    <a:pt x="6568" y="23081"/>
                  </a:cubicBezTo>
                  <a:cubicBezTo>
                    <a:pt x="6012" y="22514"/>
                    <a:pt x="5604" y="21872"/>
                    <a:pt x="5148" y="21250"/>
                  </a:cubicBezTo>
                  <a:cubicBezTo>
                    <a:pt x="4935" y="20961"/>
                    <a:pt x="4741" y="20668"/>
                    <a:pt x="4652" y="20297"/>
                  </a:cubicBezTo>
                  <a:cubicBezTo>
                    <a:pt x="4557" y="19894"/>
                    <a:pt x="4184" y="19636"/>
                    <a:pt x="3981" y="19262"/>
                  </a:cubicBezTo>
                  <a:cubicBezTo>
                    <a:pt x="3510" y="18393"/>
                    <a:pt x="3070" y="17515"/>
                    <a:pt x="2737" y="16587"/>
                  </a:cubicBezTo>
                  <a:cubicBezTo>
                    <a:pt x="2434" y="15744"/>
                    <a:pt x="2085" y="14902"/>
                    <a:pt x="1938" y="14031"/>
                  </a:cubicBezTo>
                  <a:cubicBezTo>
                    <a:pt x="1883" y="13702"/>
                    <a:pt x="1617" y="13303"/>
                    <a:pt x="1869" y="12925"/>
                  </a:cubicBezTo>
                  <a:cubicBezTo>
                    <a:pt x="1898" y="12881"/>
                    <a:pt x="1930" y="12785"/>
                    <a:pt x="1917" y="12776"/>
                  </a:cubicBezTo>
                  <a:cubicBezTo>
                    <a:pt x="1282" y="12342"/>
                    <a:pt x="1755" y="11672"/>
                    <a:pt x="1626" y="11126"/>
                  </a:cubicBezTo>
                  <a:cubicBezTo>
                    <a:pt x="1480" y="10517"/>
                    <a:pt x="1688" y="9771"/>
                    <a:pt x="1806" y="9100"/>
                  </a:cubicBezTo>
                  <a:cubicBezTo>
                    <a:pt x="1947" y="8310"/>
                    <a:pt x="2170" y="7536"/>
                    <a:pt x="2473" y="6793"/>
                  </a:cubicBezTo>
                  <a:cubicBezTo>
                    <a:pt x="2730" y="6167"/>
                    <a:pt x="3164" y="5620"/>
                    <a:pt x="3570" y="5065"/>
                  </a:cubicBezTo>
                  <a:cubicBezTo>
                    <a:pt x="3880" y="4639"/>
                    <a:pt x="4224" y="4251"/>
                    <a:pt x="4557" y="3850"/>
                  </a:cubicBezTo>
                  <a:cubicBezTo>
                    <a:pt x="4769" y="3594"/>
                    <a:pt x="5028" y="3615"/>
                    <a:pt x="5243" y="3491"/>
                  </a:cubicBezTo>
                  <a:cubicBezTo>
                    <a:pt x="5857" y="3137"/>
                    <a:pt x="6297" y="2567"/>
                    <a:pt x="7098" y="2402"/>
                  </a:cubicBezTo>
                  <a:cubicBezTo>
                    <a:pt x="7786" y="2260"/>
                    <a:pt x="8478" y="1923"/>
                    <a:pt x="9190" y="1740"/>
                  </a:cubicBezTo>
                  <a:cubicBezTo>
                    <a:pt x="9588" y="1639"/>
                    <a:pt x="9988" y="1605"/>
                    <a:pt x="10389" y="1605"/>
                  </a:cubicBezTo>
                  <a:close/>
                  <a:moveTo>
                    <a:pt x="11590" y="1"/>
                  </a:moveTo>
                  <a:cubicBezTo>
                    <a:pt x="11338" y="1"/>
                    <a:pt x="11083" y="67"/>
                    <a:pt x="10868" y="74"/>
                  </a:cubicBezTo>
                  <a:cubicBezTo>
                    <a:pt x="10346" y="90"/>
                    <a:pt x="9790" y="307"/>
                    <a:pt x="9238" y="332"/>
                  </a:cubicBezTo>
                  <a:cubicBezTo>
                    <a:pt x="8081" y="383"/>
                    <a:pt x="7055" y="941"/>
                    <a:pt x="6084" y="1404"/>
                  </a:cubicBezTo>
                  <a:cubicBezTo>
                    <a:pt x="5330" y="1764"/>
                    <a:pt x="4535" y="2285"/>
                    <a:pt x="3860" y="2942"/>
                  </a:cubicBezTo>
                  <a:cubicBezTo>
                    <a:pt x="2855" y="3920"/>
                    <a:pt x="2038" y="4996"/>
                    <a:pt x="1453" y="6233"/>
                  </a:cubicBezTo>
                  <a:cubicBezTo>
                    <a:pt x="655" y="7918"/>
                    <a:pt x="264" y="9759"/>
                    <a:pt x="120" y="11590"/>
                  </a:cubicBezTo>
                  <a:cubicBezTo>
                    <a:pt x="0" y="13094"/>
                    <a:pt x="115" y="14640"/>
                    <a:pt x="632" y="16130"/>
                  </a:cubicBezTo>
                  <a:cubicBezTo>
                    <a:pt x="1042" y="17310"/>
                    <a:pt x="1607" y="18416"/>
                    <a:pt x="2164" y="19509"/>
                  </a:cubicBezTo>
                  <a:cubicBezTo>
                    <a:pt x="2662" y="20487"/>
                    <a:pt x="3249" y="21453"/>
                    <a:pt x="4031" y="22293"/>
                  </a:cubicBezTo>
                  <a:cubicBezTo>
                    <a:pt x="4831" y="23152"/>
                    <a:pt x="5554" y="24085"/>
                    <a:pt x="6386" y="24924"/>
                  </a:cubicBezTo>
                  <a:cubicBezTo>
                    <a:pt x="7832" y="26382"/>
                    <a:pt x="9257" y="27853"/>
                    <a:pt x="11118" y="28806"/>
                  </a:cubicBezTo>
                  <a:cubicBezTo>
                    <a:pt x="11360" y="28930"/>
                    <a:pt x="11606" y="29000"/>
                    <a:pt x="11839" y="29000"/>
                  </a:cubicBezTo>
                  <a:cubicBezTo>
                    <a:pt x="12147" y="29000"/>
                    <a:pt x="12429" y="28878"/>
                    <a:pt x="12644" y="28596"/>
                  </a:cubicBezTo>
                  <a:cubicBezTo>
                    <a:pt x="13119" y="27971"/>
                    <a:pt x="13713" y="27462"/>
                    <a:pt x="14214" y="26878"/>
                  </a:cubicBezTo>
                  <a:cubicBezTo>
                    <a:pt x="15058" y="25895"/>
                    <a:pt x="15876" y="24890"/>
                    <a:pt x="16804" y="23987"/>
                  </a:cubicBezTo>
                  <a:cubicBezTo>
                    <a:pt x="17028" y="23770"/>
                    <a:pt x="16911" y="23397"/>
                    <a:pt x="17152" y="23277"/>
                  </a:cubicBezTo>
                  <a:cubicBezTo>
                    <a:pt x="17671" y="23018"/>
                    <a:pt x="17778" y="22433"/>
                    <a:pt x="18182" y="22093"/>
                  </a:cubicBezTo>
                  <a:cubicBezTo>
                    <a:pt x="18325" y="21973"/>
                    <a:pt x="18543" y="21909"/>
                    <a:pt x="18556" y="21666"/>
                  </a:cubicBezTo>
                  <a:cubicBezTo>
                    <a:pt x="18582" y="21099"/>
                    <a:pt x="19127" y="20835"/>
                    <a:pt x="19325" y="20331"/>
                  </a:cubicBezTo>
                  <a:cubicBezTo>
                    <a:pt x="19651" y="19504"/>
                    <a:pt x="20201" y="18766"/>
                    <a:pt x="20651" y="17989"/>
                  </a:cubicBezTo>
                  <a:cubicBezTo>
                    <a:pt x="20793" y="17744"/>
                    <a:pt x="20628" y="17429"/>
                    <a:pt x="20894" y="17187"/>
                  </a:cubicBezTo>
                  <a:cubicBezTo>
                    <a:pt x="21208" y="16903"/>
                    <a:pt x="21297" y="16475"/>
                    <a:pt x="21380" y="16068"/>
                  </a:cubicBezTo>
                  <a:cubicBezTo>
                    <a:pt x="21518" y="15391"/>
                    <a:pt x="21633" y="14708"/>
                    <a:pt x="21794" y="14039"/>
                  </a:cubicBezTo>
                  <a:cubicBezTo>
                    <a:pt x="22006" y="13157"/>
                    <a:pt x="21995" y="12246"/>
                    <a:pt x="22051" y="11360"/>
                  </a:cubicBezTo>
                  <a:cubicBezTo>
                    <a:pt x="22106" y="10505"/>
                    <a:pt x="21853" y="9611"/>
                    <a:pt x="21616" y="8767"/>
                  </a:cubicBezTo>
                  <a:cubicBezTo>
                    <a:pt x="21467" y="8239"/>
                    <a:pt x="21512" y="7662"/>
                    <a:pt x="21239" y="7178"/>
                  </a:cubicBezTo>
                  <a:cubicBezTo>
                    <a:pt x="20749" y="6310"/>
                    <a:pt x="20440" y="5358"/>
                    <a:pt x="19857" y="4522"/>
                  </a:cubicBezTo>
                  <a:cubicBezTo>
                    <a:pt x="19514" y="4029"/>
                    <a:pt x="19128" y="3508"/>
                    <a:pt x="18719" y="3171"/>
                  </a:cubicBezTo>
                  <a:cubicBezTo>
                    <a:pt x="18256" y="2788"/>
                    <a:pt x="17946" y="2089"/>
                    <a:pt x="17196" y="2061"/>
                  </a:cubicBezTo>
                  <a:cubicBezTo>
                    <a:pt x="17084" y="2057"/>
                    <a:pt x="17002" y="1887"/>
                    <a:pt x="16942" y="1750"/>
                  </a:cubicBezTo>
                  <a:cubicBezTo>
                    <a:pt x="16796" y="1418"/>
                    <a:pt x="16211" y="1608"/>
                    <a:pt x="16174" y="1124"/>
                  </a:cubicBezTo>
                  <a:cubicBezTo>
                    <a:pt x="16138" y="1138"/>
                    <a:pt x="16091" y="1142"/>
                    <a:pt x="16064" y="1166"/>
                  </a:cubicBezTo>
                  <a:cubicBezTo>
                    <a:pt x="15913" y="1305"/>
                    <a:pt x="15818" y="1360"/>
                    <a:pt x="15758" y="1360"/>
                  </a:cubicBezTo>
                  <a:cubicBezTo>
                    <a:pt x="15620" y="1360"/>
                    <a:pt x="15673" y="1068"/>
                    <a:pt x="15669" y="853"/>
                  </a:cubicBezTo>
                  <a:lnTo>
                    <a:pt x="15669" y="853"/>
                  </a:lnTo>
                  <a:cubicBezTo>
                    <a:pt x="15538" y="898"/>
                    <a:pt x="15310" y="1037"/>
                    <a:pt x="15216" y="1037"/>
                  </a:cubicBezTo>
                  <a:cubicBezTo>
                    <a:pt x="15176" y="1037"/>
                    <a:pt x="15160" y="1012"/>
                    <a:pt x="15187" y="944"/>
                  </a:cubicBezTo>
                  <a:cubicBezTo>
                    <a:pt x="15271" y="728"/>
                    <a:pt x="15270" y="683"/>
                    <a:pt x="15224" y="683"/>
                  </a:cubicBezTo>
                  <a:cubicBezTo>
                    <a:pt x="15190" y="683"/>
                    <a:pt x="15134" y="706"/>
                    <a:pt x="15070" y="706"/>
                  </a:cubicBezTo>
                  <a:cubicBezTo>
                    <a:pt x="15045" y="706"/>
                    <a:pt x="15018" y="702"/>
                    <a:pt x="14991" y="692"/>
                  </a:cubicBezTo>
                  <a:cubicBezTo>
                    <a:pt x="14605" y="549"/>
                    <a:pt x="14221" y="506"/>
                    <a:pt x="13833" y="506"/>
                  </a:cubicBezTo>
                  <a:cubicBezTo>
                    <a:pt x="13683" y="506"/>
                    <a:pt x="13532" y="513"/>
                    <a:pt x="13380" y="522"/>
                  </a:cubicBezTo>
                  <a:cubicBezTo>
                    <a:pt x="13366" y="523"/>
                    <a:pt x="13352" y="524"/>
                    <a:pt x="13338" y="524"/>
                  </a:cubicBezTo>
                  <a:cubicBezTo>
                    <a:pt x="13299" y="524"/>
                    <a:pt x="13259" y="521"/>
                    <a:pt x="13219" y="520"/>
                  </a:cubicBezTo>
                  <a:cubicBezTo>
                    <a:pt x="13230" y="259"/>
                    <a:pt x="13177" y="182"/>
                    <a:pt x="13096" y="182"/>
                  </a:cubicBezTo>
                  <a:cubicBezTo>
                    <a:pt x="12982" y="182"/>
                    <a:pt x="12814" y="336"/>
                    <a:pt x="12699" y="336"/>
                  </a:cubicBezTo>
                  <a:cubicBezTo>
                    <a:pt x="12683" y="336"/>
                    <a:pt x="12669" y="333"/>
                    <a:pt x="12656" y="327"/>
                  </a:cubicBezTo>
                  <a:cubicBezTo>
                    <a:pt x="12635" y="317"/>
                    <a:pt x="12613" y="314"/>
                    <a:pt x="12589" y="314"/>
                  </a:cubicBezTo>
                  <a:cubicBezTo>
                    <a:pt x="12520" y="314"/>
                    <a:pt x="12443" y="346"/>
                    <a:pt x="12374" y="346"/>
                  </a:cubicBezTo>
                  <a:cubicBezTo>
                    <a:pt x="12332" y="346"/>
                    <a:pt x="12293" y="333"/>
                    <a:pt x="12260" y="294"/>
                  </a:cubicBezTo>
                  <a:cubicBezTo>
                    <a:pt x="12067" y="62"/>
                    <a:pt x="11831" y="1"/>
                    <a:pt x="115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1;p30">
              <a:extLst>
                <a:ext uri="{FF2B5EF4-FFF2-40B4-BE49-F238E27FC236}">
                  <a16:creationId xmlns:a16="http://schemas.microsoft.com/office/drawing/2014/main" id="{158C0AD7-1D15-76A8-BC25-3795A166403C}"/>
                </a:ext>
              </a:extLst>
            </p:cNvPr>
            <p:cNvSpPr/>
            <p:nvPr/>
          </p:nvSpPr>
          <p:spPr>
            <a:xfrm>
              <a:off x="891275" y="1804500"/>
              <a:ext cx="301825" cy="354375"/>
            </a:xfrm>
            <a:custGeom>
              <a:avLst/>
              <a:gdLst/>
              <a:ahLst/>
              <a:cxnLst/>
              <a:rect l="l" t="t" r="r" b="b"/>
              <a:pathLst>
                <a:path w="12073" h="14175" extrusionOk="0">
                  <a:moveTo>
                    <a:pt x="7222" y="1667"/>
                  </a:moveTo>
                  <a:cubicBezTo>
                    <a:pt x="7374" y="1667"/>
                    <a:pt x="7528" y="1712"/>
                    <a:pt x="7691" y="1831"/>
                  </a:cubicBezTo>
                  <a:cubicBezTo>
                    <a:pt x="7728" y="1859"/>
                    <a:pt x="7787" y="1870"/>
                    <a:pt x="7847" y="1870"/>
                  </a:cubicBezTo>
                  <a:cubicBezTo>
                    <a:pt x="7894" y="1870"/>
                    <a:pt x="7943" y="1863"/>
                    <a:pt x="7984" y="1853"/>
                  </a:cubicBezTo>
                  <a:cubicBezTo>
                    <a:pt x="8041" y="1839"/>
                    <a:pt x="8096" y="1833"/>
                    <a:pt x="8148" y="1833"/>
                  </a:cubicBezTo>
                  <a:cubicBezTo>
                    <a:pt x="8495" y="1833"/>
                    <a:pt x="8749" y="2098"/>
                    <a:pt x="9059" y="2195"/>
                  </a:cubicBezTo>
                  <a:cubicBezTo>
                    <a:pt x="9572" y="2355"/>
                    <a:pt x="9839" y="2734"/>
                    <a:pt x="10061" y="3151"/>
                  </a:cubicBezTo>
                  <a:cubicBezTo>
                    <a:pt x="10272" y="3547"/>
                    <a:pt x="10418" y="3977"/>
                    <a:pt x="10588" y="4393"/>
                  </a:cubicBezTo>
                  <a:cubicBezTo>
                    <a:pt x="10602" y="4428"/>
                    <a:pt x="10588" y="4473"/>
                    <a:pt x="10584" y="4583"/>
                  </a:cubicBezTo>
                  <a:cubicBezTo>
                    <a:pt x="10447" y="4975"/>
                    <a:pt x="10530" y="5453"/>
                    <a:pt x="10481" y="5920"/>
                  </a:cubicBezTo>
                  <a:cubicBezTo>
                    <a:pt x="10412" y="6589"/>
                    <a:pt x="9950" y="7045"/>
                    <a:pt x="9462" y="7424"/>
                  </a:cubicBezTo>
                  <a:cubicBezTo>
                    <a:pt x="9074" y="7725"/>
                    <a:pt x="8700" y="8027"/>
                    <a:pt x="8192" y="8215"/>
                  </a:cubicBezTo>
                  <a:cubicBezTo>
                    <a:pt x="7631" y="8423"/>
                    <a:pt x="7079" y="8555"/>
                    <a:pt x="6574" y="8555"/>
                  </a:cubicBezTo>
                  <a:cubicBezTo>
                    <a:pt x="5942" y="8555"/>
                    <a:pt x="5385" y="8348"/>
                    <a:pt x="4982" y="7824"/>
                  </a:cubicBezTo>
                  <a:cubicBezTo>
                    <a:pt x="4527" y="7229"/>
                    <a:pt x="3922" y="6655"/>
                    <a:pt x="4053" y="5759"/>
                  </a:cubicBezTo>
                  <a:cubicBezTo>
                    <a:pt x="4104" y="5407"/>
                    <a:pt x="4041" y="5039"/>
                    <a:pt x="4048" y="4679"/>
                  </a:cubicBezTo>
                  <a:cubicBezTo>
                    <a:pt x="4055" y="4329"/>
                    <a:pt x="4113" y="3992"/>
                    <a:pt x="4319" y="3686"/>
                  </a:cubicBezTo>
                  <a:cubicBezTo>
                    <a:pt x="4864" y="2883"/>
                    <a:pt x="5548" y="2261"/>
                    <a:pt x="6465" y="1895"/>
                  </a:cubicBezTo>
                  <a:cubicBezTo>
                    <a:pt x="6724" y="1791"/>
                    <a:pt x="6969" y="1667"/>
                    <a:pt x="7222" y="1667"/>
                  </a:cubicBezTo>
                  <a:close/>
                  <a:moveTo>
                    <a:pt x="7048" y="0"/>
                  </a:moveTo>
                  <a:cubicBezTo>
                    <a:pt x="7009" y="0"/>
                    <a:pt x="6968" y="19"/>
                    <a:pt x="6926" y="26"/>
                  </a:cubicBezTo>
                  <a:cubicBezTo>
                    <a:pt x="5716" y="233"/>
                    <a:pt x="4694" y="893"/>
                    <a:pt x="3888" y="1710"/>
                  </a:cubicBezTo>
                  <a:cubicBezTo>
                    <a:pt x="2962" y="2648"/>
                    <a:pt x="2410" y="3844"/>
                    <a:pt x="2540" y="5291"/>
                  </a:cubicBezTo>
                  <a:cubicBezTo>
                    <a:pt x="2614" y="6136"/>
                    <a:pt x="2839" y="6959"/>
                    <a:pt x="3200" y="7726"/>
                  </a:cubicBezTo>
                  <a:cubicBezTo>
                    <a:pt x="3539" y="8445"/>
                    <a:pt x="3545" y="8627"/>
                    <a:pt x="2985" y="9236"/>
                  </a:cubicBezTo>
                  <a:cubicBezTo>
                    <a:pt x="2683" y="9563"/>
                    <a:pt x="2344" y="9890"/>
                    <a:pt x="2100" y="10252"/>
                  </a:cubicBezTo>
                  <a:cubicBezTo>
                    <a:pt x="1622" y="10959"/>
                    <a:pt x="1033" y="11589"/>
                    <a:pt x="636" y="12358"/>
                  </a:cubicBezTo>
                  <a:cubicBezTo>
                    <a:pt x="454" y="12712"/>
                    <a:pt x="75" y="12951"/>
                    <a:pt x="224" y="13451"/>
                  </a:cubicBezTo>
                  <a:cubicBezTo>
                    <a:pt x="280" y="13641"/>
                    <a:pt x="1" y="13910"/>
                    <a:pt x="333" y="14068"/>
                  </a:cubicBezTo>
                  <a:cubicBezTo>
                    <a:pt x="478" y="14136"/>
                    <a:pt x="626" y="14174"/>
                    <a:pt x="769" y="14174"/>
                  </a:cubicBezTo>
                  <a:cubicBezTo>
                    <a:pt x="957" y="14174"/>
                    <a:pt x="1136" y="14109"/>
                    <a:pt x="1289" y="13963"/>
                  </a:cubicBezTo>
                  <a:cubicBezTo>
                    <a:pt x="1771" y="13503"/>
                    <a:pt x="2299" y="13057"/>
                    <a:pt x="2663" y="12508"/>
                  </a:cubicBezTo>
                  <a:cubicBezTo>
                    <a:pt x="3255" y="11613"/>
                    <a:pt x="3970" y="10811"/>
                    <a:pt x="4549" y="9908"/>
                  </a:cubicBezTo>
                  <a:cubicBezTo>
                    <a:pt x="4637" y="9770"/>
                    <a:pt x="4749" y="9732"/>
                    <a:pt x="4870" y="9732"/>
                  </a:cubicBezTo>
                  <a:cubicBezTo>
                    <a:pt x="5016" y="9732"/>
                    <a:pt x="5176" y="9788"/>
                    <a:pt x="5325" y="9788"/>
                  </a:cubicBezTo>
                  <a:cubicBezTo>
                    <a:pt x="5373" y="9788"/>
                    <a:pt x="5420" y="9782"/>
                    <a:pt x="5464" y="9767"/>
                  </a:cubicBezTo>
                  <a:cubicBezTo>
                    <a:pt x="5578" y="10112"/>
                    <a:pt x="5767" y="10198"/>
                    <a:pt x="5983" y="10198"/>
                  </a:cubicBezTo>
                  <a:cubicBezTo>
                    <a:pt x="6196" y="10198"/>
                    <a:pt x="6434" y="10114"/>
                    <a:pt x="6649" y="10114"/>
                  </a:cubicBezTo>
                  <a:cubicBezTo>
                    <a:pt x="6713" y="10114"/>
                    <a:pt x="6776" y="10122"/>
                    <a:pt x="6835" y="10142"/>
                  </a:cubicBezTo>
                  <a:cubicBezTo>
                    <a:pt x="6955" y="10181"/>
                    <a:pt x="7126" y="10213"/>
                    <a:pt x="7289" y="10213"/>
                  </a:cubicBezTo>
                  <a:cubicBezTo>
                    <a:pt x="7407" y="10213"/>
                    <a:pt x="7522" y="10197"/>
                    <a:pt x="7610" y="10155"/>
                  </a:cubicBezTo>
                  <a:cubicBezTo>
                    <a:pt x="8242" y="9862"/>
                    <a:pt x="8954" y="9858"/>
                    <a:pt x="9513" y="9231"/>
                  </a:cubicBezTo>
                  <a:cubicBezTo>
                    <a:pt x="10054" y="8622"/>
                    <a:pt x="10807" y="8239"/>
                    <a:pt x="11259" y="7456"/>
                  </a:cubicBezTo>
                  <a:cubicBezTo>
                    <a:pt x="11690" y="6709"/>
                    <a:pt x="11748" y="5897"/>
                    <a:pt x="11988" y="5122"/>
                  </a:cubicBezTo>
                  <a:cubicBezTo>
                    <a:pt x="12052" y="4917"/>
                    <a:pt x="12073" y="4517"/>
                    <a:pt x="11988" y="4358"/>
                  </a:cubicBezTo>
                  <a:cubicBezTo>
                    <a:pt x="11767" y="3946"/>
                    <a:pt x="11748" y="3477"/>
                    <a:pt x="11623" y="3066"/>
                  </a:cubicBezTo>
                  <a:cubicBezTo>
                    <a:pt x="11438" y="2448"/>
                    <a:pt x="11137" y="1979"/>
                    <a:pt x="10697" y="1593"/>
                  </a:cubicBezTo>
                  <a:cubicBezTo>
                    <a:pt x="9696" y="714"/>
                    <a:pt x="8579" y="54"/>
                    <a:pt x="7188" y="54"/>
                  </a:cubicBezTo>
                  <a:cubicBezTo>
                    <a:pt x="7172" y="54"/>
                    <a:pt x="7155" y="54"/>
                    <a:pt x="7139" y="54"/>
                  </a:cubicBezTo>
                  <a:cubicBezTo>
                    <a:pt x="7111" y="13"/>
                    <a:pt x="7081" y="0"/>
                    <a:pt x="70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2;p30">
              <a:extLst>
                <a:ext uri="{FF2B5EF4-FFF2-40B4-BE49-F238E27FC236}">
                  <a16:creationId xmlns:a16="http://schemas.microsoft.com/office/drawing/2014/main" id="{1546D214-BCDD-6974-B837-D7B43CD2809D}"/>
                </a:ext>
              </a:extLst>
            </p:cNvPr>
            <p:cNvSpPr/>
            <p:nvPr/>
          </p:nvSpPr>
          <p:spPr>
            <a:xfrm>
              <a:off x="1022225" y="2111375"/>
              <a:ext cx="39050" cy="100950"/>
            </a:xfrm>
            <a:custGeom>
              <a:avLst/>
              <a:gdLst/>
              <a:ahLst/>
              <a:cxnLst/>
              <a:rect l="l" t="t" r="r" b="b"/>
              <a:pathLst>
                <a:path w="1562" h="4038" extrusionOk="0">
                  <a:moveTo>
                    <a:pt x="666" y="1"/>
                  </a:moveTo>
                  <a:cubicBezTo>
                    <a:pt x="654" y="1"/>
                    <a:pt x="640" y="1"/>
                    <a:pt x="627" y="1"/>
                  </a:cubicBezTo>
                  <a:cubicBezTo>
                    <a:pt x="257" y="15"/>
                    <a:pt x="1" y="132"/>
                    <a:pt x="19" y="481"/>
                  </a:cubicBezTo>
                  <a:cubicBezTo>
                    <a:pt x="74" y="1541"/>
                    <a:pt x="46" y="2609"/>
                    <a:pt x="257" y="3658"/>
                  </a:cubicBezTo>
                  <a:cubicBezTo>
                    <a:pt x="288" y="3809"/>
                    <a:pt x="248" y="4010"/>
                    <a:pt x="461" y="4034"/>
                  </a:cubicBezTo>
                  <a:cubicBezTo>
                    <a:pt x="479" y="4036"/>
                    <a:pt x="498" y="4038"/>
                    <a:pt x="516" y="4038"/>
                  </a:cubicBezTo>
                  <a:cubicBezTo>
                    <a:pt x="659" y="4038"/>
                    <a:pt x="794" y="3962"/>
                    <a:pt x="866" y="3835"/>
                  </a:cubicBezTo>
                  <a:cubicBezTo>
                    <a:pt x="1127" y="3406"/>
                    <a:pt x="1561" y="3039"/>
                    <a:pt x="1322" y="2474"/>
                  </a:cubicBezTo>
                  <a:cubicBezTo>
                    <a:pt x="1309" y="1822"/>
                    <a:pt x="1322" y="1197"/>
                    <a:pt x="1276" y="575"/>
                  </a:cubicBezTo>
                  <a:cubicBezTo>
                    <a:pt x="1249" y="23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43;p30">
              <a:extLst>
                <a:ext uri="{FF2B5EF4-FFF2-40B4-BE49-F238E27FC236}">
                  <a16:creationId xmlns:a16="http://schemas.microsoft.com/office/drawing/2014/main" id="{15C3C787-0FC7-01E2-E176-ABF3475158FA}"/>
                </a:ext>
              </a:extLst>
            </p:cNvPr>
            <p:cNvSpPr/>
            <p:nvPr/>
          </p:nvSpPr>
          <p:spPr>
            <a:xfrm>
              <a:off x="1076725" y="2110650"/>
              <a:ext cx="49475" cy="77275"/>
            </a:xfrm>
            <a:custGeom>
              <a:avLst/>
              <a:gdLst/>
              <a:ahLst/>
              <a:cxnLst/>
              <a:rect l="l" t="t" r="r" b="b"/>
              <a:pathLst>
                <a:path w="1979" h="3091" extrusionOk="0">
                  <a:moveTo>
                    <a:pt x="734" y="1"/>
                  </a:moveTo>
                  <a:cubicBezTo>
                    <a:pt x="691" y="1"/>
                    <a:pt x="644" y="6"/>
                    <a:pt x="593" y="17"/>
                  </a:cubicBezTo>
                  <a:cubicBezTo>
                    <a:pt x="209" y="101"/>
                    <a:pt x="76" y="404"/>
                    <a:pt x="0" y="817"/>
                  </a:cubicBezTo>
                  <a:cubicBezTo>
                    <a:pt x="275" y="1408"/>
                    <a:pt x="388" y="2120"/>
                    <a:pt x="675" y="2757"/>
                  </a:cubicBezTo>
                  <a:cubicBezTo>
                    <a:pt x="775" y="2981"/>
                    <a:pt x="1058" y="3091"/>
                    <a:pt x="1336" y="3091"/>
                  </a:cubicBezTo>
                  <a:cubicBezTo>
                    <a:pt x="1432" y="3091"/>
                    <a:pt x="1527" y="3078"/>
                    <a:pt x="1614" y="3052"/>
                  </a:cubicBezTo>
                  <a:cubicBezTo>
                    <a:pt x="1979" y="2943"/>
                    <a:pt x="1824" y="2639"/>
                    <a:pt x="1741" y="2367"/>
                  </a:cubicBezTo>
                  <a:cubicBezTo>
                    <a:pt x="1555" y="1763"/>
                    <a:pt x="1416" y="1145"/>
                    <a:pt x="1240" y="538"/>
                  </a:cubicBezTo>
                  <a:cubicBezTo>
                    <a:pt x="1161" y="265"/>
                    <a:pt x="1043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4;p30">
              <a:extLst>
                <a:ext uri="{FF2B5EF4-FFF2-40B4-BE49-F238E27FC236}">
                  <a16:creationId xmlns:a16="http://schemas.microsoft.com/office/drawing/2014/main" id="{D03168A9-AE4E-F9DD-6ACD-7312741AA567}"/>
                </a:ext>
              </a:extLst>
            </p:cNvPr>
            <p:cNvSpPr/>
            <p:nvPr/>
          </p:nvSpPr>
          <p:spPr>
            <a:xfrm>
              <a:off x="1115750" y="2082125"/>
              <a:ext cx="66875" cy="56575"/>
            </a:xfrm>
            <a:custGeom>
              <a:avLst/>
              <a:gdLst/>
              <a:ahLst/>
              <a:cxnLst/>
              <a:rect l="l" t="t" r="r" b="b"/>
              <a:pathLst>
                <a:path w="2675" h="2263" extrusionOk="0">
                  <a:moveTo>
                    <a:pt x="672" y="1"/>
                  </a:moveTo>
                  <a:cubicBezTo>
                    <a:pt x="245" y="1"/>
                    <a:pt x="385" y="529"/>
                    <a:pt x="130" y="698"/>
                  </a:cubicBezTo>
                  <a:cubicBezTo>
                    <a:pt x="0" y="784"/>
                    <a:pt x="116" y="980"/>
                    <a:pt x="198" y="1025"/>
                  </a:cubicBezTo>
                  <a:cubicBezTo>
                    <a:pt x="798" y="1351"/>
                    <a:pt x="1118" y="2098"/>
                    <a:pt x="1904" y="2146"/>
                  </a:cubicBezTo>
                  <a:cubicBezTo>
                    <a:pt x="2017" y="2153"/>
                    <a:pt x="2139" y="2263"/>
                    <a:pt x="2249" y="2263"/>
                  </a:cubicBezTo>
                  <a:cubicBezTo>
                    <a:pt x="2305" y="2263"/>
                    <a:pt x="2358" y="2234"/>
                    <a:pt x="2405" y="2148"/>
                  </a:cubicBezTo>
                  <a:cubicBezTo>
                    <a:pt x="2517" y="1940"/>
                    <a:pt x="2675" y="1710"/>
                    <a:pt x="2411" y="1452"/>
                  </a:cubicBezTo>
                  <a:cubicBezTo>
                    <a:pt x="2054" y="1104"/>
                    <a:pt x="1776" y="682"/>
                    <a:pt x="1333" y="417"/>
                  </a:cubicBezTo>
                  <a:cubicBezTo>
                    <a:pt x="1135" y="299"/>
                    <a:pt x="1036" y="39"/>
                    <a:pt x="792" y="12"/>
                  </a:cubicBezTo>
                  <a:cubicBezTo>
                    <a:pt x="747" y="5"/>
                    <a:pt x="708" y="1"/>
                    <a:pt x="6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845;p30">
            <a:extLst>
              <a:ext uri="{FF2B5EF4-FFF2-40B4-BE49-F238E27FC236}">
                <a16:creationId xmlns:a16="http://schemas.microsoft.com/office/drawing/2014/main" id="{03BA8176-DE72-217A-4A3A-7847C0DB1311}"/>
              </a:ext>
            </a:extLst>
          </p:cNvPr>
          <p:cNvGrpSpPr/>
          <p:nvPr/>
        </p:nvGrpSpPr>
        <p:grpSpPr>
          <a:xfrm>
            <a:off x="223635" y="3846688"/>
            <a:ext cx="395703" cy="487505"/>
            <a:chOff x="5185600" y="1944938"/>
            <a:chExt cx="561850" cy="731525"/>
          </a:xfrm>
        </p:grpSpPr>
        <p:sp>
          <p:nvSpPr>
            <p:cNvPr id="51" name="Google Shape;846;p30">
              <a:extLst>
                <a:ext uri="{FF2B5EF4-FFF2-40B4-BE49-F238E27FC236}">
                  <a16:creationId xmlns:a16="http://schemas.microsoft.com/office/drawing/2014/main" id="{8A1CF4A2-10DD-81FE-4827-8894B12C48B1}"/>
                </a:ext>
              </a:extLst>
            </p:cNvPr>
            <p:cNvSpPr/>
            <p:nvPr/>
          </p:nvSpPr>
          <p:spPr>
            <a:xfrm>
              <a:off x="5192800" y="1954338"/>
              <a:ext cx="547450" cy="712800"/>
            </a:xfrm>
            <a:custGeom>
              <a:avLst/>
              <a:gdLst/>
              <a:ahLst/>
              <a:cxnLst/>
              <a:rect l="l" t="t" r="r" b="b"/>
              <a:pathLst>
                <a:path w="21898" h="28512" extrusionOk="0">
                  <a:moveTo>
                    <a:pt x="11818" y="0"/>
                  </a:moveTo>
                  <a:cubicBezTo>
                    <a:pt x="11504" y="0"/>
                    <a:pt x="11186" y="28"/>
                    <a:pt x="10867" y="123"/>
                  </a:cubicBezTo>
                  <a:cubicBezTo>
                    <a:pt x="10352" y="278"/>
                    <a:pt x="9768" y="221"/>
                    <a:pt x="9237" y="346"/>
                  </a:cubicBezTo>
                  <a:cubicBezTo>
                    <a:pt x="8999" y="402"/>
                    <a:pt x="8758" y="353"/>
                    <a:pt x="8543" y="433"/>
                  </a:cubicBezTo>
                  <a:cubicBezTo>
                    <a:pt x="8210" y="557"/>
                    <a:pt x="7864" y="714"/>
                    <a:pt x="7548" y="812"/>
                  </a:cubicBezTo>
                  <a:cubicBezTo>
                    <a:pt x="6823" y="1034"/>
                    <a:pt x="6224" y="1461"/>
                    <a:pt x="5542" y="1737"/>
                  </a:cubicBezTo>
                  <a:cubicBezTo>
                    <a:pt x="5379" y="1802"/>
                    <a:pt x="5179" y="1853"/>
                    <a:pt x="5196" y="2086"/>
                  </a:cubicBezTo>
                  <a:cubicBezTo>
                    <a:pt x="5147" y="2066"/>
                    <a:pt x="5101" y="2057"/>
                    <a:pt x="5058" y="2057"/>
                  </a:cubicBezTo>
                  <a:cubicBezTo>
                    <a:pt x="4930" y="2057"/>
                    <a:pt x="4831" y="2138"/>
                    <a:pt x="4781" y="2248"/>
                  </a:cubicBezTo>
                  <a:cubicBezTo>
                    <a:pt x="4699" y="2428"/>
                    <a:pt x="4540" y="2490"/>
                    <a:pt x="4402" y="2602"/>
                  </a:cubicBezTo>
                  <a:cubicBezTo>
                    <a:pt x="3965" y="2957"/>
                    <a:pt x="3435" y="3287"/>
                    <a:pt x="3183" y="3748"/>
                  </a:cubicBezTo>
                  <a:cubicBezTo>
                    <a:pt x="2912" y="4242"/>
                    <a:pt x="2447" y="4589"/>
                    <a:pt x="2233" y="5108"/>
                  </a:cubicBezTo>
                  <a:cubicBezTo>
                    <a:pt x="2057" y="5535"/>
                    <a:pt x="1786" y="5913"/>
                    <a:pt x="1520" y="6299"/>
                  </a:cubicBezTo>
                  <a:cubicBezTo>
                    <a:pt x="1240" y="6705"/>
                    <a:pt x="1045" y="7183"/>
                    <a:pt x="835" y="7640"/>
                  </a:cubicBezTo>
                  <a:cubicBezTo>
                    <a:pt x="638" y="8069"/>
                    <a:pt x="533" y="8523"/>
                    <a:pt x="423" y="8949"/>
                  </a:cubicBezTo>
                  <a:cubicBezTo>
                    <a:pt x="274" y="9527"/>
                    <a:pt x="285" y="10157"/>
                    <a:pt x="204" y="10761"/>
                  </a:cubicBezTo>
                  <a:cubicBezTo>
                    <a:pt x="177" y="10961"/>
                    <a:pt x="392" y="11122"/>
                    <a:pt x="324" y="11271"/>
                  </a:cubicBezTo>
                  <a:cubicBezTo>
                    <a:pt x="1" y="11988"/>
                    <a:pt x="410" y="12680"/>
                    <a:pt x="374" y="13392"/>
                  </a:cubicBezTo>
                  <a:cubicBezTo>
                    <a:pt x="346" y="13961"/>
                    <a:pt x="624" y="14540"/>
                    <a:pt x="740" y="15119"/>
                  </a:cubicBezTo>
                  <a:cubicBezTo>
                    <a:pt x="902" y="15929"/>
                    <a:pt x="1282" y="16658"/>
                    <a:pt x="1621" y="17403"/>
                  </a:cubicBezTo>
                  <a:cubicBezTo>
                    <a:pt x="1791" y="17776"/>
                    <a:pt x="2050" y="18107"/>
                    <a:pt x="2249" y="18448"/>
                  </a:cubicBezTo>
                  <a:cubicBezTo>
                    <a:pt x="2482" y="18846"/>
                    <a:pt x="2694" y="19258"/>
                    <a:pt x="2882" y="19680"/>
                  </a:cubicBezTo>
                  <a:cubicBezTo>
                    <a:pt x="3259" y="20528"/>
                    <a:pt x="3875" y="21249"/>
                    <a:pt x="4342" y="22052"/>
                  </a:cubicBezTo>
                  <a:cubicBezTo>
                    <a:pt x="4530" y="22374"/>
                    <a:pt x="4842" y="22638"/>
                    <a:pt x="5043" y="22934"/>
                  </a:cubicBezTo>
                  <a:cubicBezTo>
                    <a:pt x="5402" y="23464"/>
                    <a:pt x="5754" y="23985"/>
                    <a:pt x="6212" y="24441"/>
                  </a:cubicBezTo>
                  <a:cubicBezTo>
                    <a:pt x="6429" y="24657"/>
                    <a:pt x="6636" y="24867"/>
                    <a:pt x="6793" y="25140"/>
                  </a:cubicBezTo>
                  <a:cubicBezTo>
                    <a:pt x="7047" y="25580"/>
                    <a:pt x="7461" y="25919"/>
                    <a:pt x="7776" y="26315"/>
                  </a:cubicBezTo>
                  <a:cubicBezTo>
                    <a:pt x="8091" y="26711"/>
                    <a:pt x="8367" y="27113"/>
                    <a:pt x="8766" y="27456"/>
                  </a:cubicBezTo>
                  <a:cubicBezTo>
                    <a:pt x="8967" y="27629"/>
                    <a:pt x="9285" y="27850"/>
                    <a:pt x="9308" y="28235"/>
                  </a:cubicBezTo>
                  <a:cubicBezTo>
                    <a:pt x="9315" y="28359"/>
                    <a:pt x="9410" y="28511"/>
                    <a:pt x="9595" y="28511"/>
                  </a:cubicBezTo>
                  <a:cubicBezTo>
                    <a:pt x="9666" y="28511"/>
                    <a:pt x="9750" y="28489"/>
                    <a:pt x="9848" y="28434"/>
                  </a:cubicBezTo>
                  <a:cubicBezTo>
                    <a:pt x="10142" y="28269"/>
                    <a:pt x="10367" y="28073"/>
                    <a:pt x="10618" y="27869"/>
                  </a:cubicBezTo>
                  <a:cubicBezTo>
                    <a:pt x="11399" y="27238"/>
                    <a:pt x="11999" y="26432"/>
                    <a:pt x="12851" y="25874"/>
                  </a:cubicBezTo>
                  <a:cubicBezTo>
                    <a:pt x="13152" y="25676"/>
                    <a:pt x="13335" y="25338"/>
                    <a:pt x="13630" y="25096"/>
                  </a:cubicBezTo>
                  <a:cubicBezTo>
                    <a:pt x="14123" y="24692"/>
                    <a:pt x="14608" y="24260"/>
                    <a:pt x="14941" y="23698"/>
                  </a:cubicBezTo>
                  <a:cubicBezTo>
                    <a:pt x="15044" y="23525"/>
                    <a:pt x="15387" y="23385"/>
                    <a:pt x="15460" y="23274"/>
                  </a:cubicBezTo>
                  <a:cubicBezTo>
                    <a:pt x="15673" y="22949"/>
                    <a:pt x="15923" y="22684"/>
                    <a:pt x="16183" y="22399"/>
                  </a:cubicBezTo>
                  <a:cubicBezTo>
                    <a:pt x="16478" y="22075"/>
                    <a:pt x="16647" y="21650"/>
                    <a:pt x="17039" y="21384"/>
                  </a:cubicBezTo>
                  <a:cubicBezTo>
                    <a:pt x="17152" y="21306"/>
                    <a:pt x="17109" y="21068"/>
                    <a:pt x="17329" y="21068"/>
                  </a:cubicBezTo>
                  <a:cubicBezTo>
                    <a:pt x="17336" y="21068"/>
                    <a:pt x="17343" y="21068"/>
                    <a:pt x="17351" y="21069"/>
                  </a:cubicBezTo>
                  <a:cubicBezTo>
                    <a:pt x="17359" y="20610"/>
                    <a:pt x="17803" y="20374"/>
                    <a:pt x="18043" y="20092"/>
                  </a:cubicBezTo>
                  <a:cubicBezTo>
                    <a:pt x="18515" y="19537"/>
                    <a:pt x="18890" y="18917"/>
                    <a:pt x="19360" y="18361"/>
                  </a:cubicBezTo>
                  <a:cubicBezTo>
                    <a:pt x="19580" y="18102"/>
                    <a:pt x="19868" y="17769"/>
                    <a:pt x="19926" y="17357"/>
                  </a:cubicBezTo>
                  <a:cubicBezTo>
                    <a:pt x="19958" y="17131"/>
                    <a:pt x="20090" y="16918"/>
                    <a:pt x="20279" y="16728"/>
                  </a:cubicBezTo>
                  <a:cubicBezTo>
                    <a:pt x="20400" y="16606"/>
                    <a:pt x="20697" y="16484"/>
                    <a:pt x="20522" y="16189"/>
                  </a:cubicBezTo>
                  <a:cubicBezTo>
                    <a:pt x="20486" y="16128"/>
                    <a:pt x="20591" y="15902"/>
                    <a:pt x="20660" y="15888"/>
                  </a:cubicBezTo>
                  <a:cubicBezTo>
                    <a:pt x="20997" y="15820"/>
                    <a:pt x="20891" y="15543"/>
                    <a:pt x="20968" y="15362"/>
                  </a:cubicBezTo>
                  <a:cubicBezTo>
                    <a:pt x="21132" y="14975"/>
                    <a:pt x="21035" y="14550"/>
                    <a:pt x="21131" y="14146"/>
                  </a:cubicBezTo>
                  <a:cubicBezTo>
                    <a:pt x="21170" y="13977"/>
                    <a:pt x="21390" y="13789"/>
                    <a:pt x="21309" y="13733"/>
                  </a:cubicBezTo>
                  <a:cubicBezTo>
                    <a:pt x="20965" y="13491"/>
                    <a:pt x="21613" y="13250"/>
                    <a:pt x="21281" y="13043"/>
                  </a:cubicBezTo>
                  <a:cubicBezTo>
                    <a:pt x="21716" y="12907"/>
                    <a:pt x="21175" y="12420"/>
                    <a:pt x="21586" y="12277"/>
                  </a:cubicBezTo>
                  <a:cubicBezTo>
                    <a:pt x="21381" y="12084"/>
                    <a:pt x="21898" y="11828"/>
                    <a:pt x="21525" y="11649"/>
                  </a:cubicBezTo>
                  <a:cubicBezTo>
                    <a:pt x="21551" y="11605"/>
                    <a:pt x="21573" y="11559"/>
                    <a:pt x="21602" y="11516"/>
                  </a:cubicBezTo>
                  <a:cubicBezTo>
                    <a:pt x="21791" y="11237"/>
                    <a:pt x="21793" y="10930"/>
                    <a:pt x="21696" y="10630"/>
                  </a:cubicBezTo>
                  <a:cubicBezTo>
                    <a:pt x="21679" y="10575"/>
                    <a:pt x="21541" y="10550"/>
                    <a:pt x="21587" y="10427"/>
                  </a:cubicBezTo>
                  <a:cubicBezTo>
                    <a:pt x="21763" y="9957"/>
                    <a:pt x="21484" y="9463"/>
                    <a:pt x="21658" y="8998"/>
                  </a:cubicBezTo>
                  <a:cubicBezTo>
                    <a:pt x="21698" y="8891"/>
                    <a:pt x="21652" y="8785"/>
                    <a:pt x="21670" y="8731"/>
                  </a:cubicBezTo>
                  <a:cubicBezTo>
                    <a:pt x="21778" y="8397"/>
                    <a:pt x="21493" y="8125"/>
                    <a:pt x="21565" y="7697"/>
                  </a:cubicBezTo>
                  <a:cubicBezTo>
                    <a:pt x="21703" y="7160"/>
                    <a:pt x="21100" y="6712"/>
                    <a:pt x="21050" y="6113"/>
                  </a:cubicBezTo>
                  <a:cubicBezTo>
                    <a:pt x="21027" y="5829"/>
                    <a:pt x="20726" y="5614"/>
                    <a:pt x="20671" y="5390"/>
                  </a:cubicBezTo>
                  <a:cubicBezTo>
                    <a:pt x="20541" y="4864"/>
                    <a:pt x="19859" y="4738"/>
                    <a:pt x="19829" y="4191"/>
                  </a:cubicBezTo>
                  <a:cubicBezTo>
                    <a:pt x="19221" y="3850"/>
                    <a:pt x="18853" y="3267"/>
                    <a:pt x="18333" y="2843"/>
                  </a:cubicBezTo>
                  <a:cubicBezTo>
                    <a:pt x="17523" y="2183"/>
                    <a:pt x="16672" y="1570"/>
                    <a:pt x="15741" y="1072"/>
                  </a:cubicBezTo>
                  <a:cubicBezTo>
                    <a:pt x="15385" y="880"/>
                    <a:pt x="14988" y="718"/>
                    <a:pt x="14651" y="529"/>
                  </a:cubicBezTo>
                  <a:cubicBezTo>
                    <a:pt x="14022" y="177"/>
                    <a:pt x="13354" y="77"/>
                    <a:pt x="12691" y="40"/>
                  </a:cubicBezTo>
                  <a:cubicBezTo>
                    <a:pt x="12403" y="24"/>
                    <a:pt x="12112" y="0"/>
                    <a:pt x="1181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7;p30">
              <a:extLst>
                <a:ext uri="{FF2B5EF4-FFF2-40B4-BE49-F238E27FC236}">
                  <a16:creationId xmlns:a16="http://schemas.microsoft.com/office/drawing/2014/main" id="{BDB5571D-74D4-46AD-92AD-957593154588}"/>
                </a:ext>
              </a:extLst>
            </p:cNvPr>
            <p:cNvSpPr/>
            <p:nvPr/>
          </p:nvSpPr>
          <p:spPr>
            <a:xfrm>
              <a:off x="5185600" y="1944938"/>
              <a:ext cx="561850" cy="731525"/>
            </a:xfrm>
            <a:custGeom>
              <a:avLst/>
              <a:gdLst/>
              <a:ahLst/>
              <a:cxnLst/>
              <a:rect l="l" t="t" r="r" b="b"/>
              <a:pathLst>
                <a:path w="22474" h="29261" extrusionOk="0">
                  <a:moveTo>
                    <a:pt x="12261" y="1259"/>
                  </a:moveTo>
                  <a:cubicBezTo>
                    <a:pt x="12380" y="1259"/>
                    <a:pt x="12499" y="1280"/>
                    <a:pt x="12620" y="1348"/>
                  </a:cubicBezTo>
                  <a:cubicBezTo>
                    <a:pt x="12625" y="1351"/>
                    <a:pt x="12638" y="1353"/>
                    <a:pt x="12656" y="1353"/>
                  </a:cubicBezTo>
                  <a:cubicBezTo>
                    <a:pt x="12740" y="1353"/>
                    <a:pt x="12937" y="1323"/>
                    <a:pt x="13082" y="1323"/>
                  </a:cubicBezTo>
                  <a:cubicBezTo>
                    <a:pt x="13100" y="1323"/>
                    <a:pt x="13117" y="1324"/>
                    <a:pt x="13133" y="1325"/>
                  </a:cubicBezTo>
                  <a:cubicBezTo>
                    <a:pt x="13479" y="1347"/>
                    <a:pt x="13798" y="1420"/>
                    <a:pt x="14125" y="1600"/>
                  </a:cubicBezTo>
                  <a:cubicBezTo>
                    <a:pt x="14326" y="1708"/>
                    <a:pt x="14676" y="1692"/>
                    <a:pt x="14889" y="1858"/>
                  </a:cubicBezTo>
                  <a:cubicBezTo>
                    <a:pt x="15537" y="2363"/>
                    <a:pt x="16359" y="2605"/>
                    <a:pt x="16949" y="3221"/>
                  </a:cubicBezTo>
                  <a:cubicBezTo>
                    <a:pt x="17316" y="3605"/>
                    <a:pt x="17793" y="3930"/>
                    <a:pt x="18199" y="4294"/>
                  </a:cubicBezTo>
                  <a:cubicBezTo>
                    <a:pt x="18460" y="4527"/>
                    <a:pt x="18754" y="4737"/>
                    <a:pt x="18990" y="5017"/>
                  </a:cubicBezTo>
                  <a:cubicBezTo>
                    <a:pt x="19231" y="5304"/>
                    <a:pt x="19377" y="5715"/>
                    <a:pt x="19809" y="5841"/>
                  </a:cubicBezTo>
                  <a:cubicBezTo>
                    <a:pt x="19722" y="6060"/>
                    <a:pt x="19927" y="6174"/>
                    <a:pt x="19991" y="6339"/>
                  </a:cubicBezTo>
                  <a:cubicBezTo>
                    <a:pt x="20229" y="6960"/>
                    <a:pt x="20512" y="7586"/>
                    <a:pt x="20602" y="8233"/>
                  </a:cubicBezTo>
                  <a:cubicBezTo>
                    <a:pt x="20671" y="8738"/>
                    <a:pt x="20686" y="9281"/>
                    <a:pt x="20786" y="9767"/>
                  </a:cubicBezTo>
                  <a:cubicBezTo>
                    <a:pt x="20873" y="10185"/>
                    <a:pt x="20740" y="10578"/>
                    <a:pt x="20852" y="11001"/>
                  </a:cubicBezTo>
                  <a:cubicBezTo>
                    <a:pt x="20973" y="11457"/>
                    <a:pt x="20814" y="12008"/>
                    <a:pt x="20674" y="12491"/>
                  </a:cubicBezTo>
                  <a:cubicBezTo>
                    <a:pt x="20541" y="12953"/>
                    <a:pt x="20511" y="13424"/>
                    <a:pt x="20459" y="13888"/>
                  </a:cubicBezTo>
                  <a:cubicBezTo>
                    <a:pt x="20440" y="14050"/>
                    <a:pt x="20356" y="14186"/>
                    <a:pt x="20334" y="14343"/>
                  </a:cubicBezTo>
                  <a:cubicBezTo>
                    <a:pt x="20260" y="14868"/>
                    <a:pt x="20157" y="15423"/>
                    <a:pt x="19953" y="15891"/>
                  </a:cubicBezTo>
                  <a:cubicBezTo>
                    <a:pt x="19714" y="16440"/>
                    <a:pt x="19437" y="17009"/>
                    <a:pt x="19065" y="17506"/>
                  </a:cubicBezTo>
                  <a:cubicBezTo>
                    <a:pt x="18660" y="18051"/>
                    <a:pt x="18331" y="18641"/>
                    <a:pt x="17937" y="19193"/>
                  </a:cubicBezTo>
                  <a:cubicBezTo>
                    <a:pt x="17625" y="19629"/>
                    <a:pt x="17281" y="20039"/>
                    <a:pt x="16955" y="20463"/>
                  </a:cubicBezTo>
                  <a:cubicBezTo>
                    <a:pt x="16558" y="20978"/>
                    <a:pt x="16131" y="21478"/>
                    <a:pt x="15669" y="21942"/>
                  </a:cubicBezTo>
                  <a:cubicBezTo>
                    <a:pt x="15518" y="22092"/>
                    <a:pt x="15481" y="22279"/>
                    <a:pt x="15367" y="22435"/>
                  </a:cubicBezTo>
                  <a:cubicBezTo>
                    <a:pt x="14978" y="22970"/>
                    <a:pt x="14410" y="23340"/>
                    <a:pt x="14025" y="23879"/>
                  </a:cubicBezTo>
                  <a:cubicBezTo>
                    <a:pt x="13738" y="24279"/>
                    <a:pt x="13335" y="24607"/>
                    <a:pt x="12969" y="24952"/>
                  </a:cubicBezTo>
                  <a:cubicBezTo>
                    <a:pt x="12341" y="25544"/>
                    <a:pt x="11688" y="26112"/>
                    <a:pt x="11076" y="26719"/>
                  </a:cubicBezTo>
                  <a:cubicBezTo>
                    <a:pt x="10799" y="26994"/>
                    <a:pt x="10485" y="27233"/>
                    <a:pt x="10225" y="27516"/>
                  </a:cubicBezTo>
                  <a:cubicBezTo>
                    <a:pt x="10127" y="27622"/>
                    <a:pt x="10051" y="27662"/>
                    <a:pt x="9988" y="27662"/>
                  </a:cubicBezTo>
                  <a:cubicBezTo>
                    <a:pt x="9881" y="27662"/>
                    <a:pt x="9809" y="27550"/>
                    <a:pt x="9722" y="27447"/>
                  </a:cubicBezTo>
                  <a:cubicBezTo>
                    <a:pt x="9436" y="27108"/>
                    <a:pt x="9271" y="26694"/>
                    <a:pt x="8960" y="26366"/>
                  </a:cubicBezTo>
                  <a:cubicBezTo>
                    <a:pt x="8499" y="25884"/>
                    <a:pt x="8167" y="25312"/>
                    <a:pt x="7776" y="24785"/>
                  </a:cubicBezTo>
                  <a:cubicBezTo>
                    <a:pt x="7322" y="24173"/>
                    <a:pt x="6774" y="23617"/>
                    <a:pt x="6303" y="23004"/>
                  </a:cubicBezTo>
                  <a:cubicBezTo>
                    <a:pt x="5757" y="22292"/>
                    <a:pt x="5282" y="21540"/>
                    <a:pt x="4843" y="20769"/>
                  </a:cubicBezTo>
                  <a:cubicBezTo>
                    <a:pt x="4545" y="20249"/>
                    <a:pt x="4194" y="19763"/>
                    <a:pt x="3923" y="19222"/>
                  </a:cubicBezTo>
                  <a:cubicBezTo>
                    <a:pt x="3592" y="18560"/>
                    <a:pt x="3273" y="17885"/>
                    <a:pt x="2869" y="17252"/>
                  </a:cubicBezTo>
                  <a:cubicBezTo>
                    <a:pt x="2679" y="16954"/>
                    <a:pt x="2678" y="16540"/>
                    <a:pt x="2471" y="16258"/>
                  </a:cubicBezTo>
                  <a:cubicBezTo>
                    <a:pt x="2202" y="15893"/>
                    <a:pt x="2200" y="15466"/>
                    <a:pt x="2079" y="15080"/>
                  </a:cubicBezTo>
                  <a:cubicBezTo>
                    <a:pt x="1956" y="14686"/>
                    <a:pt x="1798" y="14276"/>
                    <a:pt x="1815" y="13823"/>
                  </a:cubicBezTo>
                  <a:cubicBezTo>
                    <a:pt x="1831" y="13399"/>
                    <a:pt x="1668" y="12964"/>
                    <a:pt x="1663" y="12526"/>
                  </a:cubicBezTo>
                  <a:cubicBezTo>
                    <a:pt x="1658" y="11926"/>
                    <a:pt x="1698" y="11306"/>
                    <a:pt x="1636" y="10733"/>
                  </a:cubicBezTo>
                  <a:cubicBezTo>
                    <a:pt x="1588" y="10291"/>
                    <a:pt x="1886" y="9884"/>
                    <a:pt x="1669" y="9466"/>
                  </a:cubicBezTo>
                  <a:cubicBezTo>
                    <a:pt x="1657" y="9441"/>
                    <a:pt x="1740" y="9383"/>
                    <a:pt x="1740" y="9340"/>
                  </a:cubicBezTo>
                  <a:cubicBezTo>
                    <a:pt x="1740" y="9210"/>
                    <a:pt x="2155" y="9133"/>
                    <a:pt x="1795" y="8958"/>
                  </a:cubicBezTo>
                  <a:cubicBezTo>
                    <a:pt x="1768" y="8945"/>
                    <a:pt x="1814" y="8875"/>
                    <a:pt x="1859" y="8835"/>
                  </a:cubicBezTo>
                  <a:cubicBezTo>
                    <a:pt x="1994" y="8718"/>
                    <a:pt x="2129" y="8647"/>
                    <a:pt x="2039" y="8385"/>
                  </a:cubicBezTo>
                  <a:cubicBezTo>
                    <a:pt x="1980" y="8216"/>
                    <a:pt x="2251" y="7955"/>
                    <a:pt x="2365" y="7733"/>
                  </a:cubicBezTo>
                  <a:cubicBezTo>
                    <a:pt x="2613" y="7247"/>
                    <a:pt x="2890" y="6770"/>
                    <a:pt x="3259" y="6334"/>
                  </a:cubicBezTo>
                  <a:cubicBezTo>
                    <a:pt x="3437" y="6124"/>
                    <a:pt x="3713" y="5812"/>
                    <a:pt x="3679" y="5444"/>
                  </a:cubicBezTo>
                  <a:cubicBezTo>
                    <a:pt x="3678" y="5422"/>
                    <a:pt x="3680" y="5385"/>
                    <a:pt x="3694" y="5378"/>
                  </a:cubicBezTo>
                  <a:cubicBezTo>
                    <a:pt x="4276" y="5076"/>
                    <a:pt x="4397" y="4363"/>
                    <a:pt x="4939" y="4060"/>
                  </a:cubicBezTo>
                  <a:cubicBezTo>
                    <a:pt x="5449" y="3776"/>
                    <a:pt x="5654" y="3138"/>
                    <a:pt x="6307" y="3049"/>
                  </a:cubicBezTo>
                  <a:cubicBezTo>
                    <a:pt x="6484" y="2597"/>
                    <a:pt x="7017" y="2606"/>
                    <a:pt x="7355" y="2357"/>
                  </a:cubicBezTo>
                  <a:cubicBezTo>
                    <a:pt x="7578" y="2192"/>
                    <a:pt x="7940" y="2110"/>
                    <a:pt x="8189" y="1912"/>
                  </a:cubicBezTo>
                  <a:cubicBezTo>
                    <a:pt x="8238" y="1984"/>
                    <a:pt x="8274" y="2007"/>
                    <a:pt x="8300" y="2007"/>
                  </a:cubicBezTo>
                  <a:cubicBezTo>
                    <a:pt x="8315" y="2007"/>
                    <a:pt x="8328" y="1999"/>
                    <a:pt x="8338" y="1989"/>
                  </a:cubicBezTo>
                  <a:cubicBezTo>
                    <a:pt x="8828" y="1501"/>
                    <a:pt x="9519" y="1650"/>
                    <a:pt x="10114" y="1502"/>
                  </a:cubicBezTo>
                  <a:cubicBezTo>
                    <a:pt x="10625" y="1375"/>
                    <a:pt x="11170" y="1343"/>
                    <a:pt x="11702" y="1321"/>
                  </a:cubicBezTo>
                  <a:cubicBezTo>
                    <a:pt x="11884" y="1314"/>
                    <a:pt x="12071" y="1259"/>
                    <a:pt x="12261" y="1259"/>
                  </a:cubicBezTo>
                  <a:close/>
                  <a:moveTo>
                    <a:pt x="12129" y="1"/>
                  </a:moveTo>
                  <a:cubicBezTo>
                    <a:pt x="11806" y="1"/>
                    <a:pt x="11480" y="29"/>
                    <a:pt x="11154" y="127"/>
                  </a:cubicBezTo>
                  <a:cubicBezTo>
                    <a:pt x="10624" y="286"/>
                    <a:pt x="10026" y="226"/>
                    <a:pt x="9481" y="354"/>
                  </a:cubicBezTo>
                  <a:cubicBezTo>
                    <a:pt x="9236" y="413"/>
                    <a:pt x="8989" y="362"/>
                    <a:pt x="8768" y="444"/>
                  </a:cubicBezTo>
                  <a:cubicBezTo>
                    <a:pt x="8426" y="571"/>
                    <a:pt x="8072" y="733"/>
                    <a:pt x="7747" y="833"/>
                  </a:cubicBezTo>
                  <a:cubicBezTo>
                    <a:pt x="7002" y="1061"/>
                    <a:pt x="6388" y="1499"/>
                    <a:pt x="5687" y="1783"/>
                  </a:cubicBezTo>
                  <a:cubicBezTo>
                    <a:pt x="5521" y="1850"/>
                    <a:pt x="5315" y="1901"/>
                    <a:pt x="5332" y="2141"/>
                  </a:cubicBezTo>
                  <a:cubicBezTo>
                    <a:pt x="5282" y="2120"/>
                    <a:pt x="5235" y="2111"/>
                    <a:pt x="5191" y="2111"/>
                  </a:cubicBezTo>
                  <a:cubicBezTo>
                    <a:pt x="5060" y="2111"/>
                    <a:pt x="4959" y="2194"/>
                    <a:pt x="4907" y="2307"/>
                  </a:cubicBezTo>
                  <a:cubicBezTo>
                    <a:pt x="4823" y="2492"/>
                    <a:pt x="4660" y="2556"/>
                    <a:pt x="4518" y="2671"/>
                  </a:cubicBezTo>
                  <a:cubicBezTo>
                    <a:pt x="4069" y="3035"/>
                    <a:pt x="3526" y="3374"/>
                    <a:pt x="3266" y="3847"/>
                  </a:cubicBezTo>
                  <a:cubicBezTo>
                    <a:pt x="2989" y="4353"/>
                    <a:pt x="2511" y="4710"/>
                    <a:pt x="2292" y="5243"/>
                  </a:cubicBezTo>
                  <a:cubicBezTo>
                    <a:pt x="2111" y="5679"/>
                    <a:pt x="1832" y="6067"/>
                    <a:pt x="1559" y="6464"/>
                  </a:cubicBezTo>
                  <a:cubicBezTo>
                    <a:pt x="1272" y="6880"/>
                    <a:pt x="1072" y="7371"/>
                    <a:pt x="857" y="7840"/>
                  </a:cubicBezTo>
                  <a:cubicBezTo>
                    <a:pt x="655" y="8280"/>
                    <a:pt x="546" y="8746"/>
                    <a:pt x="434" y="9183"/>
                  </a:cubicBezTo>
                  <a:cubicBezTo>
                    <a:pt x="281" y="9777"/>
                    <a:pt x="292" y="10423"/>
                    <a:pt x="209" y="11043"/>
                  </a:cubicBezTo>
                  <a:cubicBezTo>
                    <a:pt x="181" y="11247"/>
                    <a:pt x="402" y="11413"/>
                    <a:pt x="333" y="11567"/>
                  </a:cubicBezTo>
                  <a:cubicBezTo>
                    <a:pt x="1" y="12301"/>
                    <a:pt x="421" y="13013"/>
                    <a:pt x="384" y="13744"/>
                  </a:cubicBezTo>
                  <a:cubicBezTo>
                    <a:pt x="356" y="14327"/>
                    <a:pt x="640" y="14921"/>
                    <a:pt x="759" y="15516"/>
                  </a:cubicBezTo>
                  <a:cubicBezTo>
                    <a:pt x="925" y="16346"/>
                    <a:pt x="1316" y="17095"/>
                    <a:pt x="1664" y="17860"/>
                  </a:cubicBezTo>
                  <a:cubicBezTo>
                    <a:pt x="1839" y="18241"/>
                    <a:pt x="2105" y="18583"/>
                    <a:pt x="2309" y="18931"/>
                  </a:cubicBezTo>
                  <a:cubicBezTo>
                    <a:pt x="2548" y="19342"/>
                    <a:pt x="2764" y="19764"/>
                    <a:pt x="2957" y="20197"/>
                  </a:cubicBezTo>
                  <a:cubicBezTo>
                    <a:pt x="3346" y="21066"/>
                    <a:pt x="3976" y="21807"/>
                    <a:pt x="4456" y="22631"/>
                  </a:cubicBezTo>
                  <a:cubicBezTo>
                    <a:pt x="4649" y="22962"/>
                    <a:pt x="4970" y="23233"/>
                    <a:pt x="5175" y="23535"/>
                  </a:cubicBezTo>
                  <a:cubicBezTo>
                    <a:pt x="5544" y="24079"/>
                    <a:pt x="5905" y="24615"/>
                    <a:pt x="6375" y="25082"/>
                  </a:cubicBezTo>
                  <a:cubicBezTo>
                    <a:pt x="6599" y="25304"/>
                    <a:pt x="6810" y="25520"/>
                    <a:pt x="6973" y="25801"/>
                  </a:cubicBezTo>
                  <a:cubicBezTo>
                    <a:pt x="7232" y="26252"/>
                    <a:pt x="7658" y="26601"/>
                    <a:pt x="7981" y="27006"/>
                  </a:cubicBezTo>
                  <a:cubicBezTo>
                    <a:pt x="8304" y="27412"/>
                    <a:pt x="8587" y="27824"/>
                    <a:pt x="8996" y="28177"/>
                  </a:cubicBezTo>
                  <a:cubicBezTo>
                    <a:pt x="9204" y="28356"/>
                    <a:pt x="9529" y="28583"/>
                    <a:pt x="9552" y="28977"/>
                  </a:cubicBezTo>
                  <a:cubicBezTo>
                    <a:pt x="9560" y="29105"/>
                    <a:pt x="9658" y="29261"/>
                    <a:pt x="9848" y="29261"/>
                  </a:cubicBezTo>
                  <a:cubicBezTo>
                    <a:pt x="9921" y="29261"/>
                    <a:pt x="10007" y="29238"/>
                    <a:pt x="10106" y="29182"/>
                  </a:cubicBezTo>
                  <a:cubicBezTo>
                    <a:pt x="10408" y="29014"/>
                    <a:pt x="10639" y="28810"/>
                    <a:pt x="10898" y="28601"/>
                  </a:cubicBezTo>
                  <a:cubicBezTo>
                    <a:pt x="11698" y="27954"/>
                    <a:pt x="12314" y="27127"/>
                    <a:pt x="13187" y="26554"/>
                  </a:cubicBezTo>
                  <a:cubicBezTo>
                    <a:pt x="13498" y="26352"/>
                    <a:pt x="13685" y="26005"/>
                    <a:pt x="13987" y="25757"/>
                  </a:cubicBezTo>
                  <a:cubicBezTo>
                    <a:pt x="14494" y="25340"/>
                    <a:pt x="14991" y="24898"/>
                    <a:pt x="15333" y="24322"/>
                  </a:cubicBezTo>
                  <a:cubicBezTo>
                    <a:pt x="15439" y="24144"/>
                    <a:pt x="15792" y="24001"/>
                    <a:pt x="15867" y="23886"/>
                  </a:cubicBezTo>
                  <a:cubicBezTo>
                    <a:pt x="16084" y="23554"/>
                    <a:pt x="16342" y="23281"/>
                    <a:pt x="16608" y="22987"/>
                  </a:cubicBezTo>
                  <a:cubicBezTo>
                    <a:pt x="16911" y="22656"/>
                    <a:pt x="17086" y="22220"/>
                    <a:pt x="17487" y="21945"/>
                  </a:cubicBezTo>
                  <a:cubicBezTo>
                    <a:pt x="17603" y="21866"/>
                    <a:pt x="17559" y="21622"/>
                    <a:pt x="17784" y="21622"/>
                  </a:cubicBezTo>
                  <a:cubicBezTo>
                    <a:pt x="17792" y="21622"/>
                    <a:pt x="17799" y="21622"/>
                    <a:pt x="17807" y="21623"/>
                  </a:cubicBezTo>
                  <a:cubicBezTo>
                    <a:pt x="17816" y="21152"/>
                    <a:pt x="18271" y="20911"/>
                    <a:pt x="18518" y="20620"/>
                  </a:cubicBezTo>
                  <a:cubicBezTo>
                    <a:pt x="19002" y="20051"/>
                    <a:pt x="19386" y="19414"/>
                    <a:pt x="19869" y="18845"/>
                  </a:cubicBezTo>
                  <a:cubicBezTo>
                    <a:pt x="20095" y="18578"/>
                    <a:pt x="20390" y="18237"/>
                    <a:pt x="20450" y="17815"/>
                  </a:cubicBezTo>
                  <a:cubicBezTo>
                    <a:pt x="20483" y="17582"/>
                    <a:pt x="20619" y="17363"/>
                    <a:pt x="20813" y="17169"/>
                  </a:cubicBezTo>
                  <a:cubicBezTo>
                    <a:pt x="20937" y="17043"/>
                    <a:pt x="21242" y="16919"/>
                    <a:pt x="21062" y="16615"/>
                  </a:cubicBezTo>
                  <a:cubicBezTo>
                    <a:pt x="21025" y="16552"/>
                    <a:pt x="21133" y="16320"/>
                    <a:pt x="21205" y="16306"/>
                  </a:cubicBezTo>
                  <a:cubicBezTo>
                    <a:pt x="21550" y="16237"/>
                    <a:pt x="21441" y="15952"/>
                    <a:pt x="21520" y="15766"/>
                  </a:cubicBezTo>
                  <a:cubicBezTo>
                    <a:pt x="21687" y="15369"/>
                    <a:pt x="21588" y="14933"/>
                    <a:pt x="21686" y="14518"/>
                  </a:cubicBezTo>
                  <a:cubicBezTo>
                    <a:pt x="21726" y="14344"/>
                    <a:pt x="21952" y="14153"/>
                    <a:pt x="21870" y="14095"/>
                  </a:cubicBezTo>
                  <a:cubicBezTo>
                    <a:pt x="21516" y="13846"/>
                    <a:pt x="22181" y="13599"/>
                    <a:pt x="21841" y="13386"/>
                  </a:cubicBezTo>
                  <a:cubicBezTo>
                    <a:pt x="22287" y="13248"/>
                    <a:pt x="21730" y="12748"/>
                    <a:pt x="22154" y="12601"/>
                  </a:cubicBezTo>
                  <a:cubicBezTo>
                    <a:pt x="21943" y="12403"/>
                    <a:pt x="22474" y="12140"/>
                    <a:pt x="22090" y="11957"/>
                  </a:cubicBezTo>
                  <a:cubicBezTo>
                    <a:pt x="22117" y="11912"/>
                    <a:pt x="22139" y="11864"/>
                    <a:pt x="22168" y="11820"/>
                  </a:cubicBezTo>
                  <a:cubicBezTo>
                    <a:pt x="22364" y="11533"/>
                    <a:pt x="22365" y="11218"/>
                    <a:pt x="22266" y="10910"/>
                  </a:cubicBezTo>
                  <a:cubicBezTo>
                    <a:pt x="22248" y="10854"/>
                    <a:pt x="22106" y="10828"/>
                    <a:pt x="22154" y="10701"/>
                  </a:cubicBezTo>
                  <a:cubicBezTo>
                    <a:pt x="22336" y="10220"/>
                    <a:pt x="22048" y="9715"/>
                    <a:pt x="22227" y="9236"/>
                  </a:cubicBezTo>
                  <a:cubicBezTo>
                    <a:pt x="22267" y="9126"/>
                    <a:pt x="22221" y="9017"/>
                    <a:pt x="22239" y="8961"/>
                  </a:cubicBezTo>
                  <a:cubicBezTo>
                    <a:pt x="22349" y="8619"/>
                    <a:pt x="22057" y="8338"/>
                    <a:pt x="22131" y="7901"/>
                  </a:cubicBezTo>
                  <a:cubicBezTo>
                    <a:pt x="22273" y="7349"/>
                    <a:pt x="21654" y="6890"/>
                    <a:pt x="21604" y="6274"/>
                  </a:cubicBezTo>
                  <a:cubicBezTo>
                    <a:pt x="21580" y="5981"/>
                    <a:pt x="21271" y="5762"/>
                    <a:pt x="21215" y="5532"/>
                  </a:cubicBezTo>
                  <a:cubicBezTo>
                    <a:pt x="21082" y="4992"/>
                    <a:pt x="20382" y="4863"/>
                    <a:pt x="20351" y="4301"/>
                  </a:cubicBezTo>
                  <a:cubicBezTo>
                    <a:pt x="19726" y="3952"/>
                    <a:pt x="19349" y="3353"/>
                    <a:pt x="18815" y="2917"/>
                  </a:cubicBezTo>
                  <a:cubicBezTo>
                    <a:pt x="17984" y="2241"/>
                    <a:pt x="17110" y="1612"/>
                    <a:pt x="16155" y="1100"/>
                  </a:cubicBezTo>
                  <a:cubicBezTo>
                    <a:pt x="15790" y="903"/>
                    <a:pt x="15382" y="737"/>
                    <a:pt x="15035" y="543"/>
                  </a:cubicBezTo>
                  <a:cubicBezTo>
                    <a:pt x="14390" y="182"/>
                    <a:pt x="13705" y="79"/>
                    <a:pt x="13025" y="41"/>
                  </a:cubicBezTo>
                  <a:cubicBezTo>
                    <a:pt x="12729" y="25"/>
                    <a:pt x="12430" y="1"/>
                    <a:pt x="12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8;p30">
              <a:extLst>
                <a:ext uri="{FF2B5EF4-FFF2-40B4-BE49-F238E27FC236}">
                  <a16:creationId xmlns:a16="http://schemas.microsoft.com/office/drawing/2014/main" id="{628D02E7-DE8D-14A2-9E1F-203715B882A2}"/>
                </a:ext>
              </a:extLst>
            </p:cNvPr>
            <p:cNvSpPr/>
            <p:nvPr/>
          </p:nvSpPr>
          <p:spPr>
            <a:xfrm>
              <a:off x="5304325" y="2107313"/>
              <a:ext cx="291525" cy="317775"/>
            </a:xfrm>
            <a:custGeom>
              <a:avLst/>
              <a:gdLst/>
              <a:ahLst/>
              <a:cxnLst/>
              <a:rect l="l" t="t" r="r" b="b"/>
              <a:pathLst>
                <a:path w="11661" h="12711" extrusionOk="0">
                  <a:moveTo>
                    <a:pt x="3483" y="732"/>
                  </a:moveTo>
                  <a:cubicBezTo>
                    <a:pt x="3494" y="732"/>
                    <a:pt x="3504" y="733"/>
                    <a:pt x="3514" y="734"/>
                  </a:cubicBezTo>
                  <a:cubicBezTo>
                    <a:pt x="3624" y="755"/>
                    <a:pt x="3735" y="760"/>
                    <a:pt x="3845" y="760"/>
                  </a:cubicBezTo>
                  <a:cubicBezTo>
                    <a:pt x="3942" y="760"/>
                    <a:pt x="4038" y="756"/>
                    <a:pt x="4135" y="756"/>
                  </a:cubicBezTo>
                  <a:cubicBezTo>
                    <a:pt x="4312" y="756"/>
                    <a:pt x="4488" y="768"/>
                    <a:pt x="4660" y="838"/>
                  </a:cubicBezTo>
                  <a:cubicBezTo>
                    <a:pt x="5098" y="1018"/>
                    <a:pt x="5290" y="1393"/>
                    <a:pt x="5506" y="1725"/>
                  </a:cubicBezTo>
                  <a:cubicBezTo>
                    <a:pt x="5670" y="1974"/>
                    <a:pt x="5922" y="2199"/>
                    <a:pt x="5915" y="2543"/>
                  </a:cubicBezTo>
                  <a:cubicBezTo>
                    <a:pt x="5912" y="2802"/>
                    <a:pt x="5896" y="3059"/>
                    <a:pt x="5812" y="3295"/>
                  </a:cubicBezTo>
                  <a:cubicBezTo>
                    <a:pt x="5669" y="3701"/>
                    <a:pt x="5435" y="4077"/>
                    <a:pt x="5308" y="4491"/>
                  </a:cubicBezTo>
                  <a:cubicBezTo>
                    <a:pt x="5296" y="4530"/>
                    <a:pt x="5290" y="4585"/>
                    <a:pt x="5260" y="4607"/>
                  </a:cubicBezTo>
                  <a:cubicBezTo>
                    <a:pt x="4880" y="4873"/>
                    <a:pt x="5159" y="5056"/>
                    <a:pt x="5362" y="5237"/>
                  </a:cubicBezTo>
                  <a:cubicBezTo>
                    <a:pt x="5583" y="5434"/>
                    <a:pt x="5559" y="5652"/>
                    <a:pt x="5301" y="5830"/>
                  </a:cubicBezTo>
                  <a:cubicBezTo>
                    <a:pt x="5264" y="5855"/>
                    <a:pt x="5235" y="5865"/>
                    <a:pt x="5211" y="5865"/>
                  </a:cubicBezTo>
                  <a:cubicBezTo>
                    <a:pt x="5148" y="5865"/>
                    <a:pt x="5125" y="5795"/>
                    <a:pt x="5087" y="5761"/>
                  </a:cubicBezTo>
                  <a:cubicBezTo>
                    <a:pt x="4813" y="5515"/>
                    <a:pt x="4483" y="5369"/>
                    <a:pt x="4131" y="5369"/>
                  </a:cubicBezTo>
                  <a:cubicBezTo>
                    <a:pt x="4045" y="5369"/>
                    <a:pt x="3959" y="5378"/>
                    <a:pt x="3871" y="5396"/>
                  </a:cubicBezTo>
                  <a:cubicBezTo>
                    <a:pt x="3580" y="5456"/>
                    <a:pt x="3293" y="5523"/>
                    <a:pt x="3000" y="5532"/>
                  </a:cubicBezTo>
                  <a:cubicBezTo>
                    <a:pt x="2973" y="5532"/>
                    <a:pt x="2945" y="5533"/>
                    <a:pt x="2918" y="5533"/>
                  </a:cubicBezTo>
                  <a:cubicBezTo>
                    <a:pt x="2366" y="5533"/>
                    <a:pt x="1882" y="5358"/>
                    <a:pt x="1446" y="5027"/>
                  </a:cubicBezTo>
                  <a:cubicBezTo>
                    <a:pt x="802" y="4540"/>
                    <a:pt x="808" y="3867"/>
                    <a:pt x="814" y="3221"/>
                  </a:cubicBezTo>
                  <a:cubicBezTo>
                    <a:pt x="816" y="3061"/>
                    <a:pt x="881" y="2794"/>
                    <a:pt x="1055" y="2614"/>
                  </a:cubicBezTo>
                  <a:cubicBezTo>
                    <a:pt x="1114" y="2553"/>
                    <a:pt x="1159" y="2526"/>
                    <a:pt x="1194" y="2526"/>
                  </a:cubicBezTo>
                  <a:cubicBezTo>
                    <a:pt x="1242" y="2526"/>
                    <a:pt x="1272" y="2574"/>
                    <a:pt x="1299" y="2651"/>
                  </a:cubicBezTo>
                  <a:cubicBezTo>
                    <a:pt x="1426" y="3004"/>
                    <a:pt x="1644" y="3322"/>
                    <a:pt x="1817" y="3652"/>
                  </a:cubicBezTo>
                  <a:cubicBezTo>
                    <a:pt x="1929" y="3866"/>
                    <a:pt x="2187" y="4119"/>
                    <a:pt x="2581" y="4119"/>
                  </a:cubicBezTo>
                  <a:cubicBezTo>
                    <a:pt x="2582" y="4119"/>
                    <a:pt x="2583" y="4119"/>
                    <a:pt x="2584" y="4119"/>
                  </a:cubicBezTo>
                  <a:cubicBezTo>
                    <a:pt x="3330" y="4117"/>
                    <a:pt x="3738" y="3685"/>
                    <a:pt x="4152" y="3217"/>
                  </a:cubicBezTo>
                  <a:cubicBezTo>
                    <a:pt x="4439" y="2892"/>
                    <a:pt x="4456" y="2557"/>
                    <a:pt x="4357" y="2182"/>
                  </a:cubicBezTo>
                  <a:cubicBezTo>
                    <a:pt x="4328" y="2069"/>
                    <a:pt x="4285" y="1957"/>
                    <a:pt x="4196" y="1896"/>
                  </a:cubicBezTo>
                  <a:cubicBezTo>
                    <a:pt x="3783" y="1614"/>
                    <a:pt x="3414" y="1276"/>
                    <a:pt x="2898" y="1057"/>
                  </a:cubicBezTo>
                  <a:lnTo>
                    <a:pt x="2899" y="1057"/>
                  </a:lnTo>
                  <a:cubicBezTo>
                    <a:pt x="3109" y="939"/>
                    <a:pt x="3319" y="732"/>
                    <a:pt x="3483" y="732"/>
                  </a:cubicBezTo>
                  <a:close/>
                  <a:moveTo>
                    <a:pt x="8479" y="8048"/>
                  </a:moveTo>
                  <a:cubicBezTo>
                    <a:pt x="8591" y="8066"/>
                    <a:pt x="8652" y="8133"/>
                    <a:pt x="8716" y="8201"/>
                  </a:cubicBezTo>
                  <a:cubicBezTo>
                    <a:pt x="9058" y="8563"/>
                    <a:pt x="9407" y="8918"/>
                    <a:pt x="9743" y="9284"/>
                  </a:cubicBezTo>
                  <a:cubicBezTo>
                    <a:pt x="9799" y="9345"/>
                    <a:pt x="9853" y="9396"/>
                    <a:pt x="9927" y="9432"/>
                  </a:cubicBezTo>
                  <a:cubicBezTo>
                    <a:pt x="10114" y="9526"/>
                    <a:pt x="10021" y="9667"/>
                    <a:pt x="9927" y="9713"/>
                  </a:cubicBezTo>
                  <a:cubicBezTo>
                    <a:pt x="9535" y="9907"/>
                    <a:pt x="9353" y="10294"/>
                    <a:pt x="8967" y="10501"/>
                  </a:cubicBezTo>
                  <a:cubicBezTo>
                    <a:pt x="8872" y="10552"/>
                    <a:pt x="8758" y="10578"/>
                    <a:pt x="8648" y="10578"/>
                  </a:cubicBezTo>
                  <a:cubicBezTo>
                    <a:pt x="8455" y="10578"/>
                    <a:pt x="8273" y="10496"/>
                    <a:pt x="8226" y="10316"/>
                  </a:cubicBezTo>
                  <a:cubicBezTo>
                    <a:pt x="8175" y="10116"/>
                    <a:pt x="8068" y="9973"/>
                    <a:pt x="7878" y="9879"/>
                  </a:cubicBezTo>
                  <a:cubicBezTo>
                    <a:pt x="7814" y="9847"/>
                    <a:pt x="7812" y="9806"/>
                    <a:pt x="7789" y="9756"/>
                  </a:cubicBezTo>
                  <a:cubicBezTo>
                    <a:pt x="7621" y="9402"/>
                    <a:pt x="7449" y="9046"/>
                    <a:pt x="7172" y="8748"/>
                  </a:cubicBezTo>
                  <a:cubicBezTo>
                    <a:pt x="7074" y="8643"/>
                    <a:pt x="7192" y="8582"/>
                    <a:pt x="7223" y="8582"/>
                  </a:cubicBezTo>
                  <a:cubicBezTo>
                    <a:pt x="7223" y="8582"/>
                    <a:pt x="7224" y="8582"/>
                    <a:pt x="7225" y="8582"/>
                  </a:cubicBezTo>
                  <a:cubicBezTo>
                    <a:pt x="7249" y="8584"/>
                    <a:pt x="7273" y="8585"/>
                    <a:pt x="7296" y="8585"/>
                  </a:cubicBezTo>
                  <a:cubicBezTo>
                    <a:pt x="7748" y="8585"/>
                    <a:pt x="8037" y="8273"/>
                    <a:pt x="8395" y="8095"/>
                  </a:cubicBezTo>
                  <a:cubicBezTo>
                    <a:pt x="8425" y="8080"/>
                    <a:pt x="8454" y="8062"/>
                    <a:pt x="8479" y="8048"/>
                  </a:cubicBezTo>
                  <a:close/>
                  <a:moveTo>
                    <a:pt x="8675" y="2645"/>
                  </a:moveTo>
                  <a:cubicBezTo>
                    <a:pt x="8800" y="2645"/>
                    <a:pt x="8940" y="2770"/>
                    <a:pt x="9031" y="2823"/>
                  </a:cubicBezTo>
                  <a:cubicBezTo>
                    <a:pt x="9508" y="3105"/>
                    <a:pt x="9884" y="3496"/>
                    <a:pt x="10257" y="3885"/>
                  </a:cubicBezTo>
                  <a:cubicBezTo>
                    <a:pt x="10283" y="3908"/>
                    <a:pt x="10311" y="3928"/>
                    <a:pt x="10341" y="3944"/>
                  </a:cubicBezTo>
                  <a:cubicBezTo>
                    <a:pt x="10894" y="4274"/>
                    <a:pt x="10927" y="4430"/>
                    <a:pt x="10507" y="4887"/>
                  </a:cubicBezTo>
                  <a:cubicBezTo>
                    <a:pt x="10052" y="5381"/>
                    <a:pt x="9549" y="5840"/>
                    <a:pt x="9070" y="6314"/>
                  </a:cubicBezTo>
                  <a:cubicBezTo>
                    <a:pt x="8662" y="6720"/>
                    <a:pt x="8265" y="7144"/>
                    <a:pt x="7825" y="7522"/>
                  </a:cubicBezTo>
                  <a:cubicBezTo>
                    <a:pt x="7665" y="7660"/>
                    <a:pt x="7519" y="7910"/>
                    <a:pt x="7253" y="7910"/>
                  </a:cubicBezTo>
                  <a:cubicBezTo>
                    <a:pt x="7180" y="7910"/>
                    <a:pt x="7099" y="7891"/>
                    <a:pt x="7006" y="7847"/>
                  </a:cubicBezTo>
                  <a:cubicBezTo>
                    <a:pt x="6996" y="7842"/>
                    <a:pt x="6984" y="7840"/>
                    <a:pt x="6970" y="7840"/>
                  </a:cubicBezTo>
                  <a:cubicBezTo>
                    <a:pt x="6891" y="7840"/>
                    <a:pt x="6758" y="7910"/>
                    <a:pt x="6687" y="7969"/>
                  </a:cubicBezTo>
                  <a:cubicBezTo>
                    <a:pt x="6207" y="8371"/>
                    <a:pt x="5687" y="8730"/>
                    <a:pt x="5299" y="9222"/>
                  </a:cubicBezTo>
                  <a:cubicBezTo>
                    <a:pt x="5074" y="9507"/>
                    <a:pt x="4715" y="9702"/>
                    <a:pt x="4478" y="9994"/>
                  </a:cubicBezTo>
                  <a:cubicBezTo>
                    <a:pt x="4303" y="10208"/>
                    <a:pt x="4035" y="10374"/>
                    <a:pt x="4095" y="10705"/>
                  </a:cubicBezTo>
                  <a:cubicBezTo>
                    <a:pt x="4223" y="10939"/>
                    <a:pt x="3988" y="11124"/>
                    <a:pt x="3861" y="11248"/>
                  </a:cubicBezTo>
                  <a:cubicBezTo>
                    <a:pt x="3646" y="11457"/>
                    <a:pt x="3429" y="11676"/>
                    <a:pt x="3191" y="11872"/>
                  </a:cubicBezTo>
                  <a:cubicBezTo>
                    <a:pt x="3079" y="11964"/>
                    <a:pt x="2967" y="11999"/>
                    <a:pt x="2868" y="11999"/>
                  </a:cubicBezTo>
                  <a:cubicBezTo>
                    <a:pt x="2809" y="11999"/>
                    <a:pt x="2755" y="11987"/>
                    <a:pt x="2708" y="11966"/>
                  </a:cubicBezTo>
                  <a:cubicBezTo>
                    <a:pt x="2570" y="11905"/>
                    <a:pt x="2465" y="11739"/>
                    <a:pt x="2497" y="11552"/>
                  </a:cubicBezTo>
                  <a:cubicBezTo>
                    <a:pt x="2515" y="11447"/>
                    <a:pt x="2555" y="11348"/>
                    <a:pt x="2568" y="11241"/>
                  </a:cubicBezTo>
                  <a:cubicBezTo>
                    <a:pt x="2610" y="10937"/>
                    <a:pt x="2691" y="10640"/>
                    <a:pt x="2810" y="10357"/>
                  </a:cubicBezTo>
                  <a:cubicBezTo>
                    <a:pt x="2830" y="10307"/>
                    <a:pt x="2891" y="10171"/>
                    <a:pt x="3031" y="10171"/>
                  </a:cubicBezTo>
                  <a:cubicBezTo>
                    <a:pt x="3077" y="10171"/>
                    <a:pt x="3132" y="10186"/>
                    <a:pt x="3197" y="10224"/>
                  </a:cubicBezTo>
                  <a:cubicBezTo>
                    <a:pt x="3276" y="10270"/>
                    <a:pt x="3355" y="10293"/>
                    <a:pt x="3432" y="10293"/>
                  </a:cubicBezTo>
                  <a:cubicBezTo>
                    <a:pt x="3581" y="10293"/>
                    <a:pt x="3727" y="10208"/>
                    <a:pt x="3877" y="10040"/>
                  </a:cubicBezTo>
                  <a:cubicBezTo>
                    <a:pt x="4241" y="9634"/>
                    <a:pt x="4672" y="9266"/>
                    <a:pt x="4980" y="8823"/>
                  </a:cubicBezTo>
                  <a:cubicBezTo>
                    <a:pt x="5197" y="8511"/>
                    <a:pt x="5499" y="8251"/>
                    <a:pt x="5659" y="7904"/>
                  </a:cubicBezTo>
                  <a:cubicBezTo>
                    <a:pt x="5751" y="7707"/>
                    <a:pt x="5751" y="7521"/>
                    <a:pt x="5731" y="7307"/>
                  </a:cubicBezTo>
                  <a:cubicBezTo>
                    <a:pt x="5694" y="6924"/>
                    <a:pt x="5670" y="6520"/>
                    <a:pt x="6036" y="6217"/>
                  </a:cubicBezTo>
                  <a:cubicBezTo>
                    <a:pt x="6064" y="6193"/>
                    <a:pt x="6061" y="6138"/>
                    <a:pt x="6080" y="6102"/>
                  </a:cubicBezTo>
                  <a:cubicBezTo>
                    <a:pt x="6191" y="5883"/>
                    <a:pt x="6199" y="5643"/>
                    <a:pt x="6505" y="5489"/>
                  </a:cubicBezTo>
                  <a:cubicBezTo>
                    <a:pt x="6725" y="5379"/>
                    <a:pt x="6846" y="5076"/>
                    <a:pt x="6963" y="4840"/>
                  </a:cubicBezTo>
                  <a:cubicBezTo>
                    <a:pt x="7021" y="4725"/>
                    <a:pt x="7027" y="4609"/>
                    <a:pt x="7188" y="4609"/>
                  </a:cubicBezTo>
                  <a:cubicBezTo>
                    <a:pt x="7198" y="4609"/>
                    <a:pt x="7208" y="4610"/>
                    <a:pt x="7220" y="4611"/>
                  </a:cubicBezTo>
                  <a:cubicBezTo>
                    <a:pt x="7137" y="4319"/>
                    <a:pt x="7505" y="4287"/>
                    <a:pt x="7593" y="4079"/>
                  </a:cubicBezTo>
                  <a:cubicBezTo>
                    <a:pt x="7802" y="3587"/>
                    <a:pt x="8244" y="3221"/>
                    <a:pt x="8513" y="2753"/>
                  </a:cubicBezTo>
                  <a:cubicBezTo>
                    <a:pt x="8559" y="2674"/>
                    <a:pt x="8615" y="2645"/>
                    <a:pt x="8675" y="2645"/>
                  </a:cubicBezTo>
                  <a:close/>
                  <a:moveTo>
                    <a:pt x="4013" y="0"/>
                  </a:moveTo>
                  <a:cubicBezTo>
                    <a:pt x="3797" y="0"/>
                    <a:pt x="3578" y="44"/>
                    <a:pt x="3359" y="148"/>
                  </a:cubicBezTo>
                  <a:cubicBezTo>
                    <a:pt x="2945" y="344"/>
                    <a:pt x="2341" y="389"/>
                    <a:pt x="2282" y="1014"/>
                  </a:cubicBezTo>
                  <a:cubicBezTo>
                    <a:pt x="2246" y="1401"/>
                    <a:pt x="2281" y="1543"/>
                    <a:pt x="2685" y="1707"/>
                  </a:cubicBezTo>
                  <a:cubicBezTo>
                    <a:pt x="2820" y="1762"/>
                    <a:pt x="3076" y="1792"/>
                    <a:pt x="3075" y="1823"/>
                  </a:cubicBezTo>
                  <a:cubicBezTo>
                    <a:pt x="3069" y="2019"/>
                    <a:pt x="3181" y="2040"/>
                    <a:pt x="3353" y="2085"/>
                  </a:cubicBezTo>
                  <a:cubicBezTo>
                    <a:pt x="3484" y="2119"/>
                    <a:pt x="3623" y="2238"/>
                    <a:pt x="3688" y="2353"/>
                  </a:cubicBezTo>
                  <a:cubicBezTo>
                    <a:pt x="3825" y="2597"/>
                    <a:pt x="3529" y="3175"/>
                    <a:pt x="3231" y="3303"/>
                  </a:cubicBezTo>
                  <a:cubicBezTo>
                    <a:pt x="2998" y="3404"/>
                    <a:pt x="2841" y="3459"/>
                    <a:pt x="2715" y="3459"/>
                  </a:cubicBezTo>
                  <a:cubicBezTo>
                    <a:pt x="2530" y="3459"/>
                    <a:pt x="2414" y="3340"/>
                    <a:pt x="2226" y="3072"/>
                  </a:cubicBezTo>
                  <a:cubicBezTo>
                    <a:pt x="1996" y="2743"/>
                    <a:pt x="1894" y="2356"/>
                    <a:pt x="1622" y="2047"/>
                  </a:cubicBezTo>
                  <a:cubicBezTo>
                    <a:pt x="1523" y="1936"/>
                    <a:pt x="1278" y="1870"/>
                    <a:pt x="1072" y="1870"/>
                  </a:cubicBezTo>
                  <a:cubicBezTo>
                    <a:pt x="911" y="1870"/>
                    <a:pt x="773" y="1911"/>
                    <a:pt x="748" y="2003"/>
                  </a:cubicBezTo>
                  <a:cubicBezTo>
                    <a:pt x="670" y="2301"/>
                    <a:pt x="377" y="2442"/>
                    <a:pt x="265" y="2729"/>
                  </a:cubicBezTo>
                  <a:cubicBezTo>
                    <a:pt x="130" y="3076"/>
                    <a:pt x="1" y="3397"/>
                    <a:pt x="90" y="3752"/>
                  </a:cubicBezTo>
                  <a:cubicBezTo>
                    <a:pt x="172" y="4077"/>
                    <a:pt x="61" y="4451"/>
                    <a:pt x="371" y="4722"/>
                  </a:cubicBezTo>
                  <a:cubicBezTo>
                    <a:pt x="151" y="5088"/>
                    <a:pt x="583" y="5253"/>
                    <a:pt x="735" y="5422"/>
                  </a:cubicBezTo>
                  <a:cubicBezTo>
                    <a:pt x="944" y="5656"/>
                    <a:pt x="1201" y="5946"/>
                    <a:pt x="1597" y="6011"/>
                  </a:cubicBezTo>
                  <a:cubicBezTo>
                    <a:pt x="1851" y="6054"/>
                    <a:pt x="2065" y="6196"/>
                    <a:pt x="2343" y="6196"/>
                  </a:cubicBezTo>
                  <a:cubicBezTo>
                    <a:pt x="2370" y="6196"/>
                    <a:pt x="2398" y="6195"/>
                    <a:pt x="2426" y="6192"/>
                  </a:cubicBezTo>
                  <a:cubicBezTo>
                    <a:pt x="2994" y="6132"/>
                    <a:pt x="3572" y="6152"/>
                    <a:pt x="4125" y="5993"/>
                  </a:cubicBezTo>
                  <a:cubicBezTo>
                    <a:pt x="4168" y="5981"/>
                    <a:pt x="4209" y="5974"/>
                    <a:pt x="4247" y="5974"/>
                  </a:cubicBezTo>
                  <a:cubicBezTo>
                    <a:pt x="4340" y="5974"/>
                    <a:pt x="4415" y="6013"/>
                    <a:pt x="4461" y="6097"/>
                  </a:cubicBezTo>
                  <a:cubicBezTo>
                    <a:pt x="4631" y="6406"/>
                    <a:pt x="4813" y="6715"/>
                    <a:pt x="4781" y="7081"/>
                  </a:cubicBezTo>
                  <a:cubicBezTo>
                    <a:pt x="4777" y="7130"/>
                    <a:pt x="4794" y="7216"/>
                    <a:pt x="4829" y="7229"/>
                  </a:cubicBezTo>
                  <a:cubicBezTo>
                    <a:pt x="5283" y="7404"/>
                    <a:pt x="5040" y="7655"/>
                    <a:pt x="4892" y="7854"/>
                  </a:cubicBezTo>
                  <a:cubicBezTo>
                    <a:pt x="4578" y="8281"/>
                    <a:pt x="4224" y="8682"/>
                    <a:pt x="3898" y="9101"/>
                  </a:cubicBezTo>
                  <a:cubicBezTo>
                    <a:pt x="3675" y="9387"/>
                    <a:pt x="3414" y="9594"/>
                    <a:pt x="3039" y="9594"/>
                  </a:cubicBezTo>
                  <a:cubicBezTo>
                    <a:pt x="2976" y="9594"/>
                    <a:pt x="2911" y="9588"/>
                    <a:pt x="2842" y="9576"/>
                  </a:cubicBezTo>
                  <a:cubicBezTo>
                    <a:pt x="2826" y="9574"/>
                    <a:pt x="2812" y="9572"/>
                    <a:pt x="2798" y="9572"/>
                  </a:cubicBezTo>
                  <a:cubicBezTo>
                    <a:pt x="2767" y="9572"/>
                    <a:pt x="2739" y="9580"/>
                    <a:pt x="2707" y="9601"/>
                  </a:cubicBezTo>
                  <a:cubicBezTo>
                    <a:pt x="2366" y="9823"/>
                    <a:pt x="2126" y="10186"/>
                    <a:pt x="2101" y="10492"/>
                  </a:cubicBezTo>
                  <a:cubicBezTo>
                    <a:pt x="2073" y="10859"/>
                    <a:pt x="1928" y="11181"/>
                    <a:pt x="1861" y="11525"/>
                  </a:cubicBezTo>
                  <a:cubicBezTo>
                    <a:pt x="1810" y="11785"/>
                    <a:pt x="1821" y="12019"/>
                    <a:pt x="1950" y="12250"/>
                  </a:cubicBezTo>
                  <a:cubicBezTo>
                    <a:pt x="2100" y="12517"/>
                    <a:pt x="2465" y="12710"/>
                    <a:pt x="2796" y="12710"/>
                  </a:cubicBezTo>
                  <a:cubicBezTo>
                    <a:pt x="2931" y="12710"/>
                    <a:pt x="3061" y="12678"/>
                    <a:pt x="3168" y="12605"/>
                  </a:cubicBezTo>
                  <a:cubicBezTo>
                    <a:pt x="3357" y="12475"/>
                    <a:pt x="3696" y="12450"/>
                    <a:pt x="3737" y="12191"/>
                  </a:cubicBezTo>
                  <a:cubicBezTo>
                    <a:pt x="3765" y="12008"/>
                    <a:pt x="3903" y="11931"/>
                    <a:pt x="4021" y="11865"/>
                  </a:cubicBezTo>
                  <a:cubicBezTo>
                    <a:pt x="4527" y="11579"/>
                    <a:pt x="4693" y="11132"/>
                    <a:pt x="4815" y="10679"/>
                  </a:cubicBezTo>
                  <a:cubicBezTo>
                    <a:pt x="4722" y="10530"/>
                    <a:pt x="4787" y="10459"/>
                    <a:pt x="4887" y="10394"/>
                  </a:cubicBezTo>
                  <a:cubicBezTo>
                    <a:pt x="5200" y="10195"/>
                    <a:pt x="5362" y="9872"/>
                    <a:pt x="5663" y="9654"/>
                  </a:cubicBezTo>
                  <a:cubicBezTo>
                    <a:pt x="5838" y="9529"/>
                    <a:pt x="6063" y="9383"/>
                    <a:pt x="6136" y="9214"/>
                  </a:cubicBezTo>
                  <a:cubicBezTo>
                    <a:pt x="6202" y="9062"/>
                    <a:pt x="6312" y="8972"/>
                    <a:pt x="6415" y="8964"/>
                  </a:cubicBezTo>
                  <a:cubicBezTo>
                    <a:pt x="6419" y="8964"/>
                    <a:pt x="6424" y="8964"/>
                    <a:pt x="6428" y="8964"/>
                  </a:cubicBezTo>
                  <a:cubicBezTo>
                    <a:pt x="6560" y="8964"/>
                    <a:pt x="6636" y="9104"/>
                    <a:pt x="6701" y="9223"/>
                  </a:cubicBezTo>
                  <a:cubicBezTo>
                    <a:pt x="6804" y="9413"/>
                    <a:pt x="6911" y="9609"/>
                    <a:pt x="7060" y="9768"/>
                  </a:cubicBezTo>
                  <a:cubicBezTo>
                    <a:pt x="7381" y="10108"/>
                    <a:pt x="7650" y="10478"/>
                    <a:pt x="7886" y="10867"/>
                  </a:cubicBezTo>
                  <a:cubicBezTo>
                    <a:pt x="8081" y="11190"/>
                    <a:pt x="8383" y="11417"/>
                    <a:pt x="8647" y="11417"/>
                  </a:cubicBezTo>
                  <a:cubicBezTo>
                    <a:pt x="8705" y="11417"/>
                    <a:pt x="8762" y="11405"/>
                    <a:pt x="8816" y="11381"/>
                  </a:cubicBezTo>
                  <a:cubicBezTo>
                    <a:pt x="9074" y="11262"/>
                    <a:pt x="9309" y="11098"/>
                    <a:pt x="9508" y="10895"/>
                  </a:cubicBezTo>
                  <a:cubicBezTo>
                    <a:pt x="9843" y="10552"/>
                    <a:pt x="10250" y="10267"/>
                    <a:pt x="10529" y="9880"/>
                  </a:cubicBezTo>
                  <a:cubicBezTo>
                    <a:pt x="10552" y="9849"/>
                    <a:pt x="10609" y="9828"/>
                    <a:pt x="10654" y="9819"/>
                  </a:cubicBezTo>
                  <a:cubicBezTo>
                    <a:pt x="11064" y="9741"/>
                    <a:pt x="10864" y="9541"/>
                    <a:pt x="10750" y="9382"/>
                  </a:cubicBezTo>
                  <a:cubicBezTo>
                    <a:pt x="10668" y="9267"/>
                    <a:pt x="10539" y="9182"/>
                    <a:pt x="10436" y="9079"/>
                  </a:cubicBezTo>
                  <a:cubicBezTo>
                    <a:pt x="10042" y="8677"/>
                    <a:pt x="9665" y="8261"/>
                    <a:pt x="9251" y="7876"/>
                  </a:cubicBezTo>
                  <a:cubicBezTo>
                    <a:pt x="8923" y="7572"/>
                    <a:pt x="8904" y="7588"/>
                    <a:pt x="9231" y="7263"/>
                  </a:cubicBezTo>
                  <a:cubicBezTo>
                    <a:pt x="9361" y="7134"/>
                    <a:pt x="9470" y="6990"/>
                    <a:pt x="9579" y="6848"/>
                  </a:cubicBezTo>
                  <a:cubicBezTo>
                    <a:pt x="9809" y="6550"/>
                    <a:pt x="10131" y="6300"/>
                    <a:pt x="10452" y="6074"/>
                  </a:cubicBezTo>
                  <a:cubicBezTo>
                    <a:pt x="10605" y="5966"/>
                    <a:pt x="10512" y="5786"/>
                    <a:pt x="10703" y="5695"/>
                  </a:cubicBezTo>
                  <a:cubicBezTo>
                    <a:pt x="11161" y="5480"/>
                    <a:pt x="11454" y="5143"/>
                    <a:pt x="11465" y="4646"/>
                  </a:cubicBezTo>
                  <a:cubicBezTo>
                    <a:pt x="11468" y="4476"/>
                    <a:pt x="11306" y="4244"/>
                    <a:pt x="11648" y="4176"/>
                  </a:cubicBezTo>
                  <a:cubicBezTo>
                    <a:pt x="11655" y="4175"/>
                    <a:pt x="11660" y="4094"/>
                    <a:pt x="11644" y="4086"/>
                  </a:cubicBezTo>
                  <a:cubicBezTo>
                    <a:pt x="11426" y="3976"/>
                    <a:pt x="11448" y="3654"/>
                    <a:pt x="11144" y="3624"/>
                  </a:cubicBezTo>
                  <a:cubicBezTo>
                    <a:pt x="11034" y="3613"/>
                    <a:pt x="10976" y="3547"/>
                    <a:pt x="10927" y="3469"/>
                  </a:cubicBezTo>
                  <a:cubicBezTo>
                    <a:pt x="10758" y="3203"/>
                    <a:pt x="10419" y="3087"/>
                    <a:pt x="10226" y="2847"/>
                  </a:cubicBezTo>
                  <a:cubicBezTo>
                    <a:pt x="9992" y="2558"/>
                    <a:pt x="9601" y="2441"/>
                    <a:pt x="9358" y="2162"/>
                  </a:cubicBezTo>
                  <a:cubicBezTo>
                    <a:pt x="9184" y="1963"/>
                    <a:pt x="8927" y="1859"/>
                    <a:pt x="8685" y="1859"/>
                  </a:cubicBezTo>
                  <a:cubicBezTo>
                    <a:pt x="8490" y="1859"/>
                    <a:pt x="8305" y="1927"/>
                    <a:pt x="8183" y="2068"/>
                  </a:cubicBezTo>
                  <a:cubicBezTo>
                    <a:pt x="7773" y="2543"/>
                    <a:pt x="7375" y="3024"/>
                    <a:pt x="6988" y="3515"/>
                  </a:cubicBezTo>
                  <a:cubicBezTo>
                    <a:pt x="6679" y="3907"/>
                    <a:pt x="6397" y="4316"/>
                    <a:pt x="6094" y="4713"/>
                  </a:cubicBezTo>
                  <a:cubicBezTo>
                    <a:pt x="6059" y="4760"/>
                    <a:pt x="6037" y="4863"/>
                    <a:pt x="5962" y="4863"/>
                  </a:cubicBezTo>
                  <a:cubicBezTo>
                    <a:pt x="5943" y="4863"/>
                    <a:pt x="5921" y="4856"/>
                    <a:pt x="5893" y="4840"/>
                  </a:cubicBezTo>
                  <a:cubicBezTo>
                    <a:pt x="5804" y="4787"/>
                    <a:pt x="5794" y="4693"/>
                    <a:pt x="5858" y="4581"/>
                  </a:cubicBezTo>
                  <a:cubicBezTo>
                    <a:pt x="6024" y="4292"/>
                    <a:pt x="6171" y="3993"/>
                    <a:pt x="6311" y="3691"/>
                  </a:cubicBezTo>
                  <a:cubicBezTo>
                    <a:pt x="6609" y="3054"/>
                    <a:pt x="6627" y="2406"/>
                    <a:pt x="6353" y="1760"/>
                  </a:cubicBezTo>
                  <a:cubicBezTo>
                    <a:pt x="6312" y="1664"/>
                    <a:pt x="6257" y="1572"/>
                    <a:pt x="6217" y="1473"/>
                  </a:cubicBezTo>
                  <a:cubicBezTo>
                    <a:pt x="6030" y="1019"/>
                    <a:pt x="5670" y="669"/>
                    <a:pt x="5236" y="406"/>
                  </a:cubicBezTo>
                  <a:cubicBezTo>
                    <a:pt x="4856" y="175"/>
                    <a:pt x="4441" y="0"/>
                    <a:pt x="4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49;p30">
              <a:extLst>
                <a:ext uri="{FF2B5EF4-FFF2-40B4-BE49-F238E27FC236}">
                  <a16:creationId xmlns:a16="http://schemas.microsoft.com/office/drawing/2014/main" id="{E219A13B-124F-BF41-AFEC-90090961FE12}"/>
                </a:ext>
              </a:extLst>
            </p:cNvPr>
            <p:cNvSpPr/>
            <p:nvPr/>
          </p:nvSpPr>
          <p:spPr>
            <a:xfrm>
              <a:off x="5542925" y="2080963"/>
              <a:ext cx="35775" cy="62375"/>
            </a:xfrm>
            <a:custGeom>
              <a:avLst/>
              <a:gdLst/>
              <a:ahLst/>
              <a:cxnLst/>
              <a:rect l="l" t="t" r="r" b="b"/>
              <a:pathLst>
                <a:path w="1431" h="2495" extrusionOk="0">
                  <a:moveTo>
                    <a:pt x="1086" y="0"/>
                  </a:moveTo>
                  <a:cubicBezTo>
                    <a:pt x="1059" y="0"/>
                    <a:pt x="1031" y="1"/>
                    <a:pt x="1000" y="3"/>
                  </a:cubicBezTo>
                  <a:cubicBezTo>
                    <a:pt x="725" y="20"/>
                    <a:pt x="552" y="69"/>
                    <a:pt x="478" y="366"/>
                  </a:cubicBezTo>
                  <a:cubicBezTo>
                    <a:pt x="432" y="553"/>
                    <a:pt x="347" y="757"/>
                    <a:pt x="279" y="947"/>
                  </a:cubicBezTo>
                  <a:cubicBezTo>
                    <a:pt x="173" y="1247"/>
                    <a:pt x="113" y="1565"/>
                    <a:pt x="1" y="1858"/>
                  </a:cubicBezTo>
                  <a:cubicBezTo>
                    <a:pt x="36" y="1977"/>
                    <a:pt x="51" y="2089"/>
                    <a:pt x="103" y="2185"/>
                  </a:cubicBezTo>
                  <a:cubicBezTo>
                    <a:pt x="170" y="2309"/>
                    <a:pt x="236" y="2494"/>
                    <a:pt x="390" y="2494"/>
                  </a:cubicBezTo>
                  <a:cubicBezTo>
                    <a:pt x="400" y="2494"/>
                    <a:pt x="410" y="2494"/>
                    <a:pt x="421" y="2492"/>
                  </a:cubicBezTo>
                  <a:cubicBezTo>
                    <a:pt x="581" y="2469"/>
                    <a:pt x="751" y="2328"/>
                    <a:pt x="785" y="2160"/>
                  </a:cubicBezTo>
                  <a:cubicBezTo>
                    <a:pt x="912" y="1541"/>
                    <a:pt x="1144" y="950"/>
                    <a:pt x="1345" y="350"/>
                  </a:cubicBezTo>
                  <a:cubicBezTo>
                    <a:pt x="1431" y="94"/>
                    <a:pt x="1345" y="0"/>
                    <a:pt x="10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50;p30">
              <a:extLst>
                <a:ext uri="{FF2B5EF4-FFF2-40B4-BE49-F238E27FC236}">
                  <a16:creationId xmlns:a16="http://schemas.microsoft.com/office/drawing/2014/main" id="{0398179D-9259-0056-1CC2-AB8C2DC198EA}"/>
                </a:ext>
              </a:extLst>
            </p:cNvPr>
            <p:cNvSpPr/>
            <p:nvPr/>
          </p:nvSpPr>
          <p:spPr>
            <a:xfrm>
              <a:off x="5464450" y="2393088"/>
              <a:ext cx="31825" cy="48725"/>
            </a:xfrm>
            <a:custGeom>
              <a:avLst/>
              <a:gdLst/>
              <a:ahLst/>
              <a:cxnLst/>
              <a:rect l="l" t="t" r="r" b="b"/>
              <a:pathLst>
                <a:path w="1273" h="1949" extrusionOk="0">
                  <a:moveTo>
                    <a:pt x="707" y="1"/>
                  </a:moveTo>
                  <a:cubicBezTo>
                    <a:pt x="624" y="1"/>
                    <a:pt x="522" y="40"/>
                    <a:pt x="398" y="114"/>
                  </a:cubicBezTo>
                  <a:cubicBezTo>
                    <a:pt x="243" y="205"/>
                    <a:pt x="0" y="285"/>
                    <a:pt x="137" y="500"/>
                  </a:cubicBezTo>
                  <a:cubicBezTo>
                    <a:pt x="255" y="687"/>
                    <a:pt x="242" y="881"/>
                    <a:pt x="283" y="1070"/>
                  </a:cubicBezTo>
                  <a:cubicBezTo>
                    <a:pt x="338" y="1313"/>
                    <a:pt x="450" y="1535"/>
                    <a:pt x="564" y="1756"/>
                  </a:cubicBezTo>
                  <a:cubicBezTo>
                    <a:pt x="657" y="1936"/>
                    <a:pt x="882" y="1930"/>
                    <a:pt x="1035" y="1948"/>
                  </a:cubicBezTo>
                  <a:cubicBezTo>
                    <a:pt x="1038" y="1949"/>
                    <a:pt x="1042" y="1949"/>
                    <a:pt x="1046" y="1949"/>
                  </a:cubicBezTo>
                  <a:cubicBezTo>
                    <a:pt x="1155" y="1949"/>
                    <a:pt x="1263" y="1774"/>
                    <a:pt x="1273" y="1637"/>
                  </a:cubicBezTo>
                  <a:cubicBezTo>
                    <a:pt x="1170" y="1167"/>
                    <a:pt x="1093" y="706"/>
                    <a:pt x="962" y="259"/>
                  </a:cubicBezTo>
                  <a:cubicBezTo>
                    <a:pt x="910" y="83"/>
                    <a:pt x="828" y="1"/>
                    <a:pt x="7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51;p30">
              <a:extLst>
                <a:ext uri="{FF2B5EF4-FFF2-40B4-BE49-F238E27FC236}">
                  <a16:creationId xmlns:a16="http://schemas.microsoft.com/office/drawing/2014/main" id="{C5C86616-77BB-0245-1C60-06781D4CC71A}"/>
                </a:ext>
              </a:extLst>
            </p:cNvPr>
            <p:cNvSpPr/>
            <p:nvPr/>
          </p:nvSpPr>
          <p:spPr>
            <a:xfrm>
              <a:off x="5579400" y="2112363"/>
              <a:ext cx="47025" cy="45525"/>
            </a:xfrm>
            <a:custGeom>
              <a:avLst/>
              <a:gdLst/>
              <a:ahLst/>
              <a:cxnLst/>
              <a:rect l="l" t="t" r="r" b="b"/>
              <a:pathLst>
                <a:path w="1881" h="1821" extrusionOk="0">
                  <a:moveTo>
                    <a:pt x="1599" y="0"/>
                  </a:moveTo>
                  <a:cubicBezTo>
                    <a:pt x="1586" y="0"/>
                    <a:pt x="1573" y="1"/>
                    <a:pt x="1560" y="1"/>
                  </a:cubicBezTo>
                  <a:cubicBezTo>
                    <a:pt x="1387" y="7"/>
                    <a:pt x="1202" y="73"/>
                    <a:pt x="1119" y="193"/>
                  </a:cubicBezTo>
                  <a:cubicBezTo>
                    <a:pt x="965" y="415"/>
                    <a:pt x="723" y="535"/>
                    <a:pt x="524" y="705"/>
                  </a:cubicBezTo>
                  <a:cubicBezTo>
                    <a:pt x="55" y="1105"/>
                    <a:pt x="0" y="1270"/>
                    <a:pt x="162" y="1693"/>
                  </a:cubicBezTo>
                  <a:cubicBezTo>
                    <a:pt x="198" y="1786"/>
                    <a:pt x="229" y="1821"/>
                    <a:pt x="264" y="1821"/>
                  </a:cubicBezTo>
                  <a:cubicBezTo>
                    <a:pt x="300" y="1821"/>
                    <a:pt x="341" y="1784"/>
                    <a:pt x="397" y="1735"/>
                  </a:cubicBezTo>
                  <a:cubicBezTo>
                    <a:pt x="756" y="1419"/>
                    <a:pt x="1096" y="1077"/>
                    <a:pt x="1492" y="807"/>
                  </a:cubicBezTo>
                  <a:cubicBezTo>
                    <a:pt x="1729" y="646"/>
                    <a:pt x="1784" y="457"/>
                    <a:pt x="1848" y="241"/>
                  </a:cubicBezTo>
                  <a:cubicBezTo>
                    <a:pt x="1880" y="44"/>
                    <a:pt x="1751" y="0"/>
                    <a:pt x="1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52;p30">
              <a:extLst>
                <a:ext uri="{FF2B5EF4-FFF2-40B4-BE49-F238E27FC236}">
                  <a16:creationId xmlns:a16="http://schemas.microsoft.com/office/drawing/2014/main" id="{4FD6585D-E42C-9A68-3BB5-6C5DD85AFFD9}"/>
                </a:ext>
              </a:extLst>
            </p:cNvPr>
            <p:cNvSpPr/>
            <p:nvPr/>
          </p:nvSpPr>
          <p:spPr>
            <a:xfrm>
              <a:off x="5423225" y="2392663"/>
              <a:ext cx="27875" cy="56150"/>
            </a:xfrm>
            <a:custGeom>
              <a:avLst/>
              <a:gdLst/>
              <a:ahLst/>
              <a:cxnLst/>
              <a:rect l="l" t="t" r="r" b="b"/>
              <a:pathLst>
                <a:path w="1115" h="2246" extrusionOk="0">
                  <a:moveTo>
                    <a:pt x="776" y="1"/>
                  </a:moveTo>
                  <a:cubicBezTo>
                    <a:pt x="720" y="1"/>
                    <a:pt x="662" y="45"/>
                    <a:pt x="595" y="172"/>
                  </a:cubicBezTo>
                  <a:cubicBezTo>
                    <a:pt x="302" y="733"/>
                    <a:pt x="267" y="1342"/>
                    <a:pt x="71" y="1918"/>
                  </a:cubicBezTo>
                  <a:cubicBezTo>
                    <a:pt x="57" y="2026"/>
                    <a:pt x="0" y="2129"/>
                    <a:pt x="168" y="2191"/>
                  </a:cubicBezTo>
                  <a:cubicBezTo>
                    <a:pt x="225" y="2212"/>
                    <a:pt x="281" y="2246"/>
                    <a:pt x="336" y="2246"/>
                  </a:cubicBezTo>
                  <a:cubicBezTo>
                    <a:pt x="363" y="2246"/>
                    <a:pt x="391" y="2237"/>
                    <a:pt x="418" y="2214"/>
                  </a:cubicBezTo>
                  <a:cubicBezTo>
                    <a:pt x="544" y="2106"/>
                    <a:pt x="698" y="2014"/>
                    <a:pt x="739" y="1842"/>
                  </a:cubicBezTo>
                  <a:cubicBezTo>
                    <a:pt x="848" y="1397"/>
                    <a:pt x="953" y="954"/>
                    <a:pt x="1073" y="512"/>
                  </a:cubicBezTo>
                  <a:cubicBezTo>
                    <a:pt x="1114" y="359"/>
                    <a:pt x="1101" y="225"/>
                    <a:pt x="979" y="124"/>
                  </a:cubicBezTo>
                  <a:cubicBezTo>
                    <a:pt x="907" y="64"/>
                    <a:pt x="843" y="1"/>
                    <a:pt x="7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53;p30">
              <a:extLst>
                <a:ext uri="{FF2B5EF4-FFF2-40B4-BE49-F238E27FC236}">
                  <a16:creationId xmlns:a16="http://schemas.microsoft.com/office/drawing/2014/main" id="{0B953234-719E-20FE-9A10-6CE95CC4B631}"/>
                </a:ext>
              </a:extLst>
            </p:cNvPr>
            <p:cNvSpPr/>
            <p:nvPr/>
          </p:nvSpPr>
          <p:spPr>
            <a:xfrm>
              <a:off x="5594175" y="2156063"/>
              <a:ext cx="51125" cy="26775"/>
            </a:xfrm>
            <a:custGeom>
              <a:avLst/>
              <a:gdLst/>
              <a:ahLst/>
              <a:cxnLst/>
              <a:rect l="l" t="t" r="r" b="b"/>
              <a:pathLst>
                <a:path w="2045" h="1071" extrusionOk="0">
                  <a:moveTo>
                    <a:pt x="1615" y="1"/>
                  </a:moveTo>
                  <a:cubicBezTo>
                    <a:pt x="1563" y="1"/>
                    <a:pt x="1507" y="14"/>
                    <a:pt x="1446" y="44"/>
                  </a:cubicBezTo>
                  <a:cubicBezTo>
                    <a:pt x="1174" y="177"/>
                    <a:pt x="873" y="204"/>
                    <a:pt x="592" y="288"/>
                  </a:cubicBezTo>
                  <a:cubicBezTo>
                    <a:pt x="402" y="345"/>
                    <a:pt x="0" y="343"/>
                    <a:pt x="113" y="709"/>
                  </a:cubicBezTo>
                  <a:cubicBezTo>
                    <a:pt x="103" y="967"/>
                    <a:pt x="117" y="1071"/>
                    <a:pt x="237" y="1071"/>
                  </a:cubicBezTo>
                  <a:cubicBezTo>
                    <a:pt x="294" y="1071"/>
                    <a:pt x="377" y="1047"/>
                    <a:pt x="492" y="1005"/>
                  </a:cubicBezTo>
                  <a:cubicBezTo>
                    <a:pt x="866" y="867"/>
                    <a:pt x="1235" y="736"/>
                    <a:pt x="1632" y="655"/>
                  </a:cubicBezTo>
                  <a:cubicBezTo>
                    <a:pt x="1759" y="630"/>
                    <a:pt x="2044" y="491"/>
                    <a:pt x="1946" y="259"/>
                  </a:cubicBezTo>
                  <a:cubicBezTo>
                    <a:pt x="1887" y="121"/>
                    <a:pt x="1773" y="1"/>
                    <a:pt x="16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1050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>
            <a:off x="4589755" y="1874078"/>
            <a:ext cx="1578886" cy="802870"/>
            <a:chOff x="2954475" y="3458158"/>
            <a:chExt cx="1089155" cy="357231"/>
          </a:xfrm>
        </p:grpSpPr>
        <p:sp>
          <p:nvSpPr>
            <p:cNvPr id="946" name="Google Shape;946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834" y="1293"/>
                  </a:moveTo>
                  <a:cubicBezTo>
                    <a:pt x="28087" y="1495"/>
                    <a:pt x="28350" y="1558"/>
                    <a:pt x="28614" y="1558"/>
                  </a:cubicBezTo>
                  <a:cubicBezTo>
                    <a:pt x="29000" y="1558"/>
                    <a:pt x="29389" y="1426"/>
                    <a:pt x="29763" y="1402"/>
                  </a:cubicBezTo>
                  <a:cubicBezTo>
                    <a:pt x="29985" y="1388"/>
                    <a:pt x="30207" y="1382"/>
                    <a:pt x="30429" y="1382"/>
                  </a:cubicBezTo>
                  <a:cubicBezTo>
                    <a:pt x="32271" y="1382"/>
                    <a:pt x="34088" y="1821"/>
                    <a:pt x="35931" y="1852"/>
                  </a:cubicBezTo>
                  <a:cubicBezTo>
                    <a:pt x="36743" y="1866"/>
                    <a:pt x="37628" y="2248"/>
                    <a:pt x="38446" y="2354"/>
                  </a:cubicBezTo>
                  <a:cubicBezTo>
                    <a:pt x="39423" y="2480"/>
                    <a:pt x="40350" y="2891"/>
                    <a:pt x="41255" y="3162"/>
                  </a:cubicBezTo>
                  <a:cubicBezTo>
                    <a:pt x="42022" y="3390"/>
                    <a:pt x="43062" y="3625"/>
                    <a:pt x="43622" y="4593"/>
                  </a:cubicBezTo>
                  <a:cubicBezTo>
                    <a:pt x="44183" y="5565"/>
                    <a:pt x="44186" y="6711"/>
                    <a:pt x="44110" y="7648"/>
                  </a:cubicBezTo>
                  <a:cubicBezTo>
                    <a:pt x="44138" y="10204"/>
                    <a:pt x="43869" y="12515"/>
                    <a:pt x="43536" y="14827"/>
                  </a:cubicBezTo>
                  <a:cubicBezTo>
                    <a:pt x="43469" y="15283"/>
                    <a:pt x="43189" y="15051"/>
                    <a:pt x="43086" y="15222"/>
                  </a:cubicBezTo>
                  <a:cubicBezTo>
                    <a:pt x="42309" y="16516"/>
                    <a:pt x="41136" y="16372"/>
                    <a:pt x="40047" y="16474"/>
                  </a:cubicBezTo>
                  <a:cubicBezTo>
                    <a:pt x="38998" y="16573"/>
                    <a:pt x="37945" y="16698"/>
                    <a:pt x="36896" y="16698"/>
                  </a:cubicBezTo>
                  <a:cubicBezTo>
                    <a:pt x="36691" y="16698"/>
                    <a:pt x="36487" y="16694"/>
                    <a:pt x="36282" y="16683"/>
                  </a:cubicBezTo>
                  <a:cubicBezTo>
                    <a:pt x="36143" y="16675"/>
                    <a:pt x="36003" y="16672"/>
                    <a:pt x="35864" y="16672"/>
                  </a:cubicBezTo>
                  <a:cubicBezTo>
                    <a:pt x="35019" y="16672"/>
                    <a:pt x="34180" y="16794"/>
                    <a:pt x="33351" y="16848"/>
                  </a:cubicBezTo>
                  <a:cubicBezTo>
                    <a:pt x="33044" y="16868"/>
                    <a:pt x="32736" y="16875"/>
                    <a:pt x="32429" y="16875"/>
                  </a:cubicBezTo>
                  <a:cubicBezTo>
                    <a:pt x="31559" y="16875"/>
                    <a:pt x="30691" y="16816"/>
                    <a:pt x="29822" y="16816"/>
                  </a:cubicBezTo>
                  <a:cubicBezTo>
                    <a:pt x="29434" y="16816"/>
                    <a:pt x="29045" y="16828"/>
                    <a:pt x="28656" y="16862"/>
                  </a:cubicBezTo>
                  <a:cubicBezTo>
                    <a:pt x="28378" y="16886"/>
                    <a:pt x="28098" y="16896"/>
                    <a:pt x="27817" y="16896"/>
                  </a:cubicBezTo>
                  <a:cubicBezTo>
                    <a:pt x="26867" y="16896"/>
                    <a:pt x="25910" y="16787"/>
                    <a:pt x="24957" y="16787"/>
                  </a:cubicBezTo>
                  <a:cubicBezTo>
                    <a:pt x="24941" y="16787"/>
                    <a:pt x="24926" y="16787"/>
                    <a:pt x="24911" y="16787"/>
                  </a:cubicBezTo>
                  <a:cubicBezTo>
                    <a:pt x="24053" y="16792"/>
                    <a:pt x="23193" y="16934"/>
                    <a:pt x="22339" y="16934"/>
                  </a:cubicBezTo>
                  <a:cubicBezTo>
                    <a:pt x="22189" y="16934"/>
                    <a:pt x="22039" y="16930"/>
                    <a:pt x="21890" y="16919"/>
                  </a:cubicBezTo>
                  <a:cubicBezTo>
                    <a:pt x="21782" y="16912"/>
                    <a:pt x="21676" y="16909"/>
                    <a:pt x="21569" y="16909"/>
                  </a:cubicBezTo>
                  <a:cubicBezTo>
                    <a:pt x="20875" y="16909"/>
                    <a:pt x="20189" y="17042"/>
                    <a:pt x="19492" y="17042"/>
                  </a:cubicBezTo>
                  <a:cubicBezTo>
                    <a:pt x="19263" y="17042"/>
                    <a:pt x="19032" y="17028"/>
                    <a:pt x="18800" y="16989"/>
                  </a:cubicBezTo>
                  <a:cubicBezTo>
                    <a:pt x="18681" y="16970"/>
                    <a:pt x="18561" y="16962"/>
                    <a:pt x="18440" y="16962"/>
                  </a:cubicBezTo>
                  <a:cubicBezTo>
                    <a:pt x="17939" y="16962"/>
                    <a:pt x="17423" y="17098"/>
                    <a:pt x="16910" y="17098"/>
                  </a:cubicBezTo>
                  <a:cubicBezTo>
                    <a:pt x="16741" y="17098"/>
                    <a:pt x="16572" y="17083"/>
                    <a:pt x="16404" y="17044"/>
                  </a:cubicBezTo>
                  <a:cubicBezTo>
                    <a:pt x="16275" y="17014"/>
                    <a:pt x="16142" y="17003"/>
                    <a:pt x="16009" y="17003"/>
                  </a:cubicBezTo>
                  <a:cubicBezTo>
                    <a:pt x="15722" y="17003"/>
                    <a:pt x="15436" y="17052"/>
                    <a:pt x="15187" y="17052"/>
                  </a:cubicBezTo>
                  <a:cubicBezTo>
                    <a:pt x="15100" y="17052"/>
                    <a:pt x="15017" y="17046"/>
                    <a:pt x="14941" y="17030"/>
                  </a:cubicBezTo>
                  <a:cubicBezTo>
                    <a:pt x="14771" y="16994"/>
                    <a:pt x="14601" y="16982"/>
                    <a:pt x="14432" y="16982"/>
                  </a:cubicBezTo>
                  <a:cubicBezTo>
                    <a:pt x="14032" y="16982"/>
                    <a:pt x="13635" y="17052"/>
                    <a:pt x="13247" y="17052"/>
                  </a:cubicBezTo>
                  <a:cubicBezTo>
                    <a:pt x="12983" y="17052"/>
                    <a:pt x="12723" y="17019"/>
                    <a:pt x="12469" y="16910"/>
                  </a:cubicBezTo>
                  <a:cubicBezTo>
                    <a:pt x="12311" y="16842"/>
                    <a:pt x="12171" y="16812"/>
                    <a:pt x="12038" y="16812"/>
                  </a:cubicBezTo>
                  <a:cubicBezTo>
                    <a:pt x="11868" y="16812"/>
                    <a:pt x="11708" y="16860"/>
                    <a:pt x="11534" y="16940"/>
                  </a:cubicBezTo>
                  <a:cubicBezTo>
                    <a:pt x="11404" y="16999"/>
                    <a:pt x="11279" y="17022"/>
                    <a:pt x="11156" y="17022"/>
                  </a:cubicBezTo>
                  <a:cubicBezTo>
                    <a:pt x="10630" y="17022"/>
                    <a:pt x="10155" y="16582"/>
                    <a:pt x="9602" y="16582"/>
                  </a:cubicBezTo>
                  <a:cubicBezTo>
                    <a:pt x="9570" y="16582"/>
                    <a:pt x="9538" y="16583"/>
                    <a:pt x="9505" y="16586"/>
                  </a:cubicBezTo>
                  <a:cubicBezTo>
                    <a:pt x="9350" y="16601"/>
                    <a:pt x="9195" y="16607"/>
                    <a:pt x="9039" y="16607"/>
                  </a:cubicBezTo>
                  <a:cubicBezTo>
                    <a:pt x="8323" y="16607"/>
                    <a:pt x="7597" y="16479"/>
                    <a:pt x="6873" y="16471"/>
                  </a:cubicBezTo>
                  <a:cubicBezTo>
                    <a:pt x="6179" y="16462"/>
                    <a:pt x="5487" y="16145"/>
                    <a:pt x="4845" y="15732"/>
                  </a:cubicBezTo>
                  <a:cubicBezTo>
                    <a:pt x="4583" y="15564"/>
                    <a:pt x="4257" y="15549"/>
                    <a:pt x="3975" y="15446"/>
                  </a:cubicBezTo>
                  <a:cubicBezTo>
                    <a:pt x="2713" y="14986"/>
                    <a:pt x="2143" y="13842"/>
                    <a:pt x="1867" y="12478"/>
                  </a:cubicBezTo>
                  <a:cubicBezTo>
                    <a:pt x="1569" y="10994"/>
                    <a:pt x="1439" y="9456"/>
                    <a:pt x="1271" y="7936"/>
                  </a:cubicBezTo>
                  <a:cubicBezTo>
                    <a:pt x="1178" y="7094"/>
                    <a:pt x="1108" y="6240"/>
                    <a:pt x="1113" y="5392"/>
                  </a:cubicBezTo>
                  <a:cubicBezTo>
                    <a:pt x="1119" y="4342"/>
                    <a:pt x="2195" y="3090"/>
                    <a:pt x="3037" y="2927"/>
                  </a:cubicBezTo>
                  <a:cubicBezTo>
                    <a:pt x="3884" y="2762"/>
                    <a:pt x="4721" y="2441"/>
                    <a:pt x="5577" y="2441"/>
                  </a:cubicBezTo>
                  <a:cubicBezTo>
                    <a:pt x="5635" y="2441"/>
                    <a:pt x="5692" y="2443"/>
                    <a:pt x="5750" y="2446"/>
                  </a:cubicBezTo>
                  <a:cubicBezTo>
                    <a:pt x="5843" y="2451"/>
                    <a:pt x="5936" y="2453"/>
                    <a:pt x="6028" y="2453"/>
                  </a:cubicBezTo>
                  <a:cubicBezTo>
                    <a:pt x="7170" y="2453"/>
                    <a:pt x="8259" y="2092"/>
                    <a:pt x="9375" y="1902"/>
                  </a:cubicBezTo>
                  <a:cubicBezTo>
                    <a:pt x="9924" y="1807"/>
                    <a:pt x="10521" y="1789"/>
                    <a:pt x="11112" y="1789"/>
                  </a:cubicBezTo>
                  <a:cubicBezTo>
                    <a:pt x="11294" y="1789"/>
                    <a:pt x="11476" y="1791"/>
                    <a:pt x="11655" y="1793"/>
                  </a:cubicBezTo>
                  <a:cubicBezTo>
                    <a:pt x="11687" y="1793"/>
                    <a:pt x="11719" y="1793"/>
                    <a:pt x="11751" y="1793"/>
                  </a:cubicBezTo>
                  <a:cubicBezTo>
                    <a:pt x="12841" y="1793"/>
                    <a:pt x="13943" y="1598"/>
                    <a:pt x="15027" y="1598"/>
                  </a:cubicBezTo>
                  <a:cubicBezTo>
                    <a:pt x="15346" y="1598"/>
                    <a:pt x="15663" y="1615"/>
                    <a:pt x="15978" y="1659"/>
                  </a:cubicBezTo>
                  <a:cubicBezTo>
                    <a:pt x="16233" y="1694"/>
                    <a:pt x="16486" y="1708"/>
                    <a:pt x="16739" y="1708"/>
                  </a:cubicBezTo>
                  <a:cubicBezTo>
                    <a:pt x="17677" y="1708"/>
                    <a:pt x="18601" y="1517"/>
                    <a:pt x="19540" y="1517"/>
                  </a:cubicBezTo>
                  <a:cubicBezTo>
                    <a:pt x="19793" y="1517"/>
                    <a:pt x="20046" y="1530"/>
                    <a:pt x="20301" y="1565"/>
                  </a:cubicBezTo>
                  <a:cubicBezTo>
                    <a:pt x="20467" y="1588"/>
                    <a:pt x="20643" y="1596"/>
                    <a:pt x="20826" y="1596"/>
                  </a:cubicBezTo>
                  <a:cubicBezTo>
                    <a:pt x="21255" y="1596"/>
                    <a:pt x="21716" y="1552"/>
                    <a:pt x="22139" y="1552"/>
                  </a:cubicBezTo>
                  <a:cubicBezTo>
                    <a:pt x="22281" y="1552"/>
                    <a:pt x="22418" y="1557"/>
                    <a:pt x="22549" y="1570"/>
                  </a:cubicBezTo>
                  <a:cubicBezTo>
                    <a:pt x="22721" y="1588"/>
                    <a:pt x="22893" y="1594"/>
                    <a:pt x="23065" y="1594"/>
                  </a:cubicBezTo>
                  <a:cubicBezTo>
                    <a:pt x="23641" y="1594"/>
                    <a:pt x="24215" y="1519"/>
                    <a:pt x="24795" y="1519"/>
                  </a:cubicBezTo>
                  <a:cubicBezTo>
                    <a:pt x="25039" y="1519"/>
                    <a:pt x="25284" y="1532"/>
                    <a:pt x="25530" y="1570"/>
                  </a:cubicBezTo>
                  <a:cubicBezTo>
                    <a:pt x="25876" y="1624"/>
                    <a:pt x="26315" y="1770"/>
                    <a:pt x="26754" y="1770"/>
                  </a:cubicBezTo>
                  <a:cubicBezTo>
                    <a:pt x="27133" y="1770"/>
                    <a:pt x="27512" y="1662"/>
                    <a:pt x="27834" y="1293"/>
                  </a:cubicBezTo>
                  <a:close/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33"/>
          <p:cNvGrpSpPr/>
          <p:nvPr/>
        </p:nvGrpSpPr>
        <p:grpSpPr>
          <a:xfrm>
            <a:off x="3338960" y="1390425"/>
            <a:ext cx="246101" cy="388799"/>
            <a:chOff x="3497766" y="2048168"/>
            <a:chExt cx="246101" cy="388799"/>
          </a:xfrm>
        </p:grpSpPr>
        <p:sp>
          <p:nvSpPr>
            <p:cNvPr id="949" name="Google Shape;949;p33"/>
            <p:cNvSpPr/>
            <p:nvPr/>
          </p:nvSpPr>
          <p:spPr>
            <a:xfrm>
              <a:off x="3511003" y="2062499"/>
              <a:ext cx="218646" cy="357255"/>
            </a:xfrm>
            <a:custGeom>
              <a:avLst/>
              <a:gdLst/>
              <a:ahLst/>
              <a:cxnLst/>
              <a:rect l="l" t="t" r="r" b="b"/>
              <a:pathLst>
                <a:path w="17377" h="28393" extrusionOk="0">
                  <a:moveTo>
                    <a:pt x="13572" y="0"/>
                  </a:moveTo>
                  <a:cubicBezTo>
                    <a:pt x="13074" y="0"/>
                    <a:pt x="12546" y="262"/>
                    <a:pt x="12228" y="646"/>
                  </a:cubicBezTo>
                  <a:cubicBezTo>
                    <a:pt x="11377" y="1676"/>
                    <a:pt x="10457" y="2667"/>
                    <a:pt x="9854" y="3861"/>
                  </a:cubicBezTo>
                  <a:cubicBezTo>
                    <a:pt x="9344" y="4874"/>
                    <a:pt x="8650" y="5775"/>
                    <a:pt x="8119" y="6780"/>
                  </a:cubicBezTo>
                  <a:cubicBezTo>
                    <a:pt x="7687" y="7599"/>
                    <a:pt x="7541" y="8639"/>
                    <a:pt x="6744" y="9275"/>
                  </a:cubicBezTo>
                  <a:cubicBezTo>
                    <a:pt x="6445" y="9514"/>
                    <a:pt x="6427" y="9944"/>
                    <a:pt x="6324" y="10250"/>
                  </a:cubicBezTo>
                  <a:cubicBezTo>
                    <a:pt x="5649" y="12269"/>
                    <a:pt x="4684" y="14191"/>
                    <a:pt x="4380" y="16337"/>
                  </a:cubicBezTo>
                  <a:cubicBezTo>
                    <a:pt x="4235" y="17348"/>
                    <a:pt x="3928" y="18343"/>
                    <a:pt x="3760" y="19358"/>
                  </a:cubicBezTo>
                  <a:cubicBezTo>
                    <a:pt x="3732" y="19534"/>
                    <a:pt x="3712" y="19652"/>
                    <a:pt x="3591" y="19652"/>
                  </a:cubicBezTo>
                  <a:cubicBezTo>
                    <a:pt x="3521" y="19652"/>
                    <a:pt x="3418" y="19613"/>
                    <a:pt x="3259" y="19525"/>
                  </a:cubicBezTo>
                  <a:cubicBezTo>
                    <a:pt x="2586" y="19151"/>
                    <a:pt x="1869" y="18744"/>
                    <a:pt x="1051" y="18744"/>
                  </a:cubicBezTo>
                  <a:cubicBezTo>
                    <a:pt x="888" y="18744"/>
                    <a:pt x="722" y="18760"/>
                    <a:pt x="551" y="18795"/>
                  </a:cubicBezTo>
                  <a:cubicBezTo>
                    <a:pt x="0" y="18909"/>
                    <a:pt x="385" y="19235"/>
                    <a:pt x="358" y="19483"/>
                  </a:cubicBezTo>
                  <a:cubicBezTo>
                    <a:pt x="153" y="19774"/>
                    <a:pt x="235" y="19996"/>
                    <a:pt x="520" y="20211"/>
                  </a:cubicBezTo>
                  <a:cubicBezTo>
                    <a:pt x="682" y="20332"/>
                    <a:pt x="746" y="20514"/>
                    <a:pt x="452" y="20617"/>
                  </a:cubicBezTo>
                  <a:cubicBezTo>
                    <a:pt x="276" y="20679"/>
                    <a:pt x="424" y="20859"/>
                    <a:pt x="450" y="20870"/>
                  </a:cubicBezTo>
                  <a:cubicBezTo>
                    <a:pt x="1100" y="21124"/>
                    <a:pt x="1002" y="21827"/>
                    <a:pt x="1164" y="22288"/>
                  </a:cubicBezTo>
                  <a:cubicBezTo>
                    <a:pt x="1340" y="22788"/>
                    <a:pt x="1802" y="23310"/>
                    <a:pt x="1533" y="23935"/>
                  </a:cubicBezTo>
                  <a:cubicBezTo>
                    <a:pt x="1517" y="23980"/>
                    <a:pt x="1505" y="24025"/>
                    <a:pt x="1495" y="24072"/>
                  </a:cubicBezTo>
                  <a:cubicBezTo>
                    <a:pt x="2286" y="24182"/>
                    <a:pt x="1805" y="25106"/>
                    <a:pt x="2351" y="25410"/>
                  </a:cubicBezTo>
                  <a:cubicBezTo>
                    <a:pt x="2547" y="25519"/>
                    <a:pt x="2682" y="25777"/>
                    <a:pt x="2704" y="26086"/>
                  </a:cubicBezTo>
                  <a:cubicBezTo>
                    <a:pt x="2726" y="26396"/>
                    <a:pt x="2900" y="26693"/>
                    <a:pt x="3133" y="26961"/>
                  </a:cubicBezTo>
                  <a:cubicBezTo>
                    <a:pt x="3417" y="27284"/>
                    <a:pt x="3966" y="27452"/>
                    <a:pt x="3818" y="28099"/>
                  </a:cubicBezTo>
                  <a:cubicBezTo>
                    <a:pt x="3781" y="28262"/>
                    <a:pt x="4223" y="28393"/>
                    <a:pt x="4628" y="28393"/>
                  </a:cubicBezTo>
                  <a:cubicBezTo>
                    <a:pt x="4859" y="28393"/>
                    <a:pt x="5077" y="28350"/>
                    <a:pt x="5188" y="28247"/>
                  </a:cubicBezTo>
                  <a:cubicBezTo>
                    <a:pt x="5515" y="27945"/>
                    <a:pt x="5856" y="27625"/>
                    <a:pt x="6186" y="27359"/>
                  </a:cubicBezTo>
                  <a:cubicBezTo>
                    <a:pt x="7318" y="26438"/>
                    <a:pt x="8261" y="25326"/>
                    <a:pt x="9049" y="24156"/>
                  </a:cubicBezTo>
                  <a:cubicBezTo>
                    <a:pt x="9554" y="23409"/>
                    <a:pt x="10185" y="22650"/>
                    <a:pt x="10418" y="21715"/>
                  </a:cubicBezTo>
                  <a:cubicBezTo>
                    <a:pt x="10436" y="21639"/>
                    <a:pt x="10459" y="21563"/>
                    <a:pt x="10490" y="21490"/>
                  </a:cubicBezTo>
                  <a:cubicBezTo>
                    <a:pt x="11053" y="20239"/>
                    <a:pt x="10956" y="19872"/>
                    <a:pt x="9816" y="19872"/>
                  </a:cubicBezTo>
                  <a:cubicBezTo>
                    <a:pt x="9665" y="19872"/>
                    <a:pt x="9496" y="19879"/>
                    <a:pt x="9308" y="19890"/>
                  </a:cubicBezTo>
                  <a:cubicBezTo>
                    <a:pt x="9256" y="19894"/>
                    <a:pt x="9204" y="19895"/>
                    <a:pt x="9152" y="19895"/>
                  </a:cubicBezTo>
                  <a:cubicBezTo>
                    <a:pt x="9018" y="19895"/>
                    <a:pt x="8882" y="19887"/>
                    <a:pt x="8748" y="19887"/>
                  </a:cubicBezTo>
                  <a:cubicBezTo>
                    <a:pt x="8475" y="19887"/>
                    <a:pt x="8207" y="19920"/>
                    <a:pt x="7965" y="20121"/>
                  </a:cubicBezTo>
                  <a:cubicBezTo>
                    <a:pt x="7918" y="20160"/>
                    <a:pt x="7874" y="20177"/>
                    <a:pt x="7834" y="20177"/>
                  </a:cubicBezTo>
                  <a:cubicBezTo>
                    <a:pt x="7755" y="20177"/>
                    <a:pt x="7690" y="20112"/>
                    <a:pt x="7648" y="20023"/>
                  </a:cubicBezTo>
                  <a:cubicBezTo>
                    <a:pt x="7503" y="19721"/>
                    <a:pt x="7337" y="19416"/>
                    <a:pt x="7466" y="19066"/>
                  </a:cubicBezTo>
                  <a:cubicBezTo>
                    <a:pt x="8060" y="17471"/>
                    <a:pt x="8689" y="15885"/>
                    <a:pt x="9477" y="14379"/>
                  </a:cubicBezTo>
                  <a:cubicBezTo>
                    <a:pt x="9860" y="13648"/>
                    <a:pt x="10327" y="12929"/>
                    <a:pt x="10700" y="12207"/>
                  </a:cubicBezTo>
                  <a:cubicBezTo>
                    <a:pt x="11423" y="10813"/>
                    <a:pt x="12416" y="9650"/>
                    <a:pt x="13335" y="8415"/>
                  </a:cubicBezTo>
                  <a:cubicBezTo>
                    <a:pt x="14080" y="7416"/>
                    <a:pt x="14928" y="6509"/>
                    <a:pt x="15774" y="5597"/>
                  </a:cubicBezTo>
                  <a:cubicBezTo>
                    <a:pt x="16154" y="5187"/>
                    <a:pt x="16384" y="4673"/>
                    <a:pt x="16913" y="4353"/>
                  </a:cubicBezTo>
                  <a:cubicBezTo>
                    <a:pt x="17198" y="4179"/>
                    <a:pt x="17377" y="3659"/>
                    <a:pt x="17165" y="3202"/>
                  </a:cubicBezTo>
                  <a:cubicBezTo>
                    <a:pt x="16524" y="1809"/>
                    <a:pt x="15474" y="820"/>
                    <a:pt x="14132" y="129"/>
                  </a:cubicBezTo>
                  <a:cubicBezTo>
                    <a:pt x="13959" y="40"/>
                    <a:pt x="13768" y="0"/>
                    <a:pt x="1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497766" y="2048168"/>
              <a:ext cx="246101" cy="388799"/>
            </a:xfrm>
            <a:custGeom>
              <a:avLst/>
              <a:gdLst/>
              <a:ahLst/>
              <a:cxnLst/>
              <a:rect l="l" t="t" r="r" b="b"/>
              <a:pathLst>
                <a:path w="19559" h="30900" extrusionOk="0">
                  <a:moveTo>
                    <a:pt x="14624" y="1139"/>
                  </a:moveTo>
                  <a:cubicBezTo>
                    <a:pt x="14820" y="1139"/>
                    <a:pt x="15011" y="1179"/>
                    <a:pt x="15184" y="1268"/>
                  </a:cubicBezTo>
                  <a:cubicBezTo>
                    <a:pt x="16526" y="1959"/>
                    <a:pt x="17576" y="2948"/>
                    <a:pt x="18217" y="4341"/>
                  </a:cubicBezTo>
                  <a:cubicBezTo>
                    <a:pt x="18429" y="4798"/>
                    <a:pt x="18250" y="5318"/>
                    <a:pt x="17965" y="5492"/>
                  </a:cubicBezTo>
                  <a:cubicBezTo>
                    <a:pt x="17436" y="5812"/>
                    <a:pt x="17206" y="6326"/>
                    <a:pt x="16826" y="6736"/>
                  </a:cubicBezTo>
                  <a:cubicBezTo>
                    <a:pt x="15980" y="7648"/>
                    <a:pt x="15132" y="8555"/>
                    <a:pt x="14387" y="9554"/>
                  </a:cubicBezTo>
                  <a:cubicBezTo>
                    <a:pt x="13468" y="10789"/>
                    <a:pt x="12475" y="11952"/>
                    <a:pt x="11752" y="13346"/>
                  </a:cubicBezTo>
                  <a:cubicBezTo>
                    <a:pt x="11379" y="14068"/>
                    <a:pt x="10912" y="14787"/>
                    <a:pt x="10529" y="15518"/>
                  </a:cubicBezTo>
                  <a:cubicBezTo>
                    <a:pt x="9741" y="17024"/>
                    <a:pt x="9112" y="18610"/>
                    <a:pt x="8518" y="20205"/>
                  </a:cubicBezTo>
                  <a:cubicBezTo>
                    <a:pt x="8389" y="20555"/>
                    <a:pt x="8555" y="20860"/>
                    <a:pt x="8700" y="21162"/>
                  </a:cubicBezTo>
                  <a:cubicBezTo>
                    <a:pt x="8742" y="21251"/>
                    <a:pt x="8807" y="21316"/>
                    <a:pt x="8886" y="21316"/>
                  </a:cubicBezTo>
                  <a:cubicBezTo>
                    <a:pt x="8926" y="21316"/>
                    <a:pt x="8970" y="21299"/>
                    <a:pt x="9017" y="21260"/>
                  </a:cubicBezTo>
                  <a:cubicBezTo>
                    <a:pt x="9259" y="21059"/>
                    <a:pt x="9527" y="21026"/>
                    <a:pt x="9800" y="21026"/>
                  </a:cubicBezTo>
                  <a:cubicBezTo>
                    <a:pt x="9934" y="21026"/>
                    <a:pt x="10070" y="21034"/>
                    <a:pt x="10204" y="21034"/>
                  </a:cubicBezTo>
                  <a:cubicBezTo>
                    <a:pt x="10256" y="21034"/>
                    <a:pt x="10308" y="21033"/>
                    <a:pt x="10360" y="21029"/>
                  </a:cubicBezTo>
                  <a:cubicBezTo>
                    <a:pt x="10548" y="21018"/>
                    <a:pt x="10717" y="21011"/>
                    <a:pt x="10868" y="21011"/>
                  </a:cubicBezTo>
                  <a:cubicBezTo>
                    <a:pt x="12008" y="21011"/>
                    <a:pt x="12105" y="21378"/>
                    <a:pt x="11542" y="22629"/>
                  </a:cubicBezTo>
                  <a:cubicBezTo>
                    <a:pt x="11511" y="22702"/>
                    <a:pt x="11488" y="22778"/>
                    <a:pt x="11470" y="22854"/>
                  </a:cubicBezTo>
                  <a:cubicBezTo>
                    <a:pt x="11237" y="23789"/>
                    <a:pt x="10606" y="24548"/>
                    <a:pt x="10101" y="25295"/>
                  </a:cubicBezTo>
                  <a:cubicBezTo>
                    <a:pt x="9313" y="26465"/>
                    <a:pt x="8370" y="27577"/>
                    <a:pt x="7238" y="28498"/>
                  </a:cubicBezTo>
                  <a:cubicBezTo>
                    <a:pt x="6908" y="28764"/>
                    <a:pt x="6567" y="29084"/>
                    <a:pt x="6240" y="29386"/>
                  </a:cubicBezTo>
                  <a:cubicBezTo>
                    <a:pt x="6129" y="29489"/>
                    <a:pt x="5911" y="29532"/>
                    <a:pt x="5680" y="29532"/>
                  </a:cubicBezTo>
                  <a:cubicBezTo>
                    <a:pt x="5275" y="29532"/>
                    <a:pt x="4833" y="29401"/>
                    <a:pt x="4870" y="29238"/>
                  </a:cubicBezTo>
                  <a:cubicBezTo>
                    <a:pt x="5018" y="28591"/>
                    <a:pt x="4469" y="28423"/>
                    <a:pt x="4185" y="28100"/>
                  </a:cubicBezTo>
                  <a:cubicBezTo>
                    <a:pt x="3952" y="27832"/>
                    <a:pt x="3778" y="27535"/>
                    <a:pt x="3756" y="27225"/>
                  </a:cubicBezTo>
                  <a:cubicBezTo>
                    <a:pt x="3734" y="26916"/>
                    <a:pt x="3599" y="26658"/>
                    <a:pt x="3403" y="26549"/>
                  </a:cubicBezTo>
                  <a:cubicBezTo>
                    <a:pt x="2857" y="26245"/>
                    <a:pt x="3338" y="25321"/>
                    <a:pt x="2547" y="25211"/>
                  </a:cubicBezTo>
                  <a:cubicBezTo>
                    <a:pt x="2557" y="25164"/>
                    <a:pt x="2569" y="25119"/>
                    <a:pt x="2585" y="25074"/>
                  </a:cubicBezTo>
                  <a:cubicBezTo>
                    <a:pt x="2854" y="24449"/>
                    <a:pt x="2392" y="23927"/>
                    <a:pt x="2216" y="23427"/>
                  </a:cubicBezTo>
                  <a:cubicBezTo>
                    <a:pt x="2054" y="22966"/>
                    <a:pt x="2152" y="22263"/>
                    <a:pt x="1502" y="22009"/>
                  </a:cubicBezTo>
                  <a:cubicBezTo>
                    <a:pt x="1476" y="21998"/>
                    <a:pt x="1328" y="21818"/>
                    <a:pt x="1504" y="21756"/>
                  </a:cubicBezTo>
                  <a:cubicBezTo>
                    <a:pt x="1798" y="21653"/>
                    <a:pt x="1734" y="21471"/>
                    <a:pt x="1572" y="21350"/>
                  </a:cubicBezTo>
                  <a:cubicBezTo>
                    <a:pt x="1287" y="21135"/>
                    <a:pt x="1205" y="20913"/>
                    <a:pt x="1410" y="20622"/>
                  </a:cubicBezTo>
                  <a:cubicBezTo>
                    <a:pt x="1437" y="20374"/>
                    <a:pt x="1052" y="20048"/>
                    <a:pt x="1603" y="19934"/>
                  </a:cubicBezTo>
                  <a:cubicBezTo>
                    <a:pt x="1774" y="19899"/>
                    <a:pt x="1940" y="19883"/>
                    <a:pt x="2103" y="19883"/>
                  </a:cubicBezTo>
                  <a:cubicBezTo>
                    <a:pt x="2921" y="19883"/>
                    <a:pt x="3638" y="20290"/>
                    <a:pt x="4311" y="20664"/>
                  </a:cubicBezTo>
                  <a:cubicBezTo>
                    <a:pt x="4470" y="20752"/>
                    <a:pt x="4573" y="20791"/>
                    <a:pt x="4643" y="20791"/>
                  </a:cubicBezTo>
                  <a:cubicBezTo>
                    <a:pt x="4764" y="20791"/>
                    <a:pt x="4784" y="20673"/>
                    <a:pt x="4812" y="20497"/>
                  </a:cubicBezTo>
                  <a:cubicBezTo>
                    <a:pt x="4980" y="19482"/>
                    <a:pt x="5287" y="18487"/>
                    <a:pt x="5432" y="17476"/>
                  </a:cubicBezTo>
                  <a:cubicBezTo>
                    <a:pt x="5736" y="15330"/>
                    <a:pt x="6701" y="13408"/>
                    <a:pt x="7376" y="11389"/>
                  </a:cubicBezTo>
                  <a:cubicBezTo>
                    <a:pt x="7479" y="11083"/>
                    <a:pt x="7497" y="10653"/>
                    <a:pt x="7796" y="10414"/>
                  </a:cubicBezTo>
                  <a:cubicBezTo>
                    <a:pt x="8593" y="9778"/>
                    <a:pt x="8739" y="8738"/>
                    <a:pt x="9171" y="7919"/>
                  </a:cubicBezTo>
                  <a:cubicBezTo>
                    <a:pt x="9702" y="6914"/>
                    <a:pt x="10396" y="6013"/>
                    <a:pt x="10906" y="5000"/>
                  </a:cubicBezTo>
                  <a:cubicBezTo>
                    <a:pt x="11509" y="3806"/>
                    <a:pt x="12429" y="2815"/>
                    <a:pt x="13280" y="1785"/>
                  </a:cubicBezTo>
                  <a:cubicBezTo>
                    <a:pt x="13598" y="1401"/>
                    <a:pt x="14126" y="1139"/>
                    <a:pt x="14624" y="1139"/>
                  </a:cubicBezTo>
                  <a:close/>
                  <a:moveTo>
                    <a:pt x="14269" y="0"/>
                  </a:moveTo>
                  <a:cubicBezTo>
                    <a:pt x="13583" y="0"/>
                    <a:pt x="13165" y="545"/>
                    <a:pt x="12757" y="978"/>
                  </a:cubicBezTo>
                  <a:cubicBezTo>
                    <a:pt x="10164" y="3729"/>
                    <a:pt x="8519" y="7100"/>
                    <a:pt x="6917" y="10464"/>
                  </a:cubicBezTo>
                  <a:cubicBezTo>
                    <a:pt x="6065" y="12253"/>
                    <a:pt x="5257" y="14096"/>
                    <a:pt x="4887" y="16075"/>
                  </a:cubicBezTo>
                  <a:cubicBezTo>
                    <a:pt x="4725" y="16946"/>
                    <a:pt x="4341" y="17759"/>
                    <a:pt x="4355" y="18679"/>
                  </a:cubicBezTo>
                  <a:cubicBezTo>
                    <a:pt x="4360" y="19079"/>
                    <a:pt x="4161" y="19295"/>
                    <a:pt x="3877" y="19295"/>
                  </a:cubicBezTo>
                  <a:cubicBezTo>
                    <a:pt x="3747" y="19295"/>
                    <a:pt x="3600" y="19250"/>
                    <a:pt x="3447" y="19156"/>
                  </a:cubicBezTo>
                  <a:cubicBezTo>
                    <a:pt x="3000" y="18885"/>
                    <a:pt x="2549" y="18777"/>
                    <a:pt x="2102" y="18777"/>
                  </a:cubicBezTo>
                  <a:cubicBezTo>
                    <a:pt x="1532" y="18777"/>
                    <a:pt x="969" y="18952"/>
                    <a:pt x="429" y="19184"/>
                  </a:cubicBezTo>
                  <a:cubicBezTo>
                    <a:pt x="1" y="19370"/>
                    <a:pt x="6" y="19995"/>
                    <a:pt x="82" y="20480"/>
                  </a:cubicBezTo>
                  <a:cubicBezTo>
                    <a:pt x="198" y="21211"/>
                    <a:pt x="430" y="21908"/>
                    <a:pt x="698" y="22601"/>
                  </a:cubicBezTo>
                  <a:cubicBezTo>
                    <a:pt x="1189" y="23870"/>
                    <a:pt x="1563" y="25194"/>
                    <a:pt x="2149" y="26416"/>
                  </a:cubicBezTo>
                  <a:cubicBezTo>
                    <a:pt x="2428" y="26997"/>
                    <a:pt x="2591" y="27638"/>
                    <a:pt x="2964" y="28174"/>
                  </a:cubicBezTo>
                  <a:cubicBezTo>
                    <a:pt x="3565" y="29038"/>
                    <a:pt x="4128" y="29929"/>
                    <a:pt x="4862" y="30690"/>
                  </a:cubicBezTo>
                  <a:cubicBezTo>
                    <a:pt x="5001" y="30833"/>
                    <a:pt x="5239" y="30900"/>
                    <a:pt x="5498" y="30900"/>
                  </a:cubicBezTo>
                  <a:cubicBezTo>
                    <a:pt x="5902" y="30900"/>
                    <a:pt x="6355" y="30736"/>
                    <a:pt x="6556" y="30447"/>
                  </a:cubicBezTo>
                  <a:cubicBezTo>
                    <a:pt x="6968" y="29857"/>
                    <a:pt x="7555" y="29487"/>
                    <a:pt x="8126" y="29089"/>
                  </a:cubicBezTo>
                  <a:cubicBezTo>
                    <a:pt x="8745" y="28657"/>
                    <a:pt x="9093" y="27972"/>
                    <a:pt x="9633" y="27449"/>
                  </a:cubicBezTo>
                  <a:cubicBezTo>
                    <a:pt x="10946" y="26182"/>
                    <a:pt x="11750" y="24533"/>
                    <a:pt x="12653" y="22972"/>
                  </a:cubicBezTo>
                  <a:cubicBezTo>
                    <a:pt x="12989" y="22391"/>
                    <a:pt x="13625" y="21093"/>
                    <a:pt x="13007" y="20511"/>
                  </a:cubicBezTo>
                  <a:cubicBezTo>
                    <a:pt x="12723" y="20243"/>
                    <a:pt x="12184" y="20055"/>
                    <a:pt x="11746" y="20055"/>
                  </a:cubicBezTo>
                  <a:cubicBezTo>
                    <a:pt x="11640" y="20055"/>
                    <a:pt x="11539" y="20066"/>
                    <a:pt x="11450" y="20090"/>
                  </a:cubicBezTo>
                  <a:cubicBezTo>
                    <a:pt x="11432" y="20094"/>
                    <a:pt x="11414" y="20096"/>
                    <a:pt x="11395" y="20096"/>
                  </a:cubicBezTo>
                  <a:cubicBezTo>
                    <a:pt x="11315" y="20096"/>
                    <a:pt x="11225" y="20061"/>
                    <a:pt x="11139" y="20060"/>
                  </a:cubicBezTo>
                  <a:cubicBezTo>
                    <a:pt x="10938" y="20040"/>
                    <a:pt x="10736" y="19999"/>
                    <a:pt x="10535" y="19999"/>
                  </a:cubicBezTo>
                  <a:cubicBezTo>
                    <a:pt x="10524" y="19999"/>
                    <a:pt x="10513" y="19999"/>
                    <a:pt x="10503" y="20000"/>
                  </a:cubicBezTo>
                  <a:cubicBezTo>
                    <a:pt x="10281" y="20004"/>
                    <a:pt x="10018" y="20142"/>
                    <a:pt x="9809" y="20142"/>
                  </a:cubicBezTo>
                  <a:cubicBezTo>
                    <a:pt x="9708" y="20142"/>
                    <a:pt x="9621" y="20110"/>
                    <a:pt x="9555" y="20017"/>
                  </a:cubicBezTo>
                  <a:cubicBezTo>
                    <a:pt x="9447" y="19861"/>
                    <a:pt x="9716" y="19405"/>
                    <a:pt x="9867" y="19113"/>
                  </a:cubicBezTo>
                  <a:cubicBezTo>
                    <a:pt x="10397" y="18080"/>
                    <a:pt x="10861" y="17014"/>
                    <a:pt x="11402" y="15983"/>
                  </a:cubicBezTo>
                  <a:cubicBezTo>
                    <a:pt x="11850" y="15129"/>
                    <a:pt x="12270" y="14267"/>
                    <a:pt x="12802" y="13455"/>
                  </a:cubicBezTo>
                  <a:cubicBezTo>
                    <a:pt x="13642" y="12175"/>
                    <a:pt x="14370" y="10840"/>
                    <a:pt x="15498" y="9742"/>
                  </a:cubicBezTo>
                  <a:cubicBezTo>
                    <a:pt x="16447" y="8818"/>
                    <a:pt x="17215" y="7701"/>
                    <a:pt x="18088" y="6690"/>
                  </a:cubicBezTo>
                  <a:cubicBezTo>
                    <a:pt x="18323" y="6418"/>
                    <a:pt x="18623" y="6207"/>
                    <a:pt x="18864" y="5963"/>
                  </a:cubicBezTo>
                  <a:cubicBezTo>
                    <a:pt x="19558" y="5263"/>
                    <a:pt x="19331" y="4604"/>
                    <a:pt x="19079" y="3865"/>
                  </a:cubicBezTo>
                  <a:cubicBezTo>
                    <a:pt x="18661" y="2636"/>
                    <a:pt x="17858" y="1814"/>
                    <a:pt x="16690" y="1233"/>
                  </a:cubicBezTo>
                  <a:cubicBezTo>
                    <a:pt x="16108" y="942"/>
                    <a:pt x="15636" y="475"/>
                    <a:pt x="14997" y="180"/>
                  </a:cubicBezTo>
                  <a:cubicBezTo>
                    <a:pt x="14723" y="53"/>
                    <a:pt x="14483" y="0"/>
                    <a:pt x="14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82" name="Google Shape;982;p33"/>
          <p:cNvSpPr txBox="1">
            <a:spLocks noGrp="1"/>
          </p:cNvSpPr>
          <p:nvPr>
            <p:ph type="ctrTitle" idx="4294967295"/>
          </p:nvPr>
        </p:nvSpPr>
        <p:spPr>
          <a:xfrm>
            <a:off x="4776584" y="1998862"/>
            <a:ext cx="1295374" cy="620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100" dirty="0"/>
            </a:br>
            <a:r>
              <a:rPr lang="en-US" altLang="zh-CN" sz="1600" b="0" i="0" dirty="0">
                <a:solidFill>
                  <a:srgbClr val="333333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Tunneling</a:t>
            </a:r>
            <a:br>
              <a:rPr lang="en-US" sz="1100" dirty="0"/>
            </a:br>
            <a:endParaRPr sz="1100" dirty="0"/>
          </a:p>
        </p:txBody>
      </p:sp>
      <p:grpSp>
        <p:nvGrpSpPr>
          <p:cNvPr id="29" name="Google Shape;581;p23">
            <a:extLst>
              <a:ext uri="{FF2B5EF4-FFF2-40B4-BE49-F238E27FC236}">
                <a16:creationId xmlns:a16="http://schemas.microsoft.com/office/drawing/2014/main" id="{B98947B2-A007-1E89-C336-5CA78FDEDC5A}"/>
              </a:ext>
            </a:extLst>
          </p:cNvPr>
          <p:cNvGrpSpPr/>
          <p:nvPr/>
        </p:nvGrpSpPr>
        <p:grpSpPr>
          <a:xfrm>
            <a:off x="282585" y="3997019"/>
            <a:ext cx="851139" cy="910474"/>
            <a:chOff x="1637980" y="2854741"/>
            <a:chExt cx="851139" cy="910474"/>
          </a:xfrm>
        </p:grpSpPr>
        <p:grpSp>
          <p:nvGrpSpPr>
            <p:cNvPr id="30" name="Google Shape;582;p23">
              <a:extLst>
                <a:ext uri="{FF2B5EF4-FFF2-40B4-BE49-F238E27FC236}">
                  <a16:creationId xmlns:a16="http://schemas.microsoft.com/office/drawing/2014/main" id="{E4689CC2-7FC6-95B7-5445-5E0FAF0973E0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34" name="Google Shape;583;p23">
                <a:extLst>
                  <a:ext uri="{FF2B5EF4-FFF2-40B4-BE49-F238E27FC236}">
                    <a16:creationId xmlns:a16="http://schemas.microsoft.com/office/drawing/2014/main" id="{617999B8-5765-DF0E-6B08-E1BFD55F65AE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584;p23">
                <a:extLst>
                  <a:ext uri="{FF2B5EF4-FFF2-40B4-BE49-F238E27FC236}">
                    <a16:creationId xmlns:a16="http://schemas.microsoft.com/office/drawing/2014/main" id="{81859D12-D62C-D81B-32E6-70922A0F0281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585;p23">
                <a:extLst>
                  <a:ext uri="{FF2B5EF4-FFF2-40B4-BE49-F238E27FC236}">
                    <a16:creationId xmlns:a16="http://schemas.microsoft.com/office/drawing/2014/main" id="{CBC74A1A-AEB1-FD15-7B91-9B7C2A1566E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586;p23">
              <a:extLst>
                <a:ext uri="{FF2B5EF4-FFF2-40B4-BE49-F238E27FC236}">
                  <a16:creationId xmlns:a16="http://schemas.microsoft.com/office/drawing/2014/main" id="{82D0F503-4A1F-9252-5F42-EB789BC75C10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32" name="Google Shape;587;p23">
                <a:extLst>
                  <a:ext uri="{FF2B5EF4-FFF2-40B4-BE49-F238E27FC236}">
                    <a16:creationId xmlns:a16="http://schemas.microsoft.com/office/drawing/2014/main" id="{12EFDCDA-E8BA-A235-3556-840E61492E70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88;p23">
                <a:extLst>
                  <a:ext uri="{FF2B5EF4-FFF2-40B4-BE49-F238E27FC236}">
                    <a16:creationId xmlns:a16="http://schemas.microsoft.com/office/drawing/2014/main" id="{57BDF47E-5861-3E69-A2D4-B5786907B46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" name="Google Shape;578;p23">
            <a:extLst>
              <a:ext uri="{FF2B5EF4-FFF2-40B4-BE49-F238E27FC236}">
                <a16:creationId xmlns:a16="http://schemas.microsoft.com/office/drawing/2014/main" id="{8C183C6E-27E7-2F76-57AF-1A20FCA4AFDF}"/>
              </a:ext>
            </a:extLst>
          </p:cNvPr>
          <p:cNvGrpSpPr/>
          <p:nvPr/>
        </p:nvGrpSpPr>
        <p:grpSpPr>
          <a:xfrm>
            <a:off x="1521001" y="4488443"/>
            <a:ext cx="772313" cy="497744"/>
            <a:chOff x="4816519" y="4288164"/>
            <a:chExt cx="772313" cy="497744"/>
          </a:xfrm>
        </p:grpSpPr>
        <p:sp>
          <p:nvSpPr>
            <p:cNvPr id="38" name="Google Shape;579;p23">
              <a:extLst>
                <a:ext uri="{FF2B5EF4-FFF2-40B4-BE49-F238E27FC236}">
                  <a16:creationId xmlns:a16="http://schemas.microsoft.com/office/drawing/2014/main" id="{DF93212E-154A-619F-481D-E63A16B48C7F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580;p23">
              <a:extLst>
                <a:ext uri="{FF2B5EF4-FFF2-40B4-BE49-F238E27FC236}">
                  <a16:creationId xmlns:a16="http://schemas.microsoft.com/office/drawing/2014/main" id="{3A88D429-F0EB-90EF-72AB-8C93490067B6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903;p33">
            <a:extLst>
              <a:ext uri="{FF2B5EF4-FFF2-40B4-BE49-F238E27FC236}">
                <a16:creationId xmlns:a16="http://schemas.microsoft.com/office/drawing/2014/main" id="{5A2F8D83-E171-DD00-EA99-86543C81C5EE}"/>
              </a:ext>
            </a:extLst>
          </p:cNvPr>
          <p:cNvGrpSpPr/>
          <p:nvPr/>
        </p:nvGrpSpPr>
        <p:grpSpPr>
          <a:xfrm>
            <a:off x="2624629" y="1828406"/>
            <a:ext cx="1388571" cy="848541"/>
            <a:chOff x="6550488" y="2469313"/>
            <a:chExt cx="1089202" cy="357272"/>
          </a:xfrm>
        </p:grpSpPr>
        <p:sp>
          <p:nvSpPr>
            <p:cNvPr id="48" name="Google Shape;904;p33">
              <a:extLst>
                <a:ext uri="{FF2B5EF4-FFF2-40B4-BE49-F238E27FC236}">
                  <a16:creationId xmlns:a16="http://schemas.microsoft.com/office/drawing/2014/main" id="{9EEC5693-BB4C-0D0D-E571-064A55AED0C6}"/>
                </a:ext>
              </a:extLst>
            </p:cNvPr>
            <p:cNvSpPr/>
            <p:nvPr/>
          </p:nvSpPr>
          <p:spPr>
            <a:xfrm>
              <a:off x="6550488" y="2469313"/>
              <a:ext cx="1089202" cy="357272"/>
            </a:xfrm>
            <a:custGeom>
              <a:avLst/>
              <a:gdLst/>
              <a:ahLst/>
              <a:cxnLst/>
              <a:rect l="l" t="t" r="r" b="b"/>
              <a:pathLst>
                <a:path w="46231" h="19203" extrusionOk="0"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905;p33">
              <a:extLst>
                <a:ext uri="{FF2B5EF4-FFF2-40B4-BE49-F238E27FC236}">
                  <a16:creationId xmlns:a16="http://schemas.microsoft.com/office/drawing/2014/main" id="{13EA2C1C-98BE-6A48-7A55-4420B5CD8F16}"/>
                </a:ext>
              </a:extLst>
            </p:cNvPr>
            <p:cNvSpPr/>
            <p:nvPr/>
          </p:nvSpPr>
          <p:spPr>
            <a:xfrm>
              <a:off x="6550488" y="2469313"/>
              <a:ext cx="1089202" cy="357272"/>
            </a:xfrm>
            <a:custGeom>
              <a:avLst/>
              <a:gdLst/>
              <a:ahLst/>
              <a:cxnLst/>
              <a:rect l="l" t="t" r="r" b="b"/>
              <a:pathLst>
                <a:path w="46231" h="19203" extrusionOk="0">
                  <a:moveTo>
                    <a:pt x="15818" y="1484"/>
                  </a:moveTo>
                  <a:cubicBezTo>
                    <a:pt x="16163" y="1484"/>
                    <a:pt x="16509" y="1495"/>
                    <a:pt x="16856" y="1521"/>
                  </a:cubicBezTo>
                  <a:cubicBezTo>
                    <a:pt x="17915" y="1598"/>
                    <a:pt x="18973" y="1559"/>
                    <a:pt x="20037" y="1685"/>
                  </a:cubicBezTo>
                  <a:cubicBezTo>
                    <a:pt x="20125" y="1696"/>
                    <a:pt x="20212" y="1700"/>
                    <a:pt x="20301" y="1700"/>
                  </a:cubicBezTo>
                  <a:cubicBezTo>
                    <a:pt x="20801" y="1700"/>
                    <a:pt x="21315" y="1559"/>
                    <a:pt x="21830" y="1559"/>
                  </a:cubicBezTo>
                  <a:cubicBezTo>
                    <a:pt x="22003" y="1559"/>
                    <a:pt x="22176" y="1575"/>
                    <a:pt x="22349" y="1617"/>
                  </a:cubicBezTo>
                  <a:cubicBezTo>
                    <a:pt x="22642" y="1689"/>
                    <a:pt x="22935" y="1713"/>
                    <a:pt x="23228" y="1713"/>
                  </a:cubicBezTo>
                  <a:cubicBezTo>
                    <a:pt x="23813" y="1713"/>
                    <a:pt x="24398" y="1618"/>
                    <a:pt x="24986" y="1618"/>
                  </a:cubicBezTo>
                  <a:cubicBezTo>
                    <a:pt x="25103" y="1618"/>
                    <a:pt x="25221" y="1622"/>
                    <a:pt x="25339" y="1631"/>
                  </a:cubicBezTo>
                  <a:cubicBezTo>
                    <a:pt x="25456" y="1640"/>
                    <a:pt x="25574" y="1644"/>
                    <a:pt x="25692" y="1644"/>
                  </a:cubicBezTo>
                  <a:cubicBezTo>
                    <a:pt x="26141" y="1644"/>
                    <a:pt x="26597" y="1591"/>
                    <a:pt x="27053" y="1591"/>
                  </a:cubicBezTo>
                  <a:cubicBezTo>
                    <a:pt x="27294" y="1591"/>
                    <a:pt x="27535" y="1606"/>
                    <a:pt x="27775" y="1651"/>
                  </a:cubicBezTo>
                  <a:cubicBezTo>
                    <a:pt x="28289" y="1747"/>
                    <a:pt x="28803" y="1775"/>
                    <a:pt x="29318" y="1775"/>
                  </a:cubicBezTo>
                  <a:cubicBezTo>
                    <a:pt x="30014" y="1775"/>
                    <a:pt x="30711" y="1724"/>
                    <a:pt x="31407" y="1724"/>
                  </a:cubicBezTo>
                  <a:cubicBezTo>
                    <a:pt x="31523" y="1724"/>
                    <a:pt x="31638" y="1726"/>
                    <a:pt x="31754" y="1729"/>
                  </a:cubicBezTo>
                  <a:cubicBezTo>
                    <a:pt x="32663" y="1755"/>
                    <a:pt x="33566" y="1901"/>
                    <a:pt x="34481" y="1901"/>
                  </a:cubicBezTo>
                  <a:cubicBezTo>
                    <a:pt x="34678" y="1901"/>
                    <a:pt x="34876" y="1895"/>
                    <a:pt x="35074" y="1878"/>
                  </a:cubicBezTo>
                  <a:cubicBezTo>
                    <a:pt x="35207" y="1868"/>
                    <a:pt x="35340" y="1863"/>
                    <a:pt x="35473" y="1863"/>
                  </a:cubicBezTo>
                  <a:cubicBezTo>
                    <a:pt x="36282" y="1863"/>
                    <a:pt x="37107" y="2045"/>
                    <a:pt x="37924" y="2264"/>
                  </a:cubicBezTo>
                  <a:cubicBezTo>
                    <a:pt x="38377" y="2385"/>
                    <a:pt x="38856" y="2626"/>
                    <a:pt x="39359" y="2626"/>
                  </a:cubicBezTo>
                  <a:cubicBezTo>
                    <a:pt x="39560" y="2626"/>
                    <a:pt x="39765" y="2588"/>
                    <a:pt x="39974" y="2488"/>
                  </a:cubicBezTo>
                  <a:cubicBezTo>
                    <a:pt x="40118" y="2419"/>
                    <a:pt x="40265" y="2393"/>
                    <a:pt x="40414" y="2393"/>
                  </a:cubicBezTo>
                  <a:cubicBezTo>
                    <a:pt x="40846" y="2393"/>
                    <a:pt x="41292" y="2619"/>
                    <a:pt x="41713" y="2693"/>
                  </a:cubicBezTo>
                  <a:cubicBezTo>
                    <a:pt x="42449" y="2824"/>
                    <a:pt x="43260" y="2896"/>
                    <a:pt x="43915" y="3277"/>
                  </a:cubicBezTo>
                  <a:cubicBezTo>
                    <a:pt x="44425" y="3575"/>
                    <a:pt x="44804" y="4364"/>
                    <a:pt x="44993" y="5153"/>
                  </a:cubicBezTo>
                  <a:cubicBezTo>
                    <a:pt x="45209" y="6055"/>
                    <a:pt x="44979" y="6971"/>
                    <a:pt x="44937" y="7852"/>
                  </a:cubicBezTo>
                  <a:cubicBezTo>
                    <a:pt x="44853" y="9666"/>
                    <a:pt x="44580" y="11495"/>
                    <a:pt x="44187" y="13248"/>
                  </a:cubicBezTo>
                  <a:cubicBezTo>
                    <a:pt x="43916" y="14457"/>
                    <a:pt x="43330" y="15432"/>
                    <a:pt x="42200" y="15938"/>
                  </a:cubicBezTo>
                  <a:cubicBezTo>
                    <a:pt x="41363" y="16313"/>
                    <a:pt x="40447" y="16408"/>
                    <a:pt x="39666" y="16988"/>
                  </a:cubicBezTo>
                  <a:cubicBezTo>
                    <a:pt x="39598" y="17038"/>
                    <a:pt x="39520" y="17063"/>
                    <a:pt x="39436" y="17063"/>
                  </a:cubicBezTo>
                  <a:cubicBezTo>
                    <a:pt x="39319" y="17063"/>
                    <a:pt x="39190" y="17014"/>
                    <a:pt x="39061" y="16915"/>
                  </a:cubicBezTo>
                  <a:cubicBezTo>
                    <a:pt x="37849" y="17251"/>
                    <a:pt x="36533" y="16772"/>
                    <a:pt x="35321" y="17476"/>
                  </a:cubicBezTo>
                  <a:cubicBezTo>
                    <a:pt x="35261" y="17512"/>
                    <a:pt x="35180" y="17561"/>
                    <a:pt x="35120" y="17561"/>
                  </a:cubicBezTo>
                  <a:cubicBezTo>
                    <a:pt x="35107" y="17561"/>
                    <a:pt x="35094" y="17559"/>
                    <a:pt x="35083" y="17553"/>
                  </a:cubicBezTo>
                  <a:cubicBezTo>
                    <a:pt x="34733" y="17350"/>
                    <a:pt x="34376" y="17286"/>
                    <a:pt x="34018" y="17286"/>
                  </a:cubicBezTo>
                  <a:cubicBezTo>
                    <a:pt x="33400" y="17286"/>
                    <a:pt x="32775" y="17476"/>
                    <a:pt x="32157" y="17476"/>
                  </a:cubicBezTo>
                  <a:cubicBezTo>
                    <a:pt x="32090" y="17476"/>
                    <a:pt x="32022" y="17474"/>
                    <a:pt x="31955" y="17469"/>
                  </a:cubicBezTo>
                  <a:cubicBezTo>
                    <a:pt x="31495" y="17434"/>
                    <a:pt x="30993" y="17338"/>
                    <a:pt x="30487" y="17338"/>
                  </a:cubicBezTo>
                  <a:cubicBezTo>
                    <a:pt x="30132" y="17338"/>
                    <a:pt x="29774" y="17385"/>
                    <a:pt x="29427" y="17536"/>
                  </a:cubicBezTo>
                  <a:cubicBezTo>
                    <a:pt x="29258" y="17609"/>
                    <a:pt x="29085" y="17634"/>
                    <a:pt x="28911" y="17634"/>
                  </a:cubicBezTo>
                  <a:cubicBezTo>
                    <a:pt x="28547" y="17634"/>
                    <a:pt x="28177" y="17527"/>
                    <a:pt x="27821" y="17527"/>
                  </a:cubicBezTo>
                  <a:cubicBezTo>
                    <a:pt x="27800" y="17527"/>
                    <a:pt x="27780" y="17527"/>
                    <a:pt x="27759" y="17528"/>
                  </a:cubicBezTo>
                  <a:cubicBezTo>
                    <a:pt x="27577" y="17534"/>
                    <a:pt x="27396" y="17537"/>
                    <a:pt x="27214" y="17537"/>
                  </a:cubicBezTo>
                  <a:cubicBezTo>
                    <a:pt x="26419" y="17537"/>
                    <a:pt x="25629" y="17483"/>
                    <a:pt x="24836" y="17436"/>
                  </a:cubicBezTo>
                  <a:cubicBezTo>
                    <a:pt x="24031" y="17388"/>
                    <a:pt x="23220" y="17422"/>
                    <a:pt x="22416" y="17352"/>
                  </a:cubicBezTo>
                  <a:cubicBezTo>
                    <a:pt x="22013" y="17317"/>
                    <a:pt x="21611" y="17303"/>
                    <a:pt x="21210" y="17303"/>
                  </a:cubicBezTo>
                  <a:cubicBezTo>
                    <a:pt x="20462" y="17303"/>
                    <a:pt x="19715" y="17354"/>
                    <a:pt x="18966" y="17420"/>
                  </a:cubicBezTo>
                  <a:cubicBezTo>
                    <a:pt x="18822" y="17433"/>
                    <a:pt x="18678" y="17438"/>
                    <a:pt x="18533" y="17438"/>
                  </a:cubicBezTo>
                  <a:cubicBezTo>
                    <a:pt x="18019" y="17438"/>
                    <a:pt x="17502" y="17373"/>
                    <a:pt x="16987" y="17347"/>
                  </a:cubicBezTo>
                  <a:cubicBezTo>
                    <a:pt x="16836" y="17340"/>
                    <a:pt x="16685" y="17337"/>
                    <a:pt x="16535" y="17337"/>
                  </a:cubicBezTo>
                  <a:cubicBezTo>
                    <a:pt x="15546" y="17337"/>
                    <a:pt x="14558" y="17472"/>
                    <a:pt x="13575" y="17472"/>
                  </a:cubicBezTo>
                  <a:cubicBezTo>
                    <a:pt x="13547" y="17472"/>
                    <a:pt x="13519" y="17472"/>
                    <a:pt x="13491" y="17472"/>
                  </a:cubicBezTo>
                  <a:cubicBezTo>
                    <a:pt x="11503" y="17456"/>
                    <a:pt x="9518" y="17220"/>
                    <a:pt x="7533" y="17070"/>
                  </a:cubicBezTo>
                  <a:cubicBezTo>
                    <a:pt x="6368" y="16982"/>
                    <a:pt x="5203" y="16892"/>
                    <a:pt x="4039" y="16786"/>
                  </a:cubicBezTo>
                  <a:cubicBezTo>
                    <a:pt x="3347" y="16724"/>
                    <a:pt x="2059" y="15305"/>
                    <a:pt x="1949" y="14488"/>
                  </a:cubicBezTo>
                  <a:cubicBezTo>
                    <a:pt x="1611" y="11965"/>
                    <a:pt x="1392" y="9418"/>
                    <a:pt x="1513" y="6866"/>
                  </a:cubicBezTo>
                  <a:cubicBezTo>
                    <a:pt x="1609" y="4808"/>
                    <a:pt x="1933" y="4557"/>
                    <a:pt x="3280" y="3786"/>
                  </a:cubicBezTo>
                  <a:cubicBezTo>
                    <a:pt x="4262" y="3222"/>
                    <a:pt x="5354" y="3227"/>
                    <a:pt x="6295" y="2558"/>
                  </a:cubicBezTo>
                  <a:cubicBezTo>
                    <a:pt x="6643" y="2309"/>
                    <a:pt x="7121" y="2437"/>
                    <a:pt x="7538" y="2348"/>
                  </a:cubicBezTo>
                  <a:cubicBezTo>
                    <a:pt x="9078" y="2021"/>
                    <a:pt x="10649" y="1891"/>
                    <a:pt x="12213" y="1737"/>
                  </a:cubicBezTo>
                  <a:cubicBezTo>
                    <a:pt x="13418" y="1617"/>
                    <a:pt x="14614" y="1484"/>
                    <a:pt x="15818" y="1484"/>
                  </a:cubicBezTo>
                  <a:close/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919;p33">
            <a:extLst>
              <a:ext uri="{FF2B5EF4-FFF2-40B4-BE49-F238E27FC236}">
                <a16:creationId xmlns:a16="http://schemas.microsoft.com/office/drawing/2014/main" id="{A5C9E0E6-56CA-F1BB-9EF3-2D118AC3B363}"/>
              </a:ext>
            </a:extLst>
          </p:cNvPr>
          <p:cNvGrpSpPr/>
          <p:nvPr/>
        </p:nvGrpSpPr>
        <p:grpSpPr>
          <a:xfrm rot="3305625">
            <a:off x="4968189" y="1536448"/>
            <a:ext cx="401895" cy="207203"/>
            <a:chOff x="6323607" y="1371895"/>
            <a:chExt cx="401895" cy="207203"/>
          </a:xfrm>
        </p:grpSpPr>
        <p:sp>
          <p:nvSpPr>
            <p:cNvPr id="51" name="Google Shape;920;p33">
              <a:extLst>
                <a:ext uri="{FF2B5EF4-FFF2-40B4-BE49-F238E27FC236}">
                  <a16:creationId xmlns:a16="http://schemas.microsoft.com/office/drawing/2014/main" id="{E03673C9-BA8C-D4D3-C65A-CA65CD0E9549}"/>
                </a:ext>
              </a:extLst>
            </p:cNvPr>
            <p:cNvSpPr/>
            <p:nvPr/>
          </p:nvSpPr>
          <p:spPr>
            <a:xfrm>
              <a:off x="6323607" y="1372328"/>
              <a:ext cx="387677" cy="206770"/>
            </a:xfrm>
            <a:custGeom>
              <a:avLst/>
              <a:gdLst/>
              <a:ahLst/>
              <a:cxnLst/>
              <a:rect l="l" t="t" r="r" b="b"/>
              <a:pathLst>
                <a:path w="29948" h="15973" extrusionOk="0"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921;p33">
              <a:extLst>
                <a:ext uri="{FF2B5EF4-FFF2-40B4-BE49-F238E27FC236}">
                  <a16:creationId xmlns:a16="http://schemas.microsoft.com/office/drawing/2014/main" id="{AED37CA0-66BA-9F27-62D8-7731127162A1}"/>
                </a:ext>
              </a:extLst>
            </p:cNvPr>
            <p:cNvSpPr/>
            <p:nvPr/>
          </p:nvSpPr>
          <p:spPr>
            <a:xfrm>
              <a:off x="6337825" y="1371895"/>
              <a:ext cx="387677" cy="206770"/>
            </a:xfrm>
            <a:custGeom>
              <a:avLst/>
              <a:gdLst/>
              <a:ahLst/>
              <a:cxnLst/>
              <a:rect l="l" t="t" r="r" b="b"/>
              <a:pathLst>
                <a:path w="29948" h="15973" extrusionOk="0">
                  <a:moveTo>
                    <a:pt x="3015" y="937"/>
                  </a:moveTo>
                  <a:cubicBezTo>
                    <a:pt x="3050" y="937"/>
                    <a:pt x="3085" y="938"/>
                    <a:pt x="3119" y="941"/>
                  </a:cubicBezTo>
                  <a:cubicBezTo>
                    <a:pt x="4451" y="1028"/>
                    <a:pt x="5804" y="1039"/>
                    <a:pt x="7086" y="1420"/>
                  </a:cubicBezTo>
                  <a:cubicBezTo>
                    <a:pt x="8173" y="1743"/>
                    <a:pt x="9304" y="1855"/>
                    <a:pt x="10400" y="2159"/>
                  </a:cubicBezTo>
                  <a:cubicBezTo>
                    <a:pt x="11201" y="2382"/>
                    <a:pt x="11972" y="2891"/>
                    <a:pt x="12849" y="2891"/>
                  </a:cubicBezTo>
                  <a:cubicBezTo>
                    <a:pt x="12951" y="2891"/>
                    <a:pt x="13053" y="2884"/>
                    <a:pt x="13158" y="2870"/>
                  </a:cubicBezTo>
                  <a:cubicBezTo>
                    <a:pt x="13190" y="2865"/>
                    <a:pt x="13222" y="2863"/>
                    <a:pt x="13253" y="2863"/>
                  </a:cubicBezTo>
                  <a:cubicBezTo>
                    <a:pt x="13594" y="2863"/>
                    <a:pt x="13889" y="3108"/>
                    <a:pt x="14156" y="3234"/>
                  </a:cubicBezTo>
                  <a:cubicBezTo>
                    <a:pt x="16088" y="4126"/>
                    <a:pt x="18148" y="4743"/>
                    <a:pt x="19918" y="5993"/>
                  </a:cubicBezTo>
                  <a:cubicBezTo>
                    <a:pt x="20752" y="6583"/>
                    <a:pt x="21686" y="7040"/>
                    <a:pt x="22541" y="7616"/>
                  </a:cubicBezTo>
                  <a:cubicBezTo>
                    <a:pt x="22641" y="7683"/>
                    <a:pt x="22718" y="7735"/>
                    <a:pt x="22784" y="7735"/>
                  </a:cubicBezTo>
                  <a:cubicBezTo>
                    <a:pt x="22872" y="7735"/>
                    <a:pt x="22938" y="7641"/>
                    <a:pt x="23008" y="7365"/>
                  </a:cubicBezTo>
                  <a:cubicBezTo>
                    <a:pt x="23235" y="6469"/>
                    <a:pt x="23471" y="5497"/>
                    <a:pt x="24333" y="4893"/>
                  </a:cubicBezTo>
                  <a:cubicBezTo>
                    <a:pt x="24442" y="4818"/>
                    <a:pt x="24523" y="4788"/>
                    <a:pt x="24587" y="4788"/>
                  </a:cubicBezTo>
                  <a:cubicBezTo>
                    <a:pt x="24795" y="4788"/>
                    <a:pt x="24815" y="5109"/>
                    <a:pt x="24966" y="5225"/>
                  </a:cubicBezTo>
                  <a:cubicBezTo>
                    <a:pt x="25319" y="5275"/>
                    <a:pt x="25425" y="5488"/>
                    <a:pt x="25385" y="5841"/>
                  </a:cubicBezTo>
                  <a:cubicBezTo>
                    <a:pt x="25369" y="5990"/>
                    <a:pt x="25413" y="6124"/>
                    <a:pt x="25550" y="6124"/>
                  </a:cubicBezTo>
                  <a:cubicBezTo>
                    <a:pt x="25597" y="6124"/>
                    <a:pt x="25656" y="6108"/>
                    <a:pt x="25727" y="6071"/>
                  </a:cubicBezTo>
                  <a:cubicBezTo>
                    <a:pt x="25753" y="6057"/>
                    <a:pt x="25776" y="6052"/>
                    <a:pt x="25796" y="6052"/>
                  </a:cubicBezTo>
                  <a:cubicBezTo>
                    <a:pt x="25902" y="6052"/>
                    <a:pt x="25921" y="6220"/>
                    <a:pt x="25912" y="6242"/>
                  </a:cubicBezTo>
                  <a:cubicBezTo>
                    <a:pt x="25652" y="6891"/>
                    <a:pt x="26230" y="7301"/>
                    <a:pt x="26455" y="7735"/>
                  </a:cubicBezTo>
                  <a:cubicBezTo>
                    <a:pt x="26699" y="8207"/>
                    <a:pt x="26762" y="8899"/>
                    <a:pt x="27401" y="9132"/>
                  </a:cubicBezTo>
                  <a:cubicBezTo>
                    <a:pt x="27444" y="9151"/>
                    <a:pt x="27486" y="9174"/>
                    <a:pt x="27525" y="9199"/>
                  </a:cubicBezTo>
                  <a:cubicBezTo>
                    <a:pt x="27065" y="9851"/>
                    <a:pt x="28067" y="10134"/>
                    <a:pt x="27913" y="10741"/>
                  </a:cubicBezTo>
                  <a:cubicBezTo>
                    <a:pt x="27858" y="10957"/>
                    <a:pt x="27953" y="11231"/>
                    <a:pt x="28163" y="11460"/>
                  </a:cubicBezTo>
                  <a:cubicBezTo>
                    <a:pt x="28373" y="11688"/>
                    <a:pt x="28470" y="12020"/>
                    <a:pt x="28504" y="12374"/>
                  </a:cubicBezTo>
                  <a:cubicBezTo>
                    <a:pt x="28546" y="12802"/>
                    <a:pt x="28291" y="13317"/>
                    <a:pt x="28863" y="13653"/>
                  </a:cubicBezTo>
                  <a:cubicBezTo>
                    <a:pt x="29089" y="13785"/>
                    <a:pt x="28448" y="14723"/>
                    <a:pt x="28031" y="14751"/>
                  </a:cubicBezTo>
                  <a:cubicBezTo>
                    <a:pt x="27588" y="14782"/>
                    <a:pt x="27119" y="14810"/>
                    <a:pt x="26701" y="14866"/>
                  </a:cubicBezTo>
                  <a:cubicBezTo>
                    <a:pt x="26134" y="14942"/>
                    <a:pt x="25567" y="14977"/>
                    <a:pt x="25002" y="14977"/>
                  </a:cubicBezTo>
                  <a:cubicBezTo>
                    <a:pt x="24124" y="14977"/>
                    <a:pt x="23253" y="14894"/>
                    <a:pt x="22406" y="14754"/>
                  </a:cubicBezTo>
                  <a:cubicBezTo>
                    <a:pt x="21516" y="14610"/>
                    <a:pt x="20531" y="14548"/>
                    <a:pt x="19691" y="14076"/>
                  </a:cubicBezTo>
                  <a:cubicBezTo>
                    <a:pt x="19623" y="14036"/>
                    <a:pt x="19551" y="14001"/>
                    <a:pt x="19477" y="13973"/>
                  </a:cubicBezTo>
                  <a:cubicBezTo>
                    <a:pt x="18010" y="13466"/>
                    <a:pt x="17946" y="13119"/>
                    <a:pt x="19125" y="12017"/>
                  </a:cubicBezTo>
                  <a:cubicBezTo>
                    <a:pt x="19458" y="11705"/>
                    <a:pt x="19688" y="11261"/>
                    <a:pt x="20214" y="11197"/>
                  </a:cubicBezTo>
                  <a:cubicBezTo>
                    <a:pt x="20393" y="11175"/>
                    <a:pt x="20415" y="11036"/>
                    <a:pt x="20360" y="10898"/>
                  </a:cubicBezTo>
                  <a:cubicBezTo>
                    <a:pt x="20239" y="10587"/>
                    <a:pt x="20131" y="10254"/>
                    <a:pt x="19788" y="10109"/>
                  </a:cubicBezTo>
                  <a:cubicBezTo>
                    <a:pt x="18220" y="9448"/>
                    <a:pt x="16634" y="8818"/>
                    <a:pt x="14998" y="8359"/>
                  </a:cubicBezTo>
                  <a:cubicBezTo>
                    <a:pt x="14205" y="8137"/>
                    <a:pt x="13361" y="7981"/>
                    <a:pt x="12579" y="7759"/>
                  </a:cubicBezTo>
                  <a:cubicBezTo>
                    <a:pt x="11068" y="7328"/>
                    <a:pt x="9541" y="7253"/>
                    <a:pt x="8013" y="7076"/>
                  </a:cubicBezTo>
                  <a:cubicBezTo>
                    <a:pt x="6775" y="6931"/>
                    <a:pt x="5532" y="6927"/>
                    <a:pt x="4289" y="6917"/>
                  </a:cubicBezTo>
                  <a:cubicBezTo>
                    <a:pt x="3902" y="6914"/>
                    <a:pt x="3528" y="6824"/>
                    <a:pt x="3136" y="6824"/>
                  </a:cubicBezTo>
                  <a:cubicBezTo>
                    <a:pt x="2963" y="6824"/>
                    <a:pt x="2786" y="6842"/>
                    <a:pt x="2603" y="6892"/>
                  </a:cubicBezTo>
                  <a:cubicBezTo>
                    <a:pt x="2557" y="6905"/>
                    <a:pt x="2507" y="6911"/>
                    <a:pt x="2455" y="6911"/>
                  </a:cubicBezTo>
                  <a:cubicBezTo>
                    <a:pt x="2143" y="6911"/>
                    <a:pt x="1753" y="6687"/>
                    <a:pt x="1592" y="6287"/>
                  </a:cubicBezTo>
                  <a:cubicBezTo>
                    <a:pt x="1019" y="4865"/>
                    <a:pt x="1019" y="3422"/>
                    <a:pt x="1436" y="1972"/>
                  </a:cubicBezTo>
                  <a:cubicBezTo>
                    <a:pt x="1618" y="1344"/>
                    <a:pt x="2348" y="937"/>
                    <a:pt x="3015" y="937"/>
                  </a:cubicBezTo>
                  <a:close/>
                  <a:moveTo>
                    <a:pt x="2496" y="1"/>
                  </a:moveTo>
                  <a:cubicBezTo>
                    <a:pt x="1817" y="1"/>
                    <a:pt x="1110" y="83"/>
                    <a:pt x="773" y="1087"/>
                  </a:cubicBezTo>
                  <a:cubicBezTo>
                    <a:pt x="549" y="1754"/>
                    <a:pt x="565" y="2417"/>
                    <a:pt x="378" y="3039"/>
                  </a:cubicBezTo>
                  <a:cubicBezTo>
                    <a:pt x="0" y="4291"/>
                    <a:pt x="47" y="5436"/>
                    <a:pt x="654" y="6586"/>
                  </a:cubicBezTo>
                  <a:cubicBezTo>
                    <a:pt x="1012" y="7264"/>
                    <a:pt x="1331" y="7870"/>
                    <a:pt x="2274" y="7870"/>
                  </a:cubicBezTo>
                  <a:cubicBezTo>
                    <a:pt x="2291" y="7870"/>
                    <a:pt x="2309" y="7870"/>
                    <a:pt x="2327" y="7869"/>
                  </a:cubicBezTo>
                  <a:cubicBezTo>
                    <a:pt x="2637" y="7861"/>
                    <a:pt x="2960" y="7800"/>
                    <a:pt x="3287" y="7800"/>
                  </a:cubicBezTo>
                  <a:cubicBezTo>
                    <a:pt x="3321" y="7800"/>
                    <a:pt x="3355" y="7801"/>
                    <a:pt x="3390" y="7802"/>
                  </a:cubicBezTo>
                  <a:cubicBezTo>
                    <a:pt x="4565" y="7853"/>
                    <a:pt x="5744" y="8021"/>
                    <a:pt x="6912" y="8021"/>
                  </a:cubicBezTo>
                  <a:cubicBezTo>
                    <a:pt x="7070" y="8021"/>
                    <a:pt x="7229" y="8018"/>
                    <a:pt x="7386" y="8011"/>
                  </a:cubicBezTo>
                  <a:cubicBezTo>
                    <a:pt x="7511" y="8005"/>
                    <a:pt x="7635" y="8003"/>
                    <a:pt x="7759" y="8003"/>
                  </a:cubicBezTo>
                  <a:cubicBezTo>
                    <a:pt x="9193" y="8003"/>
                    <a:pt x="10550" y="8350"/>
                    <a:pt x="11938" y="8597"/>
                  </a:cubicBezTo>
                  <a:cubicBezTo>
                    <a:pt x="12895" y="8767"/>
                    <a:pt x="13809" y="9053"/>
                    <a:pt x="14738" y="9313"/>
                  </a:cubicBezTo>
                  <a:cubicBezTo>
                    <a:pt x="15860" y="9626"/>
                    <a:pt x="16952" y="10021"/>
                    <a:pt x="18069" y="10341"/>
                  </a:cubicBezTo>
                  <a:cubicBezTo>
                    <a:pt x="18385" y="10433"/>
                    <a:pt x="18901" y="10550"/>
                    <a:pt x="18940" y="10736"/>
                  </a:cubicBezTo>
                  <a:cubicBezTo>
                    <a:pt x="19011" y="11079"/>
                    <a:pt x="18507" y="11178"/>
                    <a:pt x="18276" y="11413"/>
                  </a:cubicBezTo>
                  <a:cubicBezTo>
                    <a:pt x="18128" y="11564"/>
                    <a:pt x="18014" y="11749"/>
                    <a:pt x="17884" y="11919"/>
                  </a:cubicBezTo>
                  <a:cubicBezTo>
                    <a:pt x="17814" y="11996"/>
                    <a:pt x="17775" y="12113"/>
                    <a:pt x="17695" y="12161"/>
                  </a:cubicBezTo>
                  <a:cubicBezTo>
                    <a:pt x="17292" y="12412"/>
                    <a:pt x="16933" y="13099"/>
                    <a:pt x="16933" y="13583"/>
                  </a:cubicBezTo>
                  <a:cubicBezTo>
                    <a:pt x="16933" y="14434"/>
                    <a:pt x="18313" y="14860"/>
                    <a:pt x="18968" y="15014"/>
                  </a:cubicBezTo>
                  <a:cubicBezTo>
                    <a:pt x="20598" y="15400"/>
                    <a:pt x="22224" y="15897"/>
                    <a:pt x="23910" y="15897"/>
                  </a:cubicBezTo>
                  <a:cubicBezTo>
                    <a:pt x="24039" y="15897"/>
                    <a:pt x="24168" y="15895"/>
                    <a:pt x="24297" y="15888"/>
                  </a:cubicBezTo>
                  <a:cubicBezTo>
                    <a:pt x="24354" y="15886"/>
                    <a:pt x="24410" y="15885"/>
                    <a:pt x="24466" y="15885"/>
                  </a:cubicBezTo>
                  <a:cubicBezTo>
                    <a:pt x="24956" y="15885"/>
                    <a:pt x="25442" y="15972"/>
                    <a:pt x="25927" y="15972"/>
                  </a:cubicBezTo>
                  <a:cubicBezTo>
                    <a:pt x="26126" y="15972"/>
                    <a:pt x="26324" y="15958"/>
                    <a:pt x="26522" y="15916"/>
                  </a:cubicBezTo>
                  <a:cubicBezTo>
                    <a:pt x="27058" y="15805"/>
                    <a:pt x="27587" y="15674"/>
                    <a:pt x="28134" y="15674"/>
                  </a:cubicBezTo>
                  <a:cubicBezTo>
                    <a:pt x="28284" y="15674"/>
                    <a:pt x="28435" y="15684"/>
                    <a:pt x="28588" y="15706"/>
                  </a:cubicBezTo>
                  <a:cubicBezTo>
                    <a:pt x="28622" y="15711"/>
                    <a:pt x="28658" y="15714"/>
                    <a:pt x="28693" y="15714"/>
                  </a:cubicBezTo>
                  <a:cubicBezTo>
                    <a:pt x="29252" y="15714"/>
                    <a:pt x="29948" y="15120"/>
                    <a:pt x="29926" y="14641"/>
                  </a:cubicBezTo>
                  <a:cubicBezTo>
                    <a:pt x="29877" y="13583"/>
                    <a:pt x="29615" y="12561"/>
                    <a:pt x="29398" y="11533"/>
                  </a:cubicBezTo>
                  <a:cubicBezTo>
                    <a:pt x="29263" y="10893"/>
                    <a:pt x="28910" y="10335"/>
                    <a:pt x="28678" y="9733"/>
                  </a:cubicBezTo>
                  <a:cubicBezTo>
                    <a:pt x="28191" y="8468"/>
                    <a:pt x="27483" y="7289"/>
                    <a:pt x="26897" y="6060"/>
                  </a:cubicBezTo>
                  <a:cubicBezTo>
                    <a:pt x="26578" y="5391"/>
                    <a:pt x="26230" y="4744"/>
                    <a:pt x="25777" y="4158"/>
                  </a:cubicBezTo>
                  <a:cubicBezTo>
                    <a:pt x="25526" y="3834"/>
                    <a:pt x="25169" y="3477"/>
                    <a:pt x="24809" y="3477"/>
                  </a:cubicBezTo>
                  <a:cubicBezTo>
                    <a:pt x="24739" y="3477"/>
                    <a:pt x="24668" y="3491"/>
                    <a:pt x="24598" y="3521"/>
                  </a:cubicBezTo>
                  <a:cubicBezTo>
                    <a:pt x="23633" y="3940"/>
                    <a:pt x="22754" y="4536"/>
                    <a:pt x="22507" y="5699"/>
                  </a:cubicBezTo>
                  <a:cubicBezTo>
                    <a:pt x="22432" y="6051"/>
                    <a:pt x="22232" y="6253"/>
                    <a:pt x="21990" y="6253"/>
                  </a:cubicBezTo>
                  <a:cubicBezTo>
                    <a:pt x="21847" y="6253"/>
                    <a:pt x="21690" y="6183"/>
                    <a:pt x="21535" y="6032"/>
                  </a:cubicBezTo>
                  <a:cubicBezTo>
                    <a:pt x="20875" y="5393"/>
                    <a:pt x="20019" y="5113"/>
                    <a:pt x="19276" y="4635"/>
                  </a:cubicBezTo>
                  <a:cubicBezTo>
                    <a:pt x="17582" y="3546"/>
                    <a:pt x="15686" y="2870"/>
                    <a:pt x="13800" y="2263"/>
                  </a:cubicBezTo>
                  <a:cubicBezTo>
                    <a:pt x="10253" y="1121"/>
                    <a:pt x="6672" y="6"/>
                    <a:pt x="2891" y="4"/>
                  </a:cubicBezTo>
                  <a:cubicBezTo>
                    <a:pt x="2762" y="4"/>
                    <a:pt x="2630" y="1"/>
                    <a:pt x="2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982;p33">
            <a:extLst>
              <a:ext uri="{FF2B5EF4-FFF2-40B4-BE49-F238E27FC236}">
                <a16:creationId xmlns:a16="http://schemas.microsoft.com/office/drawing/2014/main" id="{C7A2F750-33ED-63F8-8BEE-55CC71B97A3E}"/>
              </a:ext>
            </a:extLst>
          </p:cNvPr>
          <p:cNvSpPr txBox="1">
            <a:spLocks/>
          </p:cNvSpPr>
          <p:nvPr/>
        </p:nvSpPr>
        <p:spPr>
          <a:xfrm>
            <a:off x="2527656" y="1874077"/>
            <a:ext cx="1578886" cy="65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1100" dirty="0"/>
            </a:br>
            <a:r>
              <a:rPr 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Dual 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n-US" sz="1600" dirty="0"/>
              <a:t> </a:t>
            </a:r>
          </a:p>
        </p:txBody>
      </p:sp>
      <p:grpSp>
        <p:nvGrpSpPr>
          <p:cNvPr id="54" name="Google Shape;578;p23">
            <a:extLst>
              <a:ext uri="{FF2B5EF4-FFF2-40B4-BE49-F238E27FC236}">
                <a16:creationId xmlns:a16="http://schemas.microsoft.com/office/drawing/2014/main" id="{9AFD5E7D-9BC0-601C-F845-B8EBCB45373E}"/>
              </a:ext>
            </a:extLst>
          </p:cNvPr>
          <p:cNvGrpSpPr/>
          <p:nvPr/>
        </p:nvGrpSpPr>
        <p:grpSpPr>
          <a:xfrm>
            <a:off x="8089102" y="4452256"/>
            <a:ext cx="772313" cy="497744"/>
            <a:chOff x="4816519" y="4288164"/>
            <a:chExt cx="772313" cy="497744"/>
          </a:xfrm>
        </p:grpSpPr>
        <p:sp>
          <p:nvSpPr>
            <p:cNvPr id="55" name="Google Shape;579;p23">
              <a:extLst>
                <a:ext uri="{FF2B5EF4-FFF2-40B4-BE49-F238E27FC236}">
                  <a16:creationId xmlns:a16="http://schemas.microsoft.com/office/drawing/2014/main" id="{09849C32-07F2-7F30-0337-42269BDB0C2B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80;p23">
              <a:extLst>
                <a:ext uri="{FF2B5EF4-FFF2-40B4-BE49-F238E27FC236}">
                  <a16:creationId xmlns:a16="http://schemas.microsoft.com/office/drawing/2014/main" id="{8BF47D2D-7D64-22AF-E7C0-91CEB315E234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副标题 8">
            <a:extLst>
              <a:ext uri="{FF2B5EF4-FFF2-40B4-BE49-F238E27FC236}">
                <a16:creationId xmlns:a16="http://schemas.microsoft.com/office/drawing/2014/main" id="{D895A097-BDAD-96F8-9556-E2705CAF627C}"/>
              </a:ext>
            </a:extLst>
          </p:cNvPr>
          <p:cNvSpPr txBox="1">
            <a:spLocks/>
          </p:cNvSpPr>
          <p:nvPr/>
        </p:nvSpPr>
        <p:spPr>
          <a:xfrm>
            <a:off x="2165531" y="421284"/>
            <a:ext cx="4544465" cy="84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400" b="1" dirty="0">
                <a:latin typeface="Comfortaa" panose="02010600030101010101" charset="0"/>
                <a:ea typeface="宋体" panose="02010600030101010101" pitchFamily="2" charset="-122"/>
              </a:rPr>
              <a:t>Methods of transition </a:t>
            </a:r>
          </a:p>
          <a:p>
            <a:r>
              <a:rPr lang="en-US" altLang="zh-CN" sz="2400" b="1" dirty="0">
                <a:latin typeface="Comfortaa" panose="02010600030101010101" charset="0"/>
                <a:ea typeface="宋体" panose="02010600030101010101" pitchFamily="2" charset="-122"/>
              </a:rPr>
              <a:t>from IPv6 to IPv4</a:t>
            </a:r>
            <a:endParaRPr lang="zh-CN" altLang="en-US" sz="2400" b="1" dirty="0">
              <a:latin typeface="Comfortaa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1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581;p23">
            <a:extLst>
              <a:ext uri="{FF2B5EF4-FFF2-40B4-BE49-F238E27FC236}">
                <a16:creationId xmlns:a16="http://schemas.microsoft.com/office/drawing/2014/main" id="{B98947B2-A007-1E89-C336-5CA78FDEDC5A}"/>
              </a:ext>
            </a:extLst>
          </p:cNvPr>
          <p:cNvGrpSpPr/>
          <p:nvPr/>
        </p:nvGrpSpPr>
        <p:grpSpPr>
          <a:xfrm>
            <a:off x="282585" y="3997019"/>
            <a:ext cx="851139" cy="910474"/>
            <a:chOff x="1637980" y="2854741"/>
            <a:chExt cx="851139" cy="910474"/>
          </a:xfrm>
        </p:grpSpPr>
        <p:grpSp>
          <p:nvGrpSpPr>
            <p:cNvPr id="30" name="Google Shape;582;p23">
              <a:extLst>
                <a:ext uri="{FF2B5EF4-FFF2-40B4-BE49-F238E27FC236}">
                  <a16:creationId xmlns:a16="http://schemas.microsoft.com/office/drawing/2014/main" id="{E4689CC2-7FC6-95B7-5445-5E0FAF0973E0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34" name="Google Shape;583;p23">
                <a:extLst>
                  <a:ext uri="{FF2B5EF4-FFF2-40B4-BE49-F238E27FC236}">
                    <a16:creationId xmlns:a16="http://schemas.microsoft.com/office/drawing/2014/main" id="{617999B8-5765-DF0E-6B08-E1BFD55F65AE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584;p23">
                <a:extLst>
                  <a:ext uri="{FF2B5EF4-FFF2-40B4-BE49-F238E27FC236}">
                    <a16:creationId xmlns:a16="http://schemas.microsoft.com/office/drawing/2014/main" id="{81859D12-D62C-D81B-32E6-70922A0F0281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585;p23">
                <a:extLst>
                  <a:ext uri="{FF2B5EF4-FFF2-40B4-BE49-F238E27FC236}">
                    <a16:creationId xmlns:a16="http://schemas.microsoft.com/office/drawing/2014/main" id="{CBC74A1A-AEB1-FD15-7B91-9B7C2A1566E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586;p23">
              <a:extLst>
                <a:ext uri="{FF2B5EF4-FFF2-40B4-BE49-F238E27FC236}">
                  <a16:creationId xmlns:a16="http://schemas.microsoft.com/office/drawing/2014/main" id="{82D0F503-4A1F-9252-5F42-EB789BC75C10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32" name="Google Shape;587;p23">
                <a:extLst>
                  <a:ext uri="{FF2B5EF4-FFF2-40B4-BE49-F238E27FC236}">
                    <a16:creationId xmlns:a16="http://schemas.microsoft.com/office/drawing/2014/main" id="{12EFDCDA-E8BA-A235-3556-840E61492E70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88;p23">
                <a:extLst>
                  <a:ext uri="{FF2B5EF4-FFF2-40B4-BE49-F238E27FC236}">
                    <a16:creationId xmlns:a16="http://schemas.microsoft.com/office/drawing/2014/main" id="{57BDF47E-5861-3E69-A2D4-B5786907B46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" name="Google Shape;578;p23">
            <a:extLst>
              <a:ext uri="{FF2B5EF4-FFF2-40B4-BE49-F238E27FC236}">
                <a16:creationId xmlns:a16="http://schemas.microsoft.com/office/drawing/2014/main" id="{8C183C6E-27E7-2F76-57AF-1A20FCA4AFDF}"/>
              </a:ext>
            </a:extLst>
          </p:cNvPr>
          <p:cNvGrpSpPr/>
          <p:nvPr/>
        </p:nvGrpSpPr>
        <p:grpSpPr>
          <a:xfrm>
            <a:off x="1521001" y="4488443"/>
            <a:ext cx="772313" cy="497744"/>
            <a:chOff x="4816519" y="4288164"/>
            <a:chExt cx="772313" cy="497744"/>
          </a:xfrm>
        </p:grpSpPr>
        <p:sp>
          <p:nvSpPr>
            <p:cNvPr id="38" name="Google Shape;579;p23">
              <a:extLst>
                <a:ext uri="{FF2B5EF4-FFF2-40B4-BE49-F238E27FC236}">
                  <a16:creationId xmlns:a16="http://schemas.microsoft.com/office/drawing/2014/main" id="{DF93212E-154A-619F-481D-E63A16B48C7F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580;p23">
              <a:extLst>
                <a:ext uri="{FF2B5EF4-FFF2-40B4-BE49-F238E27FC236}">
                  <a16:creationId xmlns:a16="http://schemas.microsoft.com/office/drawing/2014/main" id="{3A88D429-F0EB-90EF-72AB-8C93490067B6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903;p33">
            <a:extLst>
              <a:ext uri="{FF2B5EF4-FFF2-40B4-BE49-F238E27FC236}">
                <a16:creationId xmlns:a16="http://schemas.microsoft.com/office/drawing/2014/main" id="{5A2F8D83-E171-DD00-EA99-86543C81C5EE}"/>
              </a:ext>
            </a:extLst>
          </p:cNvPr>
          <p:cNvGrpSpPr/>
          <p:nvPr/>
        </p:nvGrpSpPr>
        <p:grpSpPr>
          <a:xfrm>
            <a:off x="56861" y="495704"/>
            <a:ext cx="1319222" cy="693925"/>
            <a:chOff x="6550488" y="2469313"/>
            <a:chExt cx="1089202" cy="357272"/>
          </a:xfrm>
        </p:grpSpPr>
        <p:sp>
          <p:nvSpPr>
            <p:cNvPr id="48" name="Google Shape;904;p33">
              <a:extLst>
                <a:ext uri="{FF2B5EF4-FFF2-40B4-BE49-F238E27FC236}">
                  <a16:creationId xmlns:a16="http://schemas.microsoft.com/office/drawing/2014/main" id="{9EEC5693-BB4C-0D0D-E571-064A55AED0C6}"/>
                </a:ext>
              </a:extLst>
            </p:cNvPr>
            <p:cNvSpPr/>
            <p:nvPr/>
          </p:nvSpPr>
          <p:spPr>
            <a:xfrm>
              <a:off x="6550488" y="2469313"/>
              <a:ext cx="1089202" cy="357272"/>
            </a:xfrm>
            <a:custGeom>
              <a:avLst/>
              <a:gdLst/>
              <a:ahLst/>
              <a:cxnLst/>
              <a:rect l="l" t="t" r="r" b="b"/>
              <a:pathLst>
                <a:path w="46231" h="19203" extrusionOk="0"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905;p33">
              <a:extLst>
                <a:ext uri="{FF2B5EF4-FFF2-40B4-BE49-F238E27FC236}">
                  <a16:creationId xmlns:a16="http://schemas.microsoft.com/office/drawing/2014/main" id="{13EA2C1C-98BE-6A48-7A55-4420B5CD8F16}"/>
                </a:ext>
              </a:extLst>
            </p:cNvPr>
            <p:cNvSpPr/>
            <p:nvPr/>
          </p:nvSpPr>
          <p:spPr>
            <a:xfrm>
              <a:off x="6550488" y="2469313"/>
              <a:ext cx="1089202" cy="357272"/>
            </a:xfrm>
            <a:custGeom>
              <a:avLst/>
              <a:gdLst/>
              <a:ahLst/>
              <a:cxnLst/>
              <a:rect l="l" t="t" r="r" b="b"/>
              <a:pathLst>
                <a:path w="46231" h="19203" extrusionOk="0">
                  <a:moveTo>
                    <a:pt x="15818" y="1484"/>
                  </a:moveTo>
                  <a:cubicBezTo>
                    <a:pt x="16163" y="1484"/>
                    <a:pt x="16509" y="1495"/>
                    <a:pt x="16856" y="1521"/>
                  </a:cubicBezTo>
                  <a:cubicBezTo>
                    <a:pt x="17915" y="1598"/>
                    <a:pt x="18973" y="1559"/>
                    <a:pt x="20037" y="1685"/>
                  </a:cubicBezTo>
                  <a:cubicBezTo>
                    <a:pt x="20125" y="1696"/>
                    <a:pt x="20212" y="1700"/>
                    <a:pt x="20301" y="1700"/>
                  </a:cubicBezTo>
                  <a:cubicBezTo>
                    <a:pt x="20801" y="1700"/>
                    <a:pt x="21315" y="1559"/>
                    <a:pt x="21830" y="1559"/>
                  </a:cubicBezTo>
                  <a:cubicBezTo>
                    <a:pt x="22003" y="1559"/>
                    <a:pt x="22176" y="1575"/>
                    <a:pt x="22349" y="1617"/>
                  </a:cubicBezTo>
                  <a:cubicBezTo>
                    <a:pt x="22642" y="1689"/>
                    <a:pt x="22935" y="1713"/>
                    <a:pt x="23228" y="1713"/>
                  </a:cubicBezTo>
                  <a:cubicBezTo>
                    <a:pt x="23813" y="1713"/>
                    <a:pt x="24398" y="1618"/>
                    <a:pt x="24986" y="1618"/>
                  </a:cubicBezTo>
                  <a:cubicBezTo>
                    <a:pt x="25103" y="1618"/>
                    <a:pt x="25221" y="1622"/>
                    <a:pt x="25339" y="1631"/>
                  </a:cubicBezTo>
                  <a:cubicBezTo>
                    <a:pt x="25456" y="1640"/>
                    <a:pt x="25574" y="1644"/>
                    <a:pt x="25692" y="1644"/>
                  </a:cubicBezTo>
                  <a:cubicBezTo>
                    <a:pt x="26141" y="1644"/>
                    <a:pt x="26597" y="1591"/>
                    <a:pt x="27053" y="1591"/>
                  </a:cubicBezTo>
                  <a:cubicBezTo>
                    <a:pt x="27294" y="1591"/>
                    <a:pt x="27535" y="1606"/>
                    <a:pt x="27775" y="1651"/>
                  </a:cubicBezTo>
                  <a:cubicBezTo>
                    <a:pt x="28289" y="1747"/>
                    <a:pt x="28803" y="1775"/>
                    <a:pt x="29318" y="1775"/>
                  </a:cubicBezTo>
                  <a:cubicBezTo>
                    <a:pt x="30014" y="1775"/>
                    <a:pt x="30711" y="1724"/>
                    <a:pt x="31407" y="1724"/>
                  </a:cubicBezTo>
                  <a:cubicBezTo>
                    <a:pt x="31523" y="1724"/>
                    <a:pt x="31638" y="1726"/>
                    <a:pt x="31754" y="1729"/>
                  </a:cubicBezTo>
                  <a:cubicBezTo>
                    <a:pt x="32663" y="1755"/>
                    <a:pt x="33566" y="1901"/>
                    <a:pt x="34481" y="1901"/>
                  </a:cubicBezTo>
                  <a:cubicBezTo>
                    <a:pt x="34678" y="1901"/>
                    <a:pt x="34876" y="1895"/>
                    <a:pt x="35074" y="1878"/>
                  </a:cubicBezTo>
                  <a:cubicBezTo>
                    <a:pt x="35207" y="1868"/>
                    <a:pt x="35340" y="1863"/>
                    <a:pt x="35473" y="1863"/>
                  </a:cubicBezTo>
                  <a:cubicBezTo>
                    <a:pt x="36282" y="1863"/>
                    <a:pt x="37107" y="2045"/>
                    <a:pt x="37924" y="2264"/>
                  </a:cubicBezTo>
                  <a:cubicBezTo>
                    <a:pt x="38377" y="2385"/>
                    <a:pt x="38856" y="2626"/>
                    <a:pt x="39359" y="2626"/>
                  </a:cubicBezTo>
                  <a:cubicBezTo>
                    <a:pt x="39560" y="2626"/>
                    <a:pt x="39765" y="2588"/>
                    <a:pt x="39974" y="2488"/>
                  </a:cubicBezTo>
                  <a:cubicBezTo>
                    <a:pt x="40118" y="2419"/>
                    <a:pt x="40265" y="2393"/>
                    <a:pt x="40414" y="2393"/>
                  </a:cubicBezTo>
                  <a:cubicBezTo>
                    <a:pt x="40846" y="2393"/>
                    <a:pt x="41292" y="2619"/>
                    <a:pt x="41713" y="2693"/>
                  </a:cubicBezTo>
                  <a:cubicBezTo>
                    <a:pt x="42449" y="2824"/>
                    <a:pt x="43260" y="2896"/>
                    <a:pt x="43915" y="3277"/>
                  </a:cubicBezTo>
                  <a:cubicBezTo>
                    <a:pt x="44425" y="3575"/>
                    <a:pt x="44804" y="4364"/>
                    <a:pt x="44993" y="5153"/>
                  </a:cubicBezTo>
                  <a:cubicBezTo>
                    <a:pt x="45209" y="6055"/>
                    <a:pt x="44979" y="6971"/>
                    <a:pt x="44937" y="7852"/>
                  </a:cubicBezTo>
                  <a:cubicBezTo>
                    <a:pt x="44853" y="9666"/>
                    <a:pt x="44580" y="11495"/>
                    <a:pt x="44187" y="13248"/>
                  </a:cubicBezTo>
                  <a:cubicBezTo>
                    <a:pt x="43916" y="14457"/>
                    <a:pt x="43330" y="15432"/>
                    <a:pt x="42200" y="15938"/>
                  </a:cubicBezTo>
                  <a:cubicBezTo>
                    <a:pt x="41363" y="16313"/>
                    <a:pt x="40447" y="16408"/>
                    <a:pt x="39666" y="16988"/>
                  </a:cubicBezTo>
                  <a:cubicBezTo>
                    <a:pt x="39598" y="17038"/>
                    <a:pt x="39520" y="17063"/>
                    <a:pt x="39436" y="17063"/>
                  </a:cubicBezTo>
                  <a:cubicBezTo>
                    <a:pt x="39319" y="17063"/>
                    <a:pt x="39190" y="17014"/>
                    <a:pt x="39061" y="16915"/>
                  </a:cubicBezTo>
                  <a:cubicBezTo>
                    <a:pt x="37849" y="17251"/>
                    <a:pt x="36533" y="16772"/>
                    <a:pt x="35321" y="17476"/>
                  </a:cubicBezTo>
                  <a:cubicBezTo>
                    <a:pt x="35261" y="17512"/>
                    <a:pt x="35180" y="17561"/>
                    <a:pt x="35120" y="17561"/>
                  </a:cubicBezTo>
                  <a:cubicBezTo>
                    <a:pt x="35107" y="17561"/>
                    <a:pt x="35094" y="17559"/>
                    <a:pt x="35083" y="17553"/>
                  </a:cubicBezTo>
                  <a:cubicBezTo>
                    <a:pt x="34733" y="17350"/>
                    <a:pt x="34376" y="17286"/>
                    <a:pt x="34018" y="17286"/>
                  </a:cubicBezTo>
                  <a:cubicBezTo>
                    <a:pt x="33400" y="17286"/>
                    <a:pt x="32775" y="17476"/>
                    <a:pt x="32157" y="17476"/>
                  </a:cubicBezTo>
                  <a:cubicBezTo>
                    <a:pt x="32090" y="17476"/>
                    <a:pt x="32022" y="17474"/>
                    <a:pt x="31955" y="17469"/>
                  </a:cubicBezTo>
                  <a:cubicBezTo>
                    <a:pt x="31495" y="17434"/>
                    <a:pt x="30993" y="17338"/>
                    <a:pt x="30487" y="17338"/>
                  </a:cubicBezTo>
                  <a:cubicBezTo>
                    <a:pt x="30132" y="17338"/>
                    <a:pt x="29774" y="17385"/>
                    <a:pt x="29427" y="17536"/>
                  </a:cubicBezTo>
                  <a:cubicBezTo>
                    <a:pt x="29258" y="17609"/>
                    <a:pt x="29085" y="17634"/>
                    <a:pt x="28911" y="17634"/>
                  </a:cubicBezTo>
                  <a:cubicBezTo>
                    <a:pt x="28547" y="17634"/>
                    <a:pt x="28177" y="17527"/>
                    <a:pt x="27821" y="17527"/>
                  </a:cubicBezTo>
                  <a:cubicBezTo>
                    <a:pt x="27800" y="17527"/>
                    <a:pt x="27780" y="17527"/>
                    <a:pt x="27759" y="17528"/>
                  </a:cubicBezTo>
                  <a:cubicBezTo>
                    <a:pt x="27577" y="17534"/>
                    <a:pt x="27396" y="17537"/>
                    <a:pt x="27214" y="17537"/>
                  </a:cubicBezTo>
                  <a:cubicBezTo>
                    <a:pt x="26419" y="17537"/>
                    <a:pt x="25629" y="17483"/>
                    <a:pt x="24836" y="17436"/>
                  </a:cubicBezTo>
                  <a:cubicBezTo>
                    <a:pt x="24031" y="17388"/>
                    <a:pt x="23220" y="17422"/>
                    <a:pt x="22416" y="17352"/>
                  </a:cubicBezTo>
                  <a:cubicBezTo>
                    <a:pt x="22013" y="17317"/>
                    <a:pt x="21611" y="17303"/>
                    <a:pt x="21210" y="17303"/>
                  </a:cubicBezTo>
                  <a:cubicBezTo>
                    <a:pt x="20462" y="17303"/>
                    <a:pt x="19715" y="17354"/>
                    <a:pt x="18966" y="17420"/>
                  </a:cubicBezTo>
                  <a:cubicBezTo>
                    <a:pt x="18822" y="17433"/>
                    <a:pt x="18678" y="17438"/>
                    <a:pt x="18533" y="17438"/>
                  </a:cubicBezTo>
                  <a:cubicBezTo>
                    <a:pt x="18019" y="17438"/>
                    <a:pt x="17502" y="17373"/>
                    <a:pt x="16987" y="17347"/>
                  </a:cubicBezTo>
                  <a:cubicBezTo>
                    <a:pt x="16836" y="17340"/>
                    <a:pt x="16685" y="17337"/>
                    <a:pt x="16535" y="17337"/>
                  </a:cubicBezTo>
                  <a:cubicBezTo>
                    <a:pt x="15546" y="17337"/>
                    <a:pt x="14558" y="17472"/>
                    <a:pt x="13575" y="17472"/>
                  </a:cubicBezTo>
                  <a:cubicBezTo>
                    <a:pt x="13547" y="17472"/>
                    <a:pt x="13519" y="17472"/>
                    <a:pt x="13491" y="17472"/>
                  </a:cubicBezTo>
                  <a:cubicBezTo>
                    <a:pt x="11503" y="17456"/>
                    <a:pt x="9518" y="17220"/>
                    <a:pt x="7533" y="17070"/>
                  </a:cubicBezTo>
                  <a:cubicBezTo>
                    <a:pt x="6368" y="16982"/>
                    <a:pt x="5203" y="16892"/>
                    <a:pt x="4039" y="16786"/>
                  </a:cubicBezTo>
                  <a:cubicBezTo>
                    <a:pt x="3347" y="16724"/>
                    <a:pt x="2059" y="15305"/>
                    <a:pt x="1949" y="14488"/>
                  </a:cubicBezTo>
                  <a:cubicBezTo>
                    <a:pt x="1611" y="11965"/>
                    <a:pt x="1392" y="9418"/>
                    <a:pt x="1513" y="6866"/>
                  </a:cubicBezTo>
                  <a:cubicBezTo>
                    <a:pt x="1609" y="4808"/>
                    <a:pt x="1933" y="4557"/>
                    <a:pt x="3280" y="3786"/>
                  </a:cubicBezTo>
                  <a:cubicBezTo>
                    <a:pt x="4262" y="3222"/>
                    <a:pt x="5354" y="3227"/>
                    <a:pt x="6295" y="2558"/>
                  </a:cubicBezTo>
                  <a:cubicBezTo>
                    <a:pt x="6643" y="2309"/>
                    <a:pt x="7121" y="2437"/>
                    <a:pt x="7538" y="2348"/>
                  </a:cubicBezTo>
                  <a:cubicBezTo>
                    <a:pt x="9078" y="2021"/>
                    <a:pt x="10649" y="1891"/>
                    <a:pt x="12213" y="1737"/>
                  </a:cubicBezTo>
                  <a:cubicBezTo>
                    <a:pt x="13418" y="1617"/>
                    <a:pt x="14614" y="1484"/>
                    <a:pt x="15818" y="1484"/>
                  </a:cubicBezTo>
                  <a:close/>
                  <a:moveTo>
                    <a:pt x="17101" y="1"/>
                  </a:moveTo>
                  <a:cubicBezTo>
                    <a:pt x="16480" y="1"/>
                    <a:pt x="15861" y="16"/>
                    <a:pt x="15249" y="49"/>
                  </a:cubicBezTo>
                  <a:cubicBezTo>
                    <a:pt x="14904" y="68"/>
                    <a:pt x="14556" y="71"/>
                    <a:pt x="14210" y="71"/>
                  </a:cubicBezTo>
                  <a:cubicBezTo>
                    <a:pt x="14003" y="71"/>
                    <a:pt x="13796" y="70"/>
                    <a:pt x="13590" y="70"/>
                  </a:cubicBezTo>
                  <a:cubicBezTo>
                    <a:pt x="12637" y="70"/>
                    <a:pt x="11719" y="97"/>
                    <a:pt x="10923" y="407"/>
                  </a:cubicBezTo>
                  <a:cubicBezTo>
                    <a:pt x="10626" y="407"/>
                    <a:pt x="10416" y="372"/>
                    <a:pt x="10255" y="372"/>
                  </a:cubicBezTo>
                  <a:cubicBezTo>
                    <a:pt x="10162" y="372"/>
                    <a:pt x="10085" y="384"/>
                    <a:pt x="10016" y="421"/>
                  </a:cubicBezTo>
                  <a:cubicBezTo>
                    <a:pt x="8543" y="1206"/>
                    <a:pt x="6895" y="807"/>
                    <a:pt x="5397" y="1580"/>
                  </a:cubicBezTo>
                  <a:cubicBezTo>
                    <a:pt x="4196" y="2200"/>
                    <a:pt x="2843" y="2378"/>
                    <a:pt x="1735" y="3300"/>
                  </a:cubicBezTo>
                  <a:cubicBezTo>
                    <a:pt x="771" y="4104"/>
                    <a:pt x="175" y="5198"/>
                    <a:pt x="326" y="6750"/>
                  </a:cubicBezTo>
                  <a:cubicBezTo>
                    <a:pt x="377" y="7278"/>
                    <a:pt x="499" y="7880"/>
                    <a:pt x="427" y="8326"/>
                  </a:cubicBezTo>
                  <a:cubicBezTo>
                    <a:pt x="1" y="11018"/>
                    <a:pt x="768" y="13463"/>
                    <a:pt x="1343" y="15933"/>
                  </a:cubicBezTo>
                  <a:cubicBezTo>
                    <a:pt x="1544" y="16800"/>
                    <a:pt x="2087" y="17736"/>
                    <a:pt x="2860" y="17825"/>
                  </a:cubicBezTo>
                  <a:cubicBezTo>
                    <a:pt x="3740" y="17927"/>
                    <a:pt x="4536" y="18543"/>
                    <a:pt x="5445" y="18543"/>
                  </a:cubicBezTo>
                  <a:cubicBezTo>
                    <a:pt x="5654" y="18543"/>
                    <a:pt x="5869" y="18510"/>
                    <a:pt x="6093" y="18432"/>
                  </a:cubicBezTo>
                  <a:cubicBezTo>
                    <a:pt x="6215" y="18389"/>
                    <a:pt x="6353" y="18371"/>
                    <a:pt x="6501" y="18371"/>
                  </a:cubicBezTo>
                  <a:cubicBezTo>
                    <a:pt x="6891" y="18371"/>
                    <a:pt x="7346" y="18494"/>
                    <a:pt x="7739" y="18589"/>
                  </a:cubicBezTo>
                  <a:cubicBezTo>
                    <a:pt x="9249" y="18953"/>
                    <a:pt x="10785" y="18825"/>
                    <a:pt x="12304" y="19015"/>
                  </a:cubicBezTo>
                  <a:cubicBezTo>
                    <a:pt x="12435" y="19031"/>
                    <a:pt x="12566" y="19037"/>
                    <a:pt x="12698" y="19037"/>
                  </a:cubicBezTo>
                  <a:cubicBezTo>
                    <a:pt x="13239" y="19037"/>
                    <a:pt x="13788" y="18929"/>
                    <a:pt x="14342" y="18929"/>
                  </a:cubicBezTo>
                  <a:cubicBezTo>
                    <a:pt x="14489" y="18929"/>
                    <a:pt x="14636" y="18936"/>
                    <a:pt x="14784" y="18956"/>
                  </a:cubicBezTo>
                  <a:cubicBezTo>
                    <a:pt x="15399" y="19037"/>
                    <a:pt x="16031" y="19142"/>
                    <a:pt x="16649" y="19142"/>
                  </a:cubicBezTo>
                  <a:cubicBezTo>
                    <a:pt x="16940" y="19142"/>
                    <a:pt x="17229" y="19118"/>
                    <a:pt x="17511" y="19058"/>
                  </a:cubicBezTo>
                  <a:cubicBezTo>
                    <a:pt x="18140" y="18925"/>
                    <a:pt x="18769" y="18881"/>
                    <a:pt x="19396" y="18881"/>
                  </a:cubicBezTo>
                  <a:cubicBezTo>
                    <a:pt x="20141" y="18881"/>
                    <a:pt x="20883" y="18943"/>
                    <a:pt x="21616" y="18992"/>
                  </a:cubicBezTo>
                  <a:cubicBezTo>
                    <a:pt x="23912" y="19142"/>
                    <a:pt x="26218" y="19170"/>
                    <a:pt x="28508" y="19197"/>
                  </a:cubicBezTo>
                  <a:cubicBezTo>
                    <a:pt x="28815" y="19200"/>
                    <a:pt x="29122" y="19202"/>
                    <a:pt x="29431" y="19202"/>
                  </a:cubicBezTo>
                  <a:cubicBezTo>
                    <a:pt x="30993" y="19202"/>
                    <a:pt x="32571" y="19153"/>
                    <a:pt x="34142" y="18996"/>
                  </a:cubicBezTo>
                  <a:cubicBezTo>
                    <a:pt x="36614" y="18749"/>
                    <a:pt x="39112" y="18806"/>
                    <a:pt x="41508" y="17873"/>
                  </a:cubicBezTo>
                  <a:cubicBezTo>
                    <a:pt x="42253" y="17584"/>
                    <a:pt x="43006" y="17620"/>
                    <a:pt x="43743" y="16831"/>
                  </a:cubicBezTo>
                  <a:cubicBezTo>
                    <a:pt x="45532" y="14917"/>
                    <a:pt x="45962" y="12346"/>
                    <a:pt x="46114" y="9798"/>
                  </a:cubicBezTo>
                  <a:cubicBezTo>
                    <a:pt x="46212" y="8177"/>
                    <a:pt x="46231" y="6424"/>
                    <a:pt x="45920" y="4720"/>
                  </a:cubicBezTo>
                  <a:cubicBezTo>
                    <a:pt x="45679" y="3395"/>
                    <a:pt x="45187" y="2266"/>
                    <a:pt x="44356" y="1709"/>
                  </a:cubicBezTo>
                  <a:cubicBezTo>
                    <a:pt x="43112" y="873"/>
                    <a:pt x="41631" y="964"/>
                    <a:pt x="40225" y="769"/>
                  </a:cubicBezTo>
                  <a:cubicBezTo>
                    <a:pt x="39153" y="621"/>
                    <a:pt x="38081" y="723"/>
                    <a:pt x="37011" y="499"/>
                  </a:cubicBezTo>
                  <a:cubicBezTo>
                    <a:pt x="35748" y="234"/>
                    <a:pt x="34453" y="138"/>
                    <a:pt x="33170" y="85"/>
                  </a:cubicBezTo>
                  <a:cubicBezTo>
                    <a:pt x="32701" y="66"/>
                    <a:pt x="32232" y="57"/>
                    <a:pt x="31763" y="57"/>
                  </a:cubicBezTo>
                  <a:cubicBezTo>
                    <a:pt x="30844" y="57"/>
                    <a:pt x="29924" y="90"/>
                    <a:pt x="29005" y="139"/>
                  </a:cubicBezTo>
                  <a:cubicBezTo>
                    <a:pt x="28704" y="155"/>
                    <a:pt x="28402" y="162"/>
                    <a:pt x="28101" y="162"/>
                  </a:cubicBezTo>
                  <a:cubicBezTo>
                    <a:pt x="26933" y="162"/>
                    <a:pt x="25768" y="65"/>
                    <a:pt x="24599" y="65"/>
                  </a:cubicBezTo>
                  <a:cubicBezTo>
                    <a:pt x="24403" y="65"/>
                    <a:pt x="24207" y="67"/>
                    <a:pt x="24010" y="74"/>
                  </a:cubicBezTo>
                  <a:cubicBezTo>
                    <a:pt x="23189" y="101"/>
                    <a:pt x="22364" y="121"/>
                    <a:pt x="21540" y="121"/>
                  </a:cubicBezTo>
                  <a:cubicBezTo>
                    <a:pt x="20803" y="121"/>
                    <a:pt x="20067" y="105"/>
                    <a:pt x="19334" y="64"/>
                  </a:cubicBezTo>
                  <a:cubicBezTo>
                    <a:pt x="18591" y="23"/>
                    <a:pt x="17844" y="1"/>
                    <a:pt x="17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982;p33">
            <a:extLst>
              <a:ext uri="{FF2B5EF4-FFF2-40B4-BE49-F238E27FC236}">
                <a16:creationId xmlns:a16="http://schemas.microsoft.com/office/drawing/2014/main" id="{C7A2F750-33ED-63F8-8BEE-55CC71B97A3E}"/>
              </a:ext>
            </a:extLst>
          </p:cNvPr>
          <p:cNvSpPr txBox="1">
            <a:spLocks/>
          </p:cNvSpPr>
          <p:nvPr/>
        </p:nvSpPr>
        <p:spPr>
          <a:xfrm>
            <a:off x="48543" y="613206"/>
            <a:ext cx="1319222" cy="33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US" sz="1100" dirty="0"/>
            </a:br>
            <a:r>
              <a:rPr lang="en-US" sz="1600" dirty="0">
                <a:latin typeface="MV Boli" panose="02000500030200090000" pitchFamily="2" charset="0"/>
                <a:cs typeface="MV Boli" panose="02000500030200090000" pitchFamily="2" charset="0"/>
              </a:rPr>
              <a:t>Dual 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Stack</a:t>
            </a:r>
            <a:r>
              <a:rPr lang="en-US" sz="1600" dirty="0"/>
              <a:t> </a:t>
            </a:r>
          </a:p>
        </p:txBody>
      </p:sp>
      <p:grpSp>
        <p:nvGrpSpPr>
          <p:cNvPr id="54" name="Google Shape;578;p23">
            <a:extLst>
              <a:ext uri="{FF2B5EF4-FFF2-40B4-BE49-F238E27FC236}">
                <a16:creationId xmlns:a16="http://schemas.microsoft.com/office/drawing/2014/main" id="{9AFD5E7D-9BC0-601C-F845-B8EBCB45373E}"/>
              </a:ext>
            </a:extLst>
          </p:cNvPr>
          <p:cNvGrpSpPr/>
          <p:nvPr/>
        </p:nvGrpSpPr>
        <p:grpSpPr>
          <a:xfrm>
            <a:off x="8089102" y="4452256"/>
            <a:ext cx="772313" cy="497744"/>
            <a:chOff x="4816519" y="4288164"/>
            <a:chExt cx="772313" cy="497744"/>
          </a:xfrm>
        </p:grpSpPr>
        <p:sp>
          <p:nvSpPr>
            <p:cNvPr id="55" name="Google Shape;579;p23">
              <a:extLst>
                <a:ext uri="{FF2B5EF4-FFF2-40B4-BE49-F238E27FC236}">
                  <a16:creationId xmlns:a16="http://schemas.microsoft.com/office/drawing/2014/main" id="{09849C32-07F2-7F30-0337-42269BDB0C2B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80;p23">
              <a:extLst>
                <a:ext uri="{FF2B5EF4-FFF2-40B4-BE49-F238E27FC236}">
                  <a16:creationId xmlns:a16="http://schemas.microsoft.com/office/drawing/2014/main" id="{8BF47D2D-7D64-22AF-E7C0-91CEB315E234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副标题 8">
            <a:extLst>
              <a:ext uri="{FF2B5EF4-FFF2-40B4-BE49-F238E27FC236}">
                <a16:creationId xmlns:a16="http://schemas.microsoft.com/office/drawing/2014/main" id="{D895A097-BDAD-96F8-9556-E2705CAF627C}"/>
              </a:ext>
            </a:extLst>
          </p:cNvPr>
          <p:cNvSpPr txBox="1">
            <a:spLocks/>
          </p:cNvSpPr>
          <p:nvPr/>
        </p:nvSpPr>
        <p:spPr>
          <a:xfrm>
            <a:off x="1774635" y="2328691"/>
            <a:ext cx="5910944" cy="115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US" altLang="zh-CN" sz="1800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</a:rPr>
              <a:t>IPv4 and IPv6 protocol stacks are enabled </a:t>
            </a:r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on one device. It has </a:t>
            </a:r>
            <a:r>
              <a:rPr lang="en-US" altLang="zh-CN" sz="1800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</a:rPr>
              <a:t>two IP addresses </a:t>
            </a:r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and communicate with both IPv4 and IPv6 network.</a:t>
            </a:r>
          </a:p>
        </p:txBody>
      </p:sp>
      <p:sp>
        <p:nvSpPr>
          <p:cNvPr id="3" name="Google Shape;1052;p35">
            <a:extLst>
              <a:ext uri="{FF2B5EF4-FFF2-40B4-BE49-F238E27FC236}">
                <a16:creationId xmlns:a16="http://schemas.microsoft.com/office/drawing/2014/main" id="{284D1C0F-1C70-4FDC-07D8-9F8F95D5F007}"/>
              </a:ext>
            </a:extLst>
          </p:cNvPr>
          <p:cNvSpPr/>
          <p:nvPr/>
        </p:nvSpPr>
        <p:spPr>
          <a:xfrm flipV="1">
            <a:off x="2102284" y="495704"/>
            <a:ext cx="5056119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副标题 8">
            <a:extLst>
              <a:ext uri="{FF2B5EF4-FFF2-40B4-BE49-F238E27FC236}">
                <a16:creationId xmlns:a16="http://schemas.microsoft.com/office/drawing/2014/main" id="{1A2BFD5E-30DD-FD9A-85B5-F3930E7B1513}"/>
              </a:ext>
            </a:extLst>
          </p:cNvPr>
          <p:cNvSpPr txBox="1">
            <a:spLocks/>
          </p:cNvSpPr>
          <p:nvPr/>
        </p:nvSpPr>
        <p:spPr>
          <a:xfrm>
            <a:off x="1664382" y="0"/>
            <a:ext cx="5815235" cy="60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Methods of transition from IPv6 to IPv4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85654D-5225-89C5-86EC-7A59ADDB4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33" t="22702" r="29145" b="21411"/>
          <a:stretch/>
        </p:blipFill>
        <p:spPr>
          <a:xfrm>
            <a:off x="6965143" y="949381"/>
            <a:ext cx="1028947" cy="93868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2F8A79-55D9-FD0C-47FF-1E82A6E74EB1}"/>
              </a:ext>
            </a:extLst>
          </p:cNvPr>
          <p:cNvCxnSpPr/>
          <p:nvPr/>
        </p:nvCxnSpPr>
        <p:spPr>
          <a:xfrm>
            <a:off x="3191933" y="1189629"/>
            <a:ext cx="35136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D99826-50FC-9727-2E7B-5A4C7A5A8B5E}"/>
              </a:ext>
            </a:extLst>
          </p:cNvPr>
          <p:cNvCxnSpPr/>
          <p:nvPr/>
        </p:nvCxnSpPr>
        <p:spPr>
          <a:xfrm>
            <a:off x="3191933" y="1612963"/>
            <a:ext cx="351366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CD9CEE9-F354-709B-819E-0AF4875AAEB3}"/>
              </a:ext>
            </a:extLst>
          </p:cNvPr>
          <p:cNvSpPr txBox="1"/>
          <p:nvPr/>
        </p:nvSpPr>
        <p:spPr>
          <a:xfrm>
            <a:off x="4563180" y="738929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CE2DD6-CB47-21E3-8536-96C59A641EE1}"/>
              </a:ext>
            </a:extLst>
          </p:cNvPr>
          <p:cNvSpPr txBox="1"/>
          <p:nvPr/>
        </p:nvSpPr>
        <p:spPr>
          <a:xfrm>
            <a:off x="4563179" y="1759489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C207238-32C4-D6B4-62DB-C191DD7C0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41" y="949380"/>
            <a:ext cx="1094445" cy="10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9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581;p23">
            <a:extLst>
              <a:ext uri="{FF2B5EF4-FFF2-40B4-BE49-F238E27FC236}">
                <a16:creationId xmlns:a16="http://schemas.microsoft.com/office/drawing/2014/main" id="{B98947B2-A007-1E89-C336-5CA78FDEDC5A}"/>
              </a:ext>
            </a:extLst>
          </p:cNvPr>
          <p:cNvGrpSpPr/>
          <p:nvPr/>
        </p:nvGrpSpPr>
        <p:grpSpPr>
          <a:xfrm>
            <a:off x="282585" y="3997019"/>
            <a:ext cx="851139" cy="910474"/>
            <a:chOff x="1637980" y="2854741"/>
            <a:chExt cx="851139" cy="910474"/>
          </a:xfrm>
        </p:grpSpPr>
        <p:grpSp>
          <p:nvGrpSpPr>
            <p:cNvPr id="30" name="Google Shape;582;p23">
              <a:extLst>
                <a:ext uri="{FF2B5EF4-FFF2-40B4-BE49-F238E27FC236}">
                  <a16:creationId xmlns:a16="http://schemas.microsoft.com/office/drawing/2014/main" id="{E4689CC2-7FC6-95B7-5445-5E0FAF0973E0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34" name="Google Shape;583;p23">
                <a:extLst>
                  <a:ext uri="{FF2B5EF4-FFF2-40B4-BE49-F238E27FC236}">
                    <a16:creationId xmlns:a16="http://schemas.microsoft.com/office/drawing/2014/main" id="{617999B8-5765-DF0E-6B08-E1BFD55F65AE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584;p23">
                <a:extLst>
                  <a:ext uri="{FF2B5EF4-FFF2-40B4-BE49-F238E27FC236}">
                    <a16:creationId xmlns:a16="http://schemas.microsoft.com/office/drawing/2014/main" id="{81859D12-D62C-D81B-32E6-70922A0F0281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585;p23">
                <a:extLst>
                  <a:ext uri="{FF2B5EF4-FFF2-40B4-BE49-F238E27FC236}">
                    <a16:creationId xmlns:a16="http://schemas.microsoft.com/office/drawing/2014/main" id="{CBC74A1A-AEB1-FD15-7B91-9B7C2A1566E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586;p23">
              <a:extLst>
                <a:ext uri="{FF2B5EF4-FFF2-40B4-BE49-F238E27FC236}">
                  <a16:creationId xmlns:a16="http://schemas.microsoft.com/office/drawing/2014/main" id="{82D0F503-4A1F-9252-5F42-EB789BC75C10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32" name="Google Shape;587;p23">
                <a:extLst>
                  <a:ext uri="{FF2B5EF4-FFF2-40B4-BE49-F238E27FC236}">
                    <a16:creationId xmlns:a16="http://schemas.microsoft.com/office/drawing/2014/main" id="{12EFDCDA-E8BA-A235-3556-840E61492E70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88;p23">
                <a:extLst>
                  <a:ext uri="{FF2B5EF4-FFF2-40B4-BE49-F238E27FC236}">
                    <a16:creationId xmlns:a16="http://schemas.microsoft.com/office/drawing/2014/main" id="{57BDF47E-5861-3E69-A2D4-B5786907B46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" name="Google Shape;578;p23">
            <a:extLst>
              <a:ext uri="{FF2B5EF4-FFF2-40B4-BE49-F238E27FC236}">
                <a16:creationId xmlns:a16="http://schemas.microsoft.com/office/drawing/2014/main" id="{8C183C6E-27E7-2F76-57AF-1A20FCA4AFDF}"/>
              </a:ext>
            </a:extLst>
          </p:cNvPr>
          <p:cNvGrpSpPr/>
          <p:nvPr/>
        </p:nvGrpSpPr>
        <p:grpSpPr>
          <a:xfrm>
            <a:off x="1521001" y="4488443"/>
            <a:ext cx="772313" cy="497744"/>
            <a:chOff x="4816519" y="4288164"/>
            <a:chExt cx="772313" cy="497744"/>
          </a:xfrm>
        </p:grpSpPr>
        <p:sp>
          <p:nvSpPr>
            <p:cNvPr id="38" name="Google Shape;579;p23">
              <a:extLst>
                <a:ext uri="{FF2B5EF4-FFF2-40B4-BE49-F238E27FC236}">
                  <a16:creationId xmlns:a16="http://schemas.microsoft.com/office/drawing/2014/main" id="{DF93212E-154A-619F-481D-E63A16B48C7F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580;p23">
              <a:extLst>
                <a:ext uri="{FF2B5EF4-FFF2-40B4-BE49-F238E27FC236}">
                  <a16:creationId xmlns:a16="http://schemas.microsoft.com/office/drawing/2014/main" id="{3A88D429-F0EB-90EF-72AB-8C93490067B6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78;p23">
            <a:extLst>
              <a:ext uri="{FF2B5EF4-FFF2-40B4-BE49-F238E27FC236}">
                <a16:creationId xmlns:a16="http://schemas.microsoft.com/office/drawing/2014/main" id="{9AFD5E7D-9BC0-601C-F845-B8EBCB45373E}"/>
              </a:ext>
            </a:extLst>
          </p:cNvPr>
          <p:cNvGrpSpPr/>
          <p:nvPr/>
        </p:nvGrpSpPr>
        <p:grpSpPr>
          <a:xfrm>
            <a:off x="8089102" y="4452256"/>
            <a:ext cx="772313" cy="497744"/>
            <a:chOff x="4816519" y="4288164"/>
            <a:chExt cx="772313" cy="497744"/>
          </a:xfrm>
        </p:grpSpPr>
        <p:sp>
          <p:nvSpPr>
            <p:cNvPr id="55" name="Google Shape;579;p23">
              <a:extLst>
                <a:ext uri="{FF2B5EF4-FFF2-40B4-BE49-F238E27FC236}">
                  <a16:creationId xmlns:a16="http://schemas.microsoft.com/office/drawing/2014/main" id="{09849C32-07F2-7F30-0337-42269BDB0C2B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80;p23">
              <a:extLst>
                <a:ext uri="{FF2B5EF4-FFF2-40B4-BE49-F238E27FC236}">
                  <a16:creationId xmlns:a16="http://schemas.microsoft.com/office/drawing/2014/main" id="{8BF47D2D-7D64-22AF-E7C0-91CEB315E234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1052;p35">
            <a:extLst>
              <a:ext uri="{FF2B5EF4-FFF2-40B4-BE49-F238E27FC236}">
                <a16:creationId xmlns:a16="http://schemas.microsoft.com/office/drawing/2014/main" id="{284D1C0F-1C70-4FDC-07D8-9F8F95D5F007}"/>
              </a:ext>
            </a:extLst>
          </p:cNvPr>
          <p:cNvSpPr/>
          <p:nvPr/>
        </p:nvSpPr>
        <p:spPr>
          <a:xfrm flipV="1">
            <a:off x="2102284" y="495704"/>
            <a:ext cx="5056119" cy="45719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副标题 8">
            <a:extLst>
              <a:ext uri="{FF2B5EF4-FFF2-40B4-BE49-F238E27FC236}">
                <a16:creationId xmlns:a16="http://schemas.microsoft.com/office/drawing/2014/main" id="{1A2BFD5E-30DD-FD9A-85B5-F3930E7B1513}"/>
              </a:ext>
            </a:extLst>
          </p:cNvPr>
          <p:cNvSpPr txBox="1">
            <a:spLocks/>
          </p:cNvSpPr>
          <p:nvPr/>
        </p:nvSpPr>
        <p:spPr>
          <a:xfrm>
            <a:off x="1664382" y="0"/>
            <a:ext cx="5815235" cy="60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altLang="zh-CN" sz="2000" b="1" dirty="0">
                <a:latin typeface="Comfortaa" panose="02010600030101010101" charset="0"/>
                <a:ea typeface="宋体" panose="02010600030101010101" pitchFamily="2" charset="-122"/>
              </a:rPr>
              <a:t>Methods of transition from IPv6 to IPv4</a:t>
            </a:r>
            <a:endParaRPr lang="zh-CN" altLang="en-US" sz="2000" b="1" dirty="0">
              <a:latin typeface="Comfortaa" panose="02010600030101010101" charset="0"/>
            </a:endParaRPr>
          </a:p>
        </p:txBody>
      </p:sp>
      <p:grpSp>
        <p:nvGrpSpPr>
          <p:cNvPr id="10" name="Google Shape;945;p33">
            <a:extLst>
              <a:ext uri="{FF2B5EF4-FFF2-40B4-BE49-F238E27FC236}">
                <a16:creationId xmlns:a16="http://schemas.microsoft.com/office/drawing/2014/main" id="{3E6C116C-963E-D208-1B55-6A927014E5BD}"/>
              </a:ext>
            </a:extLst>
          </p:cNvPr>
          <p:cNvGrpSpPr/>
          <p:nvPr/>
        </p:nvGrpSpPr>
        <p:grpSpPr>
          <a:xfrm>
            <a:off x="278924" y="541423"/>
            <a:ext cx="1385458" cy="693018"/>
            <a:chOff x="2954475" y="3458158"/>
            <a:chExt cx="1089155" cy="357231"/>
          </a:xfrm>
        </p:grpSpPr>
        <p:sp>
          <p:nvSpPr>
            <p:cNvPr id="11" name="Google Shape;946;p33">
              <a:extLst>
                <a:ext uri="{FF2B5EF4-FFF2-40B4-BE49-F238E27FC236}">
                  <a16:creationId xmlns:a16="http://schemas.microsoft.com/office/drawing/2014/main" id="{F0C2F8B2-E2B1-FDF7-8171-6E85B13F5F8D}"/>
                </a:ext>
              </a:extLst>
            </p:cNvPr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947;p33">
              <a:extLst>
                <a:ext uri="{FF2B5EF4-FFF2-40B4-BE49-F238E27FC236}">
                  <a16:creationId xmlns:a16="http://schemas.microsoft.com/office/drawing/2014/main" id="{44C705AC-24BD-BAF5-703E-C5676A09B9EE}"/>
                </a:ext>
              </a:extLst>
            </p:cNvPr>
            <p:cNvSpPr/>
            <p:nvPr/>
          </p:nvSpPr>
          <p:spPr>
            <a:xfrm>
              <a:off x="2954475" y="3458158"/>
              <a:ext cx="1089155" cy="357231"/>
            </a:xfrm>
            <a:custGeom>
              <a:avLst/>
              <a:gdLst/>
              <a:ahLst/>
              <a:cxnLst/>
              <a:rect l="l" t="t" r="r" b="b"/>
              <a:pathLst>
                <a:path w="45372" h="18584" extrusionOk="0">
                  <a:moveTo>
                    <a:pt x="27834" y="1293"/>
                  </a:moveTo>
                  <a:cubicBezTo>
                    <a:pt x="28087" y="1495"/>
                    <a:pt x="28350" y="1558"/>
                    <a:pt x="28614" y="1558"/>
                  </a:cubicBezTo>
                  <a:cubicBezTo>
                    <a:pt x="29000" y="1558"/>
                    <a:pt x="29389" y="1426"/>
                    <a:pt x="29763" y="1402"/>
                  </a:cubicBezTo>
                  <a:cubicBezTo>
                    <a:pt x="29985" y="1388"/>
                    <a:pt x="30207" y="1382"/>
                    <a:pt x="30429" y="1382"/>
                  </a:cubicBezTo>
                  <a:cubicBezTo>
                    <a:pt x="32271" y="1382"/>
                    <a:pt x="34088" y="1821"/>
                    <a:pt x="35931" y="1852"/>
                  </a:cubicBezTo>
                  <a:cubicBezTo>
                    <a:pt x="36743" y="1866"/>
                    <a:pt x="37628" y="2248"/>
                    <a:pt x="38446" y="2354"/>
                  </a:cubicBezTo>
                  <a:cubicBezTo>
                    <a:pt x="39423" y="2480"/>
                    <a:pt x="40350" y="2891"/>
                    <a:pt x="41255" y="3162"/>
                  </a:cubicBezTo>
                  <a:cubicBezTo>
                    <a:pt x="42022" y="3390"/>
                    <a:pt x="43062" y="3625"/>
                    <a:pt x="43622" y="4593"/>
                  </a:cubicBezTo>
                  <a:cubicBezTo>
                    <a:pt x="44183" y="5565"/>
                    <a:pt x="44186" y="6711"/>
                    <a:pt x="44110" y="7648"/>
                  </a:cubicBezTo>
                  <a:cubicBezTo>
                    <a:pt x="44138" y="10204"/>
                    <a:pt x="43869" y="12515"/>
                    <a:pt x="43536" y="14827"/>
                  </a:cubicBezTo>
                  <a:cubicBezTo>
                    <a:pt x="43469" y="15283"/>
                    <a:pt x="43189" y="15051"/>
                    <a:pt x="43086" y="15222"/>
                  </a:cubicBezTo>
                  <a:cubicBezTo>
                    <a:pt x="42309" y="16516"/>
                    <a:pt x="41136" y="16372"/>
                    <a:pt x="40047" y="16474"/>
                  </a:cubicBezTo>
                  <a:cubicBezTo>
                    <a:pt x="38998" y="16573"/>
                    <a:pt x="37945" y="16698"/>
                    <a:pt x="36896" y="16698"/>
                  </a:cubicBezTo>
                  <a:cubicBezTo>
                    <a:pt x="36691" y="16698"/>
                    <a:pt x="36487" y="16694"/>
                    <a:pt x="36282" y="16683"/>
                  </a:cubicBezTo>
                  <a:cubicBezTo>
                    <a:pt x="36143" y="16675"/>
                    <a:pt x="36003" y="16672"/>
                    <a:pt x="35864" y="16672"/>
                  </a:cubicBezTo>
                  <a:cubicBezTo>
                    <a:pt x="35019" y="16672"/>
                    <a:pt x="34180" y="16794"/>
                    <a:pt x="33351" y="16848"/>
                  </a:cubicBezTo>
                  <a:cubicBezTo>
                    <a:pt x="33044" y="16868"/>
                    <a:pt x="32736" y="16875"/>
                    <a:pt x="32429" y="16875"/>
                  </a:cubicBezTo>
                  <a:cubicBezTo>
                    <a:pt x="31559" y="16875"/>
                    <a:pt x="30691" y="16816"/>
                    <a:pt x="29822" y="16816"/>
                  </a:cubicBezTo>
                  <a:cubicBezTo>
                    <a:pt x="29434" y="16816"/>
                    <a:pt x="29045" y="16828"/>
                    <a:pt x="28656" y="16862"/>
                  </a:cubicBezTo>
                  <a:cubicBezTo>
                    <a:pt x="28378" y="16886"/>
                    <a:pt x="28098" y="16896"/>
                    <a:pt x="27817" y="16896"/>
                  </a:cubicBezTo>
                  <a:cubicBezTo>
                    <a:pt x="26867" y="16896"/>
                    <a:pt x="25910" y="16787"/>
                    <a:pt x="24957" y="16787"/>
                  </a:cubicBezTo>
                  <a:cubicBezTo>
                    <a:pt x="24941" y="16787"/>
                    <a:pt x="24926" y="16787"/>
                    <a:pt x="24911" y="16787"/>
                  </a:cubicBezTo>
                  <a:cubicBezTo>
                    <a:pt x="24053" y="16792"/>
                    <a:pt x="23193" y="16934"/>
                    <a:pt x="22339" y="16934"/>
                  </a:cubicBezTo>
                  <a:cubicBezTo>
                    <a:pt x="22189" y="16934"/>
                    <a:pt x="22039" y="16930"/>
                    <a:pt x="21890" y="16919"/>
                  </a:cubicBezTo>
                  <a:cubicBezTo>
                    <a:pt x="21782" y="16912"/>
                    <a:pt x="21676" y="16909"/>
                    <a:pt x="21569" y="16909"/>
                  </a:cubicBezTo>
                  <a:cubicBezTo>
                    <a:pt x="20875" y="16909"/>
                    <a:pt x="20189" y="17042"/>
                    <a:pt x="19492" y="17042"/>
                  </a:cubicBezTo>
                  <a:cubicBezTo>
                    <a:pt x="19263" y="17042"/>
                    <a:pt x="19032" y="17028"/>
                    <a:pt x="18800" y="16989"/>
                  </a:cubicBezTo>
                  <a:cubicBezTo>
                    <a:pt x="18681" y="16970"/>
                    <a:pt x="18561" y="16962"/>
                    <a:pt x="18440" y="16962"/>
                  </a:cubicBezTo>
                  <a:cubicBezTo>
                    <a:pt x="17939" y="16962"/>
                    <a:pt x="17423" y="17098"/>
                    <a:pt x="16910" y="17098"/>
                  </a:cubicBezTo>
                  <a:cubicBezTo>
                    <a:pt x="16741" y="17098"/>
                    <a:pt x="16572" y="17083"/>
                    <a:pt x="16404" y="17044"/>
                  </a:cubicBezTo>
                  <a:cubicBezTo>
                    <a:pt x="16275" y="17014"/>
                    <a:pt x="16142" y="17003"/>
                    <a:pt x="16009" y="17003"/>
                  </a:cubicBezTo>
                  <a:cubicBezTo>
                    <a:pt x="15722" y="17003"/>
                    <a:pt x="15436" y="17052"/>
                    <a:pt x="15187" y="17052"/>
                  </a:cubicBezTo>
                  <a:cubicBezTo>
                    <a:pt x="15100" y="17052"/>
                    <a:pt x="15017" y="17046"/>
                    <a:pt x="14941" y="17030"/>
                  </a:cubicBezTo>
                  <a:cubicBezTo>
                    <a:pt x="14771" y="16994"/>
                    <a:pt x="14601" y="16982"/>
                    <a:pt x="14432" y="16982"/>
                  </a:cubicBezTo>
                  <a:cubicBezTo>
                    <a:pt x="14032" y="16982"/>
                    <a:pt x="13635" y="17052"/>
                    <a:pt x="13247" y="17052"/>
                  </a:cubicBezTo>
                  <a:cubicBezTo>
                    <a:pt x="12983" y="17052"/>
                    <a:pt x="12723" y="17019"/>
                    <a:pt x="12469" y="16910"/>
                  </a:cubicBezTo>
                  <a:cubicBezTo>
                    <a:pt x="12311" y="16842"/>
                    <a:pt x="12171" y="16812"/>
                    <a:pt x="12038" y="16812"/>
                  </a:cubicBezTo>
                  <a:cubicBezTo>
                    <a:pt x="11868" y="16812"/>
                    <a:pt x="11708" y="16860"/>
                    <a:pt x="11534" y="16940"/>
                  </a:cubicBezTo>
                  <a:cubicBezTo>
                    <a:pt x="11404" y="16999"/>
                    <a:pt x="11279" y="17022"/>
                    <a:pt x="11156" y="17022"/>
                  </a:cubicBezTo>
                  <a:cubicBezTo>
                    <a:pt x="10630" y="17022"/>
                    <a:pt x="10155" y="16582"/>
                    <a:pt x="9602" y="16582"/>
                  </a:cubicBezTo>
                  <a:cubicBezTo>
                    <a:pt x="9570" y="16582"/>
                    <a:pt x="9538" y="16583"/>
                    <a:pt x="9505" y="16586"/>
                  </a:cubicBezTo>
                  <a:cubicBezTo>
                    <a:pt x="9350" y="16601"/>
                    <a:pt x="9195" y="16607"/>
                    <a:pt x="9039" y="16607"/>
                  </a:cubicBezTo>
                  <a:cubicBezTo>
                    <a:pt x="8323" y="16607"/>
                    <a:pt x="7597" y="16479"/>
                    <a:pt x="6873" y="16471"/>
                  </a:cubicBezTo>
                  <a:cubicBezTo>
                    <a:pt x="6179" y="16462"/>
                    <a:pt x="5487" y="16145"/>
                    <a:pt x="4845" y="15732"/>
                  </a:cubicBezTo>
                  <a:cubicBezTo>
                    <a:pt x="4583" y="15564"/>
                    <a:pt x="4257" y="15549"/>
                    <a:pt x="3975" y="15446"/>
                  </a:cubicBezTo>
                  <a:cubicBezTo>
                    <a:pt x="2713" y="14986"/>
                    <a:pt x="2143" y="13842"/>
                    <a:pt x="1867" y="12478"/>
                  </a:cubicBezTo>
                  <a:cubicBezTo>
                    <a:pt x="1569" y="10994"/>
                    <a:pt x="1439" y="9456"/>
                    <a:pt x="1271" y="7936"/>
                  </a:cubicBezTo>
                  <a:cubicBezTo>
                    <a:pt x="1178" y="7094"/>
                    <a:pt x="1108" y="6240"/>
                    <a:pt x="1113" y="5392"/>
                  </a:cubicBezTo>
                  <a:cubicBezTo>
                    <a:pt x="1119" y="4342"/>
                    <a:pt x="2195" y="3090"/>
                    <a:pt x="3037" y="2927"/>
                  </a:cubicBezTo>
                  <a:cubicBezTo>
                    <a:pt x="3884" y="2762"/>
                    <a:pt x="4721" y="2441"/>
                    <a:pt x="5577" y="2441"/>
                  </a:cubicBezTo>
                  <a:cubicBezTo>
                    <a:pt x="5635" y="2441"/>
                    <a:pt x="5692" y="2443"/>
                    <a:pt x="5750" y="2446"/>
                  </a:cubicBezTo>
                  <a:cubicBezTo>
                    <a:pt x="5843" y="2451"/>
                    <a:pt x="5936" y="2453"/>
                    <a:pt x="6028" y="2453"/>
                  </a:cubicBezTo>
                  <a:cubicBezTo>
                    <a:pt x="7170" y="2453"/>
                    <a:pt x="8259" y="2092"/>
                    <a:pt x="9375" y="1902"/>
                  </a:cubicBezTo>
                  <a:cubicBezTo>
                    <a:pt x="9924" y="1807"/>
                    <a:pt x="10521" y="1789"/>
                    <a:pt x="11112" y="1789"/>
                  </a:cubicBezTo>
                  <a:cubicBezTo>
                    <a:pt x="11294" y="1789"/>
                    <a:pt x="11476" y="1791"/>
                    <a:pt x="11655" y="1793"/>
                  </a:cubicBezTo>
                  <a:cubicBezTo>
                    <a:pt x="11687" y="1793"/>
                    <a:pt x="11719" y="1793"/>
                    <a:pt x="11751" y="1793"/>
                  </a:cubicBezTo>
                  <a:cubicBezTo>
                    <a:pt x="12841" y="1793"/>
                    <a:pt x="13943" y="1598"/>
                    <a:pt x="15027" y="1598"/>
                  </a:cubicBezTo>
                  <a:cubicBezTo>
                    <a:pt x="15346" y="1598"/>
                    <a:pt x="15663" y="1615"/>
                    <a:pt x="15978" y="1659"/>
                  </a:cubicBezTo>
                  <a:cubicBezTo>
                    <a:pt x="16233" y="1694"/>
                    <a:pt x="16486" y="1708"/>
                    <a:pt x="16739" y="1708"/>
                  </a:cubicBezTo>
                  <a:cubicBezTo>
                    <a:pt x="17677" y="1708"/>
                    <a:pt x="18601" y="1517"/>
                    <a:pt x="19540" y="1517"/>
                  </a:cubicBezTo>
                  <a:cubicBezTo>
                    <a:pt x="19793" y="1517"/>
                    <a:pt x="20046" y="1530"/>
                    <a:pt x="20301" y="1565"/>
                  </a:cubicBezTo>
                  <a:cubicBezTo>
                    <a:pt x="20467" y="1588"/>
                    <a:pt x="20643" y="1596"/>
                    <a:pt x="20826" y="1596"/>
                  </a:cubicBezTo>
                  <a:cubicBezTo>
                    <a:pt x="21255" y="1596"/>
                    <a:pt x="21716" y="1552"/>
                    <a:pt x="22139" y="1552"/>
                  </a:cubicBezTo>
                  <a:cubicBezTo>
                    <a:pt x="22281" y="1552"/>
                    <a:pt x="22418" y="1557"/>
                    <a:pt x="22549" y="1570"/>
                  </a:cubicBezTo>
                  <a:cubicBezTo>
                    <a:pt x="22721" y="1588"/>
                    <a:pt x="22893" y="1594"/>
                    <a:pt x="23065" y="1594"/>
                  </a:cubicBezTo>
                  <a:cubicBezTo>
                    <a:pt x="23641" y="1594"/>
                    <a:pt x="24215" y="1519"/>
                    <a:pt x="24795" y="1519"/>
                  </a:cubicBezTo>
                  <a:cubicBezTo>
                    <a:pt x="25039" y="1519"/>
                    <a:pt x="25284" y="1532"/>
                    <a:pt x="25530" y="1570"/>
                  </a:cubicBezTo>
                  <a:cubicBezTo>
                    <a:pt x="25876" y="1624"/>
                    <a:pt x="26315" y="1770"/>
                    <a:pt x="26754" y="1770"/>
                  </a:cubicBezTo>
                  <a:cubicBezTo>
                    <a:pt x="27133" y="1770"/>
                    <a:pt x="27512" y="1662"/>
                    <a:pt x="27834" y="1293"/>
                  </a:cubicBezTo>
                  <a:close/>
                  <a:moveTo>
                    <a:pt x="27344" y="23"/>
                  </a:moveTo>
                  <a:cubicBezTo>
                    <a:pt x="26604" y="23"/>
                    <a:pt x="25865" y="37"/>
                    <a:pt x="25130" y="49"/>
                  </a:cubicBezTo>
                  <a:cubicBezTo>
                    <a:pt x="24837" y="53"/>
                    <a:pt x="24544" y="55"/>
                    <a:pt x="24251" y="55"/>
                  </a:cubicBezTo>
                  <a:cubicBezTo>
                    <a:pt x="23558" y="55"/>
                    <a:pt x="22864" y="46"/>
                    <a:pt x="22171" y="46"/>
                  </a:cubicBezTo>
                  <a:cubicBezTo>
                    <a:pt x="21462" y="46"/>
                    <a:pt x="20752" y="55"/>
                    <a:pt x="20043" y="91"/>
                  </a:cubicBezTo>
                  <a:cubicBezTo>
                    <a:pt x="19329" y="126"/>
                    <a:pt x="18614" y="138"/>
                    <a:pt x="17899" y="138"/>
                  </a:cubicBezTo>
                  <a:cubicBezTo>
                    <a:pt x="16530" y="138"/>
                    <a:pt x="15159" y="95"/>
                    <a:pt x="13791" y="95"/>
                  </a:cubicBezTo>
                  <a:cubicBezTo>
                    <a:pt x="13446" y="95"/>
                    <a:pt x="13101" y="98"/>
                    <a:pt x="12757" y="105"/>
                  </a:cubicBezTo>
                  <a:cubicBezTo>
                    <a:pt x="11073" y="137"/>
                    <a:pt x="9389" y="559"/>
                    <a:pt x="7695" y="579"/>
                  </a:cubicBezTo>
                  <a:cubicBezTo>
                    <a:pt x="6747" y="590"/>
                    <a:pt x="5818" y="808"/>
                    <a:pt x="4873" y="845"/>
                  </a:cubicBezTo>
                  <a:cubicBezTo>
                    <a:pt x="3983" y="879"/>
                    <a:pt x="3043" y="1016"/>
                    <a:pt x="2155" y="1581"/>
                  </a:cubicBezTo>
                  <a:cubicBezTo>
                    <a:pt x="1466" y="2018"/>
                    <a:pt x="1155" y="2654"/>
                    <a:pt x="724" y="3316"/>
                  </a:cubicBezTo>
                  <a:cubicBezTo>
                    <a:pt x="240" y="4059"/>
                    <a:pt x="206" y="4854"/>
                    <a:pt x="193" y="5683"/>
                  </a:cubicBezTo>
                  <a:cubicBezTo>
                    <a:pt x="170" y="7285"/>
                    <a:pt x="0" y="8896"/>
                    <a:pt x="282" y="10408"/>
                  </a:cubicBezTo>
                  <a:cubicBezTo>
                    <a:pt x="200" y="11949"/>
                    <a:pt x="730" y="13214"/>
                    <a:pt x="1197" y="14472"/>
                  </a:cubicBezTo>
                  <a:cubicBezTo>
                    <a:pt x="1348" y="14878"/>
                    <a:pt x="1604" y="15362"/>
                    <a:pt x="1906" y="15645"/>
                  </a:cubicBezTo>
                  <a:cubicBezTo>
                    <a:pt x="2395" y="16101"/>
                    <a:pt x="2710" y="16980"/>
                    <a:pt x="3339" y="17024"/>
                  </a:cubicBezTo>
                  <a:cubicBezTo>
                    <a:pt x="4828" y="17126"/>
                    <a:pt x="6196" y="17864"/>
                    <a:pt x="7695" y="18019"/>
                  </a:cubicBezTo>
                  <a:cubicBezTo>
                    <a:pt x="9434" y="18200"/>
                    <a:pt x="11184" y="18382"/>
                    <a:pt x="12921" y="18459"/>
                  </a:cubicBezTo>
                  <a:cubicBezTo>
                    <a:pt x="14344" y="18523"/>
                    <a:pt x="15771" y="18584"/>
                    <a:pt x="17199" y="18584"/>
                  </a:cubicBezTo>
                  <a:cubicBezTo>
                    <a:pt x="17895" y="18584"/>
                    <a:pt x="18591" y="18569"/>
                    <a:pt x="19287" y="18534"/>
                  </a:cubicBezTo>
                  <a:cubicBezTo>
                    <a:pt x="20699" y="18464"/>
                    <a:pt x="22123" y="18478"/>
                    <a:pt x="23539" y="18458"/>
                  </a:cubicBezTo>
                  <a:cubicBezTo>
                    <a:pt x="24474" y="18445"/>
                    <a:pt x="25435" y="18274"/>
                    <a:pt x="26368" y="18274"/>
                  </a:cubicBezTo>
                  <a:cubicBezTo>
                    <a:pt x="26641" y="18274"/>
                    <a:pt x="26911" y="18288"/>
                    <a:pt x="27177" y="18326"/>
                  </a:cubicBezTo>
                  <a:cubicBezTo>
                    <a:pt x="27679" y="18396"/>
                    <a:pt x="28179" y="18420"/>
                    <a:pt x="28678" y="18420"/>
                  </a:cubicBezTo>
                  <a:cubicBezTo>
                    <a:pt x="29780" y="18420"/>
                    <a:pt x="30876" y="18302"/>
                    <a:pt x="31975" y="18302"/>
                  </a:cubicBezTo>
                  <a:cubicBezTo>
                    <a:pt x="32302" y="18302"/>
                    <a:pt x="32629" y="18313"/>
                    <a:pt x="32956" y="18340"/>
                  </a:cubicBezTo>
                  <a:cubicBezTo>
                    <a:pt x="33116" y="18353"/>
                    <a:pt x="33276" y="18358"/>
                    <a:pt x="33437" y="18358"/>
                  </a:cubicBezTo>
                  <a:cubicBezTo>
                    <a:pt x="34248" y="18358"/>
                    <a:pt x="35075" y="18218"/>
                    <a:pt x="35875" y="18211"/>
                  </a:cubicBezTo>
                  <a:cubicBezTo>
                    <a:pt x="36876" y="18201"/>
                    <a:pt x="37883" y="18049"/>
                    <a:pt x="38868" y="17976"/>
                  </a:cubicBezTo>
                  <a:cubicBezTo>
                    <a:pt x="39960" y="17896"/>
                    <a:pt x="41086" y="17840"/>
                    <a:pt x="42206" y="17464"/>
                  </a:cubicBezTo>
                  <a:cubicBezTo>
                    <a:pt x="43309" y="17094"/>
                    <a:pt x="43939" y="16372"/>
                    <a:pt x="44298" y="15291"/>
                  </a:cubicBezTo>
                  <a:cubicBezTo>
                    <a:pt x="44866" y="13584"/>
                    <a:pt x="45076" y="11739"/>
                    <a:pt x="45250" y="9907"/>
                  </a:cubicBezTo>
                  <a:cubicBezTo>
                    <a:pt x="45372" y="8645"/>
                    <a:pt x="45213" y="7379"/>
                    <a:pt x="45272" y="6103"/>
                  </a:cubicBezTo>
                  <a:cubicBezTo>
                    <a:pt x="45330" y="4792"/>
                    <a:pt x="44623" y="3782"/>
                    <a:pt x="43600" y="3109"/>
                  </a:cubicBezTo>
                  <a:cubicBezTo>
                    <a:pt x="42453" y="2354"/>
                    <a:pt x="41184" y="2105"/>
                    <a:pt x="40011" y="1534"/>
                  </a:cubicBezTo>
                  <a:cubicBezTo>
                    <a:pt x="38524" y="811"/>
                    <a:pt x="36963" y="841"/>
                    <a:pt x="35453" y="478"/>
                  </a:cubicBezTo>
                  <a:cubicBezTo>
                    <a:pt x="33457" y="1"/>
                    <a:pt x="31376" y="173"/>
                    <a:pt x="29332" y="69"/>
                  </a:cubicBezTo>
                  <a:cubicBezTo>
                    <a:pt x="28670" y="34"/>
                    <a:pt x="28006" y="23"/>
                    <a:pt x="27344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982;p33">
            <a:extLst>
              <a:ext uri="{FF2B5EF4-FFF2-40B4-BE49-F238E27FC236}">
                <a16:creationId xmlns:a16="http://schemas.microsoft.com/office/drawing/2014/main" id="{2583DC45-6B64-4CA0-9D43-2342D8F8B992}"/>
              </a:ext>
            </a:extLst>
          </p:cNvPr>
          <p:cNvSpPr txBox="1">
            <a:spLocks/>
          </p:cNvSpPr>
          <p:nvPr/>
        </p:nvSpPr>
        <p:spPr>
          <a:xfrm>
            <a:off x="278924" y="603858"/>
            <a:ext cx="1295374" cy="62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33333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Tunneling</a:t>
            </a:r>
            <a:endParaRPr lang="en-US" sz="1400" dirty="0"/>
          </a:p>
        </p:txBody>
      </p:sp>
      <p:sp>
        <p:nvSpPr>
          <p:cNvPr id="14" name="副标题 8">
            <a:extLst>
              <a:ext uri="{FF2B5EF4-FFF2-40B4-BE49-F238E27FC236}">
                <a16:creationId xmlns:a16="http://schemas.microsoft.com/office/drawing/2014/main" id="{F498EBB4-F093-E7B0-E565-9CBF32A5E292}"/>
              </a:ext>
            </a:extLst>
          </p:cNvPr>
          <p:cNvSpPr txBox="1">
            <a:spLocks/>
          </p:cNvSpPr>
          <p:nvPr/>
        </p:nvSpPr>
        <p:spPr>
          <a:xfrm>
            <a:off x="1470703" y="2076767"/>
            <a:ext cx="6319279" cy="192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/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The data (or payload) passed using tunnels </a:t>
            </a:r>
            <a:r>
              <a:rPr lang="en-US" altLang="zh-CN" sz="1800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</a:rPr>
              <a:t>can be frames or packets of different protocols</a:t>
            </a:r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. </a:t>
            </a:r>
          </a:p>
          <a:p>
            <a:pPr marL="0" indent="0"/>
            <a:endParaRPr lang="en-US" altLang="zh-CN" sz="1800" dirty="0">
              <a:latin typeface="Comfortaa" panose="02010600030101010101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The tunnel protocol </a:t>
            </a:r>
            <a:r>
              <a:rPr lang="en-US" altLang="zh-CN" sz="1800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</a:rPr>
              <a:t>re-encapsulates</a:t>
            </a:r>
            <a:r>
              <a:rPr lang="en-US" altLang="zh-CN" sz="1800" dirty="0">
                <a:latin typeface="Comfortaa" panose="02010600030101010101" charset="0"/>
                <a:ea typeface="宋体" panose="02010600030101010101" pitchFamily="2" charset="-122"/>
              </a:rPr>
              <a:t> the data frames or packets of other protocols and sends them through the tunnel.</a:t>
            </a:r>
          </a:p>
          <a:p>
            <a:pPr marL="0" indent="0"/>
            <a:endParaRPr lang="en-US" altLang="zh-CN" sz="1800" dirty="0">
              <a:latin typeface="Comfortaa" panose="02010600030101010101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17FD31-B5B0-B444-C2ED-BFE067365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252" y="1441991"/>
            <a:ext cx="650274" cy="4822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C3473B-D874-6851-C0DD-BA2458374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6" y="1343062"/>
            <a:ext cx="727497" cy="680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2AED5A-39A5-0390-5FC2-72D9B5D6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29" y="1441991"/>
            <a:ext cx="650274" cy="4822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1886E5-E3A4-D15E-79CE-07E26564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206" y="1441991"/>
            <a:ext cx="650274" cy="4822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4E9328A-0681-97B6-8F53-42C43635F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051" y="1343062"/>
            <a:ext cx="727497" cy="680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1FE8A77-9E0D-A100-0DDB-99C8F226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183" y="1441990"/>
            <a:ext cx="650274" cy="482241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A3AF23-1E8D-C99A-F94D-DFEEC1E633BA}"/>
              </a:ext>
            </a:extLst>
          </p:cNvPr>
          <p:cNvCxnSpPr>
            <a:cxnSpLocks/>
          </p:cNvCxnSpPr>
          <p:nvPr/>
        </p:nvCxnSpPr>
        <p:spPr>
          <a:xfrm>
            <a:off x="3108002" y="1673859"/>
            <a:ext cx="6282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639DB0-4860-7C67-9666-A3B8E6298208}"/>
              </a:ext>
            </a:extLst>
          </p:cNvPr>
          <p:cNvCxnSpPr>
            <a:cxnSpLocks/>
          </p:cNvCxnSpPr>
          <p:nvPr/>
        </p:nvCxnSpPr>
        <p:spPr>
          <a:xfrm>
            <a:off x="1629668" y="1668843"/>
            <a:ext cx="73490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33B4E3C-477E-DE8F-D928-6336301C01C8}"/>
              </a:ext>
            </a:extLst>
          </p:cNvPr>
          <p:cNvSpPr txBox="1"/>
          <p:nvPr/>
        </p:nvSpPr>
        <p:spPr>
          <a:xfrm>
            <a:off x="3732581" y="1107854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8E61CD-A6E4-4E94-9374-75ACFD9D5F64}"/>
              </a:ext>
            </a:extLst>
          </p:cNvPr>
          <p:cNvSpPr txBox="1"/>
          <p:nvPr/>
        </p:nvSpPr>
        <p:spPr>
          <a:xfrm>
            <a:off x="2394049" y="1099264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D53BF95-70C8-C503-2CB5-2719DC59D006}"/>
              </a:ext>
            </a:extLst>
          </p:cNvPr>
          <p:cNvCxnSpPr>
            <a:cxnSpLocks/>
          </p:cNvCxnSpPr>
          <p:nvPr/>
        </p:nvCxnSpPr>
        <p:spPr>
          <a:xfrm>
            <a:off x="4431386" y="1671382"/>
            <a:ext cx="6282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D17510C-AA73-A2BD-DDCE-8229E1AB77C6}"/>
              </a:ext>
            </a:extLst>
          </p:cNvPr>
          <p:cNvSpPr txBox="1"/>
          <p:nvPr/>
        </p:nvSpPr>
        <p:spPr>
          <a:xfrm>
            <a:off x="5055965" y="1105377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9D7C93D-3086-1FEE-EB27-520A388EB277}"/>
              </a:ext>
            </a:extLst>
          </p:cNvPr>
          <p:cNvCxnSpPr>
            <a:cxnSpLocks/>
          </p:cNvCxnSpPr>
          <p:nvPr/>
        </p:nvCxnSpPr>
        <p:spPr>
          <a:xfrm>
            <a:off x="7109144" y="1668843"/>
            <a:ext cx="73490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FBC6ECF-BF09-3AE2-9988-9F0F33CC4162}"/>
              </a:ext>
            </a:extLst>
          </p:cNvPr>
          <p:cNvSpPr txBox="1"/>
          <p:nvPr/>
        </p:nvSpPr>
        <p:spPr>
          <a:xfrm>
            <a:off x="6403418" y="1108330"/>
            <a:ext cx="771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IPv6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5B60CD9-514B-5E78-E4BB-EA8D2D76C712}"/>
              </a:ext>
            </a:extLst>
          </p:cNvPr>
          <p:cNvCxnSpPr>
            <a:cxnSpLocks/>
          </p:cNvCxnSpPr>
          <p:nvPr/>
        </p:nvCxnSpPr>
        <p:spPr>
          <a:xfrm>
            <a:off x="5775191" y="1683110"/>
            <a:ext cx="6282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6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0;p23">
            <a:extLst>
              <a:ext uri="{FF2B5EF4-FFF2-40B4-BE49-F238E27FC236}">
                <a16:creationId xmlns:a16="http://schemas.microsoft.com/office/drawing/2014/main" id="{408393BB-7144-4748-BA8C-FC71CCFB72D7}"/>
              </a:ext>
            </a:extLst>
          </p:cNvPr>
          <p:cNvGrpSpPr/>
          <p:nvPr/>
        </p:nvGrpSpPr>
        <p:grpSpPr>
          <a:xfrm>
            <a:off x="7880431" y="198954"/>
            <a:ext cx="772313" cy="497910"/>
            <a:chOff x="-75881" y="2283499"/>
            <a:chExt cx="772313" cy="497910"/>
          </a:xfrm>
        </p:grpSpPr>
        <p:sp>
          <p:nvSpPr>
            <p:cNvPr id="29" name="Google Shape;331;p23">
              <a:extLst>
                <a:ext uri="{FF2B5EF4-FFF2-40B4-BE49-F238E27FC236}">
                  <a16:creationId xmlns:a16="http://schemas.microsoft.com/office/drawing/2014/main" id="{2E396080-7D3A-4733-BBC5-5BEFCE7D6E6B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32;p23">
              <a:extLst>
                <a:ext uri="{FF2B5EF4-FFF2-40B4-BE49-F238E27FC236}">
                  <a16:creationId xmlns:a16="http://schemas.microsoft.com/office/drawing/2014/main" id="{D3296027-382C-40FF-A31F-349974A48B28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56;p23">
            <a:extLst>
              <a:ext uri="{FF2B5EF4-FFF2-40B4-BE49-F238E27FC236}">
                <a16:creationId xmlns:a16="http://schemas.microsoft.com/office/drawing/2014/main" id="{5D6AF83A-9239-4976-A90F-DCBA18AB7F56}"/>
              </a:ext>
            </a:extLst>
          </p:cNvPr>
          <p:cNvGrpSpPr/>
          <p:nvPr/>
        </p:nvGrpSpPr>
        <p:grpSpPr>
          <a:xfrm>
            <a:off x="419306" y="228628"/>
            <a:ext cx="800177" cy="752193"/>
            <a:chOff x="734290" y="251983"/>
            <a:chExt cx="800177" cy="752193"/>
          </a:xfrm>
        </p:grpSpPr>
        <p:sp>
          <p:nvSpPr>
            <p:cNvPr id="32" name="Google Shape;357;p23">
              <a:extLst>
                <a:ext uri="{FF2B5EF4-FFF2-40B4-BE49-F238E27FC236}">
                  <a16:creationId xmlns:a16="http://schemas.microsoft.com/office/drawing/2014/main" id="{8224CF6F-C4CD-444A-BC7F-7F2224CAEA11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8;p23">
              <a:extLst>
                <a:ext uri="{FF2B5EF4-FFF2-40B4-BE49-F238E27FC236}">
                  <a16:creationId xmlns:a16="http://schemas.microsoft.com/office/drawing/2014/main" id="{1D783FA6-0F85-4117-9B1C-0D3FC57E9CA4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96;p23">
            <a:extLst>
              <a:ext uri="{FF2B5EF4-FFF2-40B4-BE49-F238E27FC236}">
                <a16:creationId xmlns:a16="http://schemas.microsoft.com/office/drawing/2014/main" id="{D53ABFC3-E48B-4ABC-BB3D-2B1B93A76806}"/>
              </a:ext>
            </a:extLst>
          </p:cNvPr>
          <p:cNvGrpSpPr/>
          <p:nvPr/>
        </p:nvGrpSpPr>
        <p:grpSpPr>
          <a:xfrm>
            <a:off x="2635615" y="4269689"/>
            <a:ext cx="730914" cy="557013"/>
            <a:chOff x="1588573" y="-296128"/>
            <a:chExt cx="730914" cy="557013"/>
          </a:xfrm>
        </p:grpSpPr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AF1EC2CE-2282-4305-B547-9A22BF7AE81C}"/>
                </a:ext>
              </a:extLst>
            </p:cNvPr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98;p23">
              <a:extLst>
                <a:ext uri="{FF2B5EF4-FFF2-40B4-BE49-F238E27FC236}">
                  <a16:creationId xmlns:a16="http://schemas.microsoft.com/office/drawing/2014/main" id="{3B0E11B5-3AA0-45E0-948B-F71F9305B8CC}"/>
                </a:ext>
              </a:extLst>
            </p:cNvPr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7" name="Google Shape;399;p23">
                <a:extLst>
                  <a:ext uri="{FF2B5EF4-FFF2-40B4-BE49-F238E27FC236}">
                    <a16:creationId xmlns:a16="http://schemas.microsoft.com/office/drawing/2014/main" id="{373C3863-4195-48C4-B32E-926405BFB4BB}"/>
                  </a:ext>
                </a:extLst>
              </p:cNvPr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00;p23">
                <a:extLst>
                  <a:ext uri="{FF2B5EF4-FFF2-40B4-BE49-F238E27FC236}">
                    <a16:creationId xmlns:a16="http://schemas.microsoft.com/office/drawing/2014/main" id="{8E4BD425-56F6-4198-8C80-198D2AD2653B}"/>
                  </a:ext>
                </a:extLst>
              </p:cNvPr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" name="Google Shape;417;p23">
            <a:extLst>
              <a:ext uri="{FF2B5EF4-FFF2-40B4-BE49-F238E27FC236}">
                <a16:creationId xmlns:a16="http://schemas.microsoft.com/office/drawing/2014/main" id="{A5ED1402-861D-407D-B473-B7945A34FEF3}"/>
              </a:ext>
            </a:extLst>
          </p:cNvPr>
          <p:cNvGrpSpPr/>
          <p:nvPr/>
        </p:nvGrpSpPr>
        <p:grpSpPr>
          <a:xfrm>
            <a:off x="7859676" y="1439857"/>
            <a:ext cx="1277205" cy="1131333"/>
            <a:chOff x="-182869" y="835238"/>
            <a:chExt cx="1277205" cy="1131333"/>
          </a:xfrm>
        </p:grpSpPr>
        <p:sp>
          <p:nvSpPr>
            <p:cNvPr id="40" name="Google Shape;418;p23">
              <a:extLst>
                <a:ext uri="{FF2B5EF4-FFF2-40B4-BE49-F238E27FC236}">
                  <a16:creationId xmlns:a16="http://schemas.microsoft.com/office/drawing/2014/main" id="{8AE09F59-868E-45E4-9F04-69966A09D173}"/>
                </a:ext>
              </a:extLst>
            </p:cNvPr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9;p23">
              <a:extLst>
                <a:ext uri="{FF2B5EF4-FFF2-40B4-BE49-F238E27FC236}">
                  <a16:creationId xmlns:a16="http://schemas.microsoft.com/office/drawing/2014/main" id="{B2F77BC4-1D99-4B97-BEBD-CD0830314CAB}"/>
                </a:ext>
              </a:extLst>
            </p:cNvPr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5" name="Google Shape;420;p23">
                <a:extLst>
                  <a:ext uri="{FF2B5EF4-FFF2-40B4-BE49-F238E27FC236}">
                    <a16:creationId xmlns:a16="http://schemas.microsoft.com/office/drawing/2014/main" id="{6282FB26-A499-4047-8E59-01BABA24ABC2}"/>
                  </a:ext>
                </a:extLst>
              </p:cNvPr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21;p23">
                <a:extLst>
                  <a:ext uri="{FF2B5EF4-FFF2-40B4-BE49-F238E27FC236}">
                    <a16:creationId xmlns:a16="http://schemas.microsoft.com/office/drawing/2014/main" id="{7C3238B1-B224-4091-A9C0-EB1F883E5CBF}"/>
                  </a:ext>
                </a:extLst>
              </p:cNvPr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2;p23">
              <a:extLst>
                <a:ext uri="{FF2B5EF4-FFF2-40B4-BE49-F238E27FC236}">
                  <a16:creationId xmlns:a16="http://schemas.microsoft.com/office/drawing/2014/main" id="{4374ACBA-042B-4AB5-9DE9-F3112AB478D9}"/>
                </a:ext>
              </a:extLst>
            </p:cNvPr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3" name="Google Shape;423;p23">
                <a:extLst>
                  <a:ext uri="{FF2B5EF4-FFF2-40B4-BE49-F238E27FC236}">
                    <a16:creationId xmlns:a16="http://schemas.microsoft.com/office/drawing/2014/main" id="{B02A04F4-496F-42D4-8FA8-F820D47A3512}"/>
                  </a:ext>
                </a:extLst>
              </p:cNvPr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24;p23">
                <a:extLst>
                  <a:ext uri="{FF2B5EF4-FFF2-40B4-BE49-F238E27FC236}">
                    <a16:creationId xmlns:a16="http://schemas.microsoft.com/office/drawing/2014/main" id="{F31E7B6D-8420-419A-A694-0AAB78FE0E93}"/>
                  </a:ext>
                </a:extLst>
              </p:cNvPr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" name="Google Shape;439;p23">
            <a:extLst>
              <a:ext uri="{FF2B5EF4-FFF2-40B4-BE49-F238E27FC236}">
                <a16:creationId xmlns:a16="http://schemas.microsoft.com/office/drawing/2014/main" id="{721BA6C5-F167-49D9-B657-7C6AA4B46AA4}"/>
              </a:ext>
            </a:extLst>
          </p:cNvPr>
          <p:cNvGrpSpPr/>
          <p:nvPr/>
        </p:nvGrpSpPr>
        <p:grpSpPr>
          <a:xfrm>
            <a:off x="421080" y="3792026"/>
            <a:ext cx="638983" cy="1054658"/>
            <a:chOff x="319707" y="3143540"/>
            <a:chExt cx="638983" cy="1054658"/>
          </a:xfrm>
        </p:grpSpPr>
        <p:sp>
          <p:nvSpPr>
            <p:cNvPr id="48" name="Google Shape;440;p23">
              <a:extLst>
                <a:ext uri="{FF2B5EF4-FFF2-40B4-BE49-F238E27FC236}">
                  <a16:creationId xmlns:a16="http://schemas.microsoft.com/office/drawing/2014/main" id="{48DCCCFC-BBC4-4366-9E4D-63F005B287F3}"/>
                </a:ext>
              </a:extLst>
            </p:cNvPr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41;p23">
              <a:extLst>
                <a:ext uri="{FF2B5EF4-FFF2-40B4-BE49-F238E27FC236}">
                  <a16:creationId xmlns:a16="http://schemas.microsoft.com/office/drawing/2014/main" id="{E7AEC506-7240-4B33-B550-9C85F76C9DF8}"/>
                </a:ext>
              </a:extLst>
            </p:cNvPr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442;p23">
              <a:extLst>
                <a:ext uri="{FF2B5EF4-FFF2-40B4-BE49-F238E27FC236}">
                  <a16:creationId xmlns:a16="http://schemas.microsoft.com/office/drawing/2014/main" id="{4F328D84-C3EF-4125-BC25-87C37E355BB9}"/>
                </a:ext>
              </a:extLst>
            </p:cNvPr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443;p23">
              <a:extLst>
                <a:ext uri="{FF2B5EF4-FFF2-40B4-BE49-F238E27FC236}">
                  <a16:creationId xmlns:a16="http://schemas.microsoft.com/office/drawing/2014/main" id="{4D1BBCC1-05EF-4916-AEF8-AB93032F75FA}"/>
                </a:ext>
              </a:extLst>
            </p:cNvPr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06;p23">
            <a:extLst>
              <a:ext uri="{FF2B5EF4-FFF2-40B4-BE49-F238E27FC236}">
                <a16:creationId xmlns:a16="http://schemas.microsoft.com/office/drawing/2014/main" id="{3F1016D5-C7AE-4093-859B-6539FCC612C3}"/>
              </a:ext>
            </a:extLst>
          </p:cNvPr>
          <p:cNvGrpSpPr/>
          <p:nvPr/>
        </p:nvGrpSpPr>
        <p:grpSpPr>
          <a:xfrm>
            <a:off x="7595241" y="3818440"/>
            <a:ext cx="1009123" cy="1313971"/>
            <a:chOff x="6151764" y="3887194"/>
            <a:chExt cx="1009123" cy="1313971"/>
          </a:xfrm>
        </p:grpSpPr>
        <p:grpSp>
          <p:nvGrpSpPr>
            <p:cNvPr id="53" name="Google Shape;507;p23">
              <a:extLst>
                <a:ext uri="{FF2B5EF4-FFF2-40B4-BE49-F238E27FC236}">
                  <a16:creationId xmlns:a16="http://schemas.microsoft.com/office/drawing/2014/main" id="{FA1B279E-8776-4D0E-8D97-48DF20D315F0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7" name="Google Shape;508;p23">
                <a:extLst>
                  <a:ext uri="{FF2B5EF4-FFF2-40B4-BE49-F238E27FC236}">
                    <a16:creationId xmlns:a16="http://schemas.microsoft.com/office/drawing/2014/main" id="{0B59D94D-3BF7-4566-AA5D-1410E955C66C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09;p23">
                <a:extLst>
                  <a:ext uri="{FF2B5EF4-FFF2-40B4-BE49-F238E27FC236}">
                    <a16:creationId xmlns:a16="http://schemas.microsoft.com/office/drawing/2014/main" id="{F0764C53-BF6E-4766-8B5A-3E2BA786C0EC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10;p23">
                <a:extLst>
                  <a:ext uri="{FF2B5EF4-FFF2-40B4-BE49-F238E27FC236}">
                    <a16:creationId xmlns:a16="http://schemas.microsoft.com/office/drawing/2014/main" id="{7E1C6F41-26D7-48D5-9932-5A4458978548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511;p23">
                <a:extLst>
                  <a:ext uri="{FF2B5EF4-FFF2-40B4-BE49-F238E27FC236}">
                    <a16:creationId xmlns:a16="http://schemas.microsoft.com/office/drawing/2014/main" id="{AFC63345-DD21-429A-A5AD-4F75A7E1AADF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512;p23">
                <a:extLst>
                  <a:ext uri="{FF2B5EF4-FFF2-40B4-BE49-F238E27FC236}">
                    <a16:creationId xmlns:a16="http://schemas.microsoft.com/office/drawing/2014/main" id="{DADF0378-3A41-48C7-A2CA-F98C997329FC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513;p23">
                <a:extLst>
                  <a:ext uri="{FF2B5EF4-FFF2-40B4-BE49-F238E27FC236}">
                    <a16:creationId xmlns:a16="http://schemas.microsoft.com/office/drawing/2014/main" id="{7A8BC4A8-6164-4C8D-B034-A222517A0FA3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14;p23">
                <a:extLst>
                  <a:ext uri="{FF2B5EF4-FFF2-40B4-BE49-F238E27FC236}">
                    <a16:creationId xmlns:a16="http://schemas.microsoft.com/office/drawing/2014/main" id="{8FFC5433-4265-4B5D-8DAF-1FF7754602E0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515;p23">
                <a:extLst>
                  <a:ext uri="{FF2B5EF4-FFF2-40B4-BE49-F238E27FC236}">
                    <a16:creationId xmlns:a16="http://schemas.microsoft.com/office/drawing/2014/main" id="{588C8416-DD8E-4CE7-97AD-30102DA41884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516;p23">
                <a:extLst>
                  <a:ext uri="{FF2B5EF4-FFF2-40B4-BE49-F238E27FC236}">
                    <a16:creationId xmlns:a16="http://schemas.microsoft.com/office/drawing/2014/main" id="{194CF2AC-F727-4261-A7A8-596E8AE93501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17;p23">
              <a:extLst>
                <a:ext uri="{FF2B5EF4-FFF2-40B4-BE49-F238E27FC236}">
                  <a16:creationId xmlns:a16="http://schemas.microsoft.com/office/drawing/2014/main" id="{C90BDF14-61E0-450D-B3D7-8615CF8570F6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5" name="Google Shape;518;p23">
                <a:extLst>
                  <a:ext uri="{FF2B5EF4-FFF2-40B4-BE49-F238E27FC236}">
                    <a16:creationId xmlns:a16="http://schemas.microsoft.com/office/drawing/2014/main" id="{1F357F5C-A317-4FBA-A2E6-9A84A1A6897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19;p23">
                <a:extLst>
                  <a:ext uri="{FF2B5EF4-FFF2-40B4-BE49-F238E27FC236}">
                    <a16:creationId xmlns:a16="http://schemas.microsoft.com/office/drawing/2014/main" id="{A80A388E-AA13-40BE-9EAF-7D34BBC041ED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" name="Google Shape;578;p23">
            <a:extLst>
              <a:ext uri="{FF2B5EF4-FFF2-40B4-BE49-F238E27FC236}">
                <a16:creationId xmlns:a16="http://schemas.microsoft.com/office/drawing/2014/main" id="{E3510285-01A6-4787-B625-4AFC4674762F}"/>
              </a:ext>
            </a:extLst>
          </p:cNvPr>
          <p:cNvGrpSpPr/>
          <p:nvPr/>
        </p:nvGrpSpPr>
        <p:grpSpPr>
          <a:xfrm>
            <a:off x="5799288" y="4507204"/>
            <a:ext cx="772313" cy="497744"/>
            <a:chOff x="4816519" y="4288164"/>
            <a:chExt cx="772313" cy="497744"/>
          </a:xfrm>
        </p:grpSpPr>
        <p:sp>
          <p:nvSpPr>
            <p:cNvPr id="67" name="Google Shape;579;p23">
              <a:extLst>
                <a:ext uri="{FF2B5EF4-FFF2-40B4-BE49-F238E27FC236}">
                  <a16:creationId xmlns:a16="http://schemas.microsoft.com/office/drawing/2014/main" id="{043E3A2F-7CAB-4C28-A0A8-E6A3F0059E83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580;p23">
              <a:extLst>
                <a:ext uri="{FF2B5EF4-FFF2-40B4-BE49-F238E27FC236}">
                  <a16:creationId xmlns:a16="http://schemas.microsoft.com/office/drawing/2014/main" id="{08EAD599-5BCA-4506-91E1-44C7B0E3C0AA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581;p23">
            <a:extLst>
              <a:ext uri="{FF2B5EF4-FFF2-40B4-BE49-F238E27FC236}">
                <a16:creationId xmlns:a16="http://schemas.microsoft.com/office/drawing/2014/main" id="{B4147994-C912-4BA4-B048-72591C1095C0}"/>
              </a:ext>
            </a:extLst>
          </p:cNvPr>
          <p:cNvGrpSpPr/>
          <p:nvPr/>
        </p:nvGrpSpPr>
        <p:grpSpPr>
          <a:xfrm>
            <a:off x="2886238" y="115409"/>
            <a:ext cx="851139" cy="910474"/>
            <a:chOff x="1637980" y="2854741"/>
            <a:chExt cx="851139" cy="910474"/>
          </a:xfrm>
        </p:grpSpPr>
        <p:grpSp>
          <p:nvGrpSpPr>
            <p:cNvPr id="75" name="Google Shape;582;p23">
              <a:extLst>
                <a:ext uri="{FF2B5EF4-FFF2-40B4-BE49-F238E27FC236}">
                  <a16:creationId xmlns:a16="http://schemas.microsoft.com/office/drawing/2014/main" id="{18BB8ED9-DB95-47C0-B71F-CD874440A807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79" name="Google Shape;583;p23">
                <a:extLst>
                  <a:ext uri="{FF2B5EF4-FFF2-40B4-BE49-F238E27FC236}">
                    <a16:creationId xmlns:a16="http://schemas.microsoft.com/office/drawing/2014/main" id="{80C64346-CBD2-429C-96BB-60E809801BD7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584;p23">
                <a:extLst>
                  <a:ext uri="{FF2B5EF4-FFF2-40B4-BE49-F238E27FC236}">
                    <a16:creationId xmlns:a16="http://schemas.microsoft.com/office/drawing/2014/main" id="{592498CD-B456-43A1-84A2-D538C818891B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585;p23">
                <a:extLst>
                  <a:ext uri="{FF2B5EF4-FFF2-40B4-BE49-F238E27FC236}">
                    <a16:creationId xmlns:a16="http://schemas.microsoft.com/office/drawing/2014/main" id="{BC9B2F47-4A26-49FE-A3CD-ADC642D0225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586;p23">
              <a:extLst>
                <a:ext uri="{FF2B5EF4-FFF2-40B4-BE49-F238E27FC236}">
                  <a16:creationId xmlns:a16="http://schemas.microsoft.com/office/drawing/2014/main" id="{0340E261-D478-4F97-91C5-B6ABE9A7F9FF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77" name="Google Shape;587;p23">
                <a:extLst>
                  <a:ext uri="{FF2B5EF4-FFF2-40B4-BE49-F238E27FC236}">
                    <a16:creationId xmlns:a16="http://schemas.microsoft.com/office/drawing/2014/main" id="{C460BEB8-E79C-4225-82CB-D5349BBB7F82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588;p23">
                <a:extLst>
                  <a:ext uri="{FF2B5EF4-FFF2-40B4-BE49-F238E27FC236}">
                    <a16:creationId xmlns:a16="http://schemas.microsoft.com/office/drawing/2014/main" id="{0B3595FD-4F65-4A9B-91BB-42B7FA46E113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" name="Google Shape;1159;p38">
            <a:extLst>
              <a:ext uri="{FF2B5EF4-FFF2-40B4-BE49-F238E27FC236}">
                <a16:creationId xmlns:a16="http://schemas.microsoft.com/office/drawing/2014/main" id="{CA53CA4B-57B7-4536-9B68-7838297860EE}"/>
              </a:ext>
            </a:extLst>
          </p:cNvPr>
          <p:cNvGrpSpPr/>
          <p:nvPr/>
        </p:nvGrpSpPr>
        <p:grpSpPr>
          <a:xfrm>
            <a:off x="6303030" y="119744"/>
            <a:ext cx="674894" cy="958253"/>
            <a:chOff x="5394851" y="495000"/>
            <a:chExt cx="1056271" cy="1412436"/>
          </a:xfrm>
        </p:grpSpPr>
        <p:grpSp>
          <p:nvGrpSpPr>
            <p:cNvPr id="90" name="Google Shape;1160;p38">
              <a:extLst>
                <a:ext uri="{FF2B5EF4-FFF2-40B4-BE49-F238E27FC236}">
                  <a16:creationId xmlns:a16="http://schemas.microsoft.com/office/drawing/2014/main" id="{3A7A76FC-1A2F-4242-89FB-D536E5141F85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98" name="Google Shape;1161;p38">
                <a:extLst>
                  <a:ext uri="{FF2B5EF4-FFF2-40B4-BE49-F238E27FC236}">
                    <a16:creationId xmlns:a16="http://schemas.microsoft.com/office/drawing/2014/main" id="{102AE34F-9848-4DF1-BB82-69601BFC3918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162;p38">
                <a:extLst>
                  <a:ext uri="{FF2B5EF4-FFF2-40B4-BE49-F238E27FC236}">
                    <a16:creationId xmlns:a16="http://schemas.microsoft.com/office/drawing/2014/main" id="{E6C56097-E50F-4A4A-A362-F7CE32747193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1163;p38">
              <a:extLst>
                <a:ext uri="{FF2B5EF4-FFF2-40B4-BE49-F238E27FC236}">
                  <a16:creationId xmlns:a16="http://schemas.microsoft.com/office/drawing/2014/main" id="{CDB6F664-CF41-497C-A652-9719EB976AD2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92" name="Google Shape;1164;p38">
                <a:extLst>
                  <a:ext uri="{FF2B5EF4-FFF2-40B4-BE49-F238E27FC236}">
                    <a16:creationId xmlns:a16="http://schemas.microsoft.com/office/drawing/2014/main" id="{38F62780-9815-488C-99F5-B2A509BACDAE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165;p38">
                <a:extLst>
                  <a:ext uri="{FF2B5EF4-FFF2-40B4-BE49-F238E27FC236}">
                    <a16:creationId xmlns:a16="http://schemas.microsoft.com/office/drawing/2014/main" id="{3F5084A7-E2F6-47A7-B940-85CF45BB165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166;p38">
                <a:extLst>
                  <a:ext uri="{FF2B5EF4-FFF2-40B4-BE49-F238E27FC236}">
                    <a16:creationId xmlns:a16="http://schemas.microsoft.com/office/drawing/2014/main" id="{8F967E4B-74A4-440E-BCB9-AE6B08427F98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167;p38">
                <a:extLst>
                  <a:ext uri="{FF2B5EF4-FFF2-40B4-BE49-F238E27FC236}">
                    <a16:creationId xmlns:a16="http://schemas.microsoft.com/office/drawing/2014/main" id="{666123B6-C215-4A83-88A1-D0251B362407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168;p38">
                <a:extLst>
                  <a:ext uri="{FF2B5EF4-FFF2-40B4-BE49-F238E27FC236}">
                    <a16:creationId xmlns:a16="http://schemas.microsoft.com/office/drawing/2014/main" id="{EDFF7AAE-6ABE-4295-AE90-C2921432B51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169;p38">
                <a:extLst>
                  <a:ext uri="{FF2B5EF4-FFF2-40B4-BE49-F238E27FC236}">
                    <a16:creationId xmlns:a16="http://schemas.microsoft.com/office/drawing/2014/main" id="{A5996F1B-1EBF-4FFC-9FA0-297D337F9661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" name="Google Shape;369;p23">
            <a:extLst>
              <a:ext uri="{FF2B5EF4-FFF2-40B4-BE49-F238E27FC236}">
                <a16:creationId xmlns:a16="http://schemas.microsoft.com/office/drawing/2014/main" id="{39E9D7AE-7613-4782-BBFD-4F07C3C973A6}"/>
              </a:ext>
            </a:extLst>
          </p:cNvPr>
          <p:cNvGrpSpPr/>
          <p:nvPr/>
        </p:nvGrpSpPr>
        <p:grpSpPr>
          <a:xfrm>
            <a:off x="244799" y="1875282"/>
            <a:ext cx="820760" cy="899951"/>
            <a:chOff x="4554058" y="287028"/>
            <a:chExt cx="820760" cy="899951"/>
          </a:xfrm>
        </p:grpSpPr>
        <p:grpSp>
          <p:nvGrpSpPr>
            <p:cNvPr id="83" name="Google Shape;370;p23">
              <a:extLst>
                <a:ext uri="{FF2B5EF4-FFF2-40B4-BE49-F238E27FC236}">
                  <a16:creationId xmlns:a16="http://schemas.microsoft.com/office/drawing/2014/main" id="{F8E4DBC7-A6F2-4253-9382-1FFE41A0EA9C}"/>
                </a:ext>
              </a:extLst>
            </p:cNvPr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87" name="Google Shape;371;p23">
                <a:extLst>
                  <a:ext uri="{FF2B5EF4-FFF2-40B4-BE49-F238E27FC236}">
                    <a16:creationId xmlns:a16="http://schemas.microsoft.com/office/drawing/2014/main" id="{871C9C86-EF35-479D-A150-FDF35E142351}"/>
                  </a:ext>
                </a:extLst>
              </p:cNvPr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72;p23">
                <a:extLst>
                  <a:ext uri="{FF2B5EF4-FFF2-40B4-BE49-F238E27FC236}">
                    <a16:creationId xmlns:a16="http://schemas.microsoft.com/office/drawing/2014/main" id="{56DD37CE-5091-4E68-8E10-D85C74A3708D}"/>
                  </a:ext>
                </a:extLst>
              </p:cNvPr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373;p23">
              <a:extLst>
                <a:ext uri="{FF2B5EF4-FFF2-40B4-BE49-F238E27FC236}">
                  <a16:creationId xmlns:a16="http://schemas.microsoft.com/office/drawing/2014/main" id="{ED08C00D-2A1E-4A83-AD11-11CF94FE2C37}"/>
                </a:ext>
              </a:extLst>
            </p:cNvPr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85" name="Google Shape;374;p23">
                <a:extLst>
                  <a:ext uri="{FF2B5EF4-FFF2-40B4-BE49-F238E27FC236}">
                    <a16:creationId xmlns:a16="http://schemas.microsoft.com/office/drawing/2014/main" id="{FC526F15-F52C-4D64-9F10-26ACDB2091AB}"/>
                  </a:ext>
                </a:extLst>
              </p:cNvPr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75;p23">
                <a:extLst>
                  <a:ext uri="{FF2B5EF4-FFF2-40B4-BE49-F238E27FC236}">
                    <a16:creationId xmlns:a16="http://schemas.microsoft.com/office/drawing/2014/main" id="{1503E424-4352-43E7-B616-1E1F8C142741}"/>
                  </a:ext>
                </a:extLst>
              </p:cNvPr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602;p25">
            <a:extLst>
              <a:ext uri="{FF2B5EF4-FFF2-40B4-BE49-F238E27FC236}">
                <a16:creationId xmlns:a16="http://schemas.microsoft.com/office/drawing/2014/main" id="{5000DDF2-3F66-A279-B051-76C5D92C6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383" y="1439857"/>
            <a:ext cx="1363318" cy="731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QA</a:t>
            </a:r>
            <a:endParaRPr sz="3200" dirty="0"/>
          </a:p>
        </p:txBody>
      </p:sp>
      <p:sp>
        <p:nvSpPr>
          <p:cNvPr id="72" name="Google Shape;606;p25">
            <a:extLst>
              <a:ext uri="{FF2B5EF4-FFF2-40B4-BE49-F238E27FC236}">
                <a16:creationId xmlns:a16="http://schemas.microsoft.com/office/drawing/2014/main" id="{729BD959-4153-CB73-DEE5-854F6AB35D9E}"/>
              </a:ext>
            </a:extLst>
          </p:cNvPr>
          <p:cNvSpPr/>
          <p:nvPr/>
        </p:nvSpPr>
        <p:spPr>
          <a:xfrm>
            <a:off x="4073352" y="1372629"/>
            <a:ext cx="1048350" cy="880818"/>
          </a:xfrm>
          <a:custGeom>
            <a:avLst/>
            <a:gdLst/>
            <a:ahLst/>
            <a:cxnLst/>
            <a:rect l="l" t="t" r="r" b="b"/>
            <a:pathLst>
              <a:path w="21541" h="20955" extrusionOk="0">
                <a:moveTo>
                  <a:pt x="10380" y="1271"/>
                </a:moveTo>
                <a:cubicBezTo>
                  <a:pt x="10686" y="1271"/>
                  <a:pt x="10990" y="1334"/>
                  <a:pt x="11297" y="1350"/>
                </a:cubicBezTo>
                <a:cubicBezTo>
                  <a:pt x="12423" y="1411"/>
                  <a:pt x="13557" y="1522"/>
                  <a:pt x="14572" y="2027"/>
                </a:cubicBezTo>
                <a:cubicBezTo>
                  <a:pt x="15560" y="2518"/>
                  <a:pt x="16321" y="3332"/>
                  <a:pt x="17086" y="4124"/>
                </a:cubicBezTo>
                <a:cubicBezTo>
                  <a:pt x="17666" y="4726"/>
                  <a:pt x="18177" y="5369"/>
                  <a:pt x="18616" y="6078"/>
                </a:cubicBezTo>
                <a:cubicBezTo>
                  <a:pt x="19101" y="6865"/>
                  <a:pt x="19596" y="7620"/>
                  <a:pt x="19750" y="8581"/>
                </a:cubicBezTo>
                <a:cubicBezTo>
                  <a:pt x="19984" y="10037"/>
                  <a:pt x="19926" y="11472"/>
                  <a:pt x="19568" y="12875"/>
                </a:cubicBezTo>
                <a:cubicBezTo>
                  <a:pt x="19371" y="13651"/>
                  <a:pt x="18939" y="14348"/>
                  <a:pt x="18455" y="15033"/>
                </a:cubicBezTo>
                <a:cubicBezTo>
                  <a:pt x="18082" y="15557"/>
                  <a:pt x="17590" y="16027"/>
                  <a:pt x="17332" y="16647"/>
                </a:cubicBezTo>
                <a:cubicBezTo>
                  <a:pt x="17210" y="16943"/>
                  <a:pt x="16847" y="17036"/>
                  <a:pt x="16614" y="17250"/>
                </a:cubicBezTo>
                <a:cubicBezTo>
                  <a:pt x="15995" y="17816"/>
                  <a:pt x="15281" y="18277"/>
                  <a:pt x="14489" y="18633"/>
                </a:cubicBezTo>
                <a:cubicBezTo>
                  <a:pt x="13772" y="18956"/>
                  <a:pt x="13062" y="19125"/>
                  <a:pt x="12286" y="19223"/>
                </a:cubicBezTo>
                <a:cubicBezTo>
                  <a:pt x="11373" y="19339"/>
                  <a:pt x="10481" y="19499"/>
                  <a:pt x="9544" y="19499"/>
                </a:cubicBezTo>
                <a:cubicBezTo>
                  <a:pt x="9530" y="19499"/>
                  <a:pt x="9516" y="19499"/>
                  <a:pt x="9502" y="19499"/>
                </a:cubicBezTo>
                <a:cubicBezTo>
                  <a:pt x="8528" y="19495"/>
                  <a:pt x="7621" y="19191"/>
                  <a:pt x="6670" y="19111"/>
                </a:cubicBezTo>
                <a:cubicBezTo>
                  <a:pt x="6220" y="19073"/>
                  <a:pt x="5757" y="18589"/>
                  <a:pt x="5403" y="18213"/>
                </a:cubicBezTo>
                <a:cubicBezTo>
                  <a:pt x="4823" y="17598"/>
                  <a:pt x="4264" y="16952"/>
                  <a:pt x="3708" y="16314"/>
                </a:cubicBezTo>
                <a:cubicBezTo>
                  <a:pt x="3264" y="15802"/>
                  <a:pt x="2848" y="15294"/>
                  <a:pt x="2569" y="14698"/>
                </a:cubicBezTo>
                <a:cubicBezTo>
                  <a:pt x="2024" y="13538"/>
                  <a:pt x="1460" y="12373"/>
                  <a:pt x="1384" y="11032"/>
                </a:cubicBezTo>
                <a:cubicBezTo>
                  <a:pt x="1371" y="10207"/>
                  <a:pt x="1572" y="9394"/>
                  <a:pt x="1807" y="8604"/>
                </a:cubicBezTo>
                <a:cubicBezTo>
                  <a:pt x="2086" y="7660"/>
                  <a:pt x="2432" y="6700"/>
                  <a:pt x="3043" y="5933"/>
                </a:cubicBezTo>
                <a:cubicBezTo>
                  <a:pt x="3694" y="5116"/>
                  <a:pt x="4208" y="4176"/>
                  <a:pt x="5135" y="3562"/>
                </a:cubicBezTo>
                <a:cubicBezTo>
                  <a:pt x="5513" y="3311"/>
                  <a:pt x="5827" y="2918"/>
                  <a:pt x="6252" y="2686"/>
                </a:cubicBezTo>
                <a:cubicBezTo>
                  <a:pt x="6882" y="2342"/>
                  <a:pt x="7511" y="2007"/>
                  <a:pt x="8226" y="1848"/>
                </a:cubicBezTo>
                <a:cubicBezTo>
                  <a:pt x="8759" y="1732"/>
                  <a:pt x="9282" y="1574"/>
                  <a:pt x="9791" y="1375"/>
                </a:cubicBezTo>
                <a:cubicBezTo>
                  <a:pt x="9990" y="1296"/>
                  <a:pt x="10185" y="1271"/>
                  <a:pt x="10380" y="1271"/>
                </a:cubicBezTo>
                <a:close/>
                <a:moveTo>
                  <a:pt x="10799" y="1"/>
                </a:moveTo>
                <a:cubicBezTo>
                  <a:pt x="10727" y="1"/>
                  <a:pt x="10655" y="13"/>
                  <a:pt x="10584" y="42"/>
                </a:cubicBezTo>
                <a:cubicBezTo>
                  <a:pt x="10009" y="278"/>
                  <a:pt x="9375" y="91"/>
                  <a:pt x="8808" y="317"/>
                </a:cubicBezTo>
                <a:cubicBezTo>
                  <a:pt x="8754" y="261"/>
                  <a:pt x="8708" y="240"/>
                  <a:pt x="8667" y="240"/>
                </a:cubicBezTo>
                <a:cubicBezTo>
                  <a:pt x="8575" y="240"/>
                  <a:pt x="8504" y="341"/>
                  <a:pt x="8416" y="390"/>
                </a:cubicBezTo>
                <a:cubicBezTo>
                  <a:pt x="8052" y="594"/>
                  <a:pt x="7699" y="853"/>
                  <a:pt x="7306" y="961"/>
                </a:cubicBezTo>
                <a:cubicBezTo>
                  <a:pt x="6103" y="1289"/>
                  <a:pt x="5153" y="2041"/>
                  <a:pt x="4241" y="2808"/>
                </a:cubicBezTo>
                <a:cubicBezTo>
                  <a:pt x="3275" y="3620"/>
                  <a:pt x="2469" y="4600"/>
                  <a:pt x="1773" y="5672"/>
                </a:cubicBezTo>
                <a:cubicBezTo>
                  <a:pt x="1011" y="6846"/>
                  <a:pt x="733" y="8177"/>
                  <a:pt x="353" y="9481"/>
                </a:cubicBezTo>
                <a:cubicBezTo>
                  <a:pt x="1" y="10694"/>
                  <a:pt x="427" y="11817"/>
                  <a:pt x="670" y="12973"/>
                </a:cubicBezTo>
                <a:cubicBezTo>
                  <a:pt x="755" y="13377"/>
                  <a:pt x="957" y="13705"/>
                  <a:pt x="1085" y="14072"/>
                </a:cubicBezTo>
                <a:cubicBezTo>
                  <a:pt x="1301" y="14691"/>
                  <a:pt x="1405" y="15338"/>
                  <a:pt x="1968" y="15786"/>
                </a:cubicBezTo>
                <a:cubicBezTo>
                  <a:pt x="2086" y="15880"/>
                  <a:pt x="2254" y="16065"/>
                  <a:pt x="2223" y="16275"/>
                </a:cubicBezTo>
                <a:cubicBezTo>
                  <a:pt x="2188" y="16525"/>
                  <a:pt x="2279" y="16645"/>
                  <a:pt x="2528" y="16654"/>
                </a:cubicBezTo>
                <a:cubicBezTo>
                  <a:pt x="2795" y="16663"/>
                  <a:pt x="2823" y="16922"/>
                  <a:pt x="2885" y="17076"/>
                </a:cubicBezTo>
                <a:cubicBezTo>
                  <a:pt x="3254" y="17993"/>
                  <a:pt x="3963" y="18664"/>
                  <a:pt x="4684" y="19241"/>
                </a:cubicBezTo>
                <a:cubicBezTo>
                  <a:pt x="5224" y="19675"/>
                  <a:pt x="5899" y="20012"/>
                  <a:pt x="6632" y="20218"/>
                </a:cubicBezTo>
                <a:cubicBezTo>
                  <a:pt x="7431" y="20443"/>
                  <a:pt x="8204" y="20761"/>
                  <a:pt x="9041" y="20827"/>
                </a:cubicBezTo>
                <a:cubicBezTo>
                  <a:pt x="9525" y="20864"/>
                  <a:pt x="10024" y="20954"/>
                  <a:pt x="10505" y="20954"/>
                </a:cubicBezTo>
                <a:cubicBezTo>
                  <a:pt x="10680" y="20954"/>
                  <a:pt x="10852" y="20943"/>
                  <a:pt x="11021" y="20912"/>
                </a:cubicBezTo>
                <a:cubicBezTo>
                  <a:pt x="12688" y="20610"/>
                  <a:pt x="14399" y="20410"/>
                  <a:pt x="15888" y="19478"/>
                </a:cubicBezTo>
                <a:cubicBezTo>
                  <a:pt x="16547" y="19067"/>
                  <a:pt x="17225" y="18662"/>
                  <a:pt x="17756" y="18104"/>
                </a:cubicBezTo>
                <a:cubicBezTo>
                  <a:pt x="18284" y="17549"/>
                  <a:pt x="18700" y="16886"/>
                  <a:pt x="19148" y="16258"/>
                </a:cubicBezTo>
                <a:cubicBezTo>
                  <a:pt x="19286" y="16061"/>
                  <a:pt x="19312" y="15753"/>
                  <a:pt x="19485" y="15619"/>
                </a:cubicBezTo>
                <a:cubicBezTo>
                  <a:pt x="20144" y="15106"/>
                  <a:pt x="20516" y="14343"/>
                  <a:pt x="20738" y="13647"/>
                </a:cubicBezTo>
                <a:cubicBezTo>
                  <a:pt x="21268" y="11996"/>
                  <a:pt x="21541" y="10298"/>
                  <a:pt x="21107" y="8513"/>
                </a:cubicBezTo>
                <a:cubicBezTo>
                  <a:pt x="20928" y="7778"/>
                  <a:pt x="20725" y="7011"/>
                  <a:pt x="20499" y="6310"/>
                </a:cubicBezTo>
                <a:cubicBezTo>
                  <a:pt x="20254" y="5548"/>
                  <a:pt x="19604" y="4869"/>
                  <a:pt x="19087" y="4197"/>
                </a:cubicBezTo>
                <a:cubicBezTo>
                  <a:pt x="18280" y="3147"/>
                  <a:pt x="17121" y="2454"/>
                  <a:pt x="16070" y="1659"/>
                </a:cubicBezTo>
                <a:cubicBezTo>
                  <a:pt x="15430" y="1174"/>
                  <a:pt x="14692" y="917"/>
                  <a:pt x="13946" y="677"/>
                </a:cubicBezTo>
                <a:cubicBezTo>
                  <a:pt x="13430" y="511"/>
                  <a:pt x="12993" y="167"/>
                  <a:pt x="12399" y="156"/>
                </a:cubicBezTo>
                <a:cubicBezTo>
                  <a:pt x="12394" y="156"/>
                  <a:pt x="12390" y="156"/>
                  <a:pt x="12386" y="156"/>
                </a:cubicBezTo>
                <a:cubicBezTo>
                  <a:pt x="12166" y="156"/>
                  <a:pt x="11974" y="273"/>
                  <a:pt x="11741" y="273"/>
                </a:cubicBezTo>
                <a:cubicBezTo>
                  <a:pt x="11665" y="273"/>
                  <a:pt x="11585" y="260"/>
                  <a:pt x="11497" y="227"/>
                </a:cubicBezTo>
                <a:cubicBezTo>
                  <a:pt x="11300" y="151"/>
                  <a:pt x="11052" y="1"/>
                  <a:pt x="1079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C2B3F"/>
              </a:solidFill>
            </a:endParaRPr>
          </a:p>
        </p:txBody>
      </p:sp>
      <p:sp>
        <p:nvSpPr>
          <p:cNvPr id="73" name="副标题 8">
            <a:extLst>
              <a:ext uri="{FF2B5EF4-FFF2-40B4-BE49-F238E27FC236}">
                <a16:creationId xmlns:a16="http://schemas.microsoft.com/office/drawing/2014/main" id="{77F09F2B-094B-78E5-D927-94CF15D3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716" y="2495971"/>
            <a:ext cx="5648622" cy="558525"/>
          </a:xfrm>
        </p:spPr>
        <p:txBody>
          <a:bodyPr/>
          <a:lstStyle/>
          <a:p>
            <a:pPr marL="0"/>
            <a:r>
              <a:rPr lang="en-US" altLang="zh-CN" sz="2400" dirty="0">
                <a:latin typeface="Comfortaa" panose="02010600030101010101" charset="0"/>
                <a:ea typeface="宋体" panose="02010600030101010101" pitchFamily="2" charset="-122"/>
              </a:rPr>
              <a:t>Please list the type of IPv6 address.</a:t>
            </a:r>
          </a:p>
        </p:txBody>
      </p:sp>
      <p:pic>
        <p:nvPicPr>
          <p:cNvPr id="2" name="Picture 6" descr="大雄，头像- 堆糖，美图壁纸兴趣社区">
            <a:extLst>
              <a:ext uri="{FF2B5EF4-FFF2-40B4-BE49-F238E27FC236}">
                <a16:creationId xmlns:a16="http://schemas.microsoft.com/office/drawing/2014/main" id="{40E4C670-6711-376B-BFAE-BA3C67B6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568" y="3122182"/>
            <a:ext cx="645923" cy="6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哆啦A梦头像| 团头情头单人头像- 知乎">
            <a:extLst>
              <a:ext uri="{FF2B5EF4-FFF2-40B4-BE49-F238E27FC236}">
                <a16:creationId xmlns:a16="http://schemas.microsoft.com/office/drawing/2014/main" id="{447AF1AF-D6C0-E436-E4A5-EDBFBB07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42" y="3104896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515C56A-E25F-EEC1-B15A-CDBF9F0A5974}"/>
              </a:ext>
            </a:extLst>
          </p:cNvPr>
          <p:cNvCxnSpPr/>
          <p:nvPr/>
        </p:nvCxnSpPr>
        <p:spPr>
          <a:xfrm>
            <a:off x="4132995" y="3508774"/>
            <a:ext cx="12627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B612D85-4AD4-572A-9920-F3D292E8C580}"/>
              </a:ext>
            </a:extLst>
          </p:cNvPr>
          <p:cNvSpPr txBox="1"/>
          <p:nvPr/>
        </p:nvSpPr>
        <p:spPr>
          <a:xfrm>
            <a:off x="4551697" y="3096969"/>
            <a:ext cx="28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fortaa" panose="02010600030101010101" charset="0"/>
                <a:ea typeface="宋体" panose="02010600030101010101" pitchFamily="2" charset="-122"/>
                <a:cs typeface="Arial"/>
                <a:sym typeface="Arial"/>
              </a:rPr>
              <a:t>?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5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0;p23">
            <a:extLst>
              <a:ext uri="{FF2B5EF4-FFF2-40B4-BE49-F238E27FC236}">
                <a16:creationId xmlns:a16="http://schemas.microsoft.com/office/drawing/2014/main" id="{408393BB-7144-4748-BA8C-FC71CCFB72D7}"/>
              </a:ext>
            </a:extLst>
          </p:cNvPr>
          <p:cNvGrpSpPr/>
          <p:nvPr/>
        </p:nvGrpSpPr>
        <p:grpSpPr>
          <a:xfrm>
            <a:off x="7880431" y="198954"/>
            <a:ext cx="772313" cy="497910"/>
            <a:chOff x="-75881" y="2283499"/>
            <a:chExt cx="772313" cy="497910"/>
          </a:xfrm>
        </p:grpSpPr>
        <p:sp>
          <p:nvSpPr>
            <p:cNvPr id="29" name="Google Shape;331;p23">
              <a:extLst>
                <a:ext uri="{FF2B5EF4-FFF2-40B4-BE49-F238E27FC236}">
                  <a16:creationId xmlns:a16="http://schemas.microsoft.com/office/drawing/2014/main" id="{2E396080-7D3A-4733-BBC5-5BEFCE7D6E6B}"/>
                </a:ext>
              </a:extLst>
            </p:cNvPr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32;p23">
              <a:extLst>
                <a:ext uri="{FF2B5EF4-FFF2-40B4-BE49-F238E27FC236}">
                  <a16:creationId xmlns:a16="http://schemas.microsoft.com/office/drawing/2014/main" id="{D3296027-382C-40FF-A31F-349974A48B28}"/>
                </a:ext>
              </a:extLst>
            </p:cNvPr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56;p23">
            <a:extLst>
              <a:ext uri="{FF2B5EF4-FFF2-40B4-BE49-F238E27FC236}">
                <a16:creationId xmlns:a16="http://schemas.microsoft.com/office/drawing/2014/main" id="{5D6AF83A-9239-4976-A90F-DCBA18AB7F56}"/>
              </a:ext>
            </a:extLst>
          </p:cNvPr>
          <p:cNvGrpSpPr/>
          <p:nvPr/>
        </p:nvGrpSpPr>
        <p:grpSpPr>
          <a:xfrm>
            <a:off x="0" y="-34651"/>
            <a:ext cx="800177" cy="752193"/>
            <a:chOff x="734290" y="251983"/>
            <a:chExt cx="800177" cy="752193"/>
          </a:xfrm>
        </p:grpSpPr>
        <p:sp>
          <p:nvSpPr>
            <p:cNvPr id="32" name="Google Shape;357;p23">
              <a:extLst>
                <a:ext uri="{FF2B5EF4-FFF2-40B4-BE49-F238E27FC236}">
                  <a16:creationId xmlns:a16="http://schemas.microsoft.com/office/drawing/2014/main" id="{8224CF6F-C4CD-444A-BC7F-7F2224CAEA11}"/>
                </a:ext>
              </a:extLst>
            </p:cNvPr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8;p23">
              <a:extLst>
                <a:ext uri="{FF2B5EF4-FFF2-40B4-BE49-F238E27FC236}">
                  <a16:creationId xmlns:a16="http://schemas.microsoft.com/office/drawing/2014/main" id="{1D783FA6-0F85-4117-9B1C-0D3FC57E9CA4}"/>
                </a:ext>
              </a:extLst>
            </p:cNvPr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3" name="副标题 8">
            <a:extLst>
              <a:ext uri="{FF2B5EF4-FFF2-40B4-BE49-F238E27FC236}">
                <a16:creationId xmlns:a16="http://schemas.microsoft.com/office/drawing/2014/main" id="{77F09F2B-094B-78E5-D927-94CF15D30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355" y="61640"/>
            <a:ext cx="5648622" cy="558525"/>
          </a:xfrm>
        </p:spPr>
        <p:txBody>
          <a:bodyPr/>
          <a:lstStyle/>
          <a:p>
            <a:pPr marL="0"/>
            <a:r>
              <a:rPr lang="en-US" altLang="zh-CN" sz="2400" dirty="0">
                <a:latin typeface="Comfortaa" panose="02010600030101010101" charset="0"/>
                <a:ea typeface="宋体" panose="02010600030101010101" pitchFamily="2" charset="-122"/>
              </a:rPr>
              <a:t>Please list the type of IPv6 address.</a:t>
            </a:r>
          </a:p>
        </p:txBody>
      </p:sp>
      <p:pic>
        <p:nvPicPr>
          <p:cNvPr id="4" name="Picture 6" descr="大雄，头像- 堆糖，美图壁纸兴趣社区">
            <a:extLst>
              <a:ext uri="{FF2B5EF4-FFF2-40B4-BE49-F238E27FC236}">
                <a16:creationId xmlns:a16="http://schemas.microsoft.com/office/drawing/2014/main" id="{6BA03680-69FD-2F0F-AF01-1E2B90A5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61" y="542424"/>
            <a:ext cx="645923" cy="6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哆啦A梦头像| 团头情头单人头像- 知乎">
            <a:extLst>
              <a:ext uri="{FF2B5EF4-FFF2-40B4-BE49-F238E27FC236}">
                <a16:creationId xmlns:a16="http://schemas.microsoft.com/office/drawing/2014/main" id="{DA218D08-04DA-2E12-26F9-AB946041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35" y="525138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558590B-EB31-9AA2-04E4-FDE8D967A715}"/>
              </a:ext>
            </a:extLst>
          </p:cNvPr>
          <p:cNvCxnSpPr/>
          <p:nvPr/>
        </p:nvCxnSpPr>
        <p:spPr>
          <a:xfrm>
            <a:off x="4268088" y="929016"/>
            <a:ext cx="12627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06C6F27-361A-1F86-8AE4-4B993041D640}"/>
              </a:ext>
            </a:extLst>
          </p:cNvPr>
          <p:cNvSpPr txBox="1"/>
          <p:nvPr/>
        </p:nvSpPr>
        <p:spPr>
          <a:xfrm>
            <a:off x="299109" y="826338"/>
            <a:ext cx="2109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Unicast: 1 to 1</a:t>
            </a:r>
          </a:p>
        </p:txBody>
      </p:sp>
      <p:pic>
        <p:nvPicPr>
          <p:cNvPr id="11" name="Picture 6" descr="大雄，头像- 堆糖，美图壁纸兴趣社区">
            <a:extLst>
              <a:ext uri="{FF2B5EF4-FFF2-40B4-BE49-F238E27FC236}">
                <a16:creationId xmlns:a16="http://schemas.microsoft.com/office/drawing/2014/main" id="{14BE4213-92DB-5FC4-FEA5-ED374A6A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61" y="1883791"/>
            <a:ext cx="645923" cy="6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哆啦A梦头像| 团头情头单人头像- 知乎">
            <a:extLst>
              <a:ext uri="{FF2B5EF4-FFF2-40B4-BE49-F238E27FC236}">
                <a16:creationId xmlns:a16="http://schemas.microsoft.com/office/drawing/2014/main" id="{21835A37-AA75-8DEE-A756-402D3412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35" y="1237868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4B011EB-234C-4BD7-CA3A-E13AA816B0B1}"/>
              </a:ext>
            </a:extLst>
          </p:cNvPr>
          <p:cNvCxnSpPr>
            <a:cxnSpLocks/>
          </p:cNvCxnSpPr>
          <p:nvPr/>
        </p:nvCxnSpPr>
        <p:spPr>
          <a:xfrm flipV="1">
            <a:off x="4268088" y="1624497"/>
            <a:ext cx="1399656" cy="645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8" descr="哆啦A梦头像| 团头情头单人头像- 知乎">
            <a:extLst>
              <a:ext uri="{FF2B5EF4-FFF2-40B4-BE49-F238E27FC236}">
                <a16:creationId xmlns:a16="http://schemas.microsoft.com/office/drawing/2014/main" id="{FF80CFB8-0A56-BBF1-D78C-9897BF2B0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35" y="2270383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3BC2BE-AEF8-0514-469F-24C34FA64A26}"/>
              </a:ext>
            </a:extLst>
          </p:cNvPr>
          <p:cNvCxnSpPr>
            <a:cxnSpLocks/>
          </p:cNvCxnSpPr>
          <p:nvPr/>
        </p:nvCxnSpPr>
        <p:spPr>
          <a:xfrm>
            <a:off x="4268088" y="2270383"/>
            <a:ext cx="1399656" cy="444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6" descr="大雄，头像- 堆糖，美图壁纸兴趣社区">
            <a:extLst>
              <a:ext uri="{FF2B5EF4-FFF2-40B4-BE49-F238E27FC236}">
                <a16:creationId xmlns:a16="http://schemas.microsoft.com/office/drawing/2014/main" id="{8BAF6407-BAAE-21CB-489C-8DA3EB6B8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661" y="3851752"/>
            <a:ext cx="645923" cy="6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哆啦A梦头像| 团头情头单人头像- 知乎">
            <a:extLst>
              <a:ext uri="{FF2B5EF4-FFF2-40B4-BE49-F238E27FC236}">
                <a16:creationId xmlns:a16="http://schemas.microsoft.com/office/drawing/2014/main" id="{921997E2-0791-B027-C521-DE7AFE34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16" y="3757442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4BAEBF3-5CB3-351B-0635-E2221DD0983C}"/>
              </a:ext>
            </a:extLst>
          </p:cNvPr>
          <p:cNvCxnSpPr>
            <a:cxnSpLocks/>
          </p:cNvCxnSpPr>
          <p:nvPr/>
        </p:nvCxnSpPr>
        <p:spPr>
          <a:xfrm>
            <a:off x="4118605" y="4221776"/>
            <a:ext cx="2176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8" descr="哆啦A梦头像| 团头情头单人头像- 知乎">
            <a:extLst>
              <a:ext uri="{FF2B5EF4-FFF2-40B4-BE49-F238E27FC236}">
                <a16:creationId xmlns:a16="http://schemas.microsoft.com/office/drawing/2014/main" id="{346ADFE3-AC89-E323-A860-54F0C7CD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279" y="3194041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哆啦A梦头像| 团头情头单人头像- 知乎">
            <a:extLst>
              <a:ext uri="{FF2B5EF4-FFF2-40B4-BE49-F238E27FC236}">
                <a16:creationId xmlns:a16="http://schemas.microsoft.com/office/drawing/2014/main" id="{38735572-DC7E-C871-5255-EDDEEBC2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302" y="3484733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哆啦A梦头像| 团头情头单人头像- 知乎">
            <a:extLst>
              <a:ext uri="{FF2B5EF4-FFF2-40B4-BE49-F238E27FC236}">
                <a16:creationId xmlns:a16="http://schemas.microsoft.com/office/drawing/2014/main" id="{3162051A-E7C2-39CD-BE7D-9C6CDEE2F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784" y="3755354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哆啦A梦头像| 团头情头单人头像- 知乎">
            <a:extLst>
              <a:ext uri="{FF2B5EF4-FFF2-40B4-BE49-F238E27FC236}">
                <a16:creationId xmlns:a16="http://schemas.microsoft.com/office/drawing/2014/main" id="{219D9274-5455-9F41-BCC7-76E68393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041" y="4259353"/>
            <a:ext cx="645923" cy="6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6486BDE-D9A1-1430-8979-C7A1FD4826D8}"/>
              </a:ext>
            </a:extLst>
          </p:cNvPr>
          <p:cNvSpPr txBox="1"/>
          <p:nvPr/>
        </p:nvSpPr>
        <p:spPr>
          <a:xfrm>
            <a:off x="4132983" y="4691285"/>
            <a:ext cx="2188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98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Lowest cost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B0946D-6261-9075-9E9B-A4E198ADBAB0}"/>
              </a:ext>
            </a:extLst>
          </p:cNvPr>
          <p:cNvSpPr txBox="1"/>
          <p:nvPr/>
        </p:nvSpPr>
        <p:spPr>
          <a:xfrm>
            <a:off x="299109" y="2027382"/>
            <a:ext cx="2840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Multicast: 1 to many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7EACB9-E530-FC4A-9436-335E572EDFD5}"/>
              </a:ext>
            </a:extLst>
          </p:cNvPr>
          <p:cNvSpPr txBox="1"/>
          <p:nvPr/>
        </p:nvSpPr>
        <p:spPr>
          <a:xfrm>
            <a:off x="299109" y="3597633"/>
            <a:ext cx="30218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Anycast: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mfortaa" panose="02010600030101010101" charset="0"/>
                <a:sym typeface="Comfortaa"/>
              </a:rPr>
              <a:t>1 to many (Actually, it sends the data to the one with lowest cost)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17C30B6-128A-6534-113E-30F1C49F3DD9}"/>
              </a:ext>
            </a:extLst>
          </p:cNvPr>
          <p:cNvSpPr/>
          <p:nvPr/>
        </p:nvSpPr>
        <p:spPr>
          <a:xfrm>
            <a:off x="6024880" y="3242634"/>
            <a:ext cx="3105827" cy="17760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9992F95-FFDA-BD83-1503-F0BD0A7301A1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715000" y="4403365"/>
            <a:ext cx="843678" cy="3616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4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5"/>
          <p:cNvSpPr txBox="1">
            <a:spLocks noGrp="1"/>
          </p:cNvSpPr>
          <p:nvPr>
            <p:ph type="subTitle" idx="4294967295"/>
          </p:nvPr>
        </p:nvSpPr>
        <p:spPr>
          <a:xfrm>
            <a:off x="104980" y="-68860"/>
            <a:ext cx="2445552" cy="704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sz="3600" dirty="0">
                <a:latin typeface="Permanent Marker" panose="02010600030101010101" charset="0"/>
              </a:rPr>
              <a:t>Reference</a:t>
            </a:r>
            <a:endParaRPr sz="3600" dirty="0">
              <a:latin typeface="Permanent Marker" panose="02010600030101010101" charset="0"/>
            </a:endParaRPr>
          </a:p>
        </p:txBody>
      </p:sp>
      <p:sp>
        <p:nvSpPr>
          <p:cNvPr id="1051" name="Google Shape;1051;p35"/>
          <p:cNvSpPr/>
          <p:nvPr/>
        </p:nvSpPr>
        <p:spPr>
          <a:xfrm flipV="1">
            <a:off x="127500" y="704378"/>
            <a:ext cx="2234199" cy="63908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BA0253-E472-1AF4-CDD8-1F9AC27833E6}"/>
              </a:ext>
            </a:extLst>
          </p:cNvPr>
          <p:cNvSpPr txBox="1"/>
          <p:nvPr/>
        </p:nvSpPr>
        <p:spPr>
          <a:xfrm>
            <a:off x="1761237" y="818126"/>
            <a:ext cx="7132493" cy="3898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Comfortaa" panose="02010600030101010101" charset="0"/>
                <a:ea typeface="宋体" panose="02010600030101010101" pitchFamily="2" charset="-122"/>
              </a:rPr>
              <a:t>Textbook: Computer Networks (Andrew S. Tanenbaum)</a:t>
            </a: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solidFill>
                  <a:srgbClr val="0563C1"/>
                </a:solidFill>
                <a:latin typeface="Comfortaa" panose="02010600030101010101" charset="0"/>
                <a:ea typeface="宋体" panose="02010600030101010101" pitchFamily="2" charset="-122"/>
              </a:rPr>
              <a:t>https://cloud.tsinghua.edu.cn/d/4b12b05d30dc435688c3/</a:t>
            </a: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solidFill>
                  <a:srgbClr val="0563C1"/>
                </a:solidFill>
                <a:latin typeface="Comfortaa" panose="02010600030101010101" charset="0"/>
                <a:ea typeface="宋体" panose="02010600030101010101" pitchFamily="2" charset="-122"/>
              </a:rPr>
              <a:t>https://learn.microsoft.com/en-us/dotnet/fundamentals/networking/ipv6-overview</a:t>
            </a: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solidFill>
                  <a:srgbClr val="0563C1"/>
                </a:solidFill>
                <a:latin typeface="Comfortaa" panose="02010600030101010101" charset="0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https://www.cisco.com/en/US/technologies/tk648/tk872/technologies_white_paper0900aecd8054d37d.html</a:t>
            </a:r>
            <a:endParaRPr lang="en-US" altLang="zh-CN" u="sng" dirty="0">
              <a:solidFill>
                <a:srgbClr val="0563C1"/>
              </a:solidFill>
              <a:latin typeface="Comfortaa" panose="02010600030101010101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solidFill>
                  <a:srgbClr val="0563C1"/>
                </a:solidFill>
                <a:latin typeface="Comfortaa" panose="02010600030101010101" charset="0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https://en.wikipedia.org/wiki/IPv6</a:t>
            </a:r>
            <a:endParaRPr lang="en-US" altLang="zh-CN" u="sng" dirty="0">
              <a:solidFill>
                <a:srgbClr val="0563C1"/>
              </a:solidFill>
              <a:latin typeface="Comfortaa" panose="02010600030101010101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solidFill>
                  <a:srgbClr val="0563C1"/>
                </a:solidFill>
                <a:latin typeface="Comfortaa" panose="02010600030101010101" charset="0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https://info.support.huawei.com/info-finder/encyclopedia/en/QoS.html</a:t>
            </a:r>
            <a:endParaRPr lang="en-US" altLang="zh-CN" u="sng" dirty="0">
              <a:solidFill>
                <a:srgbClr val="0563C1"/>
              </a:solidFill>
              <a:latin typeface="Comfortaa" panose="02010600030101010101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solidFill>
                  <a:srgbClr val="0563C1"/>
                </a:solidFill>
                <a:latin typeface="Comfortaa" panose="02010600030101010101" charset="0"/>
                <a:ea typeface="宋体" panose="0201060003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https://support.huawei.com/enterprise/en/doc/EDOC1100278265/508ecec2</a:t>
            </a:r>
            <a:endParaRPr lang="en-US" altLang="zh-CN" u="sng" dirty="0">
              <a:solidFill>
                <a:srgbClr val="0563C1"/>
              </a:solidFill>
              <a:latin typeface="Comfortaa" panose="02010600030101010101" charset="0"/>
              <a:ea typeface="宋体" panose="02010600030101010101" pitchFamily="2" charset="-122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solidFill>
                  <a:srgbClr val="0563C1"/>
                </a:solidFill>
                <a:latin typeface="Comfortaa" panose="02010600030101010101" charset="0"/>
                <a:ea typeface="宋体" panose="02010600030101010101" pitchFamily="2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https://www.bilibili.com/video/BV19E411D78Q/?p=55</a:t>
            </a:r>
            <a:endParaRPr lang="en-US" altLang="zh-CN" u="sng" dirty="0">
              <a:solidFill>
                <a:srgbClr val="0563C1"/>
              </a:solidFill>
              <a:latin typeface="Comfortaa" panose="02010600030101010101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solidFill>
                  <a:srgbClr val="0563C1"/>
                </a:solidFill>
                <a:latin typeface="Comfortaa" panose="02010600030101010101" charset="0"/>
                <a:ea typeface="宋体" panose="02010600030101010101" pitchFamily="2" charset="-122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https://bithachi.blog.csdn.net/article/details/105297642</a:t>
            </a:r>
            <a:endParaRPr lang="en-US" altLang="zh-CN" u="sng" dirty="0">
              <a:solidFill>
                <a:srgbClr val="0563C1"/>
              </a:solidFill>
              <a:latin typeface="Comfortaa" panose="02010600030101010101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solidFill>
                  <a:srgbClr val="0070C0"/>
                </a:solidFill>
                <a:latin typeface="Comfortaa" panose="02010600030101010101" charset="0"/>
                <a:ea typeface="宋体" panose="02010600030101010101" pitchFamily="2" charset="-12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https://blog.csdn.net/dshf_1/article/details/102403592</a:t>
            </a:r>
            <a:endParaRPr lang="en-US" altLang="zh-CN" u="sng" dirty="0">
              <a:solidFill>
                <a:srgbClr val="0070C0"/>
              </a:solidFill>
              <a:latin typeface="Comfortaa" panose="02010600030101010101" charset="0"/>
              <a:ea typeface="宋体" panose="02010600030101010101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34905-350F-8D60-82B1-3322DC2E870B}"/>
              </a:ext>
            </a:extLst>
          </p:cNvPr>
          <p:cNvGrpSpPr/>
          <p:nvPr/>
        </p:nvGrpSpPr>
        <p:grpSpPr>
          <a:xfrm>
            <a:off x="-147666" y="2074292"/>
            <a:ext cx="1964886" cy="3172274"/>
            <a:chOff x="1008111" y="1524199"/>
            <a:chExt cx="1448053" cy="2344730"/>
          </a:xfrm>
        </p:grpSpPr>
        <p:grpSp>
          <p:nvGrpSpPr>
            <p:cNvPr id="39" name="Google Shape;2241;p45">
              <a:extLst>
                <a:ext uri="{FF2B5EF4-FFF2-40B4-BE49-F238E27FC236}">
                  <a16:creationId xmlns:a16="http://schemas.microsoft.com/office/drawing/2014/main" id="{3CCE9991-29FC-66A1-B63A-57489F2773FE}"/>
                </a:ext>
              </a:extLst>
            </p:cNvPr>
            <p:cNvGrpSpPr/>
            <p:nvPr/>
          </p:nvGrpSpPr>
          <p:grpSpPr>
            <a:xfrm>
              <a:off x="1008111" y="1524199"/>
              <a:ext cx="1448053" cy="2344730"/>
              <a:chOff x="2205175" y="238100"/>
              <a:chExt cx="3235150" cy="5238450"/>
            </a:xfrm>
          </p:grpSpPr>
          <p:sp>
            <p:nvSpPr>
              <p:cNvPr id="46" name="Google Shape;2242;p45">
                <a:extLst>
                  <a:ext uri="{FF2B5EF4-FFF2-40B4-BE49-F238E27FC236}">
                    <a16:creationId xmlns:a16="http://schemas.microsoft.com/office/drawing/2014/main" id="{9A76989F-3064-4EEF-3E28-A82FEECB326E}"/>
                  </a:ext>
                </a:extLst>
              </p:cNvPr>
              <p:cNvSpPr/>
              <p:nvPr/>
            </p:nvSpPr>
            <p:spPr>
              <a:xfrm>
                <a:off x="4482625" y="2965050"/>
                <a:ext cx="467725" cy="338575"/>
              </a:xfrm>
              <a:custGeom>
                <a:avLst/>
                <a:gdLst/>
                <a:ahLst/>
                <a:cxnLst/>
                <a:rect l="l" t="t" r="r" b="b"/>
                <a:pathLst>
                  <a:path w="18709" h="13543" extrusionOk="0">
                    <a:moveTo>
                      <a:pt x="7000" y="1"/>
                    </a:moveTo>
                    <a:cubicBezTo>
                      <a:pt x="6897" y="1"/>
                      <a:pt x="6778" y="13"/>
                      <a:pt x="6642" y="41"/>
                    </a:cubicBezTo>
                    <a:cubicBezTo>
                      <a:pt x="5892" y="200"/>
                      <a:pt x="5005" y="1428"/>
                      <a:pt x="4379" y="1895"/>
                    </a:cubicBezTo>
                    <a:cubicBezTo>
                      <a:pt x="3276" y="2725"/>
                      <a:pt x="1536" y="3795"/>
                      <a:pt x="1" y="4011"/>
                    </a:cubicBezTo>
                    <a:cubicBezTo>
                      <a:pt x="195" y="4692"/>
                      <a:pt x="274" y="5443"/>
                      <a:pt x="297" y="6228"/>
                    </a:cubicBezTo>
                    <a:cubicBezTo>
                      <a:pt x="308" y="6774"/>
                      <a:pt x="330" y="7365"/>
                      <a:pt x="308" y="7956"/>
                    </a:cubicBezTo>
                    <a:cubicBezTo>
                      <a:pt x="297" y="8719"/>
                      <a:pt x="240" y="9492"/>
                      <a:pt x="81" y="10220"/>
                    </a:cubicBezTo>
                    <a:cubicBezTo>
                      <a:pt x="2912" y="11869"/>
                      <a:pt x="5039" y="13188"/>
                      <a:pt x="8395" y="13416"/>
                    </a:cubicBezTo>
                    <a:cubicBezTo>
                      <a:pt x="9521" y="13494"/>
                      <a:pt x="10632" y="13542"/>
                      <a:pt x="11736" y="13542"/>
                    </a:cubicBezTo>
                    <a:cubicBezTo>
                      <a:pt x="13677" y="13542"/>
                      <a:pt x="15596" y="13393"/>
                      <a:pt x="17538" y="12994"/>
                    </a:cubicBezTo>
                    <a:cubicBezTo>
                      <a:pt x="16879" y="12425"/>
                      <a:pt x="16116" y="12301"/>
                      <a:pt x="15207" y="12152"/>
                    </a:cubicBezTo>
                    <a:cubicBezTo>
                      <a:pt x="14171" y="11993"/>
                      <a:pt x="13193" y="11777"/>
                      <a:pt x="12147" y="11766"/>
                    </a:cubicBezTo>
                    <a:cubicBezTo>
                      <a:pt x="11750" y="11766"/>
                      <a:pt x="11681" y="11186"/>
                      <a:pt x="12056" y="11071"/>
                    </a:cubicBezTo>
                    <a:cubicBezTo>
                      <a:pt x="12439" y="10960"/>
                      <a:pt x="12847" y="10916"/>
                      <a:pt x="13265" y="10916"/>
                    </a:cubicBezTo>
                    <a:cubicBezTo>
                      <a:pt x="14211" y="10916"/>
                      <a:pt x="15206" y="11138"/>
                      <a:pt x="16081" y="11287"/>
                    </a:cubicBezTo>
                    <a:cubicBezTo>
                      <a:pt x="16878" y="11424"/>
                      <a:pt x="17708" y="11662"/>
                      <a:pt x="18220" y="12243"/>
                    </a:cubicBezTo>
                    <a:cubicBezTo>
                      <a:pt x="18709" y="10855"/>
                      <a:pt x="16525" y="10502"/>
                      <a:pt x="15468" y="10241"/>
                    </a:cubicBezTo>
                    <a:cubicBezTo>
                      <a:pt x="14752" y="10071"/>
                      <a:pt x="14000" y="9923"/>
                      <a:pt x="13262" y="9729"/>
                    </a:cubicBezTo>
                    <a:cubicBezTo>
                      <a:pt x="12762" y="9593"/>
                      <a:pt x="12261" y="9446"/>
                      <a:pt x="11783" y="9252"/>
                    </a:cubicBezTo>
                    <a:cubicBezTo>
                      <a:pt x="11477" y="9131"/>
                      <a:pt x="11465" y="8612"/>
                      <a:pt x="11818" y="8612"/>
                    </a:cubicBezTo>
                    <a:cubicBezTo>
                      <a:pt x="11832" y="8612"/>
                      <a:pt x="11847" y="8613"/>
                      <a:pt x="11863" y="8614"/>
                    </a:cubicBezTo>
                    <a:cubicBezTo>
                      <a:pt x="13000" y="8718"/>
                      <a:pt x="14114" y="9071"/>
                      <a:pt x="15229" y="9332"/>
                    </a:cubicBezTo>
                    <a:cubicBezTo>
                      <a:pt x="15570" y="9411"/>
                      <a:pt x="15945" y="9480"/>
                      <a:pt x="16320" y="9548"/>
                    </a:cubicBezTo>
                    <a:cubicBezTo>
                      <a:pt x="16958" y="9673"/>
                      <a:pt x="17595" y="9832"/>
                      <a:pt x="18118" y="10129"/>
                    </a:cubicBezTo>
                    <a:cubicBezTo>
                      <a:pt x="18039" y="9855"/>
                      <a:pt x="17898" y="9601"/>
                      <a:pt x="17708" y="9389"/>
                    </a:cubicBezTo>
                    <a:cubicBezTo>
                      <a:pt x="16548" y="8047"/>
                      <a:pt x="13592" y="7581"/>
                      <a:pt x="12283" y="7091"/>
                    </a:cubicBezTo>
                    <a:cubicBezTo>
                      <a:pt x="11969" y="6979"/>
                      <a:pt x="11998" y="6478"/>
                      <a:pt x="12362" y="6478"/>
                    </a:cubicBezTo>
                    <a:cubicBezTo>
                      <a:pt x="12366" y="6478"/>
                      <a:pt x="12371" y="6478"/>
                      <a:pt x="12375" y="6478"/>
                    </a:cubicBezTo>
                    <a:cubicBezTo>
                      <a:pt x="13921" y="6523"/>
                      <a:pt x="15525" y="7148"/>
                      <a:pt x="16889" y="7854"/>
                    </a:cubicBezTo>
                    <a:cubicBezTo>
                      <a:pt x="16913" y="7866"/>
                      <a:pt x="16924" y="7876"/>
                      <a:pt x="16946" y="7888"/>
                    </a:cubicBezTo>
                    <a:cubicBezTo>
                      <a:pt x="15187" y="4978"/>
                      <a:pt x="11202" y="4320"/>
                      <a:pt x="7789" y="4320"/>
                    </a:cubicBezTo>
                    <a:cubicBezTo>
                      <a:pt x="7253" y="4320"/>
                      <a:pt x="6731" y="4336"/>
                      <a:pt x="6234" y="4362"/>
                    </a:cubicBezTo>
                    <a:cubicBezTo>
                      <a:pt x="6228" y="4363"/>
                      <a:pt x="6221" y="4363"/>
                      <a:pt x="6216" y="4363"/>
                    </a:cubicBezTo>
                    <a:cubicBezTo>
                      <a:pt x="5956" y="4363"/>
                      <a:pt x="5870" y="4119"/>
                      <a:pt x="5926" y="3919"/>
                    </a:cubicBezTo>
                    <a:cubicBezTo>
                      <a:pt x="5914" y="3817"/>
                      <a:pt x="5949" y="3703"/>
                      <a:pt x="6051" y="3611"/>
                    </a:cubicBezTo>
                    <a:cubicBezTo>
                      <a:pt x="6511" y="3173"/>
                      <a:pt x="8629" y="1"/>
                      <a:pt x="70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43;p45">
                <a:extLst>
                  <a:ext uri="{FF2B5EF4-FFF2-40B4-BE49-F238E27FC236}">
                    <a16:creationId xmlns:a16="http://schemas.microsoft.com/office/drawing/2014/main" id="{9BDA9EED-BF5D-4E2B-6F5D-AFB17CBF39BE}"/>
                  </a:ext>
                </a:extLst>
              </p:cNvPr>
              <p:cNvSpPr/>
              <p:nvPr/>
            </p:nvSpPr>
            <p:spPr>
              <a:xfrm>
                <a:off x="4498450" y="1139125"/>
                <a:ext cx="136800" cy="2672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106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1" y="3522"/>
                      <a:pt x="853" y="7119"/>
                      <a:pt x="544" y="10690"/>
                    </a:cubicBezTo>
                    <a:cubicBezTo>
                      <a:pt x="1800" y="9313"/>
                      <a:pt x="3166" y="8140"/>
                      <a:pt x="4045" y="6354"/>
                    </a:cubicBezTo>
                    <a:cubicBezTo>
                      <a:pt x="5032" y="4351"/>
                      <a:pt x="5129" y="2392"/>
                      <a:pt x="5472" y="281"/>
                    </a:cubicBezTo>
                    <a:lnTo>
                      <a:pt x="5472" y="281"/>
                    </a:lnTo>
                    <a:cubicBezTo>
                      <a:pt x="5166" y="290"/>
                      <a:pt x="4859" y="295"/>
                      <a:pt x="4552" y="295"/>
                    </a:cubicBezTo>
                    <a:cubicBezTo>
                      <a:pt x="3034" y="295"/>
                      <a:pt x="1509" y="188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44;p45">
                <a:extLst>
                  <a:ext uri="{FF2B5EF4-FFF2-40B4-BE49-F238E27FC236}">
                    <a16:creationId xmlns:a16="http://schemas.microsoft.com/office/drawing/2014/main" id="{5B471BFB-5BF3-57A4-3276-7E6BE0D9AD85}"/>
                  </a:ext>
                </a:extLst>
              </p:cNvPr>
              <p:cNvSpPr/>
              <p:nvPr/>
            </p:nvSpPr>
            <p:spPr>
              <a:xfrm>
                <a:off x="3895825" y="2586325"/>
                <a:ext cx="385875" cy="312775"/>
              </a:xfrm>
              <a:custGeom>
                <a:avLst/>
                <a:gdLst/>
                <a:ahLst/>
                <a:cxnLst/>
                <a:rect l="l" t="t" r="r" b="b"/>
                <a:pathLst>
                  <a:path w="15435" h="12511" extrusionOk="0">
                    <a:moveTo>
                      <a:pt x="5887" y="0"/>
                    </a:moveTo>
                    <a:cubicBezTo>
                      <a:pt x="4144" y="0"/>
                      <a:pt x="1013" y="3758"/>
                      <a:pt x="1" y="4829"/>
                    </a:cubicBezTo>
                    <a:cubicBezTo>
                      <a:pt x="57" y="6228"/>
                      <a:pt x="114" y="7638"/>
                      <a:pt x="182" y="9037"/>
                    </a:cubicBezTo>
                    <a:cubicBezTo>
                      <a:pt x="215" y="9776"/>
                      <a:pt x="249" y="10503"/>
                      <a:pt x="284" y="11243"/>
                    </a:cubicBezTo>
                    <a:cubicBezTo>
                      <a:pt x="295" y="11300"/>
                      <a:pt x="272" y="11334"/>
                      <a:pt x="261" y="11380"/>
                    </a:cubicBezTo>
                    <a:cubicBezTo>
                      <a:pt x="1610" y="12178"/>
                      <a:pt x="3236" y="12510"/>
                      <a:pt x="4916" y="12510"/>
                    </a:cubicBezTo>
                    <a:cubicBezTo>
                      <a:pt x="7329" y="12510"/>
                      <a:pt x="9851" y="11824"/>
                      <a:pt x="11816" y="10845"/>
                    </a:cubicBezTo>
                    <a:cubicBezTo>
                      <a:pt x="11816" y="10799"/>
                      <a:pt x="11805" y="10766"/>
                      <a:pt x="11805" y="10731"/>
                    </a:cubicBezTo>
                    <a:cubicBezTo>
                      <a:pt x="11852" y="10087"/>
                      <a:pt x="10955" y="9934"/>
                      <a:pt x="9987" y="9934"/>
                    </a:cubicBezTo>
                    <a:cubicBezTo>
                      <a:pt x="9110" y="9934"/>
                      <a:pt x="8176" y="10060"/>
                      <a:pt x="7835" y="10060"/>
                    </a:cubicBezTo>
                    <a:cubicBezTo>
                      <a:pt x="7438" y="10060"/>
                      <a:pt x="7426" y="9537"/>
                      <a:pt x="7745" y="9413"/>
                    </a:cubicBezTo>
                    <a:cubicBezTo>
                      <a:pt x="7951" y="9333"/>
                      <a:pt x="8200" y="9264"/>
                      <a:pt x="8497" y="9197"/>
                    </a:cubicBezTo>
                    <a:cubicBezTo>
                      <a:pt x="9133" y="7570"/>
                      <a:pt x="10304" y="6137"/>
                      <a:pt x="11499" y="4886"/>
                    </a:cubicBezTo>
                    <a:cubicBezTo>
                      <a:pt x="12670" y="3634"/>
                      <a:pt x="14001" y="2246"/>
                      <a:pt x="15434" y="1257"/>
                    </a:cubicBezTo>
                    <a:cubicBezTo>
                      <a:pt x="15377" y="1146"/>
                      <a:pt x="15271" y="1098"/>
                      <a:pt x="15129" y="1098"/>
                    </a:cubicBezTo>
                    <a:cubicBezTo>
                      <a:pt x="14282" y="1098"/>
                      <a:pt x="12177" y="2814"/>
                      <a:pt x="11874" y="3077"/>
                    </a:cubicBezTo>
                    <a:cubicBezTo>
                      <a:pt x="10873" y="3942"/>
                      <a:pt x="9872" y="4784"/>
                      <a:pt x="8860" y="5647"/>
                    </a:cubicBezTo>
                    <a:cubicBezTo>
                      <a:pt x="8796" y="5702"/>
                      <a:pt x="8725" y="5725"/>
                      <a:pt x="8658" y="5725"/>
                    </a:cubicBezTo>
                    <a:cubicBezTo>
                      <a:pt x="8415" y="5725"/>
                      <a:pt x="8205" y="5426"/>
                      <a:pt x="8428" y="5204"/>
                    </a:cubicBezTo>
                    <a:cubicBezTo>
                      <a:pt x="8974" y="4692"/>
                      <a:pt x="11441" y="2008"/>
                      <a:pt x="13523" y="768"/>
                    </a:cubicBezTo>
                    <a:cubicBezTo>
                      <a:pt x="13322" y="661"/>
                      <a:pt x="13092" y="614"/>
                      <a:pt x="12846" y="614"/>
                    </a:cubicBezTo>
                    <a:cubicBezTo>
                      <a:pt x="12312" y="614"/>
                      <a:pt x="11699" y="833"/>
                      <a:pt x="11123" y="1121"/>
                    </a:cubicBezTo>
                    <a:cubicBezTo>
                      <a:pt x="10475" y="1463"/>
                      <a:pt x="9872" y="1883"/>
                      <a:pt x="9508" y="2156"/>
                    </a:cubicBezTo>
                    <a:cubicBezTo>
                      <a:pt x="8484" y="2918"/>
                      <a:pt x="7608" y="3862"/>
                      <a:pt x="6721" y="4784"/>
                    </a:cubicBezTo>
                    <a:cubicBezTo>
                      <a:pt x="6660" y="4844"/>
                      <a:pt x="6586" y="4870"/>
                      <a:pt x="6511" y="4870"/>
                    </a:cubicBezTo>
                    <a:cubicBezTo>
                      <a:pt x="6279" y="4870"/>
                      <a:pt x="6046" y="4620"/>
                      <a:pt x="6209" y="4397"/>
                    </a:cubicBezTo>
                    <a:cubicBezTo>
                      <a:pt x="7392" y="2792"/>
                      <a:pt x="8791" y="1292"/>
                      <a:pt x="10566" y="370"/>
                    </a:cubicBezTo>
                    <a:cubicBezTo>
                      <a:pt x="10375" y="189"/>
                      <a:pt x="10119" y="114"/>
                      <a:pt x="9829" y="114"/>
                    </a:cubicBezTo>
                    <a:cubicBezTo>
                      <a:pt x="8756" y="114"/>
                      <a:pt x="7209" y="1140"/>
                      <a:pt x="6699" y="1587"/>
                    </a:cubicBezTo>
                    <a:cubicBezTo>
                      <a:pt x="5720" y="2474"/>
                      <a:pt x="4868" y="3487"/>
                      <a:pt x="3879" y="4374"/>
                    </a:cubicBezTo>
                    <a:cubicBezTo>
                      <a:pt x="3817" y="4430"/>
                      <a:pt x="3744" y="4454"/>
                      <a:pt x="3673" y="4454"/>
                    </a:cubicBezTo>
                    <a:cubicBezTo>
                      <a:pt x="3457" y="4454"/>
                      <a:pt x="3255" y="4230"/>
                      <a:pt x="3400" y="3999"/>
                    </a:cubicBezTo>
                    <a:cubicBezTo>
                      <a:pt x="4242" y="2702"/>
                      <a:pt x="5322" y="1304"/>
                      <a:pt x="6631" y="348"/>
                    </a:cubicBezTo>
                    <a:cubicBezTo>
                      <a:pt x="6433" y="106"/>
                      <a:pt x="6180" y="0"/>
                      <a:pt x="5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245;p45">
                <a:extLst>
                  <a:ext uri="{FF2B5EF4-FFF2-40B4-BE49-F238E27FC236}">
                    <a16:creationId xmlns:a16="http://schemas.microsoft.com/office/drawing/2014/main" id="{8508E4BE-E827-83C2-2B92-D149E83E7DBE}"/>
                  </a:ext>
                </a:extLst>
              </p:cNvPr>
              <p:cNvSpPr/>
              <p:nvPr/>
            </p:nvSpPr>
            <p:spPr>
              <a:xfrm>
                <a:off x="3819500" y="2885000"/>
                <a:ext cx="1020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4082" h="3070" extrusionOk="0">
                    <a:moveTo>
                      <a:pt x="2530" y="1"/>
                    </a:moveTo>
                    <a:cubicBezTo>
                      <a:pt x="1689" y="254"/>
                      <a:pt x="847" y="500"/>
                      <a:pt x="1" y="726"/>
                    </a:cubicBezTo>
                    <a:cubicBezTo>
                      <a:pt x="421" y="1436"/>
                      <a:pt x="777" y="2199"/>
                      <a:pt x="1109" y="2954"/>
                    </a:cubicBezTo>
                    <a:cubicBezTo>
                      <a:pt x="1597" y="3001"/>
                      <a:pt x="2090" y="3028"/>
                      <a:pt x="2580" y="3070"/>
                    </a:cubicBezTo>
                    <a:cubicBezTo>
                      <a:pt x="2791" y="2784"/>
                      <a:pt x="3043" y="2512"/>
                      <a:pt x="3218" y="2261"/>
                    </a:cubicBezTo>
                    <a:cubicBezTo>
                      <a:pt x="3525" y="1825"/>
                      <a:pt x="3777" y="1349"/>
                      <a:pt x="4081" y="913"/>
                    </a:cubicBezTo>
                    <a:cubicBezTo>
                      <a:pt x="3527" y="677"/>
                      <a:pt x="3006" y="370"/>
                      <a:pt x="25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246;p45">
                <a:extLst>
                  <a:ext uri="{FF2B5EF4-FFF2-40B4-BE49-F238E27FC236}">
                    <a16:creationId xmlns:a16="http://schemas.microsoft.com/office/drawing/2014/main" id="{800BF37B-A645-E517-0641-25B0829DB3CD}"/>
                  </a:ext>
                </a:extLst>
              </p:cNvPr>
              <p:cNvSpPr/>
              <p:nvPr/>
            </p:nvSpPr>
            <p:spPr>
              <a:xfrm>
                <a:off x="2871100" y="1849225"/>
                <a:ext cx="1077600" cy="1849025"/>
              </a:xfrm>
              <a:custGeom>
                <a:avLst/>
                <a:gdLst/>
                <a:ahLst/>
                <a:cxnLst/>
                <a:rect l="l" t="t" r="r" b="b"/>
                <a:pathLst>
                  <a:path w="43104" h="73961" extrusionOk="0">
                    <a:moveTo>
                      <a:pt x="19209" y="0"/>
                    </a:moveTo>
                    <a:cubicBezTo>
                      <a:pt x="9281" y="6414"/>
                      <a:pt x="4277" y="18402"/>
                      <a:pt x="2116" y="29707"/>
                    </a:cubicBezTo>
                    <a:cubicBezTo>
                      <a:pt x="319" y="39112"/>
                      <a:pt x="1" y="51771"/>
                      <a:pt x="3674" y="61494"/>
                    </a:cubicBezTo>
                    <a:cubicBezTo>
                      <a:pt x="3727" y="61530"/>
                      <a:pt x="3766" y="61582"/>
                      <a:pt x="3788" y="61642"/>
                    </a:cubicBezTo>
                    <a:cubicBezTo>
                      <a:pt x="3822" y="61733"/>
                      <a:pt x="3833" y="61824"/>
                      <a:pt x="3856" y="61926"/>
                    </a:cubicBezTo>
                    <a:cubicBezTo>
                      <a:pt x="4618" y="63859"/>
                      <a:pt x="5529" y="65690"/>
                      <a:pt x="6642" y="67329"/>
                    </a:cubicBezTo>
                    <a:cubicBezTo>
                      <a:pt x="6850" y="67631"/>
                      <a:pt x="6571" y="67912"/>
                      <a:pt x="6284" y="67912"/>
                    </a:cubicBezTo>
                    <a:cubicBezTo>
                      <a:pt x="6162" y="67912"/>
                      <a:pt x="6038" y="67861"/>
                      <a:pt x="5949" y="67738"/>
                    </a:cubicBezTo>
                    <a:cubicBezTo>
                      <a:pt x="5301" y="66850"/>
                      <a:pt x="4732" y="65896"/>
                      <a:pt x="4198" y="64917"/>
                    </a:cubicBezTo>
                    <a:cubicBezTo>
                      <a:pt x="4185" y="65633"/>
                      <a:pt x="4152" y="66339"/>
                      <a:pt x="4084" y="67056"/>
                    </a:cubicBezTo>
                    <a:cubicBezTo>
                      <a:pt x="3947" y="68671"/>
                      <a:pt x="3833" y="70445"/>
                      <a:pt x="3356" y="72014"/>
                    </a:cubicBezTo>
                    <a:cubicBezTo>
                      <a:pt x="4243" y="72616"/>
                      <a:pt x="5244" y="73060"/>
                      <a:pt x="6324" y="73356"/>
                    </a:cubicBezTo>
                    <a:cubicBezTo>
                      <a:pt x="7789" y="73783"/>
                      <a:pt x="9395" y="73960"/>
                      <a:pt x="11059" y="73960"/>
                    </a:cubicBezTo>
                    <a:cubicBezTo>
                      <a:pt x="15865" y="73960"/>
                      <a:pt x="21148" y="72480"/>
                      <a:pt x="24873" y="71264"/>
                    </a:cubicBezTo>
                    <a:cubicBezTo>
                      <a:pt x="31163" y="69205"/>
                      <a:pt x="37531" y="66100"/>
                      <a:pt x="43104" y="62426"/>
                    </a:cubicBezTo>
                    <a:cubicBezTo>
                      <a:pt x="41045" y="60379"/>
                      <a:pt x="39077" y="58275"/>
                      <a:pt x="37236" y="56114"/>
                    </a:cubicBezTo>
                    <a:cubicBezTo>
                      <a:pt x="36541" y="56035"/>
                      <a:pt x="35836" y="55955"/>
                      <a:pt x="35154" y="55853"/>
                    </a:cubicBezTo>
                    <a:cubicBezTo>
                      <a:pt x="28160" y="54795"/>
                      <a:pt x="26420" y="50326"/>
                      <a:pt x="24293" y="44116"/>
                    </a:cubicBezTo>
                    <a:cubicBezTo>
                      <a:pt x="23792" y="44014"/>
                      <a:pt x="23292" y="43865"/>
                      <a:pt x="22803" y="43638"/>
                    </a:cubicBezTo>
                    <a:cubicBezTo>
                      <a:pt x="22644" y="43559"/>
                      <a:pt x="22587" y="43434"/>
                      <a:pt x="22587" y="43309"/>
                    </a:cubicBezTo>
                    <a:cubicBezTo>
                      <a:pt x="22587" y="43298"/>
                      <a:pt x="22575" y="43286"/>
                      <a:pt x="22575" y="43274"/>
                    </a:cubicBezTo>
                    <a:cubicBezTo>
                      <a:pt x="20734" y="36792"/>
                      <a:pt x="20573" y="30298"/>
                      <a:pt x="20198" y="23634"/>
                    </a:cubicBezTo>
                    <a:cubicBezTo>
                      <a:pt x="20186" y="23344"/>
                      <a:pt x="20427" y="23187"/>
                      <a:pt x="20665" y="23187"/>
                    </a:cubicBezTo>
                    <a:cubicBezTo>
                      <a:pt x="20857" y="23187"/>
                      <a:pt x="21046" y="23290"/>
                      <a:pt x="21097" y="23508"/>
                    </a:cubicBezTo>
                    <a:cubicBezTo>
                      <a:pt x="21814" y="26386"/>
                      <a:pt x="21621" y="29332"/>
                      <a:pt x="21904" y="32254"/>
                    </a:cubicBezTo>
                    <a:cubicBezTo>
                      <a:pt x="22245" y="35859"/>
                      <a:pt x="23144" y="39339"/>
                      <a:pt x="23633" y="42923"/>
                    </a:cubicBezTo>
                    <a:cubicBezTo>
                      <a:pt x="24437" y="43023"/>
                      <a:pt x="25254" y="43068"/>
                      <a:pt x="26077" y="43068"/>
                    </a:cubicBezTo>
                    <a:cubicBezTo>
                      <a:pt x="27781" y="43068"/>
                      <a:pt x="29517" y="42873"/>
                      <a:pt x="31242" y="42558"/>
                    </a:cubicBezTo>
                    <a:cubicBezTo>
                      <a:pt x="34347" y="41989"/>
                      <a:pt x="37428" y="41045"/>
                      <a:pt x="40260" y="40181"/>
                    </a:cubicBezTo>
                    <a:cubicBezTo>
                      <a:pt x="39590" y="35530"/>
                      <a:pt x="39318" y="30811"/>
                      <a:pt x="39169" y="26113"/>
                    </a:cubicBezTo>
                    <a:cubicBezTo>
                      <a:pt x="39055" y="22554"/>
                      <a:pt x="39420" y="18766"/>
                      <a:pt x="38862" y="15275"/>
                    </a:cubicBezTo>
                    <a:cubicBezTo>
                      <a:pt x="38476" y="12773"/>
                      <a:pt x="37622" y="10429"/>
                      <a:pt x="35814" y="8417"/>
                    </a:cubicBezTo>
                    <a:cubicBezTo>
                      <a:pt x="32686" y="7928"/>
                      <a:pt x="29662" y="6961"/>
                      <a:pt x="27034" y="5642"/>
                    </a:cubicBezTo>
                    <a:cubicBezTo>
                      <a:pt x="24942" y="4583"/>
                      <a:pt x="23088" y="3401"/>
                      <a:pt x="21405" y="2014"/>
                    </a:cubicBezTo>
                    <a:cubicBezTo>
                      <a:pt x="20635" y="1384"/>
                      <a:pt x="19902" y="713"/>
                      <a:pt x="19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247;p45">
                <a:extLst>
                  <a:ext uri="{FF2B5EF4-FFF2-40B4-BE49-F238E27FC236}">
                    <a16:creationId xmlns:a16="http://schemas.microsoft.com/office/drawing/2014/main" id="{0CA6720D-B9BA-506A-BC43-EC1CC353D280}"/>
                  </a:ext>
                </a:extLst>
              </p:cNvPr>
              <p:cNvSpPr/>
              <p:nvPr/>
            </p:nvSpPr>
            <p:spPr>
              <a:xfrm>
                <a:off x="4358850" y="3455150"/>
                <a:ext cx="942725" cy="277675"/>
              </a:xfrm>
              <a:custGeom>
                <a:avLst/>
                <a:gdLst/>
                <a:ahLst/>
                <a:cxnLst/>
                <a:rect l="l" t="t" r="r" b="b"/>
                <a:pathLst>
                  <a:path w="37709" h="11107" extrusionOk="0">
                    <a:moveTo>
                      <a:pt x="37517" y="1"/>
                    </a:moveTo>
                    <a:cubicBezTo>
                      <a:pt x="26629" y="2773"/>
                      <a:pt x="15861" y="6199"/>
                      <a:pt x="722" y="8972"/>
                    </a:cubicBezTo>
                    <a:cubicBezTo>
                      <a:pt x="581" y="9730"/>
                      <a:pt x="373" y="10471"/>
                      <a:pt x="1" y="11107"/>
                    </a:cubicBezTo>
                    <a:cubicBezTo>
                      <a:pt x="15610" y="7935"/>
                      <a:pt x="25301" y="4558"/>
                      <a:pt x="37699" y="1384"/>
                    </a:cubicBezTo>
                    <a:cubicBezTo>
                      <a:pt x="37708" y="1012"/>
                      <a:pt x="37699" y="639"/>
                      <a:pt x="37608" y="278"/>
                    </a:cubicBezTo>
                    <a:cubicBezTo>
                      <a:pt x="37585" y="182"/>
                      <a:pt x="37549" y="92"/>
                      <a:pt x="375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248;p45">
                <a:extLst>
                  <a:ext uri="{FF2B5EF4-FFF2-40B4-BE49-F238E27FC236}">
                    <a16:creationId xmlns:a16="http://schemas.microsoft.com/office/drawing/2014/main" id="{3AF00B1F-EF7E-4C2E-6534-E44FCEB2AD37}"/>
                  </a:ext>
                </a:extLst>
              </p:cNvPr>
              <p:cNvSpPr/>
              <p:nvPr/>
            </p:nvSpPr>
            <p:spPr>
              <a:xfrm>
                <a:off x="4381300" y="3274125"/>
                <a:ext cx="943300" cy="383525"/>
              </a:xfrm>
              <a:custGeom>
                <a:avLst/>
                <a:gdLst/>
                <a:ahLst/>
                <a:cxnLst/>
                <a:rect l="l" t="t" r="r" b="b"/>
                <a:pathLst>
                  <a:path w="37732" h="15341" extrusionOk="0">
                    <a:moveTo>
                      <a:pt x="37731" y="1"/>
                    </a:moveTo>
                    <a:cubicBezTo>
                      <a:pt x="31626" y="1833"/>
                      <a:pt x="25479" y="3604"/>
                      <a:pt x="19441" y="5686"/>
                    </a:cubicBezTo>
                    <a:cubicBezTo>
                      <a:pt x="13536" y="7722"/>
                      <a:pt x="7554" y="9814"/>
                      <a:pt x="1273" y="9814"/>
                    </a:cubicBezTo>
                    <a:cubicBezTo>
                      <a:pt x="889" y="9814"/>
                      <a:pt x="504" y="9806"/>
                      <a:pt x="118" y="9790"/>
                    </a:cubicBezTo>
                    <a:cubicBezTo>
                      <a:pt x="116" y="9791"/>
                      <a:pt x="116" y="9793"/>
                      <a:pt x="115" y="9794"/>
                    </a:cubicBezTo>
                    <a:cubicBezTo>
                      <a:pt x="345" y="11217"/>
                      <a:pt x="263" y="12738"/>
                      <a:pt x="100" y="14145"/>
                    </a:cubicBezTo>
                    <a:cubicBezTo>
                      <a:pt x="70" y="14412"/>
                      <a:pt x="35" y="14695"/>
                      <a:pt x="0" y="14975"/>
                    </a:cubicBezTo>
                    <a:cubicBezTo>
                      <a:pt x="102" y="15068"/>
                      <a:pt x="155" y="15202"/>
                      <a:pt x="143" y="15341"/>
                    </a:cubicBezTo>
                    <a:cubicBezTo>
                      <a:pt x="13303" y="11895"/>
                      <a:pt x="24497" y="9824"/>
                      <a:pt x="36429" y="5988"/>
                    </a:cubicBezTo>
                    <a:cubicBezTo>
                      <a:pt x="37088" y="4006"/>
                      <a:pt x="37378" y="2026"/>
                      <a:pt x="377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249;p45">
                <a:extLst>
                  <a:ext uri="{FF2B5EF4-FFF2-40B4-BE49-F238E27FC236}">
                    <a16:creationId xmlns:a16="http://schemas.microsoft.com/office/drawing/2014/main" id="{D3EBF6AB-A5A0-DE05-25A6-5FA9E654A1B0}"/>
                  </a:ext>
                </a:extLst>
              </p:cNvPr>
              <p:cNvSpPr/>
              <p:nvPr/>
            </p:nvSpPr>
            <p:spPr>
              <a:xfrm>
                <a:off x="2299625" y="3610050"/>
                <a:ext cx="2023800" cy="425925"/>
              </a:xfrm>
              <a:custGeom>
                <a:avLst/>
                <a:gdLst/>
                <a:ahLst/>
                <a:cxnLst/>
                <a:rect l="l" t="t" r="r" b="b"/>
                <a:pathLst>
                  <a:path w="80952" h="17037" extrusionOk="0">
                    <a:moveTo>
                      <a:pt x="25384" y="0"/>
                    </a:moveTo>
                    <a:cubicBezTo>
                      <a:pt x="17321" y="5687"/>
                      <a:pt x="8370" y="9963"/>
                      <a:pt x="0" y="15149"/>
                    </a:cubicBezTo>
                    <a:cubicBezTo>
                      <a:pt x="19437" y="16320"/>
                      <a:pt x="38975" y="15672"/>
                      <a:pt x="58399" y="17015"/>
                    </a:cubicBezTo>
                    <a:cubicBezTo>
                      <a:pt x="58434" y="17015"/>
                      <a:pt x="58456" y="17025"/>
                      <a:pt x="58491" y="17037"/>
                    </a:cubicBezTo>
                    <a:cubicBezTo>
                      <a:pt x="58573" y="16954"/>
                      <a:pt x="58685" y="16916"/>
                      <a:pt x="58803" y="16916"/>
                    </a:cubicBezTo>
                    <a:cubicBezTo>
                      <a:pt x="58832" y="16916"/>
                      <a:pt x="58861" y="16919"/>
                      <a:pt x="58889" y="16923"/>
                    </a:cubicBezTo>
                    <a:cubicBezTo>
                      <a:pt x="62460" y="15013"/>
                      <a:pt x="66020" y="13056"/>
                      <a:pt x="69602" y="11146"/>
                    </a:cubicBezTo>
                    <a:cubicBezTo>
                      <a:pt x="73355" y="9121"/>
                      <a:pt x="77119" y="7154"/>
                      <a:pt x="80952" y="5323"/>
                    </a:cubicBezTo>
                    <a:cubicBezTo>
                      <a:pt x="80521" y="4970"/>
                      <a:pt x="80088" y="4607"/>
                      <a:pt x="79656" y="4255"/>
                    </a:cubicBezTo>
                    <a:cubicBezTo>
                      <a:pt x="79610" y="4312"/>
                      <a:pt x="79553" y="4369"/>
                      <a:pt x="79462" y="4402"/>
                    </a:cubicBezTo>
                    <a:cubicBezTo>
                      <a:pt x="75005" y="6529"/>
                      <a:pt x="70057" y="8724"/>
                      <a:pt x="65019" y="10202"/>
                    </a:cubicBezTo>
                    <a:cubicBezTo>
                      <a:pt x="64711" y="10441"/>
                      <a:pt x="64405" y="10681"/>
                      <a:pt x="64097" y="10930"/>
                    </a:cubicBezTo>
                    <a:cubicBezTo>
                      <a:pt x="63631" y="11272"/>
                      <a:pt x="63165" y="11625"/>
                      <a:pt x="62699" y="11965"/>
                    </a:cubicBezTo>
                    <a:cubicBezTo>
                      <a:pt x="61550" y="12807"/>
                      <a:pt x="60401" y="13762"/>
                      <a:pt x="59173" y="14547"/>
                    </a:cubicBezTo>
                    <a:cubicBezTo>
                      <a:pt x="59252" y="14929"/>
                      <a:pt x="59054" y="15366"/>
                      <a:pt x="58556" y="15366"/>
                    </a:cubicBezTo>
                    <a:cubicBezTo>
                      <a:pt x="58549" y="15366"/>
                      <a:pt x="58543" y="15366"/>
                      <a:pt x="58536" y="15366"/>
                    </a:cubicBezTo>
                    <a:cubicBezTo>
                      <a:pt x="42932" y="14933"/>
                      <a:pt x="26828" y="14886"/>
                      <a:pt x="11338" y="12989"/>
                    </a:cubicBezTo>
                    <a:lnTo>
                      <a:pt x="11236" y="12955"/>
                    </a:lnTo>
                    <a:lnTo>
                      <a:pt x="11133" y="12989"/>
                    </a:lnTo>
                    <a:cubicBezTo>
                      <a:pt x="11101" y="12997"/>
                      <a:pt x="11069" y="13000"/>
                      <a:pt x="11038" y="13000"/>
                    </a:cubicBezTo>
                    <a:cubicBezTo>
                      <a:pt x="10703" y="13000"/>
                      <a:pt x="10487" y="12578"/>
                      <a:pt x="10747" y="12318"/>
                    </a:cubicBezTo>
                    <a:cubicBezTo>
                      <a:pt x="13011" y="10054"/>
                      <a:pt x="16342" y="8701"/>
                      <a:pt x="19118" y="7143"/>
                    </a:cubicBezTo>
                    <a:cubicBezTo>
                      <a:pt x="21586" y="5755"/>
                      <a:pt x="24043" y="4230"/>
                      <a:pt x="26636" y="3094"/>
                    </a:cubicBezTo>
                    <a:cubicBezTo>
                      <a:pt x="26272" y="2878"/>
                      <a:pt x="25919" y="2650"/>
                      <a:pt x="25578" y="2377"/>
                    </a:cubicBezTo>
                    <a:cubicBezTo>
                      <a:pt x="25486" y="2299"/>
                      <a:pt x="25429" y="2189"/>
                      <a:pt x="25419" y="2070"/>
                    </a:cubicBezTo>
                    <a:cubicBezTo>
                      <a:pt x="25395" y="2024"/>
                      <a:pt x="25362" y="1991"/>
                      <a:pt x="25350" y="1922"/>
                    </a:cubicBezTo>
                    <a:cubicBezTo>
                      <a:pt x="25293" y="1296"/>
                      <a:pt x="25327" y="648"/>
                      <a:pt x="253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50;p45">
                <a:extLst>
                  <a:ext uri="{FF2B5EF4-FFF2-40B4-BE49-F238E27FC236}">
                    <a16:creationId xmlns:a16="http://schemas.microsoft.com/office/drawing/2014/main" id="{37D42EC2-721C-320D-069C-33766790E78B}"/>
                  </a:ext>
                </a:extLst>
              </p:cNvPr>
              <p:cNvSpPr/>
              <p:nvPr/>
            </p:nvSpPr>
            <p:spPr>
              <a:xfrm>
                <a:off x="3842500" y="3256825"/>
                <a:ext cx="505550" cy="462425"/>
              </a:xfrm>
              <a:custGeom>
                <a:avLst/>
                <a:gdLst/>
                <a:ahLst/>
                <a:cxnLst/>
                <a:rect l="l" t="t" r="r" b="b"/>
                <a:pathLst>
                  <a:path w="20222" h="18497" extrusionOk="0">
                    <a:moveTo>
                      <a:pt x="1" y="1"/>
                    </a:moveTo>
                    <a:cubicBezTo>
                      <a:pt x="2019" y="1705"/>
                      <a:pt x="4010" y="3461"/>
                      <a:pt x="5977" y="5266"/>
                    </a:cubicBezTo>
                    <a:cubicBezTo>
                      <a:pt x="6043" y="5305"/>
                      <a:pt x="6100" y="5356"/>
                      <a:pt x="6144" y="5419"/>
                    </a:cubicBezTo>
                    <a:cubicBezTo>
                      <a:pt x="10809" y="9695"/>
                      <a:pt x="15358" y="14161"/>
                      <a:pt x="19871" y="18496"/>
                    </a:cubicBezTo>
                    <a:cubicBezTo>
                      <a:pt x="19893" y="17650"/>
                      <a:pt x="20066" y="16790"/>
                      <a:pt x="20222" y="15935"/>
                    </a:cubicBezTo>
                    <a:cubicBezTo>
                      <a:pt x="17203" y="13627"/>
                      <a:pt x="14329" y="11116"/>
                      <a:pt x="11418" y="8678"/>
                    </a:cubicBezTo>
                    <a:cubicBezTo>
                      <a:pt x="8171" y="5955"/>
                      <a:pt x="4550" y="3356"/>
                      <a:pt x="1771" y="132"/>
                    </a:cubicBezTo>
                    <a:cubicBezTo>
                      <a:pt x="1181" y="87"/>
                      <a:pt x="586" y="5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251;p45">
                <a:extLst>
                  <a:ext uri="{FF2B5EF4-FFF2-40B4-BE49-F238E27FC236}">
                    <a16:creationId xmlns:a16="http://schemas.microsoft.com/office/drawing/2014/main" id="{5B65094D-9866-2CE1-EEFE-E5F8F45F9453}"/>
                  </a:ext>
                </a:extLst>
              </p:cNvPr>
              <p:cNvSpPr/>
              <p:nvPr/>
            </p:nvSpPr>
            <p:spPr>
              <a:xfrm>
                <a:off x="3208875" y="3429225"/>
                <a:ext cx="1057150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42286" h="16866" extrusionOk="0">
                    <a:moveTo>
                      <a:pt x="30366" y="1"/>
                    </a:moveTo>
                    <a:cubicBezTo>
                      <a:pt x="23566" y="4789"/>
                      <a:pt x="14865" y="8758"/>
                      <a:pt x="6801" y="10407"/>
                    </a:cubicBezTo>
                    <a:cubicBezTo>
                      <a:pt x="6743" y="10418"/>
                      <a:pt x="6699" y="10430"/>
                      <a:pt x="6642" y="10442"/>
                    </a:cubicBezTo>
                    <a:cubicBezTo>
                      <a:pt x="5186" y="10737"/>
                      <a:pt x="3628" y="11090"/>
                      <a:pt x="2024" y="11362"/>
                    </a:cubicBezTo>
                    <a:cubicBezTo>
                      <a:pt x="2051" y="11393"/>
                      <a:pt x="2082" y="11419"/>
                      <a:pt x="2115" y="11443"/>
                    </a:cubicBezTo>
                    <a:cubicBezTo>
                      <a:pt x="1899" y="11465"/>
                      <a:pt x="1671" y="11476"/>
                      <a:pt x="1455" y="11510"/>
                    </a:cubicBezTo>
                    <a:cubicBezTo>
                      <a:pt x="1307" y="11532"/>
                      <a:pt x="1160" y="11574"/>
                      <a:pt x="1023" y="11635"/>
                    </a:cubicBezTo>
                    <a:cubicBezTo>
                      <a:pt x="1000" y="11602"/>
                      <a:pt x="967" y="11578"/>
                      <a:pt x="943" y="11545"/>
                    </a:cubicBezTo>
                    <a:cubicBezTo>
                      <a:pt x="626" y="11590"/>
                      <a:pt x="319" y="11635"/>
                      <a:pt x="0" y="11669"/>
                    </a:cubicBezTo>
                    <a:cubicBezTo>
                      <a:pt x="4891" y="15013"/>
                      <a:pt x="10646" y="16481"/>
                      <a:pt x="16286" y="16799"/>
                    </a:cubicBezTo>
                    <a:cubicBezTo>
                      <a:pt x="16289" y="16802"/>
                      <a:pt x="16293" y="16804"/>
                      <a:pt x="16297" y="16804"/>
                    </a:cubicBezTo>
                    <a:cubicBezTo>
                      <a:pt x="16302" y="16804"/>
                      <a:pt x="16306" y="16802"/>
                      <a:pt x="16308" y="16799"/>
                    </a:cubicBezTo>
                    <a:cubicBezTo>
                      <a:pt x="17116" y="16844"/>
                      <a:pt x="17921" y="16865"/>
                      <a:pt x="18720" y="16865"/>
                    </a:cubicBezTo>
                    <a:cubicBezTo>
                      <a:pt x="25982" y="16865"/>
                      <a:pt x="32791" y="15096"/>
                      <a:pt x="36951" y="13170"/>
                    </a:cubicBezTo>
                    <a:cubicBezTo>
                      <a:pt x="38725" y="12362"/>
                      <a:pt x="40488" y="11510"/>
                      <a:pt x="42285" y="10668"/>
                    </a:cubicBezTo>
                    <a:cubicBezTo>
                      <a:pt x="38236" y="7312"/>
                      <a:pt x="34176" y="3754"/>
                      <a:pt x="303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252;p45">
                <a:extLst>
                  <a:ext uri="{FF2B5EF4-FFF2-40B4-BE49-F238E27FC236}">
                    <a16:creationId xmlns:a16="http://schemas.microsoft.com/office/drawing/2014/main" id="{435DB75D-0519-FC2A-8696-015B5F3A9DB2}"/>
                  </a:ext>
                </a:extLst>
              </p:cNvPr>
              <p:cNvSpPr/>
              <p:nvPr/>
            </p:nvSpPr>
            <p:spPr>
              <a:xfrm>
                <a:off x="3508275" y="2910025"/>
                <a:ext cx="952500" cy="3347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13388" extrusionOk="0">
                    <a:moveTo>
                      <a:pt x="11372" y="1"/>
                    </a:moveTo>
                    <a:cubicBezTo>
                      <a:pt x="9667" y="434"/>
                      <a:pt x="7938" y="819"/>
                      <a:pt x="6209" y="1139"/>
                    </a:cubicBezTo>
                    <a:cubicBezTo>
                      <a:pt x="5469" y="1274"/>
                      <a:pt x="4731" y="1400"/>
                      <a:pt x="3991" y="1514"/>
                    </a:cubicBezTo>
                    <a:cubicBezTo>
                      <a:pt x="2828" y="1689"/>
                      <a:pt x="1681" y="1857"/>
                      <a:pt x="551" y="1857"/>
                    </a:cubicBezTo>
                    <a:cubicBezTo>
                      <a:pt x="367" y="1857"/>
                      <a:pt x="183" y="1853"/>
                      <a:pt x="0" y="1843"/>
                    </a:cubicBezTo>
                    <a:lnTo>
                      <a:pt x="0" y="1843"/>
                    </a:lnTo>
                    <a:cubicBezTo>
                      <a:pt x="1535" y="4915"/>
                      <a:pt x="2434" y="8122"/>
                      <a:pt x="5323" y="10145"/>
                    </a:cubicBezTo>
                    <a:cubicBezTo>
                      <a:pt x="8712" y="12512"/>
                      <a:pt x="12408" y="12363"/>
                      <a:pt x="16445" y="12522"/>
                    </a:cubicBezTo>
                    <a:cubicBezTo>
                      <a:pt x="23485" y="12818"/>
                      <a:pt x="30525" y="13137"/>
                      <a:pt x="37565" y="13387"/>
                    </a:cubicBezTo>
                    <a:cubicBezTo>
                      <a:pt x="37701" y="12216"/>
                      <a:pt x="37929" y="11078"/>
                      <a:pt x="37974" y="9884"/>
                    </a:cubicBezTo>
                    <a:cubicBezTo>
                      <a:pt x="37997" y="9782"/>
                      <a:pt x="37997" y="9668"/>
                      <a:pt x="37997" y="9554"/>
                    </a:cubicBezTo>
                    <a:cubicBezTo>
                      <a:pt x="38009" y="8542"/>
                      <a:pt x="38099" y="7394"/>
                      <a:pt x="37838" y="6415"/>
                    </a:cubicBezTo>
                    <a:cubicBezTo>
                      <a:pt x="37679" y="5790"/>
                      <a:pt x="37338" y="5243"/>
                      <a:pt x="37008" y="4687"/>
                    </a:cubicBezTo>
                    <a:cubicBezTo>
                      <a:pt x="29695" y="3890"/>
                      <a:pt x="22325" y="4505"/>
                      <a:pt x="15068" y="3174"/>
                    </a:cubicBezTo>
                    <a:cubicBezTo>
                      <a:pt x="15046" y="3181"/>
                      <a:pt x="15023" y="3185"/>
                      <a:pt x="14999" y="3185"/>
                    </a:cubicBezTo>
                    <a:cubicBezTo>
                      <a:pt x="14996" y="3185"/>
                      <a:pt x="14993" y="3185"/>
                      <a:pt x="14989" y="3184"/>
                    </a:cubicBezTo>
                    <a:cubicBezTo>
                      <a:pt x="14988" y="3185"/>
                      <a:pt x="14986" y="3185"/>
                      <a:pt x="14984" y="3185"/>
                    </a:cubicBezTo>
                    <a:cubicBezTo>
                      <a:pt x="14925" y="3185"/>
                      <a:pt x="14866" y="3164"/>
                      <a:pt x="14819" y="3128"/>
                    </a:cubicBezTo>
                    <a:cubicBezTo>
                      <a:pt x="14489" y="3060"/>
                      <a:pt x="14170" y="3014"/>
                      <a:pt x="13840" y="2946"/>
                    </a:cubicBezTo>
                    <a:cubicBezTo>
                      <a:pt x="13765" y="3249"/>
                      <a:pt x="13489" y="3469"/>
                      <a:pt x="13218" y="3469"/>
                    </a:cubicBezTo>
                    <a:cubicBezTo>
                      <a:pt x="13041" y="3469"/>
                      <a:pt x="12865" y="3375"/>
                      <a:pt x="12748" y="3151"/>
                    </a:cubicBezTo>
                    <a:cubicBezTo>
                      <a:pt x="12248" y="2150"/>
                      <a:pt x="11725" y="1082"/>
                      <a:pt x="11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253;p45">
                <a:extLst>
                  <a:ext uri="{FF2B5EF4-FFF2-40B4-BE49-F238E27FC236}">
                    <a16:creationId xmlns:a16="http://schemas.microsoft.com/office/drawing/2014/main" id="{06D78ED8-32C0-C42D-6F7C-D2DC13E757AE}"/>
                  </a:ext>
                </a:extLst>
              </p:cNvPr>
              <p:cNvSpPr/>
              <p:nvPr/>
            </p:nvSpPr>
            <p:spPr>
              <a:xfrm>
                <a:off x="3924325" y="3262875"/>
                <a:ext cx="433150" cy="359950"/>
              </a:xfrm>
              <a:custGeom>
                <a:avLst/>
                <a:gdLst/>
                <a:ahLst/>
                <a:cxnLst/>
                <a:rect l="l" t="t" r="r" b="b"/>
                <a:pathLst>
                  <a:path w="17326" h="1439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03" y="4923"/>
                      <a:pt x="11619" y="9389"/>
                      <a:pt x="17145" y="14397"/>
                    </a:cubicBezTo>
                    <a:cubicBezTo>
                      <a:pt x="17151" y="14353"/>
                      <a:pt x="17160" y="14308"/>
                      <a:pt x="17163" y="14264"/>
                    </a:cubicBezTo>
                    <a:cubicBezTo>
                      <a:pt x="17296" y="12885"/>
                      <a:pt x="17224" y="11491"/>
                      <a:pt x="17326" y="10116"/>
                    </a:cubicBezTo>
                    <a:cubicBezTo>
                      <a:pt x="13246" y="6907"/>
                      <a:pt x="8874" y="3822"/>
                      <a:pt x="5120" y="226"/>
                    </a:cubicBezTo>
                    <a:cubicBezTo>
                      <a:pt x="3406" y="184"/>
                      <a:pt x="1701" y="10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254;p45">
                <a:extLst>
                  <a:ext uri="{FF2B5EF4-FFF2-40B4-BE49-F238E27FC236}">
                    <a16:creationId xmlns:a16="http://schemas.microsoft.com/office/drawing/2014/main" id="{0ED2EAAD-774D-6768-51D6-F10E79C06821}"/>
                  </a:ext>
                </a:extLst>
              </p:cNvPr>
              <p:cNvSpPr/>
              <p:nvPr/>
            </p:nvSpPr>
            <p:spPr>
              <a:xfrm>
                <a:off x="2639225" y="3700375"/>
                <a:ext cx="1205325" cy="258175"/>
              </a:xfrm>
              <a:custGeom>
                <a:avLst/>
                <a:gdLst/>
                <a:ahLst/>
                <a:cxnLst/>
                <a:rect l="l" t="t" r="r" b="b"/>
                <a:pathLst>
                  <a:path w="48213" h="10327" extrusionOk="0">
                    <a:moveTo>
                      <a:pt x="14091" y="1"/>
                    </a:moveTo>
                    <a:cubicBezTo>
                      <a:pt x="11661" y="1839"/>
                      <a:pt x="8898" y="3263"/>
                      <a:pt x="6271" y="4788"/>
                    </a:cubicBezTo>
                    <a:cubicBezTo>
                      <a:pt x="4261" y="5954"/>
                      <a:pt x="2182" y="7432"/>
                      <a:pt x="0" y="8459"/>
                    </a:cubicBezTo>
                    <a:cubicBezTo>
                      <a:pt x="17225" y="9455"/>
                      <a:pt x="27604" y="10024"/>
                      <a:pt x="44372" y="10327"/>
                    </a:cubicBezTo>
                    <a:cubicBezTo>
                      <a:pt x="45541" y="9289"/>
                      <a:pt x="46851" y="8326"/>
                      <a:pt x="48213" y="7430"/>
                    </a:cubicBezTo>
                    <a:lnTo>
                      <a:pt x="48213" y="7430"/>
                    </a:lnTo>
                    <a:cubicBezTo>
                      <a:pt x="47956" y="7487"/>
                      <a:pt x="46621" y="7581"/>
                      <a:pt x="44655" y="7581"/>
                    </a:cubicBezTo>
                    <a:cubicBezTo>
                      <a:pt x="38529" y="7581"/>
                      <a:pt x="26274" y="6676"/>
                      <a:pt x="21395" y="968"/>
                    </a:cubicBezTo>
                    <a:cubicBezTo>
                      <a:pt x="20798" y="1015"/>
                      <a:pt x="20203" y="1041"/>
                      <a:pt x="19613" y="1041"/>
                    </a:cubicBezTo>
                    <a:cubicBezTo>
                      <a:pt x="17678" y="1041"/>
                      <a:pt x="15797" y="761"/>
                      <a:pt x="140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255;p45">
                <a:extLst>
                  <a:ext uri="{FF2B5EF4-FFF2-40B4-BE49-F238E27FC236}">
                    <a16:creationId xmlns:a16="http://schemas.microsoft.com/office/drawing/2014/main" id="{2B996014-1848-BABD-FD25-43DF8FEBEBFB}"/>
                  </a:ext>
                </a:extLst>
              </p:cNvPr>
              <p:cNvSpPr/>
              <p:nvPr/>
            </p:nvSpPr>
            <p:spPr>
              <a:xfrm>
                <a:off x="2971200" y="268850"/>
                <a:ext cx="2078700" cy="1142525"/>
              </a:xfrm>
              <a:custGeom>
                <a:avLst/>
                <a:gdLst/>
                <a:ahLst/>
                <a:cxnLst/>
                <a:rect l="l" t="t" r="r" b="b"/>
                <a:pathLst>
                  <a:path w="83148" h="45701" extrusionOk="0">
                    <a:moveTo>
                      <a:pt x="37405" y="1"/>
                    </a:moveTo>
                    <a:cubicBezTo>
                      <a:pt x="30766" y="1"/>
                      <a:pt x="25418" y="1472"/>
                      <a:pt x="21654" y="7374"/>
                    </a:cubicBezTo>
                    <a:cubicBezTo>
                      <a:pt x="21581" y="7495"/>
                      <a:pt x="21457" y="7547"/>
                      <a:pt x="21331" y="7547"/>
                    </a:cubicBezTo>
                    <a:cubicBezTo>
                      <a:pt x="21278" y="7547"/>
                      <a:pt x="21226" y="7538"/>
                      <a:pt x="21176" y="7521"/>
                    </a:cubicBezTo>
                    <a:cubicBezTo>
                      <a:pt x="11521" y="7680"/>
                      <a:pt x="3855" y="12424"/>
                      <a:pt x="11" y="21180"/>
                    </a:cubicBezTo>
                    <a:cubicBezTo>
                      <a:pt x="653" y="20739"/>
                      <a:pt x="1447" y="20519"/>
                      <a:pt x="2235" y="20519"/>
                    </a:cubicBezTo>
                    <a:cubicBezTo>
                      <a:pt x="2564" y="20519"/>
                      <a:pt x="2892" y="20557"/>
                      <a:pt x="3207" y="20634"/>
                    </a:cubicBezTo>
                    <a:cubicBezTo>
                      <a:pt x="3269" y="20589"/>
                      <a:pt x="3337" y="20570"/>
                      <a:pt x="3405" y="20570"/>
                    </a:cubicBezTo>
                    <a:cubicBezTo>
                      <a:pt x="3560" y="20570"/>
                      <a:pt x="3712" y="20674"/>
                      <a:pt x="3775" y="20816"/>
                    </a:cubicBezTo>
                    <a:cubicBezTo>
                      <a:pt x="3946" y="20953"/>
                      <a:pt x="3912" y="21191"/>
                      <a:pt x="3730" y="21271"/>
                    </a:cubicBezTo>
                    <a:cubicBezTo>
                      <a:pt x="3013" y="22818"/>
                      <a:pt x="2399" y="24455"/>
                      <a:pt x="1933" y="26127"/>
                    </a:cubicBezTo>
                    <a:cubicBezTo>
                      <a:pt x="0" y="32894"/>
                      <a:pt x="295" y="40309"/>
                      <a:pt x="5288" y="45701"/>
                    </a:cubicBezTo>
                    <a:cubicBezTo>
                      <a:pt x="5504" y="43960"/>
                      <a:pt x="6061" y="42244"/>
                      <a:pt x="6858" y="40867"/>
                    </a:cubicBezTo>
                    <a:cubicBezTo>
                      <a:pt x="7741" y="39355"/>
                      <a:pt x="9294" y="37996"/>
                      <a:pt x="11099" y="37996"/>
                    </a:cubicBezTo>
                    <a:cubicBezTo>
                      <a:pt x="11385" y="37996"/>
                      <a:pt x="11678" y="38030"/>
                      <a:pt x="11975" y="38103"/>
                    </a:cubicBezTo>
                    <a:cubicBezTo>
                      <a:pt x="13772" y="38535"/>
                      <a:pt x="14500" y="40229"/>
                      <a:pt x="14785" y="41913"/>
                    </a:cubicBezTo>
                    <a:cubicBezTo>
                      <a:pt x="15967" y="40311"/>
                      <a:pt x="17434" y="39025"/>
                      <a:pt x="19254" y="38127"/>
                    </a:cubicBezTo>
                    <a:cubicBezTo>
                      <a:pt x="19811" y="37854"/>
                      <a:pt x="20653" y="37695"/>
                      <a:pt x="21108" y="37309"/>
                    </a:cubicBezTo>
                    <a:cubicBezTo>
                      <a:pt x="22392" y="36216"/>
                      <a:pt x="22836" y="34397"/>
                      <a:pt x="22712" y="32862"/>
                    </a:cubicBezTo>
                    <a:cubicBezTo>
                      <a:pt x="22598" y="31315"/>
                      <a:pt x="22575" y="29791"/>
                      <a:pt x="22722" y="28256"/>
                    </a:cubicBezTo>
                    <a:cubicBezTo>
                      <a:pt x="22732" y="28176"/>
                      <a:pt x="22764" y="28101"/>
                      <a:pt x="22814" y="28039"/>
                    </a:cubicBezTo>
                    <a:cubicBezTo>
                      <a:pt x="22733" y="27737"/>
                      <a:pt x="22975" y="27550"/>
                      <a:pt x="23223" y="27550"/>
                    </a:cubicBezTo>
                    <a:cubicBezTo>
                      <a:pt x="23360" y="27550"/>
                      <a:pt x="23499" y="27607"/>
                      <a:pt x="23587" y="27732"/>
                    </a:cubicBezTo>
                    <a:cubicBezTo>
                      <a:pt x="24292" y="28733"/>
                      <a:pt x="25089" y="29449"/>
                      <a:pt x="26158" y="30040"/>
                    </a:cubicBezTo>
                    <a:cubicBezTo>
                      <a:pt x="26488" y="30223"/>
                      <a:pt x="26851" y="30450"/>
                      <a:pt x="27204" y="30586"/>
                    </a:cubicBezTo>
                    <a:cubicBezTo>
                      <a:pt x="27513" y="30762"/>
                      <a:pt x="27841" y="30846"/>
                      <a:pt x="28193" y="30846"/>
                    </a:cubicBezTo>
                    <a:cubicBezTo>
                      <a:pt x="28319" y="30846"/>
                      <a:pt x="28448" y="30835"/>
                      <a:pt x="28580" y="30814"/>
                    </a:cubicBezTo>
                    <a:cubicBezTo>
                      <a:pt x="28842" y="30943"/>
                      <a:pt x="29078" y="31008"/>
                      <a:pt x="29289" y="31008"/>
                    </a:cubicBezTo>
                    <a:cubicBezTo>
                      <a:pt x="29674" y="31008"/>
                      <a:pt x="29975" y="30792"/>
                      <a:pt x="30195" y="30359"/>
                    </a:cubicBezTo>
                    <a:cubicBezTo>
                      <a:pt x="31616" y="29188"/>
                      <a:pt x="32254" y="26480"/>
                      <a:pt x="33004" y="24570"/>
                    </a:cubicBezTo>
                    <a:cubicBezTo>
                      <a:pt x="32970" y="24422"/>
                      <a:pt x="33049" y="24263"/>
                      <a:pt x="33175" y="24160"/>
                    </a:cubicBezTo>
                    <a:cubicBezTo>
                      <a:pt x="33198" y="24093"/>
                      <a:pt x="33232" y="24025"/>
                      <a:pt x="33255" y="23956"/>
                    </a:cubicBezTo>
                    <a:cubicBezTo>
                      <a:pt x="33327" y="23799"/>
                      <a:pt x="33464" y="23734"/>
                      <a:pt x="33607" y="23734"/>
                    </a:cubicBezTo>
                    <a:cubicBezTo>
                      <a:pt x="33890" y="23734"/>
                      <a:pt x="34198" y="23991"/>
                      <a:pt x="34085" y="24309"/>
                    </a:cubicBezTo>
                    <a:cubicBezTo>
                      <a:pt x="34071" y="24338"/>
                      <a:pt x="34060" y="24368"/>
                      <a:pt x="34050" y="24400"/>
                    </a:cubicBezTo>
                    <a:cubicBezTo>
                      <a:pt x="41442" y="29324"/>
                      <a:pt x="51712" y="32417"/>
                      <a:pt x="60481" y="33544"/>
                    </a:cubicBezTo>
                    <a:cubicBezTo>
                      <a:pt x="62153" y="33764"/>
                      <a:pt x="64369" y="33986"/>
                      <a:pt x="66664" y="33986"/>
                    </a:cubicBezTo>
                    <a:cubicBezTo>
                      <a:pt x="67553" y="33986"/>
                      <a:pt x="68454" y="33953"/>
                      <a:pt x="69340" y="33873"/>
                    </a:cubicBezTo>
                    <a:cubicBezTo>
                      <a:pt x="72161" y="33612"/>
                      <a:pt x="74822" y="32884"/>
                      <a:pt x="76471" y="31257"/>
                    </a:cubicBezTo>
                    <a:cubicBezTo>
                      <a:pt x="83147" y="24672"/>
                      <a:pt x="67270" y="18713"/>
                      <a:pt x="63938" y="18485"/>
                    </a:cubicBezTo>
                    <a:cubicBezTo>
                      <a:pt x="63437" y="18450"/>
                      <a:pt x="63437" y="17722"/>
                      <a:pt x="63938" y="17700"/>
                    </a:cubicBezTo>
                    <a:cubicBezTo>
                      <a:pt x="64029" y="17697"/>
                      <a:pt x="64120" y="17695"/>
                      <a:pt x="64211" y="17695"/>
                    </a:cubicBezTo>
                    <a:cubicBezTo>
                      <a:pt x="64557" y="17695"/>
                      <a:pt x="64902" y="17716"/>
                      <a:pt x="65246" y="17757"/>
                    </a:cubicBezTo>
                    <a:cubicBezTo>
                      <a:pt x="65268" y="17700"/>
                      <a:pt x="65280" y="17653"/>
                      <a:pt x="65325" y="17596"/>
                    </a:cubicBezTo>
                    <a:cubicBezTo>
                      <a:pt x="66691" y="16061"/>
                      <a:pt x="68169" y="14663"/>
                      <a:pt x="69590" y="13184"/>
                    </a:cubicBezTo>
                    <a:cubicBezTo>
                      <a:pt x="70420" y="12309"/>
                      <a:pt x="71296" y="11398"/>
                      <a:pt x="71967" y="10375"/>
                    </a:cubicBezTo>
                    <a:cubicBezTo>
                      <a:pt x="73309" y="8305"/>
                      <a:pt x="74003" y="6531"/>
                      <a:pt x="72467" y="5212"/>
                    </a:cubicBezTo>
                    <a:cubicBezTo>
                      <a:pt x="71776" y="4625"/>
                      <a:pt x="71053" y="4461"/>
                      <a:pt x="70233" y="4461"/>
                    </a:cubicBezTo>
                    <a:cubicBezTo>
                      <a:pt x="69433" y="4461"/>
                      <a:pt x="68542" y="4617"/>
                      <a:pt x="67498" y="4689"/>
                    </a:cubicBezTo>
                    <a:cubicBezTo>
                      <a:pt x="65757" y="4815"/>
                      <a:pt x="64029" y="5121"/>
                      <a:pt x="62323" y="5520"/>
                    </a:cubicBezTo>
                    <a:cubicBezTo>
                      <a:pt x="60230" y="5998"/>
                      <a:pt x="58183" y="6657"/>
                      <a:pt x="56091" y="7168"/>
                    </a:cubicBezTo>
                    <a:cubicBezTo>
                      <a:pt x="55996" y="7237"/>
                      <a:pt x="55882" y="7273"/>
                      <a:pt x="55767" y="7273"/>
                    </a:cubicBezTo>
                    <a:cubicBezTo>
                      <a:pt x="55727" y="7273"/>
                      <a:pt x="55687" y="7269"/>
                      <a:pt x="55647" y="7260"/>
                    </a:cubicBezTo>
                    <a:lnTo>
                      <a:pt x="55624" y="7260"/>
                    </a:lnTo>
                    <a:cubicBezTo>
                      <a:pt x="55602" y="7248"/>
                      <a:pt x="55567" y="7237"/>
                      <a:pt x="55545" y="7225"/>
                    </a:cubicBezTo>
                    <a:cubicBezTo>
                      <a:pt x="55533" y="7225"/>
                      <a:pt x="55522" y="7215"/>
                      <a:pt x="55511" y="7203"/>
                    </a:cubicBezTo>
                    <a:cubicBezTo>
                      <a:pt x="55465" y="7180"/>
                      <a:pt x="55420" y="7168"/>
                      <a:pt x="55374" y="7135"/>
                    </a:cubicBezTo>
                    <a:cubicBezTo>
                      <a:pt x="49972" y="2574"/>
                      <a:pt x="45161" y="83"/>
                      <a:pt x="37950" y="4"/>
                    </a:cubicBezTo>
                    <a:cubicBezTo>
                      <a:pt x="37768" y="2"/>
                      <a:pt x="37586" y="1"/>
                      <a:pt x="37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256;p45">
                <a:extLst>
                  <a:ext uri="{FF2B5EF4-FFF2-40B4-BE49-F238E27FC236}">
                    <a16:creationId xmlns:a16="http://schemas.microsoft.com/office/drawing/2014/main" id="{EC0761D1-9151-1376-D10A-F39D621C27B2}"/>
                  </a:ext>
                </a:extLst>
              </p:cNvPr>
              <p:cNvSpPr/>
              <p:nvPr/>
            </p:nvSpPr>
            <p:spPr>
              <a:xfrm>
                <a:off x="2892175" y="4605175"/>
                <a:ext cx="174000" cy="200450"/>
              </a:xfrm>
              <a:custGeom>
                <a:avLst/>
                <a:gdLst/>
                <a:ahLst/>
                <a:cxnLst/>
                <a:rect l="l" t="t" r="r" b="b"/>
                <a:pathLst>
                  <a:path w="6960" h="8018" extrusionOk="0">
                    <a:moveTo>
                      <a:pt x="3350" y="0"/>
                    </a:moveTo>
                    <a:cubicBezTo>
                      <a:pt x="2925" y="1532"/>
                      <a:pt x="2235" y="3004"/>
                      <a:pt x="1633" y="4466"/>
                    </a:cubicBezTo>
                    <a:cubicBezTo>
                      <a:pt x="1141" y="5661"/>
                      <a:pt x="698" y="6928"/>
                      <a:pt x="1" y="8018"/>
                    </a:cubicBezTo>
                    <a:cubicBezTo>
                      <a:pt x="1258" y="7869"/>
                      <a:pt x="2536" y="7873"/>
                      <a:pt x="3801" y="7859"/>
                    </a:cubicBezTo>
                    <a:cubicBezTo>
                      <a:pt x="4452" y="7851"/>
                      <a:pt x="5129" y="7784"/>
                      <a:pt x="5795" y="7784"/>
                    </a:cubicBezTo>
                    <a:cubicBezTo>
                      <a:pt x="6190" y="7784"/>
                      <a:pt x="6580" y="7807"/>
                      <a:pt x="6959" y="7881"/>
                    </a:cubicBezTo>
                    <a:cubicBezTo>
                      <a:pt x="6194" y="6706"/>
                      <a:pt x="5790" y="5185"/>
                      <a:pt x="5217" y="3946"/>
                    </a:cubicBezTo>
                    <a:cubicBezTo>
                      <a:pt x="4609" y="2629"/>
                      <a:pt x="3911" y="1340"/>
                      <a:pt x="33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257;p45">
                <a:extLst>
                  <a:ext uri="{FF2B5EF4-FFF2-40B4-BE49-F238E27FC236}">
                    <a16:creationId xmlns:a16="http://schemas.microsoft.com/office/drawing/2014/main" id="{09070C59-53FB-F5D1-071D-5D98A362EFD6}"/>
                  </a:ext>
                </a:extLst>
              </p:cNvPr>
              <p:cNvSpPr/>
              <p:nvPr/>
            </p:nvSpPr>
            <p:spPr>
              <a:xfrm>
                <a:off x="4002700" y="4081900"/>
                <a:ext cx="543925" cy="983050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39322" extrusionOk="0">
                    <a:moveTo>
                      <a:pt x="10912" y="3263"/>
                    </a:moveTo>
                    <a:cubicBezTo>
                      <a:pt x="11134" y="3263"/>
                      <a:pt x="11352" y="3272"/>
                      <a:pt x="11567" y="3292"/>
                    </a:cubicBezTo>
                    <a:cubicBezTo>
                      <a:pt x="13432" y="3463"/>
                      <a:pt x="15013" y="4430"/>
                      <a:pt x="15559" y="6717"/>
                    </a:cubicBezTo>
                    <a:cubicBezTo>
                      <a:pt x="15695" y="7297"/>
                      <a:pt x="15729" y="7842"/>
                      <a:pt x="15649" y="8377"/>
                    </a:cubicBezTo>
                    <a:cubicBezTo>
                      <a:pt x="15137" y="12652"/>
                      <a:pt x="8666" y="15587"/>
                      <a:pt x="5208" y="16372"/>
                    </a:cubicBezTo>
                    <a:cubicBezTo>
                      <a:pt x="5159" y="16382"/>
                      <a:pt x="5111" y="16386"/>
                      <a:pt x="5065" y="16386"/>
                    </a:cubicBezTo>
                    <a:cubicBezTo>
                      <a:pt x="4851" y="16386"/>
                      <a:pt x="4684" y="16283"/>
                      <a:pt x="4572" y="16133"/>
                    </a:cubicBezTo>
                    <a:cubicBezTo>
                      <a:pt x="4356" y="16122"/>
                      <a:pt x="4151" y="15996"/>
                      <a:pt x="4129" y="15690"/>
                    </a:cubicBezTo>
                    <a:cubicBezTo>
                      <a:pt x="4026" y="14085"/>
                      <a:pt x="4174" y="12458"/>
                      <a:pt x="4105" y="10855"/>
                    </a:cubicBezTo>
                    <a:lnTo>
                      <a:pt x="4107" y="10855"/>
                    </a:lnTo>
                    <a:cubicBezTo>
                      <a:pt x="4038" y="9240"/>
                      <a:pt x="3800" y="7648"/>
                      <a:pt x="3697" y="6033"/>
                    </a:cubicBezTo>
                    <a:cubicBezTo>
                      <a:pt x="3677" y="5767"/>
                      <a:pt x="3894" y="5630"/>
                      <a:pt x="4120" y="5630"/>
                    </a:cubicBezTo>
                    <a:cubicBezTo>
                      <a:pt x="4146" y="5630"/>
                      <a:pt x="4171" y="5632"/>
                      <a:pt x="4197" y="5636"/>
                    </a:cubicBezTo>
                    <a:cubicBezTo>
                      <a:pt x="5831" y="4387"/>
                      <a:pt x="8531" y="3263"/>
                      <a:pt x="10912" y="3263"/>
                    </a:cubicBezTo>
                    <a:close/>
                    <a:moveTo>
                      <a:pt x="11109" y="20764"/>
                    </a:moveTo>
                    <a:cubicBezTo>
                      <a:pt x="13548" y="20764"/>
                      <a:pt x="15609" y="21681"/>
                      <a:pt x="15706" y="24662"/>
                    </a:cubicBezTo>
                    <a:cubicBezTo>
                      <a:pt x="15865" y="29451"/>
                      <a:pt x="10429" y="33249"/>
                      <a:pt x="6313" y="34283"/>
                    </a:cubicBezTo>
                    <a:cubicBezTo>
                      <a:pt x="6250" y="34300"/>
                      <a:pt x="6191" y="34308"/>
                      <a:pt x="6135" y="34308"/>
                    </a:cubicBezTo>
                    <a:cubicBezTo>
                      <a:pt x="5969" y="34308"/>
                      <a:pt x="5835" y="34238"/>
                      <a:pt x="5732" y="34136"/>
                    </a:cubicBezTo>
                    <a:cubicBezTo>
                      <a:pt x="5707" y="34139"/>
                      <a:pt x="5681" y="34140"/>
                      <a:pt x="5655" y="34140"/>
                    </a:cubicBezTo>
                    <a:cubicBezTo>
                      <a:pt x="5383" y="34140"/>
                      <a:pt x="5114" y="33974"/>
                      <a:pt x="5073" y="33590"/>
                    </a:cubicBezTo>
                    <a:cubicBezTo>
                      <a:pt x="4720" y="30177"/>
                      <a:pt x="4197" y="26482"/>
                      <a:pt x="4334" y="23024"/>
                    </a:cubicBezTo>
                    <a:cubicBezTo>
                      <a:pt x="4095" y="22853"/>
                      <a:pt x="4140" y="22443"/>
                      <a:pt x="4435" y="22296"/>
                    </a:cubicBezTo>
                    <a:cubicBezTo>
                      <a:pt x="4518" y="22166"/>
                      <a:pt x="4639" y="22105"/>
                      <a:pt x="4772" y="22105"/>
                    </a:cubicBezTo>
                    <a:cubicBezTo>
                      <a:pt x="4803" y="22105"/>
                      <a:pt x="4835" y="22108"/>
                      <a:pt x="4867" y="22114"/>
                    </a:cubicBezTo>
                    <a:cubicBezTo>
                      <a:pt x="6519" y="21476"/>
                      <a:pt x="8961" y="20764"/>
                      <a:pt x="11109" y="20764"/>
                    </a:cubicBezTo>
                    <a:close/>
                    <a:moveTo>
                      <a:pt x="13981" y="1"/>
                    </a:moveTo>
                    <a:cubicBezTo>
                      <a:pt x="13580" y="1"/>
                      <a:pt x="13175" y="26"/>
                      <a:pt x="12772" y="74"/>
                    </a:cubicBezTo>
                    <a:cubicBezTo>
                      <a:pt x="11771" y="188"/>
                      <a:pt x="10771" y="426"/>
                      <a:pt x="9771" y="755"/>
                    </a:cubicBezTo>
                    <a:cubicBezTo>
                      <a:pt x="6358" y="1848"/>
                      <a:pt x="2980" y="3940"/>
                      <a:pt x="1" y="5589"/>
                    </a:cubicBezTo>
                    <a:cubicBezTo>
                      <a:pt x="1184" y="16757"/>
                      <a:pt x="1275" y="28097"/>
                      <a:pt x="1763" y="39321"/>
                    </a:cubicBezTo>
                    <a:cubicBezTo>
                      <a:pt x="6187" y="38195"/>
                      <a:pt x="10248" y="36364"/>
                      <a:pt x="13876" y="33555"/>
                    </a:cubicBezTo>
                    <a:cubicBezTo>
                      <a:pt x="15832" y="32054"/>
                      <a:pt x="17731" y="30405"/>
                      <a:pt x="18993" y="28233"/>
                    </a:cubicBezTo>
                    <a:cubicBezTo>
                      <a:pt x="21757" y="23502"/>
                      <a:pt x="20358" y="17316"/>
                      <a:pt x="14183" y="16826"/>
                    </a:cubicBezTo>
                    <a:cubicBezTo>
                      <a:pt x="14175" y="16824"/>
                      <a:pt x="14167" y="16821"/>
                      <a:pt x="14161" y="16815"/>
                    </a:cubicBezTo>
                    <a:cubicBezTo>
                      <a:pt x="13876" y="16860"/>
                      <a:pt x="13592" y="16906"/>
                      <a:pt x="13319" y="16963"/>
                    </a:cubicBezTo>
                    <a:cubicBezTo>
                      <a:pt x="13298" y="16965"/>
                      <a:pt x="13276" y="16967"/>
                      <a:pt x="13255" y="16967"/>
                    </a:cubicBezTo>
                    <a:cubicBezTo>
                      <a:pt x="13029" y="16967"/>
                      <a:pt x="12823" y="16807"/>
                      <a:pt x="12762" y="16610"/>
                    </a:cubicBezTo>
                    <a:cubicBezTo>
                      <a:pt x="12522" y="16450"/>
                      <a:pt x="12409" y="16099"/>
                      <a:pt x="12670" y="15883"/>
                    </a:cubicBezTo>
                    <a:cubicBezTo>
                      <a:pt x="12819" y="15769"/>
                      <a:pt x="12978" y="15666"/>
                      <a:pt x="13137" y="15563"/>
                    </a:cubicBezTo>
                    <a:cubicBezTo>
                      <a:pt x="13148" y="15439"/>
                      <a:pt x="13216" y="15314"/>
                      <a:pt x="13341" y="15200"/>
                    </a:cubicBezTo>
                    <a:cubicBezTo>
                      <a:pt x="14866" y="13801"/>
                      <a:pt x="16491" y="12368"/>
                      <a:pt x="17698" y="10651"/>
                    </a:cubicBezTo>
                    <a:cubicBezTo>
                      <a:pt x="18024" y="10213"/>
                      <a:pt x="18313" y="9748"/>
                      <a:pt x="18561" y="9263"/>
                    </a:cubicBezTo>
                    <a:cubicBezTo>
                      <a:pt x="19380" y="7682"/>
                      <a:pt x="19983" y="5237"/>
                      <a:pt x="19437" y="3485"/>
                    </a:cubicBezTo>
                    <a:cubicBezTo>
                      <a:pt x="18630" y="906"/>
                      <a:pt x="16371" y="1"/>
                      <a:pt x="13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258;p45">
                <a:extLst>
                  <a:ext uri="{FF2B5EF4-FFF2-40B4-BE49-F238E27FC236}">
                    <a16:creationId xmlns:a16="http://schemas.microsoft.com/office/drawing/2014/main" id="{ADC5714B-641C-99DC-6635-36531861B88F}"/>
                  </a:ext>
                </a:extLst>
              </p:cNvPr>
              <p:cNvSpPr/>
              <p:nvPr/>
            </p:nvSpPr>
            <p:spPr>
              <a:xfrm>
                <a:off x="2238200" y="4012050"/>
                <a:ext cx="1546525" cy="1422525"/>
              </a:xfrm>
              <a:custGeom>
                <a:avLst/>
                <a:gdLst/>
                <a:ahLst/>
                <a:cxnLst/>
                <a:rect l="l" t="t" r="r" b="b"/>
                <a:pathLst>
                  <a:path w="61861" h="56901" extrusionOk="0">
                    <a:moveTo>
                      <a:pt x="5257" y="5940"/>
                    </a:moveTo>
                    <a:cubicBezTo>
                      <a:pt x="5257" y="5940"/>
                      <a:pt x="5258" y="5940"/>
                      <a:pt x="5258" y="5940"/>
                    </a:cubicBezTo>
                    <a:cubicBezTo>
                      <a:pt x="21845" y="5962"/>
                      <a:pt x="38432" y="6681"/>
                      <a:pt x="55017" y="6892"/>
                    </a:cubicBezTo>
                    <a:cubicBezTo>
                      <a:pt x="55714" y="6902"/>
                      <a:pt x="55872" y="7734"/>
                      <a:pt x="55506" y="8116"/>
                    </a:cubicBezTo>
                    <a:cubicBezTo>
                      <a:pt x="56136" y="22044"/>
                      <a:pt x="55390" y="36780"/>
                      <a:pt x="54262" y="50662"/>
                    </a:cubicBezTo>
                    <a:cubicBezTo>
                      <a:pt x="54482" y="50939"/>
                      <a:pt x="54335" y="51469"/>
                      <a:pt x="53869" y="51530"/>
                    </a:cubicBezTo>
                    <a:lnTo>
                      <a:pt x="53869" y="51531"/>
                    </a:lnTo>
                    <a:cubicBezTo>
                      <a:pt x="53833" y="51536"/>
                      <a:pt x="53796" y="51538"/>
                      <a:pt x="53761" y="51543"/>
                    </a:cubicBezTo>
                    <a:cubicBezTo>
                      <a:pt x="53714" y="51553"/>
                      <a:pt x="53667" y="51559"/>
                      <a:pt x="53619" y="51559"/>
                    </a:cubicBezTo>
                    <a:cubicBezTo>
                      <a:pt x="45621" y="52579"/>
                      <a:pt x="37202" y="53097"/>
                      <a:pt x="28795" y="53097"/>
                    </a:cubicBezTo>
                    <a:cubicBezTo>
                      <a:pt x="20819" y="53097"/>
                      <a:pt x="12853" y="52631"/>
                      <a:pt x="5269" y="51685"/>
                    </a:cubicBezTo>
                    <a:cubicBezTo>
                      <a:pt x="5179" y="51674"/>
                      <a:pt x="5094" y="51633"/>
                      <a:pt x="5031" y="51569"/>
                    </a:cubicBezTo>
                    <a:cubicBezTo>
                      <a:pt x="4942" y="51606"/>
                      <a:pt x="4845" y="51625"/>
                      <a:pt x="4749" y="51625"/>
                    </a:cubicBezTo>
                    <a:cubicBezTo>
                      <a:pt x="4430" y="51625"/>
                      <a:pt x="4116" y="51420"/>
                      <a:pt x="4116" y="51006"/>
                    </a:cubicBezTo>
                    <a:cubicBezTo>
                      <a:pt x="4126" y="36386"/>
                      <a:pt x="3636" y="21366"/>
                      <a:pt x="4887" y="6799"/>
                    </a:cubicBezTo>
                    <a:cubicBezTo>
                      <a:pt x="4888" y="6790"/>
                      <a:pt x="4896" y="6787"/>
                      <a:pt x="4897" y="6777"/>
                    </a:cubicBezTo>
                    <a:cubicBezTo>
                      <a:pt x="4652" y="6492"/>
                      <a:pt x="4769" y="5940"/>
                      <a:pt x="5257" y="5940"/>
                    </a:cubicBezTo>
                    <a:close/>
                    <a:moveTo>
                      <a:pt x="1158" y="1"/>
                    </a:moveTo>
                    <a:cubicBezTo>
                      <a:pt x="711" y="20018"/>
                      <a:pt x="1" y="35656"/>
                      <a:pt x="304" y="55537"/>
                    </a:cubicBezTo>
                    <a:cubicBezTo>
                      <a:pt x="540" y="55536"/>
                      <a:pt x="776" y="55535"/>
                      <a:pt x="1013" y="55535"/>
                    </a:cubicBezTo>
                    <a:cubicBezTo>
                      <a:pt x="11123" y="55535"/>
                      <a:pt x="21282" y="56534"/>
                      <a:pt x="31396" y="56761"/>
                    </a:cubicBezTo>
                    <a:cubicBezTo>
                      <a:pt x="35738" y="56859"/>
                      <a:pt x="40080" y="56901"/>
                      <a:pt x="44423" y="56901"/>
                    </a:cubicBezTo>
                    <a:cubicBezTo>
                      <a:pt x="50236" y="56901"/>
                      <a:pt x="56049" y="56825"/>
                      <a:pt x="61861" y="56706"/>
                    </a:cubicBezTo>
                    <a:cubicBezTo>
                      <a:pt x="60892" y="47631"/>
                      <a:pt x="60833" y="38385"/>
                      <a:pt x="60594" y="29267"/>
                    </a:cubicBezTo>
                    <a:cubicBezTo>
                      <a:pt x="60361" y="20337"/>
                      <a:pt x="60561" y="14189"/>
                      <a:pt x="60716" y="2125"/>
                    </a:cubicBezTo>
                    <a:cubicBezTo>
                      <a:pt x="60700" y="2113"/>
                      <a:pt x="60681" y="2105"/>
                      <a:pt x="60666" y="2093"/>
                    </a:cubicBezTo>
                    <a:cubicBezTo>
                      <a:pt x="59156" y="2127"/>
                      <a:pt x="57644" y="2142"/>
                      <a:pt x="56131" y="2142"/>
                    </a:cubicBezTo>
                    <a:cubicBezTo>
                      <a:pt x="47329" y="2142"/>
                      <a:pt x="38484" y="1641"/>
                      <a:pt x="29699" y="1445"/>
                    </a:cubicBezTo>
                    <a:cubicBezTo>
                      <a:pt x="20212" y="1234"/>
                      <a:pt x="10556" y="1465"/>
                      <a:pt x="11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59;p45">
                <a:extLst>
                  <a:ext uri="{FF2B5EF4-FFF2-40B4-BE49-F238E27FC236}">
                    <a16:creationId xmlns:a16="http://schemas.microsoft.com/office/drawing/2014/main" id="{AA598CCF-AF1E-E029-C94C-D53CFF913F77}"/>
                  </a:ext>
                </a:extLst>
              </p:cNvPr>
              <p:cNvSpPr/>
              <p:nvPr/>
            </p:nvSpPr>
            <p:spPr>
              <a:xfrm>
                <a:off x="3781475" y="3720025"/>
                <a:ext cx="935750" cy="1698350"/>
              </a:xfrm>
              <a:custGeom>
                <a:avLst/>
                <a:gdLst/>
                <a:ahLst/>
                <a:cxnLst/>
                <a:rect l="l" t="t" r="r" b="b"/>
                <a:pathLst>
                  <a:path w="37430" h="67934" extrusionOk="0">
                    <a:moveTo>
                      <a:pt x="30515" y="1"/>
                    </a:moveTo>
                    <a:cubicBezTo>
                      <a:pt x="27971" y="551"/>
                      <a:pt x="25420" y="1025"/>
                      <a:pt x="22861" y="1423"/>
                    </a:cubicBezTo>
                    <a:cubicBezTo>
                      <a:pt x="22840" y="1425"/>
                      <a:pt x="22820" y="1426"/>
                      <a:pt x="22800" y="1426"/>
                    </a:cubicBezTo>
                    <a:cubicBezTo>
                      <a:pt x="22703" y="1426"/>
                      <a:pt x="22620" y="1402"/>
                      <a:pt x="22555" y="1356"/>
                    </a:cubicBezTo>
                    <a:cubicBezTo>
                      <a:pt x="19348" y="3266"/>
                      <a:pt x="16072" y="5074"/>
                      <a:pt x="12773" y="6837"/>
                    </a:cubicBezTo>
                    <a:cubicBezTo>
                      <a:pt x="8531" y="9123"/>
                      <a:pt x="4244" y="11329"/>
                      <a:pt x="1" y="13604"/>
                    </a:cubicBezTo>
                    <a:cubicBezTo>
                      <a:pt x="786" y="22623"/>
                      <a:pt x="228" y="31892"/>
                      <a:pt x="422" y="40945"/>
                    </a:cubicBezTo>
                    <a:cubicBezTo>
                      <a:pt x="627" y="49952"/>
                      <a:pt x="1365" y="58948"/>
                      <a:pt x="1525" y="67933"/>
                    </a:cubicBezTo>
                    <a:cubicBezTo>
                      <a:pt x="7076" y="64874"/>
                      <a:pt x="13012" y="62440"/>
                      <a:pt x="18642" y="59516"/>
                    </a:cubicBezTo>
                    <a:cubicBezTo>
                      <a:pt x="24408" y="56526"/>
                      <a:pt x="29958" y="53103"/>
                      <a:pt x="35781" y="50236"/>
                    </a:cubicBezTo>
                    <a:cubicBezTo>
                      <a:pt x="36076" y="44085"/>
                      <a:pt x="36281" y="39000"/>
                      <a:pt x="36452" y="34246"/>
                    </a:cubicBezTo>
                    <a:cubicBezTo>
                      <a:pt x="36725" y="27411"/>
                      <a:pt x="36963" y="21247"/>
                      <a:pt x="37430" y="13582"/>
                    </a:cubicBezTo>
                    <a:cubicBezTo>
                      <a:pt x="36702" y="12319"/>
                      <a:pt x="35997" y="11034"/>
                      <a:pt x="35327" y="9736"/>
                    </a:cubicBezTo>
                    <a:lnTo>
                      <a:pt x="35327" y="9736"/>
                    </a:lnTo>
                    <a:cubicBezTo>
                      <a:pt x="35429" y="17323"/>
                      <a:pt x="35008" y="24999"/>
                      <a:pt x="34485" y="32642"/>
                    </a:cubicBezTo>
                    <a:cubicBezTo>
                      <a:pt x="34144" y="37532"/>
                      <a:pt x="33769" y="42411"/>
                      <a:pt x="33462" y="47244"/>
                    </a:cubicBezTo>
                    <a:cubicBezTo>
                      <a:pt x="33633" y="47472"/>
                      <a:pt x="33655" y="47801"/>
                      <a:pt x="33394" y="48007"/>
                    </a:cubicBezTo>
                    <a:cubicBezTo>
                      <a:pt x="33315" y="48351"/>
                      <a:pt x="33016" y="48530"/>
                      <a:pt x="32727" y="48530"/>
                    </a:cubicBezTo>
                    <a:cubicBezTo>
                      <a:pt x="32643" y="48530"/>
                      <a:pt x="32560" y="48515"/>
                      <a:pt x="32483" y="48484"/>
                    </a:cubicBezTo>
                    <a:cubicBezTo>
                      <a:pt x="23477" y="52999"/>
                      <a:pt x="14457" y="58209"/>
                      <a:pt x="5052" y="61756"/>
                    </a:cubicBezTo>
                    <a:cubicBezTo>
                      <a:pt x="5015" y="61769"/>
                      <a:pt x="4981" y="61775"/>
                      <a:pt x="4949" y="61775"/>
                    </a:cubicBezTo>
                    <a:cubicBezTo>
                      <a:pt x="4760" y="61775"/>
                      <a:pt x="4650" y="61567"/>
                      <a:pt x="4688" y="61392"/>
                    </a:cubicBezTo>
                    <a:cubicBezTo>
                      <a:pt x="4427" y="61324"/>
                      <a:pt x="4199" y="61131"/>
                      <a:pt x="4199" y="60835"/>
                    </a:cubicBezTo>
                    <a:cubicBezTo>
                      <a:pt x="4086" y="46471"/>
                      <a:pt x="4575" y="32278"/>
                      <a:pt x="3949" y="17891"/>
                    </a:cubicBezTo>
                    <a:cubicBezTo>
                      <a:pt x="3778" y="17720"/>
                      <a:pt x="3756" y="17437"/>
                      <a:pt x="4029" y="17276"/>
                    </a:cubicBezTo>
                    <a:cubicBezTo>
                      <a:pt x="7895" y="15047"/>
                      <a:pt x="11854" y="12944"/>
                      <a:pt x="15834" y="10896"/>
                    </a:cubicBezTo>
                    <a:cubicBezTo>
                      <a:pt x="21155" y="8144"/>
                      <a:pt x="26547" y="5506"/>
                      <a:pt x="31858" y="2776"/>
                    </a:cubicBezTo>
                    <a:cubicBezTo>
                      <a:pt x="31402" y="1844"/>
                      <a:pt x="30959" y="923"/>
                      <a:pt x="30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260;p45">
                <a:extLst>
                  <a:ext uri="{FF2B5EF4-FFF2-40B4-BE49-F238E27FC236}">
                    <a16:creationId xmlns:a16="http://schemas.microsoft.com/office/drawing/2014/main" id="{FC1CC36A-4CD9-7CBF-E560-DAA0F5B281E3}"/>
                  </a:ext>
                </a:extLst>
              </p:cNvPr>
              <p:cNvSpPr/>
              <p:nvPr/>
            </p:nvSpPr>
            <p:spPr>
              <a:xfrm>
                <a:off x="4563950" y="3623975"/>
                <a:ext cx="472850" cy="597375"/>
              </a:xfrm>
              <a:custGeom>
                <a:avLst/>
                <a:gdLst/>
                <a:ahLst/>
                <a:cxnLst/>
                <a:rect l="l" t="t" r="r" b="b"/>
                <a:pathLst>
                  <a:path w="18914" h="23895" extrusionOk="0">
                    <a:moveTo>
                      <a:pt x="14786" y="1"/>
                    </a:moveTo>
                    <a:cubicBezTo>
                      <a:pt x="9872" y="1343"/>
                      <a:pt x="4936" y="2628"/>
                      <a:pt x="0" y="3686"/>
                    </a:cubicBezTo>
                    <a:cubicBezTo>
                      <a:pt x="3014" y="7427"/>
                      <a:pt x="4982" y="11897"/>
                      <a:pt x="7189" y="16208"/>
                    </a:cubicBezTo>
                    <a:cubicBezTo>
                      <a:pt x="7212" y="16239"/>
                      <a:pt x="7230" y="16273"/>
                      <a:pt x="7245" y="16309"/>
                    </a:cubicBezTo>
                    <a:cubicBezTo>
                      <a:pt x="7291" y="16388"/>
                      <a:pt x="7324" y="16468"/>
                      <a:pt x="7370" y="16548"/>
                    </a:cubicBezTo>
                    <a:cubicBezTo>
                      <a:pt x="8643" y="19027"/>
                      <a:pt x="10021" y="21439"/>
                      <a:pt x="11726" y="23633"/>
                    </a:cubicBezTo>
                    <a:cubicBezTo>
                      <a:pt x="11786" y="23711"/>
                      <a:pt x="11828" y="23799"/>
                      <a:pt x="11851" y="23895"/>
                    </a:cubicBezTo>
                    <a:cubicBezTo>
                      <a:pt x="13341" y="23690"/>
                      <a:pt x="14831" y="23633"/>
                      <a:pt x="16241" y="22996"/>
                    </a:cubicBezTo>
                    <a:cubicBezTo>
                      <a:pt x="17401" y="22462"/>
                      <a:pt x="18072" y="21598"/>
                      <a:pt x="18914" y="20790"/>
                    </a:cubicBezTo>
                    <a:cubicBezTo>
                      <a:pt x="18902" y="20768"/>
                      <a:pt x="18890" y="20756"/>
                      <a:pt x="18890" y="20722"/>
                    </a:cubicBezTo>
                    <a:cubicBezTo>
                      <a:pt x="17992" y="15048"/>
                      <a:pt x="16730" y="9474"/>
                      <a:pt x="15570" y="3867"/>
                    </a:cubicBezTo>
                    <a:cubicBezTo>
                      <a:pt x="15491" y="3470"/>
                      <a:pt x="15411" y="3084"/>
                      <a:pt x="15330" y="2685"/>
                    </a:cubicBezTo>
                    <a:cubicBezTo>
                      <a:pt x="15161" y="2548"/>
                      <a:pt x="15149" y="2356"/>
                      <a:pt x="15229" y="2207"/>
                    </a:cubicBezTo>
                    <a:cubicBezTo>
                      <a:pt x="15081" y="1468"/>
                      <a:pt x="14933" y="740"/>
                      <a:pt x="147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261;p45">
                <a:extLst>
                  <a:ext uri="{FF2B5EF4-FFF2-40B4-BE49-F238E27FC236}">
                    <a16:creationId xmlns:a16="http://schemas.microsoft.com/office/drawing/2014/main" id="{0121F2F7-C09F-26AF-836D-A395CA3C528E}"/>
                  </a:ext>
                </a:extLst>
              </p:cNvPr>
              <p:cNvSpPr/>
              <p:nvPr/>
            </p:nvSpPr>
            <p:spPr>
              <a:xfrm>
                <a:off x="2517100" y="4302500"/>
                <a:ext cx="926525" cy="888450"/>
              </a:xfrm>
              <a:custGeom>
                <a:avLst/>
                <a:gdLst/>
                <a:ahLst/>
                <a:cxnLst/>
                <a:rect l="l" t="t" r="r" b="b"/>
                <a:pathLst>
                  <a:path w="37061" h="35538" extrusionOk="0">
                    <a:moveTo>
                      <a:pt x="18407" y="10653"/>
                    </a:moveTo>
                    <a:cubicBezTo>
                      <a:pt x="18505" y="10653"/>
                      <a:pt x="18600" y="10690"/>
                      <a:pt x="18673" y="10777"/>
                    </a:cubicBezTo>
                    <a:cubicBezTo>
                      <a:pt x="19894" y="12227"/>
                      <a:pt x="20759" y="13959"/>
                      <a:pt x="21587" y="15658"/>
                    </a:cubicBezTo>
                    <a:cubicBezTo>
                      <a:pt x="22275" y="17069"/>
                      <a:pt x="23407" y="18912"/>
                      <a:pt x="23329" y="20506"/>
                    </a:cubicBezTo>
                    <a:cubicBezTo>
                      <a:pt x="23319" y="20740"/>
                      <a:pt x="23125" y="20906"/>
                      <a:pt x="22912" y="20906"/>
                    </a:cubicBezTo>
                    <a:cubicBezTo>
                      <a:pt x="22849" y="20906"/>
                      <a:pt x="22784" y="20891"/>
                      <a:pt x="22722" y="20859"/>
                    </a:cubicBezTo>
                    <a:cubicBezTo>
                      <a:pt x="22045" y="21173"/>
                      <a:pt x="21293" y="21238"/>
                      <a:pt x="20533" y="21238"/>
                    </a:cubicBezTo>
                    <a:cubicBezTo>
                      <a:pt x="20008" y="21238"/>
                      <a:pt x="19480" y="21207"/>
                      <a:pt x="18968" y="21207"/>
                    </a:cubicBezTo>
                    <a:cubicBezTo>
                      <a:pt x="18913" y="21207"/>
                      <a:pt x="18858" y="21207"/>
                      <a:pt x="18804" y="21208"/>
                    </a:cubicBezTo>
                    <a:cubicBezTo>
                      <a:pt x="18188" y="21218"/>
                      <a:pt x="17569" y="21233"/>
                      <a:pt x="16951" y="21233"/>
                    </a:cubicBezTo>
                    <a:cubicBezTo>
                      <a:pt x="16046" y="21233"/>
                      <a:pt x="15142" y="21200"/>
                      <a:pt x="14248" y="21065"/>
                    </a:cubicBezTo>
                    <a:cubicBezTo>
                      <a:pt x="13899" y="21012"/>
                      <a:pt x="13863" y="20539"/>
                      <a:pt x="14089" y="20332"/>
                    </a:cubicBezTo>
                    <a:cubicBezTo>
                      <a:pt x="14303" y="18689"/>
                      <a:pt x="15124" y="17113"/>
                      <a:pt x="15750" y="15587"/>
                    </a:cubicBezTo>
                    <a:cubicBezTo>
                      <a:pt x="16400" y="14003"/>
                      <a:pt x="16973" y="12335"/>
                      <a:pt x="17932" y="10908"/>
                    </a:cubicBezTo>
                    <a:cubicBezTo>
                      <a:pt x="17971" y="10850"/>
                      <a:pt x="18024" y="10830"/>
                      <a:pt x="18074" y="10802"/>
                    </a:cubicBezTo>
                    <a:cubicBezTo>
                      <a:pt x="18160" y="10711"/>
                      <a:pt x="18285" y="10653"/>
                      <a:pt x="18407" y="10653"/>
                    </a:cubicBezTo>
                    <a:close/>
                    <a:moveTo>
                      <a:pt x="14815" y="0"/>
                    </a:moveTo>
                    <a:cubicBezTo>
                      <a:pt x="10971" y="12061"/>
                      <a:pt x="5034" y="23728"/>
                      <a:pt x="1" y="35327"/>
                    </a:cubicBezTo>
                    <a:cubicBezTo>
                      <a:pt x="448" y="35295"/>
                      <a:pt x="898" y="35284"/>
                      <a:pt x="1348" y="35284"/>
                    </a:cubicBezTo>
                    <a:cubicBezTo>
                      <a:pt x="2087" y="35284"/>
                      <a:pt x="2828" y="35313"/>
                      <a:pt x="3559" y="35328"/>
                    </a:cubicBezTo>
                    <a:cubicBezTo>
                      <a:pt x="3677" y="35330"/>
                      <a:pt x="3797" y="35331"/>
                      <a:pt x="3918" y="35331"/>
                    </a:cubicBezTo>
                    <a:cubicBezTo>
                      <a:pt x="4354" y="35331"/>
                      <a:pt x="4806" y="35319"/>
                      <a:pt x="5260" y="35319"/>
                    </a:cubicBezTo>
                    <a:cubicBezTo>
                      <a:pt x="6022" y="35319"/>
                      <a:pt x="6788" y="35353"/>
                      <a:pt x="7493" y="35538"/>
                    </a:cubicBezTo>
                    <a:cubicBezTo>
                      <a:pt x="7995" y="33456"/>
                      <a:pt x="8971" y="31268"/>
                      <a:pt x="9977" y="29380"/>
                    </a:cubicBezTo>
                    <a:cubicBezTo>
                      <a:pt x="9873" y="29123"/>
                      <a:pt x="10006" y="28779"/>
                      <a:pt x="10382" y="28749"/>
                    </a:cubicBezTo>
                    <a:cubicBezTo>
                      <a:pt x="12648" y="28563"/>
                      <a:pt x="14932" y="28510"/>
                      <a:pt x="17219" y="28510"/>
                    </a:cubicBezTo>
                    <a:cubicBezTo>
                      <a:pt x="19944" y="28510"/>
                      <a:pt x="22673" y="28585"/>
                      <a:pt x="25379" y="28595"/>
                    </a:cubicBezTo>
                    <a:cubicBezTo>
                      <a:pt x="25924" y="28598"/>
                      <a:pt x="26095" y="29156"/>
                      <a:pt x="25911" y="29529"/>
                    </a:cubicBezTo>
                    <a:cubicBezTo>
                      <a:pt x="26662" y="31354"/>
                      <a:pt x="26968" y="33408"/>
                      <a:pt x="27345" y="35329"/>
                    </a:cubicBezTo>
                    <a:cubicBezTo>
                      <a:pt x="27358" y="35390"/>
                      <a:pt x="27349" y="35444"/>
                      <a:pt x="27345" y="35500"/>
                    </a:cubicBezTo>
                    <a:cubicBezTo>
                      <a:pt x="29021" y="35212"/>
                      <a:pt x="30888" y="35089"/>
                      <a:pt x="32736" y="35089"/>
                    </a:cubicBezTo>
                    <a:cubicBezTo>
                      <a:pt x="34227" y="35089"/>
                      <a:pt x="35705" y="35169"/>
                      <a:pt x="37060" y="35306"/>
                    </a:cubicBezTo>
                    <a:cubicBezTo>
                      <a:pt x="33411" y="23659"/>
                      <a:pt x="29210" y="12118"/>
                      <a:pt x="26064" y="328"/>
                    </a:cubicBezTo>
                    <a:cubicBezTo>
                      <a:pt x="26059" y="329"/>
                      <a:pt x="26057" y="335"/>
                      <a:pt x="26052" y="336"/>
                    </a:cubicBezTo>
                    <a:cubicBezTo>
                      <a:pt x="25303" y="506"/>
                      <a:pt x="24526" y="561"/>
                      <a:pt x="23742" y="561"/>
                    </a:cubicBezTo>
                    <a:cubicBezTo>
                      <a:pt x="22576" y="561"/>
                      <a:pt x="21393" y="439"/>
                      <a:pt x="20256" y="395"/>
                    </a:cubicBezTo>
                    <a:cubicBezTo>
                      <a:pt x="18439" y="324"/>
                      <a:pt x="16609" y="306"/>
                      <a:pt x="14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262;p45">
                <a:extLst>
                  <a:ext uri="{FF2B5EF4-FFF2-40B4-BE49-F238E27FC236}">
                    <a16:creationId xmlns:a16="http://schemas.microsoft.com/office/drawing/2014/main" id="{2D6EBD16-C6E1-203F-C90C-B6CF3FA3D3F2}"/>
                  </a:ext>
                </a:extLst>
              </p:cNvPr>
              <p:cNvSpPr/>
              <p:nvPr/>
            </p:nvSpPr>
            <p:spPr>
              <a:xfrm>
                <a:off x="2329075" y="4160550"/>
                <a:ext cx="1312575" cy="1178925"/>
              </a:xfrm>
              <a:custGeom>
                <a:avLst/>
                <a:gdLst/>
                <a:ahLst/>
                <a:cxnLst/>
                <a:rect l="l" t="t" r="r" b="b"/>
                <a:pathLst>
                  <a:path w="52503" h="47157" extrusionOk="0">
                    <a:moveTo>
                      <a:pt x="1933" y="1017"/>
                    </a:moveTo>
                    <a:lnTo>
                      <a:pt x="1933" y="1017"/>
                    </a:lnTo>
                    <a:cubicBezTo>
                      <a:pt x="18286" y="1748"/>
                      <a:pt x="34669" y="1809"/>
                      <a:pt x="51029" y="2355"/>
                    </a:cubicBezTo>
                    <a:cubicBezTo>
                      <a:pt x="50028" y="16672"/>
                      <a:pt x="49960" y="29147"/>
                      <a:pt x="49453" y="44581"/>
                    </a:cubicBezTo>
                    <a:cubicBezTo>
                      <a:pt x="41612" y="44784"/>
                      <a:pt x="33796" y="45437"/>
                      <a:pt x="25939" y="45481"/>
                    </a:cubicBezTo>
                    <a:cubicBezTo>
                      <a:pt x="25609" y="45483"/>
                      <a:pt x="25279" y="45483"/>
                      <a:pt x="24949" y="45483"/>
                    </a:cubicBezTo>
                    <a:cubicBezTo>
                      <a:pt x="17218" y="45483"/>
                      <a:pt x="9501" y="44995"/>
                      <a:pt x="1776" y="44967"/>
                    </a:cubicBezTo>
                    <a:cubicBezTo>
                      <a:pt x="2072" y="30436"/>
                      <a:pt x="2863" y="15522"/>
                      <a:pt x="1933" y="1017"/>
                    </a:cubicBezTo>
                    <a:close/>
                    <a:moveTo>
                      <a:pt x="1623" y="0"/>
                    </a:moveTo>
                    <a:cubicBezTo>
                      <a:pt x="1135" y="0"/>
                      <a:pt x="1017" y="552"/>
                      <a:pt x="1262" y="837"/>
                    </a:cubicBezTo>
                    <a:cubicBezTo>
                      <a:pt x="1261" y="847"/>
                      <a:pt x="1253" y="850"/>
                      <a:pt x="1252" y="859"/>
                    </a:cubicBezTo>
                    <a:cubicBezTo>
                      <a:pt x="1" y="15426"/>
                      <a:pt x="491" y="30445"/>
                      <a:pt x="482" y="45066"/>
                    </a:cubicBezTo>
                    <a:cubicBezTo>
                      <a:pt x="482" y="45480"/>
                      <a:pt x="796" y="45685"/>
                      <a:pt x="1114" y="45685"/>
                    </a:cubicBezTo>
                    <a:cubicBezTo>
                      <a:pt x="1211" y="45685"/>
                      <a:pt x="1307" y="45666"/>
                      <a:pt x="1396" y="45629"/>
                    </a:cubicBezTo>
                    <a:cubicBezTo>
                      <a:pt x="1461" y="45693"/>
                      <a:pt x="1544" y="45734"/>
                      <a:pt x="1635" y="45745"/>
                    </a:cubicBezTo>
                    <a:cubicBezTo>
                      <a:pt x="9218" y="46690"/>
                      <a:pt x="17182" y="47157"/>
                      <a:pt x="25157" y="47157"/>
                    </a:cubicBezTo>
                    <a:cubicBezTo>
                      <a:pt x="33565" y="47157"/>
                      <a:pt x="41985" y="46638"/>
                      <a:pt x="49984" y="45618"/>
                    </a:cubicBezTo>
                    <a:cubicBezTo>
                      <a:pt x="50032" y="45618"/>
                      <a:pt x="50079" y="45612"/>
                      <a:pt x="50126" y="45601"/>
                    </a:cubicBezTo>
                    <a:cubicBezTo>
                      <a:pt x="50162" y="45597"/>
                      <a:pt x="50198" y="45594"/>
                      <a:pt x="50234" y="45590"/>
                    </a:cubicBezTo>
                    <a:cubicBezTo>
                      <a:pt x="50700" y="45529"/>
                      <a:pt x="50847" y="44999"/>
                      <a:pt x="50627" y="44721"/>
                    </a:cubicBezTo>
                    <a:cubicBezTo>
                      <a:pt x="51755" y="30840"/>
                      <a:pt x="52503" y="16104"/>
                      <a:pt x="51871" y="2176"/>
                    </a:cubicBezTo>
                    <a:cubicBezTo>
                      <a:pt x="52238" y="1794"/>
                      <a:pt x="52079" y="962"/>
                      <a:pt x="51383" y="952"/>
                    </a:cubicBezTo>
                    <a:cubicBezTo>
                      <a:pt x="34797" y="741"/>
                      <a:pt x="18211" y="21"/>
                      <a:pt x="1623" y="0"/>
                    </a:cubicBezTo>
                    <a:close/>
                  </a:path>
                </a:pathLst>
              </a:custGeom>
              <a:solidFill>
                <a:srgbClr val="34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263;p45">
                <a:extLst>
                  <a:ext uri="{FF2B5EF4-FFF2-40B4-BE49-F238E27FC236}">
                    <a16:creationId xmlns:a16="http://schemas.microsoft.com/office/drawing/2014/main" id="{55992C9F-1475-1F81-3B6E-12DA6415225E}"/>
                  </a:ext>
                </a:extLst>
              </p:cNvPr>
              <p:cNvSpPr/>
              <p:nvPr/>
            </p:nvSpPr>
            <p:spPr>
              <a:xfrm>
                <a:off x="2483675" y="4279625"/>
                <a:ext cx="1000450" cy="942475"/>
              </a:xfrm>
              <a:custGeom>
                <a:avLst/>
                <a:gdLst/>
                <a:ahLst/>
                <a:cxnLst/>
                <a:rect l="l" t="t" r="r" b="b"/>
                <a:pathLst>
                  <a:path w="40018" h="37699" extrusionOk="0">
                    <a:moveTo>
                      <a:pt x="16152" y="915"/>
                    </a:moveTo>
                    <a:cubicBezTo>
                      <a:pt x="17948" y="1221"/>
                      <a:pt x="19776" y="1239"/>
                      <a:pt x="21593" y="1310"/>
                    </a:cubicBezTo>
                    <a:cubicBezTo>
                      <a:pt x="22730" y="1354"/>
                      <a:pt x="23913" y="1476"/>
                      <a:pt x="25079" y="1476"/>
                    </a:cubicBezTo>
                    <a:cubicBezTo>
                      <a:pt x="25864" y="1476"/>
                      <a:pt x="26640" y="1421"/>
                      <a:pt x="27389" y="1251"/>
                    </a:cubicBezTo>
                    <a:cubicBezTo>
                      <a:pt x="27394" y="1250"/>
                      <a:pt x="27396" y="1244"/>
                      <a:pt x="27401" y="1243"/>
                    </a:cubicBezTo>
                    <a:cubicBezTo>
                      <a:pt x="30547" y="13033"/>
                      <a:pt x="34748" y="24574"/>
                      <a:pt x="38397" y="36221"/>
                    </a:cubicBezTo>
                    <a:cubicBezTo>
                      <a:pt x="37042" y="36084"/>
                      <a:pt x="35564" y="36004"/>
                      <a:pt x="34073" y="36004"/>
                    </a:cubicBezTo>
                    <a:cubicBezTo>
                      <a:pt x="32225" y="36004"/>
                      <a:pt x="30358" y="36127"/>
                      <a:pt x="28682" y="36415"/>
                    </a:cubicBezTo>
                    <a:cubicBezTo>
                      <a:pt x="28686" y="36359"/>
                      <a:pt x="28695" y="36305"/>
                      <a:pt x="28682" y="36244"/>
                    </a:cubicBezTo>
                    <a:cubicBezTo>
                      <a:pt x="28305" y="34323"/>
                      <a:pt x="28001" y="32269"/>
                      <a:pt x="27248" y="30444"/>
                    </a:cubicBezTo>
                    <a:cubicBezTo>
                      <a:pt x="27432" y="30071"/>
                      <a:pt x="27261" y="29513"/>
                      <a:pt x="26718" y="29510"/>
                    </a:cubicBezTo>
                    <a:cubicBezTo>
                      <a:pt x="24010" y="29500"/>
                      <a:pt x="21281" y="29425"/>
                      <a:pt x="18556" y="29425"/>
                    </a:cubicBezTo>
                    <a:cubicBezTo>
                      <a:pt x="16269" y="29425"/>
                      <a:pt x="13985" y="29478"/>
                      <a:pt x="11719" y="29664"/>
                    </a:cubicBezTo>
                    <a:cubicBezTo>
                      <a:pt x="11343" y="29694"/>
                      <a:pt x="11210" y="30038"/>
                      <a:pt x="11314" y="30295"/>
                    </a:cubicBezTo>
                    <a:cubicBezTo>
                      <a:pt x="10308" y="32183"/>
                      <a:pt x="9332" y="34371"/>
                      <a:pt x="8830" y="36453"/>
                    </a:cubicBezTo>
                    <a:cubicBezTo>
                      <a:pt x="8125" y="36268"/>
                      <a:pt x="7359" y="36234"/>
                      <a:pt x="6597" y="36234"/>
                    </a:cubicBezTo>
                    <a:cubicBezTo>
                      <a:pt x="6143" y="36234"/>
                      <a:pt x="5691" y="36246"/>
                      <a:pt x="5255" y="36246"/>
                    </a:cubicBezTo>
                    <a:cubicBezTo>
                      <a:pt x="5134" y="36246"/>
                      <a:pt x="5014" y="36245"/>
                      <a:pt x="4896" y="36243"/>
                    </a:cubicBezTo>
                    <a:cubicBezTo>
                      <a:pt x="4168" y="36228"/>
                      <a:pt x="3431" y="36199"/>
                      <a:pt x="2696" y="36199"/>
                    </a:cubicBezTo>
                    <a:cubicBezTo>
                      <a:pt x="2242" y="36199"/>
                      <a:pt x="1789" y="36210"/>
                      <a:pt x="1339" y="36243"/>
                    </a:cubicBezTo>
                    <a:cubicBezTo>
                      <a:pt x="6371" y="24643"/>
                      <a:pt x="12308" y="12976"/>
                      <a:pt x="16152" y="915"/>
                    </a:cubicBezTo>
                    <a:close/>
                    <a:moveTo>
                      <a:pt x="18861" y="1"/>
                    </a:moveTo>
                    <a:cubicBezTo>
                      <a:pt x="17948" y="1"/>
                      <a:pt x="17037" y="33"/>
                      <a:pt x="16134" y="138"/>
                    </a:cubicBezTo>
                    <a:cubicBezTo>
                      <a:pt x="16076" y="106"/>
                      <a:pt x="16011" y="88"/>
                      <a:pt x="15947" y="88"/>
                    </a:cubicBezTo>
                    <a:cubicBezTo>
                      <a:pt x="15848" y="88"/>
                      <a:pt x="15751" y="132"/>
                      <a:pt x="15691" y="241"/>
                    </a:cubicBezTo>
                    <a:cubicBezTo>
                      <a:pt x="9503" y="11426"/>
                      <a:pt x="5111" y="23939"/>
                      <a:pt x="123" y="35703"/>
                    </a:cubicBezTo>
                    <a:cubicBezTo>
                      <a:pt x="0" y="35991"/>
                      <a:pt x="80" y="36265"/>
                      <a:pt x="245" y="36457"/>
                    </a:cubicBezTo>
                    <a:cubicBezTo>
                      <a:pt x="98" y="36662"/>
                      <a:pt x="176" y="37036"/>
                      <a:pt x="455" y="37095"/>
                    </a:cubicBezTo>
                    <a:cubicBezTo>
                      <a:pt x="1897" y="37404"/>
                      <a:pt x="3424" y="37390"/>
                      <a:pt x="4896" y="37454"/>
                    </a:cubicBezTo>
                    <a:cubicBezTo>
                      <a:pt x="5717" y="37489"/>
                      <a:pt x="6601" y="37595"/>
                      <a:pt x="7465" y="37595"/>
                    </a:cubicBezTo>
                    <a:cubicBezTo>
                      <a:pt x="8017" y="37595"/>
                      <a:pt x="8562" y="37552"/>
                      <a:pt x="9077" y="37419"/>
                    </a:cubicBezTo>
                    <a:cubicBezTo>
                      <a:pt x="9151" y="37464"/>
                      <a:pt x="9231" y="37492"/>
                      <a:pt x="9312" y="37492"/>
                    </a:cubicBezTo>
                    <a:cubicBezTo>
                      <a:pt x="9452" y="37492"/>
                      <a:pt x="9595" y="37409"/>
                      <a:pt x="9711" y="37194"/>
                    </a:cubicBezTo>
                    <a:cubicBezTo>
                      <a:pt x="10771" y="35229"/>
                      <a:pt x="11499" y="32789"/>
                      <a:pt x="11990" y="30594"/>
                    </a:cubicBezTo>
                    <a:cubicBezTo>
                      <a:pt x="14359" y="30784"/>
                      <a:pt x="16747" y="30833"/>
                      <a:pt x="19138" y="30833"/>
                    </a:cubicBezTo>
                    <a:cubicBezTo>
                      <a:pt x="21570" y="30833"/>
                      <a:pt x="24004" y="30782"/>
                      <a:pt x="26423" y="30775"/>
                    </a:cubicBezTo>
                    <a:cubicBezTo>
                      <a:pt x="26500" y="32719"/>
                      <a:pt x="27062" y="34697"/>
                      <a:pt x="27494" y="36571"/>
                    </a:cubicBezTo>
                    <a:cubicBezTo>
                      <a:pt x="27542" y="36778"/>
                      <a:pt x="27660" y="36901"/>
                      <a:pt x="27803" y="36964"/>
                    </a:cubicBezTo>
                    <a:cubicBezTo>
                      <a:pt x="27830" y="37089"/>
                      <a:pt x="27898" y="37205"/>
                      <a:pt x="28042" y="37233"/>
                    </a:cubicBezTo>
                    <a:cubicBezTo>
                      <a:pt x="29741" y="37561"/>
                      <a:pt x="31679" y="37698"/>
                      <a:pt x="33612" y="37698"/>
                    </a:cubicBezTo>
                    <a:cubicBezTo>
                      <a:pt x="35437" y="37698"/>
                      <a:pt x="37258" y="37576"/>
                      <a:pt x="38872" y="37377"/>
                    </a:cubicBezTo>
                    <a:cubicBezTo>
                      <a:pt x="38892" y="37375"/>
                      <a:pt x="38906" y="37365"/>
                      <a:pt x="38924" y="37361"/>
                    </a:cubicBezTo>
                    <a:cubicBezTo>
                      <a:pt x="39026" y="37421"/>
                      <a:pt x="39142" y="37449"/>
                      <a:pt x="39258" y="37449"/>
                    </a:cubicBezTo>
                    <a:cubicBezTo>
                      <a:pt x="39639" y="37449"/>
                      <a:pt x="40018" y="37148"/>
                      <a:pt x="39868" y="36682"/>
                    </a:cubicBezTo>
                    <a:cubicBezTo>
                      <a:pt x="36030" y="24701"/>
                      <a:pt x="32667" y="12475"/>
                      <a:pt x="28218" y="704"/>
                    </a:cubicBezTo>
                    <a:cubicBezTo>
                      <a:pt x="28134" y="484"/>
                      <a:pt x="27951" y="387"/>
                      <a:pt x="27769" y="387"/>
                    </a:cubicBezTo>
                    <a:cubicBezTo>
                      <a:pt x="27653" y="387"/>
                      <a:pt x="27537" y="427"/>
                      <a:pt x="27450" y="501"/>
                    </a:cubicBezTo>
                    <a:cubicBezTo>
                      <a:pt x="27427" y="488"/>
                      <a:pt x="27415" y="463"/>
                      <a:pt x="27389" y="455"/>
                    </a:cubicBezTo>
                    <a:cubicBezTo>
                      <a:pt x="26141" y="93"/>
                      <a:pt x="24779" y="74"/>
                      <a:pt x="23446" y="74"/>
                    </a:cubicBezTo>
                    <a:cubicBezTo>
                      <a:pt x="23292" y="74"/>
                      <a:pt x="23138" y="74"/>
                      <a:pt x="22985" y="74"/>
                    </a:cubicBezTo>
                    <a:cubicBezTo>
                      <a:pt x="22664" y="74"/>
                      <a:pt x="22345" y="73"/>
                      <a:pt x="22031" y="66"/>
                    </a:cubicBezTo>
                    <a:cubicBezTo>
                      <a:pt x="20979" y="44"/>
                      <a:pt x="19919" y="1"/>
                      <a:pt x="188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264;p45">
                <a:extLst>
                  <a:ext uri="{FF2B5EF4-FFF2-40B4-BE49-F238E27FC236}">
                    <a16:creationId xmlns:a16="http://schemas.microsoft.com/office/drawing/2014/main" id="{F268E2D7-7E8A-5355-A249-5F7F81966753}"/>
                  </a:ext>
                </a:extLst>
              </p:cNvPr>
              <p:cNvSpPr/>
              <p:nvPr/>
            </p:nvSpPr>
            <p:spPr>
              <a:xfrm>
                <a:off x="3971550" y="4043025"/>
                <a:ext cx="6393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575" h="42744" extrusionOk="0">
                    <a:moveTo>
                      <a:pt x="15217" y="1555"/>
                    </a:moveTo>
                    <a:cubicBezTo>
                      <a:pt x="17610" y="1555"/>
                      <a:pt x="19873" y="2456"/>
                      <a:pt x="20683" y="5040"/>
                    </a:cubicBezTo>
                    <a:cubicBezTo>
                      <a:pt x="21233" y="6792"/>
                      <a:pt x="20623" y="9237"/>
                      <a:pt x="19805" y="10822"/>
                    </a:cubicBezTo>
                    <a:cubicBezTo>
                      <a:pt x="18593" y="13168"/>
                      <a:pt x="16508" y="14990"/>
                      <a:pt x="14587" y="16753"/>
                    </a:cubicBezTo>
                    <a:cubicBezTo>
                      <a:pt x="14463" y="16865"/>
                      <a:pt x="14399" y="16991"/>
                      <a:pt x="14379" y="17115"/>
                    </a:cubicBezTo>
                    <a:cubicBezTo>
                      <a:pt x="14225" y="17225"/>
                      <a:pt x="14063" y="17329"/>
                      <a:pt x="13918" y="17441"/>
                    </a:cubicBezTo>
                    <a:cubicBezTo>
                      <a:pt x="13650" y="17648"/>
                      <a:pt x="13773" y="18007"/>
                      <a:pt x="14012" y="18169"/>
                    </a:cubicBezTo>
                    <a:cubicBezTo>
                      <a:pt x="14065" y="18360"/>
                      <a:pt x="14267" y="18519"/>
                      <a:pt x="14486" y="18519"/>
                    </a:cubicBezTo>
                    <a:cubicBezTo>
                      <a:pt x="14510" y="18519"/>
                      <a:pt x="14535" y="18517"/>
                      <a:pt x="14560" y="18513"/>
                    </a:cubicBezTo>
                    <a:cubicBezTo>
                      <a:pt x="14840" y="18465"/>
                      <a:pt x="15121" y="18418"/>
                      <a:pt x="15402" y="18369"/>
                    </a:cubicBezTo>
                    <a:cubicBezTo>
                      <a:pt x="15411" y="18370"/>
                      <a:pt x="15418" y="18376"/>
                      <a:pt x="15428" y="18377"/>
                    </a:cubicBezTo>
                    <a:cubicBezTo>
                      <a:pt x="21603" y="18867"/>
                      <a:pt x="23006" y="25054"/>
                      <a:pt x="20245" y="29786"/>
                    </a:cubicBezTo>
                    <a:cubicBezTo>
                      <a:pt x="18980" y="31955"/>
                      <a:pt x="17076" y="33605"/>
                      <a:pt x="15121" y="35116"/>
                    </a:cubicBezTo>
                    <a:cubicBezTo>
                      <a:pt x="11493" y="37918"/>
                      <a:pt x="7436" y="39756"/>
                      <a:pt x="3009" y="40876"/>
                    </a:cubicBezTo>
                    <a:cubicBezTo>
                      <a:pt x="2517" y="29648"/>
                      <a:pt x="2428" y="18312"/>
                      <a:pt x="1246" y="7140"/>
                    </a:cubicBezTo>
                    <a:cubicBezTo>
                      <a:pt x="5097" y="5015"/>
                      <a:pt x="9623" y="2136"/>
                      <a:pt x="14013" y="1627"/>
                    </a:cubicBezTo>
                    <a:cubicBezTo>
                      <a:pt x="14414" y="1580"/>
                      <a:pt x="14818" y="1555"/>
                      <a:pt x="15217" y="1555"/>
                    </a:cubicBezTo>
                    <a:close/>
                    <a:moveTo>
                      <a:pt x="15572" y="1"/>
                    </a:moveTo>
                    <a:cubicBezTo>
                      <a:pt x="10313" y="1"/>
                      <a:pt x="3580" y="4307"/>
                      <a:pt x="368" y="6565"/>
                    </a:cubicBezTo>
                    <a:cubicBezTo>
                      <a:pt x="1" y="6823"/>
                      <a:pt x="153" y="7314"/>
                      <a:pt x="479" y="7414"/>
                    </a:cubicBezTo>
                    <a:cubicBezTo>
                      <a:pt x="282" y="18954"/>
                      <a:pt x="1243" y="30568"/>
                      <a:pt x="1708" y="42097"/>
                    </a:cubicBezTo>
                    <a:cubicBezTo>
                      <a:pt x="1725" y="42529"/>
                      <a:pt x="2066" y="42744"/>
                      <a:pt x="2400" y="42744"/>
                    </a:cubicBezTo>
                    <a:cubicBezTo>
                      <a:pt x="2700" y="42744"/>
                      <a:pt x="2995" y="42569"/>
                      <a:pt x="3042" y="42222"/>
                    </a:cubicBezTo>
                    <a:cubicBezTo>
                      <a:pt x="10270" y="40499"/>
                      <a:pt x="19218" y="36303"/>
                      <a:pt x="22285" y="28992"/>
                    </a:cubicBezTo>
                    <a:cubicBezTo>
                      <a:pt x="24281" y="24236"/>
                      <a:pt x="22243" y="17385"/>
                      <a:pt x="16678" y="17385"/>
                    </a:cubicBezTo>
                    <a:cubicBezTo>
                      <a:pt x="16422" y="17385"/>
                      <a:pt x="16158" y="17400"/>
                      <a:pt x="15887" y="17430"/>
                    </a:cubicBezTo>
                    <a:cubicBezTo>
                      <a:pt x="19925" y="13635"/>
                      <a:pt x="25575" y="6576"/>
                      <a:pt x="20030" y="1555"/>
                    </a:cubicBezTo>
                    <a:cubicBezTo>
                      <a:pt x="18809" y="448"/>
                      <a:pt x="17267" y="1"/>
                      <a:pt x="155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265;p45">
                <a:extLst>
                  <a:ext uri="{FF2B5EF4-FFF2-40B4-BE49-F238E27FC236}">
                    <a16:creationId xmlns:a16="http://schemas.microsoft.com/office/drawing/2014/main" id="{E5FD7AE8-696A-E9AC-166B-4870CEEE99BA}"/>
                  </a:ext>
                </a:extLst>
              </p:cNvPr>
              <p:cNvSpPr/>
              <p:nvPr/>
            </p:nvSpPr>
            <p:spPr>
              <a:xfrm>
                <a:off x="4094650" y="4163325"/>
                <a:ext cx="328375" cy="328250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13130" extrusionOk="0">
                    <a:moveTo>
                      <a:pt x="6515" y="1258"/>
                    </a:moveTo>
                    <a:cubicBezTo>
                      <a:pt x="8992" y="1258"/>
                      <a:pt x="11364" y="2790"/>
                      <a:pt x="10310" y="5775"/>
                    </a:cubicBezTo>
                    <a:cubicBezTo>
                      <a:pt x="9146" y="9074"/>
                      <a:pt x="4681" y="11058"/>
                      <a:pt x="1492" y="11851"/>
                    </a:cubicBezTo>
                    <a:cubicBezTo>
                      <a:pt x="1951" y="9055"/>
                      <a:pt x="1678" y="5794"/>
                      <a:pt x="950" y="3082"/>
                    </a:cubicBezTo>
                    <a:cubicBezTo>
                      <a:pt x="2399" y="2512"/>
                      <a:pt x="3768" y="1699"/>
                      <a:pt x="5305" y="1381"/>
                    </a:cubicBezTo>
                    <a:cubicBezTo>
                      <a:pt x="5702" y="1299"/>
                      <a:pt x="6110" y="1258"/>
                      <a:pt x="6515" y="1258"/>
                    </a:cubicBezTo>
                    <a:close/>
                    <a:moveTo>
                      <a:pt x="7244" y="1"/>
                    </a:moveTo>
                    <a:cubicBezTo>
                      <a:pt x="4857" y="1"/>
                      <a:pt x="2149" y="1132"/>
                      <a:pt x="514" y="2383"/>
                    </a:cubicBezTo>
                    <a:cubicBezTo>
                      <a:pt x="485" y="2378"/>
                      <a:pt x="454" y="2375"/>
                      <a:pt x="424" y="2375"/>
                    </a:cubicBezTo>
                    <a:cubicBezTo>
                      <a:pt x="210" y="2375"/>
                      <a:pt x="0" y="2515"/>
                      <a:pt x="18" y="2782"/>
                    </a:cubicBezTo>
                    <a:cubicBezTo>
                      <a:pt x="122" y="4389"/>
                      <a:pt x="355" y="5983"/>
                      <a:pt x="424" y="7593"/>
                    </a:cubicBezTo>
                    <a:cubicBezTo>
                      <a:pt x="495" y="9206"/>
                      <a:pt x="351" y="10829"/>
                      <a:pt x="456" y="12436"/>
                    </a:cubicBezTo>
                    <a:cubicBezTo>
                      <a:pt x="475" y="12736"/>
                      <a:pt x="683" y="12868"/>
                      <a:pt x="898" y="12876"/>
                    </a:cubicBezTo>
                    <a:cubicBezTo>
                      <a:pt x="1004" y="13024"/>
                      <a:pt x="1170" y="13130"/>
                      <a:pt x="1379" y="13130"/>
                    </a:cubicBezTo>
                    <a:cubicBezTo>
                      <a:pt x="1427" y="13130"/>
                      <a:pt x="1477" y="13124"/>
                      <a:pt x="1529" y="13112"/>
                    </a:cubicBezTo>
                    <a:cubicBezTo>
                      <a:pt x="5419" y="12224"/>
                      <a:pt x="13135" y="8631"/>
                      <a:pt x="11880" y="3455"/>
                    </a:cubicBezTo>
                    <a:cubicBezTo>
                      <a:pt x="11262" y="909"/>
                      <a:pt x="9382" y="1"/>
                      <a:pt x="7244" y="1"/>
                    </a:cubicBezTo>
                    <a:close/>
                  </a:path>
                </a:pathLst>
              </a:custGeom>
              <a:solidFill>
                <a:srgbClr val="34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66;p45">
                <a:extLst>
                  <a:ext uri="{FF2B5EF4-FFF2-40B4-BE49-F238E27FC236}">
                    <a16:creationId xmlns:a16="http://schemas.microsoft.com/office/drawing/2014/main" id="{F224A648-6FA3-37FD-9A07-C56E1741A1DD}"/>
                  </a:ext>
                </a:extLst>
              </p:cNvPr>
              <p:cNvSpPr/>
              <p:nvPr/>
            </p:nvSpPr>
            <p:spPr>
              <a:xfrm>
                <a:off x="4104950" y="4600925"/>
                <a:ext cx="294250" cy="338675"/>
              </a:xfrm>
              <a:custGeom>
                <a:avLst/>
                <a:gdLst/>
                <a:ahLst/>
                <a:cxnLst/>
                <a:rect l="l" t="t" r="r" b="b"/>
                <a:pathLst>
                  <a:path w="11770" h="13547" extrusionOk="0">
                    <a:moveTo>
                      <a:pt x="7525" y="1243"/>
                    </a:moveTo>
                    <a:cubicBezTo>
                      <a:pt x="7861" y="1243"/>
                      <a:pt x="8182" y="1283"/>
                      <a:pt x="8473" y="1384"/>
                    </a:cubicBezTo>
                    <a:cubicBezTo>
                      <a:pt x="10360" y="2036"/>
                      <a:pt x="10481" y="4007"/>
                      <a:pt x="9993" y="5480"/>
                    </a:cubicBezTo>
                    <a:cubicBezTo>
                      <a:pt x="8864" y="8894"/>
                      <a:pt x="5426" y="11148"/>
                      <a:pt x="2162" y="12195"/>
                    </a:cubicBezTo>
                    <a:cubicBezTo>
                      <a:pt x="2246" y="8994"/>
                      <a:pt x="2129" y="5397"/>
                      <a:pt x="1293" y="2296"/>
                    </a:cubicBezTo>
                    <a:cubicBezTo>
                      <a:pt x="2474" y="2186"/>
                      <a:pt x="3629" y="1917"/>
                      <a:pt x="4799" y="1691"/>
                    </a:cubicBezTo>
                    <a:cubicBezTo>
                      <a:pt x="5592" y="1538"/>
                      <a:pt x="6611" y="1243"/>
                      <a:pt x="7525" y="1243"/>
                    </a:cubicBezTo>
                    <a:close/>
                    <a:moveTo>
                      <a:pt x="7018" y="1"/>
                    </a:moveTo>
                    <a:cubicBezTo>
                      <a:pt x="4869" y="1"/>
                      <a:pt x="2429" y="712"/>
                      <a:pt x="783" y="1351"/>
                    </a:cubicBezTo>
                    <a:cubicBezTo>
                      <a:pt x="754" y="1346"/>
                      <a:pt x="724" y="1343"/>
                      <a:pt x="696" y="1343"/>
                    </a:cubicBezTo>
                    <a:cubicBezTo>
                      <a:pt x="558" y="1343"/>
                      <a:pt x="431" y="1407"/>
                      <a:pt x="347" y="1533"/>
                    </a:cubicBezTo>
                    <a:cubicBezTo>
                      <a:pt x="47" y="1684"/>
                      <a:pt x="0" y="2094"/>
                      <a:pt x="241" y="2266"/>
                    </a:cubicBezTo>
                    <a:cubicBezTo>
                      <a:pt x="109" y="5716"/>
                      <a:pt x="628" y="9420"/>
                      <a:pt x="983" y="12832"/>
                    </a:cubicBezTo>
                    <a:cubicBezTo>
                      <a:pt x="1022" y="13215"/>
                      <a:pt x="1290" y="13376"/>
                      <a:pt x="1558" y="13376"/>
                    </a:cubicBezTo>
                    <a:cubicBezTo>
                      <a:pt x="1584" y="13376"/>
                      <a:pt x="1610" y="13374"/>
                      <a:pt x="1636" y="13371"/>
                    </a:cubicBezTo>
                    <a:cubicBezTo>
                      <a:pt x="1742" y="13475"/>
                      <a:pt x="1880" y="13546"/>
                      <a:pt x="2050" y="13546"/>
                    </a:cubicBezTo>
                    <a:cubicBezTo>
                      <a:pt x="2103" y="13546"/>
                      <a:pt x="2158" y="13539"/>
                      <a:pt x="2217" y="13525"/>
                    </a:cubicBezTo>
                    <a:cubicBezTo>
                      <a:pt x="6339" y="12491"/>
                      <a:pt x="11769" y="8694"/>
                      <a:pt x="11617" y="3902"/>
                    </a:cubicBezTo>
                    <a:cubicBezTo>
                      <a:pt x="11523" y="919"/>
                      <a:pt x="9459" y="1"/>
                      <a:pt x="7018" y="1"/>
                    </a:cubicBezTo>
                    <a:close/>
                  </a:path>
                </a:pathLst>
              </a:custGeom>
              <a:solidFill>
                <a:srgbClr val="34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267;p45">
                <a:extLst>
                  <a:ext uri="{FF2B5EF4-FFF2-40B4-BE49-F238E27FC236}">
                    <a16:creationId xmlns:a16="http://schemas.microsoft.com/office/drawing/2014/main" id="{169AB501-FD82-A337-E07C-E615EA49E4CE}"/>
                  </a:ext>
                </a:extLst>
              </p:cNvPr>
              <p:cNvSpPr/>
              <p:nvPr/>
            </p:nvSpPr>
            <p:spPr>
              <a:xfrm>
                <a:off x="4890650" y="3199725"/>
                <a:ext cx="449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742" extrusionOk="0">
                    <a:moveTo>
                      <a:pt x="1388" y="1"/>
                    </a:moveTo>
                    <a:cubicBezTo>
                      <a:pt x="921" y="69"/>
                      <a:pt x="466" y="116"/>
                      <a:pt x="1" y="161"/>
                    </a:cubicBezTo>
                    <a:cubicBezTo>
                      <a:pt x="637" y="286"/>
                      <a:pt x="1274" y="445"/>
                      <a:pt x="1797" y="742"/>
                    </a:cubicBezTo>
                    <a:cubicBezTo>
                      <a:pt x="1718" y="466"/>
                      <a:pt x="1577" y="214"/>
                      <a:pt x="1388" y="1"/>
                    </a:cubicBezTo>
                    <a:close/>
                  </a:path>
                </a:pathLst>
              </a:custGeom>
              <a:solidFill>
                <a:srgbClr val="F39C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268;p45">
                <a:extLst>
                  <a:ext uri="{FF2B5EF4-FFF2-40B4-BE49-F238E27FC236}">
                    <a16:creationId xmlns:a16="http://schemas.microsoft.com/office/drawing/2014/main" id="{55735C1D-4ED5-9DA5-8E3A-1D20D4DFBE02}"/>
                  </a:ext>
                </a:extLst>
              </p:cNvPr>
              <p:cNvSpPr/>
              <p:nvPr/>
            </p:nvSpPr>
            <p:spPr>
              <a:xfrm>
                <a:off x="2205175" y="238100"/>
                <a:ext cx="3235150" cy="5238450"/>
              </a:xfrm>
              <a:custGeom>
                <a:avLst/>
                <a:gdLst/>
                <a:ahLst/>
                <a:cxnLst/>
                <a:rect l="l" t="t" r="r" b="b"/>
                <a:pathLst>
                  <a:path w="129406" h="209538" extrusionOk="0">
                    <a:moveTo>
                      <a:pt x="91732" y="36043"/>
                    </a:moveTo>
                    <a:lnTo>
                      <a:pt x="91732" y="36043"/>
                    </a:lnTo>
                    <a:cubicBezTo>
                      <a:pt x="93235" y="36229"/>
                      <a:pt x="94756" y="36336"/>
                      <a:pt x="96268" y="36336"/>
                    </a:cubicBezTo>
                    <a:cubicBezTo>
                      <a:pt x="96580" y="36336"/>
                      <a:pt x="96892" y="36332"/>
                      <a:pt x="97203" y="36322"/>
                    </a:cubicBezTo>
                    <a:lnTo>
                      <a:pt x="97203" y="36322"/>
                    </a:lnTo>
                    <a:cubicBezTo>
                      <a:pt x="96860" y="38433"/>
                      <a:pt x="96762" y="40392"/>
                      <a:pt x="95776" y="42395"/>
                    </a:cubicBezTo>
                    <a:lnTo>
                      <a:pt x="95776" y="42396"/>
                    </a:lnTo>
                    <a:cubicBezTo>
                      <a:pt x="94897" y="44181"/>
                      <a:pt x="93531" y="45355"/>
                      <a:pt x="92275" y="46732"/>
                    </a:cubicBezTo>
                    <a:cubicBezTo>
                      <a:pt x="92584" y="43160"/>
                      <a:pt x="92402" y="39564"/>
                      <a:pt x="91732" y="36043"/>
                    </a:cubicBezTo>
                    <a:close/>
                    <a:moveTo>
                      <a:pt x="68053" y="1233"/>
                    </a:moveTo>
                    <a:cubicBezTo>
                      <a:pt x="68230" y="1233"/>
                      <a:pt x="68408" y="1234"/>
                      <a:pt x="68587" y="1236"/>
                    </a:cubicBezTo>
                    <a:cubicBezTo>
                      <a:pt x="75807" y="1320"/>
                      <a:pt x="80614" y="3800"/>
                      <a:pt x="86013" y="8363"/>
                    </a:cubicBezTo>
                    <a:cubicBezTo>
                      <a:pt x="86056" y="8399"/>
                      <a:pt x="86102" y="8416"/>
                      <a:pt x="86147" y="8438"/>
                    </a:cubicBezTo>
                    <a:cubicBezTo>
                      <a:pt x="86159" y="8446"/>
                      <a:pt x="86172" y="8453"/>
                      <a:pt x="86186" y="8459"/>
                    </a:cubicBezTo>
                    <a:cubicBezTo>
                      <a:pt x="86213" y="8471"/>
                      <a:pt x="86241" y="8482"/>
                      <a:pt x="86268" y="8490"/>
                    </a:cubicBezTo>
                    <a:cubicBezTo>
                      <a:pt x="86275" y="8491"/>
                      <a:pt x="86282" y="8491"/>
                      <a:pt x="86291" y="8491"/>
                    </a:cubicBezTo>
                    <a:cubicBezTo>
                      <a:pt x="86328" y="8499"/>
                      <a:pt x="86366" y="8502"/>
                      <a:pt x="86404" y="8502"/>
                    </a:cubicBezTo>
                    <a:cubicBezTo>
                      <a:pt x="86520" y="8502"/>
                      <a:pt x="86635" y="8468"/>
                      <a:pt x="86734" y="8404"/>
                    </a:cubicBezTo>
                    <a:cubicBezTo>
                      <a:pt x="88821" y="7885"/>
                      <a:pt x="90870" y="7228"/>
                      <a:pt x="92966" y="6746"/>
                    </a:cubicBezTo>
                    <a:cubicBezTo>
                      <a:pt x="94667" y="6354"/>
                      <a:pt x="96397" y="6044"/>
                      <a:pt x="98140" y="5920"/>
                    </a:cubicBezTo>
                    <a:cubicBezTo>
                      <a:pt x="99180" y="5847"/>
                      <a:pt x="100071" y="5691"/>
                      <a:pt x="100870" y="5691"/>
                    </a:cubicBezTo>
                    <a:cubicBezTo>
                      <a:pt x="101694" y="5691"/>
                      <a:pt x="102419" y="5856"/>
                      <a:pt x="103108" y="6448"/>
                    </a:cubicBezTo>
                    <a:cubicBezTo>
                      <a:pt x="104648" y="7768"/>
                      <a:pt x="103945" y="9537"/>
                      <a:pt x="102604" y="11604"/>
                    </a:cubicBezTo>
                    <a:cubicBezTo>
                      <a:pt x="101941" y="12626"/>
                      <a:pt x="101065" y="13540"/>
                      <a:pt x="100226" y="14415"/>
                    </a:cubicBezTo>
                    <a:cubicBezTo>
                      <a:pt x="98807" y="15895"/>
                      <a:pt x="97326" y="17295"/>
                      <a:pt x="95969" y="18833"/>
                    </a:cubicBezTo>
                    <a:cubicBezTo>
                      <a:pt x="95927" y="18881"/>
                      <a:pt x="95906" y="18932"/>
                      <a:pt x="95881" y="18983"/>
                    </a:cubicBezTo>
                    <a:cubicBezTo>
                      <a:pt x="95541" y="18946"/>
                      <a:pt x="95214" y="18927"/>
                      <a:pt x="94903" y="18927"/>
                    </a:cubicBezTo>
                    <a:cubicBezTo>
                      <a:pt x="94792" y="18927"/>
                      <a:pt x="94683" y="18929"/>
                      <a:pt x="94576" y="18934"/>
                    </a:cubicBezTo>
                    <a:cubicBezTo>
                      <a:pt x="94074" y="18959"/>
                      <a:pt x="94077" y="19680"/>
                      <a:pt x="94576" y="19714"/>
                    </a:cubicBezTo>
                    <a:cubicBezTo>
                      <a:pt x="97913" y="19939"/>
                      <a:pt x="113786" y="25907"/>
                      <a:pt x="107115" y="32483"/>
                    </a:cubicBezTo>
                    <a:cubicBezTo>
                      <a:pt x="104938" y="34627"/>
                      <a:pt x="100997" y="35211"/>
                      <a:pt x="97275" y="35211"/>
                    </a:cubicBezTo>
                    <a:cubicBezTo>
                      <a:pt x="94987" y="35211"/>
                      <a:pt x="92783" y="34991"/>
                      <a:pt x="91122" y="34776"/>
                    </a:cubicBezTo>
                    <a:cubicBezTo>
                      <a:pt x="82354" y="33643"/>
                      <a:pt x="72085" y="30555"/>
                      <a:pt x="64689" y="25625"/>
                    </a:cubicBezTo>
                    <a:cubicBezTo>
                      <a:pt x="64699" y="25596"/>
                      <a:pt x="64710" y="25565"/>
                      <a:pt x="64720" y="25536"/>
                    </a:cubicBezTo>
                    <a:cubicBezTo>
                      <a:pt x="64833" y="25221"/>
                      <a:pt x="64530" y="24967"/>
                      <a:pt x="64250" y="24967"/>
                    </a:cubicBezTo>
                    <a:cubicBezTo>
                      <a:pt x="64107" y="24967"/>
                      <a:pt x="63971" y="25032"/>
                      <a:pt x="63898" y="25188"/>
                    </a:cubicBezTo>
                    <a:cubicBezTo>
                      <a:pt x="63869" y="25250"/>
                      <a:pt x="63844" y="25324"/>
                      <a:pt x="63815" y="25388"/>
                    </a:cubicBezTo>
                    <a:cubicBezTo>
                      <a:pt x="63688" y="25490"/>
                      <a:pt x="63611" y="25653"/>
                      <a:pt x="63640" y="25805"/>
                    </a:cubicBezTo>
                    <a:cubicBezTo>
                      <a:pt x="62891" y="27706"/>
                      <a:pt x="62256" y="30420"/>
                      <a:pt x="60837" y="31589"/>
                    </a:cubicBezTo>
                    <a:cubicBezTo>
                      <a:pt x="60616" y="32020"/>
                      <a:pt x="60312" y="32235"/>
                      <a:pt x="59925" y="32235"/>
                    </a:cubicBezTo>
                    <a:cubicBezTo>
                      <a:pt x="59714" y="32235"/>
                      <a:pt x="59479" y="32171"/>
                      <a:pt x="59219" y="32044"/>
                    </a:cubicBezTo>
                    <a:cubicBezTo>
                      <a:pt x="59087" y="32066"/>
                      <a:pt x="58958" y="32078"/>
                      <a:pt x="58832" y="32078"/>
                    </a:cubicBezTo>
                    <a:cubicBezTo>
                      <a:pt x="58480" y="32078"/>
                      <a:pt x="58153" y="31989"/>
                      <a:pt x="57850" y="31813"/>
                    </a:cubicBezTo>
                    <a:cubicBezTo>
                      <a:pt x="57489" y="31678"/>
                      <a:pt x="57131" y="31455"/>
                      <a:pt x="56794" y="31269"/>
                    </a:cubicBezTo>
                    <a:cubicBezTo>
                      <a:pt x="55730" y="30682"/>
                      <a:pt x="54931" y="29965"/>
                      <a:pt x="54229" y="28967"/>
                    </a:cubicBezTo>
                    <a:cubicBezTo>
                      <a:pt x="54140" y="28839"/>
                      <a:pt x="53999" y="28782"/>
                      <a:pt x="53861" y="28782"/>
                    </a:cubicBezTo>
                    <a:cubicBezTo>
                      <a:pt x="53612" y="28782"/>
                      <a:pt x="53372" y="28968"/>
                      <a:pt x="53457" y="29266"/>
                    </a:cubicBezTo>
                    <a:cubicBezTo>
                      <a:pt x="53407" y="29328"/>
                      <a:pt x="53377" y="29401"/>
                      <a:pt x="53369" y="29480"/>
                    </a:cubicBezTo>
                    <a:cubicBezTo>
                      <a:pt x="53220" y="31024"/>
                      <a:pt x="53234" y="32541"/>
                      <a:pt x="53355" y="34086"/>
                    </a:cubicBezTo>
                    <a:cubicBezTo>
                      <a:pt x="53476" y="35623"/>
                      <a:pt x="53032" y="37449"/>
                      <a:pt x="51750" y="38534"/>
                    </a:cubicBezTo>
                    <a:cubicBezTo>
                      <a:pt x="51289" y="38925"/>
                      <a:pt x="50452" y="39081"/>
                      <a:pt x="49889" y="39359"/>
                    </a:cubicBezTo>
                    <a:cubicBezTo>
                      <a:pt x="48073" y="40255"/>
                      <a:pt x="46605" y="41539"/>
                      <a:pt x="45421" y="43141"/>
                    </a:cubicBezTo>
                    <a:cubicBezTo>
                      <a:pt x="45138" y="41457"/>
                      <a:pt x="44413" y="39768"/>
                      <a:pt x="42616" y="39330"/>
                    </a:cubicBezTo>
                    <a:cubicBezTo>
                      <a:pt x="42321" y="39258"/>
                      <a:pt x="42030" y="39225"/>
                      <a:pt x="41746" y="39225"/>
                    </a:cubicBezTo>
                    <a:cubicBezTo>
                      <a:pt x="39938" y="39225"/>
                      <a:pt x="38381" y="40583"/>
                      <a:pt x="37500" y="42103"/>
                    </a:cubicBezTo>
                    <a:cubicBezTo>
                      <a:pt x="36708" y="43469"/>
                      <a:pt x="36143" y="45185"/>
                      <a:pt x="35930" y="46933"/>
                    </a:cubicBezTo>
                    <a:cubicBezTo>
                      <a:pt x="29703" y="40209"/>
                      <a:pt x="30782" y="30328"/>
                      <a:pt x="34367" y="22497"/>
                    </a:cubicBezTo>
                    <a:cubicBezTo>
                      <a:pt x="34552" y="22424"/>
                      <a:pt x="34587" y="22188"/>
                      <a:pt x="34417" y="22052"/>
                    </a:cubicBezTo>
                    <a:cubicBezTo>
                      <a:pt x="34352" y="21902"/>
                      <a:pt x="34200" y="21801"/>
                      <a:pt x="34045" y="21801"/>
                    </a:cubicBezTo>
                    <a:cubicBezTo>
                      <a:pt x="33978" y="21801"/>
                      <a:pt x="33910" y="21820"/>
                      <a:pt x="33848" y="21863"/>
                    </a:cubicBezTo>
                    <a:cubicBezTo>
                      <a:pt x="33531" y="21785"/>
                      <a:pt x="33202" y="21746"/>
                      <a:pt x="32872" y="21746"/>
                    </a:cubicBezTo>
                    <a:cubicBezTo>
                      <a:pt x="32085" y="21746"/>
                      <a:pt x="31293" y="21968"/>
                      <a:pt x="30652" y="22417"/>
                    </a:cubicBezTo>
                    <a:cubicBezTo>
                      <a:pt x="34493" y="13657"/>
                      <a:pt x="42157" y="8910"/>
                      <a:pt x="51819" y="8751"/>
                    </a:cubicBezTo>
                    <a:cubicBezTo>
                      <a:pt x="51867" y="8767"/>
                      <a:pt x="51917" y="8775"/>
                      <a:pt x="51968" y="8775"/>
                    </a:cubicBezTo>
                    <a:cubicBezTo>
                      <a:pt x="52094" y="8775"/>
                      <a:pt x="52219" y="8723"/>
                      <a:pt x="52296" y="8602"/>
                    </a:cubicBezTo>
                    <a:cubicBezTo>
                      <a:pt x="56059" y="2696"/>
                      <a:pt x="61408" y="1233"/>
                      <a:pt x="68053" y="1233"/>
                    </a:cubicBezTo>
                    <a:close/>
                    <a:moveTo>
                      <a:pt x="64394" y="26455"/>
                    </a:moveTo>
                    <a:cubicBezTo>
                      <a:pt x="70317" y="30830"/>
                      <a:pt x="78222" y="33048"/>
                      <a:pt x="85250" y="34803"/>
                    </a:cubicBezTo>
                    <a:cubicBezTo>
                      <a:pt x="86947" y="35226"/>
                      <a:pt x="88725" y="35601"/>
                      <a:pt x="90541" y="35877"/>
                    </a:cubicBezTo>
                    <a:cubicBezTo>
                      <a:pt x="92441" y="50164"/>
                      <a:pt x="88104" y="68330"/>
                      <a:pt x="71592" y="71420"/>
                    </a:cubicBezTo>
                    <a:cubicBezTo>
                      <a:pt x="69991" y="71719"/>
                      <a:pt x="68349" y="71863"/>
                      <a:pt x="66698" y="71863"/>
                    </a:cubicBezTo>
                    <a:cubicBezTo>
                      <a:pt x="61875" y="71863"/>
                      <a:pt x="56974" y="70636"/>
                      <a:pt x="52783" y="68477"/>
                    </a:cubicBezTo>
                    <a:cubicBezTo>
                      <a:pt x="50630" y="67368"/>
                      <a:pt x="48555" y="65695"/>
                      <a:pt x="46652" y="63673"/>
                    </a:cubicBezTo>
                    <a:cubicBezTo>
                      <a:pt x="46645" y="63463"/>
                      <a:pt x="46503" y="63264"/>
                      <a:pt x="46286" y="63264"/>
                    </a:cubicBezTo>
                    <a:cubicBezTo>
                      <a:pt x="46277" y="63264"/>
                      <a:pt x="46268" y="63265"/>
                      <a:pt x="46258" y="63265"/>
                    </a:cubicBezTo>
                    <a:cubicBezTo>
                      <a:pt x="44174" y="60966"/>
                      <a:pt x="42317" y="58237"/>
                      <a:pt x="40849" y="55309"/>
                    </a:cubicBezTo>
                    <a:cubicBezTo>
                      <a:pt x="41110" y="55111"/>
                      <a:pt x="41117" y="54615"/>
                      <a:pt x="40708" y="54463"/>
                    </a:cubicBezTo>
                    <a:cubicBezTo>
                      <a:pt x="36893" y="53034"/>
                      <a:pt x="36455" y="48975"/>
                      <a:pt x="37433" y="45519"/>
                    </a:cubicBezTo>
                    <a:cubicBezTo>
                      <a:pt x="37731" y="44463"/>
                      <a:pt x="38127" y="43258"/>
                      <a:pt x="38742" y="42337"/>
                    </a:cubicBezTo>
                    <a:cubicBezTo>
                      <a:pt x="39459" y="41266"/>
                      <a:pt x="40302" y="40829"/>
                      <a:pt x="41134" y="40829"/>
                    </a:cubicBezTo>
                    <a:cubicBezTo>
                      <a:pt x="42800" y="40829"/>
                      <a:pt x="44423" y="42579"/>
                      <a:pt x="44908" y="44507"/>
                    </a:cubicBezTo>
                    <a:cubicBezTo>
                      <a:pt x="44949" y="44670"/>
                      <a:pt x="45090" y="44746"/>
                      <a:pt x="45232" y="44746"/>
                    </a:cubicBezTo>
                    <a:cubicBezTo>
                      <a:pt x="45406" y="44746"/>
                      <a:pt x="45581" y="44631"/>
                      <a:pt x="45569" y="44419"/>
                    </a:cubicBezTo>
                    <a:cubicBezTo>
                      <a:pt x="45566" y="44378"/>
                      <a:pt x="45560" y="44337"/>
                      <a:pt x="45558" y="44296"/>
                    </a:cubicBezTo>
                    <a:cubicBezTo>
                      <a:pt x="46813" y="42732"/>
                      <a:pt x="48222" y="41385"/>
                      <a:pt x="50010" y="40434"/>
                    </a:cubicBezTo>
                    <a:cubicBezTo>
                      <a:pt x="51165" y="39820"/>
                      <a:pt x="52741" y="39503"/>
                      <a:pt x="53648" y="38482"/>
                    </a:cubicBezTo>
                    <a:cubicBezTo>
                      <a:pt x="55258" y="36666"/>
                      <a:pt x="54476" y="33129"/>
                      <a:pt x="54210" y="30577"/>
                    </a:cubicBezTo>
                    <a:lnTo>
                      <a:pt x="54210" y="30577"/>
                    </a:lnTo>
                    <a:cubicBezTo>
                      <a:pt x="55416" y="32129"/>
                      <a:pt x="57623" y="33464"/>
                      <a:pt x="59388" y="33464"/>
                    </a:cubicBezTo>
                    <a:cubicBezTo>
                      <a:pt x="59477" y="33464"/>
                      <a:pt x="59564" y="33460"/>
                      <a:pt x="59651" y="33453"/>
                    </a:cubicBezTo>
                    <a:cubicBezTo>
                      <a:pt x="60807" y="33362"/>
                      <a:pt x="61694" y="32517"/>
                      <a:pt x="62248" y="31555"/>
                    </a:cubicBezTo>
                    <a:cubicBezTo>
                      <a:pt x="63148" y="29995"/>
                      <a:pt x="63784" y="28185"/>
                      <a:pt x="64394" y="26455"/>
                    </a:cubicBezTo>
                    <a:close/>
                    <a:moveTo>
                      <a:pt x="73515" y="93930"/>
                    </a:moveTo>
                    <a:cubicBezTo>
                      <a:pt x="73808" y="93930"/>
                      <a:pt x="74062" y="94036"/>
                      <a:pt x="74261" y="94278"/>
                    </a:cubicBezTo>
                    <a:cubicBezTo>
                      <a:pt x="72943" y="95233"/>
                      <a:pt x="71868" y="96628"/>
                      <a:pt x="71025" y="97931"/>
                    </a:cubicBezTo>
                    <a:cubicBezTo>
                      <a:pt x="70877" y="98159"/>
                      <a:pt x="71084" y="98382"/>
                      <a:pt x="71302" y="98382"/>
                    </a:cubicBezTo>
                    <a:cubicBezTo>
                      <a:pt x="71373" y="98382"/>
                      <a:pt x="71445" y="98358"/>
                      <a:pt x="71507" y="98303"/>
                    </a:cubicBezTo>
                    <a:cubicBezTo>
                      <a:pt x="72492" y="97418"/>
                      <a:pt x="73343" y="96403"/>
                      <a:pt x="74327" y="95519"/>
                    </a:cubicBezTo>
                    <a:cubicBezTo>
                      <a:pt x="74832" y="95068"/>
                      <a:pt x="76373" y="94047"/>
                      <a:pt x="77449" y="94047"/>
                    </a:cubicBezTo>
                    <a:cubicBezTo>
                      <a:pt x="77742" y="94047"/>
                      <a:pt x="78001" y="94123"/>
                      <a:pt x="78195" y="94306"/>
                    </a:cubicBezTo>
                    <a:cubicBezTo>
                      <a:pt x="76414" y="95222"/>
                      <a:pt x="75014" y="96721"/>
                      <a:pt x="73837" y="98321"/>
                    </a:cubicBezTo>
                    <a:cubicBezTo>
                      <a:pt x="73672" y="98546"/>
                      <a:pt x="73902" y="98800"/>
                      <a:pt x="74132" y="98800"/>
                    </a:cubicBezTo>
                    <a:cubicBezTo>
                      <a:pt x="74207" y="98800"/>
                      <a:pt x="74281" y="98773"/>
                      <a:pt x="74343" y="98710"/>
                    </a:cubicBezTo>
                    <a:cubicBezTo>
                      <a:pt x="75231" y="97798"/>
                      <a:pt x="76106" y="96847"/>
                      <a:pt x="77129" y="96081"/>
                    </a:cubicBezTo>
                    <a:cubicBezTo>
                      <a:pt x="77820" y="95565"/>
                      <a:pt x="79321" y="94544"/>
                      <a:pt x="80473" y="94544"/>
                    </a:cubicBezTo>
                    <a:cubicBezTo>
                      <a:pt x="80718" y="94544"/>
                      <a:pt x="80947" y="94590"/>
                      <a:pt x="81149" y="94697"/>
                    </a:cubicBezTo>
                    <a:cubicBezTo>
                      <a:pt x="79068" y="95942"/>
                      <a:pt x="76599" y="98625"/>
                      <a:pt x="76055" y="99139"/>
                    </a:cubicBezTo>
                    <a:cubicBezTo>
                      <a:pt x="75829" y="99353"/>
                      <a:pt x="76039" y="99651"/>
                      <a:pt x="76284" y="99651"/>
                    </a:cubicBezTo>
                    <a:cubicBezTo>
                      <a:pt x="76353" y="99651"/>
                      <a:pt x="76424" y="99627"/>
                      <a:pt x="76489" y="99572"/>
                    </a:cubicBezTo>
                    <a:cubicBezTo>
                      <a:pt x="77494" y="98717"/>
                      <a:pt x="78497" y="97863"/>
                      <a:pt x="79499" y="97006"/>
                    </a:cubicBezTo>
                    <a:cubicBezTo>
                      <a:pt x="79803" y="96746"/>
                      <a:pt x="81910" y="95028"/>
                      <a:pt x="82752" y="95028"/>
                    </a:cubicBezTo>
                    <a:cubicBezTo>
                      <a:pt x="82892" y="95028"/>
                      <a:pt x="82997" y="95075"/>
                      <a:pt x="83053" y="95184"/>
                    </a:cubicBezTo>
                    <a:cubicBezTo>
                      <a:pt x="81622" y="96177"/>
                      <a:pt x="80293" y="97568"/>
                      <a:pt x="79118" y="98810"/>
                    </a:cubicBezTo>
                    <a:cubicBezTo>
                      <a:pt x="77926" y="100070"/>
                      <a:pt x="76753" y="101495"/>
                      <a:pt x="76120" y="103127"/>
                    </a:cubicBezTo>
                    <a:cubicBezTo>
                      <a:pt x="75828" y="103191"/>
                      <a:pt x="75569" y="103264"/>
                      <a:pt x="75375" y="103340"/>
                    </a:cubicBezTo>
                    <a:cubicBezTo>
                      <a:pt x="75046" y="103467"/>
                      <a:pt x="75067" y="103985"/>
                      <a:pt x="75462" y="103986"/>
                    </a:cubicBezTo>
                    <a:cubicBezTo>
                      <a:pt x="75463" y="103986"/>
                      <a:pt x="75465" y="103986"/>
                      <a:pt x="75466" y="103986"/>
                    </a:cubicBezTo>
                    <a:cubicBezTo>
                      <a:pt x="75811" y="103986"/>
                      <a:pt x="76737" y="103864"/>
                      <a:pt x="77607" y="103864"/>
                    </a:cubicBezTo>
                    <a:cubicBezTo>
                      <a:pt x="78576" y="103864"/>
                      <a:pt x="79475" y="104016"/>
                      <a:pt x="79427" y="104658"/>
                    </a:cubicBezTo>
                    <a:cubicBezTo>
                      <a:pt x="79425" y="104701"/>
                      <a:pt x="79436" y="104733"/>
                      <a:pt x="79442" y="104770"/>
                    </a:cubicBezTo>
                    <a:cubicBezTo>
                      <a:pt x="77477" y="105750"/>
                      <a:pt x="74950" y="106437"/>
                      <a:pt x="72534" y="106437"/>
                    </a:cubicBezTo>
                    <a:cubicBezTo>
                      <a:pt x="70856" y="106437"/>
                      <a:pt x="69233" y="106106"/>
                      <a:pt x="67888" y="105311"/>
                    </a:cubicBezTo>
                    <a:cubicBezTo>
                      <a:pt x="67902" y="105267"/>
                      <a:pt x="67917" y="105224"/>
                      <a:pt x="67913" y="105172"/>
                    </a:cubicBezTo>
                    <a:cubicBezTo>
                      <a:pt x="67810" y="103031"/>
                      <a:pt x="67722" y="100897"/>
                      <a:pt x="67627" y="98762"/>
                    </a:cubicBezTo>
                    <a:cubicBezTo>
                      <a:pt x="68637" y="97684"/>
                      <a:pt x="71767" y="93930"/>
                      <a:pt x="73515" y="93930"/>
                    </a:cubicBezTo>
                    <a:close/>
                    <a:moveTo>
                      <a:pt x="67103" y="105877"/>
                    </a:moveTo>
                    <a:cubicBezTo>
                      <a:pt x="67579" y="106246"/>
                      <a:pt x="68100" y="106553"/>
                      <a:pt x="68654" y="106791"/>
                    </a:cubicBezTo>
                    <a:cubicBezTo>
                      <a:pt x="68350" y="107226"/>
                      <a:pt x="68098" y="107701"/>
                      <a:pt x="67793" y="108137"/>
                    </a:cubicBezTo>
                    <a:cubicBezTo>
                      <a:pt x="67616" y="108388"/>
                      <a:pt x="67364" y="108660"/>
                      <a:pt x="67154" y="108946"/>
                    </a:cubicBezTo>
                    <a:cubicBezTo>
                      <a:pt x="66663" y="108905"/>
                      <a:pt x="66170" y="108878"/>
                      <a:pt x="65682" y="108830"/>
                    </a:cubicBezTo>
                    <a:cubicBezTo>
                      <a:pt x="65350" y="108075"/>
                      <a:pt x="64994" y="107312"/>
                      <a:pt x="64574" y="106602"/>
                    </a:cubicBezTo>
                    <a:cubicBezTo>
                      <a:pt x="65420" y="106375"/>
                      <a:pt x="66262" y="106130"/>
                      <a:pt x="67103" y="105877"/>
                    </a:cubicBezTo>
                    <a:close/>
                    <a:moveTo>
                      <a:pt x="78171" y="89036"/>
                    </a:moveTo>
                    <a:cubicBezTo>
                      <a:pt x="81884" y="91001"/>
                      <a:pt x="85522" y="93276"/>
                      <a:pt x="88743" y="95984"/>
                    </a:cubicBezTo>
                    <a:cubicBezTo>
                      <a:pt x="91752" y="98512"/>
                      <a:pt x="94034" y="101985"/>
                      <a:pt x="96447" y="105091"/>
                    </a:cubicBezTo>
                    <a:cubicBezTo>
                      <a:pt x="91651" y="105871"/>
                      <a:pt x="86584" y="107785"/>
                      <a:pt x="82217" y="109722"/>
                    </a:cubicBezTo>
                    <a:cubicBezTo>
                      <a:pt x="77570" y="109451"/>
                      <a:pt x="72886" y="109369"/>
                      <a:pt x="68247" y="109030"/>
                    </a:cubicBezTo>
                    <a:cubicBezTo>
                      <a:pt x="68310" y="108934"/>
                      <a:pt x="68374" y="108835"/>
                      <a:pt x="68434" y="108748"/>
                    </a:cubicBezTo>
                    <a:cubicBezTo>
                      <a:pt x="68780" y="108233"/>
                      <a:pt x="69159" y="107647"/>
                      <a:pt x="69347" y="107046"/>
                    </a:cubicBezTo>
                    <a:cubicBezTo>
                      <a:pt x="70213" y="107314"/>
                      <a:pt x="71121" y="107425"/>
                      <a:pt x="72066" y="107425"/>
                    </a:cubicBezTo>
                    <a:cubicBezTo>
                      <a:pt x="72540" y="107425"/>
                      <a:pt x="73023" y="107397"/>
                      <a:pt x="73516" y="107347"/>
                    </a:cubicBezTo>
                    <a:cubicBezTo>
                      <a:pt x="75727" y="107121"/>
                      <a:pt x="78842" y="106957"/>
                      <a:pt x="80301" y="105086"/>
                    </a:cubicBezTo>
                    <a:cubicBezTo>
                      <a:pt x="80387" y="104977"/>
                      <a:pt x="80385" y="104854"/>
                      <a:pt x="80351" y="104742"/>
                    </a:cubicBezTo>
                    <a:cubicBezTo>
                      <a:pt x="80358" y="104713"/>
                      <a:pt x="80373" y="104690"/>
                      <a:pt x="80376" y="104658"/>
                    </a:cubicBezTo>
                    <a:cubicBezTo>
                      <a:pt x="80468" y="103330"/>
                      <a:pt x="79178" y="102937"/>
                      <a:pt x="77838" y="102937"/>
                    </a:cubicBezTo>
                    <a:cubicBezTo>
                      <a:pt x="77589" y="102937"/>
                      <a:pt x="77339" y="102950"/>
                      <a:pt x="77096" y="102974"/>
                    </a:cubicBezTo>
                    <a:cubicBezTo>
                      <a:pt x="78074" y="101505"/>
                      <a:pt x="79069" y="100124"/>
                      <a:pt x="80351" y="98867"/>
                    </a:cubicBezTo>
                    <a:cubicBezTo>
                      <a:pt x="81396" y="97842"/>
                      <a:pt x="83003" y="96881"/>
                      <a:pt x="83735" y="95584"/>
                    </a:cubicBezTo>
                    <a:cubicBezTo>
                      <a:pt x="83961" y="95504"/>
                      <a:pt x="84141" y="95296"/>
                      <a:pt x="84052" y="95007"/>
                    </a:cubicBezTo>
                    <a:cubicBezTo>
                      <a:pt x="83843" y="94336"/>
                      <a:pt x="83435" y="94066"/>
                      <a:pt x="82910" y="94066"/>
                    </a:cubicBezTo>
                    <a:cubicBezTo>
                      <a:pt x="82650" y="94066"/>
                      <a:pt x="82361" y="94132"/>
                      <a:pt x="82054" y="94249"/>
                    </a:cubicBezTo>
                    <a:cubicBezTo>
                      <a:pt x="81773" y="93736"/>
                      <a:pt x="81266" y="93560"/>
                      <a:pt x="80705" y="93560"/>
                    </a:cubicBezTo>
                    <a:cubicBezTo>
                      <a:pt x="80211" y="93560"/>
                      <a:pt x="79674" y="93696"/>
                      <a:pt x="79211" y="93859"/>
                    </a:cubicBezTo>
                    <a:cubicBezTo>
                      <a:pt x="79134" y="93262"/>
                      <a:pt x="78490" y="93080"/>
                      <a:pt x="77775" y="93080"/>
                    </a:cubicBezTo>
                    <a:cubicBezTo>
                      <a:pt x="77114" y="93080"/>
                      <a:pt x="76392" y="93235"/>
                      <a:pt x="76001" y="93362"/>
                    </a:cubicBezTo>
                    <a:cubicBezTo>
                      <a:pt x="75686" y="93463"/>
                      <a:pt x="75384" y="93601"/>
                      <a:pt x="75091" y="93757"/>
                    </a:cubicBezTo>
                    <a:cubicBezTo>
                      <a:pt x="74743" y="93138"/>
                      <a:pt x="74253" y="92881"/>
                      <a:pt x="73683" y="92881"/>
                    </a:cubicBezTo>
                    <a:cubicBezTo>
                      <a:pt x="71766" y="92881"/>
                      <a:pt x="68945" y="95780"/>
                      <a:pt x="67573" y="97531"/>
                    </a:cubicBezTo>
                    <a:cubicBezTo>
                      <a:pt x="67522" y="96355"/>
                      <a:pt x="67462" y="95179"/>
                      <a:pt x="67415" y="94005"/>
                    </a:cubicBezTo>
                    <a:cubicBezTo>
                      <a:pt x="69122" y="93363"/>
                      <a:pt x="70731" y="92440"/>
                      <a:pt x="72380" y="91666"/>
                    </a:cubicBezTo>
                    <a:cubicBezTo>
                      <a:pt x="74261" y="90782"/>
                      <a:pt x="76458" y="90214"/>
                      <a:pt x="78171" y="89036"/>
                    </a:cubicBezTo>
                    <a:close/>
                    <a:moveTo>
                      <a:pt x="63494" y="106874"/>
                    </a:moveTo>
                    <a:cubicBezTo>
                      <a:pt x="63853" y="107955"/>
                      <a:pt x="64368" y="109027"/>
                      <a:pt x="64876" y="110028"/>
                    </a:cubicBezTo>
                    <a:cubicBezTo>
                      <a:pt x="64990" y="110253"/>
                      <a:pt x="65163" y="110346"/>
                      <a:pt x="65340" y="110346"/>
                    </a:cubicBezTo>
                    <a:cubicBezTo>
                      <a:pt x="65612" y="110346"/>
                      <a:pt x="65891" y="110125"/>
                      <a:pt x="65967" y="109827"/>
                    </a:cubicBezTo>
                    <a:cubicBezTo>
                      <a:pt x="66291" y="109897"/>
                      <a:pt x="66618" y="109940"/>
                      <a:pt x="66943" y="110002"/>
                    </a:cubicBezTo>
                    <a:cubicBezTo>
                      <a:pt x="66991" y="110037"/>
                      <a:pt x="67046" y="110061"/>
                      <a:pt x="67110" y="110061"/>
                    </a:cubicBezTo>
                    <a:cubicBezTo>
                      <a:pt x="67137" y="110061"/>
                      <a:pt x="67165" y="110057"/>
                      <a:pt x="67195" y="110048"/>
                    </a:cubicBezTo>
                    <a:lnTo>
                      <a:pt x="67196" y="110048"/>
                    </a:lnTo>
                    <a:cubicBezTo>
                      <a:pt x="74453" y="111383"/>
                      <a:pt x="81814" y="110771"/>
                      <a:pt x="89136" y="111565"/>
                    </a:cubicBezTo>
                    <a:cubicBezTo>
                      <a:pt x="89457" y="112118"/>
                      <a:pt x="89803" y="112662"/>
                      <a:pt x="89967" y="113288"/>
                    </a:cubicBezTo>
                    <a:cubicBezTo>
                      <a:pt x="90223" y="114275"/>
                      <a:pt x="90129" y="115417"/>
                      <a:pt x="90118" y="116431"/>
                    </a:cubicBezTo>
                    <a:cubicBezTo>
                      <a:pt x="90105" y="117747"/>
                      <a:pt x="89839" y="118992"/>
                      <a:pt x="89683" y="120266"/>
                    </a:cubicBezTo>
                    <a:cubicBezTo>
                      <a:pt x="82643" y="120010"/>
                      <a:pt x="75606" y="119693"/>
                      <a:pt x="68567" y="119403"/>
                    </a:cubicBezTo>
                    <a:cubicBezTo>
                      <a:pt x="64533" y="119237"/>
                      <a:pt x="60840" y="119394"/>
                      <a:pt x="57442" y="117019"/>
                    </a:cubicBezTo>
                    <a:cubicBezTo>
                      <a:pt x="54552" y="114997"/>
                      <a:pt x="53659" y="111794"/>
                      <a:pt x="52127" y="108717"/>
                    </a:cubicBezTo>
                    <a:lnTo>
                      <a:pt x="52127" y="108717"/>
                    </a:lnTo>
                    <a:cubicBezTo>
                      <a:pt x="52315" y="108727"/>
                      <a:pt x="52503" y="108732"/>
                      <a:pt x="52692" y="108732"/>
                    </a:cubicBezTo>
                    <a:cubicBezTo>
                      <a:pt x="53817" y="108732"/>
                      <a:pt x="54960" y="108562"/>
                      <a:pt x="56115" y="108389"/>
                    </a:cubicBezTo>
                    <a:cubicBezTo>
                      <a:pt x="58606" y="108017"/>
                      <a:pt x="61062" y="107495"/>
                      <a:pt x="63494" y="106874"/>
                    </a:cubicBezTo>
                    <a:close/>
                    <a:moveTo>
                      <a:pt x="98101" y="109082"/>
                    </a:moveTo>
                    <a:cubicBezTo>
                      <a:pt x="99731" y="109082"/>
                      <a:pt x="97605" y="112247"/>
                      <a:pt x="97145" y="112687"/>
                    </a:cubicBezTo>
                    <a:cubicBezTo>
                      <a:pt x="97044" y="112782"/>
                      <a:pt x="97016" y="112892"/>
                      <a:pt x="97029" y="112996"/>
                    </a:cubicBezTo>
                    <a:cubicBezTo>
                      <a:pt x="96966" y="113196"/>
                      <a:pt x="97051" y="113440"/>
                      <a:pt x="97306" y="113440"/>
                    </a:cubicBezTo>
                    <a:cubicBezTo>
                      <a:pt x="97313" y="113440"/>
                      <a:pt x="97320" y="113440"/>
                      <a:pt x="97327" y="113439"/>
                    </a:cubicBezTo>
                    <a:cubicBezTo>
                      <a:pt x="97820" y="113413"/>
                      <a:pt x="98338" y="113398"/>
                      <a:pt x="98870" y="113398"/>
                    </a:cubicBezTo>
                    <a:cubicBezTo>
                      <a:pt x="102288" y="113398"/>
                      <a:pt x="106281" y="114055"/>
                      <a:pt x="108045" y="116966"/>
                    </a:cubicBezTo>
                    <a:cubicBezTo>
                      <a:pt x="108027" y="116956"/>
                      <a:pt x="108009" y="116946"/>
                      <a:pt x="107991" y="116937"/>
                    </a:cubicBezTo>
                    <a:cubicBezTo>
                      <a:pt x="106625" y="116228"/>
                      <a:pt x="105018" y="115595"/>
                      <a:pt x="103468" y="115556"/>
                    </a:cubicBezTo>
                    <a:cubicBezTo>
                      <a:pt x="103465" y="115556"/>
                      <a:pt x="103462" y="115556"/>
                      <a:pt x="103458" y="115556"/>
                    </a:cubicBezTo>
                    <a:cubicBezTo>
                      <a:pt x="103094" y="115556"/>
                      <a:pt x="103071" y="116057"/>
                      <a:pt x="103385" y="116174"/>
                    </a:cubicBezTo>
                    <a:cubicBezTo>
                      <a:pt x="104907" y="116738"/>
                      <a:pt x="108683" y="117271"/>
                      <a:pt x="109215" y="119209"/>
                    </a:cubicBezTo>
                    <a:cubicBezTo>
                      <a:pt x="108381" y="118728"/>
                      <a:pt x="107241" y="118625"/>
                      <a:pt x="106323" y="118407"/>
                    </a:cubicBezTo>
                    <a:cubicBezTo>
                      <a:pt x="105216" y="118143"/>
                      <a:pt x="104100" y="117798"/>
                      <a:pt x="102965" y="117689"/>
                    </a:cubicBezTo>
                    <a:cubicBezTo>
                      <a:pt x="102952" y="117688"/>
                      <a:pt x="102939" y="117687"/>
                      <a:pt x="102927" y="117687"/>
                    </a:cubicBezTo>
                    <a:cubicBezTo>
                      <a:pt x="102565" y="117687"/>
                      <a:pt x="102573" y="118213"/>
                      <a:pt x="102878" y="118336"/>
                    </a:cubicBezTo>
                    <a:cubicBezTo>
                      <a:pt x="104045" y="118803"/>
                      <a:pt x="105346" y="119023"/>
                      <a:pt x="106566" y="119325"/>
                    </a:cubicBezTo>
                    <a:cubicBezTo>
                      <a:pt x="107622" y="119586"/>
                      <a:pt x="109809" y="119930"/>
                      <a:pt x="109316" y="121316"/>
                    </a:cubicBezTo>
                    <a:cubicBezTo>
                      <a:pt x="108804" y="120738"/>
                      <a:pt x="107980" y="120500"/>
                      <a:pt x="107180" y="120363"/>
                    </a:cubicBezTo>
                    <a:cubicBezTo>
                      <a:pt x="106311" y="120213"/>
                      <a:pt x="105319" y="119996"/>
                      <a:pt x="104378" y="119996"/>
                    </a:cubicBezTo>
                    <a:cubicBezTo>
                      <a:pt x="103955" y="119996"/>
                      <a:pt x="103542" y="120040"/>
                      <a:pt x="103155" y="120154"/>
                    </a:cubicBezTo>
                    <a:cubicBezTo>
                      <a:pt x="102775" y="120266"/>
                      <a:pt x="102848" y="120839"/>
                      <a:pt x="103249" y="120845"/>
                    </a:cubicBezTo>
                    <a:cubicBezTo>
                      <a:pt x="104296" y="120860"/>
                      <a:pt x="105275" y="121069"/>
                      <a:pt x="106303" y="121235"/>
                    </a:cubicBezTo>
                    <a:cubicBezTo>
                      <a:pt x="107209" y="121383"/>
                      <a:pt x="107983" y="121498"/>
                      <a:pt x="108639" y="122070"/>
                    </a:cubicBezTo>
                    <a:cubicBezTo>
                      <a:pt x="106679" y="122470"/>
                      <a:pt x="104749" y="122622"/>
                      <a:pt x="102797" y="122622"/>
                    </a:cubicBezTo>
                    <a:cubicBezTo>
                      <a:pt x="101705" y="122622"/>
                      <a:pt x="100607" y="122574"/>
                      <a:pt x="99493" y="122496"/>
                    </a:cubicBezTo>
                    <a:cubicBezTo>
                      <a:pt x="96133" y="122262"/>
                      <a:pt x="94011" y="120951"/>
                      <a:pt x="91179" y="119298"/>
                    </a:cubicBezTo>
                    <a:cubicBezTo>
                      <a:pt x="91466" y="117992"/>
                      <a:pt x="91432" y="116551"/>
                      <a:pt x="91391" y="115301"/>
                    </a:cubicBezTo>
                    <a:cubicBezTo>
                      <a:pt x="91367" y="114517"/>
                      <a:pt x="91289" y="113775"/>
                      <a:pt x="91102" y="113090"/>
                    </a:cubicBezTo>
                    <a:cubicBezTo>
                      <a:pt x="92638" y="112875"/>
                      <a:pt x="94378" y="111806"/>
                      <a:pt x="95481" y="110976"/>
                    </a:cubicBezTo>
                    <a:cubicBezTo>
                      <a:pt x="96108" y="110506"/>
                      <a:pt x="96995" y="109272"/>
                      <a:pt x="97743" y="109122"/>
                    </a:cubicBezTo>
                    <a:cubicBezTo>
                      <a:pt x="97878" y="109095"/>
                      <a:pt x="97997" y="109082"/>
                      <a:pt x="98101" y="109082"/>
                    </a:cubicBezTo>
                    <a:close/>
                    <a:moveTo>
                      <a:pt x="98095" y="105621"/>
                    </a:moveTo>
                    <a:cubicBezTo>
                      <a:pt x="98118" y="105632"/>
                      <a:pt x="98137" y="105647"/>
                      <a:pt x="98165" y="105653"/>
                    </a:cubicBezTo>
                    <a:cubicBezTo>
                      <a:pt x="103584" y="106769"/>
                      <a:pt x="109039" y="107402"/>
                      <a:pt x="113925" y="110243"/>
                    </a:cubicBezTo>
                    <a:cubicBezTo>
                      <a:pt x="118268" y="112768"/>
                      <a:pt x="121343" y="116552"/>
                      <a:pt x="124728" y="120120"/>
                    </a:cubicBezTo>
                    <a:cubicBezTo>
                      <a:pt x="112299" y="123707"/>
                      <a:pt x="100085" y="129024"/>
                      <a:pt x="87152" y="130480"/>
                    </a:cubicBezTo>
                    <a:cubicBezTo>
                      <a:pt x="87149" y="130478"/>
                      <a:pt x="87149" y="130475"/>
                      <a:pt x="87146" y="130473"/>
                    </a:cubicBezTo>
                    <a:cubicBezTo>
                      <a:pt x="87081" y="130422"/>
                      <a:pt x="87016" y="130369"/>
                      <a:pt x="86952" y="130317"/>
                    </a:cubicBezTo>
                    <a:cubicBezTo>
                      <a:pt x="86913" y="130264"/>
                      <a:pt x="86861" y="130222"/>
                      <a:pt x="86799" y="130196"/>
                    </a:cubicBezTo>
                    <a:cubicBezTo>
                      <a:pt x="83027" y="127206"/>
                      <a:pt x="79292" y="123948"/>
                      <a:pt x="75284" y="121247"/>
                    </a:cubicBezTo>
                    <a:lnTo>
                      <a:pt x="75284" y="121247"/>
                    </a:lnTo>
                    <a:cubicBezTo>
                      <a:pt x="80125" y="121333"/>
                      <a:pt x="84984" y="121272"/>
                      <a:pt x="89705" y="121442"/>
                    </a:cubicBezTo>
                    <a:cubicBezTo>
                      <a:pt x="89785" y="121520"/>
                      <a:pt x="89895" y="121570"/>
                      <a:pt x="90001" y="121570"/>
                    </a:cubicBezTo>
                    <a:cubicBezTo>
                      <a:pt x="90087" y="121570"/>
                      <a:pt x="90169" y="121537"/>
                      <a:pt x="90230" y="121460"/>
                    </a:cubicBezTo>
                    <a:cubicBezTo>
                      <a:pt x="90241" y="121446"/>
                      <a:pt x="90248" y="121430"/>
                      <a:pt x="90259" y="121416"/>
                    </a:cubicBezTo>
                    <a:cubicBezTo>
                      <a:pt x="90491" y="121335"/>
                      <a:pt x="90610" y="121112"/>
                      <a:pt x="90609" y="120881"/>
                    </a:cubicBezTo>
                    <a:cubicBezTo>
                      <a:pt x="90756" y="120616"/>
                      <a:pt x="90870" y="120332"/>
                      <a:pt x="90971" y="120040"/>
                    </a:cubicBezTo>
                    <a:cubicBezTo>
                      <a:pt x="92993" y="121716"/>
                      <a:pt x="95209" y="123173"/>
                      <a:pt x="97868" y="123408"/>
                    </a:cubicBezTo>
                    <a:cubicBezTo>
                      <a:pt x="99470" y="123549"/>
                      <a:pt x="101183" y="123692"/>
                      <a:pt x="102893" y="123692"/>
                    </a:cubicBezTo>
                    <a:cubicBezTo>
                      <a:pt x="105116" y="123692"/>
                      <a:pt x="107335" y="123450"/>
                      <a:pt x="109301" y="122651"/>
                    </a:cubicBezTo>
                    <a:cubicBezTo>
                      <a:pt x="109333" y="122637"/>
                      <a:pt x="109347" y="122611"/>
                      <a:pt x="109373" y="122592"/>
                    </a:cubicBezTo>
                    <a:cubicBezTo>
                      <a:pt x="109584" y="122546"/>
                      <a:pt x="109770" y="122331"/>
                      <a:pt x="109730" y="122101"/>
                    </a:cubicBezTo>
                    <a:cubicBezTo>
                      <a:pt x="110296" y="121436"/>
                      <a:pt x="110348" y="120536"/>
                      <a:pt x="109906" y="119852"/>
                    </a:cubicBezTo>
                    <a:cubicBezTo>
                      <a:pt x="110018" y="119794"/>
                      <a:pt x="110101" y="119686"/>
                      <a:pt x="110088" y="119514"/>
                    </a:cubicBezTo>
                    <a:cubicBezTo>
                      <a:pt x="110032" y="118739"/>
                      <a:pt x="109690" y="118180"/>
                      <a:pt x="109193" y="117732"/>
                    </a:cubicBezTo>
                    <a:cubicBezTo>
                      <a:pt x="109086" y="114057"/>
                      <a:pt x="103867" y="112408"/>
                      <a:pt x="99993" y="112408"/>
                    </a:cubicBezTo>
                    <a:cubicBezTo>
                      <a:pt x="99389" y="112408"/>
                      <a:pt x="98818" y="112448"/>
                      <a:pt x="98304" y="112527"/>
                    </a:cubicBezTo>
                    <a:cubicBezTo>
                      <a:pt x="99293" y="111133"/>
                      <a:pt x="100600" y="108465"/>
                      <a:pt x="98875" y="107954"/>
                    </a:cubicBezTo>
                    <a:cubicBezTo>
                      <a:pt x="98767" y="107922"/>
                      <a:pt x="98657" y="107908"/>
                      <a:pt x="98545" y="107908"/>
                    </a:cubicBezTo>
                    <a:cubicBezTo>
                      <a:pt x="97759" y="107908"/>
                      <a:pt x="96886" y="108614"/>
                      <a:pt x="96370" y="109045"/>
                    </a:cubicBezTo>
                    <a:cubicBezTo>
                      <a:pt x="94764" y="110390"/>
                      <a:pt x="92947" y="111872"/>
                      <a:pt x="90814" y="112272"/>
                    </a:cubicBezTo>
                    <a:cubicBezTo>
                      <a:pt x="90568" y="111735"/>
                      <a:pt x="90212" y="111256"/>
                      <a:pt x="89767" y="110867"/>
                    </a:cubicBezTo>
                    <a:cubicBezTo>
                      <a:pt x="89748" y="110628"/>
                      <a:pt x="89618" y="110410"/>
                      <a:pt x="89342" y="110373"/>
                    </a:cubicBezTo>
                    <a:cubicBezTo>
                      <a:pt x="87778" y="110160"/>
                      <a:pt x="86203" y="110013"/>
                      <a:pt x="84624" y="109890"/>
                    </a:cubicBezTo>
                    <a:cubicBezTo>
                      <a:pt x="89138" y="108637"/>
                      <a:pt x="93884" y="107377"/>
                      <a:pt x="98095" y="105621"/>
                    </a:cubicBezTo>
                    <a:close/>
                    <a:moveTo>
                      <a:pt x="68767" y="120991"/>
                    </a:moveTo>
                    <a:cubicBezTo>
                      <a:pt x="70467" y="121096"/>
                      <a:pt x="72172" y="121175"/>
                      <a:pt x="73886" y="121217"/>
                    </a:cubicBezTo>
                    <a:cubicBezTo>
                      <a:pt x="77640" y="124813"/>
                      <a:pt x="82012" y="127898"/>
                      <a:pt x="86092" y="131107"/>
                    </a:cubicBezTo>
                    <a:cubicBezTo>
                      <a:pt x="85990" y="132482"/>
                      <a:pt x="86063" y="133875"/>
                      <a:pt x="85929" y="135255"/>
                    </a:cubicBezTo>
                    <a:cubicBezTo>
                      <a:pt x="85926" y="135299"/>
                      <a:pt x="85917" y="135344"/>
                      <a:pt x="85911" y="135388"/>
                    </a:cubicBezTo>
                    <a:cubicBezTo>
                      <a:pt x="80385" y="130380"/>
                      <a:pt x="74370" y="125914"/>
                      <a:pt x="68767" y="120991"/>
                    </a:cubicBezTo>
                    <a:close/>
                    <a:moveTo>
                      <a:pt x="124776" y="121442"/>
                    </a:moveTo>
                    <a:lnTo>
                      <a:pt x="124776" y="121442"/>
                    </a:lnTo>
                    <a:cubicBezTo>
                      <a:pt x="124423" y="123467"/>
                      <a:pt x="124133" y="125447"/>
                      <a:pt x="123474" y="127429"/>
                    </a:cubicBezTo>
                    <a:cubicBezTo>
                      <a:pt x="111542" y="131265"/>
                      <a:pt x="100348" y="133336"/>
                      <a:pt x="87188" y="136782"/>
                    </a:cubicBezTo>
                    <a:cubicBezTo>
                      <a:pt x="87200" y="136643"/>
                      <a:pt x="87146" y="136509"/>
                      <a:pt x="87045" y="136416"/>
                    </a:cubicBezTo>
                    <a:cubicBezTo>
                      <a:pt x="87079" y="136136"/>
                      <a:pt x="87115" y="135853"/>
                      <a:pt x="87145" y="135586"/>
                    </a:cubicBezTo>
                    <a:cubicBezTo>
                      <a:pt x="87308" y="134179"/>
                      <a:pt x="87390" y="132658"/>
                      <a:pt x="87160" y="131235"/>
                    </a:cubicBezTo>
                    <a:cubicBezTo>
                      <a:pt x="87161" y="131234"/>
                      <a:pt x="87161" y="131232"/>
                      <a:pt x="87163" y="131231"/>
                    </a:cubicBezTo>
                    <a:cubicBezTo>
                      <a:pt x="87549" y="131247"/>
                      <a:pt x="87934" y="131255"/>
                      <a:pt x="88318" y="131255"/>
                    </a:cubicBezTo>
                    <a:cubicBezTo>
                      <a:pt x="94599" y="131255"/>
                      <a:pt x="100581" y="129163"/>
                      <a:pt x="106486" y="127127"/>
                    </a:cubicBezTo>
                    <a:cubicBezTo>
                      <a:pt x="112524" y="125045"/>
                      <a:pt x="118671" y="123274"/>
                      <a:pt x="124776" y="121442"/>
                    </a:cubicBezTo>
                    <a:close/>
                    <a:moveTo>
                      <a:pt x="45847" y="64449"/>
                    </a:moveTo>
                    <a:cubicBezTo>
                      <a:pt x="48075" y="66747"/>
                      <a:pt x="50620" y="68545"/>
                      <a:pt x="53671" y="70081"/>
                    </a:cubicBezTo>
                    <a:cubicBezTo>
                      <a:pt x="56293" y="71403"/>
                      <a:pt x="59323" y="72375"/>
                      <a:pt x="62447" y="72865"/>
                    </a:cubicBezTo>
                    <a:cubicBezTo>
                      <a:pt x="66810" y="77695"/>
                      <a:pt x="65615" y="84463"/>
                      <a:pt x="65805" y="90563"/>
                    </a:cubicBezTo>
                    <a:cubicBezTo>
                      <a:pt x="65952" y="95257"/>
                      <a:pt x="66225" y="99975"/>
                      <a:pt x="66897" y="104626"/>
                    </a:cubicBezTo>
                    <a:cubicBezTo>
                      <a:pt x="62493" y="105980"/>
                      <a:pt x="57485" y="107512"/>
                      <a:pt x="52731" y="107512"/>
                    </a:cubicBezTo>
                    <a:cubicBezTo>
                      <a:pt x="51902" y="107512"/>
                      <a:pt x="51080" y="107465"/>
                      <a:pt x="50271" y="107363"/>
                    </a:cubicBezTo>
                    <a:cubicBezTo>
                      <a:pt x="49782" y="103790"/>
                      <a:pt x="48880" y="100303"/>
                      <a:pt x="48539" y="96703"/>
                    </a:cubicBezTo>
                    <a:cubicBezTo>
                      <a:pt x="48261" y="93774"/>
                      <a:pt x="48449" y="90826"/>
                      <a:pt x="47740" y="87956"/>
                    </a:cubicBezTo>
                    <a:cubicBezTo>
                      <a:pt x="47685" y="87735"/>
                      <a:pt x="47493" y="87632"/>
                      <a:pt x="47301" y="87632"/>
                    </a:cubicBezTo>
                    <a:cubicBezTo>
                      <a:pt x="47063" y="87632"/>
                      <a:pt x="46824" y="87790"/>
                      <a:pt x="46840" y="88078"/>
                    </a:cubicBezTo>
                    <a:cubicBezTo>
                      <a:pt x="47212" y="94747"/>
                      <a:pt x="47372" y="101238"/>
                      <a:pt x="49210" y="107725"/>
                    </a:cubicBezTo>
                    <a:cubicBezTo>
                      <a:pt x="49213" y="107736"/>
                      <a:pt x="49220" y="107743"/>
                      <a:pt x="49224" y="107754"/>
                    </a:cubicBezTo>
                    <a:cubicBezTo>
                      <a:pt x="49219" y="107881"/>
                      <a:pt x="49278" y="108006"/>
                      <a:pt x="49443" y="108083"/>
                    </a:cubicBezTo>
                    <a:cubicBezTo>
                      <a:pt x="49936" y="108312"/>
                      <a:pt x="50433" y="108463"/>
                      <a:pt x="50934" y="108566"/>
                    </a:cubicBezTo>
                    <a:cubicBezTo>
                      <a:pt x="53057" y="114773"/>
                      <a:pt x="54793" y="119239"/>
                      <a:pt x="61786" y="120297"/>
                    </a:cubicBezTo>
                    <a:cubicBezTo>
                      <a:pt x="62476" y="120401"/>
                      <a:pt x="63176" y="120476"/>
                      <a:pt x="63873" y="120558"/>
                    </a:cubicBezTo>
                    <a:cubicBezTo>
                      <a:pt x="65712" y="122717"/>
                      <a:pt x="67687" y="124820"/>
                      <a:pt x="69741" y="126875"/>
                    </a:cubicBezTo>
                    <a:cubicBezTo>
                      <a:pt x="64163" y="130547"/>
                      <a:pt x="57803" y="133648"/>
                      <a:pt x="51507" y="135706"/>
                    </a:cubicBezTo>
                    <a:cubicBezTo>
                      <a:pt x="47772" y="136927"/>
                      <a:pt x="42470" y="138412"/>
                      <a:pt x="37652" y="138412"/>
                    </a:cubicBezTo>
                    <a:cubicBezTo>
                      <a:pt x="34782" y="138412"/>
                      <a:pt x="32084" y="137885"/>
                      <a:pt x="29991" y="136463"/>
                    </a:cubicBezTo>
                    <a:cubicBezTo>
                      <a:pt x="30472" y="134892"/>
                      <a:pt x="30578" y="133110"/>
                      <a:pt x="30725" y="131495"/>
                    </a:cubicBezTo>
                    <a:cubicBezTo>
                      <a:pt x="30790" y="130789"/>
                      <a:pt x="30826" y="130076"/>
                      <a:pt x="30830" y="129363"/>
                    </a:cubicBezTo>
                    <a:cubicBezTo>
                      <a:pt x="31366" y="130340"/>
                      <a:pt x="31935" y="131292"/>
                      <a:pt x="32580" y="132182"/>
                    </a:cubicBezTo>
                    <a:cubicBezTo>
                      <a:pt x="32671" y="132308"/>
                      <a:pt x="32797" y="132360"/>
                      <a:pt x="32922" y="132360"/>
                    </a:cubicBezTo>
                    <a:cubicBezTo>
                      <a:pt x="33210" y="132360"/>
                      <a:pt x="33486" y="132079"/>
                      <a:pt x="33279" y="131774"/>
                    </a:cubicBezTo>
                    <a:cubicBezTo>
                      <a:pt x="32167" y="130131"/>
                      <a:pt x="31254" y="128303"/>
                      <a:pt x="30490" y="126366"/>
                    </a:cubicBezTo>
                    <a:cubicBezTo>
                      <a:pt x="30465" y="126272"/>
                      <a:pt x="30455" y="126176"/>
                      <a:pt x="30427" y="126082"/>
                    </a:cubicBezTo>
                    <a:cubicBezTo>
                      <a:pt x="30407" y="126014"/>
                      <a:pt x="30360" y="125978"/>
                      <a:pt x="30316" y="125939"/>
                    </a:cubicBezTo>
                    <a:cubicBezTo>
                      <a:pt x="26634" y="116213"/>
                      <a:pt x="26957" y="103563"/>
                      <a:pt x="28754" y="94153"/>
                    </a:cubicBezTo>
                    <a:lnTo>
                      <a:pt x="28755" y="94153"/>
                    </a:lnTo>
                    <a:cubicBezTo>
                      <a:pt x="30916" y="82842"/>
                      <a:pt x="35916" y="70855"/>
                      <a:pt x="45847" y="64449"/>
                    </a:cubicBezTo>
                    <a:close/>
                    <a:moveTo>
                      <a:pt x="65492" y="120750"/>
                    </a:moveTo>
                    <a:lnTo>
                      <a:pt x="65492" y="120750"/>
                    </a:lnTo>
                    <a:cubicBezTo>
                      <a:pt x="66079" y="120807"/>
                      <a:pt x="66674" y="120836"/>
                      <a:pt x="67263" y="120880"/>
                    </a:cubicBezTo>
                    <a:cubicBezTo>
                      <a:pt x="70042" y="124105"/>
                      <a:pt x="73664" y="126704"/>
                      <a:pt x="76911" y="129426"/>
                    </a:cubicBezTo>
                    <a:cubicBezTo>
                      <a:pt x="79821" y="131865"/>
                      <a:pt x="82696" y="134374"/>
                      <a:pt x="85713" y="136683"/>
                    </a:cubicBezTo>
                    <a:cubicBezTo>
                      <a:pt x="85558" y="137537"/>
                      <a:pt x="85385" y="138398"/>
                      <a:pt x="85363" y="139244"/>
                    </a:cubicBezTo>
                    <a:cubicBezTo>
                      <a:pt x="80851" y="134910"/>
                      <a:pt x="76302" y="130444"/>
                      <a:pt x="71636" y="126168"/>
                    </a:cubicBezTo>
                    <a:lnTo>
                      <a:pt x="71636" y="126166"/>
                    </a:lnTo>
                    <a:cubicBezTo>
                      <a:pt x="71593" y="126105"/>
                      <a:pt x="71536" y="126053"/>
                      <a:pt x="71470" y="126015"/>
                    </a:cubicBezTo>
                    <a:cubicBezTo>
                      <a:pt x="69501" y="124215"/>
                      <a:pt x="67509" y="122460"/>
                      <a:pt x="65492" y="120750"/>
                    </a:cubicBezTo>
                    <a:close/>
                    <a:moveTo>
                      <a:pt x="123664" y="128684"/>
                    </a:moveTo>
                    <a:cubicBezTo>
                      <a:pt x="123696" y="128776"/>
                      <a:pt x="123732" y="128866"/>
                      <a:pt x="123755" y="128961"/>
                    </a:cubicBezTo>
                    <a:cubicBezTo>
                      <a:pt x="123846" y="129322"/>
                      <a:pt x="123855" y="129695"/>
                      <a:pt x="123846" y="130066"/>
                    </a:cubicBezTo>
                    <a:cubicBezTo>
                      <a:pt x="111448" y="133240"/>
                      <a:pt x="101757" y="136617"/>
                      <a:pt x="86148" y="139789"/>
                    </a:cubicBezTo>
                    <a:cubicBezTo>
                      <a:pt x="86519" y="139153"/>
                      <a:pt x="86728" y="138412"/>
                      <a:pt x="86869" y="137654"/>
                    </a:cubicBezTo>
                    <a:cubicBezTo>
                      <a:pt x="102008" y="134880"/>
                      <a:pt x="112776" y="131455"/>
                      <a:pt x="123664" y="128684"/>
                    </a:cubicBezTo>
                    <a:close/>
                    <a:moveTo>
                      <a:pt x="70518" y="127650"/>
                    </a:moveTo>
                    <a:cubicBezTo>
                      <a:pt x="74323" y="131393"/>
                      <a:pt x="78383" y="134955"/>
                      <a:pt x="82430" y="138310"/>
                    </a:cubicBezTo>
                    <a:cubicBezTo>
                      <a:pt x="80636" y="139154"/>
                      <a:pt x="78870" y="140007"/>
                      <a:pt x="77100" y="140820"/>
                    </a:cubicBezTo>
                    <a:cubicBezTo>
                      <a:pt x="72938" y="142745"/>
                      <a:pt x="66129" y="144510"/>
                      <a:pt x="58869" y="144510"/>
                    </a:cubicBezTo>
                    <a:cubicBezTo>
                      <a:pt x="52480" y="144510"/>
                      <a:pt x="45743" y="143143"/>
                      <a:pt x="40153" y="139314"/>
                    </a:cubicBezTo>
                    <a:cubicBezTo>
                      <a:pt x="40464" y="139274"/>
                      <a:pt x="40777" y="139235"/>
                      <a:pt x="41088" y="139187"/>
                    </a:cubicBezTo>
                    <a:cubicBezTo>
                      <a:pt x="41116" y="139221"/>
                      <a:pt x="41146" y="139249"/>
                      <a:pt x="41175" y="139283"/>
                    </a:cubicBezTo>
                    <a:cubicBezTo>
                      <a:pt x="41308" y="139218"/>
                      <a:pt x="41452" y="139176"/>
                      <a:pt x="41601" y="139158"/>
                    </a:cubicBezTo>
                    <a:cubicBezTo>
                      <a:pt x="41822" y="139125"/>
                      <a:pt x="42042" y="139105"/>
                      <a:pt x="42264" y="139089"/>
                    </a:cubicBezTo>
                    <a:cubicBezTo>
                      <a:pt x="42233" y="139062"/>
                      <a:pt x="42202" y="139036"/>
                      <a:pt x="42171" y="139010"/>
                    </a:cubicBezTo>
                    <a:cubicBezTo>
                      <a:pt x="43828" y="138717"/>
                      <a:pt x="45448" y="138356"/>
                      <a:pt x="46950" y="138049"/>
                    </a:cubicBezTo>
                    <a:cubicBezTo>
                      <a:pt x="55019" y="136404"/>
                      <a:pt x="63719" y="132427"/>
                      <a:pt x="70518" y="127650"/>
                    </a:cubicBezTo>
                    <a:close/>
                    <a:moveTo>
                      <a:pt x="120178" y="138001"/>
                    </a:moveTo>
                    <a:cubicBezTo>
                      <a:pt x="124581" y="138001"/>
                      <a:pt x="119643" y="142858"/>
                      <a:pt x="118168" y="143841"/>
                    </a:cubicBezTo>
                    <a:cubicBezTo>
                      <a:pt x="116448" y="144988"/>
                      <a:pt x="114593" y="145723"/>
                      <a:pt x="112697" y="146476"/>
                    </a:cubicBezTo>
                    <a:cubicBezTo>
                      <a:pt x="112186" y="143868"/>
                      <a:pt x="111610" y="141273"/>
                      <a:pt x="110932" y="138715"/>
                    </a:cubicBezTo>
                    <a:lnTo>
                      <a:pt x="110932" y="138715"/>
                    </a:lnTo>
                    <a:cubicBezTo>
                      <a:pt x="111659" y="138966"/>
                      <a:pt x="112373" y="139063"/>
                      <a:pt x="113083" y="139063"/>
                    </a:cubicBezTo>
                    <a:cubicBezTo>
                      <a:pt x="115290" y="139063"/>
                      <a:pt x="117455" y="138129"/>
                      <a:pt x="119840" y="138010"/>
                    </a:cubicBezTo>
                    <a:cubicBezTo>
                      <a:pt x="119958" y="138004"/>
                      <a:pt x="120071" y="138001"/>
                      <a:pt x="120178" y="138001"/>
                    </a:cubicBezTo>
                    <a:close/>
                    <a:moveTo>
                      <a:pt x="31453" y="138492"/>
                    </a:moveTo>
                    <a:cubicBezTo>
                      <a:pt x="33158" y="139251"/>
                      <a:pt x="35036" y="139531"/>
                      <a:pt x="36969" y="139531"/>
                    </a:cubicBezTo>
                    <a:cubicBezTo>
                      <a:pt x="37561" y="139531"/>
                      <a:pt x="38158" y="139505"/>
                      <a:pt x="38757" y="139458"/>
                    </a:cubicBezTo>
                    <a:cubicBezTo>
                      <a:pt x="43636" y="145167"/>
                      <a:pt x="55892" y="146072"/>
                      <a:pt x="62017" y="146072"/>
                    </a:cubicBezTo>
                    <a:cubicBezTo>
                      <a:pt x="63983" y="146072"/>
                      <a:pt x="65318" y="145978"/>
                      <a:pt x="65575" y="145921"/>
                    </a:cubicBezTo>
                    <a:lnTo>
                      <a:pt x="65575" y="145921"/>
                    </a:lnTo>
                    <a:cubicBezTo>
                      <a:pt x="64213" y="146817"/>
                      <a:pt x="62903" y="147780"/>
                      <a:pt x="61735" y="148818"/>
                    </a:cubicBezTo>
                    <a:cubicBezTo>
                      <a:pt x="44966" y="148515"/>
                      <a:pt x="34587" y="147946"/>
                      <a:pt x="17361" y="146948"/>
                    </a:cubicBezTo>
                    <a:cubicBezTo>
                      <a:pt x="19544" y="145923"/>
                      <a:pt x="21623" y="144445"/>
                      <a:pt x="23631" y="143279"/>
                    </a:cubicBezTo>
                    <a:cubicBezTo>
                      <a:pt x="26260" y="141752"/>
                      <a:pt x="29023" y="140330"/>
                      <a:pt x="31453" y="138492"/>
                    </a:cubicBezTo>
                    <a:close/>
                    <a:moveTo>
                      <a:pt x="29162" y="134884"/>
                    </a:moveTo>
                    <a:lnTo>
                      <a:pt x="29162" y="134884"/>
                    </a:lnTo>
                    <a:cubicBezTo>
                      <a:pt x="29103" y="135529"/>
                      <a:pt x="29069" y="136172"/>
                      <a:pt x="29131" y="136802"/>
                    </a:cubicBezTo>
                    <a:cubicBezTo>
                      <a:pt x="29136" y="136865"/>
                      <a:pt x="29171" y="136903"/>
                      <a:pt x="29197" y="136952"/>
                    </a:cubicBezTo>
                    <a:cubicBezTo>
                      <a:pt x="29201" y="137072"/>
                      <a:pt x="29259" y="137182"/>
                      <a:pt x="29355" y="137255"/>
                    </a:cubicBezTo>
                    <a:cubicBezTo>
                      <a:pt x="29695" y="137525"/>
                      <a:pt x="30054" y="137751"/>
                      <a:pt x="30416" y="137966"/>
                    </a:cubicBezTo>
                    <a:cubicBezTo>
                      <a:pt x="27816" y="139108"/>
                      <a:pt x="25361" y="140635"/>
                      <a:pt x="22895" y="142019"/>
                    </a:cubicBezTo>
                    <a:cubicBezTo>
                      <a:pt x="20118" y="143579"/>
                      <a:pt x="16785" y="144937"/>
                      <a:pt x="14522" y="147198"/>
                    </a:cubicBezTo>
                    <a:cubicBezTo>
                      <a:pt x="14265" y="147456"/>
                      <a:pt x="14480" y="147875"/>
                      <a:pt x="14808" y="147875"/>
                    </a:cubicBezTo>
                    <a:cubicBezTo>
                      <a:pt x="14841" y="147875"/>
                      <a:pt x="14874" y="147871"/>
                      <a:pt x="14909" y="147862"/>
                    </a:cubicBezTo>
                    <a:cubicBezTo>
                      <a:pt x="14945" y="147853"/>
                      <a:pt x="14979" y="147839"/>
                      <a:pt x="15015" y="147830"/>
                    </a:cubicBezTo>
                    <a:cubicBezTo>
                      <a:pt x="15047" y="147840"/>
                      <a:pt x="15076" y="147856"/>
                      <a:pt x="15115" y="147861"/>
                    </a:cubicBezTo>
                    <a:cubicBezTo>
                      <a:pt x="30607" y="149766"/>
                      <a:pt x="46711" y="149809"/>
                      <a:pt x="62313" y="150239"/>
                    </a:cubicBezTo>
                    <a:cubicBezTo>
                      <a:pt x="62321" y="150239"/>
                      <a:pt x="62329" y="150239"/>
                      <a:pt x="62337" y="150239"/>
                    </a:cubicBezTo>
                    <a:cubicBezTo>
                      <a:pt x="62834" y="150239"/>
                      <a:pt x="63031" y="149807"/>
                      <a:pt x="62954" y="149425"/>
                    </a:cubicBezTo>
                    <a:cubicBezTo>
                      <a:pt x="64173" y="148636"/>
                      <a:pt x="65329" y="147683"/>
                      <a:pt x="66482" y="146842"/>
                    </a:cubicBezTo>
                    <a:cubicBezTo>
                      <a:pt x="67265" y="146270"/>
                      <a:pt x="68035" y="145684"/>
                      <a:pt x="68791" y="145084"/>
                    </a:cubicBezTo>
                    <a:cubicBezTo>
                      <a:pt x="73830" y="143604"/>
                      <a:pt x="78784" y="141404"/>
                      <a:pt x="83244" y="139283"/>
                    </a:cubicBezTo>
                    <a:cubicBezTo>
                      <a:pt x="83317" y="139248"/>
                      <a:pt x="83383" y="139198"/>
                      <a:pt x="83436" y="139136"/>
                    </a:cubicBezTo>
                    <a:cubicBezTo>
                      <a:pt x="83867" y="139490"/>
                      <a:pt x="84298" y="139846"/>
                      <a:pt x="84726" y="140196"/>
                    </a:cubicBezTo>
                    <a:cubicBezTo>
                      <a:pt x="77245" y="143780"/>
                      <a:pt x="69981" y="147896"/>
                      <a:pt x="62664" y="151804"/>
                    </a:cubicBezTo>
                    <a:cubicBezTo>
                      <a:pt x="62632" y="151797"/>
                      <a:pt x="62600" y="151793"/>
                      <a:pt x="62568" y="151793"/>
                    </a:cubicBezTo>
                    <a:cubicBezTo>
                      <a:pt x="62456" y="151793"/>
                      <a:pt x="62347" y="151836"/>
                      <a:pt x="62264" y="151916"/>
                    </a:cubicBezTo>
                    <a:cubicBezTo>
                      <a:pt x="62233" y="151908"/>
                      <a:pt x="62206" y="151894"/>
                      <a:pt x="62172" y="151891"/>
                    </a:cubicBezTo>
                    <a:cubicBezTo>
                      <a:pt x="42759" y="150546"/>
                      <a:pt x="23213" y="151199"/>
                      <a:pt x="3773" y="150027"/>
                    </a:cubicBezTo>
                    <a:cubicBezTo>
                      <a:pt x="12150" y="144835"/>
                      <a:pt x="21099" y="140567"/>
                      <a:pt x="29162" y="134884"/>
                    </a:cubicBezTo>
                    <a:close/>
                    <a:moveTo>
                      <a:pt x="109138" y="135433"/>
                    </a:moveTo>
                    <a:cubicBezTo>
                      <a:pt x="109279" y="136171"/>
                      <a:pt x="109435" y="136905"/>
                      <a:pt x="109583" y="137640"/>
                    </a:cubicBezTo>
                    <a:cubicBezTo>
                      <a:pt x="109499" y="137793"/>
                      <a:pt x="109514" y="137986"/>
                      <a:pt x="109679" y="138117"/>
                    </a:cubicBezTo>
                    <a:cubicBezTo>
                      <a:pt x="110896" y="144126"/>
                      <a:pt x="112273" y="150088"/>
                      <a:pt x="113238" y="156159"/>
                    </a:cubicBezTo>
                    <a:cubicBezTo>
                      <a:pt x="113241" y="156185"/>
                      <a:pt x="113257" y="156202"/>
                      <a:pt x="113264" y="156226"/>
                    </a:cubicBezTo>
                    <a:cubicBezTo>
                      <a:pt x="112422" y="157027"/>
                      <a:pt x="111749" y="157901"/>
                      <a:pt x="110595" y="158429"/>
                    </a:cubicBezTo>
                    <a:cubicBezTo>
                      <a:pt x="109184" y="159073"/>
                      <a:pt x="107695" y="159129"/>
                      <a:pt x="106200" y="159328"/>
                    </a:cubicBezTo>
                    <a:cubicBezTo>
                      <a:pt x="106181" y="159236"/>
                      <a:pt x="106140" y="159148"/>
                      <a:pt x="106082" y="159073"/>
                    </a:cubicBezTo>
                    <a:cubicBezTo>
                      <a:pt x="104314" y="156808"/>
                      <a:pt x="102910" y="154304"/>
                      <a:pt x="101594" y="151746"/>
                    </a:cubicBezTo>
                    <a:cubicBezTo>
                      <a:pt x="101581" y="151710"/>
                      <a:pt x="101563" y="151675"/>
                      <a:pt x="101540" y="151643"/>
                    </a:cubicBezTo>
                    <a:cubicBezTo>
                      <a:pt x="99329" y="147330"/>
                      <a:pt x="97364" y="142868"/>
                      <a:pt x="94349" y="139121"/>
                    </a:cubicBezTo>
                    <a:cubicBezTo>
                      <a:pt x="99293" y="138058"/>
                      <a:pt x="104229" y="136777"/>
                      <a:pt x="109138" y="135433"/>
                    </a:cubicBezTo>
                    <a:close/>
                    <a:moveTo>
                      <a:pt x="119791" y="155320"/>
                    </a:moveTo>
                    <a:cubicBezTo>
                      <a:pt x="120123" y="155320"/>
                      <a:pt x="120458" y="155331"/>
                      <a:pt x="120797" y="155356"/>
                    </a:cubicBezTo>
                    <a:cubicBezTo>
                      <a:pt x="122546" y="155487"/>
                      <a:pt x="124442" y="155847"/>
                      <a:pt x="125803" y="157055"/>
                    </a:cubicBezTo>
                    <a:cubicBezTo>
                      <a:pt x="126361" y="157551"/>
                      <a:pt x="126680" y="158189"/>
                      <a:pt x="127023" y="158823"/>
                    </a:cubicBezTo>
                    <a:cubicBezTo>
                      <a:pt x="125943" y="161445"/>
                      <a:pt x="121833" y="163630"/>
                      <a:pt x="119399" y="164869"/>
                    </a:cubicBezTo>
                    <a:cubicBezTo>
                      <a:pt x="117025" y="166079"/>
                      <a:pt x="114716" y="166499"/>
                      <a:pt x="112219" y="166499"/>
                    </a:cubicBezTo>
                    <a:cubicBezTo>
                      <a:pt x="111608" y="166499"/>
                      <a:pt x="110985" y="166474"/>
                      <a:pt x="110348" y="166429"/>
                    </a:cubicBezTo>
                    <a:cubicBezTo>
                      <a:pt x="109962" y="165181"/>
                      <a:pt x="109112" y="164005"/>
                      <a:pt x="108441" y="162901"/>
                    </a:cubicBezTo>
                    <a:cubicBezTo>
                      <a:pt x="107915" y="162037"/>
                      <a:pt x="107391" y="161125"/>
                      <a:pt x="106764" y="160312"/>
                    </a:cubicBezTo>
                    <a:lnTo>
                      <a:pt x="106764" y="160312"/>
                    </a:lnTo>
                    <a:cubicBezTo>
                      <a:pt x="106831" y="160314"/>
                      <a:pt x="106899" y="160314"/>
                      <a:pt x="106968" y="160314"/>
                    </a:cubicBezTo>
                    <a:cubicBezTo>
                      <a:pt x="109852" y="160314"/>
                      <a:pt x="113898" y="158912"/>
                      <a:pt x="114363" y="156076"/>
                    </a:cubicBezTo>
                    <a:cubicBezTo>
                      <a:pt x="114371" y="156031"/>
                      <a:pt x="114355" y="155997"/>
                      <a:pt x="114349" y="155958"/>
                    </a:cubicBezTo>
                    <a:cubicBezTo>
                      <a:pt x="114349" y="155946"/>
                      <a:pt x="114349" y="155934"/>
                      <a:pt x="114350" y="155923"/>
                    </a:cubicBezTo>
                    <a:cubicBezTo>
                      <a:pt x="116184" y="155671"/>
                      <a:pt x="117942" y="155320"/>
                      <a:pt x="119791" y="155320"/>
                    </a:cubicBezTo>
                    <a:close/>
                    <a:moveTo>
                      <a:pt x="95476" y="143229"/>
                    </a:moveTo>
                    <a:cubicBezTo>
                      <a:pt x="96162" y="144645"/>
                      <a:pt x="96861" y="146066"/>
                      <a:pt x="97579" y="147479"/>
                    </a:cubicBezTo>
                    <a:cubicBezTo>
                      <a:pt x="97577" y="147493"/>
                      <a:pt x="97569" y="147503"/>
                      <a:pt x="97567" y="147519"/>
                    </a:cubicBezTo>
                    <a:cubicBezTo>
                      <a:pt x="95874" y="160363"/>
                      <a:pt x="95765" y="173637"/>
                      <a:pt x="95184" y="186586"/>
                    </a:cubicBezTo>
                    <a:cubicBezTo>
                      <a:pt x="86299" y="190964"/>
                      <a:pt x="76847" y="194930"/>
                      <a:pt x="68424" y="200133"/>
                    </a:cubicBezTo>
                    <a:cubicBezTo>
                      <a:pt x="68421" y="186614"/>
                      <a:pt x="69549" y="171032"/>
                      <a:pt x="67754" y="157149"/>
                    </a:cubicBezTo>
                    <a:cubicBezTo>
                      <a:pt x="77164" y="152911"/>
                      <a:pt x="86287" y="147921"/>
                      <a:pt x="95476" y="143229"/>
                    </a:cubicBezTo>
                    <a:close/>
                    <a:moveTo>
                      <a:pt x="93567" y="139284"/>
                    </a:moveTo>
                    <a:cubicBezTo>
                      <a:pt x="94012" y="140199"/>
                      <a:pt x="94458" y="141125"/>
                      <a:pt x="94906" y="142053"/>
                    </a:cubicBezTo>
                    <a:cubicBezTo>
                      <a:pt x="85617" y="146814"/>
                      <a:pt x="76117" y="151334"/>
                      <a:pt x="67078" y="156557"/>
                    </a:cubicBezTo>
                    <a:cubicBezTo>
                      <a:pt x="66804" y="156715"/>
                      <a:pt x="66835" y="156999"/>
                      <a:pt x="66998" y="157170"/>
                    </a:cubicBezTo>
                    <a:cubicBezTo>
                      <a:pt x="67629" y="171552"/>
                      <a:pt x="67141" y="185744"/>
                      <a:pt x="67245" y="200109"/>
                    </a:cubicBezTo>
                    <a:cubicBezTo>
                      <a:pt x="67247" y="200406"/>
                      <a:pt x="67479" y="200602"/>
                      <a:pt x="67735" y="200666"/>
                    </a:cubicBezTo>
                    <a:cubicBezTo>
                      <a:pt x="67700" y="200844"/>
                      <a:pt x="67808" y="201051"/>
                      <a:pt x="67994" y="201051"/>
                    </a:cubicBezTo>
                    <a:cubicBezTo>
                      <a:pt x="68027" y="201051"/>
                      <a:pt x="68062" y="201045"/>
                      <a:pt x="68099" y="201031"/>
                    </a:cubicBezTo>
                    <a:cubicBezTo>
                      <a:pt x="77507" y="197484"/>
                      <a:pt x="86529" y="192276"/>
                      <a:pt x="95533" y="187765"/>
                    </a:cubicBezTo>
                    <a:cubicBezTo>
                      <a:pt x="95609" y="187793"/>
                      <a:pt x="95690" y="187807"/>
                      <a:pt x="95772" y="187807"/>
                    </a:cubicBezTo>
                    <a:cubicBezTo>
                      <a:pt x="96067" y="187807"/>
                      <a:pt x="96368" y="187627"/>
                      <a:pt x="96441" y="187279"/>
                    </a:cubicBezTo>
                    <a:cubicBezTo>
                      <a:pt x="96702" y="187076"/>
                      <a:pt x="96685" y="186753"/>
                      <a:pt x="96512" y="186520"/>
                    </a:cubicBezTo>
                    <a:cubicBezTo>
                      <a:pt x="97303" y="174112"/>
                      <a:pt x="98545" y="161453"/>
                      <a:pt x="98374" y="149013"/>
                    </a:cubicBezTo>
                    <a:lnTo>
                      <a:pt x="98374" y="149013"/>
                    </a:lnTo>
                    <a:cubicBezTo>
                      <a:pt x="99055" y="150311"/>
                      <a:pt x="99750" y="151601"/>
                      <a:pt x="100484" y="152862"/>
                    </a:cubicBezTo>
                    <a:cubicBezTo>
                      <a:pt x="99686" y="165846"/>
                      <a:pt x="99555" y="174514"/>
                      <a:pt x="98828" y="189510"/>
                    </a:cubicBezTo>
                    <a:cubicBezTo>
                      <a:pt x="93011" y="192374"/>
                      <a:pt x="87456" y="195807"/>
                      <a:pt x="81696" y="198793"/>
                    </a:cubicBezTo>
                    <a:cubicBezTo>
                      <a:pt x="76061" y="201713"/>
                      <a:pt x="70128" y="204153"/>
                      <a:pt x="64576" y="207216"/>
                    </a:cubicBezTo>
                    <a:cubicBezTo>
                      <a:pt x="64420" y="198221"/>
                      <a:pt x="63681" y="189225"/>
                      <a:pt x="63480" y="180225"/>
                    </a:cubicBezTo>
                    <a:cubicBezTo>
                      <a:pt x="63278" y="171169"/>
                      <a:pt x="63837" y="161904"/>
                      <a:pt x="63056" y="152877"/>
                    </a:cubicBezTo>
                    <a:cubicBezTo>
                      <a:pt x="70583" y="148849"/>
                      <a:pt x="78273" y="145005"/>
                      <a:pt x="85603" y="140630"/>
                    </a:cubicBezTo>
                    <a:cubicBezTo>
                      <a:pt x="85674" y="140677"/>
                      <a:pt x="85757" y="140702"/>
                      <a:pt x="85841" y="140702"/>
                    </a:cubicBezTo>
                    <a:cubicBezTo>
                      <a:pt x="85866" y="140702"/>
                      <a:pt x="85891" y="140700"/>
                      <a:pt x="85915" y="140696"/>
                    </a:cubicBezTo>
                    <a:cubicBezTo>
                      <a:pt x="88466" y="140302"/>
                      <a:pt x="91017" y="139820"/>
                      <a:pt x="93567" y="139284"/>
                    </a:cubicBezTo>
                    <a:close/>
                    <a:moveTo>
                      <a:pt x="2478" y="150959"/>
                    </a:moveTo>
                    <a:cubicBezTo>
                      <a:pt x="11876" y="152423"/>
                      <a:pt x="21532" y="152192"/>
                      <a:pt x="31020" y="152403"/>
                    </a:cubicBezTo>
                    <a:cubicBezTo>
                      <a:pt x="39805" y="152599"/>
                      <a:pt x="48650" y="153100"/>
                      <a:pt x="57452" y="153100"/>
                    </a:cubicBezTo>
                    <a:cubicBezTo>
                      <a:pt x="58965" y="153100"/>
                      <a:pt x="60477" y="153085"/>
                      <a:pt x="61987" y="153051"/>
                    </a:cubicBezTo>
                    <a:cubicBezTo>
                      <a:pt x="62001" y="153063"/>
                      <a:pt x="62021" y="153071"/>
                      <a:pt x="62036" y="153083"/>
                    </a:cubicBezTo>
                    <a:cubicBezTo>
                      <a:pt x="61881" y="165148"/>
                      <a:pt x="61682" y="171295"/>
                      <a:pt x="61915" y="180225"/>
                    </a:cubicBezTo>
                    <a:cubicBezTo>
                      <a:pt x="62153" y="189343"/>
                      <a:pt x="62212" y="198589"/>
                      <a:pt x="63182" y="207664"/>
                    </a:cubicBezTo>
                    <a:cubicBezTo>
                      <a:pt x="57370" y="207783"/>
                      <a:pt x="51557" y="207859"/>
                      <a:pt x="45744" y="207859"/>
                    </a:cubicBezTo>
                    <a:cubicBezTo>
                      <a:pt x="41401" y="207859"/>
                      <a:pt x="37059" y="207817"/>
                      <a:pt x="32717" y="207719"/>
                    </a:cubicBezTo>
                    <a:lnTo>
                      <a:pt x="32716" y="207719"/>
                    </a:lnTo>
                    <a:cubicBezTo>
                      <a:pt x="22608" y="207492"/>
                      <a:pt x="12455" y="206494"/>
                      <a:pt x="2350" y="206494"/>
                    </a:cubicBezTo>
                    <a:cubicBezTo>
                      <a:pt x="2108" y="206494"/>
                      <a:pt x="1866" y="206495"/>
                      <a:pt x="1625" y="206496"/>
                    </a:cubicBezTo>
                    <a:cubicBezTo>
                      <a:pt x="1322" y="186614"/>
                      <a:pt x="2032" y="170976"/>
                      <a:pt x="2478" y="150959"/>
                    </a:cubicBezTo>
                    <a:close/>
                    <a:moveTo>
                      <a:pt x="68066" y="1"/>
                    </a:moveTo>
                    <a:cubicBezTo>
                      <a:pt x="67234" y="1"/>
                      <a:pt x="66380" y="33"/>
                      <a:pt x="65502" y="96"/>
                    </a:cubicBezTo>
                    <a:cubicBezTo>
                      <a:pt x="59607" y="524"/>
                      <a:pt x="54029" y="2254"/>
                      <a:pt x="51667" y="8113"/>
                    </a:cubicBezTo>
                    <a:cubicBezTo>
                      <a:pt x="50911" y="8028"/>
                      <a:pt x="50145" y="7986"/>
                      <a:pt x="49375" y="7986"/>
                    </a:cubicBezTo>
                    <a:cubicBezTo>
                      <a:pt x="44987" y="7986"/>
                      <a:pt x="40472" y="9360"/>
                      <a:pt x="37097" y="12160"/>
                    </a:cubicBezTo>
                    <a:cubicBezTo>
                      <a:pt x="33708" y="14972"/>
                      <a:pt x="29961" y="19264"/>
                      <a:pt x="29467" y="23788"/>
                    </a:cubicBezTo>
                    <a:cubicBezTo>
                      <a:pt x="29456" y="23899"/>
                      <a:pt x="29504" y="23967"/>
                      <a:pt x="29573" y="24012"/>
                    </a:cubicBezTo>
                    <a:cubicBezTo>
                      <a:pt x="29636" y="24192"/>
                      <a:pt x="29796" y="24334"/>
                      <a:pt x="29969" y="24334"/>
                    </a:cubicBezTo>
                    <a:cubicBezTo>
                      <a:pt x="30064" y="24334"/>
                      <a:pt x="30162" y="24292"/>
                      <a:pt x="30250" y="24190"/>
                    </a:cubicBezTo>
                    <a:cubicBezTo>
                      <a:pt x="31106" y="23196"/>
                      <a:pt x="32176" y="22492"/>
                      <a:pt x="33458" y="22470"/>
                    </a:cubicBezTo>
                    <a:lnTo>
                      <a:pt x="33458" y="22470"/>
                    </a:lnTo>
                    <a:cubicBezTo>
                      <a:pt x="28754" y="30535"/>
                      <a:pt x="28787" y="41875"/>
                      <a:pt x="35841" y="48554"/>
                    </a:cubicBezTo>
                    <a:cubicBezTo>
                      <a:pt x="35877" y="51327"/>
                      <a:pt x="36946" y="53912"/>
                      <a:pt x="39584" y="55049"/>
                    </a:cubicBezTo>
                    <a:cubicBezTo>
                      <a:pt x="39593" y="55079"/>
                      <a:pt x="39593" y="55110"/>
                      <a:pt x="39609" y="55141"/>
                    </a:cubicBezTo>
                    <a:cubicBezTo>
                      <a:pt x="41293" y="58634"/>
                      <a:pt x="43095" y="61417"/>
                      <a:pt x="45169" y="63719"/>
                    </a:cubicBezTo>
                    <a:cubicBezTo>
                      <a:pt x="34882" y="68295"/>
                      <a:pt x="29792" y="82690"/>
                      <a:pt x="27745" y="92780"/>
                    </a:cubicBezTo>
                    <a:cubicBezTo>
                      <a:pt x="25648" y="103112"/>
                      <a:pt x="25142" y="116849"/>
                      <a:pt x="29744" y="127172"/>
                    </a:cubicBezTo>
                    <a:cubicBezTo>
                      <a:pt x="29737" y="128616"/>
                      <a:pt x="29732" y="130042"/>
                      <a:pt x="29587" y="131495"/>
                    </a:cubicBezTo>
                    <a:cubicBezTo>
                      <a:pt x="29510" y="132269"/>
                      <a:pt x="29380" y="133060"/>
                      <a:pt x="29272" y="133852"/>
                    </a:cubicBezTo>
                    <a:cubicBezTo>
                      <a:pt x="20244" y="139021"/>
                      <a:pt x="10879" y="143993"/>
                      <a:pt x="2202" y="149754"/>
                    </a:cubicBezTo>
                    <a:cubicBezTo>
                      <a:pt x="2108" y="149696"/>
                      <a:pt x="1997" y="149667"/>
                      <a:pt x="1886" y="149667"/>
                    </a:cubicBezTo>
                    <a:cubicBezTo>
                      <a:pt x="1609" y="149667"/>
                      <a:pt x="1329" y="149850"/>
                      <a:pt x="1304" y="150218"/>
                    </a:cubicBezTo>
                    <a:cubicBezTo>
                      <a:pt x="29" y="168872"/>
                      <a:pt x="0" y="187955"/>
                      <a:pt x="100" y="206653"/>
                    </a:cubicBezTo>
                    <a:cubicBezTo>
                      <a:pt x="102" y="207141"/>
                      <a:pt x="468" y="207380"/>
                      <a:pt x="840" y="207380"/>
                    </a:cubicBezTo>
                    <a:cubicBezTo>
                      <a:pt x="917" y="207380"/>
                      <a:pt x="995" y="207370"/>
                      <a:pt x="1070" y="207349"/>
                    </a:cubicBezTo>
                    <a:cubicBezTo>
                      <a:pt x="1107" y="207370"/>
                      <a:pt x="1147" y="207384"/>
                      <a:pt x="1190" y="207392"/>
                    </a:cubicBezTo>
                    <a:cubicBezTo>
                      <a:pt x="12907" y="209065"/>
                      <a:pt x="25030" y="209537"/>
                      <a:pt x="37124" y="209537"/>
                    </a:cubicBezTo>
                    <a:cubicBezTo>
                      <a:pt x="46212" y="209537"/>
                      <a:pt x="55285" y="209271"/>
                      <a:pt x="64157" y="209046"/>
                    </a:cubicBezTo>
                    <a:cubicBezTo>
                      <a:pt x="64575" y="209035"/>
                      <a:pt x="89325" y="197487"/>
                      <a:pt x="99466" y="190232"/>
                    </a:cubicBezTo>
                    <a:cubicBezTo>
                      <a:pt x="99681" y="190183"/>
                      <a:pt x="99878" y="190020"/>
                      <a:pt x="99915" y="189733"/>
                    </a:cubicBezTo>
                    <a:cubicBezTo>
                      <a:pt x="101363" y="178335"/>
                      <a:pt x="101563" y="166316"/>
                      <a:pt x="101619" y="154743"/>
                    </a:cubicBezTo>
                    <a:cubicBezTo>
                      <a:pt x="102741" y="156544"/>
                      <a:pt x="103936" y="158283"/>
                      <a:pt x="105244" y="159912"/>
                    </a:cubicBezTo>
                    <a:cubicBezTo>
                      <a:pt x="105267" y="159942"/>
                      <a:pt x="105294" y="159952"/>
                      <a:pt x="105318" y="159974"/>
                    </a:cubicBezTo>
                    <a:cubicBezTo>
                      <a:pt x="105350" y="160046"/>
                      <a:pt x="105407" y="160106"/>
                      <a:pt x="105477" y="160144"/>
                    </a:cubicBezTo>
                    <a:cubicBezTo>
                      <a:pt x="105973" y="161331"/>
                      <a:pt x="106710" y="162430"/>
                      <a:pt x="107366" y="163531"/>
                    </a:cubicBezTo>
                    <a:cubicBezTo>
                      <a:pt x="108067" y="164708"/>
                      <a:pt x="108665" y="166101"/>
                      <a:pt x="109616" y="167091"/>
                    </a:cubicBezTo>
                    <a:cubicBezTo>
                      <a:pt x="109710" y="167188"/>
                      <a:pt x="109821" y="167228"/>
                      <a:pt x="109931" y="167228"/>
                    </a:cubicBezTo>
                    <a:cubicBezTo>
                      <a:pt x="109984" y="167228"/>
                      <a:pt x="110037" y="167219"/>
                      <a:pt x="110088" y="167202"/>
                    </a:cubicBezTo>
                    <a:cubicBezTo>
                      <a:pt x="111137" y="167601"/>
                      <a:pt x="112218" y="167775"/>
                      <a:pt x="113302" y="167775"/>
                    </a:cubicBezTo>
                    <a:cubicBezTo>
                      <a:pt x="115611" y="167775"/>
                      <a:pt x="117936" y="166986"/>
                      <a:pt x="120002" y="165897"/>
                    </a:cubicBezTo>
                    <a:cubicBezTo>
                      <a:pt x="122204" y="164736"/>
                      <a:pt x="126738" y="162324"/>
                      <a:pt x="127844" y="159634"/>
                    </a:cubicBezTo>
                    <a:cubicBezTo>
                      <a:pt x="127876" y="159618"/>
                      <a:pt x="127909" y="159604"/>
                      <a:pt x="127934" y="159572"/>
                    </a:cubicBezTo>
                    <a:cubicBezTo>
                      <a:pt x="129406" y="157731"/>
                      <a:pt x="126090" y="155417"/>
                      <a:pt x="124623" y="154779"/>
                    </a:cubicBezTo>
                    <a:cubicBezTo>
                      <a:pt x="123286" y="154199"/>
                      <a:pt x="121387" y="153838"/>
                      <a:pt x="119485" y="153838"/>
                    </a:cubicBezTo>
                    <a:cubicBezTo>
                      <a:pt x="117536" y="153838"/>
                      <a:pt x="115584" y="154217"/>
                      <a:pt x="114232" y="155126"/>
                    </a:cubicBezTo>
                    <a:cubicBezTo>
                      <a:pt x="113822" y="152652"/>
                      <a:pt x="113402" y="150160"/>
                      <a:pt x="112931" y="147675"/>
                    </a:cubicBezTo>
                    <a:cubicBezTo>
                      <a:pt x="116856" y="146645"/>
                      <a:pt x="123382" y="143347"/>
                      <a:pt x="123210" y="138752"/>
                    </a:cubicBezTo>
                    <a:cubicBezTo>
                      <a:pt x="123152" y="137219"/>
                      <a:pt x="122251" y="136578"/>
                      <a:pt x="120785" y="136578"/>
                    </a:cubicBezTo>
                    <a:cubicBezTo>
                      <a:pt x="120766" y="136578"/>
                      <a:pt x="120746" y="136578"/>
                      <a:pt x="120726" y="136578"/>
                    </a:cubicBezTo>
                    <a:cubicBezTo>
                      <a:pt x="119342" y="136595"/>
                      <a:pt x="117908" y="137196"/>
                      <a:pt x="116552" y="137464"/>
                    </a:cubicBezTo>
                    <a:cubicBezTo>
                      <a:pt x="115473" y="137677"/>
                      <a:pt x="114488" y="137776"/>
                      <a:pt x="113511" y="137776"/>
                    </a:cubicBezTo>
                    <a:cubicBezTo>
                      <a:pt x="112562" y="137776"/>
                      <a:pt x="111621" y="137682"/>
                      <a:pt x="110610" y="137510"/>
                    </a:cubicBezTo>
                    <a:cubicBezTo>
                      <a:pt x="110396" y="136741"/>
                      <a:pt x="110173" y="135976"/>
                      <a:pt x="109936" y="135216"/>
                    </a:cubicBezTo>
                    <a:cubicBezTo>
                      <a:pt x="114887" y="133854"/>
                      <a:pt x="119809" y="132437"/>
                      <a:pt x="124682" y="131121"/>
                    </a:cubicBezTo>
                    <a:cubicBezTo>
                      <a:pt x="125099" y="131010"/>
                      <a:pt x="125185" y="130612"/>
                      <a:pt x="125059" y="130302"/>
                    </a:cubicBezTo>
                    <a:cubicBezTo>
                      <a:pt x="125079" y="130243"/>
                      <a:pt x="125092" y="130182"/>
                      <a:pt x="125095" y="130119"/>
                    </a:cubicBezTo>
                    <a:cubicBezTo>
                      <a:pt x="125136" y="129444"/>
                      <a:pt x="125006" y="128609"/>
                      <a:pt x="124624" y="127989"/>
                    </a:cubicBezTo>
                    <a:cubicBezTo>
                      <a:pt x="124633" y="127919"/>
                      <a:pt x="124656" y="127849"/>
                      <a:pt x="124644" y="127777"/>
                    </a:cubicBezTo>
                    <a:cubicBezTo>
                      <a:pt x="125397" y="125653"/>
                      <a:pt x="126050" y="123222"/>
                      <a:pt x="125940" y="120951"/>
                    </a:cubicBezTo>
                    <a:cubicBezTo>
                      <a:pt x="126244" y="120846"/>
                      <a:pt x="126475" y="120505"/>
                      <a:pt x="126244" y="120190"/>
                    </a:cubicBezTo>
                    <a:cubicBezTo>
                      <a:pt x="119133" y="110560"/>
                      <a:pt x="110190" y="105654"/>
                      <a:pt x="98285" y="104769"/>
                    </a:cubicBezTo>
                    <a:cubicBezTo>
                      <a:pt x="98273" y="104768"/>
                      <a:pt x="98261" y="104767"/>
                      <a:pt x="98250" y="104767"/>
                    </a:cubicBezTo>
                    <a:cubicBezTo>
                      <a:pt x="98156" y="104767"/>
                      <a:pt x="98066" y="104804"/>
                      <a:pt x="97997" y="104868"/>
                    </a:cubicBezTo>
                    <a:cubicBezTo>
                      <a:pt x="97928" y="104876"/>
                      <a:pt x="97858" y="104890"/>
                      <a:pt x="97788" y="104898"/>
                    </a:cubicBezTo>
                    <a:cubicBezTo>
                      <a:pt x="97765" y="104822"/>
                      <a:pt x="97729" y="104752"/>
                      <a:pt x="97681" y="104690"/>
                    </a:cubicBezTo>
                    <a:cubicBezTo>
                      <a:pt x="92670" y="98362"/>
                      <a:pt x="86837" y="90335"/>
                      <a:pt x="78455" y="88344"/>
                    </a:cubicBezTo>
                    <a:cubicBezTo>
                      <a:pt x="78409" y="88298"/>
                      <a:pt x="78349" y="88267"/>
                      <a:pt x="78265" y="88267"/>
                    </a:cubicBezTo>
                    <a:cubicBezTo>
                      <a:pt x="78256" y="88267"/>
                      <a:pt x="78246" y="88267"/>
                      <a:pt x="78236" y="88268"/>
                    </a:cubicBezTo>
                    <a:cubicBezTo>
                      <a:pt x="76299" y="88439"/>
                      <a:pt x="74331" y="89543"/>
                      <a:pt x="72568" y="90347"/>
                    </a:cubicBezTo>
                    <a:cubicBezTo>
                      <a:pt x="70807" y="91149"/>
                      <a:pt x="68976" y="91979"/>
                      <a:pt x="67380" y="93102"/>
                    </a:cubicBezTo>
                    <a:cubicBezTo>
                      <a:pt x="67245" y="89601"/>
                      <a:pt x="67128" y="86098"/>
                      <a:pt x="67053" y="82582"/>
                    </a:cubicBezTo>
                    <a:cubicBezTo>
                      <a:pt x="66975" y="78965"/>
                      <a:pt x="66557" y="75541"/>
                      <a:pt x="64177" y="73082"/>
                    </a:cubicBezTo>
                    <a:lnTo>
                      <a:pt x="64177" y="73082"/>
                    </a:lnTo>
                    <a:cubicBezTo>
                      <a:pt x="65100" y="73172"/>
                      <a:pt x="66026" y="73219"/>
                      <a:pt x="66948" y="73219"/>
                    </a:cubicBezTo>
                    <a:cubicBezTo>
                      <a:pt x="69551" y="73219"/>
                      <a:pt x="72116" y="72844"/>
                      <a:pt x="74464" y="72011"/>
                    </a:cubicBezTo>
                    <a:cubicBezTo>
                      <a:pt x="85098" y="68243"/>
                      <a:pt x="90786" y="58646"/>
                      <a:pt x="92116" y="48233"/>
                    </a:cubicBezTo>
                    <a:cubicBezTo>
                      <a:pt x="95956" y="46661"/>
                      <a:pt x="98836" y="40324"/>
                      <a:pt x="98083" y="36271"/>
                    </a:cubicBezTo>
                    <a:cubicBezTo>
                      <a:pt x="100930" y="36098"/>
                      <a:pt x="103714" y="35505"/>
                      <a:pt x="106255" y="34249"/>
                    </a:cubicBezTo>
                    <a:cubicBezTo>
                      <a:pt x="116379" y="29241"/>
                      <a:pt x="104709" y="20810"/>
                      <a:pt x="97192" y="19202"/>
                    </a:cubicBezTo>
                    <a:cubicBezTo>
                      <a:pt x="99918" y="16442"/>
                      <a:pt x="107379" y="10551"/>
                      <a:pt x="104878" y="6479"/>
                    </a:cubicBezTo>
                    <a:cubicBezTo>
                      <a:pt x="103988" y="5031"/>
                      <a:pt x="102162" y="4760"/>
                      <a:pt x="100487" y="4760"/>
                    </a:cubicBezTo>
                    <a:cubicBezTo>
                      <a:pt x="99893" y="4760"/>
                      <a:pt x="99318" y="4794"/>
                      <a:pt x="98811" y="4822"/>
                    </a:cubicBezTo>
                    <a:cubicBezTo>
                      <a:pt x="94747" y="5043"/>
                      <a:pt x="90662" y="6082"/>
                      <a:pt x="86880" y="7584"/>
                    </a:cubicBezTo>
                    <a:cubicBezTo>
                      <a:pt x="86865" y="7568"/>
                      <a:pt x="86859" y="7550"/>
                      <a:pt x="86842" y="7534"/>
                    </a:cubicBezTo>
                    <a:cubicBezTo>
                      <a:pt x="81072" y="2485"/>
                      <a:pt x="75419" y="1"/>
                      <a:pt x="680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2269;p45">
              <a:extLst>
                <a:ext uri="{FF2B5EF4-FFF2-40B4-BE49-F238E27FC236}">
                  <a16:creationId xmlns:a16="http://schemas.microsoft.com/office/drawing/2014/main" id="{5C9458E9-A22F-5006-1254-5F9882659F75}"/>
                </a:ext>
              </a:extLst>
            </p:cNvPr>
            <p:cNvGrpSpPr/>
            <p:nvPr/>
          </p:nvGrpSpPr>
          <p:grpSpPr>
            <a:xfrm rot="844541" flipH="1">
              <a:off x="1549826" y="1968222"/>
              <a:ext cx="421747" cy="296722"/>
              <a:chOff x="1285325" y="2237436"/>
              <a:chExt cx="342015" cy="240626"/>
            </a:xfrm>
          </p:grpSpPr>
          <p:sp>
            <p:nvSpPr>
              <p:cNvPr id="41" name="Google Shape;2270;p45">
                <a:extLst>
                  <a:ext uri="{FF2B5EF4-FFF2-40B4-BE49-F238E27FC236}">
                    <a16:creationId xmlns:a16="http://schemas.microsoft.com/office/drawing/2014/main" id="{25619625-560A-0603-6998-3BC03CD1972D}"/>
                  </a:ext>
                </a:extLst>
              </p:cNvPr>
              <p:cNvSpPr/>
              <p:nvPr/>
            </p:nvSpPr>
            <p:spPr>
              <a:xfrm>
                <a:off x="1532756" y="2328680"/>
                <a:ext cx="94585" cy="96664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440" extrusionOk="0">
                    <a:moveTo>
                      <a:pt x="1382" y="0"/>
                    </a:moveTo>
                    <a:cubicBezTo>
                      <a:pt x="604" y="0"/>
                      <a:pt x="18" y="730"/>
                      <a:pt x="10" y="1719"/>
                    </a:cubicBezTo>
                    <a:cubicBezTo>
                      <a:pt x="1" y="2750"/>
                      <a:pt x="628" y="3422"/>
                      <a:pt x="1608" y="3440"/>
                    </a:cubicBezTo>
                    <a:cubicBezTo>
                      <a:pt x="1616" y="3440"/>
                      <a:pt x="1624" y="3440"/>
                      <a:pt x="1632" y="3440"/>
                    </a:cubicBezTo>
                    <a:cubicBezTo>
                      <a:pt x="2578" y="3440"/>
                      <a:pt x="3337" y="2673"/>
                      <a:pt x="3353" y="1701"/>
                    </a:cubicBezTo>
                    <a:cubicBezTo>
                      <a:pt x="3366" y="683"/>
                      <a:pt x="2629" y="35"/>
                      <a:pt x="1421" y="1"/>
                    </a:cubicBezTo>
                    <a:cubicBezTo>
                      <a:pt x="1408" y="1"/>
                      <a:pt x="1395" y="0"/>
                      <a:pt x="1382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71;p45">
                <a:extLst>
                  <a:ext uri="{FF2B5EF4-FFF2-40B4-BE49-F238E27FC236}">
                    <a16:creationId xmlns:a16="http://schemas.microsoft.com/office/drawing/2014/main" id="{7991DBBB-F56A-49C7-B99C-1E33437A81D2}"/>
                  </a:ext>
                </a:extLst>
              </p:cNvPr>
              <p:cNvSpPr/>
              <p:nvPr/>
            </p:nvSpPr>
            <p:spPr>
              <a:xfrm>
                <a:off x="1455505" y="2245163"/>
                <a:ext cx="56565" cy="7306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600" extrusionOk="0">
                    <a:moveTo>
                      <a:pt x="992" y="1"/>
                    </a:moveTo>
                    <a:cubicBezTo>
                      <a:pt x="386" y="1"/>
                      <a:pt x="25" y="481"/>
                      <a:pt x="12" y="1299"/>
                    </a:cubicBezTo>
                    <a:cubicBezTo>
                      <a:pt x="0" y="2057"/>
                      <a:pt x="412" y="2590"/>
                      <a:pt x="1008" y="2599"/>
                    </a:cubicBezTo>
                    <a:cubicBezTo>
                      <a:pt x="1010" y="2599"/>
                      <a:pt x="1012" y="2599"/>
                      <a:pt x="1013" y="2599"/>
                    </a:cubicBezTo>
                    <a:cubicBezTo>
                      <a:pt x="1588" y="2599"/>
                      <a:pt x="1992" y="2043"/>
                      <a:pt x="2004" y="1231"/>
                    </a:cubicBezTo>
                    <a:cubicBezTo>
                      <a:pt x="2013" y="528"/>
                      <a:pt x="1576" y="1"/>
                      <a:pt x="9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72;p45">
                <a:extLst>
                  <a:ext uri="{FF2B5EF4-FFF2-40B4-BE49-F238E27FC236}">
                    <a16:creationId xmlns:a16="http://schemas.microsoft.com/office/drawing/2014/main" id="{EACAB5F0-119E-8E7D-0DFC-C8149E2470FF}"/>
                  </a:ext>
                </a:extLst>
              </p:cNvPr>
              <p:cNvSpPr/>
              <p:nvPr/>
            </p:nvSpPr>
            <p:spPr>
              <a:xfrm>
                <a:off x="1335345" y="2401490"/>
                <a:ext cx="127911" cy="76572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2725" extrusionOk="0">
                    <a:moveTo>
                      <a:pt x="911" y="831"/>
                    </a:moveTo>
                    <a:lnTo>
                      <a:pt x="911" y="831"/>
                    </a:lnTo>
                    <a:cubicBezTo>
                      <a:pt x="1352" y="856"/>
                      <a:pt x="1780" y="890"/>
                      <a:pt x="2204" y="903"/>
                    </a:cubicBezTo>
                    <a:cubicBezTo>
                      <a:pt x="2350" y="906"/>
                      <a:pt x="2496" y="907"/>
                      <a:pt x="2644" y="907"/>
                    </a:cubicBezTo>
                    <a:cubicBezTo>
                      <a:pt x="2939" y="907"/>
                      <a:pt x="3243" y="903"/>
                      <a:pt x="3569" y="903"/>
                    </a:cubicBezTo>
                    <a:cubicBezTo>
                      <a:pt x="3412" y="1678"/>
                      <a:pt x="3141" y="1898"/>
                      <a:pt x="2370" y="1898"/>
                    </a:cubicBezTo>
                    <a:cubicBezTo>
                      <a:pt x="2326" y="1898"/>
                      <a:pt x="2281" y="1897"/>
                      <a:pt x="2234" y="1896"/>
                    </a:cubicBezTo>
                    <a:cubicBezTo>
                      <a:pt x="1475" y="1871"/>
                      <a:pt x="1030" y="1538"/>
                      <a:pt x="911" y="831"/>
                    </a:cubicBezTo>
                    <a:close/>
                    <a:moveTo>
                      <a:pt x="1293" y="1"/>
                    </a:moveTo>
                    <a:cubicBezTo>
                      <a:pt x="941" y="141"/>
                      <a:pt x="420" y="183"/>
                      <a:pt x="276" y="443"/>
                    </a:cubicBezTo>
                    <a:cubicBezTo>
                      <a:pt x="1" y="929"/>
                      <a:pt x="179" y="1496"/>
                      <a:pt x="543" y="1951"/>
                    </a:cubicBezTo>
                    <a:cubicBezTo>
                      <a:pt x="593" y="2020"/>
                      <a:pt x="658" y="2075"/>
                      <a:pt x="717" y="2134"/>
                    </a:cubicBezTo>
                    <a:cubicBezTo>
                      <a:pt x="1148" y="2519"/>
                      <a:pt x="1811" y="2724"/>
                      <a:pt x="2454" y="2724"/>
                    </a:cubicBezTo>
                    <a:cubicBezTo>
                      <a:pt x="2879" y="2724"/>
                      <a:pt x="3295" y="2634"/>
                      <a:pt x="3628" y="2446"/>
                    </a:cubicBezTo>
                    <a:cubicBezTo>
                      <a:pt x="4099" y="2186"/>
                      <a:pt x="4552" y="1398"/>
                      <a:pt x="4327" y="993"/>
                    </a:cubicBezTo>
                    <a:cubicBezTo>
                      <a:pt x="4137" y="661"/>
                      <a:pt x="3721" y="316"/>
                      <a:pt x="3357" y="252"/>
                    </a:cubicBezTo>
                    <a:cubicBezTo>
                      <a:pt x="3089" y="203"/>
                      <a:pt x="2814" y="188"/>
                      <a:pt x="2536" y="188"/>
                    </a:cubicBezTo>
                    <a:cubicBezTo>
                      <a:pt x="2139" y="188"/>
                      <a:pt x="1736" y="218"/>
                      <a:pt x="1340" y="218"/>
                    </a:cubicBezTo>
                    <a:cubicBezTo>
                      <a:pt x="1323" y="146"/>
                      <a:pt x="1306" y="73"/>
                      <a:pt x="12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273;p45">
                <a:extLst>
                  <a:ext uri="{FF2B5EF4-FFF2-40B4-BE49-F238E27FC236}">
                    <a16:creationId xmlns:a16="http://schemas.microsoft.com/office/drawing/2014/main" id="{DBF39422-BCCB-9979-7EBE-08EE99E64105}"/>
                  </a:ext>
                </a:extLst>
              </p:cNvPr>
              <p:cNvSpPr/>
              <p:nvPr/>
            </p:nvSpPr>
            <p:spPr>
              <a:xfrm>
                <a:off x="1329387" y="2316512"/>
                <a:ext cx="53980" cy="67918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2417" extrusionOk="0">
                    <a:moveTo>
                      <a:pt x="1530" y="1"/>
                    </a:moveTo>
                    <a:cubicBezTo>
                      <a:pt x="1378" y="30"/>
                      <a:pt x="1182" y="13"/>
                      <a:pt x="1082" y="103"/>
                    </a:cubicBezTo>
                    <a:cubicBezTo>
                      <a:pt x="805" y="352"/>
                      <a:pt x="551" y="622"/>
                      <a:pt x="318" y="911"/>
                    </a:cubicBezTo>
                    <a:cubicBezTo>
                      <a:pt x="68" y="1218"/>
                      <a:pt x="0" y="1605"/>
                      <a:pt x="327" y="1865"/>
                    </a:cubicBezTo>
                    <a:cubicBezTo>
                      <a:pt x="645" y="2117"/>
                      <a:pt x="1048" y="2279"/>
                      <a:pt x="1433" y="2411"/>
                    </a:cubicBezTo>
                    <a:cubicBezTo>
                      <a:pt x="1445" y="2415"/>
                      <a:pt x="1457" y="2417"/>
                      <a:pt x="1471" y="2417"/>
                    </a:cubicBezTo>
                    <a:cubicBezTo>
                      <a:pt x="1594" y="2417"/>
                      <a:pt x="1771" y="2253"/>
                      <a:pt x="1921" y="2177"/>
                    </a:cubicBezTo>
                    <a:cubicBezTo>
                      <a:pt x="1810" y="2023"/>
                      <a:pt x="1734" y="1831"/>
                      <a:pt x="1589" y="1729"/>
                    </a:cubicBezTo>
                    <a:cubicBezTo>
                      <a:pt x="1407" y="1598"/>
                      <a:pt x="1175" y="1537"/>
                      <a:pt x="925" y="1432"/>
                    </a:cubicBezTo>
                    <a:cubicBezTo>
                      <a:pt x="1187" y="1073"/>
                      <a:pt x="1425" y="801"/>
                      <a:pt x="1589" y="494"/>
                    </a:cubicBezTo>
                    <a:cubicBezTo>
                      <a:pt x="1654" y="375"/>
                      <a:pt x="1555" y="166"/>
                      <a:pt x="153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74;p45">
                <a:extLst>
                  <a:ext uri="{FF2B5EF4-FFF2-40B4-BE49-F238E27FC236}">
                    <a16:creationId xmlns:a16="http://schemas.microsoft.com/office/drawing/2014/main" id="{6FE8ACEB-746E-9CA6-0E61-ECD8AE62EAFA}"/>
                  </a:ext>
                </a:extLst>
              </p:cNvPr>
              <p:cNvSpPr/>
              <p:nvPr/>
            </p:nvSpPr>
            <p:spPr>
              <a:xfrm>
                <a:off x="1285325" y="2237436"/>
                <a:ext cx="55301" cy="68789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2448" extrusionOk="0">
                    <a:moveTo>
                      <a:pt x="755" y="0"/>
                    </a:moveTo>
                    <a:cubicBezTo>
                      <a:pt x="709" y="0"/>
                      <a:pt x="665" y="5"/>
                      <a:pt x="624" y="15"/>
                    </a:cubicBezTo>
                    <a:cubicBezTo>
                      <a:pt x="399" y="71"/>
                      <a:pt x="196" y="441"/>
                      <a:pt x="90" y="713"/>
                    </a:cubicBezTo>
                    <a:cubicBezTo>
                      <a:pt x="1" y="952"/>
                      <a:pt x="30" y="1251"/>
                      <a:pt x="60" y="1518"/>
                    </a:cubicBezTo>
                    <a:cubicBezTo>
                      <a:pt x="103" y="1936"/>
                      <a:pt x="217" y="2354"/>
                      <a:pt x="713" y="2434"/>
                    </a:cubicBezTo>
                    <a:cubicBezTo>
                      <a:pt x="768" y="2443"/>
                      <a:pt x="821" y="2448"/>
                      <a:pt x="873" y="2448"/>
                    </a:cubicBezTo>
                    <a:cubicBezTo>
                      <a:pt x="1271" y="2448"/>
                      <a:pt x="1537" y="2180"/>
                      <a:pt x="1722" y="1821"/>
                    </a:cubicBezTo>
                    <a:cubicBezTo>
                      <a:pt x="1823" y="1613"/>
                      <a:pt x="1865" y="1375"/>
                      <a:pt x="1967" y="1059"/>
                    </a:cubicBezTo>
                    <a:cubicBezTo>
                      <a:pt x="1836" y="821"/>
                      <a:pt x="1742" y="475"/>
                      <a:pt x="1518" y="295"/>
                    </a:cubicBezTo>
                    <a:cubicBezTo>
                      <a:pt x="1317" y="137"/>
                      <a:pt x="1007" y="0"/>
                      <a:pt x="7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" name="Google Shape;581;p23">
            <a:extLst>
              <a:ext uri="{FF2B5EF4-FFF2-40B4-BE49-F238E27FC236}">
                <a16:creationId xmlns:a16="http://schemas.microsoft.com/office/drawing/2014/main" id="{C40100F5-9AB6-6C45-5BE8-2DBBAFFC84D2}"/>
              </a:ext>
            </a:extLst>
          </p:cNvPr>
          <p:cNvGrpSpPr/>
          <p:nvPr/>
        </p:nvGrpSpPr>
        <p:grpSpPr>
          <a:xfrm>
            <a:off x="8256493" y="4262098"/>
            <a:ext cx="851139" cy="910474"/>
            <a:chOff x="1637980" y="2854741"/>
            <a:chExt cx="851139" cy="910474"/>
          </a:xfrm>
        </p:grpSpPr>
        <p:grpSp>
          <p:nvGrpSpPr>
            <p:cNvPr id="74" name="Google Shape;582;p23">
              <a:extLst>
                <a:ext uri="{FF2B5EF4-FFF2-40B4-BE49-F238E27FC236}">
                  <a16:creationId xmlns:a16="http://schemas.microsoft.com/office/drawing/2014/main" id="{02EB5751-7167-EF00-A4FC-801AC13B52AA}"/>
                </a:ext>
              </a:extLst>
            </p:cNvPr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78" name="Google Shape;583;p23">
                <a:extLst>
                  <a:ext uri="{FF2B5EF4-FFF2-40B4-BE49-F238E27FC236}">
                    <a16:creationId xmlns:a16="http://schemas.microsoft.com/office/drawing/2014/main" id="{37FF138B-4AC6-04E2-B2FC-23EBB971FE9A}"/>
                  </a:ext>
                </a:extLst>
              </p:cNvPr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584;p23">
                <a:extLst>
                  <a:ext uri="{FF2B5EF4-FFF2-40B4-BE49-F238E27FC236}">
                    <a16:creationId xmlns:a16="http://schemas.microsoft.com/office/drawing/2014/main" id="{2B822A90-642A-2CC8-BCF1-F712B9A60FF8}"/>
                  </a:ext>
                </a:extLst>
              </p:cNvPr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585;p23">
                <a:extLst>
                  <a:ext uri="{FF2B5EF4-FFF2-40B4-BE49-F238E27FC236}">
                    <a16:creationId xmlns:a16="http://schemas.microsoft.com/office/drawing/2014/main" id="{35136553-F8CE-40CC-2636-DECD36C0EBBD}"/>
                  </a:ext>
                </a:extLst>
              </p:cNvPr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586;p23">
              <a:extLst>
                <a:ext uri="{FF2B5EF4-FFF2-40B4-BE49-F238E27FC236}">
                  <a16:creationId xmlns:a16="http://schemas.microsoft.com/office/drawing/2014/main" id="{923FC43C-51A4-DFDA-D485-FF93E9081A96}"/>
                </a:ext>
              </a:extLst>
            </p:cNvPr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76" name="Google Shape;587;p23">
                <a:extLst>
                  <a:ext uri="{FF2B5EF4-FFF2-40B4-BE49-F238E27FC236}">
                    <a16:creationId xmlns:a16="http://schemas.microsoft.com/office/drawing/2014/main" id="{FBDCE3E8-6767-363F-F16A-7E4F65F5696C}"/>
                  </a:ext>
                </a:extLst>
              </p:cNvPr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588;p23">
                <a:extLst>
                  <a:ext uri="{FF2B5EF4-FFF2-40B4-BE49-F238E27FC236}">
                    <a16:creationId xmlns:a16="http://schemas.microsoft.com/office/drawing/2014/main" id="{BE594AB7-AD94-CBC1-8CFB-CF6C2E04F362}"/>
                  </a:ext>
                </a:extLst>
              </p:cNvPr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" name="Google Shape;578;p23">
            <a:extLst>
              <a:ext uri="{FF2B5EF4-FFF2-40B4-BE49-F238E27FC236}">
                <a16:creationId xmlns:a16="http://schemas.microsoft.com/office/drawing/2014/main" id="{8445B550-432A-926A-DDBD-8035B6F82FDD}"/>
              </a:ext>
            </a:extLst>
          </p:cNvPr>
          <p:cNvGrpSpPr/>
          <p:nvPr/>
        </p:nvGrpSpPr>
        <p:grpSpPr>
          <a:xfrm>
            <a:off x="8002702" y="294079"/>
            <a:ext cx="772313" cy="497744"/>
            <a:chOff x="4816519" y="4288164"/>
            <a:chExt cx="772313" cy="497744"/>
          </a:xfrm>
        </p:grpSpPr>
        <p:sp>
          <p:nvSpPr>
            <p:cNvPr id="82" name="Google Shape;579;p23">
              <a:extLst>
                <a:ext uri="{FF2B5EF4-FFF2-40B4-BE49-F238E27FC236}">
                  <a16:creationId xmlns:a16="http://schemas.microsoft.com/office/drawing/2014/main" id="{A9945574-6591-559D-DEBF-40DC950377C6}"/>
                </a:ext>
              </a:extLst>
            </p:cNvPr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580;p23">
              <a:extLst>
                <a:ext uri="{FF2B5EF4-FFF2-40B4-BE49-F238E27FC236}">
                  <a16:creationId xmlns:a16="http://schemas.microsoft.com/office/drawing/2014/main" id="{0F9EF155-A4DE-66B7-A218-8EC09EB13B6D}"/>
                </a:ext>
              </a:extLst>
            </p:cNvPr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715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251239" y="982136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altLang="zh-CN" kern="100" dirty="0">
                <a:effectLst/>
                <a:latin typeface="Permanent Marker" panose="02010600030101010101" charset="0"/>
                <a:ea typeface="微软雅黑" panose="020B0503020204020204" pitchFamily="34" charset="-122"/>
              </a:rPr>
              <a:t>Thanks for listening!</a:t>
            </a:r>
            <a:endParaRPr lang="zh-CN" altLang="zh-CN" kern="100" dirty="0">
              <a:effectLst/>
              <a:latin typeface="Permanent Marker" panose="02010600030101010101" charset="0"/>
              <a:ea typeface="微软雅黑" panose="020B0503020204020204" pitchFamily="34" charset="-122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23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7" name="Google Shape;357;p23"/>
            <p:cNvSpPr/>
            <p:nvPr/>
          </p:nvSpPr>
          <p:spPr>
            <a:xfrm>
              <a:off x="864310" y="336336"/>
              <a:ext cx="515085" cy="529745"/>
            </a:xfrm>
            <a:custGeom>
              <a:avLst/>
              <a:gdLst/>
              <a:ahLst/>
              <a:cxnLst/>
              <a:rect l="l" t="t" r="r" b="b"/>
              <a:pathLst>
                <a:path w="15565" h="16008" extrusionOk="0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34290" y="251983"/>
              <a:ext cx="800177" cy="752193"/>
            </a:xfrm>
            <a:custGeom>
              <a:avLst/>
              <a:gdLst/>
              <a:ahLst/>
              <a:cxnLst/>
              <a:rect l="l" t="t" r="r" b="b"/>
              <a:pathLst>
                <a:path w="24180" h="22730" extrusionOk="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23"/>
          <p:cNvGrpSpPr/>
          <p:nvPr/>
        </p:nvGrpSpPr>
        <p:grpSpPr>
          <a:xfrm>
            <a:off x="2642233" y="1060744"/>
            <a:ext cx="152954" cy="60030"/>
            <a:chOff x="2857571" y="1302505"/>
            <a:chExt cx="152954" cy="60030"/>
          </a:xfrm>
        </p:grpSpPr>
        <p:sp>
          <p:nvSpPr>
            <p:cNvPr id="360" name="Google Shape;360;p23"/>
            <p:cNvSpPr/>
            <p:nvPr/>
          </p:nvSpPr>
          <p:spPr>
            <a:xfrm>
              <a:off x="2857571" y="1331063"/>
              <a:ext cx="152954" cy="31471"/>
            </a:xfrm>
            <a:custGeom>
              <a:avLst/>
              <a:gdLst/>
              <a:ahLst/>
              <a:cxnLst/>
              <a:rect l="l" t="t" r="r" b="b"/>
              <a:pathLst>
                <a:path w="4622" h="951" extrusionOk="0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2896289" y="1302505"/>
              <a:ext cx="106061" cy="10590"/>
            </a:xfrm>
            <a:custGeom>
              <a:avLst/>
              <a:gdLst/>
              <a:ahLst/>
              <a:cxnLst/>
              <a:rect l="l" t="t" r="r" b="b"/>
              <a:pathLst>
                <a:path w="3205" h="320" extrusionOk="0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23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4" name="Google Shape;364;p23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avLst/>
                <a:gdLst/>
                <a:ahLst/>
                <a:cxnLst/>
                <a:rect l="l" t="t" r="r" b="b"/>
                <a:pathLst>
                  <a:path w="32230" h="16148" extrusionOk="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17087" extrusionOk="0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23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745" extrusionOk="0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2848" extrusionOk="0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9" name="Google Shape;369;p23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avLst/>
                <a:gdLst/>
                <a:ahLst/>
                <a:cxnLst/>
                <a:rect l="l" t="t" r="r" b="b"/>
                <a:pathLst>
                  <a:path w="14019" h="10884" extrusionOk="0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avLst/>
                <a:gdLst/>
                <a:ahLst/>
                <a:cxnLst/>
                <a:rect l="l" t="t" r="r" b="b"/>
                <a:pathLst>
                  <a:path w="24802" h="24394" extrusionOk="0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23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432" extrusionOk="0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267" extrusionOk="0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23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82" name="Google Shape;382;p23"/>
            <p:cNvSpPr/>
            <p:nvPr/>
          </p:nvSpPr>
          <p:spPr>
            <a:xfrm>
              <a:off x="5910718" y="-129342"/>
              <a:ext cx="37097" cy="58342"/>
            </a:xfrm>
            <a:custGeom>
              <a:avLst/>
              <a:gdLst/>
              <a:ahLst/>
              <a:cxnLst/>
              <a:rect l="l" t="t" r="r" b="b"/>
              <a:pathLst>
                <a:path w="1121" h="1763" extrusionOk="0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974255" y="-131360"/>
              <a:ext cx="42292" cy="85015"/>
            </a:xfrm>
            <a:custGeom>
              <a:avLst/>
              <a:gdLst/>
              <a:ahLst/>
              <a:cxnLst/>
              <a:rect l="l" t="t" r="r" b="b"/>
              <a:pathLst>
                <a:path w="1278" h="2569" extrusionOk="0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7" name="Google Shape;417;p23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980134" y="2307620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7"/>
              <a:chOff x="1332668" y="2362060"/>
              <a:chExt cx="85710" cy="97127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3" name="Google Shape;433;p23"/>
          <p:cNvGrpSpPr/>
          <p:nvPr/>
        </p:nvGrpSpPr>
        <p:grpSpPr>
          <a:xfrm>
            <a:off x="1200166" y="1288059"/>
            <a:ext cx="62909" cy="137996"/>
            <a:chOff x="2647665" y="2892963"/>
            <a:chExt cx="62909" cy="137996"/>
          </a:xfrm>
        </p:grpSpPr>
        <p:sp>
          <p:nvSpPr>
            <p:cNvPr id="434" name="Google Shape;434;p23"/>
            <p:cNvSpPr/>
            <p:nvPr/>
          </p:nvSpPr>
          <p:spPr>
            <a:xfrm>
              <a:off x="2679235" y="2917121"/>
              <a:ext cx="31339" cy="113838"/>
            </a:xfrm>
            <a:custGeom>
              <a:avLst/>
              <a:gdLst/>
              <a:ahLst/>
              <a:cxnLst/>
              <a:rect l="l" t="t" r="r" b="b"/>
              <a:pathLst>
                <a:path w="947" h="3440" extrusionOk="0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647665" y="2892963"/>
              <a:ext cx="22668" cy="82698"/>
            </a:xfrm>
            <a:custGeom>
              <a:avLst/>
              <a:gdLst/>
              <a:ahLst/>
              <a:cxnLst/>
              <a:rect l="l" t="t" r="r" b="b"/>
              <a:pathLst>
                <a:path w="685" h="2499" extrusionOk="0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23"/>
          <p:cNvGrpSpPr/>
          <p:nvPr/>
        </p:nvGrpSpPr>
        <p:grpSpPr>
          <a:xfrm>
            <a:off x="1876254" y="1111958"/>
            <a:ext cx="134753" cy="99377"/>
            <a:chOff x="2248437" y="2591126"/>
            <a:chExt cx="134753" cy="99377"/>
          </a:xfrm>
        </p:grpSpPr>
        <p:sp>
          <p:nvSpPr>
            <p:cNvPr id="437" name="Google Shape;437;p23"/>
            <p:cNvSpPr/>
            <p:nvPr/>
          </p:nvSpPr>
          <p:spPr>
            <a:xfrm>
              <a:off x="2248437" y="2591126"/>
              <a:ext cx="85312" cy="99377"/>
            </a:xfrm>
            <a:custGeom>
              <a:avLst/>
              <a:gdLst/>
              <a:ahLst/>
              <a:cxnLst/>
              <a:rect l="l" t="t" r="r" b="b"/>
              <a:pathLst>
                <a:path w="2578" h="3003" extrusionOk="0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2320380" y="2614622"/>
              <a:ext cx="62810" cy="58673"/>
            </a:xfrm>
            <a:custGeom>
              <a:avLst/>
              <a:gdLst/>
              <a:ahLst/>
              <a:cxnLst/>
              <a:rect l="l" t="t" r="r" b="b"/>
              <a:pathLst>
                <a:path w="1898" h="1773" extrusionOk="0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7619146" y="2251395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0" name="Google Shape;520;p23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21" name="Google Shape;521;p23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avLst/>
                <a:gdLst/>
                <a:ahLst/>
                <a:cxnLst/>
                <a:rect l="l" t="t" r="r" b="b"/>
                <a:pathLst>
                  <a:path w="44727" h="41902" extrusionOk="0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6434" extrusionOk="0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6355" extrusionOk="0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5791" extrusionOk="0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5708" extrusionOk="0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avLst/>
                <a:gdLst/>
                <a:ahLst/>
                <a:cxnLst/>
                <a:rect l="l" t="t" r="r" b="b"/>
                <a:pathLst>
                  <a:path w="9290" h="7154" extrusionOk="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6403" extrusionOk="0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avLst/>
                <a:gdLst/>
                <a:ahLst/>
                <a:cxnLst/>
                <a:rect l="l" t="t" r="r" b="b"/>
                <a:pathLst>
                  <a:path w="9975" h="6480" extrusionOk="0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avLst/>
                <a:gdLst/>
                <a:ahLst/>
                <a:cxnLst/>
                <a:rect l="l" t="t" r="r" b="b"/>
                <a:pathLst>
                  <a:path w="10136" h="6309" extrusionOk="0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6475" extrusionOk="0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6437" extrusionOk="0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23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1834" extrusionOk="0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2091" extrusionOk="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281" extrusionOk="0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2144" extrusionOk="0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23"/>
          <p:cNvGrpSpPr/>
          <p:nvPr/>
        </p:nvGrpSpPr>
        <p:grpSpPr>
          <a:xfrm>
            <a:off x="1015379" y="3164221"/>
            <a:ext cx="851139" cy="910474"/>
            <a:chOff x="1637980" y="2854741"/>
            <a:chExt cx="851139" cy="910474"/>
          </a:xfrm>
        </p:grpSpPr>
        <p:grpSp>
          <p:nvGrpSpPr>
            <p:cNvPr id="582" name="Google Shape;582;p23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5788" extrusionOk="0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avLst/>
                <a:gdLst/>
                <a:ahLst/>
                <a:cxnLst/>
                <a:rect l="l" t="t" r="r" b="b"/>
                <a:pathLst>
                  <a:path w="14541" h="11545" extrusionOk="0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avLst/>
                <a:gdLst/>
                <a:ahLst/>
                <a:cxnLst/>
                <a:rect l="l" t="t" r="r" b="b"/>
                <a:pathLst>
                  <a:path w="25720" h="27513" extrusionOk="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6" name="Google Shape;586;p23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7" name="Google Shape;587;p23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808" extrusionOk="0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735" extrusionOk="0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" name="Google Shape;610;p25">
            <a:extLst>
              <a:ext uri="{FF2B5EF4-FFF2-40B4-BE49-F238E27FC236}">
                <a16:creationId xmlns:a16="http://schemas.microsoft.com/office/drawing/2014/main" id="{B48B67D1-ACD0-4B68-A99D-368923FA5E40}"/>
              </a:ext>
            </a:extLst>
          </p:cNvPr>
          <p:cNvGrpSpPr/>
          <p:nvPr/>
        </p:nvGrpSpPr>
        <p:grpSpPr>
          <a:xfrm>
            <a:off x="468223" y="347964"/>
            <a:ext cx="218918" cy="577215"/>
            <a:chOff x="3270375" y="3436275"/>
            <a:chExt cx="218918" cy="577215"/>
          </a:xfrm>
        </p:grpSpPr>
        <p:sp>
          <p:nvSpPr>
            <p:cNvPr id="264" name="Google Shape;611;p25">
              <a:extLst>
                <a:ext uri="{FF2B5EF4-FFF2-40B4-BE49-F238E27FC236}">
                  <a16:creationId xmlns:a16="http://schemas.microsoft.com/office/drawing/2014/main" id="{7AAC3D65-B9F3-492D-99F4-1BD3F84D91FD}"/>
                </a:ext>
              </a:extLst>
            </p:cNvPr>
            <p:cNvSpPr/>
            <p:nvPr/>
          </p:nvSpPr>
          <p:spPr>
            <a:xfrm>
              <a:off x="3270375" y="3436275"/>
              <a:ext cx="218918" cy="577215"/>
            </a:xfrm>
            <a:custGeom>
              <a:avLst/>
              <a:gdLst/>
              <a:ahLst/>
              <a:cxnLst/>
              <a:rect l="l" t="t" r="r" b="b"/>
              <a:pathLst>
                <a:path w="14956" h="39434" extrusionOk="0">
                  <a:moveTo>
                    <a:pt x="5006" y="1930"/>
                  </a:moveTo>
                  <a:lnTo>
                    <a:pt x="5006" y="1931"/>
                  </a:lnTo>
                  <a:cubicBezTo>
                    <a:pt x="5256" y="2638"/>
                    <a:pt x="5658" y="3258"/>
                    <a:pt x="5824" y="3950"/>
                  </a:cubicBezTo>
                  <a:cubicBezTo>
                    <a:pt x="5971" y="4557"/>
                    <a:pt x="6397" y="4810"/>
                    <a:pt x="6833" y="4810"/>
                  </a:cubicBezTo>
                  <a:cubicBezTo>
                    <a:pt x="7138" y="4810"/>
                    <a:pt x="7449" y="4686"/>
                    <a:pt x="7673" y="4472"/>
                  </a:cubicBezTo>
                  <a:cubicBezTo>
                    <a:pt x="8319" y="3855"/>
                    <a:pt x="9163" y="3816"/>
                    <a:pt x="9944" y="3626"/>
                  </a:cubicBezTo>
                  <a:cubicBezTo>
                    <a:pt x="10118" y="3583"/>
                    <a:pt x="10268" y="3421"/>
                    <a:pt x="10478" y="3421"/>
                  </a:cubicBezTo>
                  <a:cubicBezTo>
                    <a:pt x="10537" y="3421"/>
                    <a:pt x="10600" y="3433"/>
                    <a:pt x="10670" y="3465"/>
                  </a:cubicBezTo>
                  <a:cubicBezTo>
                    <a:pt x="10429" y="4028"/>
                    <a:pt x="10213" y="4615"/>
                    <a:pt x="9932" y="5172"/>
                  </a:cubicBezTo>
                  <a:cubicBezTo>
                    <a:pt x="9216" y="6594"/>
                    <a:pt x="8813" y="8123"/>
                    <a:pt x="8199" y="9577"/>
                  </a:cubicBezTo>
                  <a:cubicBezTo>
                    <a:pt x="7821" y="10469"/>
                    <a:pt x="7713" y="11424"/>
                    <a:pt x="7407" y="12335"/>
                  </a:cubicBezTo>
                  <a:cubicBezTo>
                    <a:pt x="7184" y="12992"/>
                    <a:pt x="7310" y="13746"/>
                    <a:pt x="7204" y="14446"/>
                  </a:cubicBezTo>
                  <a:cubicBezTo>
                    <a:pt x="7054" y="15437"/>
                    <a:pt x="7006" y="16439"/>
                    <a:pt x="7060" y="17439"/>
                  </a:cubicBezTo>
                  <a:cubicBezTo>
                    <a:pt x="7126" y="18636"/>
                    <a:pt x="6919" y="19837"/>
                    <a:pt x="7204" y="21038"/>
                  </a:cubicBezTo>
                  <a:cubicBezTo>
                    <a:pt x="7303" y="21458"/>
                    <a:pt x="7381" y="21930"/>
                    <a:pt x="7377" y="22373"/>
                  </a:cubicBezTo>
                  <a:cubicBezTo>
                    <a:pt x="7371" y="23073"/>
                    <a:pt x="7701" y="23695"/>
                    <a:pt x="7802" y="24372"/>
                  </a:cubicBezTo>
                  <a:cubicBezTo>
                    <a:pt x="7979" y="25565"/>
                    <a:pt x="8288" y="26757"/>
                    <a:pt x="8812" y="27877"/>
                  </a:cubicBezTo>
                  <a:cubicBezTo>
                    <a:pt x="9314" y="28948"/>
                    <a:pt x="9759" y="30045"/>
                    <a:pt x="10482" y="31015"/>
                  </a:cubicBezTo>
                  <a:cubicBezTo>
                    <a:pt x="10683" y="31286"/>
                    <a:pt x="10867" y="31428"/>
                    <a:pt x="11061" y="31428"/>
                  </a:cubicBezTo>
                  <a:cubicBezTo>
                    <a:pt x="11231" y="31428"/>
                    <a:pt x="11409" y="31318"/>
                    <a:pt x="11613" y="31093"/>
                  </a:cubicBezTo>
                  <a:cubicBezTo>
                    <a:pt x="11924" y="30747"/>
                    <a:pt x="12361" y="30632"/>
                    <a:pt x="12767" y="30494"/>
                  </a:cubicBezTo>
                  <a:cubicBezTo>
                    <a:pt x="12840" y="30469"/>
                    <a:pt x="12909" y="30458"/>
                    <a:pt x="12974" y="30458"/>
                  </a:cubicBezTo>
                  <a:cubicBezTo>
                    <a:pt x="13252" y="30458"/>
                    <a:pt x="13433" y="30678"/>
                    <a:pt x="13433" y="30998"/>
                  </a:cubicBezTo>
                  <a:cubicBezTo>
                    <a:pt x="13433" y="31950"/>
                    <a:pt x="13460" y="32906"/>
                    <a:pt x="13369" y="33853"/>
                  </a:cubicBezTo>
                  <a:cubicBezTo>
                    <a:pt x="13237" y="35219"/>
                    <a:pt x="12868" y="36543"/>
                    <a:pt x="12355" y="37828"/>
                  </a:cubicBezTo>
                  <a:cubicBezTo>
                    <a:pt x="12299" y="37970"/>
                    <a:pt x="12273" y="38090"/>
                    <a:pt x="12085" y="38104"/>
                  </a:cubicBezTo>
                  <a:cubicBezTo>
                    <a:pt x="11730" y="38131"/>
                    <a:pt x="11359" y="38229"/>
                    <a:pt x="11012" y="38229"/>
                  </a:cubicBezTo>
                  <a:cubicBezTo>
                    <a:pt x="10910" y="38229"/>
                    <a:pt x="10811" y="38220"/>
                    <a:pt x="10714" y="38199"/>
                  </a:cubicBezTo>
                  <a:cubicBezTo>
                    <a:pt x="9313" y="37891"/>
                    <a:pt x="7873" y="37706"/>
                    <a:pt x="6527" y="37217"/>
                  </a:cubicBezTo>
                  <a:cubicBezTo>
                    <a:pt x="5868" y="36978"/>
                    <a:pt x="5153" y="36791"/>
                    <a:pt x="4614" y="36306"/>
                  </a:cubicBezTo>
                  <a:cubicBezTo>
                    <a:pt x="4296" y="36022"/>
                    <a:pt x="4156" y="35784"/>
                    <a:pt x="4614" y="35462"/>
                  </a:cubicBezTo>
                  <a:cubicBezTo>
                    <a:pt x="5181" y="35063"/>
                    <a:pt x="5573" y="34467"/>
                    <a:pt x="6206" y="34131"/>
                  </a:cubicBezTo>
                  <a:cubicBezTo>
                    <a:pt x="6333" y="34063"/>
                    <a:pt x="6438" y="33998"/>
                    <a:pt x="6340" y="33863"/>
                  </a:cubicBezTo>
                  <a:cubicBezTo>
                    <a:pt x="6101" y="33524"/>
                    <a:pt x="6066" y="33127"/>
                    <a:pt x="5933" y="32767"/>
                  </a:cubicBezTo>
                  <a:cubicBezTo>
                    <a:pt x="5769" y="32323"/>
                    <a:pt x="5664" y="31818"/>
                    <a:pt x="5392" y="31436"/>
                  </a:cubicBezTo>
                  <a:cubicBezTo>
                    <a:pt x="4882" y="30720"/>
                    <a:pt x="4675" y="29901"/>
                    <a:pt x="4328" y="29133"/>
                  </a:cubicBezTo>
                  <a:cubicBezTo>
                    <a:pt x="3817" y="27997"/>
                    <a:pt x="3460" y="26803"/>
                    <a:pt x="3025" y="25638"/>
                  </a:cubicBezTo>
                  <a:cubicBezTo>
                    <a:pt x="2588" y="24465"/>
                    <a:pt x="2214" y="23281"/>
                    <a:pt x="1944" y="22069"/>
                  </a:cubicBezTo>
                  <a:cubicBezTo>
                    <a:pt x="1666" y="20820"/>
                    <a:pt x="1457" y="19561"/>
                    <a:pt x="1379" y="18278"/>
                  </a:cubicBezTo>
                  <a:cubicBezTo>
                    <a:pt x="1296" y="16911"/>
                    <a:pt x="1233" y="15546"/>
                    <a:pt x="1379" y="14187"/>
                  </a:cubicBezTo>
                  <a:cubicBezTo>
                    <a:pt x="1454" y="13484"/>
                    <a:pt x="1617" y="12782"/>
                    <a:pt x="1706" y="12083"/>
                  </a:cubicBezTo>
                  <a:cubicBezTo>
                    <a:pt x="1839" y="11030"/>
                    <a:pt x="2018" y="9989"/>
                    <a:pt x="2287" y="8969"/>
                  </a:cubicBezTo>
                  <a:cubicBezTo>
                    <a:pt x="2634" y="7649"/>
                    <a:pt x="3027" y="6344"/>
                    <a:pt x="3598" y="5078"/>
                  </a:cubicBezTo>
                  <a:cubicBezTo>
                    <a:pt x="4003" y="4180"/>
                    <a:pt x="4528" y="3317"/>
                    <a:pt x="4778" y="2353"/>
                  </a:cubicBezTo>
                  <a:cubicBezTo>
                    <a:pt x="4818" y="2204"/>
                    <a:pt x="4929" y="2071"/>
                    <a:pt x="5006" y="1930"/>
                  </a:cubicBezTo>
                  <a:close/>
                  <a:moveTo>
                    <a:pt x="5247" y="1"/>
                  </a:moveTo>
                  <a:cubicBezTo>
                    <a:pt x="5196" y="1"/>
                    <a:pt x="5141" y="18"/>
                    <a:pt x="5080" y="59"/>
                  </a:cubicBezTo>
                  <a:cubicBezTo>
                    <a:pt x="4765" y="270"/>
                    <a:pt x="4406" y="440"/>
                    <a:pt x="4248" y="822"/>
                  </a:cubicBezTo>
                  <a:cubicBezTo>
                    <a:pt x="4007" y="1412"/>
                    <a:pt x="3605" y="1925"/>
                    <a:pt x="3308" y="2493"/>
                  </a:cubicBezTo>
                  <a:cubicBezTo>
                    <a:pt x="2962" y="3155"/>
                    <a:pt x="2699" y="3847"/>
                    <a:pt x="2364" y="4513"/>
                  </a:cubicBezTo>
                  <a:cubicBezTo>
                    <a:pt x="1934" y="5365"/>
                    <a:pt x="1729" y="6281"/>
                    <a:pt x="1556" y="7214"/>
                  </a:cubicBezTo>
                  <a:cubicBezTo>
                    <a:pt x="1382" y="8142"/>
                    <a:pt x="1020" y="9023"/>
                    <a:pt x="883" y="9980"/>
                  </a:cubicBezTo>
                  <a:cubicBezTo>
                    <a:pt x="679" y="11392"/>
                    <a:pt x="327" y="12782"/>
                    <a:pt x="256" y="14219"/>
                  </a:cubicBezTo>
                  <a:cubicBezTo>
                    <a:pt x="207" y="15215"/>
                    <a:pt x="170" y="16213"/>
                    <a:pt x="124" y="17210"/>
                  </a:cubicBezTo>
                  <a:cubicBezTo>
                    <a:pt x="113" y="17475"/>
                    <a:pt x="309" y="17693"/>
                    <a:pt x="235" y="17973"/>
                  </a:cubicBezTo>
                  <a:cubicBezTo>
                    <a:pt x="1" y="18856"/>
                    <a:pt x="395" y="19707"/>
                    <a:pt x="442" y="20578"/>
                  </a:cubicBezTo>
                  <a:cubicBezTo>
                    <a:pt x="476" y="21233"/>
                    <a:pt x="635" y="21888"/>
                    <a:pt x="724" y="22532"/>
                  </a:cubicBezTo>
                  <a:cubicBezTo>
                    <a:pt x="819" y="23229"/>
                    <a:pt x="958" y="23935"/>
                    <a:pt x="1160" y="24582"/>
                  </a:cubicBezTo>
                  <a:cubicBezTo>
                    <a:pt x="1448" y="25511"/>
                    <a:pt x="1763" y="26439"/>
                    <a:pt x="2093" y="27359"/>
                  </a:cubicBezTo>
                  <a:cubicBezTo>
                    <a:pt x="2231" y="27745"/>
                    <a:pt x="2290" y="28162"/>
                    <a:pt x="2452" y="28520"/>
                  </a:cubicBezTo>
                  <a:cubicBezTo>
                    <a:pt x="2757" y="29190"/>
                    <a:pt x="2986" y="29890"/>
                    <a:pt x="3400" y="30529"/>
                  </a:cubicBezTo>
                  <a:cubicBezTo>
                    <a:pt x="3925" y="31338"/>
                    <a:pt x="4196" y="32309"/>
                    <a:pt x="4888" y="33006"/>
                  </a:cubicBezTo>
                  <a:cubicBezTo>
                    <a:pt x="5378" y="33499"/>
                    <a:pt x="5208" y="33681"/>
                    <a:pt x="4763" y="34014"/>
                  </a:cubicBezTo>
                  <a:cubicBezTo>
                    <a:pt x="4262" y="34389"/>
                    <a:pt x="3617" y="34645"/>
                    <a:pt x="3323" y="35216"/>
                  </a:cubicBezTo>
                  <a:cubicBezTo>
                    <a:pt x="2746" y="36333"/>
                    <a:pt x="3372" y="37232"/>
                    <a:pt x="4575" y="37692"/>
                  </a:cubicBezTo>
                  <a:cubicBezTo>
                    <a:pt x="5150" y="37912"/>
                    <a:pt x="5765" y="38066"/>
                    <a:pt x="6325" y="38291"/>
                  </a:cubicBezTo>
                  <a:cubicBezTo>
                    <a:pt x="7219" y="38649"/>
                    <a:pt x="9523" y="39433"/>
                    <a:pt x="11215" y="39433"/>
                  </a:cubicBezTo>
                  <a:cubicBezTo>
                    <a:pt x="11277" y="39433"/>
                    <a:pt x="11338" y="39432"/>
                    <a:pt x="11398" y="39430"/>
                  </a:cubicBezTo>
                  <a:cubicBezTo>
                    <a:pt x="11987" y="39408"/>
                    <a:pt x="12489" y="39280"/>
                    <a:pt x="12809" y="38988"/>
                  </a:cubicBezTo>
                  <a:cubicBezTo>
                    <a:pt x="13687" y="38186"/>
                    <a:pt x="14348" y="36173"/>
                    <a:pt x="14503" y="35024"/>
                  </a:cubicBezTo>
                  <a:cubicBezTo>
                    <a:pt x="14735" y="33320"/>
                    <a:pt x="14955" y="31600"/>
                    <a:pt x="14635" y="29867"/>
                  </a:cubicBezTo>
                  <a:cubicBezTo>
                    <a:pt x="14547" y="29393"/>
                    <a:pt x="14291" y="29052"/>
                    <a:pt x="13906" y="28907"/>
                  </a:cubicBezTo>
                  <a:cubicBezTo>
                    <a:pt x="13762" y="28852"/>
                    <a:pt x="13613" y="28827"/>
                    <a:pt x="13466" y="28827"/>
                  </a:cubicBezTo>
                  <a:cubicBezTo>
                    <a:pt x="13081" y="28827"/>
                    <a:pt x="12708" y="29003"/>
                    <a:pt x="12477" y="29299"/>
                  </a:cubicBezTo>
                  <a:cubicBezTo>
                    <a:pt x="12230" y="29615"/>
                    <a:pt x="11781" y="29587"/>
                    <a:pt x="11593" y="29944"/>
                  </a:cubicBezTo>
                  <a:cubicBezTo>
                    <a:pt x="11571" y="29986"/>
                    <a:pt x="11529" y="30003"/>
                    <a:pt x="11481" y="30003"/>
                  </a:cubicBezTo>
                  <a:cubicBezTo>
                    <a:pt x="11378" y="30003"/>
                    <a:pt x="11248" y="29922"/>
                    <a:pt x="11234" y="29840"/>
                  </a:cubicBezTo>
                  <a:cubicBezTo>
                    <a:pt x="11126" y="29207"/>
                    <a:pt x="10546" y="28826"/>
                    <a:pt x="10333" y="28244"/>
                  </a:cubicBezTo>
                  <a:cubicBezTo>
                    <a:pt x="9975" y="27270"/>
                    <a:pt x="9567" y="26321"/>
                    <a:pt x="9273" y="25318"/>
                  </a:cubicBezTo>
                  <a:cubicBezTo>
                    <a:pt x="8954" y="24225"/>
                    <a:pt x="8824" y="23110"/>
                    <a:pt x="8534" y="22020"/>
                  </a:cubicBezTo>
                  <a:cubicBezTo>
                    <a:pt x="8308" y="21170"/>
                    <a:pt x="8439" y="20280"/>
                    <a:pt x="8298" y="19443"/>
                  </a:cubicBezTo>
                  <a:cubicBezTo>
                    <a:pt x="8073" y="18105"/>
                    <a:pt x="8290" y="16802"/>
                    <a:pt x="8310" y="15487"/>
                  </a:cubicBezTo>
                  <a:cubicBezTo>
                    <a:pt x="8332" y="14114"/>
                    <a:pt x="8629" y="12763"/>
                    <a:pt x="8874" y="11414"/>
                  </a:cubicBezTo>
                  <a:cubicBezTo>
                    <a:pt x="9017" y="10627"/>
                    <a:pt x="9194" y="9820"/>
                    <a:pt x="9544" y="9103"/>
                  </a:cubicBezTo>
                  <a:cubicBezTo>
                    <a:pt x="9886" y="8399"/>
                    <a:pt x="10125" y="7667"/>
                    <a:pt x="10421" y="6951"/>
                  </a:cubicBezTo>
                  <a:cubicBezTo>
                    <a:pt x="10944" y="5686"/>
                    <a:pt x="11428" y="4405"/>
                    <a:pt x="11978" y="3151"/>
                  </a:cubicBezTo>
                  <a:cubicBezTo>
                    <a:pt x="12187" y="2673"/>
                    <a:pt x="11919" y="1970"/>
                    <a:pt x="11440" y="1970"/>
                  </a:cubicBezTo>
                  <a:cubicBezTo>
                    <a:pt x="11406" y="1970"/>
                    <a:pt x="11370" y="1973"/>
                    <a:pt x="11334" y="1981"/>
                  </a:cubicBezTo>
                  <a:cubicBezTo>
                    <a:pt x="10129" y="2230"/>
                    <a:pt x="8904" y="2522"/>
                    <a:pt x="7791" y="3008"/>
                  </a:cubicBezTo>
                  <a:cubicBezTo>
                    <a:pt x="7431" y="3165"/>
                    <a:pt x="7230" y="3268"/>
                    <a:pt x="7093" y="3268"/>
                  </a:cubicBezTo>
                  <a:cubicBezTo>
                    <a:pt x="6912" y="3268"/>
                    <a:pt x="6842" y="3090"/>
                    <a:pt x="6669" y="2622"/>
                  </a:cubicBezTo>
                  <a:cubicBezTo>
                    <a:pt x="6369" y="1812"/>
                    <a:pt x="6227" y="927"/>
                    <a:pt x="5599" y="236"/>
                  </a:cubicBezTo>
                  <a:cubicBezTo>
                    <a:pt x="5486" y="112"/>
                    <a:pt x="5378" y="1"/>
                    <a:pt x="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612;p25">
              <a:extLst>
                <a:ext uri="{FF2B5EF4-FFF2-40B4-BE49-F238E27FC236}">
                  <a16:creationId xmlns:a16="http://schemas.microsoft.com/office/drawing/2014/main" id="{F58015DF-FDDD-4B17-9F51-3F5ED6B417E0}"/>
                </a:ext>
              </a:extLst>
            </p:cNvPr>
            <p:cNvSpPr/>
            <p:nvPr/>
          </p:nvSpPr>
          <p:spPr>
            <a:xfrm>
              <a:off x="3288423" y="3464525"/>
              <a:ext cx="178987" cy="531341"/>
            </a:xfrm>
            <a:custGeom>
              <a:avLst/>
              <a:gdLst/>
              <a:ahLst/>
              <a:cxnLst/>
              <a:rect l="l" t="t" r="r" b="b"/>
              <a:pathLst>
                <a:path w="12228" h="36300" extrusionOk="0">
                  <a:moveTo>
                    <a:pt x="3773" y="1"/>
                  </a:moveTo>
                  <a:cubicBezTo>
                    <a:pt x="3696" y="141"/>
                    <a:pt x="3585" y="274"/>
                    <a:pt x="3545" y="425"/>
                  </a:cubicBezTo>
                  <a:cubicBezTo>
                    <a:pt x="3295" y="1387"/>
                    <a:pt x="2770" y="2250"/>
                    <a:pt x="2365" y="3148"/>
                  </a:cubicBezTo>
                  <a:cubicBezTo>
                    <a:pt x="1794" y="4416"/>
                    <a:pt x="1401" y="5720"/>
                    <a:pt x="1054" y="7039"/>
                  </a:cubicBezTo>
                  <a:cubicBezTo>
                    <a:pt x="785" y="8059"/>
                    <a:pt x="606" y="9100"/>
                    <a:pt x="473" y="10153"/>
                  </a:cubicBezTo>
                  <a:cubicBezTo>
                    <a:pt x="384" y="10853"/>
                    <a:pt x="221" y="11555"/>
                    <a:pt x="146" y="12257"/>
                  </a:cubicBezTo>
                  <a:cubicBezTo>
                    <a:pt x="0" y="13616"/>
                    <a:pt x="63" y="14981"/>
                    <a:pt x="146" y="16348"/>
                  </a:cubicBezTo>
                  <a:cubicBezTo>
                    <a:pt x="224" y="17632"/>
                    <a:pt x="433" y="18890"/>
                    <a:pt x="711" y="20140"/>
                  </a:cubicBezTo>
                  <a:cubicBezTo>
                    <a:pt x="981" y="21352"/>
                    <a:pt x="1355" y="22535"/>
                    <a:pt x="1792" y="23709"/>
                  </a:cubicBezTo>
                  <a:cubicBezTo>
                    <a:pt x="2227" y="24873"/>
                    <a:pt x="2584" y="26067"/>
                    <a:pt x="3095" y="27203"/>
                  </a:cubicBezTo>
                  <a:cubicBezTo>
                    <a:pt x="3442" y="27971"/>
                    <a:pt x="3649" y="28790"/>
                    <a:pt x="4159" y="29506"/>
                  </a:cubicBezTo>
                  <a:cubicBezTo>
                    <a:pt x="4431" y="29889"/>
                    <a:pt x="4536" y="30393"/>
                    <a:pt x="4700" y="30837"/>
                  </a:cubicBezTo>
                  <a:cubicBezTo>
                    <a:pt x="4833" y="31197"/>
                    <a:pt x="4868" y="31594"/>
                    <a:pt x="5107" y="31933"/>
                  </a:cubicBezTo>
                  <a:cubicBezTo>
                    <a:pt x="5205" y="32069"/>
                    <a:pt x="5100" y="32133"/>
                    <a:pt x="4973" y="32201"/>
                  </a:cubicBezTo>
                  <a:cubicBezTo>
                    <a:pt x="4340" y="32537"/>
                    <a:pt x="3948" y="33134"/>
                    <a:pt x="3381" y="33532"/>
                  </a:cubicBezTo>
                  <a:cubicBezTo>
                    <a:pt x="2923" y="33854"/>
                    <a:pt x="3063" y="34092"/>
                    <a:pt x="3381" y="34376"/>
                  </a:cubicBezTo>
                  <a:cubicBezTo>
                    <a:pt x="3920" y="34861"/>
                    <a:pt x="4635" y="35048"/>
                    <a:pt x="5294" y="35287"/>
                  </a:cubicBezTo>
                  <a:cubicBezTo>
                    <a:pt x="6640" y="35776"/>
                    <a:pt x="8080" y="35961"/>
                    <a:pt x="9481" y="36269"/>
                  </a:cubicBezTo>
                  <a:cubicBezTo>
                    <a:pt x="9578" y="36291"/>
                    <a:pt x="9678" y="36299"/>
                    <a:pt x="9781" y="36299"/>
                  </a:cubicBezTo>
                  <a:cubicBezTo>
                    <a:pt x="10127" y="36299"/>
                    <a:pt x="10498" y="36201"/>
                    <a:pt x="10852" y="36174"/>
                  </a:cubicBezTo>
                  <a:cubicBezTo>
                    <a:pt x="11040" y="36160"/>
                    <a:pt x="11066" y="36041"/>
                    <a:pt x="11122" y="35899"/>
                  </a:cubicBezTo>
                  <a:cubicBezTo>
                    <a:pt x="11635" y="34613"/>
                    <a:pt x="12004" y="33289"/>
                    <a:pt x="12136" y="31924"/>
                  </a:cubicBezTo>
                  <a:cubicBezTo>
                    <a:pt x="12227" y="30978"/>
                    <a:pt x="12200" y="30020"/>
                    <a:pt x="12200" y="29068"/>
                  </a:cubicBezTo>
                  <a:cubicBezTo>
                    <a:pt x="12200" y="28749"/>
                    <a:pt x="12020" y="28528"/>
                    <a:pt x="11742" y="28528"/>
                  </a:cubicBezTo>
                  <a:cubicBezTo>
                    <a:pt x="11677" y="28528"/>
                    <a:pt x="11608" y="28540"/>
                    <a:pt x="11534" y="28566"/>
                  </a:cubicBezTo>
                  <a:cubicBezTo>
                    <a:pt x="11128" y="28702"/>
                    <a:pt x="10691" y="28818"/>
                    <a:pt x="10380" y="29163"/>
                  </a:cubicBezTo>
                  <a:cubicBezTo>
                    <a:pt x="10175" y="29389"/>
                    <a:pt x="9998" y="29498"/>
                    <a:pt x="9827" y="29498"/>
                  </a:cubicBezTo>
                  <a:cubicBezTo>
                    <a:pt x="9634" y="29498"/>
                    <a:pt x="9450" y="29357"/>
                    <a:pt x="9249" y="29086"/>
                  </a:cubicBezTo>
                  <a:cubicBezTo>
                    <a:pt x="8526" y="28115"/>
                    <a:pt x="8081" y="27018"/>
                    <a:pt x="7579" y="25947"/>
                  </a:cubicBezTo>
                  <a:cubicBezTo>
                    <a:pt x="7055" y="24829"/>
                    <a:pt x="6746" y="23635"/>
                    <a:pt x="6569" y="22444"/>
                  </a:cubicBezTo>
                  <a:cubicBezTo>
                    <a:pt x="6468" y="21765"/>
                    <a:pt x="6138" y="21143"/>
                    <a:pt x="6144" y="20443"/>
                  </a:cubicBezTo>
                  <a:cubicBezTo>
                    <a:pt x="6148" y="20001"/>
                    <a:pt x="6070" y="19528"/>
                    <a:pt x="5971" y="19108"/>
                  </a:cubicBezTo>
                  <a:cubicBezTo>
                    <a:pt x="5686" y="17908"/>
                    <a:pt x="5893" y="16706"/>
                    <a:pt x="5827" y="15509"/>
                  </a:cubicBezTo>
                  <a:cubicBezTo>
                    <a:pt x="5773" y="14510"/>
                    <a:pt x="5821" y="13507"/>
                    <a:pt x="5971" y="12517"/>
                  </a:cubicBezTo>
                  <a:cubicBezTo>
                    <a:pt x="6077" y="11816"/>
                    <a:pt x="5951" y="11062"/>
                    <a:pt x="6174" y="10405"/>
                  </a:cubicBezTo>
                  <a:cubicBezTo>
                    <a:pt x="6480" y="9494"/>
                    <a:pt x="6588" y="8539"/>
                    <a:pt x="6966" y="7647"/>
                  </a:cubicBezTo>
                  <a:cubicBezTo>
                    <a:pt x="7580" y="6193"/>
                    <a:pt x="7983" y="4664"/>
                    <a:pt x="8699" y="3242"/>
                  </a:cubicBezTo>
                  <a:cubicBezTo>
                    <a:pt x="8980" y="2685"/>
                    <a:pt x="9196" y="2098"/>
                    <a:pt x="9437" y="1535"/>
                  </a:cubicBezTo>
                  <a:cubicBezTo>
                    <a:pt x="9367" y="1503"/>
                    <a:pt x="9304" y="1491"/>
                    <a:pt x="9245" y="1491"/>
                  </a:cubicBezTo>
                  <a:cubicBezTo>
                    <a:pt x="9035" y="1491"/>
                    <a:pt x="8885" y="1654"/>
                    <a:pt x="8711" y="1696"/>
                  </a:cubicBezTo>
                  <a:cubicBezTo>
                    <a:pt x="7930" y="1886"/>
                    <a:pt x="7086" y="1925"/>
                    <a:pt x="6440" y="2542"/>
                  </a:cubicBezTo>
                  <a:cubicBezTo>
                    <a:pt x="6216" y="2756"/>
                    <a:pt x="5905" y="2880"/>
                    <a:pt x="5600" y="2880"/>
                  </a:cubicBezTo>
                  <a:cubicBezTo>
                    <a:pt x="5164" y="2880"/>
                    <a:pt x="4738" y="2627"/>
                    <a:pt x="4591" y="2020"/>
                  </a:cubicBezTo>
                  <a:cubicBezTo>
                    <a:pt x="4425" y="1328"/>
                    <a:pt x="4023" y="708"/>
                    <a:pt x="3773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613;p25">
            <a:extLst>
              <a:ext uri="{FF2B5EF4-FFF2-40B4-BE49-F238E27FC236}">
                <a16:creationId xmlns:a16="http://schemas.microsoft.com/office/drawing/2014/main" id="{D2DB96A3-369B-4026-A499-BD40FCF25867}"/>
              </a:ext>
            </a:extLst>
          </p:cNvPr>
          <p:cNvGrpSpPr/>
          <p:nvPr/>
        </p:nvGrpSpPr>
        <p:grpSpPr>
          <a:xfrm rot="11042951">
            <a:off x="372278" y="4160523"/>
            <a:ext cx="167058" cy="468473"/>
            <a:chOff x="3593968" y="3125480"/>
            <a:chExt cx="167058" cy="468473"/>
          </a:xfrm>
        </p:grpSpPr>
        <p:sp>
          <p:nvSpPr>
            <p:cNvPr id="267" name="Google Shape;614;p25">
              <a:extLst>
                <a:ext uri="{FF2B5EF4-FFF2-40B4-BE49-F238E27FC236}">
                  <a16:creationId xmlns:a16="http://schemas.microsoft.com/office/drawing/2014/main" id="{495FEB0E-AF52-4AC1-AF09-5942F34227C0}"/>
                </a:ext>
              </a:extLst>
            </p:cNvPr>
            <p:cNvSpPr/>
            <p:nvPr/>
          </p:nvSpPr>
          <p:spPr>
            <a:xfrm>
              <a:off x="3608224" y="3153086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615;p25">
              <a:extLst>
                <a:ext uri="{FF2B5EF4-FFF2-40B4-BE49-F238E27FC236}">
                  <a16:creationId xmlns:a16="http://schemas.microsoft.com/office/drawing/2014/main" id="{1AA01698-DE0F-4990-9FA0-A7EE16CB7375}"/>
                </a:ext>
              </a:extLst>
            </p:cNvPr>
            <p:cNvSpPr/>
            <p:nvPr/>
          </p:nvSpPr>
          <p:spPr>
            <a:xfrm>
              <a:off x="3593968" y="3125480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616;p25">
            <a:extLst>
              <a:ext uri="{FF2B5EF4-FFF2-40B4-BE49-F238E27FC236}">
                <a16:creationId xmlns:a16="http://schemas.microsoft.com/office/drawing/2014/main" id="{2A15B8D6-173F-47E5-A232-AAD58993773E}"/>
              </a:ext>
            </a:extLst>
          </p:cNvPr>
          <p:cNvGrpSpPr/>
          <p:nvPr/>
        </p:nvGrpSpPr>
        <p:grpSpPr>
          <a:xfrm>
            <a:off x="8130936" y="766737"/>
            <a:ext cx="233161" cy="539699"/>
            <a:chOff x="5349941" y="3093980"/>
            <a:chExt cx="233161" cy="539699"/>
          </a:xfrm>
        </p:grpSpPr>
        <p:sp>
          <p:nvSpPr>
            <p:cNvPr id="270" name="Google Shape;617;p25">
              <a:extLst>
                <a:ext uri="{FF2B5EF4-FFF2-40B4-BE49-F238E27FC236}">
                  <a16:creationId xmlns:a16="http://schemas.microsoft.com/office/drawing/2014/main" id="{C194778E-FC42-4EA6-B79B-D2017C98E9E1}"/>
                </a:ext>
              </a:extLst>
            </p:cNvPr>
            <p:cNvSpPr/>
            <p:nvPr/>
          </p:nvSpPr>
          <p:spPr>
            <a:xfrm>
              <a:off x="5349941" y="3093980"/>
              <a:ext cx="233161" cy="539699"/>
            </a:xfrm>
            <a:custGeom>
              <a:avLst/>
              <a:gdLst/>
              <a:ahLst/>
              <a:cxnLst/>
              <a:rect l="l" t="t" r="r" b="b"/>
              <a:pathLst>
                <a:path w="15929" h="36871" extrusionOk="0">
                  <a:moveTo>
                    <a:pt x="12927" y="1310"/>
                  </a:moveTo>
                  <a:cubicBezTo>
                    <a:pt x="13059" y="1310"/>
                    <a:pt x="13190" y="1410"/>
                    <a:pt x="13270" y="1603"/>
                  </a:cubicBezTo>
                  <a:cubicBezTo>
                    <a:pt x="14037" y="3447"/>
                    <a:pt x="14481" y="5410"/>
                    <a:pt x="14579" y="7405"/>
                  </a:cubicBezTo>
                  <a:cubicBezTo>
                    <a:pt x="14631" y="8401"/>
                    <a:pt x="14727" y="9404"/>
                    <a:pt x="14650" y="10394"/>
                  </a:cubicBezTo>
                  <a:cubicBezTo>
                    <a:pt x="14570" y="11450"/>
                    <a:pt x="14306" y="12494"/>
                    <a:pt x="14131" y="13546"/>
                  </a:cubicBezTo>
                  <a:cubicBezTo>
                    <a:pt x="13982" y="14438"/>
                    <a:pt x="13803" y="15329"/>
                    <a:pt x="13656" y="16221"/>
                  </a:cubicBezTo>
                  <a:cubicBezTo>
                    <a:pt x="13593" y="16615"/>
                    <a:pt x="13280" y="17030"/>
                    <a:pt x="13228" y="17476"/>
                  </a:cubicBezTo>
                  <a:cubicBezTo>
                    <a:pt x="13137" y="18254"/>
                    <a:pt x="12729" y="18969"/>
                    <a:pt x="12744" y="19765"/>
                  </a:cubicBezTo>
                  <a:cubicBezTo>
                    <a:pt x="12748" y="19962"/>
                    <a:pt x="12605" y="20084"/>
                    <a:pt x="12506" y="20227"/>
                  </a:cubicBezTo>
                  <a:cubicBezTo>
                    <a:pt x="12152" y="20745"/>
                    <a:pt x="12117" y="21370"/>
                    <a:pt x="11878" y="21917"/>
                  </a:cubicBezTo>
                  <a:cubicBezTo>
                    <a:pt x="11669" y="22395"/>
                    <a:pt x="11403" y="22852"/>
                    <a:pt x="11197" y="23339"/>
                  </a:cubicBezTo>
                  <a:cubicBezTo>
                    <a:pt x="10774" y="24333"/>
                    <a:pt x="10336" y="25329"/>
                    <a:pt x="9801" y="26271"/>
                  </a:cubicBezTo>
                  <a:cubicBezTo>
                    <a:pt x="9476" y="26843"/>
                    <a:pt x="9152" y="27421"/>
                    <a:pt x="8703" y="27949"/>
                  </a:cubicBezTo>
                  <a:cubicBezTo>
                    <a:pt x="8295" y="28429"/>
                    <a:pt x="8018" y="29096"/>
                    <a:pt x="7980" y="29777"/>
                  </a:cubicBezTo>
                  <a:cubicBezTo>
                    <a:pt x="7976" y="29848"/>
                    <a:pt x="8039" y="29955"/>
                    <a:pt x="8103" y="29991"/>
                  </a:cubicBezTo>
                  <a:cubicBezTo>
                    <a:pt x="8653" y="30287"/>
                    <a:pt x="9265" y="30417"/>
                    <a:pt x="9863" y="30417"/>
                  </a:cubicBezTo>
                  <a:cubicBezTo>
                    <a:pt x="10029" y="30417"/>
                    <a:pt x="10194" y="30407"/>
                    <a:pt x="10356" y="30388"/>
                  </a:cubicBezTo>
                  <a:cubicBezTo>
                    <a:pt x="10403" y="30382"/>
                    <a:pt x="10446" y="30380"/>
                    <a:pt x="10486" y="30380"/>
                  </a:cubicBezTo>
                  <a:cubicBezTo>
                    <a:pt x="10845" y="30380"/>
                    <a:pt x="10963" y="30592"/>
                    <a:pt x="11120" y="30749"/>
                  </a:cubicBezTo>
                  <a:cubicBezTo>
                    <a:pt x="11379" y="31008"/>
                    <a:pt x="11197" y="31415"/>
                    <a:pt x="11012" y="31581"/>
                  </a:cubicBezTo>
                  <a:cubicBezTo>
                    <a:pt x="10601" y="31950"/>
                    <a:pt x="10266" y="32382"/>
                    <a:pt x="9933" y="32794"/>
                  </a:cubicBezTo>
                  <a:cubicBezTo>
                    <a:pt x="9462" y="33377"/>
                    <a:pt x="8653" y="33346"/>
                    <a:pt x="8173" y="33865"/>
                  </a:cubicBezTo>
                  <a:cubicBezTo>
                    <a:pt x="7504" y="34590"/>
                    <a:pt x="6473" y="34738"/>
                    <a:pt x="5638" y="35201"/>
                  </a:cubicBezTo>
                  <a:cubicBezTo>
                    <a:pt x="5236" y="35424"/>
                    <a:pt x="4663" y="35606"/>
                    <a:pt x="4139" y="35715"/>
                  </a:cubicBezTo>
                  <a:cubicBezTo>
                    <a:pt x="4051" y="35733"/>
                    <a:pt x="3965" y="35742"/>
                    <a:pt x="3882" y="35742"/>
                  </a:cubicBezTo>
                  <a:cubicBezTo>
                    <a:pt x="3305" y="35742"/>
                    <a:pt x="2864" y="35319"/>
                    <a:pt x="2635" y="34737"/>
                  </a:cubicBezTo>
                  <a:cubicBezTo>
                    <a:pt x="2359" y="34039"/>
                    <a:pt x="2036" y="33360"/>
                    <a:pt x="1840" y="32632"/>
                  </a:cubicBezTo>
                  <a:cubicBezTo>
                    <a:pt x="1529" y="31483"/>
                    <a:pt x="1307" y="30321"/>
                    <a:pt x="1148" y="29146"/>
                  </a:cubicBezTo>
                  <a:cubicBezTo>
                    <a:pt x="1174" y="28775"/>
                    <a:pt x="1008" y="28419"/>
                    <a:pt x="1097" y="28043"/>
                  </a:cubicBezTo>
                  <a:cubicBezTo>
                    <a:pt x="1157" y="27799"/>
                    <a:pt x="1142" y="27603"/>
                    <a:pt x="1483" y="27443"/>
                  </a:cubicBezTo>
                  <a:cubicBezTo>
                    <a:pt x="1591" y="27393"/>
                    <a:pt x="1677" y="27372"/>
                    <a:pt x="1749" y="27372"/>
                  </a:cubicBezTo>
                  <a:cubicBezTo>
                    <a:pt x="1929" y="27372"/>
                    <a:pt x="2027" y="27499"/>
                    <a:pt x="2173" y="27605"/>
                  </a:cubicBezTo>
                  <a:cubicBezTo>
                    <a:pt x="2562" y="27884"/>
                    <a:pt x="2989" y="28107"/>
                    <a:pt x="3305" y="28491"/>
                  </a:cubicBezTo>
                  <a:cubicBezTo>
                    <a:pt x="3370" y="28570"/>
                    <a:pt x="3467" y="28604"/>
                    <a:pt x="3578" y="28604"/>
                  </a:cubicBezTo>
                  <a:cubicBezTo>
                    <a:pt x="3907" y="28604"/>
                    <a:pt x="4366" y="28308"/>
                    <a:pt x="4536" y="27980"/>
                  </a:cubicBezTo>
                  <a:cubicBezTo>
                    <a:pt x="4977" y="27132"/>
                    <a:pt x="5231" y="26216"/>
                    <a:pt x="5696" y="25369"/>
                  </a:cubicBezTo>
                  <a:cubicBezTo>
                    <a:pt x="5998" y="24820"/>
                    <a:pt x="6213" y="24169"/>
                    <a:pt x="6373" y="23540"/>
                  </a:cubicBezTo>
                  <a:cubicBezTo>
                    <a:pt x="6578" y="22733"/>
                    <a:pt x="6987" y="21995"/>
                    <a:pt x="7202" y="21198"/>
                  </a:cubicBezTo>
                  <a:cubicBezTo>
                    <a:pt x="7513" y="20044"/>
                    <a:pt x="7832" y="18890"/>
                    <a:pt x="8063" y="17721"/>
                  </a:cubicBezTo>
                  <a:cubicBezTo>
                    <a:pt x="8290" y="16565"/>
                    <a:pt x="8346" y="15382"/>
                    <a:pt x="8548" y="14217"/>
                  </a:cubicBezTo>
                  <a:cubicBezTo>
                    <a:pt x="8669" y="13519"/>
                    <a:pt x="8479" y="12782"/>
                    <a:pt x="8636" y="12077"/>
                  </a:cubicBezTo>
                  <a:cubicBezTo>
                    <a:pt x="8845" y="11130"/>
                    <a:pt x="8470" y="10201"/>
                    <a:pt x="8591" y="9254"/>
                  </a:cubicBezTo>
                  <a:cubicBezTo>
                    <a:pt x="8628" y="8964"/>
                    <a:pt x="8495" y="8640"/>
                    <a:pt x="8393" y="8347"/>
                  </a:cubicBezTo>
                  <a:cubicBezTo>
                    <a:pt x="8063" y="7404"/>
                    <a:pt x="8069" y="6405"/>
                    <a:pt x="7855" y="5440"/>
                  </a:cubicBezTo>
                  <a:cubicBezTo>
                    <a:pt x="7688" y="4686"/>
                    <a:pt x="7361" y="3983"/>
                    <a:pt x="7190" y="3230"/>
                  </a:cubicBezTo>
                  <a:cubicBezTo>
                    <a:pt x="7114" y="2892"/>
                    <a:pt x="7181" y="2640"/>
                    <a:pt x="7353" y="2457"/>
                  </a:cubicBezTo>
                  <a:cubicBezTo>
                    <a:pt x="7403" y="2403"/>
                    <a:pt x="7456" y="2383"/>
                    <a:pt x="7508" y="2383"/>
                  </a:cubicBezTo>
                  <a:cubicBezTo>
                    <a:pt x="7677" y="2383"/>
                    <a:pt x="7848" y="2592"/>
                    <a:pt x="7955" y="2592"/>
                  </a:cubicBezTo>
                  <a:cubicBezTo>
                    <a:pt x="7956" y="2592"/>
                    <a:pt x="7956" y="2592"/>
                    <a:pt x="7957" y="2592"/>
                  </a:cubicBezTo>
                  <a:cubicBezTo>
                    <a:pt x="7962" y="2592"/>
                    <a:pt x="7967" y="2592"/>
                    <a:pt x="7972" y="2592"/>
                  </a:cubicBezTo>
                  <a:cubicBezTo>
                    <a:pt x="8540" y="2592"/>
                    <a:pt x="8708" y="3323"/>
                    <a:pt x="9238" y="3323"/>
                  </a:cubicBezTo>
                  <a:cubicBezTo>
                    <a:pt x="9303" y="3323"/>
                    <a:pt x="9374" y="3311"/>
                    <a:pt x="9453" y="3286"/>
                  </a:cubicBezTo>
                  <a:lnTo>
                    <a:pt x="9453" y="3286"/>
                  </a:lnTo>
                  <a:cubicBezTo>
                    <a:pt x="9313" y="3820"/>
                    <a:pt x="10190" y="3615"/>
                    <a:pt x="10117" y="4113"/>
                  </a:cubicBezTo>
                  <a:cubicBezTo>
                    <a:pt x="10115" y="4128"/>
                    <a:pt x="10277" y="4185"/>
                    <a:pt x="10364" y="4186"/>
                  </a:cubicBezTo>
                  <a:cubicBezTo>
                    <a:pt x="10367" y="4186"/>
                    <a:pt x="10369" y="4186"/>
                    <a:pt x="10372" y="4186"/>
                  </a:cubicBezTo>
                  <a:cubicBezTo>
                    <a:pt x="10862" y="4186"/>
                    <a:pt x="11564" y="3564"/>
                    <a:pt x="11752" y="3116"/>
                  </a:cubicBezTo>
                  <a:cubicBezTo>
                    <a:pt x="11995" y="2544"/>
                    <a:pt x="12296" y="1996"/>
                    <a:pt x="12647" y="1484"/>
                  </a:cubicBezTo>
                  <a:cubicBezTo>
                    <a:pt x="12727" y="1367"/>
                    <a:pt x="12827" y="1310"/>
                    <a:pt x="12927" y="1310"/>
                  </a:cubicBezTo>
                  <a:close/>
                  <a:moveTo>
                    <a:pt x="12887" y="1"/>
                  </a:moveTo>
                  <a:cubicBezTo>
                    <a:pt x="12771" y="1"/>
                    <a:pt x="12650" y="41"/>
                    <a:pt x="12523" y="140"/>
                  </a:cubicBezTo>
                  <a:cubicBezTo>
                    <a:pt x="11957" y="581"/>
                    <a:pt x="11346" y="1034"/>
                    <a:pt x="11223" y="1824"/>
                  </a:cubicBezTo>
                  <a:cubicBezTo>
                    <a:pt x="11154" y="2269"/>
                    <a:pt x="10693" y="2710"/>
                    <a:pt x="10406" y="2710"/>
                  </a:cubicBezTo>
                  <a:cubicBezTo>
                    <a:pt x="10348" y="2710"/>
                    <a:pt x="10297" y="2692"/>
                    <a:pt x="10257" y="2652"/>
                  </a:cubicBezTo>
                  <a:cubicBezTo>
                    <a:pt x="9907" y="2293"/>
                    <a:pt x="9388" y="2203"/>
                    <a:pt x="9062" y="1830"/>
                  </a:cubicBezTo>
                  <a:cubicBezTo>
                    <a:pt x="8642" y="1350"/>
                    <a:pt x="8099" y="1195"/>
                    <a:pt x="7526" y="1195"/>
                  </a:cubicBezTo>
                  <a:cubicBezTo>
                    <a:pt x="7343" y="1195"/>
                    <a:pt x="7156" y="1210"/>
                    <a:pt x="6970" y="1237"/>
                  </a:cubicBezTo>
                  <a:cubicBezTo>
                    <a:pt x="6277" y="1333"/>
                    <a:pt x="5810" y="2349"/>
                    <a:pt x="6088" y="3136"/>
                  </a:cubicBezTo>
                  <a:cubicBezTo>
                    <a:pt x="6742" y="4984"/>
                    <a:pt x="7086" y="6890"/>
                    <a:pt x="7331" y="8817"/>
                  </a:cubicBezTo>
                  <a:cubicBezTo>
                    <a:pt x="7603" y="10944"/>
                    <a:pt x="7501" y="13074"/>
                    <a:pt x="7295" y="15197"/>
                  </a:cubicBezTo>
                  <a:cubicBezTo>
                    <a:pt x="7024" y="17985"/>
                    <a:pt x="6143" y="20642"/>
                    <a:pt x="5214" y="23277"/>
                  </a:cubicBezTo>
                  <a:cubicBezTo>
                    <a:pt x="4791" y="24475"/>
                    <a:pt x="4192" y="25614"/>
                    <a:pt x="3739" y="26803"/>
                  </a:cubicBezTo>
                  <a:cubicBezTo>
                    <a:pt x="3651" y="27033"/>
                    <a:pt x="3591" y="27123"/>
                    <a:pt x="3515" y="27123"/>
                  </a:cubicBezTo>
                  <a:cubicBezTo>
                    <a:pt x="3439" y="27123"/>
                    <a:pt x="3348" y="27036"/>
                    <a:pt x="3198" y="26910"/>
                  </a:cubicBezTo>
                  <a:cubicBezTo>
                    <a:pt x="2859" y="26625"/>
                    <a:pt x="2448" y="26398"/>
                    <a:pt x="2030" y="26234"/>
                  </a:cubicBezTo>
                  <a:cubicBezTo>
                    <a:pt x="1831" y="26156"/>
                    <a:pt x="1632" y="26109"/>
                    <a:pt x="1439" y="26109"/>
                  </a:cubicBezTo>
                  <a:cubicBezTo>
                    <a:pt x="1143" y="26109"/>
                    <a:pt x="859" y="26220"/>
                    <a:pt x="605" y="26501"/>
                  </a:cubicBezTo>
                  <a:cubicBezTo>
                    <a:pt x="136" y="27020"/>
                    <a:pt x="108" y="27630"/>
                    <a:pt x="61" y="28260"/>
                  </a:cubicBezTo>
                  <a:cubicBezTo>
                    <a:pt x="0" y="29096"/>
                    <a:pt x="120" y="29893"/>
                    <a:pt x="335" y="30707"/>
                  </a:cubicBezTo>
                  <a:cubicBezTo>
                    <a:pt x="804" y="32483"/>
                    <a:pt x="983" y="34337"/>
                    <a:pt x="2140" y="35903"/>
                  </a:cubicBezTo>
                  <a:cubicBezTo>
                    <a:pt x="2602" y="36528"/>
                    <a:pt x="3179" y="36870"/>
                    <a:pt x="3835" y="36870"/>
                  </a:cubicBezTo>
                  <a:cubicBezTo>
                    <a:pt x="4087" y="36870"/>
                    <a:pt x="4351" y="36820"/>
                    <a:pt x="4625" y="36715"/>
                  </a:cubicBezTo>
                  <a:cubicBezTo>
                    <a:pt x="4713" y="36681"/>
                    <a:pt x="4821" y="36622"/>
                    <a:pt x="4903" y="36622"/>
                  </a:cubicBezTo>
                  <a:cubicBezTo>
                    <a:pt x="4918" y="36622"/>
                    <a:pt x="4933" y="36625"/>
                    <a:pt x="4946" y="36630"/>
                  </a:cubicBezTo>
                  <a:cubicBezTo>
                    <a:pt x="5045" y="36666"/>
                    <a:pt x="5141" y="36681"/>
                    <a:pt x="5234" y="36681"/>
                  </a:cubicBezTo>
                  <a:cubicBezTo>
                    <a:pt x="5533" y="36681"/>
                    <a:pt x="5801" y="36526"/>
                    <a:pt x="6052" y="36426"/>
                  </a:cubicBezTo>
                  <a:cubicBezTo>
                    <a:pt x="7247" y="35943"/>
                    <a:pt x="8409" y="35368"/>
                    <a:pt x="9415" y="34583"/>
                  </a:cubicBezTo>
                  <a:cubicBezTo>
                    <a:pt x="9843" y="34248"/>
                    <a:pt x="10371" y="34059"/>
                    <a:pt x="10742" y="33679"/>
                  </a:cubicBezTo>
                  <a:cubicBezTo>
                    <a:pt x="11260" y="33149"/>
                    <a:pt x="11734" y="32578"/>
                    <a:pt x="12221" y="32019"/>
                  </a:cubicBezTo>
                  <a:cubicBezTo>
                    <a:pt x="12704" y="31466"/>
                    <a:pt x="12594" y="30289"/>
                    <a:pt x="12125" y="29759"/>
                  </a:cubicBezTo>
                  <a:cubicBezTo>
                    <a:pt x="11458" y="29005"/>
                    <a:pt x="10487" y="29296"/>
                    <a:pt x="9674" y="28966"/>
                  </a:cubicBezTo>
                  <a:cubicBezTo>
                    <a:pt x="10067" y="28223"/>
                    <a:pt x="10499" y="27502"/>
                    <a:pt x="10969" y="26805"/>
                  </a:cubicBezTo>
                  <a:cubicBezTo>
                    <a:pt x="11890" y="25436"/>
                    <a:pt x="12447" y="23934"/>
                    <a:pt x="13058" y="22452"/>
                  </a:cubicBezTo>
                  <a:cubicBezTo>
                    <a:pt x="13312" y="21834"/>
                    <a:pt x="13390" y="21105"/>
                    <a:pt x="13682" y="20514"/>
                  </a:cubicBezTo>
                  <a:cubicBezTo>
                    <a:pt x="14169" y="19526"/>
                    <a:pt x="14222" y="18455"/>
                    <a:pt x="14564" y="17445"/>
                  </a:cubicBezTo>
                  <a:cubicBezTo>
                    <a:pt x="14800" y="16742"/>
                    <a:pt x="14681" y="15916"/>
                    <a:pt x="14969" y="15241"/>
                  </a:cubicBezTo>
                  <a:cubicBezTo>
                    <a:pt x="15522" y="13946"/>
                    <a:pt x="15189" y="12538"/>
                    <a:pt x="15697" y="11240"/>
                  </a:cubicBezTo>
                  <a:cubicBezTo>
                    <a:pt x="15929" y="10648"/>
                    <a:pt x="15914" y="9967"/>
                    <a:pt x="15738" y="9296"/>
                  </a:cubicBezTo>
                  <a:cubicBezTo>
                    <a:pt x="15592" y="8741"/>
                    <a:pt x="15753" y="8143"/>
                    <a:pt x="15712" y="7553"/>
                  </a:cubicBezTo>
                  <a:cubicBezTo>
                    <a:pt x="15649" y="6681"/>
                    <a:pt x="15621" y="5792"/>
                    <a:pt x="15477" y="4936"/>
                  </a:cubicBezTo>
                  <a:cubicBezTo>
                    <a:pt x="15338" y="4101"/>
                    <a:pt x="14989" y="3286"/>
                    <a:pt x="14650" y="2495"/>
                  </a:cubicBezTo>
                  <a:cubicBezTo>
                    <a:pt x="14362" y="1822"/>
                    <a:pt x="14323" y="1029"/>
                    <a:pt x="13715" y="503"/>
                  </a:cubicBezTo>
                  <a:cubicBezTo>
                    <a:pt x="13473" y="293"/>
                    <a:pt x="13200" y="1"/>
                    <a:pt x="1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618;p25">
              <a:extLst>
                <a:ext uri="{FF2B5EF4-FFF2-40B4-BE49-F238E27FC236}">
                  <a16:creationId xmlns:a16="http://schemas.microsoft.com/office/drawing/2014/main" id="{B23D4A1B-1FCB-48A5-9512-4F615EEEB01C}"/>
                </a:ext>
              </a:extLst>
            </p:cNvPr>
            <p:cNvSpPr/>
            <p:nvPr/>
          </p:nvSpPr>
          <p:spPr>
            <a:xfrm>
              <a:off x="5364681" y="3113155"/>
              <a:ext cx="200841" cy="503998"/>
            </a:xfrm>
            <a:custGeom>
              <a:avLst/>
              <a:gdLst/>
              <a:ahLst/>
              <a:cxnLst/>
              <a:rect l="l" t="t" r="r" b="b"/>
              <a:pathLst>
                <a:path w="13721" h="34432" extrusionOk="0">
                  <a:moveTo>
                    <a:pt x="11920" y="0"/>
                  </a:moveTo>
                  <a:cubicBezTo>
                    <a:pt x="11820" y="0"/>
                    <a:pt x="11720" y="57"/>
                    <a:pt x="11640" y="174"/>
                  </a:cubicBezTo>
                  <a:cubicBezTo>
                    <a:pt x="11289" y="686"/>
                    <a:pt x="10988" y="1234"/>
                    <a:pt x="10745" y="1808"/>
                  </a:cubicBezTo>
                  <a:cubicBezTo>
                    <a:pt x="10557" y="2254"/>
                    <a:pt x="9855" y="2877"/>
                    <a:pt x="9365" y="2877"/>
                  </a:cubicBezTo>
                  <a:cubicBezTo>
                    <a:pt x="9362" y="2877"/>
                    <a:pt x="9360" y="2877"/>
                    <a:pt x="9357" y="2877"/>
                  </a:cubicBezTo>
                  <a:cubicBezTo>
                    <a:pt x="9270" y="2876"/>
                    <a:pt x="9108" y="2818"/>
                    <a:pt x="9110" y="2803"/>
                  </a:cubicBezTo>
                  <a:cubicBezTo>
                    <a:pt x="9183" y="2306"/>
                    <a:pt x="8306" y="2510"/>
                    <a:pt x="8446" y="1976"/>
                  </a:cubicBezTo>
                  <a:lnTo>
                    <a:pt x="8446" y="1976"/>
                  </a:lnTo>
                  <a:cubicBezTo>
                    <a:pt x="8367" y="2001"/>
                    <a:pt x="8296" y="2013"/>
                    <a:pt x="8231" y="2013"/>
                  </a:cubicBezTo>
                  <a:cubicBezTo>
                    <a:pt x="7701" y="2013"/>
                    <a:pt x="7533" y="1282"/>
                    <a:pt x="6965" y="1282"/>
                  </a:cubicBezTo>
                  <a:cubicBezTo>
                    <a:pt x="6960" y="1282"/>
                    <a:pt x="6955" y="1282"/>
                    <a:pt x="6950" y="1282"/>
                  </a:cubicBezTo>
                  <a:cubicBezTo>
                    <a:pt x="6949" y="1282"/>
                    <a:pt x="6949" y="1282"/>
                    <a:pt x="6948" y="1282"/>
                  </a:cubicBezTo>
                  <a:cubicBezTo>
                    <a:pt x="6841" y="1282"/>
                    <a:pt x="6670" y="1074"/>
                    <a:pt x="6502" y="1074"/>
                  </a:cubicBezTo>
                  <a:cubicBezTo>
                    <a:pt x="6449" y="1074"/>
                    <a:pt x="6397" y="1094"/>
                    <a:pt x="6346" y="1148"/>
                  </a:cubicBezTo>
                  <a:cubicBezTo>
                    <a:pt x="6174" y="1331"/>
                    <a:pt x="6107" y="1582"/>
                    <a:pt x="6183" y="1920"/>
                  </a:cubicBezTo>
                  <a:cubicBezTo>
                    <a:pt x="6354" y="2673"/>
                    <a:pt x="6681" y="3376"/>
                    <a:pt x="6848" y="4132"/>
                  </a:cubicBezTo>
                  <a:cubicBezTo>
                    <a:pt x="7062" y="5095"/>
                    <a:pt x="7056" y="6094"/>
                    <a:pt x="7386" y="7037"/>
                  </a:cubicBezTo>
                  <a:cubicBezTo>
                    <a:pt x="7488" y="7330"/>
                    <a:pt x="7621" y="7654"/>
                    <a:pt x="7584" y="7944"/>
                  </a:cubicBezTo>
                  <a:cubicBezTo>
                    <a:pt x="7463" y="8891"/>
                    <a:pt x="7838" y="9820"/>
                    <a:pt x="7629" y="10767"/>
                  </a:cubicBezTo>
                  <a:cubicBezTo>
                    <a:pt x="7472" y="11472"/>
                    <a:pt x="7662" y="12210"/>
                    <a:pt x="7541" y="12907"/>
                  </a:cubicBezTo>
                  <a:cubicBezTo>
                    <a:pt x="7339" y="14072"/>
                    <a:pt x="7283" y="15255"/>
                    <a:pt x="7056" y="16411"/>
                  </a:cubicBezTo>
                  <a:cubicBezTo>
                    <a:pt x="6825" y="17580"/>
                    <a:pt x="6506" y="18735"/>
                    <a:pt x="6195" y="19888"/>
                  </a:cubicBezTo>
                  <a:cubicBezTo>
                    <a:pt x="5980" y="20687"/>
                    <a:pt x="5571" y="21423"/>
                    <a:pt x="5366" y="22230"/>
                  </a:cubicBezTo>
                  <a:cubicBezTo>
                    <a:pt x="5206" y="22859"/>
                    <a:pt x="4991" y="23510"/>
                    <a:pt x="4689" y="24060"/>
                  </a:cubicBezTo>
                  <a:cubicBezTo>
                    <a:pt x="4224" y="24906"/>
                    <a:pt x="3970" y="25822"/>
                    <a:pt x="3529" y="26670"/>
                  </a:cubicBezTo>
                  <a:cubicBezTo>
                    <a:pt x="3359" y="26998"/>
                    <a:pt x="2900" y="27295"/>
                    <a:pt x="2571" y="27295"/>
                  </a:cubicBezTo>
                  <a:cubicBezTo>
                    <a:pt x="2460" y="27295"/>
                    <a:pt x="2363" y="27260"/>
                    <a:pt x="2298" y="27181"/>
                  </a:cubicBezTo>
                  <a:cubicBezTo>
                    <a:pt x="1982" y="26797"/>
                    <a:pt x="1555" y="26575"/>
                    <a:pt x="1166" y="26295"/>
                  </a:cubicBezTo>
                  <a:cubicBezTo>
                    <a:pt x="1020" y="26189"/>
                    <a:pt x="922" y="26062"/>
                    <a:pt x="742" y="26062"/>
                  </a:cubicBezTo>
                  <a:cubicBezTo>
                    <a:pt x="670" y="26062"/>
                    <a:pt x="584" y="26083"/>
                    <a:pt x="476" y="26133"/>
                  </a:cubicBezTo>
                  <a:cubicBezTo>
                    <a:pt x="135" y="26295"/>
                    <a:pt x="150" y="26489"/>
                    <a:pt x="90" y="26733"/>
                  </a:cubicBezTo>
                  <a:cubicBezTo>
                    <a:pt x="1" y="27109"/>
                    <a:pt x="167" y="27465"/>
                    <a:pt x="141" y="27836"/>
                  </a:cubicBezTo>
                  <a:cubicBezTo>
                    <a:pt x="300" y="29011"/>
                    <a:pt x="522" y="30173"/>
                    <a:pt x="833" y="31324"/>
                  </a:cubicBezTo>
                  <a:cubicBezTo>
                    <a:pt x="1029" y="32052"/>
                    <a:pt x="1352" y="32729"/>
                    <a:pt x="1628" y="33427"/>
                  </a:cubicBezTo>
                  <a:cubicBezTo>
                    <a:pt x="1857" y="34010"/>
                    <a:pt x="2297" y="34432"/>
                    <a:pt x="2875" y="34432"/>
                  </a:cubicBezTo>
                  <a:cubicBezTo>
                    <a:pt x="2958" y="34432"/>
                    <a:pt x="3044" y="34423"/>
                    <a:pt x="3132" y="34405"/>
                  </a:cubicBezTo>
                  <a:cubicBezTo>
                    <a:pt x="3656" y="34296"/>
                    <a:pt x="4229" y="34115"/>
                    <a:pt x="4631" y="33892"/>
                  </a:cubicBezTo>
                  <a:cubicBezTo>
                    <a:pt x="5466" y="33428"/>
                    <a:pt x="6497" y="33280"/>
                    <a:pt x="7166" y="32555"/>
                  </a:cubicBezTo>
                  <a:cubicBezTo>
                    <a:pt x="7646" y="32036"/>
                    <a:pt x="8455" y="32067"/>
                    <a:pt x="8927" y="31485"/>
                  </a:cubicBezTo>
                  <a:cubicBezTo>
                    <a:pt x="9259" y="31072"/>
                    <a:pt x="9594" y="30641"/>
                    <a:pt x="10005" y="30272"/>
                  </a:cubicBezTo>
                  <a:cubicBezTo>
                    <a:pt x="10191" y="30106"/>
                    <a:pt x="10372" y="29698"/>
                    <a:pt x="10114" y="29439"/>
                  </a:cubicBezTo>
                  <a:cubicBezTo>
                    <a:pt x="9955" y="29282"/>
                    <a:pt x="9838" y="29070"/>
                    <a:pt x="9478" y="29070"/>
                  </a:cubicBezTo>
                  <a:cubicBezTo>
                    <a:pt x="9438" y="29070"/>
                    <a:pt x="9396" y="29072"/>
                    <a:pt x="9351" y="29078"/>
                  </a:cubicBezTo>
                  <a:cubicBezTo>
                    <a:pt x="9188" y="29097"/>
                    <a:pt x="9023" y="29107"/>
                    <a:pt x="8856" y="29107"/>
                  </a:cubicBezTo>
                  <a:cubicBezTo>
                    <a:pt x="8258" y="29107"/>
                    <a:pt x="7646" y="28977"/>
                    <a:pt x="7096" y="28681"/>
                  </a:cubicBezTo>
                  <a:cubicBezTo>
                    <a:pt x="7032" y="28645"/>
                    <a:pt x="6969" y="28538"/>
                    <a:pt x="6973" y="28467"/>
                  </a:cubicBezTo>
                  <a:cubicBezTo>
                    <a:pt x="7011" y="27786"/>
                    <a:pt x="7288" y="27119"/>
                    <a:pt x="7696" y="26639"/>
                  </a:cubicBezTo>
                  <a:cubicBezTo>
                    <a:pt x="8145" y="26113"/>
                    <a:pt x="8469" y="25534"/>
                    <a:pt x="8794" y="24961"/>
                  </a:cubicBezTo>
                  <a:cubicBezTo>
                    <a:pt x="9329" y="24019"/>
                    <a:pt x="9767" y="23024"/>
                    <a:pt x="10190" y="22029"/>
                  </a:cubicBezTo>
                  <a:cubicBezTo>
                    <a:pt x="10396" y="21542"/>
                    <a:pt x="10662" y="21086"/>
                    <a:pt x="10871" y="20607"/>
                  </a:cubicBezTo>
                  <a:cubicBezTo>
                    <a:pt x="11110" y="20060"/>
                    <a:pt x="11145" y="19435"/>
                    <a:pt x="11499" y="18918"/>
                  </a:cubicBezTo>
                  <a:cubicBezTo>
                    <a:pt x="11598" y="18774"/>
                    <a:pt x="11741" y="18652"/>
                    <a:pt x="11737" y="18455"/>
                  </a:cubicBezTo>
                  <a:cubicBezTo>
                    <a:pt x="11722" y="17659"/>
                    <a:pt x="12130" y="16944"/>
                    <a:pt x="12221" y="16166"/>
                  </a:cubicBezTo>
                  <a:cubicBezTo>
                    <a:pt x="12273" y="15720"/>
                    <a:pt x="12586" y="15306"/>
                    <a:pt x="12649" y="14911"/>
                  </a:cubicBezTo>
                  <a:cubicBezTo>
                    <a:pt x="12796" y="14019"/>
                    <a:pt x="12975" y="13130"/>
                    <a:pt x="13124" y="12236"/>
                  </a:cubicBezTo>
                  <a:cubicBezTo>
                    <a:pt x="13299" y="11185"/>
                    <a:pt x="13563" y="10141"/>
                    <a:pt x="13643" y="9084"/>
                  </a:cubicBezTo>
                  <a:cubicBezTo>
                    <a:pt x="13720" y="8094"/>
                    <a:pt x="13624" y="7091"/>
                    <a:pt x="13572" y="6095"/>
                  </a:cubicBezTo>
                  <a:cubicBezTo>
                    <a:pt x="13474" y="4100"/>
                    <a:pt x="13030" y="2137"/>
                    <a:pt x="12263" y="293"/>
                  </a:cubicBezTo>
                  <a:cubicBezTo>
                    <a:pt x="12183" y="100"/>
                    <a:pt x="12052" y="0"/>
                    <a:pt x="1192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619;p25">
            <a:extLst>
              <a:ext uri="{FF2B5EF4-FFF2-40B4-BE49-F238E27FC236}">
                <a16:creationId xmlns:a16="http://schemas.microsoft.com/office/drawing/2014/main" id="{41C24B2A-086D-4D83-93BA-CC8EF59F4773}"/>
              </a:ext>
            </a:extLst>
          </p:cNvPr>
          <p:cNvGrpSpPr/>
          <p:nvPr/>
        </p:nvGrpSpPr>
        <p:grpSpPr>
          <a:xfrm rot="10068067">
            <a:off x="8507036" y="4241009"/>
            <a:ext cx="167058" cy="468473"/>
            <a:chOff x="7172018" y="3071105"/>
            <a:chExt cx="167058" cy="468473"/>
          </a:xfrm>
        </p:grpSpPr>
        <p:sp>
          <p:nvSpPr>
            <p:cNvPr id="273" name="Google Shape;620;p25">
              <a:extLst>
                <a:ext uri="{FF2B5EF4-FFF2-40B4-BE49-F238E27FC236}">
                  <a16:creationId xmlns:a16="http://schemas.microsoft.com/office/drawing/2014/main" id="{7F8A6215-C83E-4573-8813-2486A4D65457}"/>
                </a:ext>
              </a:extLst>
            </p:cNvPr>
            <p:cNvSpPr/>
            <p:nvPr/>
          </p:nvSpPr>
          <p:spPr>
            <a:xfrm>
              <a:off x="7186274" y="3098711"/>
              <a:ext cx="135455" cy="421487"/>
            </a:xfrm>
            <a:custGeom>
              <a:avLst/>
              <a:gdLst/>
              <a:ahLst/>
              <a:cxnLst/>
              <a:rect l="l" t="t" r="r" b="b"/>
              <a:pathLst>
                <a:path w="9254" h="28795" extrusionOk="0">
                  <a:moveTo>
                    <a:pt x="1626" y="0"/>
                  </a:moveTo>
                  <a:cubicBezTo>
                    <a:pt x="1530" y="0"/>
                    <a:pt x="1462" y="93"/>
                    <a:pt x="1412" y="329"/>
                  </a:cubicBezTo>
                  <a:cubicBezTo>
                    <a:pt x="1002" y="2257"/>
                    <a:pt x="1788" y="9706"/>
                    <a:pt x="2031" y="11628"/>
                  </a:cubicBezTo>
                  <a:cubicBezTo>
                    <a:pt x="2255" y="13395"/>
                    <a:pt x="1918" y="14958"/>
                    <a:pt x="2188" y="16724"/>
                  </a:cubicBezTo>
                  <a:cubicBezTo>
                    <a:pt x="2291" y="17397"/>
                    <a:pt x="2201" y="18098"/>
                    <a:pt x="2405" y="18775"/>
                  </a:cubicBezTo>
                  <a:cubicBezTo>
                    <a:pt x="2485" y="19045"/>
                    <a:pt x="2333" y="19433"/>
                    <a:pt x="2228" y="19744"/>
                  </a:cubicBezTo>
                  <a:cubicBezTo>
                    <a:pt x="2114" y="20080"/>
                    <a:pt x="2473" y="20188"/>
                    <a:pt x="2416" y="20574"/>
                  </a:cubicBezTo>
                  <a:cubicBezTo>
                    <a:pt x="2335" y="21106"/>
                    <a:pt x="2258" y="21336"/>
                    <a:pt x="1914" y="21336"/>
                  </a:cubicBezTo>
                  <a:cubicBezTo>
                    <a:pt x="1842" y="21336"/>
                    <a:pt x="1757" y="21326"/>
                    <a:pt x="1659" y="21306"/>
                  </a:cubicBezTo>
                  <a:cubicBezTo>
                    <a:pt x="1329" y="21240"/>
                    <a:pt x="1073" y="21014"/>
                    <a:pt x="742" y="20929"/>
                  </a:cubicBezTo>
                  <a:cubicBezTo>
                    <a:pt x="688" y="20915"/>
                    <a:pt x="641" y="20909"/>
                    <a:pt x="599" y="20909"/>
                  </a:cubicBezTo>
                  <a:cubicBezTo>
                    <a:pt x="343" y="20909"/>
                    <a:pt x="289" y="21146"/>
                    <a:pt x="161" y="21262"/>
                  </a:cubicBezTo>
                  <a:cubicBezTo>
                    <a:pt x="0" y="21413"/>
                    <a:pt x="87" y="21658"/>
                    <a:pt x="262" y="21785"/>
                  </a:cubicBezTo>
                  <a:cubicBezTo>
                    <a:pt x="494" y="21956"/>
                    <a:pt x="615" y="22220"/>
                    <a:pt x="673" y="22487"/>
                  </a:cubicBezTo>
                  <a:cubicBezTo>
                    <a:pt x="873" y="23397"/>
                    <a:pt x="1477" y="24091"/>
                    <a:pt x="1683" y="24992"/>
                  </a:cubicBezTo>
                  <a:cubicBezTo>
                    <a:pt x="1716" y="25136"/>
                    <a:pt x="1805" y="25235"/>
                    <a:pt x="1925" y="25273"/>
                  </a:cubicBezTo>
                  <a:cubicBezTo>
                    <a:pt x="2145" y="25344"/>
                    <a:pt x="2272" y="25577"/>
                    <a:pt x="2312" y="25741"/>
                  </a:cubicBezTo>
                  <a:cubicBezTo>
                    <a:pt x="2514" y="26561"/>
                    <a:pt x="3100" y="27062"/>
                    <a:pt x="3552" y="27664"/>
                  </a:cubicBezTo>
                  <a:cubicBezTo>
                    <a:pt x="3716" y="27883"/>
                    <a:pt x="3935" y="27996"/>
                    <a:pt x="4030" y="28335"/>
                  </a:cubicBezTo>
                  <a:cubicBezTo>
                    <a:pt x="4113" y="28630"/>
                    <a:pt x="4368" y="28795"/>
                    <a:pt x="4619" y="28795"/>
                  </a:cubicBezTo>
                  <a:cubicBezTo>
                    <a:pt x="4769" y="28795"/>
                    <a:pt x="4917" y="28735"/>
                    <a:pt x="5024" y="28609"/>
                  </a:cubicBezTo>
                  <a:cubicBezTo>
                    <a:pt x="5484" y="28072"/>
                    <a:pt x="5931" y="27502"/>
                    <a:pt x="6307" y="26907"/>
                  </a:cubicBezTo>
                  <a:cubicBezTo>
                    <a:pt x="6811" y="26112"/>
                    <a:pt x="7333" y="25316"/>
                    <a:pt x="7715" y="24420"/>
                  </a:cubicBezTo>
                  <a:cubicBezTo>
                    <a:pt x="8052" y="23630"/>
                    <a:pt x="8394" y="22838"/>
                    <a:pt x="8659" y="22018"/>
                  </a:cubicBezTo>
                  <a:cubicBezTo>
                    <a:pt x="8737" y="21785"/>
                    <a:pt x="8897" y="21426"/>
                    <a:pt x="9028" y="21066"/>
                  </a:cubicBezTo>
                  <a:cubicBezTo>
                    <a:pt x="9153" y="20718"/>
                    <a:pt x="9254" y="20370"/>
                    <a:pt x="9227" y="20130"/>
                  </a:cubicBezTo>
                  <a:cubicBezTo>
                    <a:pt x="9183" y="19737"/>
                    <a:pt x="9050" y="19601"/>
                    <a:pt x="8871" y="19601"/>
                  </a:cubicBezTo>
                  <a:cubicBezTo>
                    <a:pt x="8471" y="19601"/>
                    <a:pt x="7838" y="20283"/>
                    <a:pt x="7453" y="20283"/>
                  </a:cubicBezTo>
                  <a:cubicBezTo>
                    <a:pt x="7410" y="20283"/>
                    <a:pt x="7371" y="20274"/>
                    <a:pt x="7335" y="20256"/>
                  </a:cubicBezTo>
                  <a:cubicBezTo>
                    <a:pt x="6919" y="20042"/>
                    <a:pt x="7003" y="18802"/>
                    <a:pt x="6983" y="18445"/>
                  </a:cubicBezTo>
                  <a:cubicBezTo>
                    <a:pt x="6886" y="16677"/>
                    <a:pt x="6956" y="14897"/>
                    <a:pt x="7217" y="13145"/>
                  </a:cubicBezTo>
                  <a:cubicBezTo>
                    <a:pt x="7427" y="11735"/>
                    <a:pt x="7828" y="5225"/>
                    <a:pt x="8103" y="3823"/>
                  </a:cubicBezTo>
                  <a:cubicBezTo>
                    <a:pt x="8295" y="2842"/>
                    <a:pt x="7891" y="1508"/>
                    <a:pt x="7919" y="493"/>
                  </a:cubicBezTo>
                  <a:cubicBezTo>
                    <a:pt x="7924" y="346"/>
                    <a:pt x="8217" y="198"/>
                    <a:pt x="7975" y="51"/>
                  </a:cubicBezTo>
                  <a:cubicBezTo>
                    <a:pt x="7921" y="17"/>
                    <a:pt x="7848" y="3"/>
                    <a:pt x="7773" y="3"/>
                  </a:cubicBezTo>
                  <a:cubicBezTo>
                    <a:pt x="7685" y="3"/>
                    <a:pt x="7592" y="22"/>
                    <a:pt x="7518" y="53"/>
                  </a:cubicBezTo>
                  <a:cubicBezTo>
                    <a:pt x="6784" y="356"/>
                    <a:pt x="6307" y="1048"/>
                    <a:pt x="5780" y="1627"/>
                  </a:cubicBezTo>
                  <a:cubicBezTo>
                    <a:pt x="5432" y="2010"/>
                    <a:pt x="5136" y="2250"/>
                    <a:pt x="4798" y="2250"/>
                  </a:cubicBezTo>
                  <a:cubicBezTo>
                    <a:pt x="4622" y="2250"/>
                    <a:pt x="4435" y="2185"/>
                    <a:pt x="4223" y="2041"/>
                  </a:cubicBezTo>
                  <a:cubicBezTo>
                    <a:pt x="3530" y="1569"/>
                    <a:pt x="2896" y="990"/>
                    <a:pt x="2239" y="454"/>
                  </a:cubicBezTo>
                  <a:cubicBezTo>
                    <a:pt x="2108" y="347"/>
                    <a:pt x="1997" y="212"/>
                    <a:pt x="1863" y="113"/>
                  </a:cubicBezTo>
                  <a:cubicBezTo>
                    <a:pt x="1768" y="43"/>
                    <a:pt x="1691" y="0"/>
                    <a:pt x="162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621;p25">
              <a:extLst>
                <a:ext uri="{FF2B5EF4-FFF2-40B4-BE49-F238E27FC236}">
                  <a16:creationId xmlns:a16="http://schemas.microsoft.com/office/drawing/2014/main" id="{F1B6DD0F-52B8-4339-9C9F-DFDFDC3F867B}"/>
                </a:ext>
              </a:extLst>
            </p:cNvPr>
            <p:cNvSpPr/>
            <p:nvPr/>
          </p:nvSpPr>
          <p:spPr>
            <a:xfrm>
              <a:off x="7172018" y="3071105"/>
              <a:ext cx="167058" cy="468473"/>
            </a:xfrm>
            <a:custGeom>
              <a:avLst/>
              <a:gdLst/>
              <a:ahLst/>
              <a:cxnLst/>
              <a:rect l="l" t="t" r="r" b="b"/>
              <a:pathLst>
                <a:path w="11413" h="32005" extrusionOk="0">
                  <a:moveTo>
                    <a:pt x="2602" y="1887"/>
                  </a:moveTo>
                  <a:cubicBezTo>
                    <a:pt x="2667" y="1887"/>
                    <a:pt x="2745" y="1930"/>
                    <a:pt x="2839" y="2000"/>
                  </a:cubicBezTo>
                  <a:cubicBezTo>
                    <a:pt x="2973" y="2099"/>
                    <a:pt x="3085" y="2233"/>
                    <a:pt x="3214" y="2341"/>
                  </a:cubicBezTo>
                  <a:cubicBezTo>
                    <a:pt x="3872" y="2877"/>
                    <a:pt x="4505" y="3455"/>
                    <a:pt x="5199" y="3928"/>
                  </a:cubicBezTo>
                  <a:cubicBezTo>
                    <a:pt x="5410" y="4073"/>
                    <a:pt x="5598" y="4138"/>
                    <a:pt x="5773" y="4138"/>
                  </a:cubicBezTo>
                  <a:cubicBezTo>
                    <a:pt x="6112" y="4138"/>
                    <a:pt x="6408" y="3897"/>
                    <a:pt x="6756" y="3513"/>
                  </a:cubicBezTo>
                  <a:cubicBezTo>
                    <a:pt x="7282" y="2934"/>
                    <a:pt x="7761" y="2243"/>
                    <a:pt x="8495" y="1940"/>
                  </a:cubicBezTo>
                  <a:cubicBezTo>
                    <a:pt x="8569" y="1909"/>
                    <a:pt x="8662" y="1890"/>
                    <a:pt x="8750" y="1890"/>
                  </a:cubicBezTo>
                  <a:cubicBezTo>
                    <a:pt x="8825" y="1890"/>
                    <a:pt x="8897" y="1904"/>
                    <a:pt x="8950" y="1937"/>
                  </a:cubicBezTo>
                  <a:cubicBezTo>
                    <a:pt x="9192" y="2086"/>
                    <a:pt x="8899" y="2233"/>
                    <a:pt x="8895" y="2380"/>
                  </a:cubicBezTo>
                  <a:cubicBezTo>
                    <a:pt x="8861" y="3579"/>
                    <a:pt x="8508" y="4733"/>
                    <a:pt x="8427" y="5935"/>
                  </a:cubicBezTo>
                  <a:cubicBezTo>
                    <a:pt x="8314" y="7634"/>
                    <a:pt x="8258" y="9328"/>
                    <a:pt x="8267" y="11029"/>
                  </a:cubicBezTo>
                  <a:cubicBezTo>
                    <a:pt x="8276" y="12342"/>
                    <a:pt x="8386" y="13728"/>
                    <a:pt x="8192" y="15032"/>
                  </a:cubicBezTo>
                  <a:cubicBezTo>
                    <a:pt x="8007" y="16265"/>
                    <a:pt x="7695" y="17615"/>
                    <a:pt x="7703" y="18863"/>
                  </a:cubicBezTo>
                  <a:cubicBezTo>
                    <a:pt x="7711" y="19894"/>
                    <a:pt x="7810" y="20924"/>
                    <a:pt x="7786" y="21975"/>
                  </a:cubicBezTo>
                  <a:cubicBezTo>
                    <a:pt x="7783" y="22155"/>
                    <a:pt x="7789" y="22362"/>
                    <a:pt x="7924" y="22483"/>
                  </a:cubicBezTo>
                  <a:cubicBezTo>
                    <a:pt x="7952" y="22507"/>
                    <a:pt x="7990" y="22518"/>
                    <a:pt x="8035" y="22518"/>
                  </a:cubicBezTo>
                  <a:cubicBezTo>
                    <a:pt x="8327" y="22518"/>
                    <a:pt x="8933" y="22076"/>
                    <a:pt x="9144" y="22031"/>
                  </a:cubicBezTo>
                  <a:cubicBezTo>
                    <a:pt x="9306" y="21996"/>
                    <a:pt x="9441" y="21976"/>
                    <a:pt x="9551" y="21976"/>
                  </a:cubicBezTo>
                  <a:cubicBezTo>
                    <a:pt x="9931" y="21976"/>
                    <a:pt x="10016" y="22216"/>
                    <a:pt x="9911" y="22919"/>
                  </a:cubicBezTo>
                  <a:cubicBezTo>
                    <a:pt x="9645" y="24075"/>
                    <a:pt x="9169" y="25188"/>
                    <a:pt x="8690" y="26308"/>
                  </a:cubicBezTo>
                  <a:cubicBezTo>
                    <a:pt x="8308" y="27203"/>
                    <a:pt x="7788" y="27999"/>
                    <a:pt x="7283" y="28793"/>
                  </a:cubicBezTo>
                  <a:cubicBezTo>
                    <a:pt x="6907" y="29389"/>
                    <a:pt x="6460" y="29959"/>
                    <a:pt x="6001" y="30497"/>
                  </a:cubicBezTo>
                  <a:cubicBezTo>
                    <a:pt x="5893" y="30622"/>
                    <a:pt x="5745" y="30682"/>
                    <a:pt x="5595" y="30682"/>
                  </a:cubicBezTo>
                  <a:cubicBezTo>
                    <a:pt x="5345" y="30682"/>
                    <a:pt x="5089" y="30517"/>
                    <a:pt x="5006" y="30222"/>
                  </a:cubicBezTo>
                  <a:cubicBezTo>
                    <a:pt x="4912" y="29883"/>
                    <a:pt x="4693" y="29770"/>
                    <a:pt x="4528" y="29551"/>
                  </a:cubicBezTo>
                  <a:cubicBezTo>
                    <a:pt x="4075" y="28949"/>
                    <a:pt x="3489" y="28448"/>
                    <a:pt x="3287" y="27628"/>
                  </a:cubicBezTo>
                  <a:cubicBezTo>
                    <a:pt x="3248" y="27464"/>
                    <a:pt x="3120" y="27231"/>
                    <a:pt x="2900" y="27160"/>
                  </a:cubicBezTo>
                  <a:cubicBezTo>
                    <a:pt x="2780" y="27122"/>
                    <a:pt x="2691" y="27023"/>
                    <a:pt x="2658" y="26879"/>
                  </a:cubicBezTo>
                  <a:cubicBezTo>
                    <a:pt x="2452" y="25978"/>
                    <a:pt x="1849" y="25284"/>
                    <a:pt x="1650" y="24374"/>
                  </a:cubicBezTo>
                  <a:cubicBezTo>
                    <a:pt x="1591" y="24107"/>
                    <a:pt x="1470" y="23843"/>
                    <a:pt x="1237" y="23672"/>
                  </a:cubicBezTo>
                  <a:cubicBezTo>
                    <a:pt x="1063" y="23545"/>
                    <a:pt x="975" y="23300"/>
                    <a:pt x="1137" y="23150"/>
                  </a:cubicBezTo>
                  <a:cubicBezTo>
                    <a:pt x="1265" y="23033"/>
                    <a:pt x="1318" y="22796"/>
                    <a:pt x="1575" y="22796"/>
                  </a:cubicBezTo>
                  <a:cubicBezTo>
                    <a:pt x="1616" y="22796"/>
                    <a:pt x="1663" y="22802"/>
                    <a:pt x="1717" y="22816"/>
                  </a:cubicBezTo>
                  <a:cubicBezTo>
                    <a:pt x="2048" y="22902"/>
                    <a:pt x="2304" y="23126"/>
                    <a:pt x="2633" y="23193"/>
                  </a:cubicBezTo>
                  <a:cubicBezTo>
                    <a:pt x="2690" y="23205"/>
                    <a:pt x="2743" y="23210"/>
                    <a:pt x="2792" y="23210"/>
                  </a:cubicBezTo>
                  <a:cubicBezTo>
                    <a:pt x="3473" y="23210"/>
                    <a:pt x="3401" y="22168"/>
                    <a:pt x="3363" y="21677"/>
                  </a:cubicBezTo>
                  <a:cubicBezTo>
                    <a:pt x="3286" y="20661"/>
                    <a:pt x="3318" y="19620"/>
                    <a:pt x="3164" y="18610"/>
                  </a:cubicBezTo>
                  <a:cubicBezTo>
                    <a:pt x="2893" y="16844"/>
                    <a:pt x="3231" y="15282"/>
                    <a:pt x="3008" y="13515"/>
                  </a:cubicBezTo>
                  <a:cubicBezTo>
                    <a:pt x="2765" y="11593"/>
                    <a:pt x="1977" y="4143"/>
                    <a:pt x="2387" y="2216"/>
                  </a:cubicBezTo>
                  <a:cubicBezTo>
                    <a:pt x="2437" y="1980"/>
                    <a:pt x="2505" y="1887"/>
                    <a:pt x="2602" y="1887"/>
                  </a:cubicBezTo>
                  <a:close/>
                  <a:moveTo>
                    <a:pt x="9556" y="0"/>
                  </a:moveTo>
                  <a:cubicBezTo>
                    <a:pt x="9433" y="0"/>
                    <a:pt x="9294" y="15"/>
                    <a:pt x="9138" y="44"/>
                  </a:cubicBezTo>
                  <a:cubicBezTo>
                    <a:pt x="8730" y="118"/>
                    <a:pt x="8515" y="425"/>
                    <a:pt x="8175" y="551"/>
                  </a:cubicBezTo>
                  <a:cubicBezTo>
                    <a:pt x="7326" y="866"/>
                    <a:pt x="6723" y="1652"/>
                    <a:pt x="6121" y="2312"/>
                  </a:cubicBezTo>
                  <a:cubicBezTo>
                    <a:pt x="5895" y="2558"/>
                    <a:pt x="5727" y="2637"/>
                    <a:pt x="5563" y="2637"/>
                  </a:cubicBezTo>
                  <a:cubicBezTo>
                    <a:pt x="5414" y="2637"/>
                    <a:pt x="5267" y="2571"/>
                    <a:pt x="5081" y="2509"/>
                  </a:cubicBezTo>
                  <a:cubicBezTo>
                    <a:pt x="4706" y="2385"/>
                    <a:pt x="4820" y="1824"/>
                    <a:pt x="4493" y="1735"/>
                  </a:cubicBezTo>
                  <a:cubicBezTo>
                    <a:pt x="3732" y="1530"/>
                    <a:pt x="2829" y="143"/>
                    <a:pt x="1886" y="143"/>
                  </a:cubicBezTo>
                  <a:cubicBezTo>
                    <a:pt x="1758" y="143"/>
                    <a:pt x="1628" y="169"/>
                    <a:pt x="1498" y="227"/>
                  </a:cubicBezTo>
                  <a:cubicBezTo>
                    <a:pt x="598" y="631"/>
                    <a:pt x="1170" y="4455"/>
                    <a:pt x="1280" y="5217"/>
                  </a:cubicBezTo>
                  <a:cubicBezTo>
                    <a:pt x="1327" y="5548"/>
                    <a:pt x="1431" y="5945"/>
                    <a:pt x="1338" y="6265"/>
                  </a:cubicBezTo>
                  <a:cubicBezTo>
                    <a:pt x="1056" y="7244"/>
                    <a:pt x="1723" y="13658"/>
                    <a:pt x="1789" y="14585"/>
                  </a:cubicBezTo>
                  <a:cubicBezTo>
                    <a:pt x="1880" y="15860"/>
                    <a:pt x="1795" y="17156"/>
                    <a:pt x="2028" y="18440"/>
                  </a:cubicBezTo>
                  <a:cubicBezTo>
                    <a:pt x="2159" y="19151"/>
                    <a:pt x="2117" y="20002"/>
                    <a:pt x="2079" y="20796"/>
                  </a:cubicBezTo>
                  <a:cubicBezTo>
                    <a:pt x="2040" y="21650"/>
                    <a:pt x="2073" y="21651"/>
                    <a:pt x="1270" y="21657"/>
                  </a:cubicBezTo>
                  <a:cubicBezTo>
                    <a:pt x="188" y="21665"/>
                    <a:pt x="51" y="21988"/>
                    <a:pt x="23" y="23118"/>
                  </a:cubicBezTo>
                  <a:cubicBezTo>
                    <a:pt x="1" y="24013"/>
                    <a:pt x="423" y="24681"/>
                    <a:pt x="682" y="25366"/>
                  </a:cubicBezTo>
                  <a:cubicBezTo>
                    <a:pt x="1067" y="26381"/>
                    <a:pt x="1569" y="27401"/>
                    <a:pt x="2230" y="28269"/>
                  </a:cubicBezTo>
                  <a:cubicBezTo>
                    <a:pt x="2265" y="28315"/>
                    <a:pt x="2381" y="28235"/>
                    <a:pt x="2381" y="28391"/>
                  </a:cubicBezTo>
                  <a:cubicBezTo>
                    <a:pt x="2384" y="29055"/>
                    <a:pt x="2900" y="29414"/>
                    <a:pt x="3187" y="29877"/>
                  </a:cubicBezTo>
                  <a:cubicBezTo>
                    <a:pt x="3480" y="30350"/>
                    <a:pt x="3870" y="30798"/>
                    <a:pt x="4241" y="31233"/>
                  </a:cubicBezTo>
                  <a:cubicBezTo>
                    <a:pt x="4512" y="31552"/>
                    <a:pt x="5134" y="32005"/>
                    <a:pt x="5537" y="32005"/>
                  </a:cubicBezTo>
                  <a:cubicBezTo>
                    <a:pt x="5584" y="32005"/>
                    <a:pt x="5628" y="31998"/>
                    <a:pt x="5669" y="31985"/>
                  </a:cubicBezTo>
                  <a:cubicBezTo>
                    <a:pt x="6626" y="31669"/>
                    <a:pt x="7261" y="30803"/>
                    <a:pt x="7778" y="29997"/>
                  </a:cubicBezTo>
                  <a:cubicBezTo>
                    <a:pt x="8137" y="29435"/>
                    <a:pt x="8458" y="28721"/>
                    <a:pt x="8877" y="28263"/>
                  </a:cubicBezTo>
                  <a:cubicBezTo>
                    <a:pt x="9630" y="27440"/>
                    <a:pt x="9860" y="26360"/>
                    <a:pt x="10369" y="25432"/>
                  </a:cubicBezTo>
                  <a:cubicBezTo>
                    <a:pt x="10805" y="24641"/>
                    <a:pt x="11003" y="23650"/>
                    <a:pt x="11137" y="22722"/>
                  </a:cubicBezTo>
                  <a:cubicBezTo>
                    <a:pt x="11208" y="22229"/>
                    <a:pt x="11412" y="21616"/>
                    <a:pt x="10902" y="21117"/>
                  </a:cubicBezTo>
                  <a:cubicBezTo>
                    <a:pt x="10564" y="20786"/>
                    <a:pt x="10253" y="20564"/>
                    <a:pt x="9893" y="20564"/>
                  </a:cubicBezTo>
                  <a:cubicBezTo>
                    <a:pt x="9691" y="20564"/>
                    <a:pt x="9474" y="20634"/>
                    <a:pt x="9227" y="20794"/>
                  </a:cubicBezTo>
                  <a:cubicBezTo>
                    <a:pt x="9125" y="20860"/>
                    <a:pt x="9033" y="20890"/>
                    <a:pt x="8953" y="20890"/>
                  </a:cubicBezTo>
                  <a:cubicBezTo>
                    <a:pt x="8746" y="20890"/>
                    <a:pt x="8629" y="20686"/>
                    <a:pt x="8673" y="20382"/>
                  </a:cubicBezTo>
                  <a:cubicBezTo>
                    <a:pt x="9304" y="16428"/>
                    <a:pt x="9541" y="12462"/>
                    <a:pt x="9722" y="8463"/>
                  </a:cubicBezTo>
                  <a:cubicBezTo>
                    <a:pt x="9783" y="7118"/>
                    <a:pt x="9834" y="5773"/>
                    <a:pt x="9873" y="4428"/>
                  </a:cubicBezTo>
                  <a:cubicBezTo>
                    <a:pt x="9905" y="3346"/>
                    <a:pt x="10182" y="2376"/>
                    <a:pt x="10234" y="1316"/>
                  </a:cubicBezTo>
                  <a:cubicBezTo>
                    <a:pt x="10400" y="380"/>
                    <a:pt x="10179" y="0"/>
                    <a:pt x="9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489;p23">
            <a:extLst>
              <a:ext uri="{FF2B5EF4-FFF2-40B4-BE49-F238E27FC236}">
                <a16:creationId xmlns:a16="http://schemas.microsoft.com/office/drawing/2014/main" id="{F972F8C3-0D99-AC33-4F6E-DD49BED61E1D}"/>
              </a:ext>
            </a:extLst>
          </p:cNvPr>
          <p:cNvGrpSpPr/>
          <p:nvPr/>
        </p:nvGrpSpPr>
        <p:grpSpPr>
          <a:xfrm>
            <a:off x="4620892" y="3815476"/>
            <a:ext cx="142364" cy="69263"/>
            <a:chOff x="4756021" y="3831533"/>
            <a:chExt cx="142364" cy="69263"/>
          </a:xfrm>
        </p:grpSpPr>
        <p:sp>
          <p:nvSpPr>
            <p:cNvPr id="3" name="Google Shape;490;p23">
              <a:extLst>
                <a:ext uri="{FF2B5EF4-FFF2-40B4-BE49-F238E27FC236}">
                  <a16:creationId xmlns:a16="http://schemas.microsoft.com/office/drawing/2014/main" id="{C6A23B99-B0F6-EBF6-A5FE-C40F3016D9F7}"/>
                </a:ext>
              </a:extLst>
            </p:cNvPr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91;p23">
              <a:extLst>
                <a:ext uri="{FF2B5EF4-FFF2-40B4-BE49-F238E27FC236}">
                  <a16:creationId xmlns:a16="http://schemas.microsoft.com/office/drawing/2014/main" id="{07C7E21D-AD76-AA57-9727-6DED9581EFA8}"/>
                </a:ext>
              </a:extLst>
            </p:cNvPr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1051;p35">
            <a:extLst>
              <a:ext uri="{FF2B5EF4-FFF2-40B4-BE49-F238E27FC236}">
                <a16:creationId xmlns:a16="http://schemas.microsoft.com/office/drawing/2014/main" id="{4B057853-84AD-A752-883E-A4FB5A6D15EB}"/>
              </a:ext>
            </a:extLst>
          </p:cNvPr>
          <p:cNvSpPr/>
          <p:nvPr/>
        </p:nvSpPr>
        <p:spPr>
          <a:xfrm flipV="1">
            <a:off x="2730503" y="3657003"/>
            <a:ext cx="3780778" cy="86296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051;p35">
            <a:extLst>
              <a:ext uri="{FF2B5EF4-FFF2-40B4-BE49-F238E27FC236}">
                <a16:creationId xmlns:a16="http://schemas.microsoft.com/office/drawing/2014/main" id="{74ED6E88-F2AB-00CD-B57D-97D4EB5C7452}"/>
              </a:ext>
            </a:extLst>
          </p:cNvPr>
          <p:cNvSpPr/>
          <p:nvPr/>
        </p:nvSpPr>
        <p:spPr>
          <a:xfrm flipV="1">
            <a:off x="2730503" y="2539771"/>
            <a:ext cx="3780778" cy="133292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D9F9D9A9-E9C3-23CA-957D-351FA8769F3C}"/>
              </a:ext>
            </a:extLst>
          </p:cNvPr>
          <p:cNvSpPr txBox="1">
            <a:spLocks/>
          </p:cNvSpPr>
          <p:nvPr/>
        </p:nvSpPr>
        <p:spPr>
          <a:xfrm>
            <a:off x="3334791" y="2699027"/>
            <a:ext cx="2521461" cy="9093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298450">
              <a:buSzPts val="1400"/>
            </a:pPr>
            <a:r>
              <a:rPr lang="en-US" altLang="zh-CN" sz="1800" kern="100" dirty="0">
                <a:latin typeface="MV Boli" panose="02000500030200090000" pitchFamily="2" charset="0"/>
                <a:ea typeface="宋体" panose="02010600030101010101" pitchFamily="2" charset="-122"/>
                <a:cs typeface="MV Boli" panose="02000500030200090000" pitchFamily="2" charset="0"/>
                <a:sym typeface="Comfortaa"/>
              </a:rPr>
              <a:t>Team members:  </a:t>
            </a:r>
          </a:p>
          <a:p>
            <a:pPr marL="457200" indent="-298450">
              <a:buSzPts val="1400"/>
            </a:pPr>
            <a:r>
              <a:rPr lang="zh-CN" altLang="en-US" sz="1800" kern="100" dirty="0">
                <a:latin typeface="MV Boli" panose="02000500030200090000" pitchFamily="2" charset="0"/>
                <a:ea typeface="宋体" panose="02010600030101010101" pitchFamily="2" charset="-122"/>
                <a:cs typeface="MV Boli" panose="02000500030200090000" pitchFamily="2" charset="0"/>
                <a:sym typeface="Comfortaa"/>
              </a:rPr>
              <a:t>张航铭 庄镇裕 郭欢 </a:t>
            </a:r>
            <a:endParaRPr lang="en-US" altLang="zh-CN" sz="1800" kern="100" dirty="0">
              <a:latin typeface="MV Boli" panose="02000500030200090000" pitchFamily="2" charset="0"/>
              <a:ea typeface="宋体" panose="02010600030101010101" pitchFamily="2" charset="-122"/>
              <a:cs typeface="MV Boli" panose="02000500030200090000" pitchFamily="2" charset="0"/>
              <a:sym typeface="Comfortaa"/>
            </a:endParaRPr>
          </a:p>
          <a:p>
            <a:pPr marL="457200" indent="-298450">
              <a:buSzPts val="1400"/>
            </a:pPr>
            <a:r>
              <a:rPr lang="zh-CN" altLang="en-US" sz="1800" kern="100" dirty="0">
                <a:latin typeface="MV Boli" panose="02000500030200090000" pitchFamily="2" charset="0"/>
                <a:ea typeface="宋体" panose="02010600030101010101" pitchFamily="2" charset="-122"/>
                <a:cs typeface="MV Boli" panose="02000500030200090000" pitchFamily="2" charset="0"/>
                <a:sym typeface="Comfortaa"/>
              </a:rPr>
              <a:t>邱梓钊 赵涵 张宝樑</a:t>
            </a:r>
          </a:p>
        </p:txBody>
      </p:sp>
    </p:spTree>
    <p:extLst>
      <p:ext uri="{BB962C8B-B14F-4D97-AF65-F5344CB8AC3E}">
        <p14:creationId xmlns:p14="http://schemas.microsoft.com/office/powerpoint/2010/main" val="410061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291013" y="640655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600" y="99936"/>
            <a:ext cx="4883448" cy="382260"/>
          </a:xfrm>
        </p:spPr>
        <p:txBody>
          <a:bodyPr/>
          <a:lstStyle/>
          <a:p>
            <a:r>
              <a:rPr lang="en-US" altLang="zh-CN" sz="2800" b="1" kern="1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Internet’s network layer</a:t>
            </a:r>
            <a:endParaRPr lang="zh-CN" altLang="zh-CN" sz="2800" b="1" kern="100" dirty="0">
              <a:effectLst/>
              <a:latin typeface="Comfortaa" panose="02010600030101010101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1831009" y="990540"/>
            <a:ext cx="568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000" b="0" i="0" u="none" strike="noStrike" baseline="0" dirty="0">
                <a:latin typeface="Comfortaa" panose="02010600030101010101" charset="0"/>
              </a:rPr>
              <a:t>What holds the whole Internet together?</a:t>
            </a:r>
            <a:endParaRPr lang="zh-CN" altLang="en-US" sz="2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FB4813-8C1D-540B-B836-E7F5F41467B6}"/>
              </a:ext>
            </a:extLst>
          </p:cNvPr>
          <p:cNvSpPr txBox="1"/>
          <p:nvPr/>
        </p:nvSpPr>
        <p:spPr>
          <a:xfrm>
            <a:off x="2770048" y="1381736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i="0" u="none" strike="noStrike" baseline="0" dirty="0">
                <a:latin typeface="Comfortaa" panose="02010600030101010101" charset="0"/>
              </a:rPr>
              <a:t>I</a:t>
            </a:r>
            <a:endParaRPr lang="zh-CN" altLang="en-US" sz="36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C0B5CE-0EEC-5072-8FBB-9EEF97A114AB}"/>
              </a:ext>
            </a:extLst>
          </p:cNvPr>
          <p:cNvSpPr txBox="1"/>
          <p:nvPr/>
        </p:nvSpPr>
        <p:spPr>
          <a:xfrm>
            <a:off x="4496943" y="1377330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P</a:t>
            </a:r>
            <a:endParaRPr lang="zh-CN" altLang="en-US" sz="28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38B45B-1BE2-57A2-B9D7-016C9843C52F}"/>
              </a:ext>
            </a:extLst>
          </p:cNvPr>
          <p:cNvSpPr txBox="1"/>
          <p:nvPr/>
        </p:nvSpPr>
        <p:spPr>
          <a:xfrm>
            <a:off x="2883400" y="1371368"/>
            <a:ext cx="1825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kern="100" dirty="0" err="1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nternet</a:t>
            </a:r>
            <a:endParaRPr lang="zh-CN" altLang="en-US" sz="36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39CD95-85AE-552D-CF6E-C6BB4DE14EA1}"/>
              </a:ext>
            </a:extLst>
          </p:cNvPr>
          <p:cNvSpPr txBox="1"/>
          <p:nvPr/>
        </p:nvSpPr>
        <p:spPr>
          <a:xfrm>
            <a:off x="4744246" y="1375774"/>
            <a:ext cx="1825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kern="100" dirty="0" err="1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rotocol</a:t>
            </a:r>
            <a:endParaRPr lang="zh-CN" altLang="en-US" sz="36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80AD024-E69A-393E-065E-0F27A791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92" y="1909362"/>
            <a:ext cx="5129742" cy="3025839"/>
          </a:xfrm>
          <a:prstGeom prst="rect">
            <a:avLst/>
          </a:prstGeom>
        </p:spPr>
      </p:pic>
      <p:grpSp>
        <p:nvGrpSpPr>
          <p:cNvPr id="13" name="Google Shape;506;p23">
            <a:extLst>
              <a:ext uri="{FF2B5EF4-FFF2-40B4-BE49-F238E27FC236}">
                <a16:creationId xmlns:a16="http://schemas.microsoft.com/office/drawing/2014/main" id="{D40553EC-E048-1006-259A-310E028EB1A0}"/>
              </a:ext>
            </a:extLst>
          </p:cNvPr>
          <p:cNvGrpSpPr/>
          <p:nvPr/>
        </p:nvGrpSpPr>
        <p:grpSpPr>
          <a:xfrm>
            <a:off x="-28699" y="45129"/>
            <a:ext cx="1009123" cy="1313971"/>
            <a:chOff x="6151764" y="3887194"/>
            <a:chExt cx="1009123" cy="1313971"/>
          </a:xfrm>
        </p:grpSpPr>
        <p:grpSp>
          <p:nvGrpSpPr>
            <p:cNvPr id="14" name="Google Shape;507;p23">
              <a:extLst>
                <a:ext uri="{FF2B5EF4-FFF2-40B4-BE49-F238E27FC236}">
                  <a16:creationId xmlns:a16="http://schemas.microsoft.com/office/drawing/2014/main" id="{E694BC77-B73F-A6D7-37A3-FB178B98D64C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33" name="Google Shape;508;p23">
                <a:extLst>
                  <a:ext uri="{FF2B5EF4-FFF2-40B4-BE49-F238E27FC236}">
                    <a16:creationId xmlns:a16="http://schemas.microsoft.com/office/drawing/2014/main" id="{2F805D60-5774-28F1-105E-4E7537D182F9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509;p23">
                <a:extLst>
                  <a:ext uri="{FF2B5EF4-FFF2-40B4-BE49-F238E27FC236}">
                    <a16:creationId xmlns:a16="http://schemas.microsoft.com/office/drawing/2014/main" id="{5A6C8D8F-F0D6-FA97-46DC-EF57229F3663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510;p23">
                <a:extLst>
                  <a:ext uri="{FF2B5EF4-FFF2-40B4-BE49-F238E27FC236}">
                    <a16:creationId xmlns:a16="http://schemas.microsoft.com/office/drawing/2014/main" id="{6AE5A970-007B-4989-41F5-6501C86E2477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511;p23">
                <a:extLst>
                  <a:ext uri="{FF2B5EF4-FFF2-40B4-BE49-F238E27FC236}">
                    <a16:creationId xmlns:a16="http://schemas.microsoft.com/office/drawing/2014/main" id="{B96E00FA-0E88-E22B-E746-CD1F5352C02A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512;p23">
                <a:extLst>
                  <a:ext uri="{FF2B5EF4-FFF2-40B4-BE49-F238E27FC236}">
                    <a16:creationId xmlns:a16="http://schemas.microsoft.com/office/drawing/2014/main" id="{A2C0223F-9921-9E21-BA5D-B2542DA742B7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513;p23">
                <a:extLst>
                  <a:ext uri="{FF2B5EF4-FFF2-40B4-BE49-F238E27FC236}">
                    <a16:creationId xmlns:a16="http://schemas.microsoft.com/office/drawing/2014/main" id="{F91C21D0-AAEF-B1CF-8B99-78E6966294FA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514;p23">
                <a:extLst>
                  <a:ext uri="{FF2B5EF4-FFF2-40B4-BE49-F238E27FC236}">
                    <a16:creationId xmlns:a16="http://schemas.microsoft.com/office/drawing/2014/main" id="{78D8EA0B-A023-4C57-CEF6-3300EC2A509E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515;p23">
                <a:extLst>
                  <a:ext uri="{FF2B5EF4-FFF2-40B4-BE49-F238E27FC236}">
                    <a16:creationId xmlns:a16="http://schemas.microsoft.com/office/drawing/2014/main" id="{9166B47B-E357-8CDD-7586-1707FA20DA33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16;p23">
                <a:extLst>
                  <a:ext uri="{FF2B5EF4-FFF2-40B4-BE49-F238E27FC236}">
                    <a16:creationId xmlns:a16="http://schemas.microsoft.com/office/drawing/2014/main" id="{1B092A8E-DD9C-8EE7-4AF2-4F1BB850C12D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517;p23">
              <a:extLst>
                <a:ext uri="{FF2B5EF4-FFF2-40B4-BE49-F238E27FC236}">
                  <a16:creationId xmlns:a16="http://schemas.microsoft.com/office/drawing/2014/main" id="{DA2AC11C-67DB-E192-EA07-8C65F35CB8C9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16" name="Google Shape;518;p23">
                <a:extLst>
                  <a:ext uri="{FF2B5EF4-FFF2-40B4-BE49-F238E27FC236}">
                    <a16:creationId xmlns:a16="http://schemas.microsoft.com/office/drawing/2014/main" id="{4EC9A9D8-5818-2A2A-C597-B86286C9301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519;p23">
                <a:extLst>
                  <a:ext uri="{FF2B5EF4-FFF2-40B4-BE49-F238E27FC236}">
                    <a16:creationId xmlns:a16="http://schemas.microsoft.com/office/drawing/2014/main" id="{BFAC0BCD-3097-CC8D-5A77-0C82AEA4D1FF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632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4275806" y="576309"/>
            <a:ext cx="592387" cy="142512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488927" y="773367"/>
            <a:ext cx="82161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2000" dirty="0">
                <a:latin typeface="Comfortaa" panose="02010600030101010101" charset="0"/>
              </a:rPr>
              <a:t>P</a:t>
            </a:r>
            <a:r>
              <a:rPr lang="en-US" altLang="zh-CN" sz="2000" b="0" i="0" u="none" strike="noStrike" baseline="0" dirty="0">
                <a:latin typeface="Comfortaa" panose="02010600030101010101" charset="0"/>
              </a:rPr>
              <a:t>rovide a best-effort (i.e., not guaranteed) way to transport packets from source to destination.</a:t>
            </a:r>
            <a:endParaRPr lang="en-US" altLang="zh-CN" sz="2000" dirty="0">
              <a:latin typeface="Comfortaa" panose="02010600030101010101" charset="0"/>
            </a:endParaRPr>
          </a:p>
          <a:p>
            <a:pPr indent="-298450">
              <a:buSzPts val="1100"/>
            </a:pPr>
            <a:r>
              <a:rPr lang="en-US" altLang="zh-CN" sz="2000" dirty="0">
                <a:latin typeface="Comfortaa" panose="02010600030101010101" charset="0"/>
              </a:rPr>
              <a:t>No matter</a:t>
            </a:r>
            <a:r>
              <a:rPr lang="en-US" altLang="zh-CN" sz="2000" b="0" i="0" u="none" strike="noStrike" baseline="0" dirty="0">
                <a:latin typeface="Comfortaa" panose="02010600030101010101" charset="0"/>
              </a:rPr>
              <a:t> whether these machines are on the same network or whether there are other networks in between them.</a:t>
            </a:r>
            <a:endParaRPr lang="zh-CN" altLang="en-US" sz="2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7DFC8-7DCA-CE2C-AC45-C9F41C7292DF}"/>
              </a:ext>
            </a:extLst>
          </p:cNvPr>
          <p:cNvSpPr txBox="1"/>
          <p:nvPr/>
        </p:nvSpPr>
        <p:spPr>
          <a:xfrm>
            <a:off x="4175369" y="124277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i="0" u="none" strike="noStrike" baseline="0" dirty="0">
                <a:latin typeface="Comfortaa" panose="02010600030101010101" charset="0"/>
              </a:rPr>
              <a:t>I</a:t>
            </a:r>
            <a:endParaRPr lang="zh-CN" altLang="en-US" sz="36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B13EB5-958A-FDF5-C192-6B083F7D4090}"/>
              </a:ext>
            </a:extLst>
          </p:cNvPr>
          <p:cNvSpPr txBox="1"/>
          <p:nvPr/>
        </p:nvSpPr>
        <p:spPr>
          <a:xfrm>
            <a:off x="4322606" y="126349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P</a:t>
            </a:r>
            <a:endParaRPr lang="zh-CN" altLang="en-US" sz="28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953C32-CF38-6CF7-FEBF-24D36CC3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30" y="2151352"/>
            <a:ext cx="4657958" cy="274755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B1D4975-EE5E-044F-10B0-3646105518DB}"/>
              </a:ext>
            </a:extLst>
          </p:cNvPr>
          <p:cNvCxnSpPr>
            <a:cxnSpLocks/>
          </p:cNvCxnSpPr>
          <p:nvPr/>
        </p:nvCxnSpPr>
        <p:spPr>
          <a:xfrm flipH="1" flipV="1">
            <a:off x="6185090" y="2542725"/>
            <a:ext cx="1412498" cy="572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44105D6-C6E3-8F96-9BAB-62B1B9CBF55D}"/>
              </a:ext>
            </a:extLst>
          </p:cNvPr>
          <p:cNvCxnSpPr>
            <a:cxnSpLocks/>
          </p:cNvCxnSpPr>
          <p:nvPr/>
        </p:nvCxnSpPr>
        <p:spPr>
          <a:xfrm>
            <a:off x="1659240" y="3433234"/>
            <a:ext cx="1057087" cy="5880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3180AB4-2557-4A18-797D-2F92C17760E4}"/>
              </a:ext>
            </a:extLst>
          </p:cNvPr>
          <p:cNvSpPr txBox="1"/>
          <p:nvPr/>
        </p:nvSpPr>
        <p:spPr>
          <a:xfrm>
            <a:off x="18677" y="3046695"/>
            <a:ext cx="2558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 algn="just">
              <a:buSzPts val="1100"/>
            </a:pPr>
            <a:r>
              <a:rPr lang="en-US" altLang="zh-CN" sz="20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A computer in US</a:t>
            </a:r>
            <a:endParaRPr lang="zh-CN" altLang="en-US" sz="20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3B6CC1-CA91-FE41-4776-642285D97A11}"/>
              </a:ext>
            </a:extLst>
          </p:cNvPr>
          <p:cNvSpPr txBox="1"/>
          <p:nvPr/>
        </p:nvSpPr>
        <p:spPr>
          <a:xfrm>
            <a:off x="7086481" y="3171185"/>
            <a:ext cx="1797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 algn="ctr">
              <a:buSzPts val="1100"/>
            </a:pPr>
            <a:r>
              <a:rPr lang="en-US" altLang="zh-CN" sz="20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A computer </a:t>
            </a:r>
          </a:p>
          <a:p>
            <a:pPr indent="-298450" algn="ctr">
              <a:buSzPts val="1100"/>
            </a:pPr>
            <a:r>
              <a:rPr lang="en-US" altLang="zh-CN" sz="20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in UK</a:t>
            </a:r>
            <a:endParaRPr lang="zh-CN" altLang="en-US" sz="20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54142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488927" y="773367"/>
            <a:ext cx="82161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2000" dirty="0">
                <a:latin typeface="Comfortaa" panose="02010600030101010101" charset="0"/>
              </a:rPr>
              <a:t>P</a:t>
            </a:r>
            <a:r>
              <a:rPr lang="en-US" altLang="zh-CN" sz="2000" b="0" i="0" u="none" strike="noStrike" baseline="0" dirty="0">
                <a:latin typeface="Comfortaa" panose="02010600030101010101" charset="0"/>
              </a:rPr>
              <a:t>rovide a best-effort (i.e., not guaranteed) way to transport packets from source to destination.</a:t>
            </a:r>
            <a:endParaRPr lang="en-US" altLang="zh-CN" sz="2000" dirty="0">
              <a:latin typeface="Comfortaa" panose="02010600030101010101" charset="0"/>
            </a:endParaRPr>
          </a:p>
          <a:p>
            <a:pPr indent="-298450">
              <a:buSzPts val="1100"/>
            </a:pPr>
            <a:r>
              <a:rPr lang="en-US" altLang="zh-CN" sz="2000" dirty="0">
                <a:latin typeface="Comfortaa" panose="02010600030101010101" charset="0"/>
              </a:rPr>
              <a:t>No matter</a:t>
            </a:r>
            <a:r>
              <a:rPr lang="en-US" altLang="zh-CN" sz="2000" b="0" i="0" u="none" strike="noStrike" baseline="0" dirty="0">
                <a:latin typeface="Comfortaa" panose="02010600030101010101" charset="0"/>
              </a:rPr>
              <a:t> whether these machines are on the same network or whether there are other networks in between them.</a:t>
            </a:r>
            <a:endParaRPr lang="zh-CN" altLang="en-US" sz="2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953C32-CF38-6CF7-FEBF-24D36CC3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30" y="2151352"/>
            <a:ext cx="4657958" cy="274755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B1D4975-EE5E-044F-10B0-3646105518DB}"/>
              </a:ext>
            </a:extLst>
          </p:cNvPr>
          <p:cNvCxnSpPr>
            <a:cxnSpLocks/>
          </p:cNvCxnSpPr>
          <p:nvPr/>
        </p:nvCxnSpPr>
        <p:spPr>
          <a:xfrm flipH="1" flipV="1">
            <a:off x="6185090" y="2542725"/>
            <a:ext cx="1412498" cy="5725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3180AB4-2557-4A18-797D-2F92C17760E4}"/>
              </a:ext>
            </a:extLst>
          </p:cNvPr>
          <p:cNvSpPr txBox="1"/>
          <p:nvPr/>
        </p:nvSpPr>
        <p:spPr>
          <a:xfrm>
            <a:off x="18677" y="3046695"/>
            <a:ext cx="2558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 algn="just">
              <a:buSzPts val="1100"/>
            </a:pPr>
            <a:r>
              <a:rPr lang="en-US" altLang="zh-CN" sz="20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A computer in US</a:t>
            </a:r>
            <a:endParaRPr lang="zh-CN" altLang="en-US" sz="20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3B6CC1-CA91-FE41-4776-642285D97A11}"/>
              </a:ext>
            </a:extLst>
          </p:cNvPr>
          <p:cNvSpPr txBox="1"/>
          <p:nvPr/>
        </p:nvSpPr>
        <p:spPr>
          <a:xfrm>
            <a:off x="7086481" y="3171185"/>
            <a:ext cx="1797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 algn="ctr">
              <a:buSzPts val="1100"/>
            </a:pPr>
            <a:r>
              <a:rPr lang="en-US" altLang="zh-CN" sz="20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A computer </a:t>
            </a:r>
          </a:p>
          <a:p>
            <a:pPr indent="-298450" algn="ctr">
              <a:buSzPts val="1100"/>
            </a:pPr>
            <a:r>
              <a:rPr lang="en-US" altLang="zh-CN" sz="20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in UK</a:t>
            </a:r>
            <a:endParaRPr lang="zh-CN" altLang="en-US" sz="20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7" name="Google Shape;1052;p35">
            <a:extLst>
              <a:ext uri="{FF2B5EF4-FFF2-40B4-BE49-F238E27FC236}">
                <a16:creationId xmlns:a16="http://schemas.microsoft.com/office/drawing/2014/main" id="{79252F8F-549C-83B3-C363-26A020815C75}"/>
              </a:ext>
            </a:extLst>
          </p:cNvPr>
          <p:cNvSpPr/>
          <p:nvPr/>
        </p:nvSpPr>
        <p:spPr>
          <a:xfrm>
            <a:off x="3907506" y="567351"/>
            <a:ext cx="1604294" cy="13489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598556-562B-C663-B7CC-99DDB7501FD2}"/>
              </a:ext>
            </a:extLst>
          </p:cNvPr>
          <p:cNvSpPr txBox="1"/>
          <p:nvPr/>
        </p:nvSpPr>
        <p:spPr>
          <a:xfrm>
            <a:off x="4061069" y="111577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i="0" u="none" strike="noStrike" baseline="0" dirty="0">
                <a:latin typeface="Comfortaa" panose="02010600030101010101" charset="0"/>
              </a:rPr>
              <a:t>I</a:t>
            </a:r>
            <a:endParaRPr lang="zh-CN" altLang="en-US" sz="36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E3DAF3-ABC5-9779-5D88-5E5E4FBC047C}"/>
              </a:ext>
            </a:extLst>
          </p:cNvPr>
          <p:cNvSpPr txBox="1"/>
          <p:nvPr/>
        </p:nvSpPr>
        <p:spPr>
          <a:xfrm>
            <a:off x="4208306" y="113649"/>
            <a:ext cx="421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b="1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P</a:t>
            </a:r>
            <a:endParaRPr lang="zh-CN" altLang="en-US" sz="2800" b="1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5DA590-F94B-DFF1-4F9A-049FDAEEB52A}"/>
              </a:ext>
            </a:extLst>
          </p:cNvPr>
          <p:cNvSpPr txBox="1"/>
          <p:nvPr/>
        </p:nvSpPr>
        <p:spPr>
          <a:xfrm>
            <a:off x="4489059" y="111577"/>
            <a:ext cx="1825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just">
              <a:buSzPts val="1100"/>
            </a:pPr>
            <a:r>
              <a:rPr lang="en-US" altLang="zh-CN" sz="2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v6</a:t>
            </a:r>
            <a:endParaRPr lang="zh-CN" altLang="en-US" sz="36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grpSp>
        <p:nvGrpSpPr>
          <p:cNvPr id="14" name="Google Shape;506;p23">
            <a:extLst>
              <a:ext uri="{FF2B5EF4-FFF2-40B4-BE49-F238E27FC236}">
                <a16:creationId xmlns:a16="http://schemas.microsoft.com/office/drawing/2014/main" id="{8D77677A-6549-48B9-BAE9-47DB4941F7F6}"/>
              </a:ext>
            </a:extLst>
          </p:cNvPr>
          <p:cNvGrpSpPr/>
          <p:nvPr/>
        </p:nvGrpSpPr>
        <p:grpSpPr>
          <a:xfrm>
            <a:off x="41937" y="3829529"/>
            <a:ext cx="1009123" cy="1313971"/>
            <a:chOff x="6151764" y="3887194"/>
            <a:chExt cx="1009123" cy="1313971"/>
          </a:xfrm>
        </p:grpSpPr>
        <p:grpSp>
          <p:nvGrpSpPr>
            <p:cNvPr id="15" name="Google Shape;507;p23">
              <a:extLst>
                <a:ext uri="{FF2B5EF4-FFF2-40B4-BE49-F238E27FC236}">
                  <a16:creationId xmlns:a16="http://schemas.microsoft.com/office/drawing/2014/main" id="{D9445CF0-44B2-2E29-DC5A-80B79C5645D4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19" name="Google Shape;508;p23">
                <a:extLst>
                  <a:ext uri="{FF2B5EF4-FFF2-40B4-BE49-F238E27FC236}">
                    <a16:creationId xmlns:a16="http://schemas.microsoft.com/office/drawing/2014/main" id="{04ADE73D-F526-FD7C-0158-FDE52742FFCD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509;p23">
                <a:extLst>
                  <a:ext uri="{FF2B5EF4-FFF2-40B4-BE49-F238E27FC236}">
                    <a16:creationId xmlns:a16="http://schemas.microsoft.com/office/drawing/2014/main" id="{0A98B2C0-62DE-6D70-4D8C-B9DA7B82C404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510;p23">
                <a:extLst>
                  <a:ext uri="{FF2B5EF4-FFF2-40B4-BE49-F238E27FC236}">
                    <a16:creationId xmlns:a16="http://schemas.microsoft.com/office/drawing/2014/main" id="{EB773911-25F9-7404-2B42-7BC644A7E3FA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511;p23">
                <a:extLst>
                  <a:ext uri="{FF2B5EF4-FFF2-40B4-BE49-F238E27FC236}">
                    <a16:creationId xmlns:a16="http://schemas.microsoft.com/office/drawing/2014/main" id="{EF89394E-6AFC-2D68-F97B-DB5BB1EEC39C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512;p23">
                <a:extLst>
                  <a:ext uri="{FF2B5EF4-FFF2-40B4-BE49-F238E27FC236}">
                    <a16:creationId xmlns:a16="http://schemas.microsoft.com/office/drawing/2014/main" id="{BB25093B-6302-B32A-B1A6-4AE4D6E67740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13;p23">
                <a:extLst>
                  <a:ext uri="{FF2B5EF4-FFF2-40B4-BE49-F238E27FC236}">
                    <a16:creationId xmlns:a16="http://schemas.microsoft.com/office/drawing/2014/main" id="{432CC10B-EA9C-9603-98F8-10508278EDCE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514;p23">
                <a:extLst>
                  <a:ext uri="{FF2B5EF4-FFF2-40B4-BE49-F238E27FC236}">
                    <a16:creationId xmlns:a16="http://schemas.microsoft.com/office/drawing/2014/main" id="{D85CD40D-E2EA-365C-F51E-AF14D06B1182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515;p23">
                <a:extLst>
                  <a:ext uri="{FF2B5EF4-FFF2-40B4-BE49-F238E27FC236}">
                    <a16:creationId xmlns:a16="http://schemas.microsoft.com/office/drawing/2014/main" id="{57969382-5B60-ADF7-F3A4-6BED39A2B0C5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516;p23">
                <a:extLst>
                  <a:ext uri="{FF2B5EF4-FFF2-40B4-BE49-F238E27FC236}">
                    <a16:creationId xmlns:a16="http://schemas.microsoft.com/office/drawing/2014/main" id="{E5EBF0EB-E1E6-6B58-FFAE-57FD6FB87F95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517;p23">
              <a:extLst>
                <a:ext uri="{FF2B5EF4-FFF2-40B4-BE49-F238E27FC236}">
                  <a16:creationId xmlns:a16="http://schemas.microsoft.com/office/drawing/2014/main" id="{926B832D-CE48-7D64-B4C2-FF321277B5AF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17" name="Google Shape;518;p23">
                <a:extLst>
                  <a:ext uri="{FF2B5EF4-FFF2-40B4-BE49-F238E27FC236}">
                    <a16:creationId xmlns:a16="http://schemas.microsoft.com/office/drawing/2014/main" id="{C7135F48-47EB-2499-CE47-9A8B44F08068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19;p23">
                <a:extLst>
                  <a:ext uri="{FF2B5EF4-FFF2-40B4-BE49-F238E27FC236}">
                    <a16:creationId xmlns:a16="http://schemas.microsoft.com/office/drawing/2014/main" id="{D01B6AE0-90A0-6A06-FE13-DDE516596E45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A0D45D9-16FD-5499-9F5D-EF7744FB9462}"/>
              </a:ext>
            </a:extLst>
          </p:cNvPr>
          <p:cNvCxnSpPr>
            <a:cxnSpLocks/>
          </p:cNvCxnSpPr>
          <p:nvPr/>
        </p:nvCxnSpPr>
        <p:spPr>
          <a:xfrm>
            <a:off x="1659240" y="3433234"/>
            <a:ext cx="1057087" cy="5880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159;p38">
            <a:extLst>
              <a:ext uri="{FF2B5EF4-FFF2-40B4-BE49-F238E27FC236}">
                <a16:creationId xmlns:a16="http://schemas.microsoft.com/office/drawing/2014/main" id="{2728FD0F-0F36-CE73-C0BC-67CD23A60821}"/>
              </a:ext>
            </a:extLst>
          </p:cNvPr>
          <p:cNvGrpSpPr/>
          <p:nvPr/>
        </p:nvGrpSpPr>
        <p:grpSpPr>
          <a:xfrm>
            <a:off x="117906" y="1340660"/>
            <a:ext cx="598525" cy="750026"/>
            <a:chOff x="5394851" y="495000"/>
            <a:chExt cx="1056271" cy="1412436"/>
          </a:xfrm>
        </p:grpSpPr>
        <p:grpSp>
          <p:nvGrpSpPr>
            <p:cNvPr id="19" name="Google Shape;1160;p38">
              <a:extLst>
                <a:ext uri="{FF2B5EF4-FFF2-40B4-BE49-F238E27FC236}">
                  <a16:creationId xmlns:a16="http://schemas.microsoft.com/office/drawing/2014/main" id="{9C85301F-2A90-54F1-85FC-7031BCE48520}"/>
                </a:ext>
              </a:extLst>
            </p:cNvPr>
            <p:cNvGrpSpPr/>
            <p:nvPr/>
          </p:nvGrpSpPr>
          <p:grpSpPr>
            <a:xfrm>
              <a:off x="5394851" y="495000"/>
              <a:ext cx="1056271" cy="1412436"/>
              <a:chOff x="5536138" y="809625"/>
              <a:chExt cx="1056271" cy="1412436"/>
            </a:xfrm>
          </p:grpSpPr>
          <p:sp>
            <p:nvSpPr>
              <p:cNvPr id="31" name="Google Shape;1161;p38">
                <a:extLst>
                  <a:ext uri="{FF2B5EF4-FFF2-40B4-BE49-F238E27FC236}">
                    <a16:creationId xmlns:a16="http://schemas.microsoft.com/office/drawing/2014/main" id="{CAEDAB25-0EBE-FACB-E508-828D8473B452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162;p38">
                <a:extLst>
                  <a:ext uri="{FF2B5EF4-FFF2-40B4-BE49-F238E27FC236}">
                    <a16:creationId xmlns:a16="http://schemas.microsoft.com/office/drawing/2014/main" id="{BB9E2156-83AF-8D9B-4A29-38314707864D}"/>
                  </a:ext>
                </a:extLst>
              </p:cNvPr>
              <p:cNvSpPr/>
              <p:nvPr/>
            </p:nvSpPr>
            <p:spPr>
              <a:xfrm>
                <a:off x="5536138" y="809625"/>
                <a:ext cx="1056271" cy="1412436"/>
              </a:xfrm>
              <a:custGeom>
                <a:avLst/>
                <a:gdLst/>
                <a:ahLst/>
                <a:cxnLst/>
                <a:rect l="l" t="t" r="r" b="b"/>
                <a:pathLst>
                  <a:path w="57641" h="77077" extrusionOk="0">
                    <a:moveTo>
                      <a:pt x="26832" y="2009"/>
                    </a:moveTo>
                    <a:cubicBezTo>
                      <a:pt x="27372" y="2009"/>
                      <a:pt x="27982" y="2107"/>
                      <a:pt x="28530" y="2114"/>
                    </a:cubicBezTo>
                    <a:cubicBezTo>
                      <a:pt x="28538" y="2114"/>
                      <a:pt x="28545" y="2114"/>
                      <a:pt x="28553" y="2114"/>
                    </a:cubicBezTo>
                    <a:cubicBezTo>
                      <a:pt x="28837" y="2114"/>
                      <a:pt x="29104" y="2055"/>
                      <a:pt x="29378" y="2042"/>
                    </a:cubicBezTo>
                    <a:cubicBezTo>
                      <a:pt x="29506" y="2037"/>
                      <a:pt x="29633" y="2034"/>
                      <a:pt x="29760" y="2034"/>
                    </a:cubicBezTo>
                    <a:cubicBezTo>
                      <a:pt x="30881" y="2034"/>
                      <a:pt x="31986" y="2232"/>
                      <a:pt x="33100" y="2304"/>
                    </a:cubicBezTo>
                    <a:cubicBezTo>
                      <a:pt x="35226" y="2442"/>
                      <a:pt x="37204" y="3086"/>
                      <a:pt x="39183" y="3818"/>
                    </a:cubicBezTo>
                    <a:cubicBezTo>
                      <a:pt x="39994" y="4118"/>
                      <a:pt x="40909" y="4353"/>
                      <a:pt x="41547" y="4830"/>
                    </a:cubicBezTo>
                    <a:cubicBezTo>
                      <a:pt x="42728" y="5713"/>
                      <a:pt x="44199" y="6023"/>
                      <a:pt x="45308" y="7022"/>
                    </a:cubicBezTo>
                    <a:cubicBezTo>
                      <a:pt x="46572" y="8162"/>
                      <a:pt x="47988" y="9088"/>
                      <a:pt x="49041" y="10511"/>
                    </a:cubicBezTo>
                    <a:cubicBezTo>
                      <a:pt x="49431" y="11037"/>
                      <a:pt x="49884" y="11691"/>
                      <a:pt x="50453" y="12197"/>
                    </a:cubicBezTo>
                    <a:cubicBezTo>
                      <a:pt x="51094" y="12765"/>
                      <a:pt x="51667" y="13595"/>
                      <a:pt x="51941" y="14564"/>
                    </a:cubicBezTo>
                    <a:cubicBezTo>
                      <a:pt x="52223" y="15561"/>
                      <a:pt x="52845" y="16457"/>
                      <a:pt x="53195" y="17441"/>
                    </a:cubicBezTo>
                    <a:cubicBezTo>
                      <a:pt x="53611" y="18609"/>
                      <a:pt x="53959" y="19809"/>
                      <a:pt x="54205" y="21024"/>
                    </a:cubicBezTo>
                    <a:cubicBezTo>
                      <a:pt x="54300" y="21491"/>
                      <a:pt x="54507" y="21903"/>
                      <a:pt x="54604" y="22361"/>
                    </a:cubicBezTo>
                    <a:cubicBezTo>
                      <a:pt x="55046" y="24411"/>
                      <a:pt x="55153" y="26496"/>
                      <a:pt x="55023" y="28569"/>
                    </a:cubicBezTo>
                    <a:cubicBezTo>
                      <a:pt x="54942" y="29852"/>
                      <a:pt x="54904" y="31146"/>
                      <a:pt x="54732" y="32422"/>
                    </a:cubicBezTo>
                    <a:cubicBezTo>
                      <a:pt x="54633" y="33151"/>
                      <a:pt x="54453" y="33890"/>
                      <a:pt x="54172" y="34567"/>
                    </a:cubicBezTo>
                    <a:cubicBezTo>
                      <a:pt x="53866" y="35306"/>
                      <a:pt x="54009" y="36144"/>
                      <a:pt x="53613" y="36831"/>
                    </a:cubicBezTo>
                    <a:cubicBezTo>
                      <a:pt x="53081" y="37751"/>
                      <a:pt x="53279" y="38838"/>
                      <a:pt x="52811" y="39802"/>
                    </a:cubicBezTo>
                    <a:cubicBezTo>
                      <a:pt x="52433" y="40580"/>
                      <a:pt x="52380" y="41528"/>
                      <a:pt x="52066" y="42374"/>
                    </a:cubicBezTo>
                    <a:cubicBezTo>
                      <a:pt x="51718" y="43313"/>
                      <a:pt x="51549" y="44391"/>
                      <a:pt x="51065" y="45193"/>
                    </a:cubicBezTo>
                    <a:cubicBezTo>
                      <a:pt x="50199" y="46629"/>
                      <a:pt x="49665" y="48226"/>
                      <a:pt x="48697" y="49611"/>
                    </a:cubicBezTo>
                    <a:cubicBezTo>
                      <a:pt x="47960" y="50664"/>
                      <a:pt x="47281" y="51773"/>
                      <a:pt x="46608" y="52863"/>
                    </a:cubicBezTo>
                    <a:cubicBezTo>
                      <a:pt x="46100" y="53685"/>
                      <a:pt x="45462" y="54365"/>
                      <a:pt x="44935" y="55141"/>
                    </a:cubicBezTo>
                    <a:cubicBezTo>
                      <a:pt x="44433" y="55879"/>
                      <a:pt x="43632" y="56445"/>
                      <a:pt x="43305" y="57157"/>
                    </a:cubicBezTo>
                    <a:cubicBezTo>
                      <a:pt x="43027" y="57764"/>
                      <a:pt x="42542" y="58167"/>
                      <a:pt x="42277" y="58737"/>
                    </a:cubicBezTo>
                    <a:cubicBezTo>
                      <a:pt x="42219" y="58859"/>
                      <a:pt x="42153" y="59151"/>
                      <a:pt x="41937" y="59151"/>
                    </a:cubicBezTo>
                    <a:cubicBezTo>
                      <a:pt x="41872" y="59151"/>
                      <a:pt x="41794" y="59126"/>
                      <a:pt x="41700" y="59062"/>
                    </a:cubicBezTo>
                    <a:cubicBezTo>
                      <a:pt x="41697" y="59060"/>
                      <a:pt x="41693" y="59059"/>
                      <a:pt x="41688" y="59059"/>
                    </a:cubicBezTo>
                    <a:cubicBezTo>
                      <a:pt x="41628" y="59059"/>
                      <a:pt x="41432" y="59200"/>
                      <a:pt x="41438" y="59217"/>
                    </a:cubicBezTo>
                    <a:cubicBezTo>
                      <a:pt x="41655" y="59773"/>
                      <a:pt x="41029" y="59916"/>
                      <a:pt x="40920" y="60302"/>
                    </a:cubicBezTo>
                    <a:cubicBezTo>
                      <a:pt x="40872" y="60472"/>
                      <a:pt x="40816" y="60601"/>
                      <a:pt x="40637" y="60659"/>
                    </a:cubicBezTo>
                    <a:cubicBezTo>
                      <a:pt x="40231" y="60795"/>
                      <a:pt x="39921" y="61002"/>
                      <a:pt x="39975" y="61511"/>
                    </a:cubicBezTo>
                    <a:cubicBezTo>
                      <a:pt x="39984" y="61592"/>
                      <a:pt x="39880" y="61724"/>
                      <a:pt x="39794" y="61772"/>
                    </a:cubicBezTo>
                    <a:cubicBezTo>
                      <a:pt x="38878" y="62275"/>
                      <a:pt x="38669" y="63375"/>
                      <a:pt x="37889" y="64043"/>
                    </a:cubicBezTo>
                    <a:cubicBezTo>
                      <a:pt x="37600" y="64289"/>
                      <a:pt x="37186" y="64768"/>
                      <a:pt x="36946" y="65235"/>
                    </a:cubicBezTo>
                    <a:cubicBezTo>
                      <a:pt x="36808" y="65502"/>
                      <a:pt x="36672" y="65812"/>
                      <a:pt x="36180" y="65827"/>
                    </a:cubicBezTo>
                    <a:cubicBezTo>
                      <a:pt x="35744" y="65841"/>
                      <a:pt x="35788" y="66511"/>
                      <a:pt x="35437" y="66845"/>
                    </a:cubicBezTo>
                    <a:cubicBezTo>
                      <a:pt x="34725" y="67522"/>
                      <a:pt x="34146" y="68394"/>
                      <a:pt x="33506" y="69131"/>
                    </a:cubicBezTo>
                    <a:cubicBezTo>
                      <a:pt x="32001" y="70866"/>
                      <a:pt x="30826" y="72970"/>
                      <a:pt x="28670" y="74071"/>
                    </a:cubicBezTo>
                    <a:cubicBezTo>
                      <a:pt x="28498" y="74158"/>
                      <a:pt x="28428" y="74172"/>
                      <a:pt x="28453" y="74397"/>
                    </a:cubicBezTo>
                    <a:cubicBezTo>
                      <a:pt x="28494" y="74790"/>
                      <a:pt x="28104" y="74853"/>
                      <a:pt x="27853" y="74962"/>
                    </a:cubicBezTo>
                    <a:cubicBezTo>
                      <a:pt x="27807" y="74981"/>
                      <a:pt x="27769" y="74990"/>
                      <a:pt x="27736" y="74990"/>
                    </a:cubicBezTo>
                    <a:cubicBezTo>
                      <a:pt x="27543" y="74990"/>
                      <a:pt x="27536" y="74700"/>
                      <a:pt x="27433" y="74583"/>
                    </a:cubicBezTo>
                    <a:cubicBezTo>
                      <a:pt x="27075" y="74174"/>
                      <a:pt x="26441" y="73963"/>
                      <a:pt x="26447" y="73279"/>
                    </a:cubicBezTo>
                    <a:cubicBezTo>
                      <a:pt x="25495" y="73228"/>
                      <a:pt x="25664" y="71783"/>
                      <a:pt x="24597" y="71783"/>
                    </a:cubicBezTo>
                    <a:cubicBezTo>
                      <a:pt x="24584" y="71783"/>
                      <a:pt x="24572" y="71783"/>
                      <a:pt x="24559" y="71783"/>
                    </a:cubicBezTo>
                    <a:cubicBezTo>
                      <a:pt x="24557" y="71783"/>
                      <a:pt x="24555" y="71783"/>
                      <a:pt x="24553" y="71783"/>
                    </a:cubicBezTo>
                    <a:cubicBezTo>
                      <a:pt x="24280" y="71783"/>
                      <a:pt x="24189" y="71158"/>
                      <a:pt x="23970" y="70846"/>
                    </a:cubicBezTo>
                    <a:cubicBezTo>
                      <a:pt x="23535" y="70230"/>
                      <a:pt x="22733" y="69977"/>
                      <a:pt x="22515" y="69124"/>
                    </a:cubicBezTo>
                    <a:cubicBezTo>
                      <a:pt x="22355" y="68502"/>
                      <a:pt x="21469" y="68389"/>
                      <a:pt x="21138" y="67702"/>
                    </a:cubicBezTo>
                    <a:cubicBezTo>
                      <a:pt x="20578" y="66543"/>
                      <a:pt x="19470" y="65771"/>
                      <a:pt x="18695" y="64736"/>
                    </a:cubicBezTo>
                    <a:cubicBezTo>
                      <a:pt x="18264" y="64160"/>
                      <a:pt x="17926" y="63364"/>
                      <a:pt x="17088" y="63053"/>
                    </a:cubicBezTo>
                    <a:cubicBezTo>
                      <a:pt x="16399" y="62797"/>
                      <a:pt x="16080" y="62040"/>
                      <a:pt x="15728" y="61457"/>
                    </a:cubicBezTo>
                    <a:cubicBezTo>
                      <a:pt x="15302" y="60752"/>
                      <a:pt x="14681" y="60218"/>
                      <a:pt x="14285" y="59486"/>
                    </a:cubicBezTo>
                    <a:cubicBezTo>
                      <a:pt x="13862" y="58699"/>
                      <a:pt x="13218" y="58041"/>
                      <a:pt x="12870" y="57186"/>
                    </a:cubicBezTo>
                    <a:cubicBezTo>
                      <a:pt x="12729" y="56838"/>
                      <a:pt x="12383" y="56566"/>
                      <a:pt x="12100" y="56291"/>
                    </a:cubicBezTo>
                    <a:cubicBezTo>
                      <a:pt x="11967" y="56161"/>
                      <a:pt x="11688" y="56122"/>
                      <a:pt x="12133" y="55841"/>
                    </a:cubicBezTo>
                    <a:cubicBezTo>
                      <a:pt x="11395" y="55512"/>
                      <a:pt x="11555" y="54570"/>
                      <a:pt x="10931" y="54239"/>
                    </a:cubicBezTo>
                    <a:cubicBezTo>
                      <a:pt x="10474" y="53997"/>
                      <a:pt x="10403" y="53616"/>
                      <a:pt x="10172" y="53260"/>
                    </a:cubicBezTo>
                    <a:cubicBezTo>
                      <a:pt x="9841" y="52748"/>
                      <a:pt x="9736" y="52067"/>
                      <a:pt x="9288" y="51698"/>
                    </a:cubicBezTo>
                    <a:cubicBezTo>
                      <a:pt x="8769" y="51271"/>
                      <a:pt x="8507" y="50787"/>
                      <a:pt x="8497" y="50174"/>
                    </a:cubicBezTo>
                    <a:cubicBezTo>
                      <a:pt x="8492" y="49701"/>
                      <a:pt x="8098" y="49456"/>
                      <a:pt x="7934" y="49087"/>
                    </a:cubicBezTo>
                    <a:cubicBezTo>
                      <a:pt x="7683" y="48525"/>
                      <a:pt x="7596" y="47782"/>
                      <a:pt x="7020" y="47420"/>
                    </a:cubicBezTo>
                    <a:cubicBezTo>
                      <a:pt x="6604" y="47159"/>
                      <a:pt x="6685" y="46693"/>
                      <a:pt x="6652" y="46437"/>
                    </a:cubicBezTo>
                    <a:cubicBezTo>
                      <a:pt x="6532" y="45499"/>
                      <a:pt x="5449" y="44970"/>
                      <a:pt x="5669" y="43945"/>
                    </a:cubicBezTo>
                    <a:cubicBezTo>
                      <a:pt x="5737" y="43630"/>
                      <a:pt x="5328" y="43767"/>
                      <a:pt x="5292" y="43391"/>
                    </a:cubicBezTo>
                    <a:cubicBezTo>
                      <a:pt x="5166" y="42109"/>
                      <a:pt x="4416" y="41014"/>
                      <a:pt x="3906" y="39850"/>
                    </a:cubicBezTo>
                    <a:cubicBezTo>
                      <a:pt x="3802" y="39612"/>
                      <a:pt x="3811" y="39339"/>
                      <a:pt x="3778" y="39153"/>
                    </a:cubicBezTo>
                    <a:cubicBezTo>
                      <a:pt x="3539" y="37765"/>
                      <a:pt x="2945" y="36487"/>
                      <a:pt x="2642" y="35135"/>
                    </a:cubicBezTo>
                    <a:cubicBezTo>
                      <a:pt x="2438" y="34229"/>
                      <a:pt x="2635" y="33242"/>
                      <a:pt x="2522" y="32306"/>
                    </a:cubicBezTo>
                    <a:cubicBezTo>
                      <a:pt x="2239" y="29987"/>
                      <a:pt x="2615" y="27694"/>
                      <a:pt x="2717" y="25392"/>
                    </a:cubicBezTo>
                    <a:cubicBezTo>
                      <a:pt x="2758" y="24432"/>
                      <a:pt x="3131" y="23488"/>
                      <a:pt x="3437" y="22590"/>
                    </a:cubicBezTo>
                    <a:cubicBezTo>
                      <a:pt x="3971" y="21021"/>
                      <a:pt x="4475" y="19421"/>
                      <a:pt x="5360" y="17982"/>
                    </a:cubicBezTo>
                    <a:cubicBezTo>
                      <a:pt x="5757" y="17336"/>
                      <a:pt x="6483" y="16693"/>
                      <a:pt x="6517" y="16080"/>
                    </a:cubicBezTo>
                    <a:cubicBezTo>
                      <a:pt x="6566" y="15192"/>
                      <a:pt x="7724" y="15130"/>
                      <a:pt x="7524" y="14266"/>
                    </a:cubicBezTo>
                    <a:cubicBezTo>
                      <a:pt x="8486" y="13757"/>
                      <a:pt x="8555" y="12475"/>
                      <a:pt x="9394" y="11975"/>
                    </a:cubicBezTo>
                    <a:cubicBezTo>
                      <a:pt x="9842" y="11708"/>
                      <a:pt x="10123" y="11625"/>
                      <a:pt x="10015" y="11087"/>
                    </a:cubicBezTo>
                    <a:cubicBezTo>
                      <a:pt x="10009" y="11056"/>
                      <a:pt x="10085" y="10973"/>
                      <a:pt x="10120" y="10973"/>
                    </a:cubicBezTo>
                    <a:cubicBezTo>
                      <a:pt x="10121" y="10973"/>
                      <a:pt x="10121" y="10973"/>
                      <a:pt x="10121" y="10973"/>
                    </a:cubicBezTo>
                    <a:cubicBezTo>
                      <a:pt x="10141" y="10974"/>
                      <a:pt x="10160" y="10975"/>
                      <a:pt x="10178" y="10975"/>
                    </a:cubicBezTo>
                    <a:cubicBezTo>
                      <a:pt x="11125" y="10975"/>
                      <a:pt x="11060" y="9841"/>
                      <a:pt x="11791" y="9473"/>
                    </a:cubicBezTo>
                    <a:cubicBezTo>
                      <a:pt x="12281" y="9225"/>
                      <a:pt x="12683" y="8382"/>
                      <a:pt x="13149" y="7970"/>
                    </a:cubicBezTo>
                    <a:cubicBezTo>
                      <a:pt x="13706" y="7478"/>
                      <a:pt x="14281" y="6900"/>
                      <a:pt x="15012" y="6546"/>
                    </a:cubicBezTo>
                    <a:cubicBezTo>
                      <a:pt x="15535" y="6291"/>
                      <a:pt x="15908" y="5744"/>
                      <a:pt x="16476" y="5480"/>
                    </a:cubicBezTo>
                    <a:cubicBezTo>
                      <a:pt x="17148" y="5169"/>
                      <a:pt x="17617" y="4587"/>
                      <a:pt x="18407" y="4353"/>
                    </a:cubicBezTo>
                    <a:cubicBezTo>
                      <a:pt x="19117" y="4140"/>
                      <a:pt x="19815" y="3650"/>
                      <a:pt x="20558" y="3461"/>
                    </a:cubicBezTo>
                    <a:cubicBezTo>
                      <a:pt x="21511" y="3219"/>
                      <a:pt x="22407" y="2845"/>
                      <a:pt x="23326" y="2527"/>
                    </a:cubicBezTo>
                    <a:cubicBezTo>
                      <a:pt x="24201" y="2223"/>
                      <a:pt x="25123" y="2460"/>
                      <a:pt x="26054" y="2119"/>
                    </a:cubicBezTo>
                    <a:cubicBezTo>
                      <a:pt x="26280" y="2037"/>
                      <a:pt x="26546" y="2009"/>
                      <a:pt x="26832" y="2009"/>
                    </a:cubicBezTo>
                    <a:close/>
                    <a:moveTo>
                      <a:pt x="27762" y="1"/>
                    </a:moveTo>
                    <a:cubicBezTo>
                      <a:pt x="27709" y="1"/>
                      <a:pt x="27659" y="36"/>
                      <a:pt x="27612" y="134"/>
                    </a:cubicBezTo>
                    <a:cubicBezTo>
                      <a:pt x="27531" y="303"/>
                      <a:pt x="27470" y="379"/>
                      <a:pt x="27397" y="379"/>
                    </a:cubicBezTo>
                    <a:cubicBezTo>
                      <a:pt x="27338" y="379"/>
                      <a:pt x="27270" y="328"/>
                      <a:pt x="27177" y="235"/>
                    </a:cubicBezTo>
                    <a:cubicBezTo>
                      <a:pt x="27095" y="154"/>
                      <a:pt x="27017" y="84"/>
                      <a:pt x="26909" y="84"/>
                    </a:cubicBezTo>
                    <a:cubicBezTo>
                      <a:pt x="26863" y="84"/>
                      <a:pt x="26811" y="97"/>
                      <a:pt x="26751" y="128"/>
                    </a:cubicBezTo>
                    <a:cubicBezTo>
                      <a:pt x="26453" y="281"/>
                      <a:pt x="26134" y="296"/>
                      <a:pt x="25813" y="296"/>
                    </a:cubicBezTo>
                    <a:cubicBezTo>
                      <a:pt x="25737" y="296"/>
                      <a:pt x="25660" y="295"/>
                      <a:pt x="25584" y="295"/>
                    </a:cubicBezTo>
                    <a:cubicBezTo>
                      <a:pt x="25347" y="295"/>
                      <a:pt x="25112" y="303"/>
                      <a:pt x="24884" y="368"/>
                    </a:cubicBezTo>
                    <a:cubicBezTo>
                      <a:pt x="23166" y="580"/>
                      <a:pt x="21460" y="799"/>
                      <a:pt x="19834" y="1491"/>
                    </a:cubicBezTo>
                    <a:cubicBezTo>
                      <a:pt x="17846" y="2337"/>
                      <a:pt x="15796" y="3072"/>
                      <a:pt x="14126" y="4480"/>
                    </a:cubicBezTo>
                    <a:cubicBezTo>
                      <a:pt x="13081" y="5360"/>
                      <a:pt x="11943" y="6125"/>
                      <a:pt x="11041" y="7198"/>
                    </a:cubicBezTo>
                    <a:cubicBezTo>
                      <a:pt x="10112" y="8302"/>
                      <a:pt x="9139" y="9409"/>
                      <a:pt x="8067" y="10357"/>
                    </a:cubicBezTo>
                    <a:cubicBezTo>
                      <a:pt x="7314" y="11024"/>
                      <a:pt x="6802" y="11871"/>
                      <a:pt x="6271" y="12613"/>
                    </a:cubicBezTo>
                    <a:cubicBezTo>
                      <a:pt x="5605" y="13541"/>
                      <a:pt x="4774" y="14395"/>
                      <a:pt x="4302" y="15507"/>
                    </a:cubicBezTo>
                    <a:cubicBezTo>
                      <a:pt x="3889" y="16482"/>
                      <a:pt x="2960" y="17208"/>
                      <a:pt x="2809" y="18363"/>
                    </a:cubicBezTo>
                    <a:cubicBezTo>
                      <a:pt x="2782" y="18568"/>
                      <a:pt x="2838" y="18981"/>
                      <a:pt x="2487" y="19051"/>
                    </a:cubicBezTo>
                    <a:cubicBezTo>
                      <a:pt x="1957" y="19158"/>
                      <a:pt x="1905" y="19695"/>
                      <a:pt x="1937" y="19947"/>
                    </a:cubicBezTo>
                    <a:cubicBezTo>
                      <a:pt x="2076" y="21074"/>
                      <a:pt x="1181" y="21852"/>
                      <a:pt x="1045" y="22946"/>
                    </a:cubicBezTo>
                    <a:cubicBezTo>
                      <a:pt x="927" y="23907"/>
                      <a:pt x="937" y="24971"/>
                      <a:pt x="579" y="25951"/>
                    </a:cubicBezTo>
                    <a:cubicBezTo>
                      <a:pt x="253" y="26844"/>
                      <a:pt x="346" y="27834"/>
                      <a:pt x="375" y="28782"/>
                    </a:cubicBezTo>
                    <a:cubicBezTo>
                      <a:pt x="388" y="29160"/>
                      <a:pt x="1" y="29441"/>
                      <a:pt x="147" y="29772"/>
                    </a:cubicBezTo>
                    <a:cubicBezTo>
                      <a:pt x="577" y="30747"/>
                      <a:pt x="241" y="31779"/>
                      <a:pt x="450" y="32794"/>
                    </a:cubicBezTo>
                    <a:cubicBezTo>
                      <a:pt x="801" y="34499"/>
                      <a:pt x="699" y="36293"/>
                      <a:pt x="1384" y="37949"/>
                    </a:cubicBezTo>
                    <a:cubicBezTo>
                      <a:pt x="1726" y="38778"/>
                      <a:pt x="1647" y="39748"/>
                      <a:pt x="2025" y="40520"/>
                    </a:cubicBezTo>
                    <a:cubicBezTo>
                      <a:pt x="3013" y="42528"/>
                      <a:pt x="3647" y="44672"/>
                      <a:pt x="4559" y="46712"/>
                    </a:cubicBezTo>
                    <a:cubicBezTo>
                      <a:pt x="5601" y="49047"/>
                      <a:pt x="6813" y="51280"/>
                      <a:pt x="7957" y="53556"/>
                    </a:cubicBezTo>
                    <a:cubicBezTo>
                      <a:pt x="8681" y="54998"/>
                      <a:pt x="9830" y="56132"/>
                      <a:pt x="10596" y="57562"/>
                    </a:cubicBezTo>
                    <a:cubicBezTo>
                      <a:pt x="11246" y="58777"/>
                      <a:pt x="12134" y="59913"/>
                      <a:pt x="12952" y="61058"/>
                    </a:cubicBezTo>
                    <a:cubicBezTo>
                      <a:pt x="14164" y="62758"/>
                      <a:pt x="15611" y="64262"/>
                      <a:pt x="16979" y="65828"/>
                    </a:cubicBezTo>
                    <a:cubicBezTo>
                      <a:pt x="18305" y="67346"/>
                      <a:pt x="19634" y="68867"/>
                      <a:pt x="21037" y="70323"/>
                    </a:cubicBezTo>
                    <a:cubicBezTo>
                      <a:pt x="22101" y="71425"/>
                      <a:pt x="22937" y="72734"/>
                      <a:pt x="24135" y="73731"/>
                    </a:cubicBezTo>
                    <a:cubicBezTo>
                      <a:pt x="24973" y="74429"/>
                      <a:pt x="25625" y="75327"/>
                      <a:pt x="26370" y="76122"/>
                    </a:cubicBezTo>
                    <a:cubicBezTo>
                      <a:pt x="26739" y="76515"/>
                      <a:pt x="27136" y="77076"/>
                      <a:pt x="27833" y="77076"/>
                    </a:cubicBezTo>
                    <a:cubicBezTo>
                      <a:pt x="27973" y="77076"/>
                      <a:pt x="28126" y="77053"/>
                      <a:pt x="28292" y="77002"/>
                    </a:cubicBezTo>
                    <a:cubicBezTo>
                      <a:pt x="28990" y="76785"/>
                      <a:pt x="29259" y="76202"/>
                      <a:pt x="29764" y="75842"/>
                    </a:cubicBezTo>
                    <a:cubicBezTo>
                      <a:pt x="31056" y="74920"/>
                      <a:pt x="32127" y="73750"/>
                      <a:pt x="33240" y="72635"/>
                    </a:cubicBezTo>
                    <a:cubicBezTo>
                      <a:pt x="33712" y="72164"/>
                      <a:pt x="34001" y="71504"/>
                      <a:pt x="34492" y="71061"/>
                    </a:cubicBezTo>
                    <a:cubicBezTo>
                      <a:pt x="34848" y="70740"/>
                      <a:pt x="35232" y="70337"/>
                      <a:pt x="35371" y="70002"/>
                    </a:cubicBezTo>
                    <a:cubicBezTo>
                      <a:pt x="35910" y="68711"/>
                      <a:pt x="37150" y="68101"/>
                      <a:pt x="37937" y="67073"/>
                    </a:cubicBezTo>
                    <a:cubicBezTo>
                      <a:pt x="38352" y="66530"/>
                      <a:pt x="39033" y="66180"/>
                      <a:pt x="39405" y="65673"/>
                    </a:cubicBezTo>
                    <a:cubicBezTo>
                      <a:pt x="40102" y="64723"/>
                      <a:pt x="40671" y="63655"/>
                      <a:pt x="41478" y="62797"/>
                    </a:cubicBezTo>
                    <a:cubicBezTo>
                      <a:pt x="42131" y="62103"/>
                      <a:pt x="42676" y="61326"/>
                      <a:pt x="43242" y="60584"/>
                    </a:cubicBezTo>
                    <a:cubicBezTo>
                      <a:pt x="43683" y="60005"/>
                      <a:pt x="44248" y="59545"/>
                      <a:pt x="44657" y="58927"/>
                    </a:cubicBezTo>
                    <a:cubicBezTo>
                      <a:pt x="45052" y="58335"/>
                      <a:pt x="45370" y="57615"/>
                      <a:pt x="46049" y="57240"/>
                    </a:cubicBezTo>
                    <a:cubicBezTo>
                      <a:pt x="46309" y="57096"/>
                      <a:pt x="46407" y="56880"/>
                      <a:pt x="46513" y="56618"/>
                    </a:cubicBezTo>
                    <a:cubicBezTo>
                      <a:pt x="46916" y="55625"/>
                      <a:pt x="47710" y="54866"/>
                      <a:pt x="48292" y="53993"/>
                    </a:cubicBezTo>
                    <a:cubicBezTo>
                      <a:pt x="48900" y="53079"/>
                      <a:pt x="49621" y="52201"/>
                      <a:pt x="50181" y="51235"/>
                    </a:cubicBezTo>
                    <a:cubicBezTo>
                      <a:pt x="50984" y="49846"/>
                      <a:pt x="51720" y="48419"/>
                      <a:pt x="52501" y="47017"/>
                    </a:cubicBezTo>
                    <a:cubicBezTo>
                      <a:pt x="53131" y="45892"/>
                      <a:pt x="53640" y="44703"/>
                      <a:pt x="54021" y="43472"/>
                    </a:cubicBezTo>
                    <a:cubicBezTo>
                      <a:pt x="54466" y="42013"/>
                      <a:pt x="54809" y="40526"/>
                      <a:pt x="55289" y="39072"/>
                    </a:cubicBezTo>
                    <a:cubicBezTo>
                      <a:pt x="55817" y="37474"/>
                      <a:pt x="56052" y="35789"/>
                      <a:pt x="56522" y="34162"/>
                    </a:cubicBezTo>
                    <a:cubicBezTo>
                      <a:pt x="56948" y="32692"/>
                      <a:pt x="57139" y="31142"/>
                      <a:pt x="57304" y="29612"/>
                    </a:cubicBezTo>
                    <a:cubicBezTo>
                      <a:pt x="57455" y="28235"/>
                      <a:pt x="57640" y="26808"/>
                      <a:pt x="57438" y="25458"/>
                    </a:cubicBezTo>
                    <a:cubicBezTo>
                      <a:pt x="57046" y="22845"/>
                      <a:pt x="56606" y="20219"/>
                      <a:pt x="55574" y="17749"/>
                    </a:cubicBezTo>
                    <a:cubicBezTo>
                      <a:pt x="55451" y="17455"/>
                      <a:pt x="55484" y="17081"/>
                      <a:pt x="55322" y="16821"/>
                    </a:cubicBezTo>
                    <a:cubicBezTo>
                      <a:pt x="54442" y="15406"/>
                      <a:pt x="54083" y="13764"/>
                      <a:pt x="53153" y="12329"/>
                    </a:cubicBezTo>
                    <a:cubicBezTo>
                      <a:pt x="52408" y="11182"/>
                      <a:pt x="51569" y="10152"/>
                      <a:pt x="50683" y="9160"/>
                    </a:cubicBezTo>
                    <a:cubicBezTo>
                      <a:pt x="49286" y="7595"/>
                      <a:pt x="47659" y="6263"/>
                      <a:pt x="45868" y="5162"/>
                    </a:cubicBezTo>
                    <a:cubicBezTo>
                      <a:pt x="45307" y="4817"/>
                      <a:pt x="44838" y="4200"/>
                      <a:pt x="44286" y="4061"/>
                    </a:cubicBezTo>
                    <a:cubicBezTo>
                      <a:pt x="43163" y="3776"/>
                      <a:pt x="42409" y="2728"/>
                      <a:pt x="41202" y="2712"/>
                    </a:cubicBezTo>
                    <a:cubicBezTo>
                      <a:pt x="41179" y="2712"/>
                      <a:pt x="41154" y="2686"/>
                      <a:pt x="41134" y="2668"/>
                    </a:cubicBezTo>
                    <a:cubicBezTo>
                      <a:pt x="40074" y="1740"/>
                      <a:pt x="38652" y="1713"/>
                      <a:pt x="37418" y="1225"/>
                    </a:cubicBezTo>
                    <a:cubicBezTo>
                      <a:pt x="36992" y="1057"/>
                      <a:pt x="36544" y="737"/>
                      <a:pt x="36026" y="737"/>
                    </a:cubicBezTo>
                    <a:cubicBezTo>
                      <a:pt x="35823" y="737"/>
                      <a:pt x="35610" y="786"/>
                      <a:pt x="35383" y="912"/>
                    </a:cubicBezTo>
                    <a:cubicBezTo>
                      <a:pt x="35377" y="916"/>
                      <a:pt x="35367" y="917"/>
                      <a:pt x="35355" y="917"/>
                    </a:cubicBezTo>
                    <a:cubicBezTo>
                      <a:pt x="35204" y="917"/>
                      <a:pt x="34653" y="641"/>
                      <a:pt x="34234" y="641"/>
                    </a:cubicBezTo>
                    <a:cubicBezTo>
                      <a:pt x="34169" y="641"/>
                      <a:pt x="34107" y="648"/>
                      <a:pt x="34050" y="663"/>
                    </a:cubicBezTo>
                    <a:cubicBezTo>
                      <a:pt x="33989" y="680"/>
                      <a:pt x="33933" y="687"/>
                      <a:pt x="33880" y="687"/>
                    </a:cubicBezTo>
                    <a:cubicBezTo>
                      <a:pt x="33481" y="687"/>
                      <a:pt x="33297" y="264"/>
                      <a:pt x="32932" y="264"/>
                    </a:cubicBezTo>
                    <a:cubicBezTo>
                      <a:pt x="32926" y="264"/>
                      <a:pt x="32919" y="264"/>
                      <a:pt x="32912" y="265"/>
                    </a:cubicBezTo>
                    <a:cubicBezTo>
                      <a:pt x="32573" y="280"/>
                      <a:pt x="32232" y="292"/>
                      <a:pt x="31891" y="292"/>
                    </a:cubicBezTo>
                    <a:cubicBezTo>
                      <a:pt x="31208" y="292"/>
                      <a:pt x="30528" y="245"/>
                      <a:pt x="29874" y="84"/>
                    </a:cubicBezTo>
                    <a:cubicBezTo>
                      <a:pt x="29683" y="37"/>
                      <a:pt x="29464" y="17"/>
                      <a:pt x="29259" y="17"/>
                    </a:cubicBezTo>
                    <a:cubicBezTo>
                      <a:pt x="28917" y="17"/>
                      <a:pt x="28613" y="72"/>
                      <a:pt x="28543" y="148"/>
                    </a:cubicBezTo>
                    <a:cubicBezTo>
                      <a:pt x="28458" y="242"/>
                      <a:pt x="28377" y="277"/>
                      <a:pt x="28301" y="277"/>
                    </a:cubicBezTo>
                    <a:cubicBezTo>
                      <a:pt x="28087" y="277"/>
                      <a:pt x="27911" y="1"/>
                      <a:pt x="277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" name="Google Shape;1163;p38">
              <a:extLst>
                <a:ext uri="{FF2B5EF4-FFF2-40B4-BE49-F238E27FC236}">
                  <a16:creationId xmlns:a16="http://schemas.microsoft.com/office/drawing/2014/main" id="{9C8DB400-4500-251A-982F-9E16ABEEE1E0}"/>
                </a:ext>
              </a:extLst>
            </p:cNvPr>
            <p:cNvGrpSpPr/>
            <p:nvPr/>
          </p:nvGrpSpPr>
          <p:grpSpPr>
            <a:xfrm>
              <a:off x="5639224" y="746950"/>
              <a:ext cx="593692" cy="732924"/>
              <a:chOff x="5626136" y="736150"/>
              <a:chExt cx="593692" cy="732924"/>
            </a:xfrm>
          </p:grpSpPr>
          <p:sp>
            <p:nvSpPr>
              <p:cNvPr id="21" name="Google Shape;1164;p38">
                <a:extLst>
                  <a:ext uri="{FF2B5EF4-FFF2-40B4-BE49-F238E27FC236}">
                    <a16:creationId xmlns:a16="http://schemas.microsoft.com/office/drawing/2014/main" id="{AD5C211C-3B91-5B37-04F3-C623F881E49D}"/>
                  </a:ext>
                </a:extLst>
              </p:cNvPr>
              <p:cNvSpPr/>
              <p:nvPr/>
            </p:nvSpPr>
            <p:spPr>
              <a:xfrm>
                <a:off x="5693715" y="832814"/>
                <a:ext cx="413597" cy="636261"/>
              </a:xfrm>
              <a:custGeom>
                <a:avLst/>
                <a:gdLst/>
                <a:ahLst/>
                <a:cxnLst/>
                <a:rect l="l" t="t" r="r" b="b"/>
                <a:pathLst>
                  <a:path w="18770" h="28875" extrusionOk="0">
                    <a:moveTo>
                      <a:pt x="9832" y="11349"/>
                    </a:moveTo>
                    <a:cubicBezTo>
                      <a:pt x="10079" y="11349"/>
                      <a:pt x="10351" y="11472"/>
                      <a:pt x="10578" y="11519"/>
                    </a:cubicBezTo>
                    <a:cubicBezTo>
                      <a:pt x="11029" y="11611"/>
                      <a:pt x="11038" y="12085"/>
                      <a:pt x="11090" y="12441"/>
                    </a:cubicBezTo>
                    <a:cubicBezTo>
                      <a:pt x="11139" y="12784"/>
                      <a:pt x="11101" y="13139"/>
                      <a:pt x="11101" y="13489"/>
                    </a:cubicBezTo>
                    <a:lnTo>
                      <a:pt x="11111" y="13490"/>
                    </a:lnTo>
                    <a:cubicBezTo>
                      <a:pt x="11029" y="15572"/>
                      <a:pt x="10945" y="17653"/>
                      <a:pt x="10861" y="19734"/>
                    </a:cubicBezTo>
                    <a:cubicBezTo>
                      <a:pt x="10858" y="19804"/>
                      <a:pt x="10832" y="19876"/>
                      <a:pt x="10843" y="19944"/>
                    </a:cubicBezTo>
                    <a:cubicBezTo>
                      <a:pt x="11042" y="21091"/>
                      <a:pt x="10938" y="21209"/>
                      <a:pt x="9771" y="21211"/>
                    </a:cubicBezTo>
                    <a:cubicBezTo>
                      <a:pt x="9549" y="21211"/>
                      <a:pt x="9493" y="21061"/>
                      <a:pt x="9503" y="20928"/>
                    </a:cubicBezTo>
                    <a:cubicBezTo>
                      <a:pt x="9523" y="20653"/>
                      <a:pt x="9492" y="20251"/>
                      <a:pt x="9662" y="20132"/>
                    </a:cubicBezTo>
                    <a:cubicBezTo>
                      <a:pt x="10215" y="19744"/>
                      <a:pt x="9873" y="19185"/>
                      <a:pt x="9948" y="18760"/>
                    </a:cubicBezTo>
                    <a:cubicBezTo>
                      <a:pt x="10035" y="18270"/>
                      <a:pt x="10059" y="17632"/>
                      <a:pt x="9846" y="17116"/>
                    </a:cubicBezTo>
                    <a:cubicBezTo>
                      <a:pt x="9405" y="16042"/>
                      <a:pt x="9481" y="14922"/>
                      <a:pt x="9361" y="13816"/>
                    </a:cubicBezTo>
                    <a:cubicBezTo>
                      <a:pt x="9330" y="13534"/>
                      <a:pt x="9378" y="13211"/>
                      <a:pt x="9147" y="12918"/>
                    </a:cubicBezTo>
                    <a:cubicBezTo>
                      <a:pt x="8734" y="12393"/>
                      <a:pt x="9080" y="11896"/>
                      <a:pt x="9439" y="11512"/>
                    </a:cubicBezTo>
                    <a:cubicBezTo>
                      <a:pt x="9553" y="11390"/>
                      <a:pt x="9688" y="11349"/>
                      <a:pt x="9832" y="11349"/>
                    </a:cubicBezTo>
                    <a:close/>
                    <a:moveTo>
                      <a:pt x="9354" y="1575"/>
                    </a:moveTo>
                    <a:cubicBezTo>
                      <a:pt x="10252" y="1575"/>
                      <a:pt x="11141" y="1706"/>
                      <a:pt x="12027" y="1940"/>
                    </a:cubicBezTo>
                    <a:cubicBezTo>
                      <a:pt x="12824" y="2150"/>
                      <a:pt x="13442" y="2706"/>
                      <a:pt x="14123" y="3029"/>
                    </a:cubicBezTo>
                    <a:cubicBezTo>
                      <a:pt x="15517" y="3695"/>
                      <a:pt x="15961" y="4902"/>
                      <a:pt x="16456" y="5995"/>
                    </a:cubicBezTo>
                    <a:cubicBezTo>
                      <a:pt x="17179" y="7593"/>
                      <a:pt x="17563" y="9340"/>
                      <a:pt x="16937" y="11106"/>
                    </a:cubicBezTo>
                    <a:cubicBezTo>
                      <a:pt x="16766" y="11585"/>
                      <a:pt x="16798" y="12160"/>
                      <a:pt x="16243" y="12468"/>
                    </a:cubicBezTo>
                    <a:cubicBezTo>
                      <a:pt x="16185" y="12501"/>
                      <a:pt x="16124" y="12612"/>
                      <a:pt x="16140" y="12665"/>
                    </a:cubicBezTo>
                    <a:cubicBezTo>
                      <a:pt x="16395" y="13504"/>
                      <a:pt x="15513" y="13786"/>
                      <a:pt x="15196" y="14334"/>
                    </a:cubicBezTo>
                    <a:cubicBezTo>
                      <a:pt x="14863" y="14909"/>
                      <a:pt x="14612" y="15414"/>
                      <a:pt x="14873" y="16060"/>
                    </a:cubicBezTo>
                    <a:cubicBezTo>
                      <a:pt x="14914" y="16159"/>
                      <a:pt x="14878" y="16311"/>
                      <a:pt x="14826" y="16416"/>
                    </a:cubicBezTo>
                    <a:cubicBezTo>
                      <a:pt x="14206" y="17678"/>
                      <a:pt x="14605" y="19013"/>
                      <a:pt x="14460" y="20308"/>
                    </a:cubicBezTo>
                    <a:cubicBezTo>
                      <a:pt x="14409" y="20299"/>
                      <a:pt x="14358" y="20295"/>
                      <a:pt x="14307" y="20295"/>
                    </a:cubicBezTo>
                    <a:cubicBezTo>
                      <a:pt x="13900" y="20295"/>
                      <a:pt x="13505" y="20539"/>
                      <a:pt x="13032" y="20539"/>
                    </a:cubicBezTo>
                    <a:cubicBezTo>
                      <a:pt x="13024" y="20539"/>
                      <a:pt x="13015" y="20539"/>
                      <a:pt x="13006" y="20538"/>
                    </a:cubicBezTo>
                    <a:cubicBezTo>
                      <a:pt x="12426" y="20528"/>
                      <a:pt x="12285" y="20313"/>
                      <a:pt x="12303" y="19925"/>
                    </a:cubicBezTo>
                    <a:cubicBezTo>
                      <a:pt x="12332" y="19295"/>
                      <a:pt x="12555" y="18665"/>
                      <a:pt x="12520" y="18042"/>
                    </a:cubicBezTo>
                    <a:cubicBezTo>
                      <a:pt x="12472" y="17204"/>
                      <a:pt x="12718" y="16377"/>
                      <a:pt x="12622" y="15564"/>
                    </a:cubicBezTo>
                    <a:cubicBezTo>
                      <a:pt x="12532" y="14815"/>
                      <a:pt x="12644" y="14081"/>
                      <a:pt x="12770" y="13389"/>
                    </a:cubicBezTo>
                    <a:cubicBezTo>
                      <a:pt x="12922" y="12548"/>
                      <a:pt x="12303" y="11759"/>
                      <a:pt x="12725" y="10947"/>
                    </a:cubicBezTo>
                    <a:cubicBezTo>
                      <a:pt x="12738" y="10921"/>
                      <a:pt x="12653" y="10818"/>
                      <a:pt x="12595" y="10793"/>
                    </a:cubicBezTo>
                    <a:cubicBezTo>
                      <a:pt x="11970" y="10534"/>
                      <a:pt x="11424" y="10052"/>
                      <a:pt x="10711" y="10052"/>
                    </a:cubicBezTo>
                    <a:cubicBezTo>
                      <a:pt x="10544" y="10052"/>
                      <a:pt x="10369" y="10078"/>
                      <a:pt x="10181" y="10140"/>
                    </a:cubicBezTo>
                    <a:cubicBezTo>
                      <a:pt x="9868" y="10242"/>
                      <a:pt x="9515" y="10273"/>
                      <a:pt x="9170" y="10273"/>
                    </a:cubicBezTo>
                    <a:cubicBezTo>
                      <a:pt x="9061" y="10273"/>
                      <a:pt x="8953" y="10270"/>
                      <a:pt x="8847" y="10265"/>
                    </a:cubicBezTo>
                    <a:cubicBezTo>
                      <a:pt x="8811" y="10264"/>
                      <a:pt x="8774" y="10263"/>
                      <a:pt x="8739" y="10263"/>
                    </a:cubicBezTo>
                    <a:cubicBezTo>
                      <a:pt x="7880" y="10263"/>
                      <a:pt x="7314" y="10746"/>
                      <a:pt x="7402" y="11593"/>
                    </a:cubicBezTo>
                    <a:cubicBezTo>
                      <a:pt x="7589" y="13380"/>
                      <a:pt x="7797" y="15166"/>
                      <a:pt x="8179" y="16933"/>
                    </a:cubicBezTo>
                    <a:cubicBezTo>
                      <a:pt x="8357" y="17749"/>
                      <a:pt x="8333" y="18617"/>
                      <a:pt x="8176" y="19466"/>
                    </a:cubicBezTo>
                    <a:cubicBezTo>
                      <a:pt x="8110" y="19819"/>
                      <a:pt x="8177" y="20192"/>
                      <a:pt x="8161" y="20555"/>
                    </a:cubicBezTo>
                    <a:cubicBezTo>
                      <a:pt x="8139" y="21072"/>
                      <a:pt x="7924" y="21267"/>
                      <a:pt x="7546" y="21267"/>
                    </a:cubicBezTo>
                    <a:cubicBezTo>
                      <a:pt x="7395" y="21267"/>
                      <a:pt x="7217" y="21236"/>
                      <a:pt x="7015" y="21181"/>
                    </a:cubicBezTo>
                    <a:cubicBezTo>
                      <a:pt x="5928" y="20887"/>
                      <a:pt x="6179" y="19982"/>
                      <a:pt x="6001" y="19372"/>
                    </a:cubicBezTo>
                    <a:cubicBezTo>
                      <a:pt x="5594" y="17972"/>
                      <a:pt x="4783" y="16870"/>
                      <a:pt x="3851" y="15766"/>
                    </a:cubicBezTo>
                    <a:cubicBezTo>
                      <a:pt x="3463" y="15305"/>
                      <a:pt x="3165" y="14693"/>
                      <a:pt x="2877" y="14124"/>
                    </a:cubicBezTo>
                    <a:cubicBezTo>
                      <a:pt x="2474" y="13324"/>
                      <a:pt x="2220" y="12501"/>
                      <a:pt x="1923" y="11683"/>
                    </a:cubicBezTo>
                    <a:cubicBezTo>
                      <a:pt x="1503" y="10524"/>
                      <a:pt x="1407" y="9411"/>
                      <a:pt x="1777" y="8147"/>
                    </a:cubicBezTo>
                    <a:cubicBezTo>
                      <a:pt x="2129" y="6944"/>
                      <a:pt x="2738" y="5849"/>
                      <a:pt x="3084" y="4656"/>
                    </a:cubicBezTo>
                    <a:cubicBezTo>
                      <a:pt x="3215" y="4206"/>
                      <a:pt x="3854" y="4157"/>
                      <a:pt x="4209" y="3784"/>
                    </a:cubicBezTo>
                    <a:cubicBezTo>
                      <a:pt x="5119" y="2827"/>
                      <a:pt x="6202" y="2021"/>
                      <a:pt x="7611" y="1744"/>
                    </a:cubicBezTo>
                    <a:cubicBezTo>
                      <a:pt x="8196" y="1629"/>
                      <a:pt x="8777" y="1575"/>
                      <a:pt x="9354" y="1575"/>
                    </a:cubicBezTo>
                    <a:close/>
                    <a:moveTo>
                      <a:pt x="14241" y="21818"/>
                    </a:moveTo>
                    <a:cubicBezTo>
                      <a:pt x="14258" y="22103"/>
                      <a:pt x="14300" y="22301"/>
                      <a:pt x="14275" y="22491"/>
                    </a:cubicBezTo>
                    <a:cubicBezTo>
                      <a:pt x="14222" y="22904"/>
                      <a:pt x="14104" y="23185"/>
                      <a:pt x="13660" y="23185"/>
                    </a:cubicBezTo>
                    <a:cubicBezTo>
                      <a:pt x="13580" y="23185"/>
                      <a:pt x="13490" y="23176"/>
                      <a:pt x="13387" y="23157"/>
                    </a:cubicBezTo>
                    <a:cubicBezTo>
                      <a:pt x="13105" y="23104"/>
                      <a:pt x="12823" y="23085"/>
                      <a:pt x="12541" y="23085"/>
                    </a:cubicBezTo>
                    <a:cubicBezTo>
                      <a:pt x="11730" y="23085"/>
                      <a:pt x="10916" y="23248"/>
                      <a:pt x="10103" y="23277"/>
                    </a:cubicBezTo>
                    <a:cubicBezTo>
                      <a:pt x="9527" y="23297"/>
                      <a:pt x="8953" y="23321"/>
                      <a:pt x="8380" y="23321"/>
                    </a:cubicBezTo>
                    <a:cubicBezTo>
                      <a:pt x="7870" y="23321"/>
                      <a:pt x="7361" y="23302"/>
                      <a:pt x="6851" y="23246"/>
                    </a:cubicBezTo>
                    <a:cubicBezTo>
                      <a:pt x="6542" y="23212"/>
                      <a:pt x="6424" y="23056"/>
                      <a:pt x="6422" y="22806"/>
                    </a:cubicBezTo>
                    <a:cubicBezTo>
                      <a:pt x="6421" y="22606"/>
                      <a:pt x="6522" y="22557"/>
                      <a:pt x="6639" y="22557"/>
                    </a:cubicBezTo>
                    <a:cubicBezTo>
                      <a:pt x="6727" y="22557"/>
                      <a:pt x="6824" y="22585"/>
                      <a:pt x="6892" y="22598"/>
                    </a:cubicBezTo>
                    <a:cubicBezTo>
                      <a:pt x="7379" y="22687"/>
                      <a:pt x="7867" y="22721"/>
                      <a:pt x="8354" y="22721"/>
                    </a:cubicBezTo>
                    <a:cubicBezTo>
                      <a:pt x="9271" y="22721"/>
                      <a:pt x="10185" y="22599"/>
                      <a:pt x="11083" y="22494"/>
                    </a:cubicBezTo>
                    <a:cubicBezTo>
                      <a:pt x="12111" y="22371"/>
                      <a:pt x="13186" y="22257"/>
                      <a:pt x="14241" y="21818"/>
                    </a:cubicBezTo>
                    <a:close/>
                    <a:moveTo>
                      <a:pt x="14095" y="23635"/>
                    </a:moveTo>
                    <a:cubicBezTo>
                      <a:pt x="14243" y="23635"/>
                      <a:pt x="14318" y="23751"/>
                      <a:pt x="14256" y="24044"/>
                    </a:cubicBezTo>
                    <a:cubicBezTo>
                      <a:pt x="14024" y="25140"/>
                      <a:pt x="13262" y="25658"/>
                      <a:pt x="11447" y="25658"/>
                    </a:cubicBezTo>
                    <a:cubicBezTo>
                      <a:pt x="11391" y="25658"/>
                      <a:pt x="11334" y="25657"/>
                      <a:pt x="11276" y="25656"/>
                    </a:cubicBezTo>
                    <a:cubicBezTo>
                      <a:pt x="10940" y="25723"/>
                      <a:pt x="10520" y="25755"/>
                      <a:pt x="10059" y="25755"/>
                    </a:cubicBezTo>
                    <a:cubicBezTo>
                      <a:pt x="9546" y="25755"/>
                      <a:pt x="8983" y="25716"/>
                      <a:pt x="8428" y="25639"/>
                    </a:cubicBezTo>
                    <a:cubicBezTo>
                      <a:pt x="7971" y="25576"/>
                      <a:pt x="7405" y="25482"/>
                      <a:pt x="7007" y="25123"/>
                    </a:cubicBezTo>
                    <a:cubicBezTo>
                      <a:pt x="6888" y="25017"/>
                      <a:pt x="6758" y="24917"/>
                      <a:pt x="6815" y="24745"/>
                    </a:cubicBezTo>
                    <a:cubicBezTo>
                      <a:pt x="6865" y="24593"/>
                      <a:pt x="6997" y="24541"/>
                      <a:pt x="7146" y="24541"/>
                    </a:cubicBezTo>
                    <a:cubicBezTo>
                      <a:pt x="7164" y="24541"/>
                      <a:pt x="7182" y="24541"/>
                      <a:pt x="7201" y="24543"/>
                    </a:cubicBezTo>
                    <a:cubicBezTo>
                      <a:pt x="7282" y="24549"/>
                      <a:pt x="7364" y="24552"/>
                      <a:pt x="7445" y="24552"/>
                    </a:cubicBezTo>
                    <a:cubicBezTo>
                      <a:pt x="7862" y="24552"/>
                      <a:pt x="8274" y="24483"/>
                      <a:pt x="8701" y="24483"/>
                    </a:cubicBezTo>
                    <a:cubicBezTo>
                      <a:pt x="8869" y="24483"/>
                      <a:pt x="9041" y="24493"/>
                      <a:pt x="9216" y="24524"/>
                    </a:cubicBezTo>
                    <a:cubicBezTo>
                      <a:pt x="9371" y="24550"/>
                      <a:pt x="9530" y="24561"/>
                      <a:pt x="9690" y="24561"/>
                    </a:cubicBezTo>
                    <a:cubicBezTo>
                      <a:pt x="10283" y="24561"/>
                      <a:pt x="10905" y="24411"/>
                      <a:pt x="11506" y="24339"/>
                    </a:cubicBezTo>
                    <a:cubicBezTo>
                      <a:pt x="12319" y="24242"/>
                      <a:pt x="13105" y="24054"/>
                      <a:pt x="13848" y="23704"/>
                    </a:cubicBezTo>
                    <a:cubicBezTo>
                      <a:pt x="13942" y="23660"/>
                      <a:pt x="14026" y="23635"/>
                      <a:pt x="14095" y="23635"/>
                    </a:cubicBezTo>
                    <a:close/>
                    <a:moveTo>
                      <a:pt x="8403" y="0"/>
                    </a:moveTo>
                    <a:cubicBezTo>
                      <a:pt x="7914" y="0"/>
                      <a:pt x="7439" y="91"/>
                      <a:pt x="7028" y="494"/>
                    </a:cubicBezTo>
                    <a:cubicBezTo>
                      <a:pt x="6917" y="446"/>
                      <a:pt x="6813" y="426"/>
                      <a:pt x="6714" y="426"/>
                    </a:cubicBezTo>
                    <a:cubicBezTo>
                      <a:pt x="6170" y="426"/>
                      <a:pt x="5772" y="1030"/>
                      <a:pt x="5228" y="1030"/>
                    </a:cubicBezTo>
                    <a:cubicBezTo>
                      <a:pt x="5124" y="1030"/>
                      <a:pt x="5015" y="1008"/>
                      <a:pt x="4899" y="956"/>
                    </a:cubicBezTo>
                    <a:cubicBezTo>
                      <a:pt x="4899" y="956"/>
                      <a:pt x="4898" y="956"/>
                      <a:pt x="4897" y="956"/>
                    </a:cubicBezTo>
                    <a:cubicBezTo>
                      <a:pt x="4885" y="956"/>
                      <a:pt x="4842" y="994"/>
                      <a:pt x="4845" y="1004"/>
                    </a:cubicBezTo>
                    <a:cubicBezTo>
                      <a:pt x="5106" y="1750"/>
                      <a:pt x="3783" y="1204"/>
                      <a:pt x="4014" y="1920"/>
                    </a:cubicBezTo>
                    <a:cubicBezTo>
                      <a:pt x="3692" y="2013"/>
                      <a:pt x="3213" y="2010"/>
                      <a:pt x="3073" y="2215"/>
                    </a:cubicBezTo>
                    <a:cubicBezTo>
                      <a:pt x="2370" y="3240"/>
                      <a:pt x="1499" y="4174"/>
                      <a:pt x="1069" y="5355"/>
                    </a:cubicBezTo>
                    <a:cubicBezTo>
                      <a:pt x="793" y="6112"/>
                      <a:pt x="539" y="6863"/>
                      <a:pt x="383" y="7664"/>
                    </a:cubicBezTo>
                    <a:cubicBezTo>
                      <a:pt x="185" y="8681"/>
                      <a:pt x="1" y="9701"/>
                      <a:pt x="309" y="10667"/>
                    </a:cubicBezTo>
                    <a:cubicBezTo>
                      <a:pt x="693" y="11880"/>
                      <a:pt x="802" y="13150"/>
                      <a:pt x="1454" y="14325"/>
                    </a:cubicBezTo>
                    <a:cubicBezTo>
                      <a:pt x="1900" y="15127"/>
                      <a:pt x="2173" y="16061"/>
                      <a:pt x="2823" y="16730"/>
                    </a:cubicBezTo>
                    <a:cubicBezTo>
                      <a:pt x="4054" y="17996"/>
                      <a:pt x="4774" y="19419"/>
                      <a:pt x="4873" y="21140"/>
                    </a:cubicBezTo>
                    <a:cubicBezTo>
                      <a:pt x="4891" y="21455"/>
                      <a:pt x="5182" y="21780"/>
                      <a:pt x="5137" y="22070"/>
                    </a:cubicBezTo>
                    <a:cubicBezTo>
                      <a:pt x="4965" y="23203"/>
                      <a:pt x="5044" y="24321"/>
                      <a:pt x="5372" y="25397"/>
                    </a:cubicBezTo>
                    <a:cubicBezTo>
                      <a:pt x="5612" y="26186"/>
                      <a:pt x="6269" y="26875"/>
                      <a:pt x="7086" y="26987"/>
                    </a:cubicBezTo>
                    <a:cubicBezTo>
                      <a:pt x="7882" y="27094"/>
                      <a:pt x="8363" y="27528"/>
                      <a:pt x="8654" y="28005"/>
                    </a:cubicBezTo>
                    <a:cubicBezTo>
                      <a:pt x="9145" y="28809"/>
                      <a:pt x="9833" y="28831"/>
                      <a:pt x="10904" y="28860"/>
                    </a:cubicBezTo>
                    <a:cubicBezTo>
                      <a:pt x="10947" y="28870"/>
                      <a:pt x="10991" y="28874"/>
                      <a:pt x="11035" y="28874"/>
                    </a:cubicBezTo>
                    <a:cubicBezTo>
                      <a:pt x="11436" y="28874"/>
                      <a:pt x="11890" y="28487"/>
                      <a:pt x="12409" y="28229"/>
                    </a:cubicBezTo>
                    <a:cubicBezTo>
                      <a:pt x="13285" y="27790"/>
                      <a:pt x="13475" y="26714"/>
                      <a:pt x="14465" y="26369"/>
                    </a:cubicBezTo>
                    <a:cubicBezTo>
                      <a:pt x="14932" y="26207"/>
                      <a:pt x="15144" y="25700"/>
                      <a:pt x="15451" y="25337"/>
                    </a:cubicBezTo>
                    <a:cubicBezTo>
                      <a:pt x="15790" y="24937"/>
                      <a:pt x="15590" y="24571"/>
                      <a:pt x="15741" y="24211"/>
                    </a:cubicBezTo>
                    <a:cubicBezTo>
                      <a:pt x="16105" y="23345"/>
                      <a:pt x="15728" y="22386"/>
                      <a:pt x="16034" y="21438"/>
                    </a:cubicBezTo>
                    <a:cubicBezTo>
                      <a:pt x="16234" y="20820"/>
                      <a:pt x="16098" y="19992"/>
                      <a:pt x="16144" y="19290"/>
                    </a:cubicBezTo>
                    <a:cubicBezTo>
                      <a:pt x="16253" y="17646"/>
                      <a:pt x="16445" y="16012"/>
                      <a:pt x="17345" y="14470"/>
                    </a:cubicBezTo>
                    <a:cubicBezTo>
                      <a:pt x="18005" y="13335"/>
                      <a:pt x="18406" y="12014"/>
                      <a:pt x="18615" y="10678"/>
                    </a:cubicBezTo>
                    <a:cubicBezTo>
                      <a:pt x="18769" y="9693"/>
                      <a:pt x="18669" y="8729"/>
                      <a:pt x="18612" y="7748"/>
                    </a:cubicBezTo>
                    <a:cubicBezTo>
                      <a:pt x="18560" y="6823"/>
                      <a:pt x="17769" y="6191"/>
                      <a:pt x="17702" y="5316"/>
                    </a:cubicBezTo>
                    <a:cubicBezTo>
                      <a:pt x="17633" y="4415"/>
                      <a:pt x="16945" y="3825"/>
                      <a:pt x="16469" y="3172"/>
                    </a:cubicBezTo>
                    <a:cubicBezTo>
                      <a:pt x="16146" y="2728"/>
                      <a:pt x="15761" y="2170"/>
                      <a:pt x="15211" y="1922"/>
                    </a:cubicBezTo>
                    <a:cubicBezTo>
                      <a:pt x="14415" y="1559"/>
                      <a:pt x="13771" y="997"/>
                      <a:pt x="12917" y="677"/>
                    </a:cubicBezTo>
                    <a:cubicBezTo>
                      <a:pt x="11868" y="284"/>
                      <a:pt x="10836" y="62"/>
                      <a:pt x="9752" y="62"/>
                    </a:cubicBezTo>
                    <a:cubicBezTo>
                      <a:pt x="9722" y="62"/>
                      <a:pt x="9692" y="62"/>
                      <a:pt x="9663" y="62"/>
                    </a:cubicBezTo>
                    <a:cubicBezTo>
                      <a:pt x="9649" y="63"/>
                      <a:pt x="9635" y="63"/>
                      <a:pt x="9621" y="63"/>
                    </a:cubicBezTo>
                    <a:cubicBezTo>
                      <a:pt x="9223" y="63"/>
                      <a:pt x="8808" y="0"/>
                      <a:pt x="84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165;p38">
                <a:extLst>
                  <a:ext uri="{FF2B5EF4-FFF2-40B4-BE49-F238E27FC236}">
                    <a16:creationId xmlns:a16="http://schemas.microsoft.com/office/drawing/2014/main" id="{8736AF5E-A770-7B04-3887-D06B12367D30}"/>
                  </a:ext>
                </a:extLst>
              </p:cNvPr>
              <p:cNvSpPr/>
              <p:nvPr/>
            </p:nvSpPr>
            <p:spPr>
              <a:xfrm>
                <a:off x="6036258" y="736150"/>
                <a:ext cx="72032" cy="105239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776" extrusionOk="0">
                    <a:moveTo>
                      <a:pt x="2562" y="1"/>
                    </a:moveTo>
                    <a:cubicBezTo>
                      <a:pt x="2367" y="1"/>
                      <a:pt x="2174" y="90"/>
                      <a:pt x="2048" y="283"/>
                    </a:cubicBezTo>
                    <a:cubicBezTo>
                      <a:pt x="1541" y="1059"/>
                      <a:pt x="1093" y="1870"/>
                      <a:pt x="640" y="2675"/>
                    </a:cubicBezTo>
                    <a:cubicBezTo>
                      <a:pt x="397" y="3107"/>
                      <a:pt x="192" y="3559"/>
                      <a:pt x="51" y="3841"/>
                    </a:cubicBezTo>
                    <a:cubicBezTo>
                      <a:pt x="1" y="4323"/>
                      <a:pt x="115" y="4585"/>
                      <a:pt x="384" y="4726"/>
                    </a:cubicBezTo>
                    <a:cubicBezTo>
                      <a:pt x="452" y="4761"/>
                      <a:pt x="518" y="4776"/>
                      <a:pt x="581" y="4776"/>
                    </a:cubicBezTo>
                    <a:cubicBezTo>
                      <a:pt x="784" y="4776"/>
                      <a:pt x="959" y="4622"/>
                      <a:pt x="1076" y="4488"/>
                    </a:cubicBezTo>
                    <a:cubicBezTo>
                      <a:pt x="2077" y="3338"/>
                      <a:pt x="2681" y="1988"/>
                      <a:pt x="3211" y="600"/>
                    </a:cubicBezTo>
                    <a:cubicBezTo>
                      <a:pt x="3269" y="446"/>
                      <a:pt x="3202" y="411"/>
                      <a:pt x="3129" y="306"/>
                    </a:cubicBezTo>
                    <a:cubicBezTo>
                      <a:pt x="2995" y="109"/>
                      <a:pt x="2777" y="1"/>
                      <a:pt x="25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166;p38">
                <a:extLst>
                  <a:ext uri="{FF2B5EF4-FFF2-40B4-BE49-F238E27FC236}">
                    <a16:creationId xmlns:a16="http://schemas.microsoft.com/office/drawing/2014/main" id="{CE1009DD-94B5-E683-C902-7177C30CB966}"/>
                  </a:ext>
                </a:extLst>
              </p:cNvPr>
              <p:cNvSpPr/>
              <p:nvPr/>
            </p:nvSpPr>
            <p:spPr>
              <a:xfrm>
                <a:off x="5705349" y="1260012"/>
                <a:ext cx="64761" cy="95103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4316" extrusionOk="0">
                    <a:moveTo>
                      <a:pt x="1812" y="1"/>
                    </a:moveTo>
                    <a:cubicBezTo>
                      <a:pt x="1546" y="1"/>
                      <a:pt x="1316" y="57"/>
                      <a:pt x="1232" y="252"/>
                    </a:cubicBezTo>
                    <a:cubicBezTo>
                      <a:pt x="810" y="1230"/>
                      <a:pt x="161" y="2156"/>
                      <a:pt x="165" y="3308"/>
                    </a:cubicBezTo>
                    <a:cubicBezTo>
                      <a:pt x="0" y="3790"/>
                      <a:pt x="392" y="4123"/>
                      <a:pt x="745" y="4286"/>
                    </a:cubicBezTo>
                    <a:cubicBezTo>
                      <a:pt x="789" y="4306"/>
                      <a:pt x="831" y="4316"/>
                      <a:pt x="871" y="4316"/>
                    </a:cubicBezTo>
                    <a:cubicBezTo>
                      <a:pt x="1112" y="4316"/>
                      <a:pt x="1264" y="3968"/>
                      <a:pt x="1373" y="3745"/>
                    </a:cubicBezTo>
                    <a:cubicBezTo>
                      <a:pt x="1861" y="2740"/>
                      <a:pt x="2336" y="1729"/>
                      <a:pt x="2793" y="710"/>
                    </a:cubicBezTo>
                    <a:cubicBezTo>
                      <a:pt x="2895" y="482"/>
                      <a:pt x="2939" y="129"/>
                      <a:pt x="2599" y="85"/>
                    </a:cubicBezTo>
                    <a:cubicBezTo>
                      <a:pt x="2369" y="54"/>
                      <a:pt x="2073" y="1"/>
                      <a:pt x="18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167;p38">
                <a:extLst>
                  <a:ext uri="{FF2B5EF4-FFF2-40B4-BE49-F238E27FC236}">
                    <a16:creationId xmlns:a16="http://schemas.microsoft.com/office/drawing/2014/main" id="{9F661700-7A12-0029-FA33-502C81BD9793}"/>
                  </a:ext>
                </a:extLst>
              </p:cNvPr>
              <p:cNvSpPr/>
              <p:nvPr/>
            </p:nvSpPr>
            <p:spPr>
              <a:xfrm>
                <a:off x="5626136" y="1195165"/>
                <a:ext cx="105327" cy="6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856" extrusionOk="0">
                    <a:moveTo>
                      <a:pt x="3868" y="1"/>
                    </a:moveTo>
                    <a:cubicBezTo>
                      <a:pt x="3806" y="1"/>
                      <a:pt x="3732" y="11"/>
                      <a:pt x="3644" y="35"/>
                    </a:cubicBezTo>
                    <a:cubicBezTo>
                      <a:pt x="2472" y="349"/>
                      <a:pt x="1563" y="1052"/>
                      <a:pt x="557" y="1620"/>
                    </a:cubicBezTo>
                    <a:cubicBezTo>
                      <a:pt x="153" y="1848"/>
                      <a:pt x="0" y="2235"/>
                      <a:pt x="76" y="2558"/>
                    </a:cubicBezTo>
                    <a:cubicBezTo>
                      <a:pt x="147" y="2856"/>
                      <a:pt x="644" y="2673"/>
                      <a:pt x="911" y="2790"/>
                    </a:cubicBezTo>
                    <a:cubicBezTo>
                      <a:pt x="956" y="2790"/>
                      <a:pt x="996" y="2795"/>
                      <a:pt x="1032" y="2795"/>
                    </a:cubicBezTo>
                    <a:cubicBezTo>
                      <a:pt x="1051" y="2795"/>
                      <a:pt x="1069" y="2793"/>
                      <a:pt x="1087" y="2789"/>
                    </a:cubicBezTo>
                    <a:cubicBezTo>
                      <a:pt x="2298" y="2461"/>
                      <a:pt x="3350" y="1824"/>
                      <a:pt x="4392" y="1184"/>
                    </a:cubicBezTo>
                    <a:cubicBezTo>
                      <a:pt x="4505" y="1115"/>
                      <a:pt x="4780" y="769"/>
                      <a:pt x="4463" y="617"/>
                    </a:cubicBezTo>
                    <a:cubicBezTo>
                      <a:pt x="4191" y="487"/>
                      <a:pt x="4294" y="1"/>
                      <a:pt x="3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168;p38">
                <a:extLst>
                  <a:ext uri="{FF2B5EF4-FFF2-40B4-BE49-F238E27FC236}">
                    <a16:creationId xmlns:a16="http://schemas.microsoft.com/office/drawing/2014/main" id="{FC92CF09-A3B4-1ED7-0D52-A95DA56C0508}"/>
                  </a:ext>
                </a:extLst>
              </p:cNvPr>
              <p:cNvSpPr/>
              <p:nvPr/>
            </p:nvSpPr>
            <p:spPr>
              <a:xfrm>
                <a:off x="6094031" y="797251"/>
                <a:ext cx="81331" cy="66766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030" extrusionOk="0">
                    <a:moveTo>
                      <a:pt x="2671" y="0"/>
                    </a:moveTo>
                    <a:cubicBezTo>
                      <a:pt x="2565" y="0"/>
                      <a:pt x="2461" y="30"/>
                      <a:pt x="2365" y="103"/>
                    </a:cubicBezTo>
                    <a:cubicBezTo>
                      <a:pt x="1566" y="706"/>
                      <a:pt x="642" y="1219"/>
                      <a:pt x="228" y="2196"/>
                    </a:cubicBezTo>
                    <a:cubicBezTo>
                      <a:pt x="0" y="2734"/>
                      <a:pt x="174" y="3028"/>
                      <a:pt x="886" y="3028"/>
                    </a:cubicBezTo>
                    <a:cubicBezTo>
                      <a:pt x="889" y="3028"/>
                      <a:pt x="892" y="3028"/>
                      <a:pt x="894" y="3028"/>
                    </a:cubicBezTo>
                    <a:cubicBezTo>
                      <a:pt x="905" y="3029"/>
                      <a:pt x="915" y="3029"/>
                      <a:pt x="926" y="3029"/>
                    </a:cubicBezTo>
                    <a:cubicBezTo>
                      <a:pt x="1070" y="3029"/>
                      <a:pt x="1241" y="2912"/>
                      <a:pt x="1425" y="2779"/>
                    </a:cubicBezTo>
                    <a:cubicBezTo>
                      <a:pt x="2107" y="2282"/>
                      <a:pt x="2776" y="1812"/>
                      <a:pt x="3196" y="1039"/>
                    </a:cubicBezTo>
                    <a:cubicBezTo>
                      <a:pt x="3300" y="848"/>
                      <a:pt x="3690" y="531"/>
                      <a:pt x="3532" y="416"/>
                    </a:cubicBezTo>
                    <a:cubicBezTo>
                      <a:pt x="3302" y="247"/>
                      <a:pt x="2976" y="0"/>
                      <a:pt x="26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169;p38">
                <a:extLst>
                  <a:ext uri="{FF2B5EF4-FFF2-40B4-BE49-F238E27FC236}">
                    <a16:creationId xmlns:a16="http://schemas.microsoft.com/office/drawing/2014/main" id="{28B5FF7A-347A-AF84-AF89-F11520ECF488}"/>
                  </a:ext>
                </a:extLst>
              </p:cNvPr>
              <p:cNvSpPr/>
              <p:nvPr/>
            </p:nvSpPr>
            <p:spPr>
              <a:xfrm>
                <a:off x="6122411" y="874811"/>
                <a:ext cx="97417" cy="475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59" extrusionOk="0">
                    <a:moveTo>
                      <a:pt x="3448" y="22"/>
                    </a:moveTo>
                    <a:cubicBezTo>
                      <a:pt x="2570" y="369"/>
                      <a:pt x="1665" y="670"/>
                      <a:pt x="826" y="1088"/>
                    </a:cubicBezTo>
                    <a:cubicBezTo>
                      <a:pt x="577" y="1212"/>
                      <a:pt x="0" y="1410"/>
                      <a:pt x="212" y="1829"/>
                    </a:cubicBezTo>
                    <a:cubicBezTo>
                      <a:pt x="343" y="2089"/>
                      <a:pt x="573" y="2159"/>
                      <a:pt x="835" y="2159"/>
                    </a:cubicBezTo>
                    <a:cubicBezTo>
                      <a:pt x="1019" y="2159"/>
                      <a:pt x="1219" y="2124"/>
                      <a:pt x="1412" y="2096"/>
                    </a:cubicBezTo>
                    <a:cubicBezTo>
                      <a:pt x="2279" y="1971"/>
                      <a:pt x="3005" y="1513"/>
                      <a:pt x="3817" y="1286"/>
                    </a:cubicBezTo>
                    <a:cubicBezTo>
                      <a:pt x="4421" y="1118"/>
                      <a:pt x="4163" y="822"/>
                      <a:pt x="4146" y="493"/>
                    </a:cubicBezTo>
                    <a:cubicBezTo>
                      <a:pt x="4121" y="1"/>
                      <a:pt x="3813" y="79"/>
                      <a:pt x="3448" y="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1052;p35">
            <a:extLst>
              <a:ext uri="{FF2B5EF4-FFF2-40B4-BE49-F238E27FC236}">
                <a16:creationId xmlns:a16="http://schemas.microsoft.com/office/drawing/2014/main" id="{E4F09A13-068A-C8C0-384F-F91230C741D8}"/>
              </a:ext>
            </a:extLst>
          </p:cNvPr>
          <p:cNvSpPr/>
          <p:nvPr/>
        </p:nvSpPr>
        <p:spPr>
          <a:xfrm>
            <a:off x="2291013" y="640655"/>
            <a:ext cx="4769592" cy="122921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副标题 8">
            <a:extLst>
              <a:ext uri="{FF2B5EF4-FFF2-40B4-BE49-F238E27FC236}">
                <a16:creationId xmlns:a16="http://schemas.microsoft.com/office/drawing/2014/main" id="{746233E0-3E04-B6A2-F4F0-C050E696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8743" y="106673"/>
            <a:ext cx="4124496" cy="382260"/>
          </a:xfrm>
        </p:spPr>
        <p:txBody>
          <a:bodyPr/>
          <a:lstStyle/>
          <a:p>
            <a:r>
              <a:rPr lang="en-US" altLang="zh-CN" sz="2800" b="1" kern="100" dirty="0">
                <a:effectLst/>
                <a:latin typeface="Comfortaa" panose="02010600030101010101" charset="0"/>
                <a:ea typeface="宋体" panose="02010600030101010101" pitchFamily="2" charset="-122"/>
              </a:rPr>
              <a:t>Why we needs IPv6?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C9AD72-6309-695E-2AD9-010564717336}"/>
              </a:ext>
            </a:extLst>
          </p:cNvPr>
          <p:cNvSpPr txBox="1"/>
          <p:nvPr/>
        </p:nvSpPr>
        <p:spPr>
          <a:xfrm>
            <a:off x="1914616" y="878225"/>
            <a:ext cx="5612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2000" b="0" i="0" u="none" strike="noStrike" baseline="0" dirty="0">
                <a:latin typeface="Comfortaa" panose="02010600030101010101" charset="0"/>
              </a:rPr>
              <a:t>IPv4 does not satisfy our requirements…</a:t>
            </a:r>
            <a:endParaRPr lang="zh-CN" altLang="en-US" sz="2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10FB0E-9B82-A0B5-4415-5521F959E22D}"/>
              </a:ext>
            </a:extLst>
          </p:cNvPr>
          <p:cNvSpPr txBox="1"/>
          <p:nvPr/>
        </p:nvSpPr>
        <p:spPr>
          <a:xfrm>
            <a:off x="773785" y="1387027"/>
            <a:ext cx="4138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20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Address space</a:t>
            </a:r>
            <a:r>
              <a:rPr lang="en-US" altLang="zh-CN" sz="2000" dirty="0">
                <a:solidFill>
                  <a:srgbClr val="0070C0"/>
                </a:solidFill>
                <a:latin typeface="Comfortaa" panose="02010600030101010101" charset="0"/>
              </a:rPr>
              <a:t> is not enough</a:t>
            </a:r>
            <a:endParaRPr lang="en-US" altLang="zh-CN" sz="2000" b="0" i="0" u="none" strike="noStrike" baseline="0" dirty="0">
              <a:latin typeface="Comfortaa" panose="02010600030101010101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CA19AE-DE67-7AC3-0C57-C87F242CAFAE}"/>
              </a:ext>
            </a:extLst>
          </p:cNvPr>
          <p:cNvSpPr txBox="1"/>
          <p:nvPr/>
        </p:nvSpPr>
        <p:spPr>
          <a:xfrm>
            <a:off x="773785" y="1798992"/>
            <a:ext cx="8173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This has led to the use of NATs that map multiple private addresses to a public IP address. The problems are </a:t>
            </a:r>
            <a:r>
              <a:rPr lang="en-US" altLang="zh-CN" sz="1800" kern="1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processing overhead </a:t>
            </a: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and </a:t>
            </a:r>
            <a:r>
              <a:rPr lang="en-US" altLang="zh-CN" sz="1800" kern="1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lack of end-to-end connectivity</a:t>
            </a: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.</a:t>
            </a:r>
            <a:endParaRPr lang="zh-CN" altLang="en-US" sz="1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969A54-6B7B-865A-5CF0-7D6327EC7781}"/>
              </a:ext>
            </a:extLst>
          </p:cNvPr>
          <p:cNvSpPr txBox="1"/>
          <p:nvPr/>
        </p:nvSpPr>
        <p:spPr>
          <a:xfrm>
            <a:off x="773785" y="2997436"/>
            <a:ext cx="4138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2000" b="0" i="0" u="none" strike="noStrike" baseline="0" dirty="0">
                <a:solidFill>
                  <a:srgbClr val="0070C0"/>
                </a:solidFill>
                <a:latin typeface="Comfortaa" panose="02010600030101010101" charset="0"/>
              </a:rPr>
              <a:t>Lack of hierarchy support</a:t>
            </a:r>
            <a:endParaRPr lang="en-US" altLang="zh-CN" sz="2000" b="0" i="0" u="none" strike="noStrike" baseline="0" dirty="0">
              <a:latin typeface="Comfortaa" panose="02010600030101010101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8D0909-91A7-3DB0-39D7-6F065F5B9443}"/>
              </a:ext>
            </a:extLst>
          </p:cNvPr>
          <p:cNvSpPr txBox="1"/>
          <p:nvPr/>
        </p:nvSpPr>
        <p:spPr>
          <a:xfrm>
            <a:off x="773785" y="3397546"/>
            <a:ext cx="8173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98450">
              <a:buSzPts val="1100"/>
            </a:pP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Because of its predefined class organization, IPv4 lacks true hierarchical support. This design  creates the need for </a:t>
            </a:r>
            <a:r>
              <a:rPr lang="en-US" altLang="zh-CN" sz="1800" kern="100" dirty="0">
                <a:solidFill>
                  <a:srgbClr val="FF0000"/>
                </a:solidFill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large routing tables </a:t>
            </a:r>
            <a:r>
              <a:rPr lang="en-US" altLang="zh-CN" sz="1800" kern="100" dirty="0">
                <a:latin typeface="Comfortaa" panose="02010600030101010101" charset="0"/>
                <a:ea typeface="宋体" panose="02010600030101010101" pitchFamily="2" charset="-122"/>
                <a:sym typeface="Comfortaa"/>
              </a:rPr>
              <a:t>to deliver IPv4 packets to any location on the Internet.</a:t>
            </a:r>
            <a:endParaRPr lang="zh-CN" altLang="en-US" sz="1800" kern="100" dirty="0">
              <a:latin typeface="Comfortaa" panose="02010600030101010101" charset="0"/>
              <a:ea typeface="宋体" panose="02010600030101010101" pitchFamily="2" charset="-122"/>
              <a:sym typeface="Comfortaa"/>
            </a:endParaRPr>
          </a:p>
        </p:txBody>
      </p:sp>
      <p:grpSp>
        <p:nvGrpSpPr>
          <p:cNvPr id="7" name="Google Shape;834;p30">
            <a:extLst>
              <a:ext uri="{FF2B5EF4-FFF2-40B4-BE49-F238E27FC236}">
                <a16:creationId xmlns:a16="http://schemas.microsoft.com/office/drawing/2014/main" id="{29578283-7AC5-35D9-2C06-3E899E76BB4A}"/>
              </a:ext>
            </a:extLst>
          </p:cNvPr>
          <p:cNvGrpSpPr/>
          <p:nvPr/>
        </p:nvGrpSpPr>
        <p:grpSpPr>
          <a:xfrm>
            <a:off x="141681" y="2916430"/>
            <a:ext cx="574750" cy="747275"/>
            <a:chOff x="106075" y="1701200"/>
            <a:chExt cx="574750" cy="747275"/>
          </a:xfrm>
        </p:grpSpPr>
        <p:sp>
          <p:nvSpPr>
            <p:cNvPr id="8" name="Google Shape;835;p30">
              <a:extLst>
                <a:ext uri="{FF2B5EF4-FFF2-40B4-BE49-F238E27FC236}">
                  <a16:creationId xmlns:a16="http://schemas.microsoft.com/office/drawing/2014/main" id="{1CD98290-6419-D364-98F7-43E71F5057C2}"/>
                </a:ext>
              </a:extLst>
            </p:cNvPr>
            <p:cNvSpPr/>
            <p:nvPr/>
          </p:nvSpPr>
          <p:spPr>
            <a:xfrm>
              <a:off x="106075" y="1701200"/>
              <a:ext cx="574750" cy="747175"/>
            </a:xfrm>
            <a:custGeom>
              <a:avLst/>
              <a:gdLst/>
              <a:ahLst/>
              <a:cxnLst/>
              <a:rect l="l" t="t" r="r" b="b"/>
              <a:pathLst>
                <a:path w="22990" h="29887" extrusionOk="0">
                  <a:moveTo>
                    <a:pt x="12589" y="0"/>
                  </a:moveTo>
                  <a:cubicBezTo>
                    <a:pt x="12421" y="0"/>
                    <a:pt x="12257" y="17"/>
                    <a:pt x="12114" y="29"/>
                  </a:cubicBezTo>
                  <a:cubicBezTo>
                    <a:pt x="11600" y="74"/>
                    <a:pt x="11062" y="183"/>
                    <a:pt x="10546" y="183"/>
                  </a:cubicBezTo>
                  <a:cubicBezTo>
                    <a:pt x="10520" y="183"/>
                    <a:pt x="10493" y="182"/>
                    <a:pt x="10467" y="182"/>
                  </a:cubicBezTo>
                  <a:cubicBezTo>
                    <a:pt x="10435" y="181"/>
                    <a:pt x="10403" y="181"/>
                    <a:pt x="10371" y="181"/>
                  </a:cubicBezTo>
                  <a:cubicBezTo>
                    <a:pt x="9202" y="181"/>
                    <a:pt x="8145" y="671"/>
                    <a:pt x="7124" y="1055"/>
                  </a:cubicBezTo>
                  <a:cubicBezTo>
                    <a:pt x="6261" y="1380"/>
                    <a:pt x="5355" y="1867"/>
                    <a:pt x="4604" y="2538"/>
                  </a:cubicBezTo>
                  <a:cubicBezTo>
                    <a:pt x="3877" y="3189"/>
                    <a:pt x="3169" y="3861"/>
                    <a:pt x="2642" y="4660"/>
                  </a:cubicBezTo>
                  <a:cubicBezTo>
                    <a:pt x="2185" y="5357"/>
                    <a:pt x="1676" y="6062"/>
                    <a:pt x="1563" y="6673"/>
                  </a:cubicBezTo>
                  <a:cubicBezTo>
                    <a:pt x="1057" y="7782"/>
                    <a:pt x="839" y="8717"/>
                    <a:pt x="579" y="9644"/>
                  </a:cubicBezTo>
                  <a:cubicBezTo>
                    <a:pt x="63" y="11484"/>
                    <a:pt x="1" y="13352"/>
                    <a:pt x="306" y="15203"/>
                  </a:cubicBezTo>
                  <a:cubicBezTo>
                    <a:pt x="552" y="16687"/>
                    <a:pt x="1243" y="18058"/>
                    <a:pt x="1801" y="19454"/>
                  </a:cubicBezTo>
                  <a:cubicBezTo>
                    <a:pt x="2441" y="21056"/>
                    <a:pt x="3452" y="22461"/>
                    <a:pt x="4506" y="23797"/>
                  </a:cubicBezTo>
                  <a:cubicBezTo>
                    <a:pt x="5405" y="24939"/>
                    <a:pt x="6355" y="26055"/>
                    <a:pt x="7371" y="27114"/>
                  </a:cubicBezTo>
                  <a:cubicBezTo>
                    <a:pt x="8305" y="28087"/>
                    <a:pt x="9343" y="28958"/>
                    <a:pt x="10464" y="29710"/>
                  </a:cubicBezTo>
                  <a:cubicBezTo>
                    <a:pt x="10637" y="29827"/>
                    <a:pt x="10800" y="29887"/>
                    <a:pt x="10978" y="29887"/>
                  </a:cubicBezTo>
                  <a:cubicBezTo>
                    <a:pt x="11103" y="29887"/>
                    <a:pt x="11235" y="29857"/>
                    <a:pt x="11382" y="29797"/>
                  </a:cubicBezTo>
                  <a:cubicBezTo>
                    <a:pt x="12213" y="29455"/>
                    <a:pt x="12575" y="28612"/>
                    <a:pt x="13275" y="28121"/>
                  </a:cubicBezTo>
                  <a:cubicBezTo>
                    <a:pt x="13867" y="27705"/>
                    <a:pt x="14253" y="26993"/>
                    <a:pt x="14851" y="26591"/>
                  </a:cubicBezTo>
                  <a:cubicBezTo>
                    <a:pt x="15519" y="26142"/>
                    <a:pt x="15799" y="25321"/>
                    <a:pt x="16551" y="24988"/>
                  </a:cubicBezTo>
                  <a:cubicBezTo>
                    <a:pt x="16628" y="24955"/>
                    <a:pt x="16683" y="24834"/>
                    <a:pt x="16714" y="24742"/>
                  </a:cubicBezTo>
                  <a:cubicBezTo>
                    <a:pt x="16897" y="24178"/>
                    <a:pt x="17424" y="23862"/>
                    <a:pt x="17814" y="23537"/>
                  </a:cubicBezTo>
                  <a:cubicBezTo>
                    <a:pt x="18356" y="23081"/>
                    <a:pt x="18622" y="22445"/>
                    <a:pt x="19084" y="21950"/>
                  </a:cubicBezTo>
                  <a:cubicBezTo>
                    <a:pt x="19400" y="21612"/>
                    <a:pt x="19663" y="21026"/>
                    <a:pt x="19971" y="20603"/>
                  </a:cubicBezTo>
                  <a:cubicBezTo>
                    <a:pt x="20701" y="19597"/>
                    <a:pt x="21172" y="18470"/>
                    <a:pt x="21721" y="17381"/>
                  </a:cubicBezTo>
                  <a:cubicBezTo>
                    <a:pt x="22076" y="16673"/>
                    <a:pt x="22093" y="15847"/>
                    <a:pt x="22376" y="15099"/>
                  </a:cubicBezTo>
                  <a:cubicBezTo>
                    <a:pt x="22705" y="14238"/>
                    <a:pt x="22561" y="13286"/>
                    <a:pt x="22840" y="12399"/>
                  </a:cubicBezTo>
                  <a:cubicBezTo>
                    <a:pt x="22989" y="11924"/>
                    <a:pt x="22776" y="11389"/>
                    <a:pt x="22700" y="10923"/>
                  </a:cubicBezTo>
                  <a:cubicBezTo>
                    <a:pt x="22519" y="9820"/>
                    <a:pt x="22518" y="8685"/>
                    <a:pt x="22071" y="7605"/>
                  </a:cubicBezTo>
                  <a:cubicBezTo>
                    <a:pt x="21607" y="6477"/>
                    <a:pt x="21252" y="5313"/>
                    <a:pt x="20424" y="4383"/>
                  </a:cubicBezTo>
                  <a:cubicBezTo>
                    <a:pt x="19826" y="3711"/>
                    <a:pt x="19381" y="2881"/>
                    <a:pt x="18481" y="2518"/>
                  </a:cubicBezTo>
                  <a:cubicBezTo>
                    <a:pt x="18354" y="2467"/>
                    <a:pt x="18261" y="2336"/>
                    <a:pt x="18244" y="2175"/>
                  </a:cubicBezTo>
                  <a:cubicBezTo>
                    <a:pt x="18232" y="2064"/>
                    <a:pt x="18195" y="1945"/>
                    <a:pt x="18083" y="1945"/>
                  </a:cubicBezTo>
                  <a:cubicBezTo>
                    <a:pt x="18064" y="1945"/>
                    <a:pt x="18043" y="1949"/>
                    <a:pt x="18019" y="1956"/>
                  </a:cubicBezTo>
                  <a:cubicBezTo>
                    <a:pt x="17989" y="1966"/>
                    <a:pt x="17961" y="1970"/>
                    <a:pt x="17934" y="1970"/>
                  </a:cubicBezTo>
                  <a:cubicBezTo>
                    <a:pt x="17651" y="1970"/>
                    <a:pt x="17551" y="1476"/>
                    <a:pt x="17275" y="1476"/>
                  </a:cubicBezTo>
                  <a:cubicBezTo>
                    <a:pt x="17202" y="1476"/>
                    <a:pt x="17118" y="1510"/>
                    <a:pt x="17014" y="1597"/>
                  </a:cubicBezTo>
                  <a:cubicBezTo>
                    <a:pt x="17002" y="1561"/>
                    <a:pt x="16972" y="1519"/>
                    <a:pt x="16980" y="1487"/>
                  </a:cubicBezTo>
                  <a:cubicBezTo>
                    <a:pt x="17027" y="1289"/>
                    <a:pt x="17009" y="1231"/>
                    <a:pt x="16960" y="1231"/>
                  </a:cubicBezTo>
                  <a:cubicBezTo>
                    <a:pt x="16899" y="1231"/>
                    <a:pt x="16792" y="1321"/>
                    <a:pt x="16706" y="1347"/>
                  </a:cubicBezTo>
                  <a:cubicBezTo>
                    <a:pt x="16669" y="1358"/>
                    <a:pt x="16630" y="1364"/>
                    <a:pt x="16592" y="1364"/>
                  </a:cubicBezTo>
                  <a:cubicBezTo>
                    <a:pt x="16481" y="1364"/>
                    <a:pt x="16375" y="1316"/>
                    <a:pt x="16320" y="1215"/>
                  </a:cubicBezTo>
                  <a:cubicBezTo>
                    <a:pt x="15961" y="543"/>
                    <a:pt x="15303" y="745"/>
                    <a:pt x="14744" y="665"/>
                  </a:cubicBezTo>
                  <a:cubicBezTo>
                    <a:pt x="14739" y="665"/>
                    <a:pt x="14733" y="664"/>
                    <a:pt x="14727" y="664"/>
                  </a:cubicBezTo>
                  <a:cubicBezTo>
                    <a:pt x="14665" y="664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5"/>
                  </a:cubicBezTo>
                  <a:cubicBezTo>
                    <a:pt x="14541" y="354"/>
                    <a:pt x="14500" y="263"/>
                    <a:pt x="14417" y="263"/>
                  </a:cubicBezTo>
                  <a:cubicBezTo>
                    <a:pt x="14304" y="263"/>
                    <a:pt x="14111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5" y="400"/>
                    <a:pt x="13867" y="396"/>
                    <a:pt x="13816" y="396"/>
                  </a:cubicBezTo>
                  <a:cubicBezTo>
                    <a:pt x="13793" y="396"/>
                    <a:pt x="13770" y="396"/>
                    <a:pt x="13746" y="396"/>
                  </a:cubicBezTo>
                  <a:cubicBezTo>
                    <a:pt x="13667" y="396"/>
                    <a:pt x="13584" y="388"/>
                    <a:pt x="13507" y="311"/>
                  </a:cubicBezTo>
                  <a:cubicBezTo>
                    <a:pt x="13252" y="59"/>
                    <a:pt x="12911" y="0"/>
                    <a:pt x="1258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6;p30">
              <a:extLst>
                <a:ext uri="{FF2B5EF4-FFF2-40B4-BE49-F238E27FC236}">
                  <a16:creationId xmlns:a16="http://schemas.microsoft.com/office/drawing/2014/main" id="{64B26724-994A-6B73-C3CF-C75D7AC3B886}"/>
                </a:ext>
              </a:extLst>
            </p:cNvPr>
            <p:cNvSpPr/>
            <p:nvPr/>
          </p:nvSpPr>
          <p:spPr>
            <a:xfrm>
              <a:off x="208125" y="1859425"/>
              <a:ext cx="320200" cy="384775"/>
            </a:xfrm>
            <a:custGeom>
              <a:avLst/>
              <a:gdLst/>
              <a:ahLst/>
              <a:cxnLst/>
              <a:rect l="l" t="t" r="r" b="b"/>
              <a:pathLst>
                <a:path w="12808" h="15391" extrusionOk="0">
                  <a:moveTo>
                    <a:pt x="10148" y="916"/>
                  </a:moveTo>
                  <a:cubicBezTo>
                    <a:pt x="10183" y="916"/>
                    <a:pt x="10219" y="918"/>
                    <a:pt x="10256" y="923"/>
                  </a:cubicBezTo>
                  <a:cubicBezTo>
                    <a:pt x="10337" y="934"/>
                    <a:pt x="10415" y="953"/>
                    <a:pt x="10573" y="984"/>
                  </a:cubicBezTo>
                  <a:cubicBezTo>
                    <a:pt x="9809" y="2200"/>
                    <a:pt x="8774" y="3166"/>
                    <a:pt x="8059" y="4452"/>
                  </a:cubicBezTo>
                  <a:lnTo>
                    <a:pt x="8059" y="4452"/>
                  </a:lnTo>
                  <a:cubicBezTo>
                    <a:pt x="7910" y="4244"/>
                    <a:pt x="7756" y="4067"/>
                    <a:pt x="7553" y="4067"/>
                  </a:cubicBezTo>
                  <a:cubicBezTo>
                    <a:pt x="7532" y="4067"/>
                    <a:pt x="7510" y="4069"/>
                    <a:pt x="7488" y="4073"/>
                  </a:cubicBezTo>
                  <a:cubicBezTo>
                    <a:pt x="7371" y="4094"/>
                    <a:pt x="7255" y="4103"/>
                    <a:pt x="7141" y="4103"/>
                  </a:cubicBezTo>
                  <a:cubicBezTo>
                    <a:pt x="6505" y="4103"/>
                    <a:pt x="5913" y="3826"/>
                    <a:pt x="5289" y="3768"/>
                  </a:cubicBezTo>
                  <a:cubicBezTo>
                    <a:pt x="4480" y="3694"/>
                    <a:pt x="3668" y="3650"/>
                    <a:pt x="2884" y="3394"/>
                  </a:cubicBezTo>
                  <a:cubicBezTo>
                    <a:pt x="2873" y="3391"/>
                    <a:pt x="2862" y="3390"/>
                    <a:pt x="2851" y="3390"/>
                  </a:cubicBezTo>
                  <a:cubicBezTo>
                    <a:pt x="2740" y="3390"/>
                    <a:pt x="2583" y="3532"/>
                    <a:pt x="2473" y="3532"/>
                  </a:cubicBezTo>
                  <a:cubicBezTo>
                    <a:pt x="2403" y="3532"/>
                    <a:pt x="2353" y="3474"/>
                    <a:pt x="2348" y="3282"/>
                  </a:cubicBezTo>
                  <a:cubicBezTo>
                    <a:pt x="2341" y="3033"/>
                    <a:pt x="2718" y="2999"/>
                    <a:pt x="2975" y="2899"/>
                  </a:cubicBezTo>
                  <a:cubicBezTo>
                    <a:pt x="4336" y="2372"/>
                    <a:pt x="5777" y="2160"/>
                    <a:pt x="7174" y="1787"/>
                  </a:cubicBezTo>
                  <a:cubicBezTo>
                    <a:pt x="7749" y="1632"/>
                    <a:pt x="8394" y="1655"/>
                    <a:pt x="8972" y="1454"/>
                  </a:cubicBezTo>
                  <a:cubicBezTo>
                    <a:pt x="9377" y="1314"/>
                    <a:pt x="9679" y="916"/>
                    <a:pt x="10148" y="916"/>
                  </a:cubicBezTo>
                  <a:close/>
                  <a:moveTo>
                    <a:pt x="11230" y="2075"/>
                  </a:moveTo>
                  <a:cubicBezTo>
                    <a:pt x="11501" y="2075"/>
                    <a:pt x="11301" y="2278"/>
                    <a:pt x="11315" y="2376"/>
                  </a:cubicBezTo>
                  <a:cubicBezTo>
                    <a:pt x="11528" y="3698"/>
                    <a:pt x="11685" y="5030"/>
                    <a:pt x="11953" y="6340"/>
                  </a:cubicBezTo>
                  <a:cubicBezTo>
                    <a:pt x="12031" y="6723"/>
                    <a:pt x="11675" y="6774"/>
                    <a:pt x="11663" y="7076"/>
                  </a:cubicBezTo>
                  <a:cubicBezTo>
                    <a:pt x="11654" y="7304"/>
                    <a:pt x="11587" y="7373"/>
                    <a:pt x="11494" y="7373"/>
                  </a:cubicBezTo>
                  <a:cubicBezTo>
                    <a:pt x="11368" y="7373"/>
                    <a:pt x="11195" y="7244"/>
                    <a:pt x="11062" y="7216"/>
                  </a:cubicBezTo>
                  <a:cubicBezTo>
                    <a:pt x="11047" y="7213"/>
                    <a:pt x="11027" y="7203"/>
                    <a:pt x="11014" y="7203"/>
                  </a:cubicBezTo>
                  <a:cubicBezTo>
                    <a:pt x="11010" y="7203"/>
                    <a:pt x="11007" y="7204"/>
                    <a:pt x="11005" y="7206"/>
                  </a:cubicBezTo>
                  <a:cubicBezTo>
                    <a:pt x="10428" y="7655"/>
                    <a:pt x="9620" y="7499"/>
                    <a:pt x="9045" y="7956"/>
                  </a:cubicBezTo>
                  <a:cubicBezTo>
                    <a:pt x="8970" y="8013"/>
                    <a:pt x="8863" y="8058"/>
                    <a:pt x="8770" y="8059"/>
                  </a:cubicBezTo>
                  <a:cubicBezTo>
                    <a:pt x="7810" y="8066"/>
                    <a:pt x="7007" y="8610"/>
                    <a:pt x="6121" y="8814"/>
                  </a:cubicBezTo>
                  <a:cubicBezTo>
                    <a:pt x="5723" y="8906"/>
                    <a:pt x="5314" y="9117"/>
                    <a:pt x="4890" y="9117"/>
                  </a:cubicBezTo>
                  <a:cubicBezTo>
                    <a:pt x="4809" y="9117"/>
                    <a:pt x="4728" y="9109"/>
                    <a:pt x="4646" y="9091"/>
                  </a:cubicBezTo>
                  <a:cubicBezTo>
                    <a:pt x="4617" y="9085"/>
                    <a:pt x="4592" y="9082"/>
                    <a:pt x="4571" y="9082"/>
                  </a:cubicBezTo>
                  <a:cubicBezTo>
                    <a:pt x="4443" y="9082"/>
                    <a:pt x="4455" y="9190"/>
                    <a:pt x="4397" y="9255"/>
                  </a:cubicBezTo>
                  <a:cubicBezTo>
                    <a:pt x="4326" y="9336"/>
                    <a:pt x="4251" y="9455"/>
                    <a:pt x="4186" y="9455"/>
                  </a:cubicBezTo>
                  <a:cubicBezTo>
                    <a:pt x="4140" y="9455"/>
                    <a:pt x="4099" y="9396"/>
                    <a:pt x="4067" y="9225"/>
                  </a:cubicBezTo>
                  <a:cubicBezTo>
                    <a:pt x="4064" y="9205"/>
                    <a:pt x="3972" y="9179"/>
                    <a:pt x="3933" y="9179"/>
                  </a:cubicBezTo>
                  <a:cubicBezTo>
                    <a:pt x="3925" y="9179"/>
                    <a:pt x="3919" y="9180"/>
                    <a:pt x="3917" y="9183"/>
                  </a:cubicBezTo>
                  <a:cubicBezTo>
                    <a:pt x="3665" y="9547"/>
                    <a:pt x="3193" y="9394"/>
                    <a:pt x="2865" y="9658"/>
                  </a:cubicBezTo>
                  <a:cubicBezTo>
                    <a:pt x="2762" y="9742"/>
                    <a:pt x="2665" y="9781"/>
                    <a:pt x="2579" y="9781"/>
                  </a:cubicBezTo>
                  <a:cubicBezTo>
                    <a:pt x="2386" y="9781"/>
                    <a:pt x="2241" y="9590"/>
                    <a:pt x="2168" y="9273"/>
                  </a:cubicBezTo>
                  <a:cubicBezTo>
                    <a:pt x="1986" y="8494"/>
                    <a:pt x="1777" y="7692"/>
                    <a:pt x="1681" y="6930"/>
                  </a:cubicBezTo>
                  <a:cubicBezTo>
                    <a:pt x="1587" y="6187"/>
                    <a:pt x="1079" y="5596"/>
                    <a:pt x="1143" y="4828"/>
                  </a:cubicBezTo>
                  <a:cubicBezTo>
                    <a:pt x="1172" y="4490"/>
                    <a:pt x="1281" y="4380"/>
                    <a:pt x="1498" y="4380"/>
                  </a:cubicBezTo>
                  <a:cubicBezTo>
                    <a:pt x="1552" y="4380"/>
                    <a:pt x="1611" y="4387"/>
                    <a:pt x="1678" y="4398"/>
                  </a:cubicBezTo>
                  <a:cubicBezTo>
                    <a:pt x="1879" y="4432"/>
                    <a:pt x="2078" y="4473"/>
                    <a:pt x="2148" y="4487"/>
                  </a:cubicBezTo>
                  <a:cubicBezTo>
                    <a:pt x="3177" y="4834"/>
                    <a:pt x="4135" y="4822"/>
                    <a:pt x="5057" y="5019"/>
                  </a:cubicBezTo>
                  <a:cubicBezTo>
                    <a:pt x="5960" y="5212"/>
                    <a:pt x="6889" y="5278"/>
                    <a:pt x="7767" y="5588"/>
                  </a:cubicBezTo>
                  <a:cubicBezTo>
                    <a:pt x="7784" y="5593"/>
                    <a:pt x="7803" y="5596"/>
                    <a:pt x="7825" y="5596"/>
                  </a:cubicBezTo>
                  <a:cubicBezTo>
                    <a:pt x="8133" y="5596"/>
                    <a:pt x="8932" y="5057"/>
                    <a:pt x="9067" y="4811"/>
                  </a:cubicBezTo>
                  <a:cubicBezTo>
                    <a:pt x="9432" y="4143"/>
                    <a:pt x="9774" y="3449"/>
                    <a:pt x="10435" y="3001"/>
                  </a:cubicBezTo>
                  <a:cubicBezTo>
                    <a:pt x="10680" y="2834"/>
                    <a:pt x="10827" y="2596"/>
                    <a:pt x="10899" y="2316"/>
                  </a:cubicBezTo>
                  <a:cubicBezTo>
                    <a:pt x="10943" y="2139"/>
                    <a:pt x="11081" y="2079"/>
                    <a:pt x="11217" y="2075"/>
                  </a:cubicBezTo>
                  <a:cubicBezTo>
                    <a:pt x="11222" y="2075"/>
                    <a:pt x="11226" y="2075"/>
                    <a:pt x="11230" y="2075"/>
                  </a:cubicBezTo>
                  <a:close/>
                  <a:moveTo>
                    <a:pt x="11382" y="1"/>
                  </a:moveTo>
                  <a:cubicBezTo>
                    <a:pt x="11176" y="1"/>
                    <a:pt x="10993" y="146"/>
                    <a:pt x="10813" y="146"/>
                  </a:cubicBezTo>
                  <a:cubicBezTo>
                    <a:pt x="10802" y="146"/>
                    <a:pt x="10791" y="146"/>
                    <a:pt x="10780" y="145"/>
                  </a:cubicBezTo>
                  <a:cubicBezTo>
                    <a:pt x="10635" y="130"/>
                    <a:pt x="10490" y="123"/>
                    <a:pt x="10347" y="123"/>
                  </a:cubicBezTo>
                  <a:cubicBezTo>
                    <a:pt x="9470" y="123"/>
                    <a:pt x="8630" y="373"/>
                    <a:pt x="7781" y="516"/>
                  </a:cubicBezTo>
                  <a:cubicBezTo>
                    <a:pt x="7728" y="525"/>
                    <a:pt x="7674" y="529"/>
                    <a:pt x="7620" y="529"/>
                  </a:cubicBezTo>
                  <a:cubicBezTo>
                    <a:pt x="7398" y="529"/>
                    <a:pt x="7171" y="467"/>
                    <a:pt x="6963" y="467"/>
                  </a:cubicBezTo>
                  <a:cubicBezTo>
                    <a:pt x="6820" y="467"/>
                    <a:pt x="6686" y="496"/>
                    <a:pt x="6568" y="593"/>
                  </a:cubicBezTo>
                  <a:cubicBezTo>
                    <a:pt x="6038" y="1028"/>
                    <a:pt x="5242" y="631"/>
                    <a:pt x="4785" y="1234"/>
                  </a:cubicBezTo>
                  <a:cubicBezTo>
                    <a:pt x="4742" y="1292"/>
                    <a:pt x="4653" y="1325"/>
                    <a:pt x="4552" y="1325"/>
                  </a:cubicBezTo>
                  <a:cubicBezTo>
                    <a:pt x="4497" y="1325"/>
                    <a:pt x="4439" y="1315"/>
                    <a:pt x="4382" y="1294"/>
                  </a:cubicBezTo>
                  <a:cubicBezTo>
                    <a:pt x="4307" y="1266"/>
                    <a:pt x="4233" y="1254"/>
                    <a:pt x="4161" y="1254"/>
                  </a:cubicBezTo>
                  <a:cubicBezTo>
                    <a:pt x="3850" y="1254"/>
                    <a:pt x="3567" y="1473"/>
                    <a:pt x="3288" y="1547"/>
                  </a:cubicBezTo>
                  <a:cubicBezTo>
                    <a:pt x="2860" y="1659"/>
                    <a:pt x="2457" y="1991"/>
                    <a:pt x="1991" y="2154"/>
                  </a:cubicBezTo>
                  <a:cubicBezTo>
                    <a:pt x="1693" y="2256"/>
                    <a:pt x="1244" y="2165"/>
                    <a:pt x="1124" y="2642"/>
                  </a:cubicBezTo>
                  <a:cubicBezTo>
                    <a:pt x="1108" y="2707"/>
                    <a:pt x="1050" y="2732"/>
                    <a:pt x="975" y="2732"/>
                  </a:cubicBezTo>
                  <a:cubicBezTo>
                    <a:pt x="925" y="2732"/>
                    <a:pt x="868" y="2721"/>
                    <a:pt x="810" y="2702"/>
                  </a:cubicBezTo>
                  <a:cubicBezTo>
                    <a:pt x="739" y="2678"/>
                    <a:pt x="675" y="2667"/>
                    <a:pt x="618" y="2667"/>
                  </a:cubicBezTo>
                  <a:cubicBezTo>
                    <a:pt x="408" y="2667"/>
                    <a:pt x="294" y="2815"/>
                    <a:pt x="286" y="3029"/>
                  </a:cubicBezTo>
                  <a:cubicBezTo>
                    <a:pt x="0" y="3924"/>
                    <a:pt x="390" y="4702"/>
                    <a:pt x="470" y="5501"/>
                  </a:cubicBezTo>
                  <a:cubicBezTo>
                    <a:pt x="607" y="6886"/>
                    <a:pt x="1015" y="8234"/>
                    <a:pt x="1138" y="9626"/>
                  </a:cubicBezTo>
                  <a:cubicBezTo>
                    <a:pt x="1181" y="10099"/>
                    <a:pt x="1518" y="10489"/>
                    <a:pt x="1804" y="10732"/>
                  </a:cubicBezTo>
                  <a:cubicBezTo>
                    <a:pt x="1942" y="10849"/>
                    <a:pt x="2177" y="10907"/>
                    <a:pt x="2433" y="10907"/>
                  </a:cubicBezTo>
                  <a:cubicBezTo>
                    <a:pt x="2631" y="10907"/>
                    <a:pt x="2842" y="10872"/>
                    <a:pt x="3031" y="10804"/>
                  </a:cubicBezTo>
                  <a:cubicBezTo>
                    <a:pt x="3708" y="10558"/>
                    <a:pt x="4405" y="10382"/>
                    <a:pt x="5116" y="10248"/>
                  </a:cubicBezTo>
                  <a:cubicBezTo>
                    <a:pt x="5465" y="10182"/>
                    <a:pt x="5812" y="10078"/>
                    <a:pt x="6161" y="9996"/>
                  </a:cubicBezTo>
                  <a:cubicBezTo>
                    <a:pt x="6880" y="9829"/>
                    <a:pt x="7572" y="9532"/>
                    <a:pt x="8296" y="9407"/>
                  </a:cubicBezTo>
                  <a:cubicBezTo>
                    <a:pt x="8931" y="9297"/>
                    <a:pt x="9561" y="9076"/>
                    <a:pt x="10097" y="8830"/>
                  </a:cubicBezTo>
                  <a:cubicBezTo>
                    <a:pt x="10834" y="8494"/>
                    <a:pt x="11877" y="8592"/>
                    <a:pt x="12270" y="7622"/>
                  </a:cubicBezTo>
                  <a:cubicBezTo>
                    <a:pt x="12807" y="7605"/>
                    <a:pt x="12711" y="7167"/>
                    <a:pt x="12729" y="6864"/>
                  </a:cubicBezTo>
                  <a:cubicBezTo>
                    <a:pt x="12761" y="6350"/>
                    <a:pt x="12732" y="5787"/>
                    <a:pt x="12612" y="5329"/>
                  </a:cubicBezTo>
                  <a:cubicBezTo>
                    <a:pt x="12341" y="4286"/>
                    <a:pt x="12312" y="3215"/>
                    <a:pt x="12106" y="2168"/>
                  </a:cubicBezTo>
                  <a:cubicBezTo>
                    <a:pt x="12033" y="1792"/>
                    <a:pt x="11905" y="1335"/>
                    <a:pt x="12017" y="935"/>
                  </a:cubicBezTo>
                  <a:cubicBezTo>
                    <a:pt x="12135" y="522"/>
                    <a:pt x="11949" y="336"/>
                    <a:pt x="11666" y="108"/>
                  </a:cubicBezTo>
                  <a:cubicBezTo>
                    <a:pt x="11566" y="28"/>
                    <a:pt x="11472" y="1"/>
                    <a:pt x="11382" y="1"/>
                  </a:cubicBezTo>
                  <a:close/>
                  <a:moveTo>
                    <a:pt x="10695" y="10370"/>
                  </a:moveTo>
                  <a:cubicBezTo>
                    <a:pt x="10551" y="10370"/>
                    <a:pt x="10411" y="10434"/>
                    <a:pt x="10292" y="10592"/>
                  </a:cubicBezTo>
                  <a:cubicBezTo>
                    <a:pt x="10068" y="10889"/>
                    <a:pt x="10229" y="11226"/>
                    <a:pt x="10546" y="11461"/>
                  </a:cubicBezTo>
                  <a:cubicBezTo>
                    <a:pt x="10939" y="11753"/>
                    <a:pt x="11341" y="12041"/>
                    <a:pt x="11692" y="12380"/>
                  </a:cubicBezTo>
                  <a:cubicBezTo>
                    <a:pt x="11811" y="12495"/>
                    <a:pt x="11893" y="12540"/>
                    <a:pt x="11952" y="12540"/>
                  </a:cubicBezTo>
                  <a:cubicBezTo>
                    <a:pt x="12070" y="12540"/>
                    <a:pt x="12098" y="12359"/>
                    <a:pt x="12147" y="12193"/>
                  </a:cubicBezTo>
                  <a:cubicBezTo>
                    <a:pt x="12268" y="11956"/>
                    <a:pt x="12120" y="11759"/>
                    <a:pt x="12054" y="11550"/>
                  </a:cubicBezTo>
                  <a:cubicBezTo>
                    <a:pt x="11923" y="11135"/>
                    <a:pt x="11535" y="10943"/>
                    <a:pt x="11259" y="10658"/>
                  </a:cubicBezTo>
                  <a:cubicBezTo>
                    <a:pt x="11096" y="10491"/>
                    <a:pt x="10893" y="10370"/>
                    <a:pt x="10695" y="10370"/>
                  </a:cubicBezTo>
                  <a:close/>
                  <a:moveTo>
                    <a:pt x="8960" y="11648"/>
                  </a:moveTo>
                  <a:cubicBezTo>
                    <a:pt x="8897" y="11648"/>
                    <a:pt x="8829" y="11670"/>
                    <a:pt x="8757" y="11721"/>
                  </a:cubicBezTo>
                  <a:cubicBezTo>
                    <a:pt x="8457" y="11930"/>
                    <a:pt x="8333" y="12375"/>
                    <a:pt x="8581" y="12706"/>
                  </a:cubicBezTo>
                  <a:cubicBezTo>
                    <a:pt x="8924" y="13164"/>
                    <a:pt x="9105" y="13700"/>
                    <a:pt x="9364" y="14193"/>
                  </a:cubicBezTo>
                  <a:cubicBezTo>
                    <a:pt x="9510" y="14473"/>
                    <a:pt x="9528" y="14753"/>
                    <a:pt x="9828" y="14753"/>
                  </a:cubicBezTo>
                  <a:cubicBezTo>
                    <a:pt x="9839" y="14753"/>
                    <a:pt x="9852" y="14753"/>
                    <a:pt x="9864" y="14752"/>
                  </a:cubicBezTo>
                  <a:cubicBezTo>
                    <a:pt x="10040" y="14770"/>
                    <a:pt x="10169" y="14915"/>
                    <a:pt x="10299" y="14915"/>
                  </a:cubicBezTo>
                  <a:cubicBezTo>
                    <a:pt x="10356" y="14915"/>
                    <a:pt x="10414" y="14887"/>
                    <a:pt x="10476" y="14806"/>
                  </a:cubicBezTo>
                  <a:lnTo>
                    <a:pt x="10475" y="14806"/>
                  </a:lnTo>
                  <a:cubicBezTo>
                    <a:pt x="10549" y="14709"/>
                    <a:pt x="10620" y="14605"/>
                    <a:pt x="10564" y="14466"/>
                  </a:cubicBezTo>
                  <a:cubicBezTo>
                    <a:pt x="10239" y="13660"/>
                    <a:pt x="10003" y="12814"/>
                    <a:pt x="9483" y="12097"/>
                  </a:cubicBezTo>
                  <a:cubicBezTo>
                    <a:pt x="9341" y="11901"/>
                    <a:pt x="9176" y="11648"/>
                    <a:pt x="8960" y="11648"/>
                  </a:cubicBezTo>
                  <a:close/>
                  <a:moveTo>
                    <a:pt x="7106" y="11825"/>
                  </a:moveTo>
                  <a:cubicBezTo>
                    <a:pt x="6864" y="11825"/>
                    <a:pt x="6732" y="12036"/>
                    <a:pt x="6689" y="12344"/>
                  </a:cubicBezTo>
                  <a:cubicBezTo>
                    <a:pt x="6568" y="13197"/>
                    <a:pt x="6422" y="14045"/>
                    <a:pt x="6396" y="14909"/>
                  </a:cubicBezTo>
                  <a:cubicBezTo>
                    <a:pt x="6387" y="15192"/>
                    <a:pt x="6588" y="15350"/>
                    <a:pt x="6768" y="15386"/>
                  </a:cubicBezTo>
                  <a:cubicBezTo>
                    <a:pt x="6785" y="15389"/>
                    <a:pt x="6802" y="15391"/>
                    <a:pt x="6818" y="15391"/>
                  </a:cubicBezTo>
                  <a:cubicBezTo>
                    <a:pt x="6987" y="15391"/>
                    <a:pt x="7098" y="15208"/>
                    <a:pt x="7163" y="14999"/>
                  </a:cubicBezTo>
                  <a:cubicBezTo>
                    <a:pt x="7340" y="14416"/>
                    <a:pt x="7394" y="13813"/>
                    <a:pt x="7518" y="13223"/>
                  </a:cubicBezTo>
                  <a:cubicBezTo>
                    <a:pt x="7563" y="13009"/>
                    <a:pt x="7655" y="12792"/>
                    <a:pt x="7640" y="12582"/>
                  </a:cubicBezTo>
                  <a:cubicBezTo>
                    <a:pt x="7620" y="12280"/>
                    <a:pt x="7544" y="11913"/>
                    <a:pt x="7215" y="11838"/>
                  </a:cubicBezTo>
                  <a:cubicBezTo>
                    <a:pt x="7177" y="11829"/>
                    <a:pt x="7140" y="11825"/>
                    <a:pt x="7106" y="11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7;p30">
              <a:extLst>
                <a:ext uri="{FF2B5EF4-FFF2-40B4-BE49-F238E27FC236}">
                  <a16:creationId xmlns:a16="http://schemas.microsoft.com/office/drawing/2014/main" id="{BA32FEB4-498D-AFCD-CD0C-76B4F4AE7676}"/>
                </a:ext>
              </a:extLst>
            </p:cNvPr>
            <p:cNvSpPr/>
            <p:nvPr/>
          </p:nvSpPr>
          <p:spPr>
            <a:xfrm>
              <a:off x="106075" y="1701250"/>
              <a:ext cx="574750" cy="747225"/>
            </a:xfrm>
            <a:custGeom>
              <a:avLst/>
              <a:gdLst/>
              <a:ahLst/>
              <a:cxnLst/>
              <a:rect l="l" t="t" r="r" b="b"/>
              <a:pathLst>
                <a:path w="22990" h="29889" extrusionOk="0">
                  <a:moveTo>
                    <a:pt x="10998" y="1566"/>
                  </a:moveTo>
                  <a:cubicBezTo>
                    <a:pt x="11155" y="1566"/>
                    <a:pt x="11313" y="1576"/>
                    <a:pt x="11472" y="1599"/>
                  </a:cubicBezTo>
                  <a:cubicBezTo>
                    <a:pt x="12175" y="1699"/>
                    <a:pt x="12887" y="1689"/>
                    <a:pt x="13590" y="1847"/>
                  </a:cubicBezTo>
                  <a:cubicBezTo>
                    <a:pt x="14346" y="2017"/>
                    <a:pt x="15102" y="2107"/>
                    <a:pt x="15813" y="2476"/>
                  </a:cubicBezTo>
                  <a:cubicBezTo>
                    <a:pt x="17107" y="3147"/>
                    <a:pt x="18286" y="3956"/>
                    <a:pt x="19213" y="5083"/>
                  </a:cubicBezTo>
                  <a:cubicBezTo>
                    <a:pt x="19895" y="5914"/>
                    <a:pt x="20243" y="6947"/>
                    <a:pt x="20784" y="7865"/>
                  </a:cubicBezTo>
                  <a:cubicBezTo>
                    <a:pt x="20961" y="8166"/>
                    <a:pt x="20929" y="8536"/>
                    <a:pt x="20985" y="8862"/>
                  </a:cubicBezTo>
                  <a:cubicBezTo>
                    <a:pt x="21208" y="10132"/>
                    <a:pt x="21552" y="11393"/>
                    <a:pt x="21370" y="12711"/>
                  </a:cubicBezTo>
                  <a:lnTo>
                    <a:pt x="21370" y="12712"/>
                  </a:lnTo>
                  <a:cubicBezTo>
                    <a:pt x="21259" y="13511"/>
                    <a:pt x="21370" y="14376"/>
                    <a:pt x="21105" y="15112"/>
                  </a:cubicBezTo>
                  <a:cubicBezTo>
                    <a:pt x="20769" y="16049"/>
                    <a:pt x="20686" y="17131"/>
                    <a:pt x="19867" y="17867"/>
                  </a:cubicBezTo>
                  <a:cubicBezTo>
                    <a:pt x="19675" y="18039"/>
                    <a:pt x="19942" y="18327"/>
                    <a:pt x="19770" y="18562"/>
                  </a:cubicBezTo>
                  <a:cubicBezTo>
                    <a:pt x="19343" y="19138"/>
                    <a:pt x="19019" y="19792"/>
                    <a:pt x="18521" y="20314"/>
                  </a:cubicBezTo>
                  <a:cubicBezTo>
                    <a:pt x="18265" y="20582"/>
                    <a:pt x="18122" y="20923"/>
                    <a:pt x="17925" y="21219"/>
                  </a:cubicBezTo>
                  <a:cubicBezTo>
                    <a:pt x="17264" y="22213"/>
                    <a:pt x="16372" y="22994"/>
                    <a:pt x="15625" y="23904"/>
                  </a:cubicBezTo>
                  <a:cubicBezTo>
                    <a:pt x="14584" y="25174"/>
                    <a:pt x="13293" y="26198"/>
                    <a:pt x="12207" y="27428"/>
                  </a:cubicBezTo>
                  <a:cubicBezTo>
                    <a:pt x="11912" y="27764"/>
                    <a:pt x="11671" y="28305"/>
                    <a:pt x="11063" y="28350"/>
                  </a:cubicBezTo>
                  <a:cubicBezTo>
                    <a:pt x="11012" y="28354"/>
                    <a:pt x="10962" y="28357"/>
                    <a:pt x="10915" y="28357"/>
                  </a:cubicBezTo>
                  <a:cubicBezTo>
                    <a:pt x="10747" y="28357"/>
                    <a:pt x="10607" y="28323"/>
                    <a:pt x="10512" y="28189"/>
                  </a:cubicBezTo>
                  <a:cubicBezTo>
                    <a:pt x="9988" y="27448"/>
                    <a:pt x="9080" y="27122"/>
                    <a:pt x="8557" y="26413"/>
                  </a:cubicBezTo>
                  <a:cubicBezTo>
                    <a:pt x="7960" y="25604"/>
                    <a:pt x="7162" y="24991"/>
                    <a:pt x="6576" y="24164"/>
                  </a:cubicBezTo>
                  <a:cubicBezTo>
                    <a:pt x="6271" y="23734"/>
                    <a:pt x="5984" y="23259"/>
                    <a:pt x="5591" y="22861"/>
                  </a:cubicBezTo>
                  <a:cubicBezTo>
                    <a:pt x="5140" y="22408"/>
                    <a:pt x="4890" y="21760"/>
                    <a:pt x="4590" y="21189"/>
                  </a:cubicBezTo>
                  <a:cubicBezTo>
                    <a:pt x="4222" y="20485"/>
                    <a:pt x="3815" y="19782"/>
                    <a:pt x="3519" y="19060"/>
                  </a:cubicBezTo>
                  <a:cubicBezTo>
                    <a:pt x="3270" y="18451"/>
                    <a:pt x="2986" y="17833"/>
                    <a:pt x="2789" y="17187"/>
                  </a:cubicBezTo>
                  <a:cubicBezTo>
                    <a:pt x="2441" y="16049"/>
                    <a:pt x="2176" y="14888"/>
                    <a:pt x="1938" y="13729"/>
                  </a:cubicBezTo>
                  <a:cubicBezTo>
                    <a:pt x="1868" y="13392"/>
                    <a:pt x="1674" y="12884"/>
                    <a:pt x="2007" y="12498"/>
                  </a:cubicBezTo>
                  <a:cubicBezTo>
                    <a:pt x="1547" y="12078"/>
                    <a:pt x="1972" y="11574"/>
                    <a:pt x="1877" y="11145"/>
                  </a:cubicBezTo>
                  <a:cubicBezTo>
                    <a:pt x="1727" y="10463"/>
                    <a:pt x="2034" y="9874"/>
                    <a:pt x="2076" y="9239"/>
                  </a:cubicBezTo>
                  <a:cubicBezTo>
                    <a:pt x="2153" y="8073"/>
                    <a:pt x="2757" y="7092"/>
                    <a:pt x="3171" y="5981"/>
                  </a:cubicBezTo>
                  <a:cubicBezTo>
                    <a:pt x="3641" y="5608"/>
                    <a:pt x="3866" y="5006"/>
                    <a:pt x="4339" y="4560"/>
                  </a:cubicBezTo>
                  <a:cubicBezTo>
                    <a:pt x="4693" y="4226"/>
                    <a:pt x="5024" y="3844"/>
                    <a:pt x="5357" y="3481"/>
                  </a:cubicBezTo>
                  <a:cubicBezTo>
                    <a:pt x="5588" y="3229"/>
                    <a:pt x="5859" y="3261"/>
                    <a:pt x="6092" y="3125"/>
                  </a:cubicBezTo>
                  <a:cubicBezTo>
                    <a:pt x="6793" y="2718"/>
                    <a:pt x="7432" y="2222"/>
                    <a:pt x="8294" y="2068"/>
                  </a:cubicBezTo>
                  <a:cubicBezTo>
                    <a:pt x="9197" y="1906"/>
                    <a:pt x="10080" y="1566"/>
                    <a:pt x="10998" y="1566"/>
                  </a:cubicBezTo>
                  <a:close/>
                  <a:moveTo>
                    <a:pt x="12590" y="0"/>
                  </a:moveTo>
                  <a:cubicBezTo>
                    <a:pt x="12421" y="0"/>
                    <a:pt x="12258" y="17"/>
                    <a:pt x="12114" y="30"/>
                  </a:cubicBezTo>
                  <a:cubicBezTo>
                    <a:pt x="11599" y="75"/>
                    <a:pt x="11058" y="183"/>
                    <a:pt x="10541" y="183"/>
                  </a:cubicBezTo>
                  <a:cubicBezTo>
                    <a:pt x="10516" y="183"/>
                    <a:pt x="10492" y="183"/>
                    <a:pt x="10468" y="182"/>
                  </a:cubicBezTo>
                  <a:cubicBezTo>
                    <a:pt x="10436" y="182"/>
                    <a:pt x="10404" y="181"/>
                    <a:pt x="10371" y="181"/>
                  </a:cubicBezTo>
                  <a:cubicBezTo>
                    <a:pt x="9202" y="181"/>
                    <a:pt x="8145" y="670"/>
                    <a:pt x="7124" y="1055"/>
                  </a:cubicBezTo>
                  <a:cubicBezTo>
                    <a:pt x="6261" y="1379"/>
                    <a:pt x="5355" y="1868"/>
                    <a:pt x="4605" y="2538"/>
                  </a:cubicBezTo>
                  <a:cubicBezTo>
                    <a:pt x="3878" y="3188"/>
                    <a:pt x="3170" y="3861"/>
                    <a:pt x="2644" y="4661"/>
                  </a:cubicBezTo>
                  <a:cubicBezTo>
                    <a:pt x="2185" y="5357"/>
                    <a:pt x="1676" y="6061"/>
                    <a:pt x="1563" y="6672"/>
                  </a:cubicBezTo>
                  <a:cubicBezTo>
                    <a:pt x="1059" y="7781"/>
                    <a:pt x="840" y="8718"/>
                    <a:pt x="580" y="9646"/>
                  </a:cubicBezTo>
                  <a:cubicBezTo>
                    <a:pt x="63" y="11486"/>
                    <a:pt x="1" y="13353"/>
                    <a:pt x="306" y="15205"/>
                  </a:cubicBezTo>
                  <a:cubicBezTo>
                    <a:pt x="552" y="16689"/>
                    <a:pt x="1243" y="18060"/>
                    <a:pt x="1801" y="19456"/>
                  </a:cubicBezTo>
                  <a:cubicBezTo>
                    <a:pt x="2441" y="21058"/>
                    <a:pt x="3453" y="22463"/>
                    <a:pt x="4506" y="23799"/>
                  </a:cubicBezTo>
                  <a:cubicBezTo>
                    <a:pt x="5406" y="24940"/>
                    <a:pt x="6355" y="26057"/>
                    <a:pt x="7371" y="27115"/>
                  </a:cubicBezTo>
                  <a:cubicBezTo>
                    <a:pt x="8307" y="28089"/>
                    <a:pt x="9343" y="28960"/>
                    <a:pt x="10464" y="29712"/>
                  </a:cubicBezTo>
                  <a:cubicBezTo>
                    <a:pt x="10637" y="29828"/>
                    <a:pt x="10800" y="29888"/>
                    <a:pt x="10978" y="29888"/>
                  </a:cubicBezTo>
                  <a:cubicBezTo>
                    <a:pt x="11103" y="29888"/>
                    <a:pt x="11235" y="29859"/>
                    <a:pt x="11382" y="29799"/>
                  </a:cubicBezTo>
                  <a:cubicBezTo>
                    <a:pt x="12213" y="29457"/>
                    <a:pt x="12575" y="28614"/>
                    <a:pt x="13275" y="28122"/>
                  </a:cubicBezTo>
                  <a:cubicBezTo>
                    <a:pt x="13867" y="27707"/>
                    <a:pt x="14254" y="26995"/>
                    <a:pt x="14851" y="26593"/>
                  </a:cubicBezTo>
                  <a:cubicBezTo>
                    <a:pt x="15519" y="26143"/>
                    <a:pt x="15799" y="25323"/>
                    <a:pt x="16552" y="24989"/>
                  </a:cubicBezTo>
                  <a:cubicBezTo>
                    <a:pt x="16628" y="24956"/>
                    <a:pt x="16683" y="24835"/>
                    <a:pt x="16714" y="24744"/>
                  </a:cubicBezTo>
                  <a:cubicBezTo>
                    <a:pt x="16897" y="24180"/>
                    <a:pt x="17424" y="23863"/>
                    <a:pt x="17814" y="23538"/>
                  </a:cubicBezTo>
                  <a:cubicBezTo>
                    <a:pt x="18357" y="23083"/>
                    <a:pt x="18624" y="22447"/>
                    <a:pt x="19084" y="21952"/>
                  </a:cubicBezTo>
                  <a:cubicBezTo>
                    <a:pt x="19400" y="21614"/>
                    <a:pt x="19664" y="21028"/>
                    <a:pt x="19971" y="20604"/>
                  </a:cubicBezTo>
                  <a:cubicBezTo>
                    <a:pt x="20701" y="19599"/>
                    <a:pt x="21172" y="18472"/>
                    <a:pt x="21721" y="17381"/>
                  </a:cubicBezTo>
                  <a:cubicBezTo>
                    <a:pt x="22076" y="16675"/>
                    <a:pt x="22093" y="15847"/>
                    <a:pt x="22378" y="15101"/>
                  </a:cubicBezTo>
                  <a:cubicBezTo>
                    <a:pt x="22705" y="14240"/>
                    <a:pt x="22561" y="13286"/>
                    <a:pt x="22840" y="12401"/>
                  </a:cubicBezTo>
                  <a:cubicBezTo>
                    <a:pt x="22989" y="11924"/>
                    <a:pt x="22776" y="11388"/>
                    <a:pt x="22700" y="10923"/>
                  </a:cubicBezTo>
                  <a:cubicBezTo>
                    <a:pt x="22521" y="9819"/>
                    <a:pt x="22518" y="8686"/>
                    <a:pt x="22072" y="7604"/>
                  </a:cubicBezTo>
                  <a:cubicBezTo>
                    <a:pt x="21607" y="6477"/>
                    <a:pt x="21253" y="5313"/>
                    <a:pt x="20425" y="4383"/>
                  </a:cubicBezTo>
                  <a:cubicBezTo>
                    <a:pt x="19826" y="3712"/>
                    <a:pt x="19381" y="2881"/>
                    <a:pt x="18481" y="2518"/>
                  </a:cubicBezTo>
                  <a:cubicBezTo>
                    <a:pt x="18354" y="2467"/>
                    <a:pt x="18261" y="2335"/>
                    <a:pt x="18244" y="2174"/>
                  </a:cubicBezTo>
                  <a:cubicBezTo>
                    <a:pt x="18232" y="2064"/>
                    <a:pt x="18196" y="1946"/>
                    <a:pt x="18083" y="1946"/>
                  </a:cubicBezTo>
                  <a:cubicBezTo>
                    <a:pt x="18064" y="1946"/>
                    <a:pt x="18043" y="1949"/>
                    <a:pt x="18019" y="1957"/>
                  </a:cubicBezTo>
                  <a:cubicBezTo>
                    <a:pt x="17989" y="1966"/>
                    <a:pt x="17961" y="1971"/>
                    <a:pt x="17934" y="1971"/>
                  </a:cubicBezTo>
                  <a:cubicBezTo>
                    <a:pt x="17652" y="1971"/>
                    <a:pt x="17552" y="1476"/>
                    <a:pt x="17276" y="1476"/>
                  </a:cubicBezTo>
                  <a:cubicBezTo>
                    <a:pt x="17203" y="1476"/>
                    <a:pt x="17118" y="1511"/>
                    <a:pt x="17014" y="1598"/>
                  </a:cubicBezTo>
                  <a:cubicBezTo>
                    <a:pt x="17002" y="1561"/>
                    <a:pt x="16972" y="1520"/>
                    <a:pt x="16980" y="1488"/>
                  </a:cubicBezTo>
                  <a:cubicBezTo>
                    <a:pt x="17028" y="1290"/>
                    <a:pt x="17009" y="1231"/>
                    <a:pt x="16961" y="1231"/>
                  </a:cubicBezTo>
                  <a:cubicBezTo>
                    <a:pt x="16900" y="1231"/>
                    <a:pt x="16793" y="1321"/>
                    <a:pt x="16707" y="1347"/>
                  </a:cubicBezTo>
                  <a:cubicBezTo>
                    <a:pt x="16670" y="1359"/>
                    <a:pt x="16631" y="1364"/>
                    <a:pt x="16593" y="1364"/>
                  </a:cubicBezTo>
                  <a:cubicBezTo>
                    <a:pt x="16482" y="1364"/>
                    <a:pt x="16375" y="1316"/>
                    <a:pt x="16322" y="1215"/>
                  </a:cubicBezTo>
                  <a:cubicBezTo>
                    <a:pt x="15961" y="544"/>
                    <a:pt x="15303" y="744"/>
                    <a:pt x="14744" y="666"/>
                  </a:cubicBezTo>
                  <a:cubicBezTo>
                    <a:pt x="14739" y="665"/>
                    <a:pt x="14733" y="665"/>
                    <a:pt x="14727" y="665"/>
                  </a:cubicBezTo>
                  <a:cubicBezTo>
                    <a:pt x="14665" y="665"/>
                    <a:pt x="14568" y="703"/>
                    <a:pt x="14516" y="703"/>
                  </a:cubicBezTo>
                  <a:cubicBezTo>
                    <a:pt x="14490" y="703"/>
                    <a:pt x="14475" y="694"/>
                    <a:pt x="14480" y="666"/>
                  </a:cubicBezTo>
                  <a:cubicBezTo>
                    <a:pt x="14541" y="354"/>
                    <a:pt x="14500" y="264"/>
                    <a:pt x="14417" y="264"/>
                  </a:cubicBezTo>
                  <a:cubicBezTo>
                    <a:pt x="14303" y="264"/>
                    <a:pt x="14110" y="435"/>
                    <a:pt x="13998" y="435"/>
                  </a:cubicBezTo>
                  <a:cubicBezTo>
                    <a:pt x="13983" y="435"/>
                    <a:pt x="13969" y="432"/>
                    <a:pt x="13957" y="425"/>
                  </a:cubicBezTo>
                  <a:cubicBezTo>
                    <a:pt x="13914" y="399"/>
                    <a:pt x="13865" y="395"/>
                    <a:pt x="13814" y="395"/>
                  </a:cubicBezTo>
                  <a:cubicBezTo>
                    <a:pt x="13792" y="395"/>
                    <a:pt x="13769" y="396"/>
                    <a:pt x="13747" y="396"/>
                  </a:cubicBezTo>
                  <a:cubicBezTo>
                    <a:pt x="13668" y="396"/>
                    <a:pt x="13585" y="388"/>
                    <a:pt x="13508" y="312"/>
                  </a:cubicBezTo>
                  <a:cubicBezTo>
                    <a:pt x="13252" y="59"/>
                    <a:pt x="12911" y="0"/>
                    <a:pt x="12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506;p23">
            <a:extLst>
              <a:ext uri="{FF2B5EF4-FFF2-40B4-BE49-F238E27FC236}">
                <a16:creationId xmlns:a16="http://schemas.microsoft.com/office/drawing/2014/main" id="{EAE5B91D-9232-8B3A-3FC7-63C8D71FF416}"/>
              </a:ext>
            </a:extLst>
          </p:cNvPr>
          <p:cNvGrpSpPr/>
          <p:nvPr/>
        </p:nvGrpSpPr>
        <p:grpSpPr>
          <a:xfrm>
            <a:off x="8134877" y="0"/>
            <a:ext cx="1009123" cy="1313971"/>
            <a:chOff x="6151764" y="3887194"/>
            <a:chExt cx="1009123" cy="1313971"/>
          </a:xfrm>
        </p:grpSpPr>
        <p:grpSp>
          <p:nvGrpSpPr>
            <p:cNvPr id="5" name="Google Shape;507;p23">
              <a:extLst>
                <a:ext uri="{FF2B5EF4-FFF2-40B4-BE49-F238E27FC236}">
                  <a16:creationId xmlns:a16="http://schemas.microsoft.com/office/drawing/2014/main" id="{E96AE5BD-26F9-A846-AE35-C477143AC4DC}"/>
                </a:ext>
              </a:extLst>
            </p:cNvPr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16" name="Google Shape;508;p23">
                <a:extLst>
                  <a:ext uri="{FF2B5EF4-FFF2-40B4-BE49-F238E27FC236}">
                    <a16:creationId xmlns:a16="http://schemas.microsoft.com/office/drawing/2014/main" id="{CF8870D7-FEFA-5C06-4245-CBB4981C42A5}"/>
                  </a:ext>
                </a:extLst>
              </p:cNvPr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509;p23">
                <a:extLst>
                  <a:ext uri="{FF2B5EF4-FFF2-40B4-BE49-F238E27FC236}">
                    <a16:creationId xmlns:a16="http://schemas.microsoft.com/office/drawing/2014/main" id="{C1C4D5A8-1B83-433B-6993-8964325773C1}"/>
                  </a:ext>
                </a:extLst>
              </p:cNvPr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10;p23">
                <a:extLst>
                  <a:ext uri="{FF2B5EF4-FFF2-40B4-BE49-F238E27FC236}">
                    <a16:creationId xmlns:a16="http://schemas.microsoft.com/office/drawing/2014/main" id="{92BE3CC5-8C49-FD15-DBDE-8AEF2A753971}"/>
                  </a:ext>
                </a:extLst>
              </p:cNvPr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511;p23">
                <a:extLst>
                  <a:ext uri="{FF2B5EF4-FFF2-40B4-BE49-F238E27FC236}">
                    <a16:creationId xmlns:a16="http://schemas.microsoft.com/office/drawing/2014/main" id="{60339B33-8F89-CED7-C2BE-5AC48271B04E}"/>
                  </a:ext>
                </a:extLst>
              </p:cNvPr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12;p23">
                <a:extLst>
                  <a:ext uri="{FF2B5EF4-FFF2-40B4-BE49-F238E27FC236}">
                    <a16:creationId xmlns:a16="http://schemas.microsoft.com/office/drawing/2014/main" id="{0746A6CC-91B0-92CA-1088-19B49AD43A93}"/>
                  </a:ext>
                </a:extLst>
              </p:cNvPr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513;p23">
                <a:extLst>
                  <a:ext uri="{FF2B5EF4-FFF2-40B4-BE49-F238E27FC236}">
                    <a16:creationId xmlns:a16="http://schemas.microsoft.com/office/drawing/2014/main" id="{5A8F82B4-276C-F469-DC32-2CBB035D4377}"/>
                  </a:ext>
                </a:extLst>
              </p:cNvPr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514;p23">
                <a:extLst>
                  <a:ext uri="{FF2B5EF4-FFF2-40B4-BE49-F238E27FC236}">
                    <a16:creationId xmlns:a16="http://schemas.microsoft.com/office/drawing/2014/main" id="{3759BD77-D489-E22F-13EA-A845EC2E5DEA}"/>
                  </a:ext>
                </a:extLst>
              </p:cNvPr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515;p23">
                <a:extLst>
                  <a:ext uri="{FF2B5EF4-FFF2-40B4-BE49-F238E27FC236}">
                    <a16:creationId xmlns:a16="http://schemas.microsoft.com/office/drawing/2014/main" id="{BE1AA153-29B0-FAF4-EA48-2462C073A8F6}"/>
                  </a:ext>
                </a:extLst>
              </p:cNvPr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516;p23">
                <a:extLst>
                  <a:ext uri="{FF2B5EF4-FFF2-40B4-BE49-F238E27FC236}">
                    <a16:creationId xmlns:a16="http://schemas.microsoft.com/office/drawing/2014/main" id="{0DFCEBE1-E18E-DC8D-33C3-DDF52CD1C816}"/>
                  </a:ext>
                </a:extLst>
              </p:cNvPr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517;p23">
              <a:extLst>
                <a:ext uri="{FF2B5EF4-FFF2-40B4-BE49-F238E27FC236}">
                  <a16:creationId xmlns:a16="http://schemas.microsoft.com/office/drawing/2014/main" id="{F9931C82-0BE3-5D61-23CB-904CBB4FC671}"/>
                </a:ext>
              </a:extLst>
            </p:cNvPr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14" name="Google Shape;518;p23">
                <a:extLst>
                  <a:ext uri="{FF2B5EF4-FFF2-40B4-BE49-F238E27FC236}">
                    <a16:creationId xmlns:a16="http://schemas.microsoft.com/office/drawing/2014/main" id="{E8F048F9-B512-A1C7-708C-66EB1B1B48C4}"/>
                  </a:ext>
                </a:extLst>
              </p:cNvPr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519;p23">
                <a:extLst>
                  <a:ext uri="{FF2B5EF4-FFF2-40B4-BE49-F238E27FC236}">
                    <a16:creationId xmlns:a16="http://schemas.microsoft.com/office/drawing/2014/main" id="{BE140E24-B8CC-CCAE-05F5-FA6327E0B857}"/>
                  </a:ext>
                </a:extLst>
              </p:cNvPr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788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2295</Words>
  <Application>Microsoft Office PowerPoint</Application>
  <PresentationFormat>全屏显示(16:9)</PresentationFormat>
  <Paragraphs>347</Paragraphs>
  <Slides>57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Permanent Marker</vt:lpstr>
      <vt:lpstr>Comfortaa</vt:lpstr>
      <vt:lpstr>Times New Roman</vt:lpstr>
      <vt:lpstr>MV Boli</vt:lpstr>
      <vt:lpstr>Arial</vt:lpstr>
      <vt:lpstr>Wingdings</vt:lpstr>
      <vt:lpstr>Cambria Math</vt:lpstr>
      <vt:lpstr>SKETCH LESSON</vt:lpstr>
      <vt:lpstr>IPv6 and comparisons with IPv4</vt:lpstr>
      <vt:lpstr>CONTENTS</vt:lpstr>
      <vt:lpstr>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05</vt:lpstr>
      <vt:lpstr>Difference: The length of the IPv6 header must be an integer multiple of 8B, while the length of the IPv4 header must be an integer multiple of 4B.</vt:lpstr>
      <vt:lpstr>Difference: IPv6 expands addresses from 32 bits (4B) to 128 bits (16B).</vt:lpstr>
      <vt:lpstr>PowerPoint 演示文稿</vt:lpstr>
      <vt:lpstr>PowerPoint 演示文稿</vt:lpstr>
      <vt:lpstr>PowerPoint 演示文稿</vt:lpstr>
      <vt:lpstr>Fragment can be done by routers and hosts.</vt:lpstr>
      <vt:lpstr>Protocol field</vt:lpstr>
      <vt:lpstr>06</vt:lpstr>
      <vt:lpstr>PowerPoint 演示文稿</vt:lpstr>
      <vt:lpstr> Tunneling </vt:lpstr>
      <vt:lpstr>PowerPoint 演示文稿</vt:lpstr>
      <vt:lpstr>PowerPoint 演示文稿</vt:lpstr>
      <vt:lpstr>QA</vt:lpstr>
      <vt:lpstr>PowerPoint 演示文稿</vt:lpstr>
      <vt:lpstr>PowerPoint 演示文稿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Final project</dc:title>
  <dc:creator>张航铭</dc:creator>
  <cp:lastModifiedBy>航铭 张</cp:lastModifiedBy>
  <cp:revision>89</cp:revision>
  <dcterms:modified xsi:type="dcterms:W3CDTF">2023-10-22T03:37:24Z</dcterms:modified>
</cp:coreProperties>
</file>