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630" r:id="rId3"/>
    <p:sldId id="291" r:id="rId4"/>
    <p:sldId id="518" r:id="rId5"/>
    <p:sldId id="413" r:id="rId6"/>
    <p:sldId id="414" r:id="rId7"/>
    <p:sldId id="415" r:id="rId8"/>
    <p:sldId id="416" r:id="rId9"/>
    <p:sldId id="417" r:id="rId10"/>
    <p:sldId id="418" r:id="rId11"/>
    <p:sldId id="519" r:id="rId12"/>
    <p:sldId id="520" r:id="rId13"/>
    <p:sldId id="521" r:id="rId14"/>
    <p:sldId id="522" r:id="rId15"/>
    <p:sldId id="526" r:id="rId16"/>
    <p:sldId id="523" r:id="rId17"/>
    <p:sldId id="527" r:id="rId18"/>
    <p:sldId id="436" r:id="rId19"/>
    <p:sldId id="438" r:id="rId20"/>
    <p:sldId id="474" r:id="rId21"/>
    <p:sldId id="475" r:id="rId22"/>
    <p:sldId id="476" r:id="rId23"/>
    <p:sldId id="477" r:id="rId24"/>
    <p:sldId id="478" r:id="rId25"/>
    <p:sldId id="531" r:id="rId26"/>
    <p:sldId id="479" r:id="rId27"/>
    <p:sldId id="480" r:id="rId28"/>
    <p:sldId id="481" r:id="rId29"/>
    <p:sldId id="482" r:id="rId30"/>
    <p:sldId id="483" r:id="rId31"/>
    <p:sldId id="532" r:id="rId32"/>
    <p:sldId id="485" r:id="rId33"/>
    <p:sldId id="533" r:id="rId34"/>
    <p:sldId id="536" r:id="rId35"/>
    <p:sldId id="538" r:id="rId36"/>
    <p:sldId id="541" r:id="rId37"/>
    <p:sldId id="490" r:id="rId38"/>
    <p:sldId id="534" r:id="rId39"/>
    <p:sldId id="494" r:id="rId40"/>
    <p:sldId id="495" r:id="rId41"/>
    <p:sldId id="496" r:id="rId42"/>
    <p:sldId id="510" r:id="rId43"/>
    <p:sldId id="497" r:id="rId44"/>
    <p:sldId id="618" r:id="rId45"/>
    <p:sldId id="619" r:id="rId46"/>
    <p:sldId id="620" r:id="rId47"/>
    <p:sldId id="621" r:id="rId48"/>
    <p:sldId id="622" r:id="rId49"/>
    <p:sldId id="623" r:id="rId50"/>
    <p:sldId id="624" r:id="rId51"/>
    <p:sldId id="625" r:id="rId52"/>
    <p:sldId id="626" r:id="rId53"/>
    <p:sldId id="627" r:id="rId54"/>
    <p:sldId id="628" r:id="rId55"/>
    <p:sldId id="412" r:id="rId5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CC3300"/>
    <a:srgbClr val="FF3300"/>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952"/>
    <p:restoredTop sz="94672"/>
  </p:normalViewPr>
  <p:slideViewPr>
    <p:cSldViewPr showGuides="1">
      <p:cViewPr varScale="1">
        <p:scale>
          <a:sx n="124" d="100"/>
          <a:sy n="124" d="100"/>
        </p:scale>
        <p:origin x="1224" y="168"/>
      </p:cViewPr>
      <p:guideLst>
        <p:guide orient="horz" pos="2160"/>
        <p:guide pos="285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notesMaster" Target="notesMasters/notesMaster1.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19.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Tahoma" panose="020B0604030504040204" pitchFamily="34" charset="0"/>
                <a:ea typeface="宋体"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Tahoma" panose="020B0604030504040204" pitchFamily="34" charset="0"/>
                <a:ea typeface="宋体"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kumimoji="1" sz="1200">
                <a:latin typeface="Tahoma" panose="020B0604030504040204" pitchFamily="34" charset="0"/>
                <a:ea typeface="宋体"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5" name="幻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lvl1pPr algn="r">
              <a:defRPr kumimoji="1" sz="1200"/>
            </a:lvl1pPr>
          </a:lstStyle>
          <a:p>
            <a:pPr marL="0" marR="0" lvl="0" indent="0" algn="r" defTabSz="914400" rtl="0" eaLnBrk="0" fontAlgn="base" latinLnBrk="0" hangingPunct="0">
              <a:lnSpc>
                <a:spcPct val="100000"/>
              </a:lnSpc>
              <a:spcBef>
                <a:spcPct val="0"/>
              </a:spcBef>
              <a:spcAft>
                <a:spcPct val="0"/>
              </a:spcAft>
              <a:buClrTx/>
              <a:buSzTx/>
              <a:buFontTx/>
              <a:buNone/>
              <a:defRPr/>
            </a:pPr>
            <a:fld id="{03C60419-CF2C-4340-AB6E-55F1D3FA520F}" type="slidenum">
              <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90204" pitchFamily="34" charset="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9318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90204" pitchFamily="34" charset="0"/>
                <a:ea typeface="宋体"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100"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p:cNvSpPr>
          <p:nvPr>
            <p:ph type="body" sz="quarter"/>
          </p:nvPr>
        </p:nvSpPr>
        <p:spPr>
          <a:xfrm>
            <a:off x="914400" y="4343400"/>
            <a:ext cx="5029200" cy="4114800"/>
          </a:xfrm>
          <a:prstGeom prst="rect">
            <a:avLst/>
          </a:prstGeom>
          <a:noFill/>
          <a:ln w="9525">
            <a:noFill/>
          </a:ln>
        </p:spPr>
        <p:txBody>
          <a:bodyPr vert="horz" wrap="square"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9319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90204" pitchFamily="34" charset="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9319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9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356B94-D7EB-914C-83B1-DADC02FFA002}" type="slidenum">
              <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pic>
        <p:nvPicPr>
          <p:cNvPr id="2051" name="Picture 8" descr="CCNL-LOGO"/>
          <p:cNvPicPr>
            <a:picLocks noChangeAspect="1"/>
          </p:cNvPicPr>
          <p:nvPr userDrawn="1"/>
        </p:nvPicPr>
        <p:blipFill>
          <a:blip r:embed="rId2"/>
          <a:stretch>
            <a:fillRect/>
          </a:stretch>
        </p:blipFill>
        <p:spPr>
          <a:xfrm>
            <a:off x="539750" y="6308725"/>
            <a:ext cx="3346450" cy="336550"/>
          </a:xfrm>
          <a:prstGeom prst="rect">
            <a:avLst/>
          </a:prstGeom>
          <a:noFill/>
          <a:ln w="9525">
            <a:noFill/>
          </a:ln>
        </p:spPr>
      </p:pic>
      <p:pic>
        <p:nvPicPr>
          <p:cNvPr id="2052" name="Picture 9"/>
          <p:cNvPicPr>
            <a:picLocks noChangeAspect="1"/>
          </p:cNvPicPr>
          <p:nvPr userDrawn="1"/>
        </p:nvPicPr>
        <p:blipFill>
          <a:blip r:embed="rId3"/>
          <a:stretch>
            <a:fillRect/>
          </a:stretch>
        </p:blipFill>
        <p:spPr>
          <a:xfrm>
            <a:off x="6553200" y="6248400"/>
            <a:ext cx="1905000" cy="406400"/>
          </a:xfrm>
          <a:prstGeom prst="rect">
            <a:avLst/>
          </a:prstGeom>
          <a:noFill/>
          <a:ln w="9525">
            <a:noFill/>
          </a:ln>
        </p:spPr>
      </p:pic>
      <p:sp>
        <p:nvSpPr>
          <p:cNvPr id="474114" name="Rectangle 2"/>
          <p:cNvSpPr>
            <a:spLocks noGrp="1" noChangeArrowheads="1"/>
          </p:cNvSpPr>
          <p:nvPr>
            <p:ph type="ctrTitle"/>
          </p:nvPr>
        </p:nvSpPr>
        <p:spPr>
          <a:xfrm>
            <a:off x="685800" y="990600"/>
            <a:ext cx="7772400" cy="1371600"/>
          </a:xfrm>
        </p:spPr>
        <p:txBody>
          <a:bodyPr/>
          <a:lstStyle>
            <a:lvl1pPr>
              <a:defRPr sz="4400"/>
            </a:lvl1pPr>
          </a:lstStyle>
          <a:p>
            <a:pPr fontAlgn="base"/>
            <a:r>
              <a:rPr lang="zh-CN" altLang="en-US" strike="noStrike" noProof="1"/>
              <a:t>单击此处编辑母版标题样式</a:t>
            </a:r>
            <a:endParaRPr lang="zh-CN" altLang="en-US" strike="noStrike" noProof="1"/>
          </a:p>
        </p:txBody>
      </p:sp>
      <p:sp>
        <p:nvSpPr>
          <p:cNvPr id="47411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fontAlgn="base"/>
            <a:r>
              <a:rPr lang="zh-CN" altLang="en-US" strike="noStrike" noProof="1"/>
              <a:t>单击此处编辑母版副标题样式</a:t>
            </a:r>
            <a:endParaRPr lang="zh-CN" altLang="en-US" strike="noStrike" noProof="1"/>
          </a:p>
        </p:txBody>
      </p:sp>
      <p:sp>
        <p:nvSpPr>
          <p:cNvPr id="15"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6"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7"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FD71D28-47FD-6948-B523-513EBC52F3F4}"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54700"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82073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66738" y="1268413"/>
            <a:ext cx="3924300"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1268413"/>
            <a:ext cx="3924300"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268413"/>
            <a:ext cx="39243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1268413"/>
            <a:ext cx="39243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宋体"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820738"/>
          </a:xfrm>
          <a:prstGeom prst="rect">
            <a:avLst/>
          </a:prstGeom>
          <a:noFill/>
          <a:ln w="9525">
            <a:noFill/>
          </a:ln>
        </p:spPr>
        <p:txBody>
          <a:bodyPr anchor="b" anchorCtr="0"/>
          <a:p>
            <a:pPr lvl="0"/>
            <a:r>
              <a:rPr lang="zh-CN" altLang="en-US"/>
              <a:t>单击此处编辑母版标题样式</a:t>
            </a:r>
            <a:endParaRPr lang="zh-CN" altLang="en-US"/>
          </a:p>
        </p:txBody>
      </p:sp>
      <p:sp>
        <p:nvSpPr>
          <p:cNvPr id="1027" name="Rectangle 3"/>
          <p:cNvSpPr>
            <a:spLocks noGrp="1"/>
          </p:cNvSpPr>
          <p:nvPr>
            <p:ph type="body"/>
          </p:nvPr>
        </p:nvSpPr>
        <p:spPr>
          <a:xfrm>
            <a:off x="566738" y="1268413"/>
            <a:ext cx="8001000" cy="4751387"/>
          </a:xfrm>
          <a:prstGeom prst="rect">
            <a:avLst/>
          </a:prstGeom>
          <a:noFill/>
          <a:ln w="9525">
            <a:noFill/>
          </a:ln>
        </p:spPr>
        <p:txBody>
          <a:bodyPr anchor="t" anchorCtr="0"/>
          <a:p>
            <a:pPr lvl="0" indent="-469900"/>
            <a:r>
              <a:rPr lang="zh-CN" altLang="en-US"/>
              <a:t>单击此处编辑母版文本样式</a:t>
            </a:r>
            <a:endParaRPr lang="zh-CN" altLang="en-US"/>
          </a:p>
          <a:p>
            <a:pPr lvl="1" indent="-436245"/>
            <a:r>
              <a:rPr lang="zh-CN" altLang="en-US"/>
              <a:t>第二级</a:t>
            </a:r>
            <a:endParaRPr lang="zh-CN" altLang="en-US"/>
          </a:p>
          <a:p>
            <a:pPr lvl="2" indent="-394970"/>
            <a:r>
              <a:rPr lang="zh-CN" altLang="en-US"/>
              <a:t>第三级</a:t>
            </a:r>
            <a:endParaRPr lang="zh-CN" altLang="en-US"/>
          </a:p>
          <a:p>
            <a:pPr lvl="3" indent="-387350"/>
            <a:r>
              <a:rPr lang="zh-CN" altLang="en-US"/>
              <a:t>第四级</a:t>
            </a:r>
            <a:endParaRPr lang="zh-CN" altLang="en-US"/>
          </a:p>
          <a:p>
            <a:pPr lvl="4" indent="-398780"/>
            <a:r>
              <a:rPr lang="zh-CN" altLang="en-US"/>
              <a:t>第五级</a:t>
            </a:r>
            <a:endParaRPr lang="zh-CN" altLang="en-US"/>
          </a:p>
        </p:txBody>
      </p:sp>
      <p:sp>
        <p:nvSpPr>
          <p:cNvPr id="1028" name="AutoShape 4"/>
          <p:cNvSpPr/>
          <p:nvPr/>
        </p:nvSpPr>
        <p:spPr>
          <a:xfrm>
            <a:off x="598488" y="1158875"/>
            <a:ext cx="7958137" cy="109538"/>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473094"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Verdana" panose="020B0804030504040204" pitchFamily="34" charset="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473095"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Verdana" panose="020B0804030504040204" pitchFamily="34" charset="0"/>
                <a:ea typeface="宋体"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473096"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Verdana" panose="020B08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473097" name="Text Box 9"/>
          <p:cNvSpPr txBox="1">
            <a:spLocks noChangeArrowheads="1"/>
          </p:cNvSpPr>
          <p:nvPr/>
        </p:nvSpPr>
        <p:spPr bwMode="auto">
          <a:xfrm>
            <a:off x="4284663" y="6302375"/>
            <a:ext cx="685800" cy="366713"/>
          </a:xfrm>
          <a:prstGeom prst="rect">
            <a:avLst/>
          </a:prstGeom>
          <a:noFill/>
          <a:ln w="9525">
            <a:noFill/>
            <a:miter lim="800000"/>
          </a:ln>
          <a:effectLst/>
        </p:spPr>
        <p:txBody>
          <a:bodyPr>
            <a:spAutoFit/>
          </a:bodyPr>
          <a:lstStyle>
            <a:lvl1pPr>
              <a:defRPr>
                <a:solidFill>
                  <a:schemeClr val="tx1"/>
                </a:solidFill>
                <a:latin typeface="Tahoma" panose="020B0604030504040204" pitchFamily="34" charset="0"/>
                <a:ea typeface="宋体" pitchFamily="2" charset="-122"/>
              </a:defRPr>
            </a:lvl1pPr>
            <a:lvl2pPr marL="742950" indent="-285750">
              <a:defRPr>
                <a:solidFill>
                  <a:schemeClr val="tx1"/>
                </a:solidFill>
                <a:latin typeface="Tahoma" panose="020B0604030504040204" pitchFamily="34" charset="0"/>
                <a:ea typeface="宋体" pitchFamily="2" charset="-122"/>
              </a:defRPr>
            </a:lvl2pPr>
            <a:lvl3pPr marL="1143000" indent="-228600">
              <a:defRPr>
                <a:solidFill>
                  <a:schemeClr val="tx1"/>
                </a:solidFill>
                <a:latin typeface="Tahoma" panose="020B0604030504040204" pitchFamily="34" charset="0"/>
                <a:ea typeface="宋体" pitchFamily="2" charset="-122"/>
              </a:defRPr>
            </a:lvl3pPr>
            <a:lvl4pPr marL="1600200" indent="-228600">
              <a:defRPr>
                <a:solidFill>
                  <a:schemeClr val="tx1"/>
                </a:solidFill>
                <a:latin typeface="Tahoma" panose="020B0604030504040204" pitchFamily="34" charset="0"/>
                <a:ea typeface="宋体" pitchFamily="2" charset="-122"/>
              </a:defRPr>
            </a:lvl4pPr>
            <a:lvl5pPr marL="2057400" indent="-228600">
              <a:defRPr>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1F9CF989-A083-DD46-8164-2B32D8E45592}" type="slidenum">
              <a:rPr kumimoji="0" lang="en-US" altLang="zh-CN" sz="1800" b="1" i="0" u="none" strike="noStrike" kern="1200" cap="none" spc="0" normalizeH="0" baseline="0" noProof="0" smtClean="0">
                <a:ln>
                  <a:noFill/>
                </a:ln>
                <a:solidFill>
                  <a:srgbClr val="FF3300"/>
                </a:solidFill>
                <a:effectLst/>
                <a:uLnTx/>
                <a:uFillTx/>
                <a:latin typeface="Arial" panose="020B0604020202090204" pitchFamily="34" charset="0"/>
                <a:ea typeface="宋体" pitchFamily="2" charset="-122"/>
                <a:cs typeface="+mn-cs"/>
                <a:sym typeface="+mn-ea"/>
              </a:rPr>
            </a:fld>
            <a:endParaRPr kumimoji="0" lang="en-US" altLang="zh-CN" sz="1800" b="1" i="0" u="none" strike="noStrike" kern="1200" cap="none" spc="0" normalizeH="0" baseline="0" noProof="0" smtClean="0">
              <a:ln>
                <a:noFill/>
              </a:ln>
              <a:solidFill>
                <a:srgbClr val="FF3300"/>
              </a:solidFill>
              <a:effectLst/>
              <a:uLnTx/>
              <a:uFillTx/>
              <a:latin typeface="Arial" panose="020B0604020202090204" pitchFamily="34" charset="0"/>
              <a:ea typeface="宋体" pitchFamily="2" charset="-122"/>
              <a:cs typeface="+mn-cs"/>
              <a:sym typeface="+mn-ea"/>
            </a:endParaRPr>
          </a:p>
        </p:txBody>
      </p:sp>
      <p:pic>
        <p:nvPicPr>
          <p:cNvPr id="1034" name="Picture 10" descr="CCNL-LOGO"/>
          <p:cNvPicPr>
            <a:picLocks noChangeAspect="1"/>
          </p:cNvPicPr>
          <p:nvPr userDrawn="1"/>
        </p:nvPicPr>
        <p:blipFill>
          <a:blip r:embed="rId13"/>
          <a:stretch>
            <a:fillRect/>
          </a:stretch>
        </p:blipFill>
        <p:spPr>
          <a:xfrm>
            <a:off x="539750" y="6308725"/>
            <a:ext cx="3346450" cy="336550"/>
          </a:xfrm>
          <a:prstGeom prst="rect">
            <a:avLst/>
          </a:prstGeom>
          <a:noFill/>
          <a:ln w="9525">
            <a:noFill/>
          </a:ln>
        </p:spPr>
      </p:pic>
      <p:pic>
        <p:nvPicPr>
          <p:cNvPr id="1035" name="Picture 11"/>
          <p:cNvPicPr>
            <a:picLocks noChangeAspect="1"/>
          </p:cNvPicPr>
          <p:nvPr userDrawn="1"/>
        </p:nvPicPr>
        <p:blipFill>
          <a:blip r:embed="rId14"/>
          <a:stretch>
            <a:fillRect/>
          </a:stretch>
        </p:blipFill>
        <p:spPr>
          <a:xfrm>
            <a:off x="6553200" y="6248400"/>
            <a:ext cx="1905000" cy="406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kumimoji="1" sz="4200">
          <a:solidFill>
            <a:schemeClr val="tx2"/>
          </a:solidFill>
          <a:latin typeface="+mj-lt"/>
          <a:ea typeface="+mj-ea"/>
          <a:cs typeface="宋体" charset="0"/>
        </a:defRPr>
      </a:lvl1pPr>
      <a:lvl2pPr algn="l" rtl="0" eaLnBrk="0" fontAlgn="base" hangingPunct="0">
        <a:spcBef>
          <a:spcPct val="0"/>
        </a:spcBef>
        <a:spcAft>
          <a:spcPct val="0"/>
        </a:spcAft>
        <a:defRPr kumimoji="1" sz="4200">
          <a:solidFill>
            <a:schemeClr val="tx2"/>
          </a:solidFill>
          <a:latin typeface="Comic Sans MS" panose="030F0902030302020204" pitchFamily="66" charset="0"/>
          <a:ea typeface="宋体" pitchFamily="2" charset="-122"/>
          <a:cs typeface="宋体" charset="0"/>
        </a:defRPr>
      </a:lvl2pPr>
      <a:lvl3pPr algn="l" rtl="0" eaLnBrk="0" fontAlgn="base" hangingPunct="0">
        <a:spcBef>
          <a:spcPct val="0"/>
        </a:spcBef>
        <a:spcAft>
          <a:spcPct val="0"/>
        </a:spcAft>
        <a:defRPr kumimoji="1" sz="4200">
          <a:solidFill>
            <a:schemeClr val="tx2"/>
          </a:solidFill>
          <a:latin typeface="Comic Sans MS" panose="030F0902030302020204" pitchFamily="66" charset="0"/>
          <a:ea typeface="宋体" pitchFamily="2" charset="-122"/>
          <a:cs typeface="宋体" charset="0"/>
        </a:defRPr>
      </a:lvl3pPr>
      <a:lvl4pPr algn="l" rtl="0" eaLnBrk="0" fontAlgn="base" hangingPunct="0">
        <a:spcBef>
          <a:spcPct val="0"/>
        </a:spcBef>
        <a:spcAft>
          <a:spcPct val="0"/>
        </a:spcAft>
        <a:defRPr kumimoji="1" sz="4200">
          <a:solidFill>
            <a:schemeClr val="tx2"/>
          </a:solidFill>
          <a:latin typeface="Comic Sans MS" panose="030F0902030302020204" pitchFamily="66" charset="0"/>
          <a:ea typeface="宋体" pitchFamily="2" charset="-122"/>
          <a:cs typeface="宋体" charset="0"/>
        </a:defRPr>
      </a:lvl4pPr>
      <a:lvl5pPr algn="l" rtl="0" eaLnBrk="0" fontAlgn="base" hangingPunct="0">
        <a:spcBef>
          <a:spcPct val="0"/>
        </a:spcBef>
        <a:spcAft>
          <a:spcPct val="0"/>
        </a:spcAft>
        <a:defRPr kumimoji="1" sz="4200">
          <a:solidFill>
            <a:schemeClr val="tx2"/>
          </a:solidFill>
          <a:latin typeface="Comic Sans MS" panose="030F0902030302020204" pitchFamily="66" charset="0"/>
          <a:ea typeface="宋体" pitchFamily="2" charset="-122"/>
          <a:cs typeface="宋体" charset="0"/>
        </a:defRPr>
      </a:lvl5pPr>
      <a:lvl6pPr marL="457200" algn="l" rtl="0" fontAlgn="base">
        <a:spcBef>
          <a:spcPct val="0"/>
        </a:spcBef>
        <a:spcAft>
          <a:spcPct val="0"/>
        </a:spcAft>
        <a:defRPr sz="4200">
          <a:solidFill>
            <a:schemeClr val="tx2"/>
          </a:solidFill>
          <a:latin typeface="Comic Sans MS" panose="030F0902030302020204" pitchFamily="66" charset="0"/>
          <a:ea typeface="宋体" pitchFamily="2" charset="-122"/>
        </a:defRPr>
      </a:lvl6pPr>
      <a:lvl7pPr marL="914400" algn="l" rtl="0" fontAlgn="base">
        <a:spcBef>
          <a:spcPct val="0"/>
        </a:spcBef>
        <a:spcAft>
          <a:spcPct val="0"/>
        </a:spcAft>
        <a:defRPr sz="4200">
          <a:solidFill>
            <a:schemeClr val="tx2"/>
          </a:solidFill>
          <a:latin typeface="Comic Sans MS" panose="030F0902030302020204" pitchFamily="66" charset="0"/>
          <a:ea typeface="宋体" pitchFamily="2" charset="-122"/>
        </a:defRPr>
      </a:lvl7pPr>
      <a:lvl8pPr marL="1371600" algn="l" rtl="0" fontAlgn="base">
        <a:spcBef>
          <a:spcPct val="0"/>
        </a:spcBef>
        <a:spcAft>
          <a:spcPct val="0"/>
        </a:spcAft>
        <a:defRPr sz="4200">
          <a:solidFill>
            <a:schemeClr val="tx2"/>
          </a:solidFill>
          <a:latin typeface="Comic Sans MS" panose="030F0902030302020204" pitchFamily="66" charset="0"/>
          <a:ea typeface="宋体" pitchFamily="2" charset="-122"/>
        </a:defRPr>
      </a:lvl8pPr>
      <a:lvl9pPr marL="1828800" algn="l" rtl="0" fontAlgn="base">
        <a:spcBef>
          <a:spcPct val="0"/>
        </a:spcBef>
        <a:spcAft>
          <a:spcPct val="0"/>
        </a:spcAft>
        <a:defRPr sz="4200">
          <a:solidFill>
            <a:schemeClr val="tx2"/>
          </a:solidFill>
          <a:latin typeface="Comic Sans MS" panose="030F0902030302020204" pitchFamily="66" charset="0"/>
          <a:ea typeface="宋体"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宋体" charset="0"/>
        </a:defRPr>
      </a:lvl1pPr>
      <a:lvl2pPr marL="908050" indent="-436880"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vl6pPr marL="2551430" indent="-398780" algn="l" rtl="0" fontAlgn="base">
        <a:lnSpc>
          <a:spcPct val="12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lnSpc>
          <a:spcPct val="12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lnSpc>
          <a:spcPct val="12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lnSpc>
          <a:spcPct val="12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6.xml"/><Relationship Id="rId4" Type="http://schemas.openxmlformats.org/officeDocument/2006/relationships/image" Target="../media/image12.emf"/><Relationship Id="rId3" Type="http://schemas.openxmlformats.org/officeDocument/2006/relationships/oleObject" Target="../embeddings/oleObject2.bin"/><Relationship Id="rId2" Type="http://schemas.openxmlformats.org/officeDocument/2006/relationships/image" Target="../media/image11.e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13.wmf"/><Relationship Id="rId1"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21.wmf"/><Relationship Id="rId7" Type="http://schemas.openxmlformats.org/officeDocument/2006/relationships/oleObject" Target="../embeddings/oleObject9.bin"/><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 Id="rId3" Type="http://schemas.openxmlformats.org/officeDocument/2006/relationships/oleObject" Target="../embeddings/oleObject7.bin"/><Relationship Id="rId2" Type="http://schemas.openxmlformats.org/officeDocument/2006/relationships/image" Target="../media/image18.wmf"/><Relationship Id="rId12" Type="http://schemas.openxmlformats.org/officeDocument/2006/relationships/vmlDrawing" Target="../drawings/vmlDrawing5.vml"/><Relationship Id="rId11" Type="http://schemas.openxmlformats.org/officeDocument/2006/relationships/slideLayout" Target="../slideLayouts/slideLayout6.xml"/><Relationship Id="rId10" Type="http://schemas.openxmlformats.org/officeDocument/2006/relationships/image" Target="../media/image22.wmf"/><Relationship Id="rId1"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24.wmf"/><Relationship Id="rId7" Type="http://schemas.openxmlformats.org/officeDocument/2006/relationships/oleObject" Target="../embeddings/oleObject14.bin"/><Relationship Id="rId6" Type="http://schemas.openxmlformats.org/officeDocument/2006/relationships/image" Target="../media/image23.wmf"/><Relationship Id="rId5" Type="http://schemas.openxmlformats.org/officeDocument/2006/relationships/oleObject" Target="../embeddings/oleObject13.bin"/><Relationship Id="rId4" Type="http://schemas.openxmlformats.org/officeDocument/2006/relationships/image" Target="../media/image19.wmf"/><Relationship Id="rId3" Type="http://schemas.openxmlformats.org/officeDocument/2006/relationships/oleObject" Target="../embeddings/oleObject12.bin"/><Relationship Id="rId2" Type="http://schemas.openxmlformats.org/officeDocument/2006/relationships/image" Target="../media/image18.wmf"/><Relationship Id="rId12" Type="http://schemas.openxmlformats.org/officeDocument/2006/relationships/vmlDrawing" Target="../drawings/vmlDrawing6.vml"/><Relationship Id="rId11" Type="http://schemas.openxmlformats.org/officeDocument/2006/relationships/slideLayout" Target="../slideLayouts/slideLayout6.xml"/><Relationship Id="rId10" Type="http://schemas.openxmlformats.org/officeDocument/2006/relationships/image" Target="../media/image25.wmf"/><Relationship Id="rId1"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28.wmf"/><Relationship Id="rId7" Type="http://schemas.openxmlformats.org/officeDocument/2006/relationships/oleObject" Target="../embeddings/oleObject19.bin"/><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27.wmf"/><Relationship Id="rId3" Type="http://schemas.openxmlformats.org/officeDocument/2006/relationships/oleObject" Target="../embeddings/oleObject17.bin"/><Relationship Id="rId2" Type="http://schemas.openxmlformats.org/officeDocument/2006/relationships/image" Target="../media/image26.wmf"/><Relationship Id="rId10" Type="http://schemas.openxmlformats.org/officeDocument/2006/relationships/vmlDrawing" Target="../drawings/vmlDrawing7.vml"/><Relationship Id="rId1"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6.xml"/><Relationship Id="rId2" Type="http://schemas.openxmlformats.org/officeDocument/2006/relationships/image" Target="../media/image30.wmf"/><Relationship Id="rId1"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6.x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2.wmf"/><Relationship Id="rId3" Type="http://schemas.openxmlformats.org/officeDocument/2006/relationships/oleObject" Target="../embeddings/oleObject22.bin"/><Relationship Id="rId2" Type="http://schemas.openxmlformats.org/officeDocument/2006/relationships/image" Target="../media/image31.wmf"/><Relationship Id="rId1"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6.xml"/><Relationship Id="rId6" Type="http://schemas.openxmlformats.org/officeDocument/2006/relationships/image" Target="../media/image36.wmf"/><Relationship Id="rId5" Type="http://schemas.openxmlformats.org/officeDocument/2006/relationships/oleObject" Target="../embeddings/oleObject26.bin"/><Relationship Id="rId4" Type="http://schemas.openxmlformats.org/officeDocument/2006/relationships/image" Target="../media/image35.wmf"/><Relationship Id="rId3" Type="http://schemas.openxmlformats.org/officeDocument/2006/relationships/oleObject" Target="../embeddings/oleObject25.bin"/><Relationship Id="rId2" Type="http://schemas.openxmlformats.org/officeDocument/2006/relationships/image" Target="../media/image34.wmf"/><Relationship Id="rId1" Type="http://schemas.openxmlformats.org/officeDocument/2006/relationships/oleObject" Target="../embeddings/oleObject24.bin"/></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6.xml"/><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 Id="rId3" Type="http://schemas.openxmlformats.org/officeDocument/2006/relationships/oleObject" Target="../embeddings/oleObject28.bin"/><Relationship Id="rId2" Type="http://schemas.openxmlformats.org/officeDocument/2006/relationships/image" Target="../media/image37.wmf"/><Relationship Id="rId1"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6.xml"/><Relationship Id="rId6" Type="http://schemas.openxmlformats.org/officeDocument/2006/relationships/image" Target="../media/image42.wmf"/><Relationship Id="rId5" Type="http://schemas.openxmlformats.org/officeDocument/2006/relationships/oleObject" Target="../embeddings/oleObject32.bin"/><Relationship Id="rId4" Type="http://schemas.openxmlformats.org/officeDocument/2006/relationships/image" Target="../media/image41.wmf"/><Relationship Id="rId3" Type="http://schemas.openxmlformats.org/officeDocument/2006/relationships/oleObject" Target="../embeddings/oleObject31.bin"/><Relationship Id="rId2" Type="http://schemas.openxmlformats.org/officeDocument/2006/relationships/image" Target="../media/image40.wmf"/><Relationship Id="rId1" Type="http://schemas.openxmlformats.org/officeDocument/2006/relationships/oleObject" Target="../embeddings/oleObject30.bin"/></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3.jpeg"/></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6.xml"/><Relationship Id="rId6" Type="http://schemas.openxmlformats.org/officeDocument/2006/relationships/image" Target="../media/image46.wmf"/><Relationship Id="rId5" Type="http://schemas.openxmlformats.org/officeDocument/2006/relationships/oleObject" Target="../embeddings/oleObject35.bin"/><Relationship Id="rId4" Type="http://schemas.openxmlformats.org/officeDocument/2006/relationships/image" Target="../media/image45.wmf"/><Relationship Id="rId3" Type="http://schemas.openxmlformats.org/officeDocument/2006/relationships/oleObject" Target="../embeddings/oleObject34.bin"/><Relationship Id="rId2" Type="http://schemas.openxmlformats.org/officeDocument/2006/relationships/image" Target="../media/image44.wmf"/><Relationship Id="rId1" Type="http://schemas.openxmlformats.org/officeDocument/2006/relationships/oleObject" Target="../embeddings/oleObject33.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3"/>
          <p:cNvSpPr>
            <a:spLocks noGrp="1"/>
          </p:cNvSpPr>
          <p:nvPr>
            <p:ph type="subTitle" idx="1"/>
          </p:nvPr>
        </p:nvSpPr>
        <p:spPr>
          <a:xfrm>
            <a:off x="684213" y="3357563"/>
            <a:ext cx="8208962" cy="2808287"/>
          </a:xfrm>
          <a:solidFill>
            <a:schemeClr val="accent2"/>
          </a:solidFill>
          <a:ln>
            <a:solidFill>
              <a:srgbClr val="FF0000"/>
            </a:solidFill>
            <a:miter/>
          </a:ln>
        </p:spPr>
        <p:txBody>
          <a:bodyPr vert="horz" wrap="square" lIns="91440" tIns="45720" rIns="91440" bIns="45720" anchor="t" anchorCtr="0"/>
          <a:p>
            <a:pPr>
              <a:lnSpc>
                <a:spcPct val="80000"/>
              </a:lnSpc>
              <a:buSzTx/>
            </a:pPr>
            <a:r>
              <a:rPr lang="zh-CN" altLang="en-US" sz="2400">
                <a:solidFill>
                  <a:schemeClr val="bg1"/>
                </a:solidFill>
                <a:latin typeface="+mn-lt"/>
                <a:ea typeface="+mn-ea"/>
                <a:cs typeface="宋体" charset="0"/>
              </a:rPr>
              <a:t>王昊翔 </a:t>
            </a:r>
            <a:endParaRPr lang="en-US" altLang="zh-CN" sz="2400">
              <a:solidFill>
                <a:schemeClr val="bg1"/>
              </a:solidFill>
              <a:latin typeface="+mn-lt"/>
              <a:ea typeface="+mn-ea"/>
              <a:cs typeface="宋体" charset="0"/>
            </a:endParaRPr>
          </a:p>
          <a:p>
            <a:pPr>
              <a:lnSpc>
                <a:spcPct val="80000"/>
              </a:lnSpc>
              <a:buSzTx/>
            </a:pPr>
            <a:r>
              <a:rPr lang="en-US" altLang="zh-CN" sz="2400">
                <a:solidFill>
                  <a:schemeClr val="bg1"/>
                </a:solidFill>
                <a:latin typeface="+mn-lt"/>
                <a:ea typeface="+mn-ea"/>
                <a:cs typeface="宋体" charset="0"/>
              </a:rPr>
              <a:t>WANG  Haoxiang</a:t>
            </a:r>
            <a:endParaRPr lang="en-US" altLang="zh-CN" sz="2400">
              <a:solidFill>
                <a:schemeClr val="bg1"/>
              </a:solidFill>
              <a:latin typeface="+mn-lt"/>
              <a:ea typeface="+mn-ea"/>
              <a:cs typeface="宋体" charset="0"/>
            </a:endParaRPr>
          </a:p>
          <a:p>
            <a:pPr>
              <a:lnSpc>
                <a:spcPct val="80000"/>
              </a:lnSpc>
              <a:buSzTx/>
            </a:pPr>
            <a:r>
              <a:rPr lang="en-US" altLang="zh-CN" sz="2400">
                <a:solidFill>
                  <a:schemeClr val="bg1"/>
                </a:solidFill>
                <a:latin typeface="+mn-lt"/>
                <a:ea typeface="+mn-ea"/>
                <a:cs typeface="宋体" charset="0"/>
              </a:rPr>
              <a:t>hxwang@scut.edu.cn</a:t>
            </a:r>
            <a:endParaRPr lang="en-US" altLang="zh-CN" sz="2400">
              <a:solidFill>
                <a:schemeClr val="bg1"/>
              </a:solidFill>
              <a:latin typeface="+mn-lt"/>
              <a:ea typeface="+mn-ea"/>
              <a:cs typeface="宋体" charset="0"/>
            </a:endParaRPr>
          </a:p>
          <a:p>
            <a:pPr>
              <a:lnSpc>
                <a:spcPct val="80000"/>
              </a:lnSpc>
              <a:buSzTx/>
            </a:pPr>
            <a:r>
              <a:rPr lang="zh-CN" altLang="en-US" sz="2400">
                <a:solidFill>
                  <a:schemeClr val="bg1"/>
                </a:solidFill>
                <a:latin typeface="+mn-lt"/>
                <a:ea typeface="+mn-ea"/>
                <a:cs typeface="宋体" charset="0"/>
              </a:rPr>
              <a:t>       </a:t>
            </a:r>
            <a:r>
              <a:rPr lang="en-US" altLang="zh-CN" sz="2400">
                <a:solidFill>
                  <a:schemeClr val="bg1"/>
                </a:solidFill>
                <a:latin typeface="+mn-lt"/>
                <a:ea typeface="+mn-ea"/>
                <a:cs typeface="宋体" charset="0"/>
              </a:rPr>
              <a:t> </a:t>
            </a:r>
            <a:endParaRPr lang="en-US" altLang="zh-CN" sz="2400">
              <a:solidFill>
                <a:schemeClr val="bg1"/>
              </a:solidFill>
              <a:latin typeface="+mn-lt"/>
              <a:ea typeface="+mn-ea"/>
              <a:cs typeface="宋体" charset="0"/>
            </a:endParaRPr>
          </a:p>
          <a:p>
            <a:pPr>
              <a:lnSpc>
                <a:spcPct val="80000"/>
              </a:lnSpc>
              <a:buSzTx/>
            </a:pPr>
            <a:r>
              <a:rPr lang="en-US" altLang="zh-CN" sz="1600">
                <a:solidFill>
                  <a:schemeClr val="bg1"/>
                </a:solidFill>
                <a:latin typeface="+mn-lt"/>
                <a:ea typeface="+mn-ea"/>
                <a:cs typeface="宋体" charset="0"/>
              </a:rPr>
              <a:t> </a:t>
            </a:r>
            <a:r>
              <a:rPr lang="en-US" altLang="zh-CN" sz="2400">
                <a:solidFill>
                  <a:schemeClr val="bg1"/>
                </a:solidFill>
                <a:latin typeface="Century Gothic" pitchFamily="34" charset="0"/>
                <a:ea typeface="+mn-ea"/>
                <a:cs typeface="宋体" charset="0"/>
              </a:rPr>
              <a:t>School of Computer Science &amp; Engineering</a:t>
            </a:r>
            <a:endParaRPr lang="en-US" altLang="zh-CN" sz="2400">
              <a:solidFill>
                <a:schemeClr val="bg1"/>
              </a:solidFill>
              <a:latin typeface="Century Gothic" pitchFamily="34" charset="0"/>
              <a:ea typeface="+mn-ea"/>
              <a:cs typeface="宋体" charset="0"/>
            </a:endParaRPr>
          </a:p>
          <a:p>
            <a:pPr>
              <a:lnSpc>
                <a:spcPct val="80000"/>
              </a:lnSpc>
              <a:buSzTx/>
            </a:pPr>
            <a:r>
              <a:rPr lang="zh-CN" altLang="en-US" sz="2400">
                <a:solidFill>
                  <a:schemeClr val="bg1"/>
                </a:solidFill>
                <a:latin typeface="Century Gothic" pitchFamily="34" charset="0"/>
                <a:ea typeface="+mn-ea"/>
                <a:cs typeface="宋体" charset="0"/>
              </a:rPr>
              <a:t>国家双语教学试点项目  </a:t>
            </a:r>
            <a:r>
              <a:rPr lang="zh-CN" altLang="en-US" sz="2400">
                <a:solidFill>
                  <a:schemeClr val="bg1"/>
                </a:solidFill>
                <a:latin typeface="+mn-lt"/>
                <a:ea typeface="+mn-ea"/>
                <a:cs typeface="宋体" charset="0"/>
              </a:rPr>
              <a:t>广东省精品课</a:t>
            </a:r>
            <a:endParaRPr lang="zh-CN" altLang="en-US" sz="2400">
              <a:solidFill>
                <a:schemeClr val="bg1"/>
              </a:solidFill>
              <a:latin typeface="+mn-lt"/>
              <a:ea typeface="+mn-ea"/>
              <a:cs typeface="宋体" charset="0"/>
            </a:endParaRPr>
          </a:p>
        </p:txBody>
      </p:sp>
      <p:sp>
        <p:nvSpPr>
          <p:cNvPr id="5122" name="Text Box 5"/>
          <p:cNvSpPr txBox="1"/>
          <p:nvPr/>
        </p:nvSpPr>
        <p:spPr>
          <a:xfrm>
            <a:off x="530225" y="561975"/>
            <a:ext cx="7593013" cy="1276350"/>
          </a:xfrm>
          <a:prstGeom prst="rect">
            <a:avLst/>
          </a:prstGeom>
          <a:noFill/>
          <a:ln w="9525">
            <a:noFill/>
          </a:ln>
        </p:spPr>
        <p:txBody>
          <a:bodyPr wrap="square" anchor="t" anchorCtr="0">
            <a:spAutoFit/>
          </a:bodyPr>
          <a:p>
            <a:pPr marL="342900" indent="-342900" eaLnBrk="0" hangingPunct="0">
              <a:spcBef>
                <a:spcPct val="20000"/>
              </a:spcBef>
            </a:pPr>
            <a:r>
              <a:rPr lang="en-US" altLang="zh-CN" sz="3200" b="1">
                <a:solidFill>
                  <a:schemeClr val="accent2"/>
                </a:solidFill>
                <a:latin typeface="Century Gothic" pitchFamily="34" charset="0"/>
                <a:ea typeface="宋体" pitchFamily="2" charset="-122"/>
              </a:rPr>
              <a:t>COMPUTER NETWORKS 2023 Fall</a:t>
            </a:r>
            <a:endParaRPr lang="en-US" altLang="zh-CN" sz="2800" b="1">
              <a:solidFill>
                <a:schemeClr val="accent2"/>
              </a:solidFill>
              <a:latin typeface="Century Gothic" pitchFamily="34" charset="0"/>
              <a:ea typeface="宋体" pitchFamily="2" charset="-122"/>
            </a:endParaRPr>
          </a:p>
          <a:p>
            <a:pPr marL="342900" indent="-342900" algn="ctr" eaLnBrk="0" hangingPunct="0"/>
            <a:r>
              <a:rPr lang="en-US" altLang="zh-CN" sz="4000" b="1">
                <a:solidFill>
                  <a:schemeClr val="accent2"/>
                </a:solidFill>
                <a:latin typeface="Century Gothic" pitchFamily="34" charset="0"/>
                <a:ea typeface="宋体" pitchFamily="2" charset="-122"/>
              </a:rPr>
              <a:t>- </a:t>
            </a:r>
            <a:r>
              <a:rPr lang="en-US" altLang="zh-CN" sz="4000" b="1">
                <a:solidFill>
                  <a:schemeClr val="accent2"/>
                </a:solidFill>
                <a:latin typeface="Century Gothic" pitchFamily="34" charset="0"/>
                <a:ea typeface="宋体" pitchFamily="2" charset="-122"/>
                <a:sym typeface="宋体" pitchFamily="2" charset="-122"/>
              </a:rPr>
              <a:t>Chapter 3. Data Link Layer </a:t>
            </a:r>
            <a:r>
              <a:rPr lang="en-US" altLang="zh-CN" sz="4400" b="1">
                <a:solidFill>
                  <a:schemeClr val="accent2"/>
                </a:solidFill>
                <a:latin typeface="Century Gothic" pitchFamily="34" charset="0"/>
                <a:ea typeface="宋体" pitchFamily="2" charset="-122"/>
              </a:rPr>
              <a:t>	</a:t>
            </a:r>
            <a:r>
              <a:rPr lang="en-US" altLang="zh-CN" sz="100" b="1">
                <a:solidFill>
                  <a:schemeClr val="accent2"/>
                </a:solidFill>
                <a:latin typeface="Century Gothic" pitchFamily="34" charset="0"/>
                <a:ea typeface="宋体" pitchFamily="2" charset="-122"/>
                <a:sym typeface="宋体" pitchFamily="2" charset="-122"/>
              </a:rPr>
              <a:t>pter 3. Data Link Layer 2</a:t>
            </a:r>
            <a:endParaRPr lang="en-US" altLang="zh-CN" sz="100" b="1">
              <a:solidFill>
                <a:schemeClr val="accent2"/>
              </a:solidFill>
              <a:latin typeface="Century Gothic" pitchFamily="34" charset="0"/>
              <a:ea typeface="宋体" pitchFamily="2" charset="-122"/>
              <a:sym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vert="horz" wrap="square" lIns="91440" tIns="45720" rIns="91440" bIns="45720" anchor="b" anchorCtr="0"/>
          <a:p>
            <a:pPr eaLnBrk="1" hangingPunct="1"/>
            <a:r>
              <a:rPr lang="en-US" altLang="zh-CN" sz="3800"/>
              <a:t>Simplex Stop-and-Wait Protocol</a:t>
            </a:r>
            <a:endParaRPr lang="en-US" altLang="zh-CN" sz="1600"/>
          </a:p>
        </p:txBody>
      </p:sp>
      <p:sp>
        <p:nvSpPr>
          <p:cNvPr id="14338" name="Rectangle 3"/>
          <p:cNvSpPr>
            <a:spLocks noGrp="1"/>
          </p:cNvSpPr>
          <p:nvPr>
            <p:ph idx="1"/>
          </p:nvPr>
        </p:nvSpPr>
        <p:spPr/>
        <p:txBody>
          <a:bodyPr vert="horz" wrap="square" lIns="91440" tIns="45720" rIns="91440" bIns="45720" anchor="t" anchorCtr="0"/>
          <a:p>
            <a:pPr eaLnBrk="1" hangingPunct="1">
              <a:lnSpc>
                <a:spcPct val="110000"/>
              </a:lnSpc>
            </a:pPr>
            <a:r>
              <a:rPr lang="en-US" altLang="zh-CN" sz="2600"/>
              <a:t>Protocol2 </a:t>
            </a:r>
            <a:r>
              <a:rPr lang="zh-CN" altLang="en-US" sz="2600"/>
              <a:t>：</a:t>
            </a:r>
            <a:r>
              <a:rPr lang="en-US" altLang="zh-CN" sz="2600"/>
              <a:t>Drop the unrealistic restriction</a:t>
            </a:r>
            <a:endParaRPr lang="en-US" altLang="zh-CN" sz="2600"/>
          </a:p>
          <a:p>
            <a:pPr lvl="1" indent="-436245" eaLnBrk="1" hangingPunct="1">
              <a:lnSpc>
                <a:spcPct val="110000"/>
              </a:lnSpc>
            </a:pPr>
            <a:r>
              <a:rPr lang="en-US" altLang="zh-CN" sz="2200">
                <a:solidFill>
                  <a:srgbClr val="000000"/>
                </a:solidFill>
              </a:rPr>
              <a:t>Process abilities in receiver is </a:t>
            </a:r>
            <a:r>
              <a:rPr lang="en-US" altLang="zh-CN" sz="2200">
                <a:solidFill>
                  <a:schemeClr val="accent2"/>
                </a:solidFill>
              </a:rPr>
              <a:t>limited</a:t>
            </a:r>
            <a:r>
              <a:rPr lang="en-US" altLang="zh-CN" sz="2200">
                <a:solidFill>
                  <a:srgbClr val="000000"/>
                </a:solidFill>
              </a:rPr>
              <a:t>: </a:t>
            </a:r>
            <a:r>
              <a:rPr lang="en-US" altLang="zh-CN" sz="2200"/>
              <a:t>the receiver has only </a:t>
            </a:r>
            <a:r>
              <a:rPr lang="en-US" altLang="zh-CN" sz="2200">
                <a:solidFill>
                  <a:schemeClr val="accent2"/>
                </a:solidFill>
              </a:rPr>
              <a:t>a finite buffer capacity and a finite processing speed</a:t>
            </a:r>
            <a:r>
              <a:rPr lang="en-US" altLang="zh-CN" sz="2200"/>
              <a:t>.</a:t>
            </a:r>
            <a:endParaRPr lang="en-US" altLang="zh-CN" sz="2200"/>
          </a:p>
          <a:p>
            <a:pPr eaLnBrk="1" hangingPunct="1">
              <a:lnSpc>
                <a:spcPct val="110000"/>
              </a:lnSpc>
            </a:pPr>
            <a:r>
              <a:rPr lang="en-US" altLang="zh-CN" sz="2600"/>
              <a:t>How to prevent the sender from flooding the receiver with data?</a:t>
            </a:r>
            <a:endParaRPr lang="en-US" altLang="zh-CN" sz="2600"/>
          </a:p>
          <a:p>
            <a:pPr lvl="1" indent="-436245" eaLnBrk="1" hangingPunct="1">
              <a:lnSpc>
                <a:spcPct val="110000"/>
              </a:lnSpc>
            </a:pPr>
            <a:r>
              <a:rPr lang="en-US" altLang="zh-CN" sz="2200"/>
              <a:t>simply insert a delay into protocol 1</a:t>
            </a:r>
            <a:endParaRPr lang="en-US" altLang="zh-CN" sz="2200"/>
          </a:p>
          <a:p>
            <a:pPr lvl="1" indent="-436245" eaLnBrk="1" hangingPunct="1">
              <a:lnSpc>
                <a:spcPct val="110000"/>
              </a:lnSpc>
            </a:pPr>
            <a:r>
              <a:rPr lang="en-US" altLang="zh-CN" sz="2200"/>
              <a:t>the receiver provide feedback to the sender</a:t>
            </a:r>
            <a:endParaRPr lang="en-US" altLang="zh-CN" sz="2200"/>
          </a:p>
          <a:p>
            <a:pPr eaLnBrk="1" hangingPunct="1">
              <a:lnSpc>
                <a:spcPct val="110000"/>
              </a:lnSpc>
            </a:pPr>
            <a:r>
              <a:rPr lang="en-US" altLang="zh-CN" sz="2600"/>
              <a:t>Protocols in which the sender sends one frame and then waits for an acknowledgement before proceeding are called </a:t>
            </a:r>
            <a:r>
              <a:rPr lang="en-US" altLang="zh-CN" sz="2600">
                <a:solidFill>
                  <a:srgbClr val="FF0000"/>
                </a:solidFill>
              </a:rPr>
              <a:t>stop-and-wait  </a:t>
            </a:r>
            <a:endParaRPr lang="en-US" altLang="zh-CN" sz="2600"/>
          </a:p>
        </p:txBody>
      </p:sp>
      <p:sp>
        <p:nvSpPr>
          <p:cNvPr id="14339" name="Line 4"/>
          <p:cNvSpPr/>
          <p:nvPr/>
        </p:nvSpPr>
        <p:spPr>
          <a:xfrm flipH="1">
            <a:off x="4572000" y="4365625"/>
            <a:ext cx="71438" cy="647700"/>
          </a:xfrm>
          <a:prstGeom prst="line">
            <a:avLst/>
          </a:prstGeom>
          <a:ln w="38100" cap="flat" cmpd="sng">
            <a:solidFill>
              <a:srgbClr val="CC3300"/>
            </a:solidFill>
            <a:prstDash val="solid"/>
            <a:round/>
            <a:headEnd type="none" w="med" len="med"/>
            <a:tailEnd type="triangle" w="med" len="med"/>
          </a:ln>
        </p:spPr>
      </p:sp>
      <p:sp>
        <p:nvSpPr>
          <p:cNvPr id="14340" name="Oval 5"/>
          <p:cNvSpPr/>
          <p:nvPr/>
        </p:nvSpPr>
        <p:spPr>
          <a:xfrm>
            <a:off x="3924300" y="4005263"/>
            <a:ext cx="1223963" cy="431800"/>
          </a:xfrm>
          <a:prstGeom prst="ellipse">
            <a:avLst/>
          </a:prstGeom>
          <a:noFill/>
          <a:ln w="38100" cap="flat" cmpd="sng">
            <a:solidFill>
              <a:srgbClr val="CC3300"/>
            </a:solidFill>
            <a:prstDash val="solid"/>
            <a:round/>
            <a:headEnd type="none" w="med" len="med"/>
            <a:tailEnd type="none" w="med" len="med"/>
          </a:ln>
        </p:spPr>
        <p:txBody>
          <a:bodyPr wrap="none" anchor="ctr" anchorCtr="0"/>
          <a:p>
            <a:pPr indent="0"/>
            <a:endParaRPr lang="zh-CN" altLang="en-US">
              <a:latin typeface="Tahoma" panose="020B0604030504040204" pitchFamily="34" charset="0"/>
              <a:ea typeface="宋体" pitchFamily="2" charset="-122"/>
            </a:endParaRPr>
          </a:p>
        </p:txBody>
      </p:sp>
      <p:pic>
        <p:nvPicPr>
          <p:cNvPr id="14341" name="Picture 6"/>
          <p:cNvPicPr>
            <a:picLocks noChangeAspect="1"/>
          </p:cNvPicPr>
          <p:nvPr/>
        </p:nvPicPr>
        <p:blipFill>
          <a:blip r:embed="rId1"/>
          <a:stretch>
            <a:fillRect/>
          </a:stretch>
        </p:blipFill>
        <p:spPr>
          <a:xfrm>
            <a:off x="7235825" y="2997200"/>
            <a:ext cx="1584325" cy="1546225"/>
          </a:xfrm>
          <a:prstGeom prst="rect">
            <a:avLst/>
          </a:prstGeom>
          <a:noFill/>
          <a:ln w="9525">
            <a:noFill/>
          </a:ln>
        </p:spPr>
      </p:pic>
      <p:sp>
        <p:nvSpPr>
          <p:cNvPr id="14342" name="Rectangle 7"/>
          <p:cNvSpPr/>
          <p:nvPr/>
        </p:nvSpPr>
        <p:spPr>
          <a:xfrm>
            <a:off x="7156450" y="3860800"/>
            <a:ext cx="1987550" cy="366713"/>
          </a:xfrm>
          <a:prstGeom prst="rect">
            <a:avLst/>
          </a:prstGeom>
          <a:noFill/>
          <a:ln w="9525">
            <a:noFill/>
          </a:ln>
        </p:spPr>
        <p:txBody>
          <a:bodyPr wrap="none" anchor="t" anchorCtr="0">
            <a:spAutoFit/>
          </a:bodyPr>
          <a:p>
            <a:pPr indent="0"/>
            <a:r>
              <a:rPr lang="en-US" altLang="zh-CN" b="1">
                <a:solidFill>
                  <a:schemeClr val="accent2"/>
                </a:solidFill>
                <a:latin typeface="Tahoma" panose="020B0604030504040204" pitchFamily="34" charset="0"/>
                <a:ea typeface="宋体" pitchFamily="2" charset="-122"/>
              </a:rPr>
              <a:t>a dummy frame</a:t>
            </a:r>
            <a:endParaRPr lang="en-US" altLang="zh-CN" b="1">
              <a:solidFill>
                <a:schemeClr val="accent2"/>
              </a:solidFill>
              <a:latin typeface="Tahoma" panose="020B0604030504040204" pitchFamily="34" charset="0"/>
              <a:ea typeface="宋体" pitchFamily="2" charset="-122"/>
            </a:endParaRPr>
          </a:p>
        </p:txBody>
      </p:sp>
      <p:sp>
        <p:nvSpPr>
          <p:cNvPr id="14343" name="Oval 8"/>
          <p:cNvSpPr/>
          <p:nvPr/>
        </p:nvSpPr>
        <p:spPr>
          <a:xfrm>
            <a:off x="3563938" y="4941888"/>
            <a:ext cx="2592387" cy="431800"/>
          </a:xfrm>
          <a:prstGeom prst="ellipse">
            <a:avLst/>
          </a:prstGeom>
          <a:noFill/>
          <a:ln w="38100" cap="flat" cmpd="sng">
            <a:solidFill>
              <a:srgbClr val="CC3300"/>
            </a:solidFill>
            <a:prstDash val="solid"/>
            <a:round/>
            <a:headEnd type="none" w="med" len="med"/>
            <a:tailEnd type="none" w="med" len="med"/>
          </a:ln>
        </p:spPr>
        <p:txBody>
          <a:bodyPr wrap="none" anchor="ctr" anchorCtr="0"/>
          <a:p>
            <a:pPr indent="0"/>
            <a:endParaRPr lang="zh-CN" altLang="en-US">
              <a:latin typeface="Tahoma" panose="020B0604030504040204" pitchFamily="34"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p:txBody>
          <a:bodyPr vert="horz" wrap="square" lIns="91440" tIns="45720" rIns="91440" bIns="45720" anchor="b" anchorCtr="0"/>
          <a:p>
            <a:pPr eaLnBrk="1" hangingPunct="1"/>
            <a:r>
              <a:rPr lang="en-US" altLang="zh-CN"/>
              <a:t>Pay attentions</a:t>
            </a:r>
            <a:endParaRPr lang="en-US" altLang="zh-CN"/>
          </a:p>
        </p:txBody>
      </p:sp>
      <p:sp>
        <p:nvSpPr>
          <p:cNvPr id="15362" name="Rectangle 3"/>
          <p:cNvSpPr>
            <a:spLocks noGrp="1"/>
          </p:cNvSpPr>
          <p:nvPr>
            <p:ph idx="1"/>
          </p:nvPr>
        </p:nvSpPr>
        <p:spPr/>
        <p:txBody>
          <a:bodyPr vert="horz" wrap="square" lIns="91440" tIns="45720" rIns="91440" bIns="45720" anchor="t" anchorCtr="0"/>
          <a:p>
            <a:pPr eaLnBrk="1" hangingPunct="1">
              <a:lnSpc>
                <a:spcPct val="110000"/>
              </a:lnSpc>
            </a:pPr>
            <a:r>
              <a:rPr lang="en-US" altLang="zh-CN" sz="2600"/>
              <a:t>Data traffic is simplex</a:t>
            </a:r>
            <a:r>
              <a:rPr lang="zh-CN" altLang="en-US" sz="2600"/>
              <a:t>（单工）</a:t>
            </a:r>
            <a:r>
              <a:rPr lang="en-US" altLang="zh-CN" sz="2600"/>
              <a:t>, but frames do travel in both directions. </a:t>
            </a:r>
            <a:endParaRPr lang="en-US" altLang="zh-CN" sz="2600"/>
          </a:p>
          <a:p>
            <a:pPr eaLnBrk="1" hangingPunct="1">
              <a:lnSpc>
                <a:spcPct val="110000"/>
              </a:lnSpc>
            </a:pPr>
            <a:r>
              <a:rPr lang="en-US" altLang="zh-CN" sz="2600"/>
              <a:t>The communication channel between the two data link layers needs to be capable of bidirectional information transfer. </a:t>
            </a:r>
            <a:endParaRPr lang="en-US" altLang="zh-CN" sz="2600"/>
          </a:p>
          <a:p>
            <a:pPr lvl="1" indent="-436245" eaLnBrk="1" hangingPunct="1">
              <a:lnSpc>
                <a:spcPct val="110000"/>
              </a:lnSpc>
            </a:pPr>
            <a:r>
              <a:rPr lang="en-US" altLang="zh-CN" sz="2200">
                <a:solidFill>
                  <a:srgbClr val="FF0000"/>
                </a:solidFill>
              </a:rPr>
              <a:t>A half- duplex</a:t>
            </a:r>
            <a:r>
              <a:rPr lang="zh-CN" altLang="en-US" sz="2200">
                <a:solidFill>
                  <a:srgbClr val="FF0000"/>
                </a:solidFill>
              </a:rPr>
              <a:t>（半双工） </a:t>
            </a:r>
            <a:r>
              <a:rPr lang="en-US" altLang="zh-CN" sz="2200">
                <a:solidFill>
                  <a:srgbClr val="FF0000"/>
                </a:solidFill>
              </a:rPr>
              <a:t>physical channel is enough</a:t>
            </a:r>
            <a:endParaRPr lang="en-US" altLang="zh-CN" sz="2200">
              <a:solidFill>
                <a:srgbClr val="FF0000"/>
              </a:solidFill>
            </a:endParaRPr>
          </a:p>
          <a:p>
            <a:pPr eaLnBrk="1" hangingPunct="1">
              <a:lnSpc>
                <a:spcPct val="110000"/>
              </a:lnSpc>
            </a:pPr>
            <a:r>
              <a:rPr lang="en-US" altLang="zh-CN" sz="2600"/>
              <a:t>Data flow</a:t>
            </a:r>
            <a:endParaRPr lang="en-US" altLang="zh-CN" sz="2600"/>
          </a:p>
          <a:p>
            <a:pPr lvl="1" indent="-436245" eaLnBrk="1" hangingPunct="1">
              <a:lnSpc>
                <a:spcPct val="110000"/>
              </a:lnSpc>
            </a:pPr>
            <a:r>
              <a:rPr lang="en-US" altLang="zh-CN" sz="2200"/>
              <a:t>first the sender sends a frame, then the receiver sends a frame, then the sender sends another frame, then the receiver sends another one, and so on. </a:t>
            </a:r>
            <a:endParaRPr lang="en-US" altLang="zh-CN"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574675" y="376238"/>
            <a:ext cx="8001000" cy="820737"/>
          </a:xfrm>
        </p:spPr>
        <p:txBody>
          <a:bodyPr vert="horz" wrap="square" lIns="91440" tIns="45720" rIns="91440" bIns="45720" anchor="b" anchorCtr="0"/>
          <a:p>
            <a:pPr eaLnBrk="1" hangingPunct="1"/>
            <a:r>
              <a:rPr lang="en-US" altLang="zh-CN" sz="3200"/>
              <a:t>Simplex Protocol for a Noisy Channel</a:t>
            </a:r>
            <a:r>
              <a:rPr lang="en-US" altLang="zh-CN" sz="3800"/>
              <a:t> </a:t>
            </a:r>
            <a:endParaRPr lang="en-US" altLang="zh-CN" sz="1400"/>
          </a:p>
        </p:txBody>
      </p:sp>
      <p:sp>
        <p:nvSpPr>
          <p:cNvPr id="16386" name="Rectangle 3"/>
          <p:cNvSpPr>
            <a:spLocks noGrp="1"/>
          </p:cNvSpPr>
          <p:nvPr>
            <p:ph idx="1"/>
          </p:nvPr>
        </p:nvSpPr>
        <p:spPr/>
        <p:txBody>
          <a:bodyPr vert="horz" wrap="square" lIns="91440" tIns="45720" rIns="91440" bIns="45720" anchor="t" anchorCtr="0"/>
          <a:p>
            <a:pPr eaLnBrk="1" hangingPunct="1">
              <a:lnSpc>
                <a:spcPct val="90000"/>
              </a:lnSpc>
            </a:pPr>
            <a:r>
              <a:rPr lang="en-US" altLang="zh-CN" sz="2600"/>
              <a:t>Let us consider the normal situation: a communication channel may make errors. </a:t>
            </a:r>
            <a:endParaRPr lang="en-US" altLang="zh-CN" sz="2600"/>
          </a:p>
          <a:p>
            <a:pPr eaLnBrk="1" hangingPunct="1">
              <a:lnSpc>
                <a:spcPct val="90000"/>
              </a:lnSpc>
            </a:pPr>
            <a:r>
              <a:rPr lang="en-US" altLang="zh-CN" sz="2600"/>
              <a:t>A scheme using </a:t>
            </a:r>
            <a:r>
              <a:rPr lang="en-US" altLang="zh-CN" sz="2600">
                <a:solidFill>
                  <a:srgbClr val="FF0000"/>
                </a:solidFill>
              </a:rPr>
              <a:t>timer</a:t>
            </a:r>
            <a:r>
              <a:rPr lang="en-US" altLang="zh-CN" sz="2600"/>
              <a:t> and </a:t>
            </a:r>
            <a:r>
              <a:rPr lang="en-US" altLang="zh-CN" sz="2600">
                <a:solidFill>
                  <a:srgbClr val="FF0000"/>
                </a:solidFill>
              </a:rPr>
              <a:t>acknowledgement</a:t>
            </a:r>
            <a:r>
              <a:rPr lang="en-US" altLang="zh-CN" sz="2600"/>
              <a:t>: </a:t>
            </a:r>
            <a:endParaRPr lang="en-US" altLang="zh-CN" sz="2600"/>
          </a:p>
          <a:p>
            <a:pPr lvl="1" indent="-436245" eaLnBrk="1" hangingPunct="1">
              <a:lnSpc>
                <a:spcPct val="90000"/>
              </a:lnSpc>
            </a:pPr>
            <a:r>
              <a:rPr lang="en-US" altLang="zh-CN"/>
              <a:t>The sender starts a timer after sending a frame. </a:t>
            </a:r>
            <a:endParaRPr lang="en-US" altLang="zh-CN"/>
          </a:p>
          <a:p>
            <a:pPr lvl="1" indent="-436245" eaLnBrk="1" hangingPunct="1">
              <a:lnSpc>
                <a:spcPct val="90000"/>
              </a:lnSpc>
            </a:pPr>
            <a:r>
              <a:rPr lang="en-US" altLang="zh-CN"/>
              <a:t>The receiver sends back an acknowledgement only when the incoming frame were correctly received. </a:t>
            </a:r>
            <a:endParaRPr lang="en-US" altLang="zh-CN"/>
          </a:p>
          <a:p>
            <a:pPr lvl="1" indent="-436245" eaLnBrk="1" hangingPunct="1">
              <a:lnSpc>
                <a:spcPct val="90000"/>
              </a:lnSpc>
            </a:pPr>
            <a:r>
              <a:rPr lang="en-US" altLang="zh-CN"/>
              <a:t>The sender will retransmit the frame if the timer expired before </a:t>
            </a:r>
            <a:endParaRPr lang="en-US" altLang="zh-CN"/>
          </a:p>
          <a:p>
            <a:pPr eaLnBrk="1" hangingPunct="1">
              <a:lnSpc>
                <a:spcPct val="110000"/>
              </a:lnSpc>
            </a:pPr>
            <a:r>
              <a:rPr lang="en-US" altLang="zh-CN" sz="2500">
                <a:solidFill>
                  <a:schemeClr val="accent2"/>
                </a:solidFill>
              </a:rPr>
              <a:t>P</a:t>
            </a:r>
            <a:r>
              <a:rPr lang="en-US" altLang="zh-CN" sz="2500"/>
              <a:t>ositive </a:t>
            </a:r>
            <a:r>
              <a:rPr lang="en-US" altLang="zh-CN" sz="2500">
                <a:solidFill>
                  <a:schemeClr val="accent2"/>
                </a:solidFill>
              </a:rPr>
              <a:t>A</a:t>
            </a:r>
            <a:r>
              <a:rPr lang="en-US" altLang="zh-CN" sz="2500"/>
              <a:t>cknowledgement with </a:t>
            </a:r>
            <a:r>
              <a:rPr lang="en-US" altLang="zh-CN" sz="2500">
                <a:solidFill>
                  <a:schemeClr val="accent2"/>
                </a:solidFill>
              </a:rPr>
              <a:t>R</a:t>
            </a:r>
            <a:r>
              <a:rPr lang="en-US" altLang="zh-CN" sz="2500"/>
              <a:t>etrasmission</a:t>
            </a:r>
            <a:endParaRPr lang="en-US" altLang="zh-CN" sz="2500"/>
          </a:p>
          <a:p>
            <a:pPr eaLnBrk="1" hangingPunct="1">
              <a:lnSpc>
                <a:spcPct val="110000"/>
              </a:lnSpc>
            </a:pPr>
            <a:r>
              <a:rPr lang="en-US" altLang="zh-CN" sz="2500">
                <a:solidFill>
                  <a:schemeClr val="accent2"/>
                </a:solidFill>
              </a:rPr>
              <a:t>A</a:t>
            </a:r>
            <a:r>
              <a:rPr lang="en-US" altLang="zh-CN" sz="2500"/>
              <a:t>utomatic </a:t>
            </a:r>
            <a:r>
              <a:rPr lang="en-US" altLang="zh-CN" sz="2500">
                <a:solidFill>
                  <a:schemeClr val="accent2"/>
                </a:solidFill>
              </a:rPr>
              <a:t>R</a:t>
            </a:r>
            <a:r>
              <a:rPr lang="en-US" altLang="zh-CN" sz="2500"/>
              <a:t>epeat re</a:t>
            </a:r>
            <a:r>
              <a:rPr lang="en-US" altLang="zh-CN" sz="2500">
                <a:solidFill>
                  <a:schemeClr val="accent2"/>
                </a:solidFill>
              </a:rPr>
              <a:t>Q</a:t>
            </a:r>
            <a:r>
              <a:rPr lang="en-US" altLang="zh-CN" sz="2500"/>
              <a:t>uest </a:t>
            </a:r>
            <a:endParaRPr lang="en-US" altLang="zh-CN" sz="2100"/>
          </a:p>
        </p:txBody>
      </p:sp>
      <p:pic>
        <p:nvPicPr>
          <p:cNvPr id="16387" name="Picture 4"/>
          <p:cNvPicPr>
            <a:picLocks noChangeAspect="1"/>
          </p:cNvPicPr>
          <p:nvPr/>
        </p:nvPicPr>
        <p:blipFill>
          <a:blip r:embed="rId1"/>
          <a:stretch>
            <a:fillRect/>
          </a:stretch>
        </p:blipFill>
        <p:spPr>
          <a:xfrm>
            <a:off x="7508875" y="5000625"/>
            <a:ext cx="1635125" cy="1441450"/>
          </a:xfrm>
          <a:prstGeom prst="rect">
            <a:avLst/>
          </a:prstGeom>
          <a:noFill/>
          <a:ln w="9525">
            <a:noFill/>
          </a:ln>
        </p:spPr>
      </p:pic>
      <p:sp>
        <p:nvSpPr>
          <p:cNvPr id="480261" name="Line 5"/>
          <p:cNvSpPr/>
          <p:nvPr/>
        </p:nvSpPr>
        <p:spPr>
          <a:xfrm>
            <a:off x="3276600" y="2924175"/>
            <a:ext cx="3743325" cy="0"/>
          </a:xfrm>
          <a:prstGeom prst="line">
            <a:avLst/>
          </a:prstGeom>
          <a:ln w="57150" cap="flat" cmpd="sng">
            <a:solidFill>
              <a:srgbClr val="CC3300"/>
            </a:solidFill>
            <a:prstDash val="solid"/>
            <a:round/>
            <a:headEnd type="none" w="med" len="med"/>
            <a:tailEnd type="none" w="med" len="med"/>
          </a:ln>
        </p:spPr>
      </p:sp>
      <p:sp>
        <p:nvSpPr>
          <p:cNvPr id="480262" name="Line 6"/>
          <p:cNvSpPr/>
          <p:nvPr/>
        </p:nvSpPr>
        <p:spPr>
          <a:xfrm>
            <a:off x="3419475" y="3357563"/>
            <a:ext cx="4465638" cy="0"/>
          </a:xfrm>
          <a:prstGeom prst="line">
            <a:avLst/>
          </a:prstGeom>
          <a:ln w="57150" cap="flat" cmpd="sng">
            <a:solidFill>
              <a:srgbClr val="CC3300"/>
            </a:solidFill>
            <a:prstDash val="solid"/>
            <a:round/>
            <a:headEnd type="none" w="med" len="med"/>
            <a:tailEnd type="none" w="med" len="med"/>
          </a:ln>
        </p:spPr>
      </p:sp>
      <p:sp>
        <p:nvSpPr>
          <p:cNvPr id="480263" name="Line 7"/>
          <p:cNvSpPr/>
          <p:nvPr/>
        </p:nvSpPr>
        <p:spPr>
          <a:xfrm>
            <a:off x="3779838" y="4508500"/>
            <a:ext cx="3025775" cy="0"/>
          </a:xfrm>
          <a:prstGeom prst="line">
            <a:avLst/>
          </a:prstGeom>
          <a:ln w="57150" cap="flat" cmpd="sng">
            <a:solidFill>
              <a:srgbClr val="CC3300"/>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0261"/>
                                        </p:tgtEl>
                                        <p:attrNameLst>
                                          <p:attrName>style.visibility</p:attrName>
                                        </p:attrNameLst>
                                      </p:cBhvr>
                                      <p:to>
                                        <p:strVal val="visible"/>
                                      </p:to>
                                    </p:set>
                                    <p:animEffect transition="in" filter="wipe(left)">
                                      <p:cBhvr>
                                        <p:cTn id="7" dur="2000"/>
                                        <p:tgtEl>
                                          <p:spTgt spid="4802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0262"/>
                                        </p:tgtEl>
                                        <p:attrNameLst>
                                          <p:attrName>style.visibility</p:attrName>
                                        </p:attrNameLst>
                                      </p:cBhvr>
                                      <p:to>
                                        <p:strVal val="visible"/>
                                      </p:to>
                                    </p:set>
                                    <p:animEffect transition="in" filter="wipe(left)">
                                      <p:cBhvr>
                                        <p:cTn id="12" dur="2000"/>
                                        <p:tgtEl>
                                          <p:spTgt spid="4802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0263"/>
                                        </p:tgtEl>
                                        <p:attrNameLst>
                                          <p:attrName>style.visibility</p:attrName>
                                        </p:attrNameLst>
                                      </p:cBhvr>
                                      <p:to>
                                        <p:strVal val="visible"/>
                                      </p:to>
                                    </p:set>
                                    <p:animEffect transition="in" filter="wipe(left)">
                                      <p:cBhvr>
                                        <p:cTn id="17" dur="2000"/>
                                        <p:tgtEl>
                                          <p:spTgt spid="480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p:txBody>
          <a:bodyPr vert="horz" wrap="square" lIns="91440" tIns="45720" rIns="91440" bIns="45720" anchor="b" anchorCtr="0"/>
          <a:p>
            <a:pPr eaLnBrk="1" hangingPunct="1"/>
            <a:r>
              <a:rPr lang="en-US" altLang="zh-CN"/>
              <a:t>PAR(</a:t>
            </a:r>
            <a:r>
              <a:rPr lang="zh-CN" altLang="en-US"/>
              <a:t>主动确认重传</a:t>
            </a:r>
            <a:r>
              <a:rPr lang="en-US" altLang="zh-CN"/>
              <a:t>) </a:t>
            </a:r>
            <a:endParaRPr lang="en-US" altLang="zh-CN" sz="3000"/>
          </a:p>
        </p:txBody>
      </p:sp>
      <p:sp>
        <p:nvSpPr>
          <p:cNvPr id="17410" name="Rectangle 3"/>
          <p:cNvSpPr>
            <a:spLocks noGrp="1"/>
          </p:cNvSpPr>
          <p:nvPr>
            <p:ph idx="1"/>
          </p:nvPr>
        </p:nvSpPr>
        <p:spPr/>
        <p:txBody>
          <a:bodyPr vert="horz" wrap="square" lIns="91440" tIns="45720" rIns="91440" bIns="45720" anchor="t" anchorCtr="0"/>
          <a:p>
            <a:pPr eaLnBrk="1" hangingPunct="1"/>
            <a:r>
              <a:rPr lang="en-US" altLang="zh-CN" sz="3100"/>
              <a:t>What is the fatal flaw in the above scheme</a:t>
            </a:r>
            <a:r>
              <a:rPr lang="en-US" altLang="zh-CN" sz="3100">
                <a:latin typeface="Arial" panose="020B0604020202090204" pitchFamily="34" charset="0"/>
              </a:rPr>
              <a:t> </a:t>
            </a:r>
            <a:r>
              <a:rPr lang="en-US" altLang="zh-CN" sz="3100"/>
              <a:t>?</a:t>
            </a:r>
            <a:endParaRPr lang="en-US" altLang="zh-CN" sz="3100"/>
          </a:p>
          <a:p>
            <a:pPr lvl="1" indent="-436245" eaLnBrk="1" hangingPunct="1">
              <a:lnSpc>
                <a:spcPct val="90000"/>
              </a:lnSpc>
            </a:pPr>
            <a:r>
              <a:rPr lang="en-US" altLang="zh-CN" sz="2900">
                <a:solidFill>
                  <a:srgbClr val="FF0000"/>
                </a:solidFill>
              </a:rPr>
              <a:t>Loss of an acknowledgement</a:t>
            </a:r>
            <a:endParaRPr lang="en-US" altLang="zh-CN" sz="2900">
              <a:solidFill>
                <a:srgbClr val="FF0000"/>
              </a:solidFill>
            </a:endParaRPr>
          </a:p>
          <a:p>
            <a:pPr lvl="1" indent="-436245" eaLnBrk="1" hangingPunct="1">
              <a:lnSpc>
                <a:spcPct val="90000"/>
              </a:lnSpc>
            </a:pPr>
            <a:r>
              <a:rPr lang="en-US" altLang="zh-CN" sz="2900">
                <a:solidFill>
                  <a:srgbClr val="FF0000"/>
                </a:solidFill>
              </a:rPr>
              <a:t>duplicated frame</a:t>
            </a:r>
            <a:endParaRPr lang="en-US" altLang="zh-CN" sz="2900">
              <a:solidFill>
                <a:srgbClr val="FF0000"/>
              </a:solidFill>
            </a:endParaRPr>
          </a:p>
          <a:p>
            <a:pPr eaLnBrk="1" hangingPunct="1">
              <a:lnSpc>
                <a:spcPct val="90000"/>
              </a:lnSpc>
            </a:pPr>
            <a:r>
              <a:rPr lang="en-US" altLang="zh-CN" sz="3100"/>
              <a:t>How to distinguish a frame being seen for the first time from a retransmission</a:t>
            </a:r>
            <a:r>
              <a:rPr lang="en-US" altLang="zh-CN" sz="3100">
                <a:latin typeface="Arial" panose="020B0604020202090204" pitchFamily="34" charset="0"/>
              </a:rPr>
              <a:t> </a:t>
            </a:r>
            <a:r>
              <a:rPr lang="en-US" altLang="zh-CN" sz="3100"/>
              <a:t>? </a:t>
            </a:r>
            <a:endParaRPr lang="en-US" altLang="zh-CN" sz="3100"/>
          </a:p>
          <a:p>
            <a:pPr lvl="1" indent="-436245" eaLnBrk="1" hangingPunct="1">
              <a:lnSpc>
                <a:spcPct val="90000"/>
              </a:lnSpc>
            </a:pPr>
            <a:r>
              <a:rPr lang="en-US" altLang="zh-CN" sz="2900"/>
              <a:t>Use a </a:t>
            </a:r>
            <a:r>
              <a:rPr lang="en-US" altLang="zh-CN" sz="2900">
                <a:solidFill>
                  <a:srgbClr val="FF0000"/>
                </a:solidFill>
              </a:rPr>
              <a:t>sequence number</a:t>
            </a:r>
            <a:r>
              <a:rPr lang="en-US" altLang="zh-CN" sz="2900"/>
              <a:t> in the header of each frame. </a:t>
            </a:r>
            <a:endParaRPr lang="en-US" altLang="zh-CN" sz="2900"/>
          </a:p>
          <a:p>
            <a:pPr eaLnBrk="1" hangingPunct="1"/>
            <a:endParaRPr lang="en-US" altLang="zh-CN"/>
          </a:p>
        </p:txBody>
      </p:sp>
      <p:pic>
        <p:nvPicPr>
          <p:cNvPr id="17411" name="Picture 4"/>
          <p:cNvPicPr>
            <a:picLocks noChangeAspect="1"/>
          </p:cNvPicPr>
          <p:nvPr/>
        </p:nvPicPr>
        <p:blipFill>
          <a:blip r:embed="rId1"/>
          <a:stretch>
            <a:fillRect/>
          </a:stretch>
        </p:blipFill>
        <p:spPr>
          <a:xfrm>
            <a:off x="4859338" y="4365625"/>
            <a:ext cx="3117850" cy="21494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vert="horz" wrap="square" lIns="91440" tIns="45720" rIns="91440" bIns="45720" anchor="b" anchorCtr="0"/>
          <a:p>
            <a:pPr eaLnBrk="1" hangingPunct="1"/>
            <a:r>
              <a:rPr lang="en-US" altLang="zh-CN"/>
              <a:t>Sliding window protocol</a:t>
            </a:r>
            <a:endParaRPr lang="en-US" altLang="zh-CN"/>
          </a:p>
        </p:txBody>
      </p:sp>
      <p:sp>
        <p:nvSpPr>
          <p:cNvPr id="18434" name="Rectangle 3"/>
          <p:cNvSpPr>
            <a:spLocks noGrp="1"/>
          </p:cNvSpPr>
          <p:nvPr>
            <p:ph idx="1"/>
          </p:nvPr>
        </p:nvSpPr>
        <p:spPr>
          <a:xfrm>
            <a:off x="684213" y="1341438"/>
            <a:ext cx="7772400" cy="4114800"/>
          </a:xfrm>
        </p:spPr>
        <p:txBody>
          <a:bodyPr vert="horz" wrap="square" lIns="91440" tIns="45720" rIns="91440" bIns="45720" anchor="t" anchorCtr="0"/>
          <a:p>
            <a:pPr eaLnBrk="1" hangingPunct="1"/>
            <a:r>
              <a:rPr lang="en-US" altLang="zh-CN" sz="2600"/>
              <a:t>How to improve efficiency of transmission?</a:t>
            </a:r>
            <a:endParaRPr lang="en-US" altLang="zh-CN" sz="2600"/>
          </a:p>
          <a:p>
            <a:pPr lvl="1" indent="-436245" eaLnBrk="1" hangingPunct="1"/>
            <a:r>
              <a:rPr lang="en-US" altLang="zh-CN" sz="2200"/>
              <a:t>full-duplex </a:t>
            </a:r>
            <a:r>
              <a:rPr lang="zh-CN" altLang="en-US" sz="2200"/>
              <a:t>（全双工）</a:t>
            </a:r>
            <a:endParaRPr lang="zh-CN" altLang="en-US" sz="2200"/>
          </a:p>
          <a:p>
            <a:pPr lvl="1" indent="-436245" eaLnBrk="1" hangingPunct="1"/>
            <a:r>
              <a:rPr lang="en-US" altLang="zh-CN" sz="2200"/>
              <a:t>piggybacking </a:t>
            </a:r>
            <a:r>
              <a:rPr lang="zh-CN" altLang="en-US" sz="2200"/>
              <a:t>（捎带确认）</a:t>
            </a:r>
            <a:endParaRPr lang="zh-CN" altLang="en-US" sz="2200"/>
          </a:p>
          <a:p>
            <a:pPr lvl="1" indent="-436245" eaLnBrk="1" hangingPunct="1"/>
            <a:r>
              <a:rPr lang="en-US" altLang="zh-CN" sz="2200"/>
              <a:t>sliding window </a:t>
            </a:r>
            <a:r>
              <a:rPr lang="zh-CN" altLang="en-US" sz="2200"/>
              <a:t>（滑动窗口）（</a:t>
            </a:r>
            <a:r>
              <a:rPr lang="en-US" altLang="zh-CN" sz="2200"/>
              <a:t>flow control</a:t>
            </a:r>
            <a:r>
              <a:rPr lang="zh-CN" altLang="en-US" sz="2200"/>
              <a:t>）</a:t>
            </a:r>
            <a:endParaRPr lang="zh-CN" altLang="en-US" sz="2200"/>
          </a:p>
          <a:p>
            <a:pPr eaLnBrk="1" hangingPunct="1"/>
            <a:r>
              <a:rPr lang="en-US" altLang="zh-CN" sz="2600"/>
              <a:t>Sliding window protocol</a:t>
            </a:r>
            <a:endParaRPr lang="en-US" altLang="zh-CN" sz="2600"/>
          </a:p>
          <a:p>
            <a:pPr lvl="1" indent="-436245" eaLnBrk="1" hangingPunct="1"/>
            <a:r>
              <a:rPr lang="en-US" altLang="zh-CN" sz="2200"/>
              <a:t>Protocol 4</a:t>
            </a:r>
            <a:r>
              <a:rPr lang="zh-CN" altLang="en-US" sz="2200"/>
              <a:t>：</a:t>
            </a:r>
            <a:r>
              <a:rPr lang="en-US" altLang="zh-CN" sz="2200"/>
              <a:t>n=1</a:t>
            </a:r>
            <a:r>
              <a:rPr lang="en-US" altLang="zh-CN" sz="2200">
                <a:latin typeface="Arial" panose="020B0604020202090204" pitchFamily="34" charset="0"/>
              </a:rPr>
              <a:t>——</a:t>
            </a:r>
            <a:r>
              <a:rPr lang="en-US" altLang="zh-CN" sz="2200"/>
              <a:t>basic idea of sliding window</a:t>
            </a:r>
            <a:endParaRPr lang="en-US" altLang="zh-CN" sz="2200"/>
          </a:p>
          <a:p>
            <a:pPr lvl="1" indent="-436245" eaLnBrk="1" hangingPunct="1"/>
            <a:r>
              <a:rPr lang="en-US" altLang="zh-CN" sz="2200"/>
              <a:t>Protocol 5</a:t>
            </a:r>
            <a:r>
              <a:rPr lang="zh-CN" altLang="en-US" sz="2200"/>
              <a:t>： </a:t>
            </a:r>
            <a:r>
              <a:rPr lang="en-US" altLang="zh-CN" sz="2200"/>
              <a:t>Go Back n </a:t>
            </a:r>
            <a:r>
              <a:rPr lang="zh-CN" altLang="en-US" sz="2200"/>
              <a:t>（回退</a:t>
            </a:r>
            <a:r>
              <a:rPr lang="en-US" altLang="zh-CN" sz="2200"/>
              <a:t>n</a:t>
            </a:r>
            <a:r>
              <a:rPr lang="zh-CN" altLang="en-US" sz="2200"/>
              <a:t>帧）</a:t>
            </a:r>
            <a:endParaRPr lang="zh-CN" altLang="en-US" sz="2200"/>
          </a:p>
          <a:p>
            <a:pPr lvl="1" indent="-436245" eaLnBrk="1" hangingPunct="1"/>
            <a:r>
              <a:rPr lang="en-US" altLang="zh-CN" sz="2200"/>
              <a:t>Protocol 6</a:t>
            </a:r>
            <a:r>
              <a:rPr lang="zh-CN" altLang="en-US" sz="2200"/>
              <a:t>： </a:t>
            </a:r>
            <a:r>
              <a:rPr lang="en-US" altLang="zh-CN" sz="2200"/>
              <a:t>Select Repeat </a:t>
            </a:r>
            <a:r>
              <a:rPr lang="zh-CN" altLang="en-US" sz="2200"/>
              <a:t>（选择性重传）</a:t>
            </a:r>
            <a:endParaRPr lang="zh-CN" altLang="en-US"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p:txBody>
          <a:bodyPr vert="horz" wrap="square" lIns="91440" tIns="45720" rIns="91440" bIns="45720" anchor="b" anchorCtr="0"/>
          <a:p>
            <a:pPr eaLnBrk="1" hangingPunct="1"/>
            <a:r>
              <a:rPr lang="en-US" altLang="zh-CN"/>
              <a:t>Sliding window protocol</a:t>
            </a:r>
            <a:endParaRPr lang="en-US" altLang="zh-CN"/>
          </a:p>
        </p:txBody>
      </p:sp>
      <p:sp>
        <p:nvSpPr>
          <p:cNvPr id="19458" name="Rectangle 3"/>
          <p:cNvSpPr>
            <a:spLocks noGrp="1"/>
          </p:cNvSpPr>
          <p:nvPr>
            <p:ph idx="1"/>
          </p:nvPr>
        </p:nvSpPr>
        <p:spPr>
          <a:xfrm>
            <a:off x="566738" y="1268413"/>
            <a:ext cx="8001000" cy="4968875"/>
          </a:xfrm>
        </p:spPr>
        <p:txBody>
          <a:bodyPr vert="horz" wrap="square" lIns="91440" tIns="45720" rIns="91440" bIns="45720" anchor="t" anchorCtr="0"/>
          <a:p>
            <a:pPr eaLnBrk="1" hangingPunct="1">
              <a:lnSpc>
                <a:spcPct val="100000"/>
              </a:lnSpc>
            </a:pPr>
            <a:r>
              <a:rPr lang="en-US" altLang="zh-CN" sz="2500"/>
              <a:t>How to achieve full-duplex data transmission</a:t>
            </a:r>
            <a:r>
              <a:rPr lang="en-US" altLang="zh-CN" sz="2500">
                <a:latin typeface="Arial" panose="020B0604020202090204" pitchFamily="34" charset="0"/>
              </a:rPr>
              <a:t> </a:t>
            </a:r>
            <a:r>
              <a:rPr lang="en-US" altLang="zh-CN" sz="2500"/>
              <a:t>? </a:t>
            </a:r>
            <a:endParaRPr lang="en-US" altLang="zh-CN" sz="2500"/>
          </a:p>
          <a:p>
            <a:pPr lvl="1" indent="-436245" eaLnBrk="1" hangingPunct="1">
              <a:lnSpc>
                <a:spcPct val="100000"/>
              </a:lnSpc>
            </a:pPr>
            <a:r>
              <a:rPr lang="en-US" altLang="zh-CN" sz="2400"/>
              <a:t>Two separate simplex data channels </a:t>
            </a:r>
            <a:endParaRPr lang="en-US" altLang="zh-CN" sz="2400"/>
          </a:p>
          <a:p>
            <a:pPr lvl="1" indent="-436245" eaLnBrk="1" hangingPunct="1">
              <a:lnSpc>
                <a:spcPct val="100000"/>
              </a:lnSpc>
            </a:pPr>
            <a:r>
              <a:rPr lang="en-US" altLang="zh-CN" sz="2400"/>
              <a:t>One circuit for data in both directions</a:t>
            </a:r>
            <a:endParaRPr lang="en-US" altLang="zh-CN" sz="2400"/>
          </a:p>
          <a:p>
            <a:pPr eaLnBrk="1" hangingPunct="1">
              <a:lnSpc>
                <a:spcPct val="100000"/>
              </a:lnSpc>
            </a:pPr>
            <a:r>
              <a:rPr lang="en-US" altLang="zh-CN" sz="2500">
                <a:solidFill>
                  <a:srgbClr val="FF0000"/>
                </a:solidFill>
              </a:rPr>
              <a:t>Piggybacking(</a:t>
            </a:r>
            <a:r>
              <a:rPr lang="zh-CN" altLang="en-US" sz="2500">
                <a:solidFill>
                  <a:srgbClr val="FF0000"/>
                </a:solidFill>
              </a:rPr>
              <a:t>捎带确认</a:t>
            </a:r>
            <a:r>
              <a:rPr lang="en-US" altLang="zh-CN" sz="2500">
                <a:solidFill>
                  <a:srgbClr val="FF0000"/>
                </a:solidFill>
              </a:rPr>
              <a:t>)</a:t>
            </a:r>
            <a:endParaRPr lang="en-US" altLang="zh-CN" sz="2500">
              <a:solidFill>
                <a:srgbClr val="FF0000"/>
              </a:solidFill>
            </a:endParaRPr>
          </a:p>
          <a:p>
            <a:pPr lvl="1" indent="-436245" eaLnBrk="1" hangingPunct="1">
              <a:lnSpc>
                <a:spcPct val="100000"/>
              </a:lnSpc>
            </a:pPr>
            <a:r>
              <a:rPr lang="en-US" altLang="zh-CN" sz="2400"/>
              <a:t>temporarily delay outgoing acknowledgements so that they can </a:t>
            </a:r>
            <a:r>
              <a:rPr lang="en-US" altLang="zh-CN" sz="2400">
                <a:solidFill>
                  <a:schemeClr val="accent2"/>
                </a:solidFill>
              </a:rPr>
              <a:t>get a free ride</a:t>
            </a:r>
            <a:r>
              <a:rPr lang="en-US" altLang="zh-CN" sz="2400"/>
              <a:t> on the next outgoing data frame</a:t>
            </a:r>
            <a:endParaRPr lang="zh-CN" altLang="en-US" sz="2400"/>
          </a:p>
          <a:p>
            <a:pPr eaLnBrk="1" hangingPunct="1">
              <a:lnSpc>
                <a:spcPct val="100000"/>
              </a:lnSpc>
            </a:pPr>
            <a:r>
              <a:rPr lang="en-US" altLang="zh-CN" sz="2500">
                <a:solidFill>
                  <a:schemeClr val="accent2"/>
                </a:solidFill>
              </a:rPr>
              <a:t>How long</a:t>
            </a:r>
            <a:r>
              <a:rPr lang="en-US" altLang="zh-CN" sz="2500"/>
              <a:t> should the receiver </a:t>
            </a:r>
            <a:r>
              <a:rPr lang="en-US" altLang="zh-CN" sz="2500">
                <a:solidFill>
                  <a:schemeClr val="accent2"/>
                </a:solidFill>
              </a:rPr>
              <a:t>wait for piggybacking</a:t>
            </a:r>
            <a:r>
              <a:rPr lang="en-US" altLang="zh-CN" sz="2500"/>
              <a:t>?</a:t>
            </a:r>
            <a:endParaRPr lang="en-US" altLang="zh-CN" sz="2500"/>
          </a:p>
          <a:p>
            <a:pPr lvl="1" indent="-436245" eaLnBrk="1" hangingPunct="1">
              <a:lnSpc>
                <a:spcPct val="100000"/>
              </a:lnSpc>
            </a:pPr>
            <a:r>
              <a:rPr lang="en-US" altLang="zh-CN" sz="2400"/>
              <a:t>An ad hoc scheme: waiting a fixed number of milliseconds. </a:t>
            </a:r>
            <a:r>
              <a:rPr lang="zh-CN" altLang="en-US" sz="2400"/>
              <a:t>（</a:t>
            </a:r>
            <a:r>
              <a:rPr lang="en-US" altLang="zh-CN" sz="2400"/>
              <a:t>ACK-TIMER</a:t>
            </a:r>
            <a:r>
              <a:rPr lang="zh-CN" altLang="en-US" sz="2400"/>
              <a:t>）</a:t>
            </a:r>
            <a:endParaRPr lang="zh-CN" altLang="en-US" sz="2400"/>
          </a:p>
          <a:p>
            <a:pPr eaLnBrk="1" hangingPunct="1">
              <a:lnSpc>
                <a:spcPct val="100000"/>
              </a:lnSpc>
            </a:pPr>
            <a:endParaRPr lang="en-US" altLang="zh-CN" sz="2500"/>
          </a:p>
        </p:txBody>
      </p:sp>
      <p:pic>
        <p:nvPicPr>
          <p:cNvPr id="19459" name="Picture 4" descr="j0195812"/>
          <p:cNvPicPr>
            <a:picLocks noChangeAspect="1"/>
          </p:cNvPicPr>
          <p:nvPr/>
        </p:nvPicPr>
        <p:blipFill>
          <a:blip r:embed="rId1"/>
          <a:stretch>
            <a:fillRect/>
          </a:stretch>
        </p:blipFill>
        <p:spPr>
          <a:xfrm>
            <a:off x="7308850" y="5013325"/>
            <a:ext cx="1049338" cy="10795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vert="horz" wrap="square" lIns="91440" tIns="45720" rIns="91440" bIns="45720" anchor="b" anchorCtr="0"/>
          <a:p>
            <a:pPr eaLnBrk="1" hangingPunct="1"/>
            <a:r>
              <a:rPr lang="en-US" altLang="zh-CN"/>
              <a:t>Sliding window protocol</a:t>
            </a:r>
            <a:endParaRPr lang="en-US" altLang="zh-CN"/>
          </a:p>
        </p:txBody>
      </p:sp>
      <p:sp>
        <p:nvSpPr>
          <p:cNvPr id="20482" name="Rectangle 3"/>
          <p:cNvSpPr>
            <a:spLocks noGrp="1"/>
          </p:cNvSpPr>
          <p:nvPr>
            <p:ph idx="1"/>
          </p:nvPr>
        </p:nvSpPr>
        <p:spPr/>
        <p:txBody>
          <a:bodyPr vert="horz" wrap="square" lIns="91440" tIns="45720" rIns="91440" bIns="45720" anchor="t" anchorCtr="0"/>
          <a:p>
            <a:pPr eaLnBrk="1" hangingPunct="1">
              <a:lnSpc>
                <a:spcPct val="100000"/>
              </a:lnSpc>
            </a:pPr>
            <a:r>
              <a:rPr lang="en-US" altLang="zh-CN" sz="1800"/>
              <a:t>A sequence number is associated with each transmitted frame. Sequence numbers range from </a:t>
            </a:r>
            <a:r>
              <a:rPr lang="en-US" altLang="zh-CN" sz="1800">
                <a:solidFill>
                  <a:srgbClr val="FF0000"/>
                </a:solidFill>
              </a:rPr>
              <a:t>0</a:t>
            </a:r>
            <a:r>
              <a:rPr lang="en-US" altLang="zh-CN" sz="1800"/>
              <a:t> up to some maximum (</a:t>
            </a:r>
            <a:r>
              <a:rPr lang="en-US" altLang="zh-CN" sz="1800">
                <a:solidFill>
                  <a:srgbClr val="FF0000"/>
                </a:solidFill>
              </a:rPr>
              <a:t>2</a:t>
            </a:r>
            <a:r>
              <a:rPr lang="en-US" altLang="zh-CN" sz="1800" baseline="30000">
                <a:solidFill>
                  <a:srgbClr val="FF0000"/>
                </a:solidFill>
              </a:rPr>
              <a:t>n</a:t>
            </a:r>
            <a:r>
              <a:rPr lang="en-US" altLang="zh-CN" sz="1800">
                <a:solidFill>
                  <a:srgbClr val="FF0000"/>
                </a:solidFill>
              </a:rPr>
              <a:t> - 1</a:t>
            </a:r>
            <a:r>
              <a:rPr lang="en-US" altLang="zh-CN" sz="1800"/>
              <a:t>) circularly. </a:t>
            </a:r>
            <a:endParaRPr lang="en-US" altLang="zh-CN" sz="1800"/>
          </a:p>
          <a:p>
            <a:pPr eaLnBrk="1" hangingPunct="1">
              <a:lnSpc>
                <a:spcPct val="100000"/>
              </a:lnSpc>
            </a:pPr>
            <a:r>
              <a:rPr lang="en-US" altLang="zh-CN" sz="1800"/>
              <a:t>A </a:t>
            </a:r>
            <a:r>
              <a:rPr lang="en-US" altLang="zh-CN" sz="1800">
                <a:solidFill>
                  <a:srgbClr val="FF0000"/>
                </a:solidFill>
              </a:rPr>
              <a:t>window</a:t>
            </a:r>
            <a:r>
              <a:rPr lang="en-US" altLang="zh-CN" sz="1800"/>
              <a:t> is a list of sequence numbers. </a:t>
            </a:r>
            <a:endParaRPr lang="en-US" altLang="zh-CN" sz="1800"/>
          </a:p>
          <a:p>
            <a:pPr eaLnBrk="1" hangingPunct="1">
              <a:lnSpc>
                <a:spcPct val="100000"/>
              </a:lnSpc>
            </a:pPr>
            <a:r>
              <a:rPr lang="en-US" altLang="zh-CN" sz="1800"/>
              <a:t>The sender maintains a </a:t>
            </a:r>
            <a:r>
              <a:rPr lang="en-US" altLang="zh-CN" sz="1800">
                <a:solidFill>
                  <a:srgbClr val="FF0000"/>
                </a:solidFill>
              </a:rPr>
              <a:t>sending window</a:t>
            </a:r>
            <a:r>
              <a:rPr lang="en-US" altLang="zh-CN" sz="1800"/>
              <a:t> with sequence numbers corresponding to frames that have </a:t>
            </a:r>
            <a:r>
              <a:rPr lang="en-US" altLang="zh-CN" sz="1800">
                <a:solidFill>
                  <a:schemeClr val="accent2"/>
                </a:solidFill>
              </a:rPr>
              <a:t>been sent but are as yet not acknowledged, or can be sent.</a:t>
            </a:r>
            <a:r>
              <a:rPr lang="en-US" altLang="zh-CN" sz="1800"/>
              <a:t>  </a:t>
            </a:r>
            <a:endParaRPr lang="en-US" altLang="zh-CN" sz="1800"/>
          </a:p>
          <a:p>
            <a:pPr lvl="1" indent="-436245" eaLnBrk="1" hangingPunct="1">
              <a:lnSpc>
                <a:spcPct val="100000"/>
              </a:lnSpc>
            </a:pPr>
            <a:r>
              <a:rPr lang="en-US" altLang="zh-CN" sz="1800"/>
              <a:t>Whenever a new packet arrives from the network layer, it is given the next highest sequence number, and the upper edge is advanced by one.        </a:t>
            </a:r>
            <a:endParaRPr lang="en-US" altLang="zh-CN" sz="1800"/>
          </a:p>
          <a:p>
            <a:pPr lvl="1" indent="-436245" eaLnBrk="1" hangingPunct="1">
              <a:lnSpc>
                <a:spcPct val="100000"/>
              </a:lnSpc>
            </a:pPr>
            <a:r>
              <a:rPr lang="en-US" altLang="zh-CN" sz="1800"/>
              <a:t>When an acknowledgement comes in, the lower edge is advanced by one. </a:t>
            </a:r>
            <a:endParaRPr lang="en-US" altLang="zh-CN" sz="1800"/>
          </a:p>
          <a:p>
            <a:pPr eaLnBrk="1" hangingPunct="1">
              <a:lnSpc>
                <a:spcPct val="100000"/>
              </a:lnSpc>
            </a:pPr>
            <a:r>
              <a:rPr lang="en-US" altLang="zh-CN" sz="1800"/>
              <a:t>The receiver maintains a </a:t>
            </a:r>
            <a:r>
              <a:rPr lang="en-US" altLang="zh-CN" sz="1800">
                <a:solidFill>
                  <a:srgbClr val="FF0000"/>
                </a:solidFill>
              </a:rPr>
              <a:t>receiving window</a:t>
            </a:r>
            <a:r>
              <a:rPr lang="en-US" altLang="zh-CN" sz="1800"/>
              <a:t> with sequence numbers corresponding to frames it is </a:t>
            </a:r>
            <a:r>
              <a:rPr lang="en-US" altLang="zh-CN" sz="1800">
                <a:solidFill>
                  <a:schemeClr val="accent2"/>
                </a:solidFill>
              </a:rPr>
              <a:t>permitted to accept</a:t>
            </a:r>
            <a:r>
              <a:rPr lang="en-US" altLang="zh-CN" sz="1800"/>
              <a:t>. </a:t>
            </a:r>
            <a:endParaRPr lang="en-US" altLang="zh-CN" sz="1800"/>
          </a:p>
          <a:p>
            <a:pPr lvl="1" indent="-436245" eaLnBrk="1" hangingPunct="1">
              <a:lnSpc>
                <a:spcPct val="100000"/>
              </a:lnSpc>
            </a:pPr>
            <a:r>
              <a:rPr lang="en-US" altLang="zh-CN" sz="1800"/>
              <a:t>When a frame whose sequence number is equal to the lower edge of the window is received, it is passed to the network layer, an acknowledgement is generated, and the window is rotated by one. </a:t>
            </a:r>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5"/>
          <p:cNvSpPr>
            <a:spLocks noGrp="1"/>
          </p:cNvSpPr>
          <p:nvPr>
            <p:ph type="title"/>
          </p:nvPr>
        </p:nvSpPr>
        <p:spPr>
          <a:xfrm>
            <a:off x="574675" y="376238"/>
            <a:ext cx="8001000" cy="820737"/>
          </a:xfrm>
        </p:spPr>
        <p:txBody>
          <a:bodyPr vert="horz" wrap="square" lIns="91440" tIns="45720" rIns="91440" bIns="45720" anchor="b" anchorCtr="0"/>
          <a:p>
            <a:pPr eaLnBrk="1" hangingPunct="1"/>
            <a:r>
              <a:rPr lang="en-US" altLang="zh-CN" sz="3800"/>
              <a:t>A sliding window of size 1, with a 3-bit sequence number</a:t>
            </a:r>
            <a:endParaRPr lang="en-US" altLang="zh-CN" sz="3800"/>
          </a:p>
        </p:txBody>
      </p:sp>
      <p:pic>
        <p:nvPicPr>
          <p:cNvPr id="21506" name="Picture 4"/>
          <p:cNvPicPr>
            <a:picLocks noGrp="1" noChangeAspect="1"/>
          </p:cNvPicPr>
          <p:nvPr>
            <p:ph idx="1"/>
          </p:nvPr>
        </p:nvPicPr>
        <p:blipFill>
          <a:blip r:embed="rId1"/>
          <a:stretch>
            <a:fillRect/>
          </a:stretch>
        </p:blipFill>
        <p:spPr>
          <a:xfrm>
            <a:off x="250825" y="1412875"/>
            <a:ext cx="8713788" cy="4799013"/>
          </a:xfrm>
        </p:spPr>
      </p:pic>
      <p:sp>
        <p:nvSpPr>
          <p:cNvPr id="21507" name="Text Box 7"/>
          <p:cNvSpPr txBox="1"/>
          <p:nvPr/>
        </p:nvSpPr>
        <p:spPr>
          <a:xfrm>
            <a:off x="1258888" y="3355975"/>
            <a:ext cx="7885112" cy="396875"/>
          </a:xfrm>
          <a:prstGeom prst="rect">
            <a:avLst/>
          </a:prstGeom>
          <a:noFill/>
          <a:ln w="9525">
            <a:noFill/>
          </a:ln>
        </p:spPr>
        <p:txBody>
          <a:bodyPr anchor="t" anchorCtr="0">
            <a:spAutoFit/>
          </a:bodyPr>
          <a:p>
            <a:pPr indent="0">
              <a:spcBef>
                <a:spcPct val="50000"/>
              </a:spcBef>
            </a:pPr>
            <a:r>
              <a:rPr lang="zh-CN" altLang="en-US" sz="2000" b="1">
                <a:solidFill>
                  <a:srgbClr val="CC3300"/>
                </a:solidFill>
                <a:latin typeface="Tahoma" panose="020B0604030504040204" pitchFamily="34" charset="0"/>
                <a:ea typeface="宋体" pitchFamily="2" charset="-122"/>
              </a:rPr>
              <a:t>初始时         发送了第一帧          接收了第一帧   收到第一个确认帧</a:t>
            </a:r>
            <a:endParaRPr lang="zh-CN" altLang="en-US" sz="2000" b="1">
              <a:solidFill>
                <a:srgbClr val="CC3300"/>
              </a:solidFill>
              <a:latin typeface="Tahoma" panose="020B0604030504040204" pitchFamily="34" charset="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1440" tIns="45720" rIns="91440" bIns="45720" anchor="b" anchorCtr="0"/>
          <a:p>
            <a:pPr eaLnBrk="1" hangingPunct="1"/>
            <a:r>
              <a:rPr lang="en-US" altLang="zh-CN"/>
              <a:t>Explain</a:t>
            </a:r>
            <a:endParaRPr lang="en-US" altLang="zh-CN"/>
          </a:p>
        </p:txBody>
      </p:sp>
      <p:sp>
        <p:nvSpPr>
          <p:cNvPr id="22530" name="Rectangle 3"/>
          <p:cNvSpPr>
            <a:spLocks noGrp="1"/>
          </p:cNvSpPr>
          <p:nvPr>
            <p:ph idx="1"/>
          </p:nvPr>
        </p:nvSpPr>
        <p:spPr>
          <a:xfrm>
            <a:off x="611188" y="1484313"/>
            <a:ext cx="8229600" cy="4608512"/>
          </a:xfrm>
        </p:spPr>
        <p:txBody>
          <a:bodyPr vert="horz" wrap="square" lIns="91440" tIns="45720" rIns="91440" bIns="45720" anchor="t" anchorCtr="0"/>
          <a:p>
            <a:pPr eaLnBrk="1" hangingPunct="1"/>
            <a:r>
              <a:rPr lang="en-US" altLang="zh-CN" sz="2600"/>
              <a:t>Receiver: after receive frame</a:t>
            </a:r>
            <a:r>
              <a:rPr lang="zh-CN" altLang="en-US" sz="2600"/>
              <a:t>，</a:t>
            </a:r>
            <a:r>
              <a:rPr lang="en-US" altLang="zh-CN" sz="2600"/>
              <a:t>check if the sequence number is  frame_expected(</a:t>
            </a:r>
            <a:r>
              <a:rPr lang="zh-CN" altLang="en-US" sz="2600"/>
              <a:t>预期帧号</a:t>
            </a:r>
            <a:r>
              <a:rPr lang="en-US" altLang="zh-CN" sz="2600"/>
              <a:t>) or not</a:t>
            </a:r>
            <a:r>
              <a:rPr lang="zh-CN" altLang="en-US" sz="2600"/>
              <a:t>，</a:t>
            </a:r>
            <a:r>
              <a:rPr lang="en-US" altLang="zh-CN" sz="2600"/>
              <a:t>if it is</a:t>
            </a:r>
            <a:r>
              <a:rPr lang="zh-CN" altLang="en-US" sz="2600"/>
              <a:t>，</a:t>
            </a:r>
            <a:r>
              <a:rPr lang="en-US" altLang="zh-CN" sz="2600"/>
              <a:t>receive it and frame_expected+1</a:t>
            </a:r>
            <a:r>
              <a:rPr lang="zh-CN" altLang="en-US" sz="2600"/>
              <a:t>，</a:t>
            </a:r>
            <a:r>
              <a:rPr lang="en-US" altLang="zh-CN" sz="2600"/>
              <a:t>that</a:t>
            </a:r>
            <a:r>
              <a:rPr lang="en-US" altLang="zh-CN" sz="2600">
                <a:latin typeface="Arial" panose="020B0604020202090204" pitchFamily="34" charset="0"/>
              </a:rPr>
              <a:t>’</a:t>
            </a:r>
            <a:r>
              <a:rPr lang="en-US" altLang="zh-CN" sz="2600"/>
              <a:t>s sliding receiving-window</a:t>
            </a:r>
            <a:r>
              <a:rPr lang="zh-CN" altLang="en-US" sz="2600"/>
              <a:t>（接收窗口）。 </a:t>
            </a:r>
            <a:endParaRPr lang="zh-CN" altLang="en-US" sz="2600"/>
          </a:p>
          <a:p>
            <a:pPr eaLnBrk="1" hangingPunct="1"/>
            <a:r>
              <a:rPr lang="zh-CN" altLang="en-US" sz="2600"/>
              <a:t> </a:t>
            </a:r>
            <a:r>
              <a:rPr lang="en-US" altLang="zh-CN" sz="2600"/>
              <a:t>Sender</a:t>
            </a:r>
            <a:r>
              <a:rPr lang="zh-CN" altLang="en-US" sz="2600"/>
              <a:t>：</a:t>
            </a:r>
            <a:r>
              <a:rPr lang="en-US" altLang="zh-CN" sz="2600"/>
              <a:t>When receive acknowledge frame</a:t>
            </a:r>
            <a:r>
              <a:rPr lang="zh-CN" altLang="en-US" sz="2600"/>
              <a:t>，</a:t>
            </a:r>
            <a:r>
              <a:rPr lang="en-US" altLang="zh-CN" sz="2600"/>
              <a:t>check if ack_number is next_frame_to_send or not</a:t>
            </a:r>
            <a:r>
              <a:rPr lang="zh-CN" altLang="en-US" sz="2600"/>
              <a:t>，</a:t>
            </a:r>
            <a:r>
              <a:rPr lang="en-US" altLang="zh-CN" sz="2600"/>
              <a:t>if  it is, get packet from network_layer, and next_frame_to_send+1</a:t>
            </a:r>
            <a:r>
              <a:rPr lang="zh-CN" altLang="en-US" sz="2600"/>
              <a:t>，</a:t>
            </a:r>
            <a:r>
              <a:rPr lang="en-US" altLang="zh-CN" sz="2600"/>
              <a:t>that</a:t>
            </a:r>
            <a:r>
              <a:rPr lang="en-US" altLang="zh-CN" sz="2600">
                <a:latin typeface="Arial" panose="020B0604020202090204" pitchFamily="34" charset="0"/>
              </a:rPr>
              <a:t>’</a:t>
            </a:r>
            <a:r>
              <a:rPr lang="en-US" altLang="zh-CN" sz="2600"/>
              <a:t>s sliding sending_window</a:t>
            </a:r>
            <a:endParaRPr lang="en-US" altLang="zh-CN" sz="2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827088" y="214313"/>
            <a:ext cx="8116887" cy="838200"/>
          </a:xfrm>
        </p:spPr>
        <p:txBody>
          <a:bodyPr vert="horz" wrap="square" lIns="91440" tIns="45720" rIns="91440" bIns="45720" anchor="b" anchorCtr="0"/>
          <a:p>
            <a:pPr eaLnBrk="1" hangingPunct="1"/>
            <a:r>
              <a:rPr lang="en-US" altLang="zh-CN"/>
              <a:t>Principle of protocol 4</a:t>
            </a:r>
            <a:endParaRPr lang="en-US" altLang="zh-CN"/>
          </a:p>
        </p:txBody>
      </p:sp>
      <p:sp>
        <p:nvSpPr>
          <p:cNvPr id="23554" name="Rectangle 3"/>
          <p:cNvSpPr>
            <a:spLocks noGrp="1"/>
          </p:cNvSpPr>
          <p:nvPr>
            <p:ph idx="1"/>
          </p:nvPr>
        </p:nvSpPr>
        <p:spPr>
          <a:xfrm>
            <a:off x="611188" y="1341438"/>
            <a:ext cx="8270875" cy="4114800"/>
          </a:xfrm>
        </p:spPr>
        <p:txBody>
          <a:bodyPr vert="horz" wrap="square" lIns="91440" tIns="45720" rIns="91440" bIns="45720" anchor="t" anchorCtr="0"/>
          <a:p>
            <a:pPr eaLnBrk="1" hangingPunct="1"/>
            <a:r>
              <a:rPr lang="en-US" altLang="zh-CN" sz="1900"/>
              <a:t>1-bit sliding window protocol </a:t>
            </a:r>
            <a:r>
              <a:rPr lang="zh-CN" altLang="en-US" sz="1900"/>
              <a:t>（</a:t>
            </a:r>
            <a:r>
              <a:rPr lang="en-US" altLang="zh-CN" sz="1900"/>
              <a:t>w=1</a:t>
            </a:r>
            <a:r>
              <a:rPr lang="zh-CN" altLang="en-US" sz="1900"/>
              <a:t>）</a:t>
            </a:r>
            <a:endParaRPr lang="zh-CN" altLang="en-US" sz="1900"/>
          </a:p>
          <a:p>
            <a:pPr eaLnBrk="1" hangingPunct="1"/>
            <a:r>
              <a:rPr lang="en-US" altLang="zh-CN" sz="1900"/>
              <a:t>Window setting</a:t>
            </a:r>
            <a:endParaRPr lang="en-US" altLang="zh-CN" sz="1900"/>
          </a:p>
          <a:p>
            <a:pPr lvl="1" indent="-436245" eaLnBrk="1" hangingPunct="1"/>
            <a:r>
              <a:rPr lang="en-US" altLang="zh-CN" sz="1700"/>
              <a:t>Sliding window maximum</a:t>
            </a:r>
            <a:r>
              <a:rPr lang="zh-CN" altLang="en-US" sz="1700"/>
              <a:t>：</a:t>
            </a:r>
            <a:r>
              <a:rPr lang="en-US" altLang="zh-CN" sz="1700"/>
              <a:t>MAX_SEQ = 1</a:t>
            </a:r>
            <a:endParaRPr lang="en-US" altLang="zh-CN" sz="1700"/>
          </a:p>
          <a:p>
            <a:pPr lvl="1" indent="-436245" eaLnBrk="1" hangingPunct="1"/>
            <a:r>
              <a:rPr lang="en-US" altLang="zh-CN" sz="1700"/>
              <a:t>Initial value</a:t>
            </a:r>
            <a:r>
              <a:rPr lang="zh-CN" altLang="en-US" sz="1700"/>
              <a:t>：</a:t>
            </a:r>
            <a:r>
              <a:rPr lang="en-US" altLang="zh-CN" sz="1700"/>
              <a:t>seq =0, ack=1</a:t>
            </a:r>
            <a:r>
              <a:rPr lang="zh-CN" altLang="en-US" sz="1700"/>
              <a:t>（期待接收</a:t>
            </a:r>
            <a:r>
              <a:rPr lang="en-US" altLang="zh-CN" sz="1700"/>
              <a:t>seq=0</a:t>
            </a:r>
            <a:r>
              <a:rPr lang="zh-CN" altLang="en-US" sz="1700"/>
              <a:t>）</a:t>
            </a:r>
            <a:endParaRPr lang="zh-CN" altLang="en-US" sz="1700"/>
          </a:p>
          <a:p>
            <a:pPr eaLnBrk="1" hangingPunct="1"/>
            <a:r>
              <a:rPr lang="en-US" altLang="zh-CN" sz="1900"/>
              <a:t>Window sliding scheme</a:t>
            </a:r>
            <a:endParaRPr lang="en-US" altLang="zh-CN" sz="1900"/>
          </a:p>
          <a:p>
            <a:pPr lvl="1" indent="-436245" eaLnBrk="1" hangingPunct="1"/>
            <a:r>
              <a:rPr lang="en-US" altLang="zh-CN" sz="1700"/>
              <a:t>A send frame firstly</a:t>
            </a:r>
            <a:r>
              <a:rPr lang="zh-CN" altLang="en-US" sz="1700"/>
              <a:t>（</a:t>
            </a:r>
            <a:r>
              <a:rPr lang="en-US" altLang="zh-CN" sz="1700"/>
              <a:t>seq=0, ack=1, A0</a:t>
            </a:r>
            <a:r>
              <a:rPr lang="zh-CN" altLang="en-US" sz="1700"/>
              <a:t>）</a:t>
            </a:r>
            <a:endParaRPr lang="zh-CN" altLang="en-US" sz="1700"/>
          </a:p>
          <a:p>
            <a:pPr lvl="1" indent="-436245" eaLnBrk="1" hangingPunct="1"/>
            <a:r>
              <a:rPr lang="en-US" altLang="zh-CN" sz="1700"/>
              <a:t>B receive A0</a:t>
            </a:r>
            <a:r>
              <a:rPr lang="zh-CN" altLang="en-US" sz="1700"/>
              <a:t>，</a:t>
            </a:r>
            <a:r>
              <a:rPr lang="en-US" altLang="zh-CN" sz="1700"/>
              <a:t>send back piggyback-acknowledge </a:t>
            </a:r>
            <a:r>
              <a:rPr lang="zh-CN" altLang="en-US" sz="1700"/>
              <a:t>（</a:t>
            </a:r>
            <a:r>
              <a:rPr lang="en-US" altLang="zh-CN" sz="1700"/>
              <a:t>seq=0, ack=0, B0</a:t>
            </a:r>
            <a:r>
              <a:rPr lang="zh-CN" altLang="en-US" sz="1700"/>
              <a:t>） </a:t>
            </a:r>
            <a:endParaRPr lang="zh-CN" altLang="en-US" sz="1700"/>
          </a:p>
          <a:p>
            <a:pPr lvl="1" indent="-436245" eaLnBrk="1" hangingPunct="1"/>
            <a:r>
              <a:rPr lang="en-US" altLang="zh-CN" sz="1700"/>
              <a:t>A receive acknowledge </a:t>
            </a:r>
            <a:r>
              <a:rPr lang="zh-CN" altLang="en-US" sz="1700"/>
              <a:t>（</a:t>
            </a:r>
            <a:r>
              <a:rPr lang="en-US" altLang="zh-CN" sz="1700"/>
              <a:t>to A0</a:t>
            </a:r>
            <a:r>
              <a:rPr lang="zh-CN" altLang="en-US" sz="1700"/>
              <a:t>），</a:t>
            </a:r>
            <a:r>
              <a:rPr lang="zh-CN" altLang="zh-CN" sz="1700"/>
              <a:t>sliding</a:t>
            </a:r>
            <a:r>
              <a:rPr lang="en-US" altLang="zh-CN" sz="1700"/>
              <a:t> window</a:t>
            </a:r>
            <a:r>
              <a:rPr lang="zh-CN" altLang="en-US" sz="1700"/>
              <a:t>，</a:t>
            </a:r>
            <a:r>
              <a:rPr lang="zh-CN" altLang="zh-CN" sz="1700"/>
              <a:t>send</a:t>
            </a:r>
            <a:r>
              <a:rPr lang="en-US" altLang="zh-CN" sz="1700"/>
              <a:t> next frame</a:t>
            </a:r>
            <a:r>
              <a:rPr lang="zh-CN" altLang="en-US" sz="1700"/>
              <a:t>（</a:t>
            </a:r>
            <a:r>
              <a:rPr lang="en-US" altLang="zh-CN" sz="1700"/>
              <a:t>seq=1, ack=0, A1</a:t>
            </a:r>
            <a:r>
              <a:rPr lang="zh-CN" altLang="en-US" sz="1700"/>
              <a:t>）</a:t>
            </a:r>
            <a:endParaRPr lang="zh-CN" altLang="en-US" sz="1700"/>
          </a:p>
          <a:p>
            <a:pPr eaLnBrk="1" hangingPunct="1"/>
            <a:r>
              <a:rPr lang="en-US" altLang="zh-CN" sz="1900"/>
              <a:t>characteristic</a:t>
            </a:r>
            <a:endParaRPr lang="en-US" altLang="zh-CN" sz="1900"/>
          </a:p>
          <a:p>
            <a:pPr lvl="1" indent="-436245" eaLnBrk="1" hangingPunct="1"/>
            <a:r>
              <a:rPr lang="zh-CN" altLang="en-US" sz="1700"/>
              <a:t>序列号</a:t>
            </a:r>
            <a:r>
              <a:rPr lang="en-US" altLang="zh-CN" sz="1700"/>
              <a:t>seq</a:t>
            </a:r>
            <a:r>
              <a:rPr lang="zh-CN" altLang="en-US" sz="1700"/>
              <a:t>和确认值</a:t>
            </a:r>
            <a:r>
              <a:rPr lang="en-US" altLang="zh-CN" sz="1700"/>
              <a:t>ack</a:t>
            </a:r>
            <a:r>
              <a:rPr lang="en-US" altLang="zh-CN" sz="1700">
                <a:latin typeface="Arial" panose="020B0604020202090204" pitchFamily="34" charset="0"/>
              </a:rPr>
              <a:t>“</a:t>
            </a:r>
            <a:r>
              <a:rPr lang="en-US" altLang="zh-CN" sz="1700"/>
              <a:t>0</a:t>
            </a:r>
            <a:r>
              <a:rPr lang="en-US" altLang="zh-CN" sz="1700">
                <a:latin typeface="Arial" panose="020B0604020202090204" pitchFamily="34" charset="0"/>
              </a:rPr>
              <a:t>”“</a:t>
            </a:r>
            <a:r>
              <a:rPr lang="en-US" altLang="zh-CN" sz="1700"/>
              <a:t>1</a:t>
            </a:r>
            <a:r>
              <a:rPr lang="en-US" altLang="zh-CN" sz="1700">
                <a:latin typeface="Arial" panose="020B0604020202090204" pitchFamily="34" charset="0"/>
              </a:rPr>
              <a:t>”</a:t>
            </a:r>
            <a:r>
              <a:rPr lang="zh-CN" altLang="en-US" sz="1700"/>
              <a:t>交替</a:t>
            </a:r>
            <a:endParaRPr lang="zh-CN" altLang="en-US" sz="1700"/>
          </a:p>
          <a:p>
            <a:pPr lvl="1" indent="-436245" eaLnBrk="1" hangingPunct="1"/>
            <a:r>
              <a:rPr lang="zh-CN" altLang="en-US" sz="1700"/>
              <a:t>滑动窗口长度</a:t>
            </a:r>
            <a:r>
              <a:rPr lang="en-US" altLang="zh-CN" sz="1700"/>
              <a:t>W=1</a:t>
            </a:r>
            <a:r>
              <a:rPr lang="zh-CN" altLang="en-US" sz="1700"/>
              <a:t>，收到确认才移动窗口</a:t>
            </a:r>
            <a:endParaRPr lang="zh-CN" altLang="en-US" sz="1700"/>
          </a:p>
          <a:p>
            <a:pPr lvl="1" indent="-436245" eaLnBrk="1" hangingPunct="1"/>
            <a:r>
              <a:rPr lang="zh-CN" altLang="en-US" sz="1700"/>
              <a:t>保证按顺序将接收到的正确帧只一次上交网络层</a:t>
            </a:r>
            <a:endParaRPr lang="zh-CN" altLang="en-US"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vert="horz" wrap="square" lIns="91440" tIns="45720" rIns="91440" bIns="45720" anchor="b" anchorCtr="0"/>
          <a:p>
            <a:pPr eaLnBrk="1" hangingPunct="1"/>
            <a:r>
              <a:rPr lang="en-US" altLang="zh-CN"/>
              <a:t>Contents of this lecture</a:t>
            </a:r>
            <a:endParaRPr lang="en-US" altLang="zh-CN"/>
          </a:p>
        </p:txBody>
      </p:sp>
      <p:sp>
        <p:nvSpPr>
          <p:cNvPr id="6146" name="Rectangle 3"/>
          <p:cNvSpPr>
            <a:spLocks noGrp="1"/>
          </p:cNvSpPr>
          <p:nvPr>
            <p:ph idx="1"/>
          </p:nvPr>
        </p:nvSpPr>
        <p:spPr/>
        <p:txBody>
          <a:bodyPr vert="horz" wrap="square" lIns="91440" tIns="45720" rIns="91440" bIns="45720" anchor="t" anchorCtr="0"/>
          <a:p>
            <a:pPr eaLnBrk="1" hangingPunct="1"/>
            <a:r>
              <a:rPr lang="en-US" altLang="zh-CN" sz="2600"/>
              <a:t>Learn 6 elementary DLL protocol</a:t>
            </a:r>
            <a:endParaRPr lang="en-US" altLang="zh-CN" sz="2600"/>
          </a:p>
          <a:p>
            <a:pPr eaLnBrk="1" hangingPunct="1"/>
            <a:r>
              <a:rPr lang="en-US" altLang="zh-CN" sz="2600"/>
              <a:t>Learn &amp; master sliding-window</a:t>
            </a:r>
            <a:endParaRPr lang="en-US" altLang="zh-CN" sz="2600"/>
          </a:p>
          <a:p>
            <a:pPr eaLnBrk="1" hangingPunct="1"/>
            <a:r>
              <a:rPr lang="en-US" altLang="zh-CN" sz="2600"/>
              <a:t>Learn &amp; master ARQ</a:t>
            </a:r>
            <a:r>
              <a:rPr lang="zh-CN" altLang="en-US" sz="2600"/>
              <a:t>（自动重复请求）</a:t>
            </a:r>
            <a:r>
              <a:rPr lang="en-US" altLang="zh-CN" sz="2600"/>
              <a:t>/PAR</a:t>
            </a:r>
            <a:endParaRPr lang="en-US" altLang="zh-CN" sz="2600"/>
          </a:p>
          <a:p>
            <a:pPr eaLnBrk="1" hangingPunct="1"/>
            <a:r>
              <a:rPr lang="en-US" altLang="zh-CN" sz="2600"/>
              <a:t>Learn &amp; master piggybacking(</a:t>
            </a:r>
            <a:r>
              <a:rPr lang="zh-CN" altLang="en-US" sz="2600"/>
              <a:t>捎带确认</a:t>
            </a:r>
            <a:r>
              <a:rPr lang="en-US" altLang="zh-CN" sz="2600"/>
              <a:t>)</a:t>
            </a:r>
            <a:endParaRPr lang="en-US" altLang="zh-CN" sz="2600"/>
          </a:p>
          <a:p>
            <a:pPr eaLnBrk="1" hangingPunct="1"/>
            <a:r>
              <a:rPr lang="en-US" altLang="zh-CN" sz="2600"/>
              <a:t>Other: pipeline, NAK</a:t>
            </a:r>
            <a:endParaRPr lang="en-US" altLang="zh-CN" sz="2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vert="horz" wrap="square" lIns="91440" tIns="45720" rIns="91440" bIns="45720" anchor="b" anchorCtr="0"/>
          <a:p>
            <a:pPr eaLnBrk="1" hangingPunct="1"/>
            <a:r>
              <a:rPr lang="en-US" altLang="zh-CN"/>
              <a:t>Normal case of protocol 4 </a:t>
            </a:r>
            <a:endParaRPr lang="en-US" altLang="zh-CN" sz="3000"/>
          </a:p>
        </p:txBody>
      </p:sp>
      <p:graphicFrame>
        <p:nvGraphicFramePr>
          <p:cNvPr id="24578" name="Object 3"/>
          <p:cNvGraphicFramePr>
            <a:graphicFrameLocks noChangeAspect="1"/>
          </p:cNvGraphicFramePr>
          <p:nvPr/>
        </p:nvGraphicFramePr>
        <p:xfrm>
          <a:off x="6864350" y="2511425"/>
          <a:ext cx="1965325" cy="1104900"/>
        </p:xfrm>
        <a:graphic>
          <a:graphicData uri="http://schemas.openxmlformats.org/presentationml/2006/ole">
            <mc:AlternateContent xmlns:mc="http://schemas.openxmlformats.org/markup-compatibility/2006">
              <mc:Choice xmlns:v="urn:schemas-microsoft-com:vml" Requires="v">
                <p:oleObj spid="_x0000_s3081" name="" r:id="rId1" imgW="1828800" imgH="1041400" progId="Word.Document.8">
                  <p:embed/>
                </p:oleObj>
              </mc:Choice>
              <mc:Fallback>
                <p:oleObj name="" r:id="rId1" imgW="1828800" imgH="1041400" progId="Word.Document.8">
                  <p:embed/>
                  <p:pic>
                    <p:nvPicPr>
                      <p:cNvPr id="0" name="图片 3080"/>
                      <p:cNvPicPr/>
                      <p:nvPr/>
                    </p:nvPicPr>
                    <p:blipFill>
                      <a:blip r:embed="rId2"/>
                      <a:stretch>
                        <a:fillRect/>
                      </a:stretch>
                    </p:blipFill>
                    <p:spPr>
                      <a:xfrm>
                        <a:off x="6864350" y="2511425"/>
                        <a:ext cx="1965325" cy="1104900"/>
                      </a:xfrm>
                      <a:prstGeom prst="rect">
                        <a:avLst/>
                      </a:prstGeom>
                      <a:noFill/>
                      <a:ln w="38100">
                        <a:noFill/>
                        <a:miter/>
                      </a:ln>
                    </p:spPr>
                  </p:pic>
                </p:oleObj>
              </mc:Fallback>
            </mc:AlternateContent>
          </a:graphicData>
        </a:graphic>
      </p:graphicFrame>
      <p:graphicFrame>
        <p:nvGraphicFramePr>
          <p:cNvPr id="24579" name="Object 4"/>
          <p:cNvGraphicFramePr>
            <a:graphicFrameLocks noChangeAspect="1"/>
          </p:cNvGraphicFramePr>
          <p:nvPr/>
        </p:nvGraphicFramePr>
        <p:xfrm>
          <a:off x="457200" y="2057400"/>
          <a:ext cx="1981200" cy="1114425"/>
        </p:xfrm>
        <a:graphic>
          <a:graphicData uri="http://schemas.openxmlformats.org/presentationml/2006/ole">
            <mc:AlternateContent xmlns:mc="http://schemas.openxmlformats.org/markup-compatibility/2006">
              <mc:Choice xmlns:v="urn:schemas-microsoft-com:vml" Requires="v">
                <p:oleObj spid="_x0000_s3082" name="" r:id="rId3" imgW="1828800" imgH="1041400" progId="Word.Document.8">
                  <p:embed/>
                </p:oleObj>
              </mc:Choice>
              <mc:Fallback>
                <p:oleObj name="" r:id="rId3" imgW="1828800" imgH="1041400" progId="Word.Document.8">
                  <p:embed/>
                  <p:pic>
                    <p:nvPicPr>
                      <p:cNvPr id="0" name="图片 3081"/>
                      <p:cNvPicPr/>
                      <p:nvPr/>
                    </p:nvPicPr>
                    <p:blipFill>
                      <a:blip r:embed="rId4"/>
                      <a:stretch>
                        <a:fillRect/>
                      </a:stretch>
                    </p:blipFill>
                    <p:spPr>
                      <a:xfrm>
                        <a:off x="457200" y="2057400"/>
                        <a:ext cx="1981200" cy="1114425"/>
                      </a:xfrm>
                      <a:prstGeom prst="rect">
                        <a:avLst/>
                      </a:prstGeom>
                      <a:noFill/>
                      <a:ln w="38100">
                        <a:noFill/>
                        <a:miter/>
                      </a:ln>
                    </p:spPr>
                  </p:pic>
                </p:oleObj>
              </mc:Fallback>
            </mc:AlternateContent>
          </a:graphicData>
        </a:graphic>
      </p:graphicFrame>
      <p:sp>
        <p:nvSpPr>
          <p:cNvPr id="24580" name="Text Box 5"/>
          <p:cNvSpPr txBox="1"/>
          <p:nvPr/>
        </p:nvSpPr>
        <p:spPr>
          <a:xfrm>
            <a:off x="533400" y="5638800"/>
            <a:ext cx="2971800" cy="457200"/>
          </a:xfrm>
          <a:prstGeom prst="rect">
            <a:avLst/>
          </a:prstGeom>
          <a:noFill/>
          <a:ln w="9525">
            <a:noFill/>
          </a:ln>
        </p:spPr>
        <p:txBody>
          <a:bodyPr anchor="t" anchorCtr="0">
            <a:spAutoFit/>
          </a:bodyPr>
          <a:p>
            <a:pPr indent="0">
              <a:spcBef>
                <a:spcPct val="50000"/>
              </a:spcBef>
            </a:pPr>
            <a:r>
              <a:rPr lang="zh-CN" altLang="en-US" sz="2400" b="1">
                <a:latin typeface="Times New Roman" panose="02020603050405020304" charset="0"/>
                <a:ea typeface="宋体" pitchFamily="2" charset="-122"/>
              </a:rPr>
              <a:t>（</a:t>
            </a:r>
            <a:r>
              <a:rPr lang="en-US" altLang="zh-CN" sz="2400" b="1">
                <a:latin typeface="Times New Roman" panose="02020603050405020304" charset="0"/>
                <a:ea typeface="宋体" pitchFamily="2" charset="-122"/>
              </a:rPr>
              <a:t>seq</a:t>
            </a:r>
            <a:r>
              <a:rPr lang="zh-CN" altLang="en-US" sz="2400" b="1">
                <a:latin typeface="Times New Roman" panose="02020603050405020304" charset="0"/>
                <a:ea typeface="宋体" pitchFamily="2" charset="-122"/>
              </a:rPr>
              <a:t>，</a:t>
            </a:r>
            <a:r>
              <a:rPr lang="en-US" altLang="zh-CN" sz="2400" b="1">
                <a:latin typeface="Times New Roman" panose="02020603050405020304" charset="0"/>
                <a:ea typeface="宋体" pitchFamily="2" charset="-122"/>
              </a:rPr>
              <a:t>ack</a:t>
            </a:r>
            <a:r>
              <a:rPr lang="zh-CN" altLang="en-US" sz="2400" b="1">
                <a:latin typeface="Times New Roman" panose="02020603050405020304" charset="0"/>
                <a:ea typeface="宋体" pitchFamily="2" charset="-122"/>
              </a:rPr>
              <a:t>，</a:t>
            </a:r>
            <a:r>
              <a:rPr lang="en-US" altLang="zh-CN" sz="2400" b="1">
                <a:latin typeface="Times New Roman" panose="02020603050405020304" charset="0"/>
                <a:ea typeface="宋体" pitchFamily="2" charset="-122"/>
              </a:rPr>
              <a:t>data</a:t>
            </a:r>
            <a:r>
              <a:rPr lang="zh-CN" altLang="en-US" sz="2400" b="1">
                <a:latin typeface="Times New Roman" panose="02020603050405020304" charset="0"/>
                <a:ea typeface="宋体" pitchFamily="2" charset="-122"/>
              </a:rPr>
              <a:t>）</a:t>
            </a:r>
            <a:endParaRPr lang="zh-CN" altLang="en-US" sz="2400" b="1">
              <a:latin typeface="Times New Roman" panose="02020603050405020304" charset="0"/>
              <a:ea typeface="宋体" pitchFamily="2" charset="-122"/>
            </a:endParaRPr>
          </a:p>
        </p:txBody>
      </p:sp>
      <p:grpSp>
        <p:nvGrpSpPr>
          <p:cNvPr id="24581" name="Group 6"/>
          <p:cNvGrpSpPr/>
          <p:nvPr/>
        </p:nvGrpSpPr>
        <p:grpSpPr>
          <a:xfrm>
            <a:off x="2603500" y="1608138"/>
            <a:ext cx="4037013" cy="4343400"/>
            <a:chOff x="1640" y="1013"/>
            <a:chExt cx="2543" cy="2736"/>
          </a:xfrm>
        </p:grpSpPr>
        <p:sp>
          <p:nvSpPr>
            <p:cNvPr id="24582" name="Rectangle 7"/>
            <p:cNvSpPr/>
            <p:nvPr/>
          </p:nvSpPr>
          <p:spPr>
            <a:xfrm>
              <a:off x="1640" y="1013"/>
              <a:ext cx="112"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4583" name="Rectangle 8"/>
            <p:cNvSpPr/>
            <p:nvPr/>
          </p:nvSpPr>
          <p:spPr>
            <a:xfrm>
              <a:off x="1860" y="1013"/>
              <a:ext cx="162"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charset="0"/>
                  <a:ea typeface="宋体" pitchFamily="2" charset="-122"/>
                </a:rPr>
                <a:t>A</a:t>
              </a:r>
              <a:endParaRPr lang="en-US" altLang="zh-CN" sz="2000" b="1">
                <a:latin typeface="Times New Roman" panose="02020603050405020304" charset="0"/>
                <a:ea typeface="宋体" pitchFamily="2" charset="-122"/>
              </a:endParaRPr>
            </a:p>
          </p:txBody>
        </p:sp>
        <p:sp>
          <p:nvSpPr>
            <p:cNvPr id="24584" name="Rectangle 9"/>
            <p:cNvSpPr/>
            <p:nvPr/>
          </p:nvSpPr>
          <p:spPr>
            <a:xfrm>
              <a:off x="3551" y="1013"/>
              <a:ext cx="261"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charset="0"/>
                  <a:ea typeface="宋体" pitchFamily="2" charset="-122"/>
                </a:rPr>
                <a:t>  B</a:t>
              </a:r>
              <a:endParaRPr lang="en-US" altLang="zh-CN" sz="2000" b="1">
                <a:latin typeface="Times New Roman" panose="02020603050405020304" charset="0"/>
                <a:ea typeface="宋体" pitchFamily="2" charset="-122"/>
              </a:endParaRPr>
            </a:p>
          </p:txBody>
        </p:sp>
        <p:sp>
          <p:nvSpPr>
            <p:cNvPr id="24585" name="Rectangle 10"/>
            <p:cNvSpPr/>
            <p:nvPr/>
          </p:nvSpPr>
          <p:spPr>
            <a:xfrm>
              <a:off x="1640" y="1261"/>
              <a:ext cx="562"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86" name="Rectangle 11"/>
            <p:cNvSpPr/>
            <p:nvPr/>
          </p:nvSpPr>
          <p:spPr>
            <a:xfrm>
              <a:off x="1640" y="1266"/>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1, A0)</a:t>
              </a:r>
              <a:endParaRPr lang="en-US" altLang="zh-CN" sz="2000" b="1">
                <a:latin typeface="Times New Roman" panose="02020603050405020304" charset="0"/>
                <a:ea typeface="宋体" pitchFamily="2" charset="-122"/>
              </a:endParaRPr>
            </a:p>
          </p:txBody>
        </p:sp>
        <p:grpSp>
          <p:nvGrpSpPr>
            <p:cNvPr id="24587" name="Group 12"/>
            <p:cNvGrpSpPr/>
            <p:nvPr/>
          </p:nvGrpSpPr>
          <p:grpSpPr>
            <a:xfrm>
              <a:off x="3551" y="1426"/>
              <a:ext cx="632" cy="344"/>
              <a:chOff x="3551" y="1426"/>
              <a:chExt cx="632" cy="344"/>
            </a:xfrm>
          </p:grpSpPr>
          <p:sp>
            <p:nvSpPr>
              <p:cNvPr id="24588" name="Rectangle 13"/>
              <p:cNvSpPr/>
              <p:nvPr/>
            </p:nvSpPr>
            <p:spPr>
              <a:xfrm>
                <a:off x="3551" y="1426"/>
                <a:ext cx="562"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89" name="Rectangle 14"/>
              <p:cNvSpPr/>
              <p:nvPr/>
            </p:nvSpPr>
            <p:spPr>
              <a:xfrm>
                <a:off x="3551" y="1432"/>
                <a:ext cx="63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1, A0)*</a:t>
                </a:r>
                <a:endParaRPr lang="en-US" altLang="zh-CN" sz="2000" b="1">
                  <a:latin typeface="Times New Roman" panose="02020603050405020304" charset="0"/>
                  <a:ea typeface="宋体" pitchFamily="2" charset="-122"/>
                </a:endParaRPr>
              </a:p>
            </p:txBody>
          </p:sp>
          <p:sp>
            <p:nvSpPr>
              <p:cNvPr id="24590" name="Rectangle 15"/>
              <p:cNvSpPr/>
              <p:nvPr/>
            </p:nvSpPr>
            <p:spPr>
              <a:xfrm>
                <a:off x="3551" y="1591"/>
                <a:ext cx="554"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91" name="Rectangle 16"/>
              <p:cNvSpPr/>
              <p:nvPr/>
            </p:nvSpPr>
            <p:spPr>
              <a:xfrm>
                <a:off x="3551" y="1597"/>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0, B0)</a:t>
                </a:r>
                <a:endParaRPr lang="en-US" altLang="zh-CN" sz="2000" b="1">
                  <a:latin typeface="Times New Roman" panose="02020603050405020304" charset="0"/>
                  <a:ea typeface="宋体" pitchFamily="2" charset="-122"/>
                </a:endParaRPr>
              </a:p>
            </p:txBody>
          </p:sp>
        </p:grpSp>
        <p:grpSp>
          <p:nvGrpSpPr>
            <p:cNvPr id="24592" name="Group 17"/>
            <p:cNvGrpSpPr/>
            <p:nvPr/>
          </p:nvGrpSpPr>
          <p:grpSpPr>
            <a:xfrm>
              <a:off x="1640" y="1755"/>
              <a:ext cx="624" cy="345"/>
              <a:chOff x="1640" y="1755"/>
              <a:chExt cx="624" cy="345"/>
            </a:xfrm>
          </p:grpSpPr>
          <p:sp>
            <p:nvSpPr>
              <p:cNvPr id="24593" name="Rectangle 18"/>
              <p:cNvSpPr/>
              <p:nvPr/>
            </p:nvSpPr>
            <p:spPr>
              <a:xfrm>
                <a:off x="1640" y="1755"/>
                <a:ext cx="554"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94" name="Rectangle 19"/>
              <p:cNvSpPr/>
              <p:nvPr/>
            </p:nvSpPr>
            <p:spPr>
              <a:xfrm>
                <a:off x="1640" y="1761"/>
                <a:ext cx="624"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0, B0)*</a:t>
                </a:r>
                <a:endParaRPr lang="en-US" altLang="zh-CN" sz="2000" b="1">
                  <a:latin typeface="Times New Roman" panose="02020603050405020304" charset="0"/>
                  <a:ea typeface="宋体" pitchFamily="2" charset="-122"/>
                </a:endParaRPr>
              </a:p>
            </p:txBody>
          </p:sp>
          <p:sp>
            <p:nvSpPr>
              <p:cNvPr id="24595" name="Rectangle 20"/>
              <p:cNvSpPr/>
              <p:nvPr/>
            </p:nvSpPr>
            <p:spPr>
              <a:xfrm>
                <a:off x="1640" y="1921"/>
                <a:ext cx="562"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96" name="Rectangle 21"/>
              <p:cNvSpPr/>
              <p:nvPr/>
            </p:nvSpPr>
            <p:spPr>
              <a:xfrm>
                <a:off x="1640" y="1927"/>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 0, A1)</a:t>
                </a:r>
                <a:endParaRPr lang="en-US" altLang="zh-CN" sz="2000" b="1">
                  <a:latin typeface="Times New Roman" panose="02020603050405020304" charset="0"/>
                  <a:ea typeface="宋体" pitchFamily="2" charset="-122"/>
                </a:endParaRPr>
              </a:p>
            </p:txBody>
          </p:sp>
        </p:grpSp>
        <p:grpSp>
          <p:nvGrpSpPr>
            <p:cNvPr id="24597" name="Group 22"/>
            <p:cNvGrpSpPr/>
            <p:nvPr/>
          </p:nvGrpSpPr>
          <p:grpSpPr>
            <a:xfrm>
              <a:off x="3551" y="2086"/>
              <a:ext cx="632" cy="344"/>
              <a:chOff x="3551" y="2086"/>
              <a:chExt cx="632" cy="344"/>
            </a:xfrm>
          </p:grpSpPr>
          <p:sp>
            <p:nvSpPr>
              <p:cNvPr id="24598" name="Rectangle 23"/>
              <p:cNvSpPr/>
              <p:nvPr/>
            </p:nvSpPr>
            <p:spPr>
              <a:xfrm>
                <a:off x="3551" y="2086"/>
                <a:ext cx="562"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99" name="Rectangle 24"/>
              <p:cNvSpPr/>
              <p:nvPr/>
            </p:nvSpPr>
            <p:spPr>
              <a:xfrm>
                <a:off x="3551" y="2091"/>
                <a:ext cx="63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 0, A1)*</a:t>
                </a:r>
                <a:endParaRPr lang="en-US" altLang="zh-CN" sz="2000" b="1">
                  <a:latin typeface="Times New Roman" panose="02020603050405020304" charset="0"/>
                  <a:ea typeface="宋体" pitchFamily="2" charset="-122"/>
                </a:endParaRPr>
              </a:p>
            </p:txBody>
          </p:sp>
          <p:sp>
            <p:nvSpPr>
              <p:cNvPr id="24600" name="Rectangle 25"/>
              <p:cNvSpPr/>
              <p:nvPr/>
            </p:nvSpPr>
            <p:spPr>
              <a:xfrm>
                <a:off x="3551" y="2251"/>
                <a:ext cx="554"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01" name="Rectangle 26"/>
              <p:cNvSpPr/>
              <p:nvPr/>
            </p:nvSpPr>
            <p:spPr>
              <a:xfrm>
                <a:off x="3551" y="2257"/>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 1, B1)</a:t>
                </a:r>
                <a:endParaRPr lang="en-US" altLang="zh-CN" sz="2000" b="1">
                  <a:latin typeface="Times New Roman" panose="02020603050405020304" charset="0"/>
                  <a:ea typeface="宋体" pitchFamily="2" charset="-122"/>
                </a:endParaRPr>
              </a:p>
            </p:txBody>
          </p:sp>
        </p:grpSp>
        <p:grpSp>
          <p:nvGrpSpPr>
            <p:cNvPr id="24602" name="Group 27"/>
            <p:cNvGrpSpPr/>
            <p:nvPr/>
          </p:nvGrpSpPr>
          <p:grpSpPr>
            <a:xfrm>
              <a:off x="1640" y="2416"/>
              <a:ext cx="624" cy="343"/>
              <a:chOff x="1640" y="2416"/>
              <a:chExt cx="624" cy="343"/>
            </a:xfrm>
          </p:grpSpPr>
          <p:sp>
            <p:nvSpPr>
              <p:cNvPr id="24603" name="Rectangle 28"/>
              <p:cNvSpPr/>
              <p:nvPr/>
            </p:nvSpPr>
            <p:spPr>
              <a:xfrm>
                <a:off x="1640" y="2416"/>
                <a:ext cx="554"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04" name="Rectangle 29"/>
              <p:cNvSpPr/>
              <p:nvPr/>
            </p:nvSpPr>
            <p:spPr>
              <a:xfrm>
                <a:off x="1640" y="2422"/>
                <a:ext cx="624"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 1, B1)*</a:t>
                </a:r>
                <a:endParaRPr lang="en-US" altLang="zh-CN" sz="2000" b="1">
                  <a:latin typeface="Times New Roman" panose="02020603050405020304" charset="0"/>
                  <a:ea typeface="宋体" pitchFamily="2" charset="-122"/>
                </a:endParaRPr>
              </a:p>
            </p:txBody>
          </p:sp>
          <p:sp>
            <p:nvSpPr>
              <p:cNvPr id="24605" name="Rectangle 30"/>
              <p:cNvSpPr/>
              <p:nvPr/>
            </p:nvSpPr>
            <p:spPr>
              <a:xfrm>
                <a:off x="1640" y="2580"/>
                <a:ext cx="562"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06" name="Rectangle 31"/>
              <p:cNvSpPr/>
              <p:nvPr/>
            </p:nvSpPr>
            <p:spPr>
              <a:xfrm>
                <a:off x="1640" y="2586"/>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1, A2)</a:t>
                </a:r>
                <a:endParaRPr lang="en-US" altLang="zh-CN" sz="2000" b="1">
                  <a:latin typeface="Times New Roman" panose="02020603050405020304" charset="0"/>
                  <a:ea typeface="宋体" pitchFamily="2" charset="-122"/>
                </a:endParaRPr>
              </a:p>
            </p:txBody>
          </p:sp>
        </p:grpSp>
        <p:grpSp>
          <p:nvGrpSpPr>
            <p:cNvPr id="24607" name="Group 32"/>
            <p:cNvGrpSpPr/>
            <p:nvPr/>
          </p:nvGrpSpPr>
          <p:grpSpPr>
            <a:xfrm>
              <a:off x="3551" y="2746"/>
              <a:ext cx="632" cy="343"/>
              <a:chOff x="3551" y="2746"/>
              <a:chExt cx="632" cy="343"/>
            </a:xfrm>
          </p:grpSpPr>
          <p:sp>
            <p:nvSpPr>
              <p:cNvPr id="24608" name="Rectangle 33"/>
              <p:cNvSpPr/>
              <p:nvPr/>
            </p:nvSpPr>
            <p:spPr>
              <a:xfrm>
                <a:off x="3551" y="2746"/>
                <a:ext cx="562"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09" name="Rectangle 34"/>
              <p:cNvSpPr/>
              <p:nvPr/>
            </p:nvSpPr>
            <p:spPr>
              <a:xfrm>
                <a:off x="3551" y="2752"/>
                <a:ext cx="63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1, A2)*</a:t>
                </a:r>
                <a:endParaRPr lang="en-US" altLang="zh-CN" sz="2000" b="1">
                  <a:latin typeface="Times New Roman" panose="02020603050405020304" charset="0"/>
                  <a:ea typeface="宋体" pitchFamily="2" charset="-122"/>
                </a:endParaRPr>
              </a:p>
            </p:txBody>
          </p:sp>
          <p:sp>
            <p:nvSpPr>
              <p:cNvPr id="24610" name="Rectangle 35"/>
              <p:cNvSpPr/>
              <p:nvPr/>
            </p:nvSpPr>
            <p:spPr>
              <a:xfrm>
                <a:off x="3551" y="2911"/>
                <a:ext cx="554"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11" name="Rectangle 36"/>
              <p:cNvSpPr/>
              <p:nvPr/>
            </p:nvSpPr>
            <p:spPr>
              <a:xfrm>
                <a:off x="3551" y="2916"/>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0, B2)</a:t>
                </a:r>
                <a:endParaRPr lang="en-US" altLang="zh-CN" sz="2000" b="1">
                  <a:latin typeface="Times New Roman" panose="02020603050405020304" charset="0"/>
                  <a:ea typeface="宋体" pitchFamily="2" charset="-122"/>
                </a:endParaRPr>
              </a:p>
            </p:txBody>
          </p:sp>
        </p:grpSp>
        <p:grpSp>
          <p:nvGrpSpPr>
            <p:cNvPr id="24612" name="Group 37"/>
            <p:cNvGrpSpPr/>
            <p:nvPr/>
          </p:nvGrpSpPr>
          <p:grpSpPr>
            <a:xfrm>
              <a:off x="1640" y="3075"/>
              <a:ext cx="624" cy="345"/>
              <a:chOff x="1640" y="3075"/>
              <a:chExt cx="624" cy="345"/>
            </a:xfrm>
          </p:grpSpPr>
          <p:sp>
            <p:nvSpPr>
              <p:cNvPr id="24613" name="Rectangle 38"/>
              <p:cNvSpPr/>
              <p:nvPr/>
            </p:nvSpPr>
            <p:spPr>
              <a:xfrm>
                <a:off x="1640" y="3075"/>
                <a:ext cx="554"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14" name="Rectangle 39"/>
              <p:cNvSpPr/>
              <p:nvPr/>
            </p:nvSpPr>
            <p:spPr>
              <a:xfrm>
                <a:off x="1640" y="3081"/>
                <a:ext cx="624"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0, B2)*</a:t>
                </a:r>
                <a:endParaRPr lang="en-US" altLang="zh-CN" sz="2000" b="1">
                  <a:latin typeface="Times New Roman" panose="02020603050405020304" charset="0"/>
                  <a:ea typeface="宋体" pitchFamily="2" charset="-122"/>
                </a:endParaRPr>
              </a:p>
            </p:txBody>
          </p:sp>
          <p:sp>
            <p:nvSpPr>
              <p:cNvPr id="24615" name="Rectangle 40"/>
              <p:cNvSpPr/>
              <p:nvPr/>
            </p:nvSpPr>
            <p:spPr>
              <a:xfrm>
                <a:off x="1640" y="3241"/>
                <a:ext cx="562"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16" name="Rectangle 41"/>
              <p:cNvSpPr/>
              <p:nvPr/>
            </p:nvSpPr>
            <p:spPr>
              <a:xfrm>
                <a:off x="1640" y="3247"/>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 0, A3)</a:t>
                </a:r>
                <a:endParaRPr lang="en-US" altLang="zh-CN" sz="2000" b="1">
                  <a:latin typeface="Times New Roman" panose="02020603050405020304" charset="0"/>
                  <a:ea typeface="宋体" pitchFamily="2" charset="-122"/>
                </a:endParaRPr>
              </a:p>
            </p:txBody>
          </p:sp>
        </p:grpSp>
        <p:grpSp>
          <p:nvGrpSpPr>
            <p:cNvPr id="24617" name="Group 42"/>
            <p:cNvGrpSpPr/>
            <p:nvPr/>
          </p:nvGrpSpPr>
          <p:grpSpPr>
            <a:xfrm>
              <a:off x="3551" y="3406"/>
              <a:ext cx="632" cy="343"/>
              <a:chOff x="3551" y="3406"/>
              <a:chExt cx="632" cy="343"/>
            </a:xfrm>
          </p:grpSpPr>
          <p:sp>
            <p:nvSpPr>
              <p:cNvPr id="24618" name="Rectangle 43"/>
              <p:cNvSpPr/>
              <p:nvPr/>
            </p:nvSpPr>
            <p:spPr>
              <a:xfrm>
                <a:off x="3551" y="3406"/>
                <a:ext cx="562"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19" name="Rectangle 44"/>
              <p:cNvSpPr/>
              <p:nvPr/>
            </p:nvSpPr>
            <p:spPr>
              <a:xfrm>
                <a:off x="3551" y="3411"/>
                <a:ext cx="63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 0, A3)*</a:t>
                </a:r>
                <a:endParaRPr lang="en-US" altLang="zh-CN" sz="2000" b="1">
                  <a:latin typeface="Times New Roman" panose="02020603050405020304" charset="0"/>
                  <a:ea typeface="宋体" pitchFamily="2" charset="-122"/>
                </a:endParaRPr>
              </a:p>
            </p:txBody>
          </p:sp>
          <p:sp>
            <p:nvSpPr>
              <p:cNvPr id="24620" name="Rectangle 45"/>
              <p:cNvSpPr/>
              <p:nvPr/>
            </p:nvSpPr>
            <p:spPr>
              <a:xfrm>
                <a:off x="3551" y="3570"/>
                <a:ext cx="554"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21" name="Rectangle 46"/>
              <p:cNvSpPr/>
              <p:nvPr/>
            </p:nvSpPr>
            <p:spPr>
              <a:xfrm>
                <a:off x="3551" y="3576"/>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 1, B3)</a:t>
                </a:r>
                <a:endParaRPr lang="en-US" altLang="zh-CN" sz="2000" b="1">
                  <a:latin typeface="Times New Roman" panose="02020603050405020304" charset="0"/>
                  <a:ea typeface="宋体" pitchFamily="2" charset="-122"/>
                </a:endParaRPr>
              </a:p>
            </p:txBody>
          </p:sp>
        </p:grpSp>
        <p:grpSp>
          <p:nvGrpSpPr>
            <p:cNvPr id="24622" name="Group 47"/>
            <p:cNvGrpSpPr/>
            <p:nvPr/>
          </p:nvGrpSpPr>
          <p:grpSpPr>
            <a:xfrm>
              <a:off x="2160" y="1392"/>
              <a:ext cx="1372" cy="181"/>
              <a:chOff x="2159" y="1377"/>
              <a:chExt cx="1372" cy="181"/>
            </a:xfrm>
          </p:grpSpPr>
          <p:sp>
            <p:nvSpPr>
              <p:cNvPr id="24623" name="Freeform 48"/>
              <p:cNvSpPr/>
              <p:nvPr/>
            </p:nvSpPr>
            <p:spPr>
              <a:xfrm>
                <a:off x="2159" y="1377"/>
                <a:ext cx="1267" cy="139"/>
              </a:xfrm>
              <a:custGeom>
                <a:avLst/>
                <a:gdLst/>
                <a:ahLst/>
                <a:cxnLst>
                  <a:cxn ang="0">
                    <a:pos x="0" y="0"/>
                  </a:cxn>
                  <a:cxn ang="0">
                    <a:pos x="0" y="1"/>
                  </a:cxn>
                  <a:cxn ang="0">
                    <a:pos x="2" y="1"/>
                  </a:cxn>
                  <a:cxn ang="0">
                    <a:pos x="2" y="1"/>
                  </a:cxn>
                  <a:cxn ang="0">
                    <a:pos x="0" y="0"/>
                  </a:cxn>
                </a:cxnLst>
                <a:pathLst>
                  <a:path w="2536" h="277">
                    <a:moveTo>
                      <a:pt x="4" y="0"/>
                    </a:moveTo>
                    <a:lnTo>
                      <a:pt x="0" y="48"/>
                    </a:lnTo>
                    <a:lnTo>
                      <a:pt x="2532" y="277"/>
                    </a:lnTo>
                    <a:lnTo>
                      <a:pt x="2536" y="230"/>
                    </a:lnTo>
                    <a:lnTo>
                      <a:pt x="4" y="0"/>
                    </a:lnTo>
                    <a:close/>
                  </a:path>
                </a:pathLst>
              </a:custGeom>
              <a:solidFill>
                <a:srgbClr val="FFCC00"/>
              </a:solidFill>
              <a:ln w="9525">
                <a:noFill/>
              </a:ln>
            </p:spPr>
            <p:txBody>
              <a:bodyPr/>
              <a:p>
                <a:endParaRPr lang="zh-CN" altLang="en-US"/>
              </a:p>
            </p:txBody>
          </p:sp>
          <p:sp>
            <p:nvSpPr>
              <p:cNvPr id="24624" name="Freeform 49"/>
              <p:cNvSpPr/>
              <p:nvPr/>
            </p:nvSpPr>
            <p:spPr>
              <a:xfrm>
                <a:off x="3419" y="1450"/>
                <a:ext cx="112" cy="108"/>
              </a:xfrm>
              <a:custGeom>
                <a:avLst/>
                <a:gdLst/>
                <a:ahLst/>
                <a:cxnLst>
                  <a:cxn ang="0">
                    <a:pos x="0" y="0"/>
                  </a:cxn>
                  <a:cxn ang="0">
                    <a:pos x="0" y="0"/>
                  </a:cxn>
                  <a:cxn ang="0">
                    <a:pos x="0" y="0"/>
                  </a:cxn>
                  <a:cxn ang="0">
                    <a:pos x="0" y="0"/>
                  </a:cxn>
                </a:cxnLst>
                <a:pathLst>
                  <a:path w="226" h="217">
                    <a:moveTo>
                      <a:pt x="0" y="217"/>
                    </a:moveTo>
                    <a:lnTo>
                      <a:pt x="226" y="127"/>
                    </a:lnTo>
                    <a:lnTo>
                      <a:pt x="20" y="0"/>
                    </a:lnTo>
                    <a:lnTo>
                      <a:pt x="0" y="217"/>
                    </a:lnTo>
                    <a:close/>
                  </a:path>
                </a:pathLst>
              </a:custGeom>
              <a:solidFill>
                <a:srgbClr val="FFCC00"/>
              </a:solidFill>
              <a:ln w="9525">
                <a:noFill/>
              </a:ln>
            </p:spPr>
            <p:txBody>
              <a:bodyPr/>
              <a:p>
                <a:endParaRPr lang="zh-CN" altLang="en-US"/>
              </a:p>
            </p:txBody>
          </p:sp>
        </p:grpSp>
        <p:grpSp>
          <p:nvGrpSpPr>
            <p:cNvPr id="24625" name="Group 50"/>
            <p:cNvGrpSpPr/>
            <p:nvPr/>
          </p:nvGrpSpPr>
          <p:grpSpPr>
            <a:xfrm>
              <a:off x="2159" y="2684"/>
              <a:ext cx="1372" cy="181"/>
              <a:chOff x="2159" y="2684"/>
              <a:chExt cx="1372" cy="181"/>
            </a:xfrm>
          </p:grpSpPr>
          <p:sp>
            <p:nvSpPr>
              <p:cNvPr id="24626" name="Freeform 51"/>
              <p:cNvSpPr/>
              <p:nvPr/>
            </p:nvSpPr>
            <p:spPr>
              <a:xfrm>
                <a:off x="2159" y="2684"/>
                <a:ext cx="1267" cy="139"/>
              </a:xfrm>
              <a:custGeom>
                <a:avLst/>
                <a:gdLst/>
                <a:ahLst/>
                <a:cxnLst>
                  <a:cxn ang="0">
                    <a:pos x="0" y="0"/>
                  </a:cxn>
                  <a:cxn ang="0">
                    <a:pos x="0" y="1"/>
                  </a:cxn>
                  <a:cxn ang="0">
                    <a:pos x="2" y="1"/>
                  </a:cxn>
                  <a:cxn ang="0">
                    <a:pos x="2" y="1"/>
                  </a:cxn>
                  <a:cxn ang="0">
                    <a:pos x="0" y="0"/>
                  </a:cxn>
                </a:cxnLst>
                <a:pathLst>
                  <a:path w="2536" h="277">
                    <a:moveTo>
                      <a:pt x="4" y="0"/>
                    </a:moveTo>
                    <a:lnTo>
                      <a:pt x="0" y="48"/>
                    </a:lnTo>
                    <a:lnTo>
                      <a:pt x="2532" y="277"/>
                    </a:lnTo>
                    <a:lnTo>
                      <a:pt x="2536" y="229"/>
                    </a:lnTo>
                    <a:lnTo>
                      <a:pt x="4" y="0"/>
                    </a:lnTo>
                    <a:close/>
                  </a:path>
                </a:pathLst>
              </a:custGeom>
              <a:solidFill>
                <a:srgbClr val="FFCC00"/>
              </a:solidFill>
              <a:ln w="9525">
                <a:noFill/>
              </a:ln>
            </p:spPr>
            <p:txBody>
              <a:bodyPr/>
              <a:p>
                <a:endParaRPr lang="zh-CN" altLang="en-US"/>
              </a:p>
            </p:txBody>
          </p:sp>
          <p:sp>
            <p:nvSpPr>
              <p:cNvPr id="24627" name="Freeform 52"/>
              <p:cNvSpPr/>
              <p:nvPr/>
            </p:nvSpPr>
            <p:spPr>
              <a:xfrm>
                <a:off x="3419" y="2757"/>
                <a:ext cx="112" cy="108"/>
              </a:xfrm>
              <a:custGeom>
                <a:avLst/>
                <a:gdLst/>
                <a:ahLst/>
                <a:cxnLst>
                  <a:cxn ang="0">
                    <a:pos x="0" y="0"/>
                  </a:cxn>
                  <a:cxn ang="0">
                    <a:pos x="0" y="0"/>
                  </a:cxn>
                  <a:cxn ang="0">
                    <a:pos x="0" y="0"/>
                  </a:cxn>
                  <a:cxn ang="0">
                    <a:pos x="0" y="0"/>
                  </a:cxn>
                </a:cxnLst>
                <a:pathLst>
                  <a:path w="226" h="217">
                    <a:moveTo>
                      <a:pt x="0" y="217"/>
                    </a:moveTo>
                    <a:lnTo>
                      <a:pt x="226" y="127"/>
                    </a:lnTo>
                    <a:lnTo>
                      <a:pt x="20" y="0"/>
                    </a:lnTo>
                    <a:lnTo>
                      <a:pt x="0" y="217"/>
                    </a:lnTo>
                    <a:close/>
                  </a:path>
                </a:pathLst>
              </a:custGeom>
              <a:solidFill>
                <a:srgbClr val="FFCC00"/>
              </a:solidFill>
              <a:ln w="9525">
                <a:noFill/>
              </a:ln>
            </p:spPr>
            <p:txBody>
              <a:bodyPr/>
              <a:p>
                <a:endParaRPr lang="zh-CN" altLang="en-US"/>
              </a:p>
            </p:txBody>
          </p:sp>
        </p:grpSp>
        <p:grpSp>
          <p:nvGrpSpPr>
            <p:cNvPr id="24628" name="Group 53"/>
            <p:cNvGrpSpPr/>
            <p:nvPr/>
          </p:nvGrpSpPr>
          <p:grpSpPr>
            <a:xfrm>
              <a:off x="2159" y="3368"/>
              <a:ext cx="1372" cy="181"/>
              <a:chOff x="2159" y="3368"/>
              <a:chExt cx="1372" cy="181"/>
            </a:xfrm>
          </p:grpSpPr>
          <p:sp>
            <p:nvSpPr>
              <p:cNvPr id="24629" name="Freeform 54"/>
              <p:cNvSpPr/>
              <p:nvPr/>
            </p:nvSpPr>
            <p:spPr>
              <a:xfrm>
                <a:off x="2159" y="3368"/>
                <a:ext cx="1267" cy="139"/>
              </a:xfrm>
              <a:custGeom>
                <a:avLst/>
                <a:gdLst/>
                <a:ahLst/>
                <a:cxnLst>
                  <a:cxn ang="0">
                    <a:pos x="0" y="0"/>
                  </a:cxn>
                  <a:cxn ang="0">
                    <a:pos x="0" y="1"/>
                  </a:cxn>
                  <a:cxn ang="0">
                    <a:pos x="2" y="1"/>
                  </a:cxn>
                  <a:cxn ang="0">
                    <a:pos x="2" y="1"/>
                  </a:cxn>
                  <a:cxn ang="0">
                    <a:pos x="0" y="0"/>
                  </a:cxn>
                </a:cxnLst>
                <a:pathLst>
                  <a:path w="2536" h="278">
                    <a:moveTo>
                      <a:pt x="4" y="0"/>
                    </a:moveTo>
                    <a:lnTo>
                      <a:pt x="0" y="48"/>
                    </a:lnTo>
                    <a:lnTo>
                      <a:pt x="2532" y="278"/>
                    </a:lnTo>
                    <a:lnTo>
                      <a:pt x="2536" y="230"/>
                    </a:lnTo>
                    <a:lnTo>
                      <a:pt x="4" y="0"/>
                    </a:lnTo>
                    <a:close/>
                  </a:path>
                </a:pathLst>
              </a:custGeom>
              <a:solidFill>
                <a:srgbClr val="FFCC00"/>
              </a:solidFill>
              <a:ln w="9525">
                <a:noFill/>
              </a:ln>
            </p:spPr>
            <p:txBody>
              <a:bodyPr/>
              <a:p>
                <a:endParaRPr lang="zh-CN" altLang="en-US"/>
              </a:p>
            </p:txBody>
          </p:sp>
          <p:sp>
            <p:nvSpPr>
              <p:cNvPr id="24630" name="Freeform 55"/>
              <p:cNvSpPr/>
              <p:nvPr/>
            </p:nvSpPr>
            <p:spPr>
              <a:xfrm>
                <a:off x="3419" y="3441"/>
                <a:ext cx="112" cy="108"/>
              </a:xfrm>
              <a:custGeom>
                <a:avLst/>
                <a:gdLst/>
                <a:ahLst/>
                <a:cxnLst>
                  <a:cxn ang="0">
                    <a:pos x="0" y="1"/>
                  </a:cxn>
                  <a:cxn ang="0">
                    <a:pos x="0" y="1"/>
                  </a:cxn>
                  <a:cxn ang="0">
                    <a:pos x="0" y="0"/>
                  </a:cxn>
                  <a:cxn ang="0">
                    <a:pos x="0" y="1"/>
                  </a:cxn>
                </a:cxnLst>
                <a:pathLst>
                  <a:path w="226" h="216">
                    <a:moveTo>
                      <a:pt x="0" y="216"/>
                    </a:moveTo>
                    <a:lnTo>
                      <a:pt x="226" y="126"/>
                    </a:lnTo>
                    <a:lnTo>
                      <a:pt x="20" y="0"/>
                    </a:lnTo>
                    <a:lnTo>
                      <a:pt x="0" y="216"/>
                    </a:lnTo>
                    <a:close/>
                  </a:path>
                </a:pathLst>
              </a:custGeom>
              <a:solidFill>
                <a:srgbClr val="FFCC00"/>
              </a:solidFill>
              <a:ln w="9525">
                <a:noFill/>
              </a:ln>
            </p:spPr>
            <p:txBody>
              <a:bodyPr/>
              <a:p>
                <a:endParaRPr lang="zh-CN" altLang="en-US"/>
              </a:p>
            </p:txBody>
          </p:sp>
        </p:grpSp>
        <p:grpSp>
          <p:nvGrpSpPr>
            <p:cNvPr id="24631" name="Group 56"/>
            <p:cNvGrpSpPr/>
            <p:nvPr/>
          </p:nvGrpSpPr>
          <p:grpSpPr>
            <a:xfrm>
              <a:off x="2159" y="2062"/>
              <a:ext cx="1372" cy="181"/>
              <a:chOff x="2159" y="2062"/>
              <a:chExt cx="1372" cy="181"/>
            </a:xfrm>
          </p:grpSpPr>
          <p:sp>
            <p:nvSpPr>
              <p:cNvPr id="24632" name="Freeform 57"/>
              <p:cNvSpPr/>
              <p:nvPr/>
            </p:nvSpPr>
            <p:spPr>
              <a:xfrm>
                <a:off x="2159" y="2062"/>
                <a:ext cx="1267" cy="139"/>
              </a:xfrm>
              <a:custGeom>
                <a:avLst/>
                <a:gdLst/>
                <a:ahLst/>
                <a:cxnLst>
                  <a:cxn ang="0">
                    <a:pos x="0" y="0"/>
                  </a:cxn>
                  <a:cxn ang="0">
                    <a:pos x="0" y="1"/>
                  </a:cxn>
                  <a:cxn ang="0">
                    <a:pos x="2" y="1"/>
                  </a:cxn>
                  <a:cxn ang="0">
                    <a:pos x="2" y="1"/>
                  </a:cxn>
                  <a:cxn ang="0">
                    <a:pos x="0" y="0"/>
                  </a:cxn>
                </a:cxnLst>
                <a:pathLst>
                  <a:path w="2536" h="277">
                    <a:moveTo>
                      <a:pt x="4" y="0"/>
                    </a:moveTo>
                    <a:lnTo>
                      <a:pt x="0" y="47"/>
                    </a:lnTo>
                    <a:lnTo>
                      <a:pt x="2532" y="277"/>
                    </a:lnTo>
                    <a:lnTo>
                      <a:pt x="2536" y="229"/>
                    </a:lnTo>
                    <a:lnTo>
                      <a:pt x="4" y="0"/>
                    </a:lnTo>
                    <a:close/>
                  </a:path>
                </a:pathLst>
              </a:custGeom>
              <a:solidFill>
                <a:srgbClr val="FFCC00"/>
              </a:solidFill>
              <a:ln w="9525">
                <a:noFill/>
              </a:ln>
            </p:spPr>
            <p:txBody>
              <a:bodyPr/>
              <a:p>
                <a:endParaRPr lang="zh-CN" altLang="en-US"/>
              </a:p>
            </p:txBody>
          </p:sp>
          <p:sp>
            <p:nvSpPr>
              <p:cNvPr id="24633" name="Freeform 58"/>
              <p:cNvSpPr/>
              <p:nvPr/>
            </p:nvSpPr>
            <p:spPr>
              <a:xfrm>
                <a:off x="3419" y="2134"/>
                <a:ext cx="112" cy="109"/>
              </a:xfrm>
              <a:custGeom>
                <a:avLst/>
                <a:gdLst/>
                <a:ahLst/>
                <a:cxnLst>
                  <a:cxn ang="0">
                    <a:pos x="0" y="1"/>
                  </a:cxn>
                  <a:cxn ang="0">
                    <a:pos x="0" y="1"/>
                  </a:cxn>
                  <a:cxn ang="0">
                    <a:pos x="0" y="0"/>
                  </a:cxn>
                  <a:cxn ang="0">
                    <a:pos x="0" y="1"/>
                  </a:cxn>
                </a:cxnLst>
                <a:pathLst>
                  <a:path w="226" h="216">
                    <a:moveTo>
                      <a:pt x="0" y="216"/>
                    </a:moveTo>
                    <a:lnTo>
                      <a:pt x="226" y="126"/>
                    </a:lnTo>
                    <a:lnTo>
                      <a:pt x="20" y="0"/>
                    </a:lnTo>
                    <a:lnTo>
                      <a:pt x="0" y="216"/>
                    </a:lnTo>
                    <a:close/>
                  </a:path>
                </a:pathLst>
              </a:custGeom>
              <a:solidFill>
                <a:srgbClr val="FFCC00"/>
              </a:solidFill>
              <a:ln w="9525">
                <a:noFill/>
              </a:ln>
            </p:spPr>
            <p:txBody>
              <a:bodyPr/>
              <a:p>
                <a:endParaRPr lang="zh-CN" altLang="en-US"/>
              </a:p>
            </p:txBody>
          </p:sp>
        </p:grpSp>
        <p:grpSp>
          <p:nvGrpSpPr>
            <p:cNvPr id="24634" name="Group 59"/>
            <p:cNvGrpSpPr/>
            <p:nvPr/>
          </p:nvGrpSpPr>
          <p:grpSpPr>
            <a:xfrm>
              <a:off x="2256" y="1728"/>
              <a:ext cx="1392" cy="188"/>
              <a:chOff x="2160" y="1688"/>
              <a:chExt cx="1372" cy="180"/>
            </a:xfrm>
          </p:grpSpPr>
          <p:sp>
            <p:nvSpPr>
              <p:cNvPr id="24635" name="Freeform 60"/>
              <p:cNvSpPr/>
              <p:nvPr/>
            </p:nvSpPr>
            <p:spPr>
              <a:xfrm>
                <a:off x="2265" y="1688"/>
                <a:ext cx="1267" cy="139"/>
              </a:xfrm>
              <a:custGeom>
                <a:avLst/>
                <a:gdLst/>
                <a:ahLst/>
                <a:cxnLst>
                  <a:cxn ang="0">
                    <a:pos x="2" y="1"/>
                  </a:cxn>
                  <a:cxn ang="0">
                    <a:pos x="2" y="0"/>
                  </a:cxn>
                  <a:cxn ang="0">
                    <a:pos x="0" y="1"/>
                  </a:cxn>
                  <a:cxn ang="0">
                    <a:pos x="0" y="1"/>
                  </a:cxn>
                  <a:cxn ang="0">
                    <a:pos x="2" y="1"/>
                  </a:cxn>
                </a:cxnLst>
                <a:pathLst>
                  <a:path w="2535" h="278">
                    <a:moveTo>
                      <a:pt x="2535" y="48"/>
                    </a:moveTo>
                    <a:lnTo>
                      <a:pt x="2532" y="0"/>
                    </a:lnTo>
                    <a:lnTo>
                      <a:pt x="0" y="230"/>
                    </a:lnTo>
                    <a:lnTo>
                      <a:pt x="4" y="278"/>
                    </a:lnTo>
                    <a:lnTo>
                      <a:pt x="2535" y="48"/>
                    </a:lnTo>
                    <a:close/>
                  </a:path>
                </a:pathLst>
              </a:custGeom>
              <a:solidFill>
                <a:srgbClr val="99CC00"/>
              </a:solidFill>
              <a:ln w="9525">
                <a:noFill/>
              </a:ln>
            </p:spPr>
            <p:txBody>
              <a:bodyPr/>
              <a:p>
                <a:endParaRPr lang="zh-CN" altLang="en-US"/>
              </a:p>
            </p:txBody>
          </p:sp>
          <p:sp>
            <p:nvSpPr>
              <p:cNvPr id="24636" name="Freeform 61"/>
              <p:cNvSpPr/>
              <p:nvPr/>
            </p:nvSpPr>
            <p:spPr>
              <a:xfrm>
                <a:off x="2160" y="1760"/>
                <a:ext cx="112" cy="108"/>
              </a:xfrm>
              <a:custGeom>
                <a:avLst/>
                <a:gdLst/>
                <a:ahLst/>
                <a:cxnLst>
                  <a:cxn ang="0">
                    <a:pos x="0" y="0"/>
                  </a:cxn>
                  <a:cxn ang="0">
                    <a:pos x="0" y="1"/>
                  </a:cxn>
                  <a:cxn ang="0">
                    <a:pos x="0" y="1"/>
                  </a:cxn>
                  <a:cxn ang="0">
                    <a:pos x="0" y="0"/>
                  </a:cxn>
                </a:cxnLst>
                <a:pathLst>
                  <a:path w="226" h="216">
                    <a:moveTo>
                      <a:pt x="204" y="0"/>
                    </a:moveTo>
                    <a:lnTo>
                      <a:pt x="0" y="128"/>
                    </a:lnTo>
                    <a:lnTo>
                      <a:pt x="226" y="216"/>
                    </a:lnTo>
                    <a:lnTo>
                      <a:pt x="204" y="0"/>
                    </a:lnTo>
                    <a:close/>
                  </a:path>
                </a:pathLst>
              </a:custGeom>
              <a:solidFill>
                <a:srgbClr val="99CC00"/>
              </a:solidFill>
              <a:ln w="9525">
                <a:noFill/>
              </a:ln>
            </p:spPr>
            <p:txBody>
              <a:bodyPr/>
              <a:p>
                <a:endParaRPr lang="zh-CN" altLang="en-US"/>
              </a:p>
            </p:txBody>
          </p:sp>
        </p:grpSp>
        <p:grpSp>
          <p:nvGrpSpPr>
            <p:cNvPr id="24637" name="Group 62"/>
            <p:cNvGrpSpPr/>
            <p:nvPr/>
          </p:nvGrpSpPr>
          <p:grpSpPr>
            <a:xfrm>
              <a:off x="2256" y="2352"/>
              <a:ext cx="1372" cy="180"/>
              <a:chOff x="2160" y="2373"/>
              <a:chExt cx="1372" cy="180"/>
            </a:xfrm>
          </p:grpSpPr>
          <p:sp>
            <p:nvSpPr>
              <p:cNvPr id="24638" name="Freeform 63"/>
              <p:cNvSpPr/>
              <p:nvPr/>
            </p:nvSpPr>
            <p:spPr>
              <a:xfrm>
                <a:off x="2265" y="2373"/>
                <a:ext cx="1267" cy="139"/>
              </a:xfrm>
              <a:custGeom>
                <a:avLst/>
                <a:gdLst/>
                <a:ahLst/>
                <a:cxnLst>
                  <a:cxn ang="0">
                    <a:pos x="2" y="1"/>
                  </a:cxn>
                  <a:cxn ang="0">
                    <a:pos x="2" y="0"/>
                  </a:cxn>
                  <a:cxn ang="0">
                    <a:pos x="0" y="1"/>
                  </a:cxn>
                  <a:cxn ang="0">
                    <a:pos x="0" y="1"/>
                  </a:cxn>
                  <a:cxn ang="0">
                    <a:pos x="2" y="1"/>
                  </a:cxn>
                </a:cxnLst>
                <a:pathLst>
                  <a:path w="2535" h="277">
                    <a:moveTo>
                      <a:pt x="2535" y="47"/>
                    </a:moveTo>
                    <a:lnTo>
                      <a:pt x="2532" y="0"/>
                    </a:lnTo>
                    <a:lnTo>
                      <a:pt x="0" y="229"/>
                    </a:lnTo>
                    <a:lnTo>
                      <a:pt x="4" y="277"/>
                    </a:lnTo>
                    <a:lnTo>
                      <a:pt x="2535" y="47"/>
                    </a:lnTo>
                    <a:close/>
                  </a:path>
                </a:pathLst>
              </a:custGeom>
              <a:solidFill>
                <a:srgbClr val="99CC00"/>
              </a:solidFill>
              <a:ln w="9525">
                <a:noFill/>
              </a:ln>
            </p:spPr>
            <p:txBody>
              <a:bodyPr/>
              <a:p>
                <a:endParaRPr lang="zh-CN" altLang="en-US"/>
              </a:p>
            </p:txBody>
          </p:sp>
          <p:sp>
            <p:nvSpPr>
              <p:cNvPr id="24639" name="Freeform 64"/>
              <p:cNvSpPr/>
              <p:nvPr/>
            </p:nvSpPr>
            <p:spPr>
              <a:xfrm>
                <a:off x="2160" y="2445"/>
                <a:ext cx="112" cy="108"/>
              </a:xfrm>
              <a:custGeom>
                <a:avLst/>
                <a:gdLst/>
                <a:ahLst/>
                <a:cxnLst>
                  <a:cxn ang="0">
                    <a:pos x="0" y="0"/>
                  </a:cxn>
                  <a:cxn ang="0">
                    <a:pos x="0" y="1"/>
                  </a:cxn>
                  <a:cxn ang="0">
                    <a:pos x="0" y="1"/>
                  </a:cxn>
                  <a:cxn ang="0">
                    <a:pos x="0" y="0"/>
                  </a:cxn>
                </a:cxnLst>
                <a:pathLst>
                  <a:path w="226" h="216">
                    <a:moveTo>
                      <a:pt x="204" y="0"/>
                    </a:moveTo>
                    <a:lnTo>
                      <a:pt x="0" y="128"/>
                    </a:lnTo>
                    <a:lnTo>
                      <a:pt x="226" y="216"/>
                    </a:lnTo>
                    <a:lnTo>
                      <a:pt x="204" y="0"/>
                    </a:lnTo>
                    <a:close/>
                  </a:path>
                </a:pathLst>
              </a:custGeom>
              <a:solidFill>
                <a:srgbClr val="99CC00"/>
              </a:solidFill>
              <a:ln w="9525">
                <a:noFill/>
              </a:ln>
            </p:spPr>
            <p:txBody>
              <a:bodyPr/>
              <a:p>
                <a:endParaRPr lang="zh-CN" altLang="en-US"/>
              </a:p>
            </p:txBody>
          </p:sp>
        </p:grpSp>
        <p:grpSp>
          <p:nvGrpSpPr>
            <p:cNvPr id="24640" name="Group 65"/>
            <p:cNvGrpSpPr/>
            <p:nvPr/>
          </p:nvGrpSpPr>
          <p:grpSpPr>
            <a:xfrm>
              <a:off x="2256" y="3024"/>
              <a:ext cx="1372" cy="180"/>
              <a:chOff x="2160" y="2995"/>
              <a:chExt cx="1372" cy="180"/>
            </a:xfrm>
          </p:grpSpPr>
          <p:sp>
            <p:nvSpPr>
              <p:cNvPr id="24641" name="Freeform 66"/>
              <p:cNvSpPr/>
              <p:nvPr/>
            </p:nvSpPr>
            <p:spPr>
              <a:xfrm>
                <a:off x="2265" y="2995"/>
                <a:ext cx="1267" cy="139"/>
              </a:xfrm>
              <a:custGeom>
                <a:avLst/>
                <a:gdLst/>
                <a:ahLst/>
                <a:cxnLst>
                  <a:cxn ang="0">
                    <a:pos x="2" y="1"/>
                  </a:cxn>
                  <a:cxn ang="0">
                    <a:pos x="2" y="0"/>
                  </a:cxn>
                  <a:cxn ang="0">
                    <a:pos x="0" y="1"/>
                  </a:cxn>
                  <a:cxn ang="0">
                    <a:pos x="0" y="1"/>
                  </a:cxn>
                  <a:cxn ang="0">
                    <a:pos x="2" y="1"/>
                  </a:cxn>
                </a:cxnLst>
                <a:pathLst>
                  <a:path w="2535" h="277">
                    <a:moveTo>
                      <a:pt x="2535" y="48"/>
                    </a:moveTo>
                    <a:lnTo>
                      <a:pt x="2532" y="0"/>
                    </a:lnTo>
                    <a:lnTo>
                      <a:pt x="0" y="230"/>
                    </a:lnTo>
                    <a:lnTo>
                      <a:pt x="4" y="277"/>
                    </a:lnTo>
                    <a:lnTo>
                      <a:pt x="2535" y="48"/>
                    </a:lnTo>
                    <a:close/>
                  </a:path>
                </a:pathLst>
              </a:custGeom>
              <a:solidFill>
                <a:srgbClr val="99CC00"/>
              </a:solidFill>
              <a:ln w="9525">
                <a:noFill/>
              </a:ln>
            </p:spPr>
            <p:txBody>
              <a:bodyPr/>
              <a:p>
                <a:endParaRPr lang="zh-CN" altLang="en-US"/>
              </a:p>
            </p:txBody>
          </p:sp>
          <p:sp>
            <p:nvSpPr>
              <p:cNvPr id="24642" name="Freeform 67"/>
              <p:cNvSpPr/>
              <p:nvPr/>
            </p:nvSpPr>
            <p:spPr>
              <a:xfrm>
                <a:off x="2160" y="3067"/>
                <a:ext cx="112" cy="108"/>
              </a:xfrm>
              <a:custGeom>
                <a:avLst/>
                <a:gdLst/>
                <a:ahLst/>
                <a:cxnLst>
                  <a:cxn ang="0">
                    <a:pos x="0" y="0"/>
                  </a:cxn>
                  <a:cxn ang="0">
                    <a:pos x="0" y="0"/>
                  </a:cxn>
                  <a:cxn ang="0">
                    <a:pos x="0" y="0"/>
                  </a:cxn>
                  <a:cxn ang="0">
                    <a:pos x="0" y="0"/>
                  </a:cxn>
                </a:cxnLst>
                <a:pathLst>
                  <a:path w="226" h="217">
                    <a:moveTo>
                      <a:pt x="204" y="0"/>
                    </a:moveTo>
                    <a:lnTo>
                      <a:pt x="0" y="129"/>
                    </a:lnTo>
                    <a:lnTo>
                      <a:pt x="226" y="217"/>
                    </a:lnTo>
                    <a:lnTo>
                      <a:pt x="204" y="0"/>
                    </a:lnTo>
                    <a:close/>
                  </a:path>
                </a:pathLst>
              </a:custGeom>
              <a:solidFill>
                <a:srgbClr val="99CC00"/>
              </a:solidFill>
              <a:ln w="9525">
                <a:noFill/>
              </a:ln>
            </p:spPr>
            <p:txBody>
              <a:bodyPr/>
              <a:p>
                <a:endParaRPr lang="zh-CN" altLang="en-US"/>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611188" y="188913"/>
            <a:ext cx="7993062" cy="863600"/>
          </a:xfrm>
        </p:spPr>
        <p:txBody>
          <a:bodyPr vert="horz" wrap="square" lIns="91440" tIns="45720" rIns="91440" bIns="45720" anchor="b" anchorCtr="0"/>
          <a:p>
            <a:pPr eaLnBrk="1" hangingPunct="1"/>
            <a:r>
              <a:rPr lang="en-US" altLang="zh-CN"/>
              <a:t>Abnormal case 1</a:t>
            </a:r>
            <a:r>
              <a:rPr lang="zh-CN" altLang="en-US"/>
              <a:t>：</a:t>
            </a:r>
            <a:r>
              <a:rPr lang="en-US" altLang="zh-CN"/>
              <a:t>duplicated </a:t>
            </a:r>
            <a:endParaRPr lang="en-US" altLang="zh-CN"/>
          </a:p>
        </p:txBody>
      </p:sp>
      <p:grpSp>
        <p:nvGrpSpPr>
          <p:cNvPr id="25602" name="Group 3"/>
          <p:cNvGrpSpPr/>
          <p:nvPr/>
        </p:nvGrpSpPr>
        <p:grpSpPr>
          <a:xfrm>
            <a:off x="998538" y="1454150"/>
            <a:ext cx="7100887" cy="876300"/>
            <a:chOff x="629" y="916"/>
            <a:chExt cx="4473" cy="552"/>
          </a:xfrm>
        </p:grpSpPr>
        <p:sp>
          <p:nvSpPr>
            <p:cNvPr id="25603" name="Rectangle 4"/>
            <p:cNvSpPr/>
            <p:nvPr/>
          </p:nvSpPr>
          <p:spPr>
            <a:xfrm>
              <a:off x="629" y="916"/>
              <a:ext cx="50"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04" name="Rectangle 5"/>
            <p:cNvSpPr/>
            <p:nvPr/>
          </p:nvSpPr>
          <p:spPr>
            <a:xfrm>
              <a:off x="1551" y="916"/>
              <a:ext cx="100"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05" name="Rectangle 6"/>
            <p:cNvSpPr/>
            <p:nvPr/>
          </p:nvSpPr>
          <p:spPr>
            <a:xfrm>
              <a:off x="1769" y="916"/>
              <a:ext cx="144"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charset="0"/>
                  <a:ea typeface="宋体" pitchFamily="2" charset="-122"/>
                </a:rPr>
                <a:t>A</a:t>
              </a:r>
              <a:endParaRPr lang="en-US" altLang="zh-CN" sz="2000" b="1">
                <a:latin typeface="Times New Roman" panose="02020603050405020304" charset="0"/>
                <a:ea typeface="宋体" pitchFamily="2" charset="-122"/>
              </a:endParaRPr>
            </a:p>
          </p:txBody>
        </p:sp>
        <p:sp>
          <p:nvSpPr>
            <p:cNvPr id="25606" name="Rectangle 7"/>
            <p:cNvSpPr/>
            <p:nvPr/>
          </p:nvSpPr>
          <p:spPr>
            <a:xfrm>
              <a:off x="1926" y="916"/>
              <a:ext cx="50"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07" name="Rectangle 8"/>
            <p:cNvSpPr/>
            <p:nvPr/>
          </p:nvSpPr>
          <p:spPr>
            <a:xfrm>
              <a:off x="2473" y="916"/>
              <a:ext cx="50"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08" name="Rectangle 9"/>
            <p:cNvSpPr/>
            <p:nvPr/>
          </p:nvSpPr>
          <p:spPr>
            <a:xfrm>
              <a:off x="3408" y="916"/>
              <a:ext cx="233"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charset="0"/>
                  <a:ea typeface="宋体" pitchFamily="2" charset="-122"/>
                </a:rPr>
                <a:t>  B</a:t>
              </a:r>
              <a:endParaRPr lang="en-US" altLang="zh-CN" sz="2000" b="1">
                <a:latin typeface="Times New Roman" panose="02020603050405020304" charset="0"/>
                <a:ea typeface="宋体" pitchFamily="2" charset="-122"/>
              </a:endParaRPr>
            </a:p>
          </p:txBody>
        </p:sp>
        <p:sp>
          <p:nvSpPr>
            <p:cNvPr id="25609" name="Rectangle 10"/>
            <p:cNvSpPr/>
            <p:nvPr/>
          </p:nvSpPr>
          <p:spPr>
            <a:xfrm>
              <a:off x="3771" y="916"/>
              <a:ext cx="50"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10" name="Rectangle 11"/>
            <p:cNvSpPr/>
            <p:nvPr/>
          </p:nvSpPr>
          <p:spPr>
            <a:xfrm>
              <a:off x="4344" y="917"/>
              <a:ext cx="50" cy="240"/>
            </a:xfrm>
            <a:prstGeom prst="rect">
              <a:avLst/>
            </a:prstGeom>
            <a:noFill/>
            <a:ln w="9525">
              <a:noFill/>
            </a:ln>
          </p:spPr>
          <p:txBody>
            <a:bodyPr wrap="none" lIns="0" tIns="0" rIns="0" bIns="0" anchor="t" anchorCtr="0">
              <a:spAutoFit/>
            </a:bodyPr>
            <a:p>
              <a:pPr indent="0" eaLnBrk="0" hangingPunct="0"/>
              <a:r>
                <a:rPr lang="en-US" altLang="zh-CN" sz="2500">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11" name="Rectangle 12"/>
            <p:cNvSpPr/>
            <p:nvPr/>
          </p:nvSpPr>
          <p:spPr>
            <a:xfrm>
              <a:off x="629" y="1162"/>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5612" name="Rectangle 13"/>
            <p:cNvSpPr/>
            <p:nvPr/>
          </p:nvSpPr>
          <p:spPr>
            <a:xfrm>
              <a:off x="946" y="1156"/>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613" name="Rectangle 14"/>
            <p:cNvSpPr/>
            <p:nvPr/>
          </p:nvSpPr>
          <p:spPr>
            <a:xfrm>
              <a:off x="1141" y="1216"/>
              <a:ext cx="53" cy="96"/>
            </a:xfrm>
            <a:prstGeom prst="rect">
              <a:avLst/>
            </a:prstGeom>
            <a:noFill/>
            <a:ln w="9525">
              <a:noFill/>
            </a:ln>
          </p:spPr>
          <p:txBody>
            <a:bodyPr wrap="none" lIns="0" tIns="0" rIns="0" bIns="0" anchor="t" anchorCtr="0">
              <a:spAutoFit/>
            </a:bodyPr>
            <a:p>
              <a:pPr indent="0" eaLnBrk="0" hangingPunct="0"/>
              <a:r>
                <a:rPr lang="en-US" altLang="zh-CN" sz="1000" b="1">
                  <a:solidFill>
                    <a:srgbClr val="000000"/>
                  </a:solidFill>
                  <a:latin typeface="Times New Roman" panose="02020603050405020304" charset="0"/>
                  <a:ea typeface="宋体" pitchFamily="2" charset="-122"/>
                </a:rPr>
                <a:t>B</a:t>
              </a:r>
              <a:endParaRPr lang="en-US" altLang="zh-CN" sz="2000" b="1">
                <a:latin typeface="Times New Roman" panose="02020603050405020304" charset="0"/>
                <a:ea typeface="宋体" pitchFamily="2" charset="-122"/>
              </a:endParaRPr>
            </a:p>
          </p:txBody>
        </p:sp>
        <p:sp>
          <p:nvSpPr>
            <p:cNvPr id="25614" name="Rectangle 15"/>
            <p:cNvSpPr/>
            <p:nvPr/>
          </p:nvSpPr>
          <p:spPr>
            <a:xfrm>
              <a:off x="1201" y="1156"/>
              <a:ext cx="73"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5615" name="Rectangle 16"/>
            <p:cNvSpPr/>
            <p:nvPr/>
          </p:nvSpPr>
          <p:spPr>
            <a:xfrm>
              <a:off x="1280" y="1156"/>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0</a:t>
              </a:r>
              <a:endParaRPr lang="en-US" altLang="zh-CN" sz="2000" b="1">
                <a:latin typeface="Times New Roman" panose="02020603050405020304" charset="0"/>
                <a:ea typeface="宋体" pitchFamily="2" charset="-122"/>
              </a:endParaRPr>
            </a:p>
          </p:txBody>
        </p:sp>
        <p:sp>
          <p:nvSpPr>
            <p:cNvPr id="25616" name="Rectangle 17"/>
            <p:cNvSpPr/>
            <p:nvPr/>
          </p:nvSpPr>
          <p:spPr>
            <a:xfrm>
              <a:off x="1351" y="115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17" name="Rectangle 18"/>
            <p:cNvSpPr/>
            <p:nvPr/>
          </p:nvSpPr>
          <p:spPr>
            <a:xfrm>
              <a:off x="1551" y="1140"/>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18" name="Rectangle 19"/>
            <p:cNvSpPr/>
            <p:nvPr/>
          </p:nvSpPr>
          <p:spPr>
            <a:xfrm>
              <a:off x="1551" y="1145"/>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(0, 1, A0)</a:t>
              </a:r>
              <a:endParaRPr lang="en-US" altLang="zh-CN" sz="2000" b="1">
                <a:latin typeface="Times New Roman" panose="02020603050405020304" charset="0"/>
                <a:ea typeface="宋体" pitchFamily="2" charset="-122"/>
              </a:endParaRPr>
            </a:p>
          </p:txBody>
        </p:sp>
        <p:sp>
          <p:nvSpPr>
            <p:cNvPr id="25619" name="Rectangle 20"/>
            <p:cNvSpPr/>
            <p:nvPr/>
          </p:nvSpPr>
          <p:spPr>
            <a:xfrm>
              <a:off x="2090" y="114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20" name="Rectangle 21"/>
            <p:cNvSpPr/>
            <p:nvPr/>
          </p:nvSpPr>
          <p:spPr>
            <a:xfrm>
              <a:off x="2473" y="114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21" name="Rectangle 22"/>
            <p:cNvSpPr/>
            <p:nvPr/>
          </p:nvSpPr>
          <p:spPr>
            <a:xfrm>
              <a:off x="3408" y="114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22" name="Rectangle 23"/>
            <p:cNvSpPr/>
            <p:nvPr/>
          </p:nvSpPr>
          <p:spPr>
            <a:xfrm>
              <a:off x="4344" y="1162"/>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1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5623" name="Rectangle 24"/>
            <p:cNvSpPr/>
            <p:nvPr/>
          </p:nvSpPr>
          <p:spPr>
            <a:xfrm>
              <a:off x="4661" y="1156"/>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624" name="Rectangle 25"/>
            <p:cNvSpPr/>
            <p:nvPr/>
          </p:nvSpPr>
          <p:spPr>
            <a:xfrm>
              <a:off x="4856" y="1216"/>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10000"/>
                  </a:solidFill>
                  <a:latin typeface="Times New Roman" panose="02020603050405020304" charset="0"/>
                  <a:ea typeface="宋体" pitchFamily="2" charset="-122"/>
                </a:rPr>
                <a:t>A</a:t>
              </a:r>
              <a:endParaRPr lang="en-US" altLang="zh-CN" sz="2000" b="1">
                <a:latin typeface="Times New Roman" panose="02020603050405020304" charset="0"/>
                <a:ea typeface="宋体" pitchFamily="2" charset="-122"/>
              </a:endParaRPr>
            </a:p>
          </p:txBody>
        </p:sp>
        <p:sp>
          <p:nvSpPr>
            <p:cNvPr id="25625" name="Rectangle 26"/>
            <p:cNvSpPr/>
            <p:nvPr/>
          </p:nvSpPr>
          <p:spPr>
            <a:xfrm>
              <a:off x="4921" y="1156"/>
              <a:ext cx="73"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5626" name="Rectangle 27"/>
            <p:cNvSpPr/>
            <p:nvPr/>
          </p:nvSpPr>
          <p:spPr>
            <a:xfrm>
              <a:off x="5000" y="1156"/>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0</a:t>
              </a:r>
              <a:endParaRPr lang="en-US" altLang="zh-CN" sz="2000" b="1">
                <a:latin typeface="Times New Roman" panose="02020603050405020304" charset="0"/>
                <a:ea typeface="宋体" pitchFamily="2" charset="-122"/>
              </a:endParaRPr>
            </a:p>
          </p:txBody>
        </p:sp>
        <p:sp>
          <p:nvSpPr>
            <p:cNvPr id="25627" name="Rectangle 28"/>
            <p:cNvSpPr/>
            <p:nvPr/>
          </p:nvSpPr>
          <p:spPr>
            <a:xfrm>
              <a:off x="5070" y="115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28" name="Rectangle 29"/>
            <p:cNvSpPr/>
            <p:nvPr/>
          </p:nvSpPr>
          <p:spPr>
            <a:xfrm>
              <a:off x="629" y="131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29" name="Rectangle 30"/>
            <p:cNvSpPr/>
            <p:nvPr/>
          </p:nvSpPr>
          <p:spPr>
            <a:xfrm>
              <a:off x="1551" y="131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30" name="Rectangle 31"/>
            <p:cNvSpPr/>
            <p:nvPr/>
          </p:nvSpPr>
          <p:spPr>
            <a:xfrm>
              <a:off x="2473" y="131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31" name="Rectangle 32"/>
            <p:cNvSpPr/>
            <p:nvPr/>
          </p:nvSpPr>
          <p:spPr>
            <a:xfrm>
              <a:off x="3408" y="131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32" name="Rectangle 33"/>
            <p:cNvSpPr/>
            <p:nvPr/>
          </p:nvSpPr>
          <p:spPr>
            <a:xfrm>
              <a:off x="4344" y="131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sp>
        <p:nvSpPr>
          <p:cNvPr id="25633" name="Rectangle 34"/>
          <p:cNvSpPr/>
          <p:nvPr/>
        </p:nvSpPr>
        <p:spPr>
          <a:xfrm>
            <a:off x="998538" y="2320925"/>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34" name="Rectangle 35"/>
          <p:cNvSpPr/>
          <p:nvPr/>
        </p:nvSpPr>
        <p:spPr>
          <a:xfrm>
            <a:off x="2462213" y="2320925"/>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35" name="Rectangle 36"/>
          <p:cNvSpPr/>
          <p:nvPr/>
        </p:nvSpPr>
        <p:spPr>
          <a:xfrm>
            <a:off x="3925888" y="2320925"/>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36" name="Rectangle 37"/>
          <p:cNvSpPr/>
          <p:nvPr/>
        </p:nvSpPr>
        <p:spPr>
          <a:xfrm>
            <a:off x="5410200" y="2320925"/>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37" name="Rectangle 38"/>
          <p:cNvSpPr/>
          <p:nvPr/>
        </p:nvSpPr>
        <p:spPr>
          <a:xfrm>
            <a:off x="6896100" y="2320925"/>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38" name="Rectangle 39"/>
          <p:cNvSpPr/>
          <p:nvPr/>
        </p:nvSpPr>
        <p:spPr>
          <a:xfrm>
            <a:off x="998538" y="255905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39" name="Rectangle 40"/>
          <p:cNvSpPr/>
          <p:nvPr/>
        </p:nvSpPr>
        <p:spPr>
          <a:xfrm>
            <a:off x="2462213" y="255905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40" name="Rectangle 41"/>
          <p:cNvSpPr/>
          <p:nvPr/>
        </p:nvSpPr>
        <p:spPr>
          <a:xfrm>
            <a:off x="3925888" y="255905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41" name="Rectangle 42"/>
          <p:cNvSpPr/>
          <p:nvPr/>
        </p:nvSpPr>
        <p:spPr>
          <a:xfrm>
            <a:off x="5410200" y="255905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42" name="Rectangle 43"/>
          <p:cNvSpPr/>
          <p:nvPr/>
        </p:nvSpPr>
        <p:spPr>
          <a:xfrm>
            <a:off x="6896100" y="255905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3" name="Group 44"/>
          <p:cNvGrpSpPr/>
          <p:nvPr/>
        </p:nvGrpSpPr>
        <p:grpSpPr>
          <a:xfrm>
            <a:off x="5410200" y="2786063"/>
            <a:ext cx="2430463" cy="279400"/>
            <a:chOff x="3408" y="1755"/>
            <a:chExt cx="1531" cy="176"/>
          </a:xfrm>
        </p:grpSpPr>
        <p:sp>
          <p:nvSpPr>
            <p:cNvPr id="25644" name="Rectangle 45"/>
            <p:cNvSpPr/>
            <p:nvPr/>
          </p:nvSpPr>
          <p:spPr>
            <a:xfrm>
              <a:off x="3408" y="1755"/>
              <a:ext cx="60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45" name="Rectangle 46"/>
            <p:cNvSpPr/>
            <p:nvPr/>
          </p:nvSpPr>
          <p:spPr>
            <a:xfrm>
              <a:off x="3408" y="1760"/>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(0, 1, A0)</a:t>
              </a:r>
              <a:endParaRPr lang="en-US" altLang="zh-CN" sz="2000" b="1">
                <a:latin typeface="Times New Roman" panose="02020603050405020304" charset="0"/>
                <a:ea typeface="宋体" pitchFamily="2" charset="-122"/>
              </a:endParaRPr>
            </a:p>
          </p:txBody>
        </p:sp>
        <p:sp>
          <p:nvSpPr>
            <p:cNvPr id="25646" name="Rectangle 47"/>
            <p:cNvSpPr/>
            <p:nvPr/>
          </p:nvSpPr>
          <p:spPr>
            <a:xfrm>
              <a:off x="3947" y="1760"/>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5647" name="Rectangle 48"/>
            <p:cNvSpPr/>
            <p:nvPr/>
          </p:nvSpPr>
          <p:spPr>
            <a:xfrm>
              <a:off x="4017" y="1760"/>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48" name="Rectangle 49"/>
            <p:cNvSpPr/>
            <p:nvPr/>
          </p:nvSpPr>
          <p:spPr>
            <a:xfrm>
              <a:off x="4344" y="1777"/>
              <a:ext cx="516" cy="154"/>
            </a:xfrm>
            <a:prstGeom prst="rect">
              <a:avLst/>
            </a:prstGeom>
            <a:noFill/>
            <a:ln w="9525">
              <a:noFill/>
            </a:ln>
          </p:spPr>
          <p:txBody>
            <a:bodyPr wrap="none" lIns="0" tIns="0" rIns="0" bIns="0" anchor="t" anchorCtr="0">
              <a:spAutoFit/>
            </a:bodyPr>
            <a:p>
              <a:pPr indent="0" eaLnBrk="0" hangingPunct="0"/>
              <a:r>
                <a:rPr lang="zh-CN" altLang="en-US" sz="1600" b="1">
                  <a:solidFill>
                    <a:srgbClr val="010000"/>
                  </a:solidFill>
                  <a:latin typeface="宋体" pitchFamily="2" charset="-122"/>
                  <a:ea typeface="宋体" pitchFamily="2" charset="-122"/>
                </a:rPr>
                <a:t>交网络层</a:t>
              </a:r>
              <a:endParaRPr lang="zh-CN" altLang="en-US" sz="2000" b="1">
                <a:latin typeface="Times New Roman" panose="02020603050405020304" charset="0"/>
                <a:ea typeface="宋体" pitchFamily="2" charset="-122"/>
              </a:endParaRPr>
            </a:p>
          </p:txBody>
        </p:sp>
        <p:sp>
          <p:nvSpPr>
            <p:cNvPr id="25649" name="Rectangle 50"/>
            <p:cNvSpPr/>
            <p:nvPr/>
          </p:nvSpPr>
          <p:spPr>
            <a:xfrm>
              <a:off x="4907" y="1771"/>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grpSp>
        <p:nvGrpSpPr>
          <p:cNvPr id="4" name="Group 51"/>
          <p:cNvGrpSpPr/>
          <p:nvPr/>
        </p:nvGrpSpPr>
        <p:grpSpPr>
          <a:xfrm>
            <a:off x="5410200" y="3052763"/>
            <a:ext cx="2713038" cy="547687"/>
            <a:chOff x="3408" y="1923"/>
            <a:chExt cx="1709" cy="345"/>
          </a:xfrm>
        </p:grpSpPr>
        <p:sp>
          <p:nvSpPr>
            <p:cNvPr id="25651" name="Rectangle 52"/>
            <p:cNvSpPr/>
            <p:nvPr/>
          </p:nvSpPr>
          <p:spPr>
            <a:xfrm>
              <a:off x="3408" y="1923"/>
              <a:ext cx="539"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52" name="Rectangle 53"/>
            <p:cNvSpPr/>
            <p:nvPr/>
          </p:nvSpPr>
          <p:spPr>
            <a:xfrm>
              <a:off x="3408" y="1929"/>
              <a:ext cx="491"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(0, 0, B0)</a:t>
              </a:r>
              <a:endParaRPr lang="en-US" altLang="zh-CN" sz="2000" b="1">
                <a:latin typeface="Times New Roman" panose="02020603050405020304" charset="0"/>
                <a:ea typeface="宋体" pitchFamily="2" charset="-122"/>
              </a:endParaRPr>
            </a:p>
          </p:txBody>
        </p:sp>
        <p:sp>
          <p:nvSpPr>
            <p:cNvPr id="25653" name="Rectangle 54"/>
            <p:cNvSpPr/>
            <p:nvPr/>
          </p:nvSpPr>
          <p:spPr>
            <a:xfrm>
              <a:off x="3947" y="192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54" name="Rectangle 55"/>
            <p:cNvSpPr/>
            <p:nvPr/>
          </p:nvSpPr>
          <p:spPr>
            <a:xfrm>
              <a:off x="4344" y="1946"/>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1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5655" name="Rectangle 56"/>
            <p:cNvSpPr/>
            <p:nvPr/>
          </p:nvSpPr>
          <p:spPr>
            <a:xfrm>
              <a:off x="4661" y="1939"/>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656" name="Rectangle 57"/>
            <p:cNvSpPr/>
            <p:nvPr/>
          </p:nvSpPr>
          <p:spPr>
            <a:xfrm>
              <a:off x="4856" y="1999"/>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10000"/>
                  </a:solidFill>
                  <a:latin typeface="Times New Roman" panose="02020603050405020304" charset="0"/>
                  <a:ea typeface="宋体" pitchFamily="2" charset="-122"/>
                </a:rPr>
                <a:t>A</a:t>
              </a:r>
              <a:endParaRPr lang="en-US" altLang="zh-CN" sz="2000" b="1">
                <a:latin typeface="Times New Roman" panose="02020603050405020304" charset="0"/>
                <a:ea typeface="宋体" pitchFamily="2" charset="-122"/>
              </a:endParaRPr>
            </a:p>
          </p:txBody>
        </p:sp>
        <p:sp>
          <p:nvSpPr>
            <p:cNvPr id="25657" name="Rectangle 58"/>
            <p:cNvSpPr/>
            <p:nvPr/>
          </p:nvSpPr>
          <p:spPr>
            <a:xfrm>
              <a:off x="4921" y="1939"/>
              <a:ext cx="137"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=1</a:t>
              </a:r>
              <a:endParaRPr lang="en-US" altLang="zh-CN" sz="2000" b="1">
                <a:latin typeface="Times New Roman" panose="02020603050405020304" charset="0"/>
                <a:ea typeface="宋体" pitchFamily="2" charset="-122"/>
              </a:endParaRPr>
            </a:p>
          </p:txBody>
        </p:sp>
        <p:sp>
          <p:nvSpPr>
            <p:cNvPr id="25658" name="Rectangle 59"/>
            <p:cNvSpPr/>
            <p:nvPr/>
          </p:nvSpPr>
          <p:spPr>
            <a:xfrm>
              <a:off x="5070" y="193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59" name="Rectangle 60"/>
            <p:cNvSpPr/>
            <p:nvPr/>
          </p:nvSpPr>
          <p:spPr>
            <a:xfrm>
              <a:off x="3408" y="209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60" name="Rectangle 61"/>
            <p:cNvSpPr/>
            <p:nvPr/>
          </p:nvSpPr>
          <p:spPr>
            <a:xfrm>
              <a:off x="4344" y="2114"/>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5661" name="Rectangle 62"/>
            <p:cNvSpPr/>
            <p:nvPr/>
          </p:nvSpPr>
          <p:spPr>
            <a:xfrm>
              <a:off x="4661" y="2107"/>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acq</a:t>
              </a:r>
              <a:endParaRPr lang="en-US" altLang="zh-CN" sz="2000" b="1">
                <a:latin typeface="Times New Roman" panose="02020603050405020304" charset="0"/>
                <a:ea typeface="宋体" pitchFamily="2" charset="-122"/>
              </a:endParaRPr>
            </a:p>
          </p:txBody>
        </p:sp>
        <p:sp>
          <p:nvSpPr>
            <p:cNvPr id="25662" name="Rectangle 63"/>
            <p:cNvSpPr/>
            <p:nvPr/>
          </p:nvSpPr>
          <p:spPr>
            <a:xfrm>
              <a:off x="4871" y="2168"/>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00000"/>
                  </a:solidFill>
                  <a:latin typeface="Times New Roman" panose="02020603050405020304" charset="0"/>
                  <a:ea typeface="宋体" pitchFamily="2" charset="-122"/>
                </a:rPr>
                <a:t>A</a:t>
              </a:r>
              <a:endParaRPr lang="en-US" altLang="zh-CN" sz="2000" b="1">
                <a:latin typeface="Times New Roman" panose="02020603050405020304" charset="0"/>
                <a:ea typeface="宋体" pitchFamily="2" charset="-122"/>
              </a:endParaRPr>
            </a:p>
          </p:txBody>
        </p:sp>
        <p:sp>
          <p:nvSpPr>
            <p:cNvPr id="25663" name="Rectangle 64"/>
            <p:cNvSpPr/>
            <p:nvPr/>
          </p:nvSpPr>
          <p:spPr>
            <a:xfrm>
              <a:off x="4935" y="2107"/>
              <a:ext cx="137"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=0</a:t>
              </a:r>
              <a:endParaRPr lang="en-US" altLang="zh-CN" sz="2000" b="1">
                <a:latin typeface="Times New Roman" panose="02020603050405020304" charset="0"/>
                <a:ea typeface="宋体" pitchFamily="2" charset="-122"/>
              </a:endParaRPr>
            </a:p>
          </p:txBody>
        </p:sp>
        <p:sp>
          <p:nvSpPr>
            <p:cNvPr id="25664" name="Rectangle 65"/>
            <p:cNvSpPr/>
            <p:nvPr/>
          </p:nvSpPr>
          <p:spPr>
            <a:xfrm>
              <a:off x="5085" y="210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sp>
        <p:nvSpPr>
          <p:cNvPr id="25665" name="Rectangle 66"/>
          <p:cNvSpPr/>
          <p:nvPr/>
        </p:nvSpPr>
        <p:spPr>
          <a:xfrm>
            <a:off x="6896100" y="3595688"/>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66" name="Rectangle 67"/>
          <p:cNvSpPr/>
          <p:nvPr/>
        </p:nvSpPr>
        <p:spPr>
          <a:xfrm>
            <a:off x="3925888" y="4100513"/>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5" name="Group 68"/>
          <p:cNvGrpSpPr/>
          <p:nvPr/>
        </p:nvGrpSpPr>
        <p:grpSpPr>
          <a:xfrm>
            <a:off x="5410200" y="3833813"/>
            <a:ext cx="2689225" cy="539750"/>
            <a:chOff x="3408" y="2415"/>
            <a:chExt cx="1694" cy="340"/>
          </a:xfrm>
        </p:grpSpPr>
        <p:sp>
          <p:nvSpPr>
            <p:cNvPr id="25668" name="Rectangle 69"/>
            <p:cNvSpPr/>
            <p:nvPr/>
          </p:nvSpPr>
          <p:spPr>
            <a:xfrm>
              <a:off x="4344" y="2415"/>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669" name="Rectangle 70"/>
            <p:cNvSpPr/>
            <p:nvPr/>
          </p:nvSpPr>
          <p:spPr>
            <a:xfrm>
              <a:off x="4539" y="2424"/>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charset="0"/>
                <a:ea typeface="宋体" pitchFamily="2" charset="-122"/>
              </a:endParaRPr>
            </a:p>
          </p:txBody>
        </p:sp>
        <p:sp>
          <p:nvSpPr>
            <p:cNvPr id="25670" name="Rectangle 71"/>
            <p:cNvSpPr/>
            <p:nvPr/>
          </p:nvSpPr>
          <p:spPr>
            <a:xfrm>
              <a:off x="4630" y="2415"/>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acq</a:t>
              </a:r>
              <a:endParaRPr lang="en-US" altLang="zh-CN" sz="2000" b="1">
                <a:latin typeface="Times New Roman" panose="02020603050405020304" charset="0"/>
                <a:ea typeface="宋体" pitchFamily="2" charset="-122"/>
              </a:endParaRPr>
            </a:p>
          </p:txBody>
        </p:sp>
        <p:sp>
          <p:nvSpPr>
            <p:cNvPr id="25671" name="Rectangle 72"/>
            <p:cNvSpPr/>
            <p:nvPr/>
          </p:nvSpPr>
          <p:spPr>
            <a:xfrm>
              <a:off x="4840" y="2424"/>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charset="0"/>
                <a:ea typeface="宋体" pitchFamily="2" charset="-122"/>
              </a:endParaRPr>
            </a:p>
          </p:txBody>
        </p:sp>
        <p:sp>
          <p:nvSpPr>
            <p:cNvPr id="25672" name="Rectangle 73"/>
            <p:cNvSpPr/>
            <p:nvPr/>
          </p:nvSpPr>
          <p:spPr>
            <a:xfrm>
              <a:off x="4932" y="241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73" name="Rectangle 74"/>
            <p:cNvSpPr/>
            <p:nvPr/>
          </p:nvSpPr>
          <p:spPr>
            <a:xfrm>
              <a:off x="3408" y="2578"/>
              <a:ext cx="539"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74" name="Rectangle 75"/>
            <p:cNvSpPr/>
            <p:nvPr/>
          </p:nvSpPr>
          <p:spPr>
            <a:xfrm>
              <a:off x="3408" y="2583"/>
              <a:ext cx="491"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(0, 0, B0)</a:t>
              </a:r>
              <a:endParaRPr lang="en-US" altLang="zh-CN" sz="2000" b="1">
                <a:latin typeface="Times New Roman" panose="02020603050405020304" charset="0"/>
                <a:ea typeface="宋体" pitchFamily="2" charset="-122"/>
              </a:endParaRPr>
            </a:p>
          </p:txBody>
        </p:sp>
        <p:sp>
          <p:nvSpPr>
            <p:cNvPr id="25675" name="Rectangle 76"/>
            <p:cNvSpPr/>
            <p:nvPr/>
          </p:nvSpPr>
          <p:spPr>
            <a:xfrm>
              <a:off x="3947" y="2583"/>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76" name="Rectangle 77"/>
            <p:cNvSpPr/>
            <p:nvPr/>
          </p:nvSpPr>
          <p:spPr>
            <a:xfrm>
              <a:off x="4344" y="2601"/>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FF"/>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5677" name="Rectangle 78"/>
            <p:cNvSpPr/>
            <p:nvPr/>
          </p:nvSpPr>
          <p:spPr>
            <a:xfrm>
              <a:off x="4661" y="2594"/>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678" name="Rectangle 79"/>
            <p:cNvSpPr/>
            <p:nvPr/>
          </p:nvSpPr>
          <p:spPr>
            <a:xfrm>
              <a:off x="4856" y="2654"/>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000FF"/>
                  </a:solidFill>
                  <a:latin typeface="Times New Roman" panose="02020603050405020304" charset="0"/>
                  <a:ea typeface="宋体" pitchFamily="2" charset="-122"/>
                </a:rPr>
                <a:t>A</a:t>
              </a:r>
              <a:endParaRPr lang="en-US" altLang="zh-CN" sz="2000" b="1">
                <a:latin typeface="Times New Roman" panose="02020603050405020304" charset="0"/>
                <a:ea typeface="宋体" pitchFamily="2" charset="-122"/>
              </a:endParaRPr>
            </a:p>
          </p:txBody>
        </p:sp>
        <p:sp>
          <p:nvSpPr>
            <p:cNvPr id="25679" name="Rectangle 80"/>
            <p:cNvSpPr/>
            <p:nvPr/>
          </p:nvSpPr>
          <p:spPr>
            <a:xfrm>
              <a:off x="4921" y="2594"/>
              <a:ext cx="137"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=1</a:t>
              </a:r>
              <a:endParaRPr lang="en-US" altLang="zh-CN" sz="2000" b="1">
                <a:latin typeface="Times New Roman" panose="02020603050405020304" charset="0"/>
                <a:ea typeface="宋体" pitchFamily="2" charset="-122"/>
              </a:endParaRPr>
            </a:p>
          </p:txBody>
        </p:sp>
        <p:sp>
          <p:nvSpPr>
            <p:cNvPr id="25680" name="Rectangle 81"/>
            <p:cNvSpPr/>
            <p:nvPr/>
          </p:nvSpPr>
          <p:spPr>
            <a:xfrm>
              <a:off x="5070" y="259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grpSp>
        <p:nvGrpSpPr>
          <p:cNvPr id="6" name="Group 82"/>
          <p:cNvGrpSpPr/>
          <p:nvPr/>
        </p:nvGrpSpPr>
        <p:grpSpPr>
          <a:xfrm>
            <a:off x="998538" y="4092575"/>
            <a:ext cx="2481262" cy="547688"/>
            <a:chOff x="629" y="2578"/>
            <a:chExt cx="1563" cy="345"/>
          </a:xfrm>
        </p:grpSpPr>
        <p:sp>
          <p:nvSpPr>
            <p:cNvPr id="25682" name="Rectangle 83"/>
            <p:cNvSpPr/>
            <p:nvPr/>
          </p:nvSpPr>
          <p:spPr>
            <a:xfrm>
              <a:off x="629" y="2583"/>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683" name="Rectangle 84"/>
            <p:cNvSpPr/>
            <p:nvPr/>
          </p:nvSpPr>
          <p:spPr>
            <a:xfrm>
              <a:off x="824" y="2593"/>
              <a:ext cx="98"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charset="0"/>
                <a:ea typeface="宋体" pitchFamily="2" charset="-122"/>
              </a:endParaRPr>
            </a:p>
          </p:txBody>
        </p:sp>
        <p:sp>
          <p:nvSpPr>
            <p:cNvPr id="25684" name="Rectangle 85"/>
            <p:cNvSpPr/>
            <p:nvPr/>
          </p:nvSpPr>
          <p:spPr>
            <a:xfrm>
              <a:off x="932" y="2583"/>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acq</a:t>
              </a:r>
              <a:endParaRPr lang="en-US" altLang="zh-CN" sz="2000" b="1">
                <a:latin typeface="Times New Roman" panose="02020603050405020304" charset="0"/>
                <a:ea typeface="宋体" pitchFamily="2" charset="-122"/>
              </a:endParaRPr>
            </a:p>
          </p:txBody>
        </p:sp>
        <p:sp>
          <p:nvSpPr>
            <p:cNvPr id="25685" name="Rectangle 86"/>
            <p:cNvSpPr/>
            <p:nvPr/>
          </p:nvSpPr>
          <p:spPr>
            <a:xfrm>
              <a:off x="1142" y="2593"/>
              <a:ext cx="98"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charset="0"/>
                <a:ea typeface="宋体" pitchFamily="2" charset="-122"/>
              </a:endParaRPr>
            </a:p>
          </p:txBody>
        </p:sp>
        <p:sp>
          <p:nvSpPr>
            <p:cNvPr id="25686" name="Rectangle 87"/>
            <p:cNvSpPr/>
            <p:nvPr/>
          </p:nvSpPr>
          <p:spPr>
            <a:xfrm>
              <a:off x="1250" y="2583"/>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87" name="Rectangle 88"/>
            <p:cNvSpPr/>
            <p:nvPr/>
          </p:nvSpPr>
          <p:spPr>
            <a:xfrm>
              <a:off x="1551" y="2578"/>
              <a:ext cx="609"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88" name="Rectangle 89"/>
            <p:cNvSpPr/>
            <p:nvPr/>
          </p:nvSpPr>
          <p:spPr>
            <a:xfrm>
              <a:off x="1551" y="2583"/>
              <a:ext cx="555"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(0, 0, B0)*</a:t>
              </a:r>
              <a:endParaRPr lang="en-US" altLang="zh-CN" sz="2000" b="1">
                <a:latin typeface="Times New Roman" panose="02020603050405020304" charset="0"/>
                <a:ea typeface="宋体" pitchFamily="2" charset="-122"/>
              </a:endParaRPr>
            </a:p>
          </p:txBody>
        </p:sp>
        <p:sp>
          <p:nvSpPr>
            <p:cNvPr id="25689" name="Rectangle 90"/>
            <p:cNvSpPr/>
            <p:nvPr/>
          </p:nvSpPr>
          <p:spPr>
            <a:xfrm>
              <a:off x="2160" y="2583"/>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90" name="Rectangle 91"/>
            <p:cNvSpPr/>
            <p:nvPr/>
          </p:nvSpPr>
          <p:spPr>
            <a:xfrm>
              <a:off x="629" y="2769"/>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5691" name="Rectangle 92"/>
            <p:cNvSpPr/>
            <p:nvPr/>
          </p:nvSpPr>
          <p:spPr>
            <a:xfrm>
              <a:off x="946" y="2762"/>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692" name="Rectangle 93"/>
            <p:cNvSpPr/>
            <p:nvPr/>
          </p:nvSpPr>
          <p:spPr>
            <a:xfrm>
              <a:off x="1141" y="2822"/>
              <a:ext cx="53" cy="96"/>
            </a:xfrm>
            <a:prstGeom prst="rect">
              <a:avLst/>
            </a:prstGeom>
            <a:noFill/>
            <a:ln w="9525">
              <a:noFill/>
            </a:ln>
          </p:spPr>
          <p:txBody>
            <a:bodyPr wrap="none" lIns="0" tIns="0" rIns="0" bIns="0" anchor="t" anchorCtr="0">
              <a:spAutoFit/>
            </a:bodyPr>
            <a:p>
              <a:pPr indent="0" eaLnBrk="0" hangingPunct="0"/>
              <a:r>
                <a:rPr lang="en-US" altLang="zh-CN" sz="1000" b="1">
                  <a:solidFill>
                    <a:srgbClr val="000000"/>
                  </a:solidFill>
                  <a:latin typeface="Times New Roman" panose="02020603050405020304" charset="0"/>
                  <a:ea typeface="宋体" pitchFamily="2" charset="-122"/>
                </a:rPr>
                <a:t>B</a:t>
              </a:r>
              <a:endParaRPr lang="en-US" altLang="zh-CN" sz="2000" b="1">
                <a:latin typeface="Times New Roman" panose="02020603050405020304" charset="0"/>
                <a:ea typeface="宋体" pitchFamily="2" charset="-122"/>
              </a:endParaRPr>
            </a:p>
          </p:txBody>
        </p:sp>
        <p:sp>
          <p:nvSpPr>
            <p:cNvPr id="25693" name="Rectangle 94"/>
            <p:cNvSpPr/>
            <p:nvPr/>
          </p:nvSpPr>
          <p:spPr>
            <a:xfrm>
              <a:off x="1201" y="2762"/>
              <a:ext cx="73"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5694" name="Rectangle 95"/>
            <p:cNvSpPr/>
            <p:nvPr/>
          </p:nvSpPr>
          <p:spPr>
            <a:xfrm>
              <a:off x="1280" y="2762"/>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1</a:t>
              </a:r>
              <a:endParaRPr lang="en-US" altLang="zh-CN" sz="2000" b="1">
                <a:latin typeface="Times New Roman" panose="02020603050405020304" charset="0"/>
                <a:ea typeface="宋体" pitchFamily="2" charset="-122"/>
              </a:endParaRPr>
            </a:p>
          </p:txBody>
        </p:sp>
        <p:sp>
          <p:nvSpPr>
            <p:cNvPr id="25695" name="Rectangle 96"/>
            <p:cNvSpPr/>
            <p:nvPr/>
          </p:nvSpPr>
          <p:spPr>
            <a:xfrm>
              <a:off x="1351" y="2762"/>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696" name="Rectangle 97"/>
            <p:cNvSpPr/>
            <p:nvPr/>
          </p:nvSpPr>
          <p:spPr>
            <a:xfrm>
              <a:off x="1551" y="2746"/>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97" name="Rectangle 98"/>
            <p:cNvSpPr/>
            <p:nvPr/>
          </p:nvSpPr>
          <p:spPr>
            <a:xfrm>
              <a:off x="1551" y="2752"/>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(1, 0, A1)</a:t>
              </a:r>
              <a:endParaRPr lang="en-US" altLang="zh-CN" sz="2000" b="1">
                <a:latin typeface="Times New Roman" panose="02020603050405020304" charset="0"/>
                <a:ea typeface="宋体" pitchFamily="2" charset="-122"/>
              </a:endParaRPr>
            </a:p>
          </p:txBody>
        </p:sp>
        <p:sp>
          <p:nvSpPr>
            <p:cNvPr id="25698" name="Rectangle 99"/>
            <p:cNvSpPr/>
            <p:nvPr/>
          </p:nvSpPr>
          <p:spPr>
            <a:xfrm>
              <a:off x="2090" y="2752"/>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sp>
        <p:nvSpPr>
          <p:cNvPr id="25699" name="Rectangle 100"/>
          <p:cNvSpPr/>
          <p:nvPr/>
        </p:nvSpPr>
        <p:spPr>
          <a:xfrm>
            <a:off x="3925888" y="43688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00" name="Rectangle 101"/>
          <p:cNvSpPr/>
          <p:nvPr/>
        </p:nvSpPr>
        <p:spPr>
          <a:xfrm>
            <a:off x="5410200" y="43688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01" name="Rectangle 102"/>
          <p:cNvSpPr/>
          <p:nvPr/>
        </p:nvSpPr>
        <p:spPr>
          <a:xfrm>
            <a:off x="6896100" y="43688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02" name="Rectangle 103"/>
          <p:cNvSpPr/>
          <p:nvPr/>
        </p:nvSpPr>
        <p:spPr>
          <a:xfrm>
            <a:off x="998538" y="46355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03" name="Rectangle 104"/>
          <p:cNvSpPr/>
          <p:nvPr/>
        </p:nvSpPr>
        <p:spPr>
          <a:xfrm>
            <a:off x="2462213" y="46355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04" name="Rectangle 105"/>
          <p:cNvSpPr/>
          <p:nvPr/>
        </p:nvSpPr>
        <p:spPr>
          <a:xfrm>
            <a:off x="3925888" y="46355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05" name="Rectangle 106"/>
          <p:cNvSpPr/>
          <p:nvPr/>
        </p:nvSpPr>
        <p:spPr>
          <a:xfrm>
            <a:off x="5410200" y="46355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06" name="Rectangle 107"/>
          <p:cNvSpPr/>
          <p:nvPr/>
        </p:nvSpPr>
        <p:spPr>
          <a:xfrm>
            <a:off x="6896100" y="46355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07" name="Rectangle 108"/>
          <p:cNvSpPr/>
          <p:nvPr/>
        </p:nvSpPr>
        <p:spPr>
          <a:xfrm>
            <a:off x="998538" y="4872038"/>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08" name="Rectangle 109"/>
          <p:cNvSpPr/>
          <p:nvPr/>
        </p:nvSpPr>
        <p:spPr>
          <a:xfrm>
            <a:off x="2462213" y="4872038"/>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09" name="Rectangle 110"/>
          <p:cNvSpPr/>
          <p:nvPr/>
        </p:nvSpPr>
        <p:spPr>
          <a:xfrm>
            <a:off x="3925888" y="4872038"/>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7" name="Group 111"/>
          <p:cNvGrpSpPr/>
          <p:nvPr/>
        </p:nvGrpSpPr>
        <p:grpSpPr>
          <a:xfrm>
            <a:off x="5410200" y="4862513"/>
            <a:ext cx="2689225" cy="515937"/>
            <a:chOff x="3408" y="3063"/>
            <a:chExt cx="1694" cy="325"/>
          </a:xfrm>
        </p:grpSpPr>
        <p:sp>
          <p:nvSpPr>
            <p:cNvPr id="25711" name="Rectangle 112"/>
            <p:cNvSpPr/>
            <p:nvPr/>
          </p:nvSpPr>
          <p:spPr>
            <a:xfrm>
              <a:off x="3408" y="3063"/>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12" name="Rectangle 113"/>
            <p:cNvSpPr/>
            <p:nvPr/>
          </p:nvSpPr>
          <p:spPr>
            <a:xfrm>
              <a:off x="3408" y="3069"/>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(0, 1, A0)</a:t>
              </a:r>
              <a:endParaRPr lang="en-US" altLang="zh-CN" sz="2000" b="1">
                <a:latin typeface="Times New Roman" panose="02020603050405020304" charset="0"/>
                <a:ea typeface="宋体" pitchFamily="2" charset="-122"/>
              </a:endParaRPr>
            </a:p>
          </p:txBody>
        </p:sp>
        <p:sp>
          <p:nvSpPr>
            <p:cNvPr id="25713" name="Rectangle 114"/>
            <p:cNvSpPr/>
            <p:nvPr/>
          </p:nvSpPr>
          <p:spPr>
            <a:xfrm>
              <a:off x="3947" y="306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14" name="Rectangle 115"/>
            <p:cNvSpPr/>
            <p:nvPr/>
          </p:nvSpPr>
          <p:spPr>
            <a:xfrm>
              <a:off x="4344" y="3069"/>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715" name="Rectangle 116"/>
            <p:cNvSpPr/>
            <p:nvPr/>
          </p:nvSpPr>
          <p:spPr>
            <a:xfrm>
              <a:off x="4539" y="3078"/>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charset="0"/>
                <a:ea typeface="宋体" pitchFamily="2" charset="-122"/>
              </a:endParaRPr>
            </a:p>
          </p:txBody>
        </p:sp>
        <p:sp>
          <p:nvSpPr>
            <p:cNvPr id="25716" name="Rectangle 117"/>
            <p:cNvSpPr/>
            <p:nvPr/>
          </p:nvSpPr>
          <p:spPr>
            <a:xfrm>
              <a:off x="4630" y="3069"/>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acq</a:t>
              </a:r>
              <a:endParaRPr lang="en-US" altLang="zh-CN" sz="2000" b="1">
                <a:latin typeface="Times New Roman" panose="02020603050405020304" charset="0"/>
                <a:ea typeface="宋体" pitchFamily="2" charset="-122"/>
              </a:endParaRPr>
            </a:p>
          </p:txBody>
        </p:sp>
        <p:sp>
          <p:nvSpPr>
            <p:cNvPr id="25717" name="Rectangle 118"/>
            <p:cNvSpPr/>
            <p:nvPr/>
          </p:nvSpPr>
          <p:spPr>
            <a:xfrm>
              <a:off x="4840" y="3078"/>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charset="0"/>
                <a:ea typeface="宋体" pitchFamily="2" charset="-122"/>
              </a:endParaRPr>
            </a:p>
          </p:txBody>
        </p:sp>
        <p:sp>
          <p:nvSpPr>
            <p:cNvPr id="25718" name="Rectangle 119"/>
            <p:cNvSpPr/>
            <p:nvPr/>
          </p:nvSpPr>
          <p:spPr>
            <a:xfrm>
              <a:off x="4932" y="306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19" name="Rectangle 120"/>
            <p:cNvSpPr/>
            <p:nvPr/>
          </p:nvSpPr>
          <p:spPr>
            <a:xfrm>
              <a:off x="3408" y="3212"/>
              <a:ext cx="539"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20" name="Rectangle 121"/>
            <p:cNvSpPr/>
            <p:nvPr/>
          </p:nvSpPr>
          <p:spPr>
            <a:xfrm>
              <a:off x="3408" y="3217"/>
              <a:ext cx="491"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(0, 0, B0)</a:t>
              </a:r>
              <a:endParaRPr lang="en-US" altLang="zh-CN" sz="2000" b="1">
                <a:latin typeface="Times New Roman" panose="02020603050405020304" charset="0"/>
                <a:ea typeface="宋体" pitchFamily="2" charset="-122"/>
              </a:endParaRPr>
            </a:p>
          </p:txBody>
        </p:sp>
        <p:sp>
          <p:nvSpPr>
            <p:cNvPr id="25721" name="Rectangle 122"/>
            <p:cNvSpPr/>
            <p:nvPr/>
          </p:nvSpPr>
          <p:spPr>
            <a:xfrm>
              <a:off x="3947" y="321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22" name="Rectangle 123"/>
            <p:cNvSpPr/>
            <p:nvPr/>
          </p:nvSpPr>
          <p:spPr>
            <a:xfrm>
              <a:off x="4344" y="3234"/>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FF"/>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5723" name="Rectangle 124"/>
            <p:cNvSpPr/>
            <p:nvPr/>
          </p:nvSpPr>
          <p:spPr>
            <a:xfrm>
              <a:off x="4661" y="3228"/>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724" name="Rectangle 125"/>
            <p:cNvSpPr/>
            <p:nvPr/>
          </p:nvSpPr>
          <p:spPr>
            <a:xfrm>
              <a:off x="4856" y="3288"/>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000FF"/>
                  </a:solidFill>
                  <a:latin typeface="Times New Roman" panose="02020603050405020304" charset="0"/>
                  <a:ea typeface="宋体" pitchFamily="2" charset="-122"/>
                </a:rPr>
                <a:t>A</a:t>
              </a:r>
              <a:endParaRPr lang="en-US" altLang="zh-CN" sz="2000" b="1">
                <a:latin typeface="Times New Roman" panose="02020603050405020304" charset="0"/>
                <a:ea typeface="宋体" pitchFamily="2" charset="-122"/>
              </a:endParaRPr>
            </a:p>
          </p:txBody>
        </p:sp>
        <p:sp>
          <p:nvSpPr>
            <p:cNvPr id="25725" name="Rectangle 126"/>
            <p:cNvSpPr/>
            <p:nvPr/>
          </p:nvSpPr>
          <p:spPr>
            <a:xfrm>
              <a:off x="4921" y="3228"/>
              <a:ext cx="137"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=1</a:t>
              </a:r>
              <a:endParaRPr lang="en-US" altLang="zh-CN" sz="2000" b="1">
                <a:latin typeface="Times New Roman" panose="02020603050405020304" charset="0"/>
                <a:ea typeface="宋体" pitchFamily="2" charset="-122"/>
              </a:endParaRPr>
            </a:p>
          </p:txBody>
        </p:sp>
        <p:sp>
          <p:nvSpPr>
            <p:cNvPr id="25726" name="Rectangle 127"/>
            <p:cNvSpPr/>
            <p:nvPr/>
          </p:nvSpPr>
          <p:spPr>
            <a:xfrm>
              <a:off x="5070" y="3228"/>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grpSp>
        <p:nvGrpSpPr>
          <p:cNvPr id="8" name="Group 128"/>
          <p:cNvGrpSpPr/>
          <p:nvPr/>
        </p:nvGrpSpPr>
        <p:grpSpPr>
          <a:xfrm>
            <a:off x="3276600" y="3962400"/>
            <a:ext cx="2124075" cy="985838"/>
            <a:chOff x="2083" y="2493"/>
            <a:chExt cx="1338" cy="621"/>
          </a:xfrm>
        </p:grpSpPr>
        <p:sp>
          <p:nvSpPr>
            <p:cNvPr id="25728" name="Freeform 129"/>
            <p:cNvSpPr/>
            <p:nvPr/>
          </p:nvSpPr>
          <p:spPr>
            <a:xfrm>
              <a:off x="2083" y="2493"/>
              <a:ext cx="1252" cy="588"/>
            </a:xfrm>
            <a:custGeom>
              <a:avLst/>
              <a:gdLst/>
              <a:ahLst/>
              <a:cxnLst>
                <a:cxn ang="0">
                  <a:pos x="1" y="0"/>
                </a:cxn>
                <a:cxn ang="0">
                  <a:pos x="0" y="1"/>
                </a:cxn>
                <a:cxn ang="0">
                  <a:pos x="3" y="2"/>
                </a:cxn>
                <a:cxn ang="0">
                  <a:pos x="3" y="2"/>
                </a:cxn>
                <a:cxn ang="0">
                  <a:pos x="1" y="0"/>
                </a:cxn>
              </a:cxnLst>
              <a:pathLst>
                <a:path w="2504" h="1174">
                  <a:moveTo>
                    <a:pt x="20" y="0"/>
                  </a:moveTo>
                  <a:lnTo>
                    <a:pt x="0" y="38"/>
                  </a:lnTo>
                  <a:lnTo>
                    <a:pt x="2483" y="1174"/>
                  </a:lnTo>
                  <a:lnTo>
                    <a:pt x="2504" y="1136"/>
                  </a:lnTo>
                  <a:lnTo>
                    <a:pt x="20" y="0"/>
                  </a:lnTo>
                  <a:close/>
                </a:path>
              </a:pathLst>
            </a:custGeom>
            <a:solidFill>
              <a:srgbClr val="FFCC00"/>
            </a:solidFill>
            <a:ln w="9525">
              <a:noFill/>
            </a:ln>
          </p:spPr>
          <p:txBody>
            <a:bodyPr/>
            <a:p>
              <a:endParaRPr lang="zh-CN" altLang="en-US"/>
            </a:p>
          </p:txBody>
        </p:sp>
        <p:sp>
          <p:nvSpPr>
            <p:cNvPr id="25729" name="Freeform 130"/>
            <p:cNvSpPr/>
            <p:nvPr/>
          </p:nvSpPr>
          <p:spPr>
            <a:xfrm>
              <a:off x="3304" y="3028"/>
              <a:ext cx="117" cy="86"/>
            </a:xfrm>
            <a:custGeom>
              <a:avLst/>
              <a:gdLst/>
              <a:ahLst/>
              <a:cxnLst>
                <a:cxn ang="0">
                  <a:pos x="0" y="0"/>
                </a:cxn>
                <a:cxn ang="0">
                  <a:pos x="1" y="0"/>
                </a:cxn>
                <a:cxn ang="0">
                  <a:pos x="1" y="0"/>
                </a:cxn>
                <a:cxn ang="0">
                  <a:pos x="0" y="0"/>
                </a:cxn>
              </a:cxnLst>
              <a:pathLst>
                <a:path w="234" h="173">
                  <a:moveTo>
                    <a:pt x="0" y="173"/>
                  </a:moveTo>
                  <a:lnTo>
                    <a:pt x="234" y="173"/>
                  </a:lnTo>
                  <a:lnTo>
                    <a:pt x="93" y="0"/>
                  </a:lnTo>
                  <a:lnTo>
                    <a:pt x="0" y="173"/>
                  </a:lnTo>
                  <a:close/>
                </a:path>
              </a:pathLst>
            </a:custGeom>
            <a:solidFill>
              <a:srgbClr val="FFCC00"/>
            </a:solidFill>
            <a:ln w="9525">
              <a:noFill/>
            </a:ln>
          </p:spPr>
          <p:txBody>
            <a:bodyPr/>
            <a:p>
              <a:endParaRPr lang="zh-CN" altLang="en-US"/>
            </a:p>
          </p:txBody>
        </p:sp>
      </p:grpSp>
      <p:grpSp>
        <p:nvGrpSpPr>
          <p:cNvPr id="9" name="Group 131"/>
          <p:cNvGrpSpPr/>
          <p:nvPr/>
        </p:nvGrpSpPr>
        <p:grpSpPr>
          <a:xfrm>
            <a:off x="3352800" y="4495800"/>
            <a:ext cx="2060575" cy="985838"/>
            <a:chOff x="2123" y="2830"/>
            <a:chExt cx="1298" cy="621"/>
          </a:xfrm>
        </p:grpSpPr>
        <p:sp>
          <p:nvSpPr>
            <p:cNvPr id="25731" name="Freeform 132"/>
            <p:cNvSpPr/>
            <p:nvPr/>
          </p:nvSpPr>
          <p:spPr>
            <a:xfrm>
              <a:off x="2123" y="2830"/>
              <a:ext cx="1212" cy="588"/>
            </a:xfrm>
            <a:custGeom>
              <a:avLst/>
              <a:gdLst/>
              <a:ahLst/>
              <a:cxnLst>
                <a:cxn ang="0">
                  <a:pos x="1" y="0"/>
                </a:cxn>
                <a:cxn ang="0">
                  <a:pos x="0" y="1"/>
                </a:cxn>
                <a:cxn ang="0">
                  <a:pos x="3" y="2"/>
                </a:cxn>
                <a:cxn ang="0">
                  <a:pos x="3" y="2"/>
                </a:cxn>
                <a:cxn ang="0">
                  <a:pos x="1" y="0"/>
                </a:cxn>
              </a:cxnLst>
              <a:pathLst>
                <a:path w="2424" h="1176">
                  <a:moveTo>
                    <a:pt x="21" y="0"/>
                  </a:moveTo>
                  <a:lnTo>
                    <a:pt x="0" y="38"/>
                  </a:lnTo>
                  <a:lnTo>
                    <a:pt x="2403" y="1176"/>
                  </a:lnTo>
                  <a:lnTo>
                    <a:pt x="2424" y="1138"/>
                  </a:lnTo>
                  <a:lnTo>
                    <a:pt x="21" y="0"/>
                  </a:lnTo>
                  <a:close/>
                </a:path>
              </a:pathLst>
            </a:custGeom>
            <a:solidFill>
              <a:srgbClr val="FFCC00"/>
            </a:solidFill>
            <a:ln w="9525">
              <a:noFill/>
            </a:ln>
          </p:spPr>
          <p:txBody>
            <a:bodyPr/>
            <a:p>
              <a:endParaRPr lang="zh-CN" altLang="en-US"/>
            </a:p>
          </p:txBody>
        </p:sp>
        <p:sp>
          <p:nvSpPr>
            <p:cNvPr id="25732" name="Freeform 133"/>
            <p:cNvSpPr/>
            <p:nvPr/>
          </p:nvSpPr>
          <p:spPr>
            <a:xfrm>
              <a:off x="3304" y="3364"/>
              <a:ext cx="117" cy="87"/>
            </a:xfrm>
            <a:custGeom>
              <a:avLst/>
              <a:gdLst/>
              <a:ahLst/>
              <a:cxnLst>
                <a:cxn ang="0">
                  <a:pos x="0" y="1"/>
                </a:cxn>
                <a:cxn ang="0">
                  <a:pos x="1" y="1"/>
                </a:cxn>
                <a:cxn ang="0">
                  <a:pos x="1" y="0"/>
                </a:cxn>
                <a:cxn ang="0">
                  <a:pos x="0" y="1"/>
                </a:cxn>
              </a:cxnLst>
              <a:pathLst>
                <a:path w="234" h="174">
                  <a:moveTo>
                    <a:pt x="0" y="173"/>
                  </a:moveTo>
                  <a:lnTo>
                    <a:pt x="234" y="174"/>
                  </a:lnTo>
                  <a:lnTo>
                    <a:pt x="95" y="0"/>
                  </a:lnTo>
                  <a:lnTo>
                    <a:pt x="0" y="173"/>
                  </a:lnTo>
                  <a:close/>
                </a:path>
              </a:pathLst>
            </a:custGeom>
            <a:solidFill>
              <a:srgbClr val="FFCC00"/>
            </a:solidFill>
            <a:ln w="9525">
              <a:noFill/>
            </a:ln>
          </p:spPr>
          <p:txBody>
            <a:bodyPr/>
            <a:p>
              <a:endParaRPr lang="zh-CN" altLang="en-US"/>
            </a:p>
          </p:txBody>
        </p:sp>
      </p:grpSp>
      <p:grpSp>
        <p:nvGrpSpPr>
          <p:cNvPr id="10" name="Group 134"/>
          <p:cNvGrpSpPr/>
          <p:nvPr/>
        </p:nvGrpSpPr>
        <p:grpSpPr>
          <a:xfrm>
            <a:off x="3276600" y="4191000"/>
            <a:ext cx="2122488" cy="904875"/>
            <a:chOff x="2048" y="2662"/>
            <a:chExt cx="1337" cy="570"/>
          </a:xfrm>
        </p:grpSpPr>
        <p:sp>
          <p:nvSpPr>
            <p:cNvPr id="25734" name="Freeform 135"/>
            <p:cNvSpPr/>
            <p:nvPr/>
          </p:nvSpPr>
          <p:spPr>
            <a:xfrm>
              <a:off x="2136" y="2662"/>
              <a:ext cx="1249" cy="535"/>
            </a:xfrm>
            <a:custGeom>
              <a:avLst/>
              <a:gdLst/>
              <a:ahLst/>
              <a:cxnLst>
                <a:cxn ang="0">
                  <a:pos x="2" y="0"/>
                </a:cxn>
                <a:cxn ang="0">
                  <a:pos x="2" y="0"/>
                </a:cxn>
                <a:cxn ang="0">
                  <a:pos x="0" y="1"/>
                </a:cxn>
                <a:cxn ang="0">
                  <a:pos x="0" y="1"/>
                </a:cxn>
                <a:cxn ang="0">
                  <a:pos x="2" y="0"/>
                </a:cxn>
              </a:cxnLst>
              <a:pathLst>
                <a:path w="2499" h="1071">
                  <a:moveTo>
                    <a:pt x="2499" y="39"/>
                  </a:moveTo>
                  <a:lnTo>
                    <a:pt x="2480" y="0"/>
                  </a:lnTo>
                  <a:lnTo>
                    <a:pt x="0" y="1031"/>
                  </a:lnTo>
                  <a:lnTo>
                    <a:pt x="19" y="1071"/>
                  </a:lnTo>
                  <a:lnTo>
                    <a:pt x="2499" y="39"/>
                  </a:lnTo>
                  <a:close/>
                </a:path>
              </a:pathLst>
            </a:custGeom>
            <a:solidFill>
              <a:srgbClr val="99CC00"/>
            </a:solidFill>
            <a:ln w="9525">
              <a:noFill/>
            </a:ln>
          </p:spPr>
          <p:txBody>
            <a:bodyPr/>
            <a:p>
              <a:endParaRPr lang="zh-CN" altLang="en-US"/>
            </a:p>
          </p:txBody>
        </p:sp>
        <p:sp>
          <p:nvSpPr>
            <p:cNvPr id="25735" name="Freeform 136"/>
            <p:cNvSpPr/>
            <p:nvPr/>
          </p:nvSpPr>
          <p:spPr>
            <a:xfrm>
              <a:off x="2048" y="3143"/>
              <a:ext cx="117" cy="89"/>
            </a:xfrm>
            <a:custGeom>
              <a:avLst/>
              <a:gdLst/>
              <a:ahLst/>
              <a:cxnLst>
                <a:cxn ang="0">
                  <a:pos x="1" y="0"/>
                </a:cxn>
                <a:cxn ang="0">
                  <a:pos x="0" y="1"/>
                </a:cxn>
                <a:cxn ang="0">
                  <a:pos x="1" y="1"/>
                </a:cxn>
                <a:cxn ang="0">
                  <a:pos x="1" y="0"/>
                </a:cxn>
              </a:cxnLst>
              <a:pathLst>
                <a:path w="234" h="178">
                  <a:moveTo>
                    <a:pt x="148" y="0"/>
                  </a:moveTo>
                  <a:lnTo>
                    <a:pt x="0" y="167"/>
                  </a:lnTo>
                  <a:lnTo>
                    <a:pt x="234" y="178"/>
                  </a:lnTo>
                  <a:lnTo>
                    <a:pt x="148" y="0"/>
                  </a:lnTo>
                  <a:close/>
                </a:path>
              </a:pathLst>
            </a:custGeom>
            <a:solidFill>
              <a:srgbClr val="99CC00"/>
            </a:solidFill>
            <a:ln w="9525">
              <a:noFill/>
            </a:ln>
          </p:spPr>
          <p:txBody>
            <a:bodyPr/>
            <a:p>
              <a:endParaRPr lang="zh-CN" altLang="en-US"/>
            </a:p>
          </p:txBody>
        </p:sp>
      </p:grpSp>
      <p:grpSp>
        <p:nvGrpSpPr>
          <p:cNvPr id="11" name="Group 137"/>
          <p:cNvGrpSpPr/>
          <p:nvPr/>
        </p:nvGrpSpPr>
        <p:grpSpPr>
          <a:xfrm>
            <a:off x="909638" y="5099050"/>
            <a:ext cx="7189787" cy="982663"/>
            <a:chOff x="573" y="3212"/>
            <a:chExt cx="4529" cy="619"/>
          </a:xfrm>
        </p:grpSpPr>
        <p:sp>
          <p:nvSpPr>
            <p:cNvPr id="25737" name="Rectangle 138"/>
            <p:cNvSpPr/>
            <p:nvPr/>
          </p:nvSpPr>
          <p:spPr>
            <a:xfrm>
              <a:off x="629" y="3217"/>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738" name="Rectangle 139"/>
            <p:cNvSpPr/>
            <p:nvPr/>
          </p:nvSpPr>
          <p:spPr>
            <a:xfrm>
              <a:off x="824" y="3227"/>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charset="0"/>
                <a:ea typeface="宋体" pitchFamily="2" charset="-122"/>
              </a:endParaRPr>
            </a:p>
          </p:txBody>
        </p:sp>
        <p:sp>
          <p:nvSpPr>
            <p:cNvPr id="25739" name="Rectangle 140"/>
            <p:cNvSpPr/>
            <p:nvPr/>
          </p:nvSpPr>
          <p:spPr>
            <a:xfrm>
              <a:off x="915" y="3217"/>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acq</a:t>
              </a:r>
              <a:endParaRPr lang="en-US" altLang="zh-CN" sz="2000" b="1">
                <a:latin typeface="Times New Roman" panose="02020603050405020304" charset="0"/>
                <a:ea typeface="宋体" pitchFamily="2" charset="-122"/>
              </a:endParaRPr>
            </a:p>
          </p:txBody>
        </p:sp>
        <p:sp>
          <p:nvSpPr>
            <p:cNvPr id="25740" name="Rectangle 141"/>
            <p:cNvSpPr/>
            <p:nvPr/>
          </p:nvSpPr>
          <p:spPr>
            <a:xfrm>
              <a:off x="1125" y="3227"/>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charset="0"/>
                <a:ea typeface="宋体" pitchFamily="2" charset="-122"/>
              </a:endParaRPr>
            </a:p>
          </p:txBody>
        </p:sp>
        <p:sp>
          <p:nvSpPr>
            <p:cNvPr id="25741" name="Rectangle 142"/>
            <p:cNvSpPr/>
            <p:nvPr/>
          </p:nvSpPr>
          <p:spPr>
            <a:xfrm>
              <a:off x="1217" y="321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42" name="Rectangle 143"/>
            <p:cNvSpPr/>
            <p:nvPr/>
          </p:nvSpPr>
          <p:spPr>
            <a:xfrm>
              <a:off x="1551" y="3212"/>
              <a:ext cx="503"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43" name="Rectangle 144"/>
            <p:cNvSpPr/>
            <p:nvPr/>
          </p:nvSpPr>
          <p:spPr>
            <a:xfrm>
              <a:off x="1551" y="3217"/>
              <a:ext cx="459"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(0, 0,B0)</a:t>
              </a:r>
              <a:endParaRPr lang="en-US" altLang="zh-CN" sz="2000" b="1">
                <a:latin typeface="Times New Roman" panose="02020603050405020304" charset="0"/>
                <a:ea typeface="宋体" pitchFamily="2" charset="-122"/>
              </a:endParaRPr>
            </a:p>
          </p:txBody>
        </p:sp>
        <p:sp>
          <p:nvSpPr>
            <p:cNvPr id="25744" name="Rectangle 145"/>
            <p:cNvSpPr/>
            <p:nvPr/>
          </p:nvSpPr>
          <p:spPr>
            <a:xfrm>
              <a:off x="2054" y="321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45" name="Rectangle 146"/>
            <p:cNvSpPr/>
            <p:nvPr/>
          </p:nvSpPr>
          <p:spPr>
            <a:xfrm>
              <a:off x="2473" y="321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46" name="Rectangle 147"/>
            <p:cNvSpPr/>
            <p:nvPr/>
          </p:nvSpPr>
          <p:spPr>
            <a:xfrm>
              <a:off x="629" y="3403"/>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5747" name="Rectangle 148"/>
            <p:cNvSpPr/>
            <p:nvPr/>
          </p:nvSpPr>
          <p:spPr>
            <a:xfrm>
              <a:off x="946" y="3396"/>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748" name="Rectangle 149"/>
            <p:cNvSpPr/>
            <p:nvPr/>
          </p:nvSpPr>
          <p:spPr>
            <a:xfrm>
              <a:off x="1141" y="3456"/>
              <a:ext cx="53" cy="96"/>
            </a:xfrm>
            <a:prstGeom prst="rect">
              <a:avLst/>
            </a:prstGeom>
            <a:noFill/>
            <a:ln w="9525">
              <a:noFill/>
            </a:ln>
          </p:spPr>
          <p:txBody>
            <a:bodyPr wrap="none" lIns="0" tIns="0" rIns="0" bIns="0" anchor="t" anchorCtr="0">
              <a:spAutoFit/>
            </a:bodyPr>
            <a:p>
              <a:pPr indent="0" eaLnBrk="0" hangingPunct="0"/>
              <a:r>
                <a:rPr lang="en-US" altLang="zh-CN" sz="1000" b="1">
                  <a:solidFill>
                    <a:srgbClr val="000000"/>
                  </a:solidFill>
                  <a:latin typeface="Times New Roman" panose="02020603050405020304" charset="0"/>
                  <a:ea typeface="宋体" pitchFamily="2" charset="-122"/>
                </a:rPr>
                <a:t>B</a:t>
              </a:r>
              <a:endParaRPr lang="en-US" altLang="zh-CN" sz="2000" b="1">
                <a:latin typeface="Times New Roman" panose="02020603050405020304" charset="0"/>
                <a:ea typeface="宋体" pitchFamily="2" charset="-122"/>
              </a:endParaRPr>
            </a:p>
          </p:txBody>
        </p:sp>
        <p:sp>
          <p:nvSpPr>
            <p:cNvPr id="25749" name="Rectangle 150"/>
            <p:cNvSpPr/>
            <p:nvPr/>
          </p:nvSpPr>
          <p:spPr>
            <a:xfrm>
              <a:off x="1201" y="3396"/>
              <a:ext cx="73"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5750" name="Rectangle 151"/>
            <p:cNvSpPr/>
            <p:nvPr/>
          </p:nvSpPr>
          <p:spPr>
            <a:xfrm>
              <a:off x="1280" y="3396"/>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1</a:t>
              </a:r>
              <a:endParaRPr lang="en-US" altLang="zh-CN" sz="2000" b="1">
                <a:latin typeface="Times New Roman" panose="02020603050405020304" charset="0"/>
                <a:ea typeface="宋体" pitchFamily="2" charset="-122"/>
              </a:endParaRPr>
            </a:p>
          </p:txBody>
        </p:sp>
        <p:sp>
          <p:nvSpPr>
            <p:cNvPr id="25751" name="Rectangle 152"/>
            <p:cNvSpPr/>
            <p:nvPr/>
          </p:nvSpPr>
          <p:spPr>
            <a:xfrm>
              <a:off x="1351" y="339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52" name="Rectangle 153"/>
            <p:cNvSpPr/>
            <p:nvPr/>
          </p:nvSpPr>
          <p:spPr>
            <a:xfrm>
              <a:off x="1551" y="3380"/>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53" name="Rectangle 154"/>
            <p:cNvSpPr/>
            <p:nvPr/>
          </p:nvSpPr>
          <p:spPr>
            <a:xfrm>
              <a:off x="1551" y="3386"/>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(1, 0, A1)</a:t>
              </a:r>
              <a:endParaRPr lang="en-US" altLang="zh-CN" sz="2000" b="1">
                <a:latin typeface="Times New Roman" panose="02020603050405020304" charset="0"/>
                <a:ea typeface="宋体" pitchFamily="2" charset="-122"/>
              </a:endParaRPr>
            </a:p>
          </p:txBody>
        </p:sp>
        <p:sp>
          <p:nvSpPr>
            <p:cNvPr id="25754" name="Rectangle 155"/>
            <p:cNvSpPr/>
            <p:nvPr/>
          </p:nvSpPr>
          <p:spPr>
            <a:xfrm>
              <a:off x="2090" y="338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55" name="Rectangle 156"/>
            <p:cNvSpPr/>
            <p:nvPr/>
          </p:nvSpPr>
          <p:spPr>
            <a:xfrm>
              <a:off x="2473" y="338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56" name="Rectangle 157"/>
            <p:cNvSpPr/>
            <p:nvPr/>
          </p:nvSpPr>
          <p:spPr>
            <a:xfrm>
              <a:off x="3408" y="3380"/>
              <a:ext cx="60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57" name="Rectangle 158"/>
            <p:cNvSpPr/>
            <p:nvPr/>
          </p:nvSpPr>
          <p:spPr>
            <a:xfrm>
              <a:off x="3408" y="3386"/>
              <a:ext cx="56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(1, 0, A1)*</a:t>
              </a:r>
              <a:endParaRPr lang="en-US" altLang="zh-CN" sz="2000" b="1">
                <a:latin typeface="Times New Roman" panose="02020603050405020304" charset="0"/>
                <a:ea typeface="宋体" pitchFamily="2" charset="-122"/>
              </a:endParaRPr>
            </a:p>
          </p:txBody>
        </p:sp>
        <p:sp>
          <p:nvSpPr>
            <p:cNvPr id="25758" name="Rectangle 159"/>
            <p:cNvSpPr/>
            <p:nvPr/>
          </p:nvSpPr>
          <p:spPr>
            <a:xfrm>
              <a:off x="4017" y="338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59" name="Rectangle 160"/>
            <p:cNvSpPr/>
            <p:nvPr/>
          </p:nvSpPr>
          <p:spPr>
            <a:xfrm>
              <a:off x="4344" y="3386"/>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760" name="Rectangle 161"/>
            <p:cNvSpPr/>
            <p:nvPr/>
          </p:nvSpPr>
          <p:spPr>
            <a:xfrm>
              <a:off x="4539" y="3395"/>
              <a:ext cx="98"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charset="0"/>
                <a:ea typeface="宋体" pitchFamily="2" charset="-122"/>
              </a:endParaRPr>
            </a:p>
          </p:txBody>
        </p:sp>
        <p:sp>
          <p:nvSpPr>
            <p:cNvPr id="25761" name="Rectangle 162"/>
            <p:cNvSpPr/>
            <p:nvPr/>
          </p:nvSpPr>
          <p:spPr>
            <a:xfrm>
              <a:off x="4647" y="3386"/>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acq</a:t>
              </a:r>
              <a:endParaRPr lang="en-US" altLang="zh-CN" sz="2000" b="1">
                <a:latin typeface="Times New Roman" panose="02020603050405020304" charset="0"/>
                <a:ea typeface="宋体" pitchFamily="2" charset="-122"/>
              </a:endParaRPr>
            </a:p>
          </p:txBody>
        </p:sp>
        <p:sp>
          <p:nvSpPr>
            <p:cNvPr id="25762" name="Rectangle 163"/>
            <p:cNvSpPr/>
            <p:nvPr/>
          </p:nvSpPr>
          <p:spPr>
            <a:xfrm>
              <a:off x="4857" y="3395"/>
              <a:ext cx="98"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charset="0"/>
                <a:ea typeface="宋体" pitchFamily="2" charset="-122"/>
              </a:endParaRPr>
            </a:p>
          </p:txBody>
        </p:sp>
        <p:sp>
          <p:nvSpPr>
            <p:cNvPr id="25763" name="Rectangle 164"/>
            <p:cNvSpPr/>
            <p:nvPr/>
          </p:nvSpPr>
          <p:spPr>
            <a:xfrm>
              <a:off x="4965" y="338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64" name="Rectangle 165"/>
            <p:cNvSpPr/>
            <p:nvPr/>
          </p:nvSpPr>
          <p:spPr>
            <a:xfrm>
              <a:off x="629" y="355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65" name="Rectangle 166"/>
            <p:cNvSpPr/>
            <p:nvPr/>
          </p:nvSpPr>
          <p:spPr>
            <a:xfrm>
              <a:off x="1551" y="355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66" name="Rectangle 167"/>
            <p:cNvSpPr/>
            <p:nvPr/>
          </p:nvSpPr>
          <p:spPr>
            <a:xfrm>
              <a:off x="2473" y="355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67" name="Rectangle 168"/>
            <p:cNvSpPr/>
            <p:nvPr/>
          </p:nvSpPr>
          <p:spPr>
            <a:xfrm>
              <a:off x="3408" y="3549"/>
              <a:ext cx="539"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68" name="Rectangle 169"/>
            <p:cNvSpPr/>
            <p:nvPr/>
          </p:nvSpPr>
          <p:spPr>
            <a:xfrm>
              <a:off x="3408" y="3554"/>
              <a:ext cx="384"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(1, 1, B</a:t>
              </a:r>
              <a:endParaRPr lang="en-US" altLang="zh-CN" sz="2000" b="1">
                <a:latin typeface="Times New Roman" panose="02020603050405020304" charset="0"/>
                <a:ea typeface="宋体" pitchFamily="2" charset="-122"/>
              </a:endParaRPr>
            </a:p>
          </p:txBody>
        </p:sp>
        <p:sp>
          <p:nvSpPr>
            <p:cNvPr id="25769" name="Rectangle 170"/>
            <p:cNvSpPr/>
            <p:nvPr/>
          </p:nvSpPr>
          <p:spPr>
            <a:xfrm>
              <a:off x="3830" y="3554"/>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1</a:t>
              </a:r>
              <a:endParaRPr lang="en-US" altLang="zh-CN" sz="2000" b="1">
                <a:latin typeface="Times New Roman" panose="02020603050405020304" charset="0"/>
                <a:ea typeface="宋体" pitchFamily="2" charset="-122"/>
              </a:endParaRPr>
            </a:p>
          </p:txBody>
        </p:sp>
        <p:sp>
          <p:nvSpPr>
            <p:cNvPr id="25770" name="Rectangle 171"/>
            <p:cNvSpPr/>
            <p:nvPr/>
          </p:nvSpPr>
          <p:spPr>
            <a:xfrm>
              <a:off x="3901" y="3554"/>
              <a:ext cx="43"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5771" name="Rectangle 172"/>
            <p:cNvSpPr/>
            <p:nvPr/>
          </p:nvSpPr>
          <p:spPr>
            <a:xfrm>
              <a:off x="3947" y="355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72" name="Rectangle 173"/>
            <p:cNvSpPr/>
            <p:nvPr/>
          </p:nvSpPr>
          <p:spPr>
            <a:xfrm>
              <a:off x="4344" y="3571"/>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1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5773" name="Rectangle 174"/>
            <p:cNvSpPr/>
            <p:nvPr/>
          </p:nvSpPr>
          <p:spPr>
            <a:xfrm>
              <a:off x="4661" y="3564"/>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5774" name="Rectangle 175"/>
            <p:cNvSpPr/>
            <p:nvPr/>
          </p:nvSpPr>
          <p:spPr>
            <a:xfrm>
              <a:off x="4856" y="3625"/>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10000"/>
                  </a:solidFill>
                  <a:latin typeface="Times New Roman" panose="02020603050405020304" charset="0"/>
                  <a:ea typeface="宋体" pitchFamily="2" charset="-122"/>
                </a:rPr>
                <a:t>A</a:t>
              </a:r>
              <a:endParaRPr lang="en-US" altLang="zh-CN" sz="2000" b="1">
                <a:latin typeface="Times New Roman" panose="02020603050405020304" charset="0"/>
                <a:ea typeface="宋体" pitchFamily="2" charset="-122"/>
              </a:endParaRPr>
            </a:p>
          </p:txBody>
        </p:sp>
        <p:sp>
          <p:nvSpPr>
            <p:cNvPr id="25775" name="Rectangle 176"/>
            <p:cNvSpPr/>
            <p:nvPr/>
          </p:nvSpPr>
          <p:spPr>
            <a:xfrm>
              <a:off x="4921" y="3564"/>
              <a:ext cx="73"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5776" name="Rectangle 177"/>
            <p:cNvSpPr/>
            <p:nvPr/>
          </p:nvSpPr>
          <p:spPr>
            <a:xfrm>
              <a:off x="5000" y="3564"/>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0</a:t>
              </a:r>
              <a:endParaRPr lang="en-US" altLang="zh-CN" sz="2000" b="1">
                <a:latin typeface="Times New Roman" panose="02020603050405020304" charset="0"/>
                <a:ea typeface="宋体" pitchFamily="2" charset="-122"/>
              </a:endParaRPr>
            </a:p>
          </p:txBody>
        </p:sp>
        <p:sp>
          <p:nvSpPr>
            <p:cNvPr id="25777" name="Rectangle 178"/>
            <p:cNvSpPr/>
            <p:nvPr/>
          </p:nvSpPr>
          <p:spPr>
            <a:xfrm>
              <a:off x="5070" y="356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78" name="Rectangle 179"/>
            <p:cNvSpPr/>
            <p:nvPr/>
          </p:nvSpPr>
          <p:spPr>
            <a:xfrm>
              <a:off x="573" y="3735"/>
              <a:ext cx="20" cy="96"/>
            </a:xfrm>
            <a:prstGeom prst="rect">
              <a:avLst/>
            </a:prstGeom>
            <a:noFill/>
            <a:ln w="9525">
              <a:noFill/>
            </a:ln>
          </p:spPr>
          <p:txBody>
            <a:bodyPr wrap="none" lIns="0" tIns="0" rIns="0" bIns="0" anchor="t" anchorCtr="0">
              <a:spAutoFit/>
            </a:bodyPr>
            <a:p>
              <a:pPr indent="0" eaLnBrk="0" hangingPunct="0"/>
              <a:r>
                <a:rPr lang="en-US" altLang="zh-CN" sz="1000">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79" name="Freeform 180"/>
            <p:cNvSpPr/>
            <p:nvPr/>
          </p:nvSpPr>
          <p:spPr>
            <a:xfrm>
              <a:off x="3106" y="3605"/>
              <a:ext cx="290" cy="132"/>
            </a:xfrm>
            <a:custGeom>
              <a:avLst/>
              <a:gdLst/>
              <a:ahLst/>
              <a:cxnLst>
                <a:cxn ang="0">
                  <a:pos x="1" y="1"/>
                </a:cxn>
                <a:cxn ang="0">
                  <a:pos x="1" y="0"/>
                </a:cxn>
                <a:cxn ang="0">
                  <a:pos x="0" y="1"/>
                </a:cxn>
                <a:cxn ang="0">
                  <a:pos x="1" y="1"/>
                </a:cxn>
                <a:cxn ang="0">
                  <a:pos x="1" y="1"/>
                </a:cxn>
              </a:cxnLst>
              <a:pathLst>
                <a:path w="580" h="264">
                  <a:moveTo>
                    <a:pt x="580" y="40"/>
                  </a:moveTo>
                  <a:lnTo>
                    <a:pt x="562" y="0"/>
                  </a:lnTo>
                  <a:lnTo>
                    <a:pt x="0" y="225"/>
                  </a:lnTo>
                  <a:lnTo>
                    <a:pt x="19" y="264"/>
                  </a:lnTo>
                  <a:lnTo>
                    <a:pt x="580" y="40"/>
                  </a:lnTo>
                  <a:close/>
                </a:path>
              </a:pathLst>
            </a:custGeom>
            <a:solidFill>
              <a:srgbClr val="99CC00"/>
            </a:solidFill>
            <a:ln w="9525">
              <a:noFill/>
            </a:ln>
          </p:spPr>
          <p:txBody>
            <a:bodyPr/>
            <a:p>
              <a:endParaRPr lang="zh-CN" altLang="en-US"/>
            </a:p>
          </p:txBody>
        </p:sp>
        <p:sp>
          <p:nvSpPr>
            <p:cNvPr id="25780" name="Freeform 181"/>
            <p:cNvSpPr/>
            <p:nvPr/>
          </p:nvSpPr>
          <p:spPr>
            <a:xfrm>
              <a:off x="2451" y="3279"/>
              <a:ext cx="952" cy="413"/>
            </a:xfrm>
            <a:custGeom>
              <a:avLst/>
              <a:gdLst/>
              <a:ahLst/>
              <a:cxnLst>
                <a:cxn ang="0">
                  <a:pos x="2" y="1"/>
                </a:cxn>
                <a:cxn ang="0">
                  <a:pos x="2" y="0"/>
                </a:cxn>
                <a:cxn ang="0">
                  <a:pos x="0" y="1"/>
                </a:cxn>
                <a:cxn ang="0">
                  <a:pos x="1" y="1"/>
                </a:cxn>
                <a:cxn ang="0">
                  <a:pos x="2" y="1"/>
                </a:cxn>
              </a:cxnLst>
              <a:pathLst>
                <a:path w="1903" h="825">
                  <a:moveTo>
                    <a:pt x="1903" y="39"/>
                  </a:moveTo>
                  <a:lnTo>
                    <a:pt x="1885" y="0"/>
                  </a:lnTo>
                  <a:lnTo>
                    <a:pt x="0" y="786"/>
                  </a:lnTo>
                  <a:lnTo>
                    <a:pt x="19" y="825"/>
                  </a:lnTo>
                  <a:lnTo>
                    <a:pt x="1903" y="39"/>
                  </a:lnTo>
                  <a:close/>
                </a:path>
              </a:pathLst>
            </a:custGeom>
            <a:solidFill>
              <a:srgbClr val="99CC00"/>
            </a:solidFill>
            <a:ln w="9525">
              <a:noFill/>
            </a:ln>
          </p:spPr>
          <p:txBody>
            <a:bodyPr/>
            <a:p>
              <a:endParaRPr lang="zh-CN" altLang="en-US"/>
            </a:p>
          </p:txBody>
        </p:sp>
        <p:sp>
          <p:nvSpPr>
            <p:cNvPr id="25781" name="Freeform 182"/>
            <p:cNvSpPr/>
            <p:nvPr/>
          </p:nvSpPr>
          <p:spPr>
            <a:xfrm>
              <a:off x="2123" y="3448"/>
              <a:ext cx="626" cy="299"/>
            </a:xfrm>
            <a:custGeom>
              <a:avLst/>
              <a:gdLst/>
              <a:ahLst/>
              <a:cxnLst>
                <a:cxn ang="0">
                  <a:pos x="1" y="0"/>
                </a:cxn>
                <a:cxn ang="0">
                  <a:pos x="0" y="0"/>
                </a:cxn>
                <a:cxn ang="0">
                  <a:pos x="2" y="0"/>
                </a:cxn>
                <a:cxn ang="0">
                  <a:pos x="2" y="0"/>
                </a:cxn>
                <a:cxn ang="0">
                  <a:pos x="1" y="0"/>
                </a:cxn>
              </a:cxnLst>
              <a:pathLst>
                <a:path w="1250" h="599">
                  <a:moveTo>
                    <a:pt x="21" y="0"/>
                  </a:moveTo>
                  <a:lnTo>
                    <a:pt x="0" y="38"/>
                  </a:lnTo>
                  <a:lnTo>
                    <a:pt x="1230" y="599"/>
                  </a:lnTo>
                  <a:lnTo>
                    <a:pt x="1250" y="561"/>
                  </a:lnTo>
                  <a:lnTo>
                    <a:pt x="21" y="0"/>
                  </a:lnTo>
                  <a:close/>
                </a:path>
              </a:pathLst>
            </a:custGeom>
            <a:solidFill>
              <a:srgbClr val="FFCC00"/>
            </a:solidFill>
            <a:ln w="9525">
              <a:noFill/>
            </a:ln>
          </p:spPr>
          <p:txBody>
            <a:bodyPr/>
            <a:p>
              <a:endParaRPr lang="zh-CN" altLang="en-US"/>
            </a:p>
          </p:txBody>
        </p:sp>
      </p:grpSp>
      <p:grpSp>
        <p:nvGrpSpPr>
          <p:cNvPr id="12" name="Group 183"/>
          <p:cNvGrpSpPr/>
          <p:nvPr/>
        </p:nvGrpSpPr>
        <p:grpSpPr>
          <a:xfrm>
            <a:off x="3306763" y="1966913"/>
            <a:ext cx="2124075" cy="904875"/>
            <a:chOff x="2083" y="1239"/>
            <a:chExt cx="1338" cy="570"/>
          </a:xfrm>
        </p:grpSpPr>
        <p:sp>
          <p:nvSpPr>
            <p:cNvPr id="25783" name="Freeform 184"/>
            <p:cNvSpPr/>
            <p:nvPr/>
          </p:nvSpPr>
          <p:spPr>
            <a:xfrm>
              <a:off x="2083" y="1239"/>
              <a:ext cx="1250" cy="535"/>
            </a:xfrm>
            <a:custGeom>
              <a:avLst/>
              <a:gdLst/>
              <a:ahLst/>
              <a:cxnLst>
                <a:cxn ang="0">
                  <a:pos x="1" y="0"/>
                </a:cxn>
                <a:cxn ang="0">
                  <a:pos x="0" y="1"/>
                </a:cxn>
                <a:cxn ang="0">
                  <a:pos x="3" y="2"/>
                </a:cxn>
                <a:cxn ang="0">
                  <a:pos x="3" y="2"/>
                </a:cxn>
                <a:cxn ang="0">
                  <a:pos x="1" y="0"/>
                </a:cxn>
              </a:cxnLst>
              <a:pathLst>
                <a:path w="2498" h="1069">
                  <a:moveTo>
                    <a:pt x="18" y="0"/>
                  </a:moveTo>
                  <a:lnTo>
                    <a:pt x="0" y="39"/>
                  </a:lnTo>
                  <a:lnTo>
                    <a:pt x="2479" y="1069"/>
                  </a:lnTo>
                  <a:lnTo>
                    <a:pt x="2498" y="1029"/>
                  </a:lnTo>
                  <a:lnTo>
                    <a:pt x="18" y="0"/>
                  </a:lnTo>
                  <a:close/>
                </a:path>
              </a:pathLst>
            </a:custGeom>
            <a:solidFill>
              <a:srgbClr val="FFCC00"/>
            </a:solidFill>
            <a:ln w="9525">
              <a:noFill/>
            </a:ln>
          </p:spPr>
          <p:txBody>
            <a:bodyPr/>
            <a:p>
              <a:endParaRPr lang="zh-CN" altLang="en-US"/>
            </a:p>
          </p:txBody>
        </p:sp>
        <p:sp>
          <p:nvSpPr>
            <p:cNvPr id="25784" name="Freeform 185"/>
            <p:cNvSpPr/>
            <p:nvPr/>
          </p:nvSpPr>
          <p:spPr>
            <a:xfrm>
              <a:off x="3304" y="1720"/>
              <a:ext cx="117" cy="89"/>
            </a:xfrm>
            <a:custGeom>
              <a:avLst/>
              <a:gdLst/>
              <a:ahLst/>
              <a:cxnLst>
                <a:cxn ang="0">
                  <a:pos x="0" y="1"/>
                </a:cxn>
                <a:cxn ang="0">
                  <a:pos x="1" y="1"/>
                </a:cxn>
                <a:cxn ang="0">
                  <a:pos x="1" y="0"/>
                </a:cxn>
                <a:cxn ang="0">
                  <a:pos x="0" y="1"/>
                </a:cxn>
              </a:cxnLst>
              <a:pathLst>
                <a:path w="234" h="178">
                  <a:moveTo>
                    <a:pt x="0" y="178"/>
                  </a:moveTo>
                  <a:lnTo>
                    <a:pt x="234" y="168"/>
                  </a:lnTo>
                  <a:lnTo>
                    <a:pt x="86" y="0"/>
                  </a:lnTo>
                  <a:lnTo>
                    <a:pt x="0" y="178"/>
                  </a:lnTo>
                  <a:close/>
                </a:path>
              </a:pathLst>
            </a:custGeom>
            <a:solidFill>
              <a:srgbClr val="FFCC00"/>
            </a:solidFill>
            <a:ln w="9525">
              <a:noFill/>
            </a:ln>
          </p:spPr>
          <p:txBody>
            <a:bodyPr/>
            <a:p>
              <a:endParaRPr lang="zh-CN" altLang="en-US"/>
            </a:p>
          </p:txBody>
        </p:sp>
      </p:grpSp>
      <p:grpSp>
        <p:nvGrpSpPr>
          <p:cNvPr id="13" name="Group 186"/>
          <p:cNvGrpSpPr/>
          <p:nvPr/>
        </p:nvGrpSpPr>
        <p:grpSpPr>
          <a:xfrm>
            <a:off x="3352800" y="3276600"/>
            <a:ext cx="2122488" cy="903288"/>
            <a:chOff x="2048" y="2008"/>
            <a:chExt cx="1337" cy="569"/>
          </a:xfrm>
        </p:grpSpPr>
        <p:sp>
          <p:nvSpPr>
            <p:cNvPr id="25786" name="Freeform 187"/>
            <p:cNvSpPr/>
            <p:nvPr/>
          </p:nvSpPr>
          <p:spPr>
            <a:xfrm>
              <a:off x="2136" y="2008"/>
              <a:ext cx="1249" cy="535"/>
            </a:xfrm>
            <a:custGeom>
              <a:avLst/>
              <a:gdLst/>
              <a:ahLst/>
              <a:cxnLst>
                <a:cxn ang="0">
                  <a:pos x="2" y="1"/>
                </a:cxn>
                <a:cxn ang="0">
                  <a:pos x="2" y="0"/>
                </a:cxn>
                <a:cxn ang="0">
                  <a:pos x="0" y="2"/>
                </a:cxn>
                <a:cxn ang="0">
                  <a:pos x="0" y="2"/>
                </a:cxn>
                <a:cxn ang="0">
                  <a:pos x="2" y="1"/>
                </a:cxn>
              </a:cxnLst>
              <a:pathLst>
                <a:path w="2499" h="1069">
                  <a:moveTo>
                    <a:pt x="2499" y="40"/>
                  </a:moveTo>
                  <a:lnTo>
                    <a:pt x="2480" y="0"/>
                  </a:lnTo>
                  <a:lnTo>
                    <a:pt x="0" y="1030"/>
                  </a:lnTo>
                  <a:lnTo>
                    <a:pt x="19" y="1069"/>
                  </a:lnTo>
                  <a:lnTo>
                    <a:pt x="2499" y="40"/>
                  </a:lnTo>
                  <a:close/>
                </a:path>
              </a:pathLst>
            </a:custGeom>
            <a:solidFill>
              <a:srgbClr val="99CC00"/>
            </a:solidFill>
            <a:ln w="9525">
              <a:noFill/>
            </a:ln>
          </p:spPr>
          <p:txBody>
            <a:bodyPr/>
            <a:p>
              <a:endParaRPr lang="zh-CN" altLang="en-US"/>
            </a:p>
          </p:txBody>
        </p:sp>
        <p:sp>
          <p:nvSpPr>
            <p:cNvPr id="25787" name="Freeform 188"/>
            <p:cNvSpPr/>
            <p:nvPr/>
          </p:nvSpPr>
          <p:spPr>
            <a:xfrm>
              <a:off x="2048" y="2488"/>
              <a:ext cx="117" cy="89"/>
            </a:xfrm>
            <a:custGeom>
              <a:avLst/>
              <a:gdLst/>
              <a:ahLst/>
              <a:cxnLst>
                <a:cxn ang="0">
                  <a:pos x="1" y="0"/>
                </a:cxn>
                <a:cxn ang="0">
                  <a:pos x="0" y="1"/>
                </a:cxn>
                <a:cxn ang="0">
                  <a:pos x="1" y="1"/>
                </a:cxn>
                <a:cxn ang="0">
                  <a:pos x="1" y="0"/>
                </a:cxn>
              </a:cxnLst>
              <a:pathLst>
                <a:path w="234" h="178">
                  <a:moveTo>
                    <a:pt x="148" y="0"/>
                  </a:moveTo>
                  <a:lnTo>
                    <a:pt x="0" y="168"/>
                  </a:lnTo>
                  <a:lnTo>
                    <a:pt x="234" y="178"/>
                  </a:lnTo>
                  <a:lnTo>
                    <a:pt x="148" y="0"/>
                  </a:lnTo>
                  <a:close/>
                </a:path>
              </a:pathLst>
            </a:custGeom>
            <a:solidFill>
              <a:srgbClr val="99CC00"/>
            </a:solidFill>
            <a:ln w="9525">
              <a:noFill/>
            </a:ln>
          </p:spPr>
          <p:txBody>
            <a:bodyPr/>
            <a:p>
              <a:endParaRPr lang="zh-CN" altLang="en-US"/>
            </a:p>
          </p:txBody>
        </p:sp>
      </p:grpSp>
      <p:grpSp>
        <p:nvGrpSpPr>
          <p:cNvPr id="14" name="Group 189"/>
          <p:cNvGrpSpPr/>
          <p:nvPr/>
        </p:nvGrpSpPr>
        <p:grpSpPr>
          <a:xfrm>
            <a:off x="998538" y="2786063"/>
            <a:ext cx="5318125" cy="1319212"/>
            <a:chOff x="629" y="1755"/>
            <a:chExt cx="3350" cy="831"/>
          </a:xfrm>
        </p:grpSpPr>
        <p:sp>
          <p:nvSpPr>
            <p:cNvPr id="25789" name="Rectangle 190"/>
            <p:cNvSpPr/>
            <p:nvPr/>
          </p:nvSpPr>
          <p:spPr>
            <a:xfrm>
              <a:off x="629" y="1777"/>
              <a:ext cx="516" cy="154"/>
            </a:xfrm>
            <a:prstGeom prst="rect">
              <a:avLst/>
            </a:prstGeom>
            <a:noFill/>
            <a:ln w="9525">
              <a:noFill/>
            </a:ln>
          </p:spPr>
          <p:txBody>
            <a:bodyPr wrap="none" lIns="0" tIns="0" rIns="0" bIns="0" anchor="t" anchorCtr="0">
              <a:spAutoFit/>
            </a:bodyPr>
            <a:p>
              <a:pPr indent="0" eaLnBrk="0" hangingPunct="0"/>
              <a:r>
                <a:rPr lang="zh-CN" altLang="en-US" sz="1600" b="1">
                  <a:solidFill>
                    <a:srgbClr val="0000FF"/>
                  </a:solidFill>
                  <a:latin typeface="宋体" pitchFamily="2" charset="-122"/>
                  <a:ea typeface="宋体" pitchFamily="2" charset="-122"/>
                </a:rPr>
                <a:t>超时重传</a:t>
              </a:r>
              <a:endParaRPr lang="zh-CN" altLang="en-US" sz="2000" b="1">
                <a:latin typeface="Times New Roman" panose="02020603050405020304" charset="0"/>
                <a:ea typeface="宋体" pitchFamily="2" charset="-122"/>
              </a:endParaRPr>
            </a:p>
          </p:txBody>
        </p:sp>
        <p:sp>
          <p:nvSpPr>
            <p:cNvPr id="25790" name="Rectangle 191"/>
            <p:cNvSpPr/>
            <p:nvPr/>
          </p:nvSpPr>
          <p:spPr>
            <a:xfrm>
              <a:off x="1192" y="1771"/>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91" name="Rectangle 192"/>
            <p:cNvSpPr/>
            <p:nvPr/>
          </p:nvSpPr>
          <p:spPr>
            <a:xfrm>
              <a:off x="1551" y="1755"/>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92" name="Rectangle 193"/>
            <p:cNvSpPr/>
            <p:nvPr/>
          </p:nvSpPr>
          <p:spPr>
            <a:xfrm>
              <a:off x="1551" y="1760"/>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(0, 1, A0)</a:t>
              </a:r>
              <a:endParaRPr lang="en-US" altLang="zh-CN" sz="2000" b="1">
                <a:latin typeface="Times New Roman" panose="02020603050405020304" charset="0"/>
                <a:ea typeface="宋体" pitchFamily="2" charset="-122"/>
              </a:endParaRPr>
            </a:p>
          </p:txBody>
        </p:sp>
        <p:sp>
          <p:nvSpPr>
            <p:cNvPr id="25793" name="Rectangle 194"/>
            <p:cNvSpPr/>
            <p:nvPr/>
          </p:nvSpPr>
          <p:spPr>
            <a:xfrm>
              <a:off x="2090" y="1760"/>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94" name="Rectangle 195"/>
            <p:cNvSpPr/>
            <p:nvPr/>
          </p:nvSpPr>
          <p:spPr>
            <a:xfrm>
              <a:off x="2473" y="1760"/>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95" name="Rectangle 196"/>
            <p:cNvSpPr/>
            <p:nvPr/>
          </p:nvSpPr>
          <p:spPr>
            <a:xfrm>
              <a:off x="629" y="192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96" name="Rectangle 197"/>
            <p:cNvSpPr/>
            <p:nvPr/>
          </p:nvSpPr>
          <p:spPr>
            <a:xfrm>
              <a:off x="1551" y="192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97" name="Rectangle 198"/>
            <p:cNvSpPr/>
            <p:nvPr/>
          </p:nvSpPr>
          <p:spPr>
            <a:xfrm>
              <a:off x="2473" y="192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98" name="Rectangle 199"/>
            <p:cNvSpPr/>
            <p:nvPr/>
          </p:nvSpPr>
          <p:spPr>
            <a:xfrm>
              <a:off x="629" y="209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799" name="Rectangle 200"/>
            <p:cNvSpPr/>
            <p:nvPr/>
          </p:nvSpPr>
          <p:spPr>
            <a:xfrm>
              <a:off x="1551" y="209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800" name="Rectangle 201"/>
            <p:cNvSpPr/>
            <p:nvPr/>
          </p:nvSpPr>
          <p:spPr>
            <a:xfrm>
              <a:off x="2473" y="2100"/>
              <a:ext cx="32" cy="154"/>
            </a:xfrm>
            <a:prstGeom prst="rect">
              <a:avLst/>
            </a:prstGeom>
            <a:noFill/>
            <a:ln w="9525">
              <a:noFill/>
            </a:ln>
          </p:spPr>
          <p:txBody>
            <a:bodyPr wrap="none" lIns="0" tIns="0" rIns="0" bIns="0" anchor="t" anchorCtr="0">
              <a:spAutoFit/>
            </a:bodyPr>
            <a:p>
              <a:pPr indent="0" eaLnBrk="0" hangingPunct="0"/>
              <a:r>
                <a:rPr lang="en-US" altLang="zh-CN" sz="1600" b="1" i="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801" name="Rectangle 202"/>
            <p:cNvSpPr/>
            <p:nvPr/>
          </p:nvSpPr>
          <p:spPr>
            <a:xfrm>
              <a:off x="629" y="226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802" name="Rectangle 203"/>
            <p:cNvSpPr/>
            <p:nvPr/>
          </p:nvSpPr>
          <p:spPr>
            <a:xfrm>
              <a:off x="1551" y="226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803" name="Rectangle 204"/>
            <p:cNvSpPr/>
            <p:nvPr/>
          </p:nvSpPr>
          <p:spPr>
            <a:xfrm>
              <a:off x="2473" y="226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804" name="Rectangle 205"/>
            <p:cNvSpPr/>
            <p:nvPr/>
          </p:nvSpPr>
          <p:spPr>
            <a:xfrm>
              <a:off x="3408" y="226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805" name="Rectangle 206"/>
            <p:cNvSpPr/>
            <p:nvPr/>
          </p:nvSpPr>
          <p:spPr>
            <a:xfrm>
              <a:off x="629" y="2432"/>
              <a:ext cx="516" cy="154"/>
            </a:xfrm>
            <a:prstGeom prst="rect">
              <a:avLst/>
            </a:prstGeom>
            <a:noFill/>
            <a:ln w="9525">
              <a:noFill/>
            </a:ln>
          </p:spPr>
          <p:txBody>
            <a:bodyPr wrap="none" lIns="0" tIns="0" rIns="0" bIns="0" anchor="t" anchorCtr="0">
              <a:spAutoFit/>
            </a:bodyPr>
            <a:p>
              <a:pPr indent="0" eaLnBrk="0" hangingPunct="0"/>
              <a:r>
                <a:rPr lang="zh-CN" altLang="en-US" sz="1600" b="1">
                  <a:solidFill>
                    <a:srgbClr val="0000FF"/>
                  </a:solidFill>
                  <a:latin typeface="宋体" pitchFamily="2" charset="-122"/>
                  <a:ea typeface="宋体" pitchFamily="2" charset="-122"/>
                </a:rPr>
                <a:t>超时重传</a:t>
              </a:r>
              <a:endParaRPr lang="zh-CN" altLang="en-US" sz="2000" b="1">
                <a:latin typeface="Times New Roman" panose="02020603050405020304" charset="0"/>
                <a:ea typeface="宋体" pitchFamily="2" charset="-122"/>
              </a:endParaRPr>
            </a:p>
          </p:txBody>
        </p:sp>
        <p:sp>
          <p:nvSpPr>
            <p:cNvPr id="25806" name="Rectangle 207"/>
            <p:cNvSpPr/>
            <p:nvPr/>
          </p:nvSpPr>
          <p:spPr>
            <a:xfrm>
              <a:off x="1192" y="242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807" name="Rectangle 208"/>
            <p:cNvSpPr/>
            <p:nvPr/>
          </p:nvSpPr>
          <p:spPr>
            <a:xfrm>
              <a:off x="1551" y="2410"/>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808" name="Rectangle 209"/>
            <p:cNvSpPr/>
            <p:nvPr/>
          </p:nvSpPr>
          <p:spPr>
            <a:xfrm>
              <a:off x="1551" y="2415"/>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(0, 1, A0)</a:t>
              </a:r>
              <a:endParaRPr lang="en-US" altLang="zh-CN" sz="2000" b="1">
                <a:latin typeface="Times New Roman" panose="02020603050405020304" charset="0"/>
                <a:ea typeface="宋体" pitchFamily="2" charset="-122"/>
              </a:endParaRPr>
            </a:p>
          </p:txBody>
        </p:sp>
        <p:sp>
          <p:nvSpPr>
            <p:cNvPr id="25809" name="Rectangle 210"/>
            <p:cNvSpPr/>
            <p:nvPr/>
          </p:nvSpPr>
          <p:spPr>
            <a:xfrm>
              <a:off x="2090" y="241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810" name="Rectangle 211"/>
            <p:cNvSpPr/>
            <p:nvPr/>
          </p:nvSpPr>
          <p:spPr>
            <a:xfrm>
              <a:off x="2473" y="2417"/>
              <a:ext cx="32" cy="154"/>
            </a:xfrm>
            <a:prstGeom prst="rect">
              <a:avLst/>
            </a:prstGeom>
            <a:noFill/>
            <a:ln w="9525">
              <a:noFill/>
            </a:ln>
          </p:spPr>
          <p:txBody>
            <a:bodyPr wrap="none" lIns="0" tIns="0" rIns="0" bIns="0" anchor="t" anchorCtr="0">
              <a:spAutoFit/>
            </a:bodyPr>
            <a:p>
              <a:pPr indent="0" eaLnBrk="0" hangingPunct="0"/>
              <a:r>
                <a:rPr lang="en-US" altLang="zh-CN" sz="1600" b="1" i="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5811" name="Rectangle 212"/>
            <p:cNvSpPr/>
            <p:nvPr/>
          </p:nvSpPr>
          <p:spPr>
            <a:xfrm>
              <a:off x="3408" y="2410"/>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812" name="Rectangle 213"/>
            <p:cNvSpPr/>
            <p:nvPr/>
          </p:nvSpPr>
          <p:spPr>
            <a:xfrm>
              <a:off x="3408" y="2415"/>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(0, 1, A0)</a:t>
              </a:r>
              <a:endParaRPr lang="en-US" altLang="zh-CN" sz="2000" b="1">
                <a:latin typeface="Times New Roman" panose="02020603050405020304" charset="0"/>
                <a:ea typeface="宋体" pitchFamily="2" charset="-122"/>
              </a:endParaRPr>
            </a:p>
          </p:txBody>
        </p:sp>
        <p:sp>
          <p:nvSpPr>
            <p:cNvPr id="25813" name="Rectangle 214"/>
            <p:cNvSpPr/>
            <p:nvPr/>
          </p:nvSpPr>
          <p:spPr>
            <a:xfrm>
              <a:off x="3947" y="241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25814" name="Group 215"/>
            <p:cNvGrpSpPr/>
            <p:nvPr/>
          </p:nvGrpSpPr>
          <p:grpSpPr>
            <a:xfrm>
              <a:off x="2123" y="1857"/>
              <a:ext cx="1340" cy="569"/>
              <a:chOff x="2123" y="1857"/>
              <a:chExt cx="1340" cy="569"/>
            </a:xfrm>
          </p:grpSpPr>
          <p:sp>
            <p:nvSpPr>
              <p:cNvPr id="25815" name="Freeform 216"/>
              <p:cNvSpPr/>
              <p:nvPr/>
            </p:nvSpPr>
            <p:spPr>
              <a:xfrm>
                <a:off x="2123" y="1857"/>
                <a:ext cx="1250" cy="535"/>
              </a:xfrm>
              <a:custGeom>
                <a:avLst/>
                <a:gdLst/>
                <a:ahLst/>
                <a:cxnLst>
                  <a:cxn ang="0">
                    <a:pos x="1" y="0"/>
                  </a:cxn>
                  <a:cxn ang="0">
                    <a:pos x="0" y="1"/>
                  </a:cxn>
                  <a:cxn ang="0">
                    <a:pos x="3" y="2"/>
                  </a:cxn>
                  <a:cxn ang="0">
                    <a:pos x="3" y="2"/>
                  </a:cxn>
                  <a:cxn ang="0">
                    <a:pos x="1" y="0"/>
                  </a:cxn>
                </a:cxnLst>
                <a:pathLst>
                  <a:path w="2498" h="1069">
                    <a:moveTo>
                      <a:pt x="19" y="0"/>
                    </a:moveTo>
                    <a:lnTo>
                      <a:pt x="0" y="39"/>
                    </a:lnTo>
                    <a:lnTo>
                      <a:pt x="2480" y="1069"/>
                    </a:lnTo>
                    <a:lnTo>
                      <a:pt x="2498" y="1029"/>
                    </a:lnTo>
                    <a:lnTo>
                      <a:pt x="19" y="0"/>
                    </a:lnTo>
                    <a:close/>
                  </a:path>
                </a:pathLst>
              </a:custGeom>
              <a:solidFill>
                <a:srgbClr val="FFCC00"/>
              </a:solidFill>
              <a:ln w="9525">
                <a:noFill/>
              </a:ln>
            </p:spPr>
            <p:txBody>
              <a:bodyPr/>
              <a:p>
                <a:endParaRPr lang="zh-CN" altLang="en-US"/>
              </a:p>
            </p:txBody>
          </p:sp>
          <p:sp>
            <p:nvSpPr>
              <p:cNvPr id="25816" name="Freeform 217"/>
              <p:cNvSpPr/>
              <p:nvPr/>
            </p:nvSpPr>
            <p:spPr>
              <a:xfrm>
                <a:off x="3345" y="2337"/>
                <a:ext cx="118" cy="89"/>
              </a:xfrm>
              <a:custGeom>
                <a:avLst/>
                <a:gdLst/>
                <a:ahLst/>
                <a:cxnLst>
                  <a:cxn ang="0">
                    <a:pos x="0" y="1"/>
                  </a:cxn>
                  <a:cxn ang="0">
                    <a:pos x="1" y="1"/>
                  </a:cxn>
                  <a:cxn ang="0">
                    <a:pos x="1" y="0"/>
                  </a:cxn>
                  <a:cxn ang="0">
                    <a:pos x="0" y="1"/>
                  </a:cxn>
                </a:cxnLst>
                <a:pathLst>
                  <a:path w="236" h="178">
                    <a:moveTo>
                      <a:pt x="0" y="178"/>
                    </a:moveTo>
                    <a:lnTo>
                      <a:pt x="236" y="169"/>
                    </a:lnTo>
                    <a:lnTo>
                      <a:pt x="86" y="0"/>
                    </a:lnTo>
                    <a:lnTo>
                      <a:pt x="0" y="178"/>
                    </a:lnTo>
                    <a:close/>
                  </a:path>
                </a:pathLst>
              </a:custGeom>
              <a:solidFill>
                <a:srgbClr val="FFCC00"/>
              </a:solidFill>
              <a:ln w="9525">
                <a:noFill/>
              </a:ln>
            </p:spPr>
            <p:txBody>
              <a:bodyPr/>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p:txBody>
          <a:bodyPr vert="horz" wrap="square" lIns="91440" tIns="45720" rIns="91440" bIns="45720" anchor="b" anchorCtr="0"/>
          <a:p>
            <a:pPr eaLnBrk="1" hangingPunct="1"/>
            <a:r>
              <a:rPr lang="en-US" altLang="zh-CN" sz="3800"/>
              <a:t>Abnormal case 1</a:t>
            </a:r>
            <a:r>
              <a:rPr lang="zh-CN" altLang="en-US" sz="3800"/>
              <a:t>：</a:t>
            </a:r>
            <a:r>
              <a:rPr lang="en-US" altLang="zh-CN" sz="3800"/>
              <a:t>error control</a:t>
            </a:r>
            <a:endParaRPr lang="en-US" altLang="zh-CN" sz="3800"/>
          </a:p>
        </p:txBody>
      </p:sp>
      <p:grpSp>
        <p:nvGrpSpPr>
          <p:cNvPr id="26626" name="Group 3"/>
          <p:cNvGrpSpPr/>
          <p:nvPr/>
        </p:nvGrpSpPr>
        <p:grpSpPr>
          <a:xfrm>
            <a:off x="701675" y="1341438"/>
            <a:ext cx="7183438" cy="4852987"/>
            <a:chOff x="430" y="888"/>
            <a:chExt cx="4525" cy="3057"/>
          </a:xfrm>
        </p:grpSpPr>
        <p:sp>
          <p:nvSpPr>
            <p:cNvPr id="26627" name="Rectangle 4"/>
            <p:cNvSpPr/>
            <p:nvPr/>
          </p:nvSpPr>
          <p:spPr>
            <a:xfrm>
              <a:off x="488" y="888"/>
              <a:ext cx="56"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28" name="Rectangle 5"/>
            <p:cNvSpPr/>
            <p:nvPr/>
          </p:nvSpPr>
          <p:spPr>
            <a:xfrm>
              <a:off x="1433" y="888"/>
              <a:ext cx="112"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29" name="Rectangle 6"/>
            <p:cNvSpPr/>
            <p:nvPr/>
          </p:nvSpPr>
          <p:spPr>
            <a:xfrm>
              <a:off x="1657" y="888"/>
              <a:ext cx="163"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charset="0"/>
                  <a:ea typeface="宋体" pitchFamily="2" charset="-122"/>
                </a:rPr>
                <a:t>A</a:t>
              </a:r>
              <a:endParaRPr lang="en-US" altLang="zh-CN" sz="2000" b="1">
                <a:latin typeface="Times New Roman" panose="02020603050405020304" charset="0"/>
                <a:ea typeface="宋体" pitchFamily="2" charset="-122"/>
              </a:endParaRPr>
            </a:p>
          </p:txBody>
        </p:sp>
        <p:sp>
          <p:nvSpPr>
            <p:cNvPr id="26630" name="Rectangle 7"/>
            <p:cNvSpPr/>
            <p:nvPr/>
          </p:nvSpPr>
          <p:spPr>
            <a:xfrm>
              <a:off x="1818" y="888"/>
              <a:ext cx="56"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31" name="Rectangle 8"/>
            <p:cNvSpPr/>
            <p:nvPr/>
          </p:nvSpPr>
          <p:spPr>
            <a:xfrm>
              <a:off x="2379" y="888"/>
              <a:ext cx="56"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32" name="Rectangle 9"/>
            <p:cNvSpPr/>
            <p:nvPr/>
          </p:nvSpPr>
          <p:spPr>
            <a:xfrm>
              <a:off x="3339" y="888"/>
              <a:ext cx="261"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charset="0"/>
                  <a:ea typeface="宋体" pitchFamily="2" charset="-122"/>
                </a:rPr>
                <a:t>  B</a:t>
              </a:r>
              <a:endParaRPr lang="en-US" altLang="zh-CN" sz="2000" b="1">
                <a:latin typeface="Times New Roman" panose="02020603050405020304" charset="0"/>
                <a:ea typeface="宋体" pitchFamily="2" charset="-122"/>
              </a:endParaRPr>
            </a:p>
          </p:txBody>
        </p:sp>
        <p:sp>
          <p:nvSpPr>
            <p:cNvPr id="26633" name="Rectangle 10"/>
            <p:cNvSpPr/>
            <p:nvPr/>
          </p:nvSpPr>
          <p:spPr>
            <a:xfrm>
              <a:off x="3711" y="888"/>
              <a:ext cx="56"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34" name="Rectangle 11"/>
            <p:cNvSpPr/>
            <p:nvPr/>
          </p:nvSpPr>
          <p:spPr>
            <a:xfrm>
              <a:off x="4299" y="889"/>
              <a:ext cx="56" cy="269"/>
            </a:xfrm>
            <a:prstGeom prst="rect">
              <a:avLst/>
            </a:prstGeom>
            <a:noFill/>
            <a:ln w="9525">
              <a:noFill/>
            </a:ln>
          </p:spPr>
          <p:txBody>
            <a:bodyPr wrap="none" lIns="0" tIns="0" rIns="0" bIns="0" anchor="t" anchorCtr="0">
              <a:spAutoFit/>
            </a:bodyPr>
            <a:p>
              <a:pPr indent="0" eaLnBrk="0" hangingPunct="0"/>
              <a:r>
                <a:rPr lang="en-US" altLang="zh-CN" sz="2800">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35" name="Rectangle 12"/>
            <p:cNvSpPr/>
            <p:nvPr/>
          </p:nvSpPr>
          <p:spPr>
            <a:xfrm>
              <a:off x="488" y="1161"/>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6636" name="Rectangle 13"/>
            <p:cNvSpPr/>
            <p:nvPr/>
          </p:nvSpPr>
          <p:spPr>
            <a:xfrm>
              <a:off x="777" y="1154"/>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(0,0)</a:t>
              </a:r>
              <a:endParaRPr lang="en-US" altLang="zh-CN" sz="2000" b="1">
                <a:latin typeface="Times New Roman" panose="02020603050405020304" charset="0"/>
                <a:ea typeface="宋体" pitchFamily="2" charset="-122"/>
              </a:endParaRPr>
            </a:p>
          </p:txBody>
        </p:sp>
        <p:sp>
          <p:nvSpPr>
            <p:cNvPr id="26637" name="Rectangle 14"/>
            <p:cNvSpPr/>
            <p:nvPr/>
          </p:nvSpPr>
          <p:spPr>
            <a:xfrm>
              <a:off x="1053" y="1154"/>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38" name="Rectangle 15"/>
            <p:cNvSpPr/>
            <p:nvPr/>
          </p:nvSpPr>
          <p:spPr>
            <a:xfrm>
              <a:off x="4299" y="1161"/>
              <a:ext cx="290" cy="173"/>
            </a:xfrm>
            <a:prstGeom prst="rect">
              <a:avLst/>
            </a:prstGeom>
            <a:noFill/>
            <a:ln w="9525">
              <a:noFill/>
            </a:ln>
          </p:spPr>
          <p:txBody>
            <a:bodyPr wrap="none" lIns="0" tIns="0" rIns="0" bIns="0" anchor="t" anchorCtr="0">
              <a:spAutoFit/>
            </a:bodyPr>
            <a:p>
              <a:pPr indent="0" eaLnBrk="0" hangingPunct="0"/>
              <a:r>
                <a:rPr lang="zh-CN" altLang="en-US" b="1">
                  <a:solidFill>
                    <a:srgbClr val="01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6639" name="Rectangle 16"/>
            <p:cNvSpPr/>
            <p:nvPr/>
          </p:nvSpPr>
          <p:spPr>
            <a:xfrm>
              <a:off x="4588" y="1154"/>
              <a:ext cx="27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(0,0)</a:t>
              </a:r>
              <a:endParaRPr lang="en-US" altLang="zh-CN" sz="2000" b="1">
                <a:latin typeface="Times New Roman" panose="02020603050405020304" charset="0"/>
                <a:ea typeface="宋体" pitchFamily="2" charset="-122"/>
              </a:endParaRPr>
            </a:p>
          </p:txBody>
        </p:sp>
        <p:sp>
          <p:nvSpPr>
            <p:cNvPr id="26640" name="Rectangle 17"/>
            <p:cNvSpPr/>
            <p:nvPr/>
          </p:nvSpPr>
          <p:spPr>
            <a:xfrm>
              <a:off x="4864" y="1154"/>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41" name="Rectangle 18"/>
            <p:cNvSpPr/>
            <p:nvPr/>
          </p:nvSpPr>
          <p:spPr>
            <a:xfrm>
              <a:off x="488" y="1328"/>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42" name="Rectangle 19"/>
            <p:cNvSpPr/>
            <p:nvPr/>
          </p:nvSpPr>
          <p:spPr>
            <a:xfrm>
              <a:off x="488" y="149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26643" name="Group 20"/>
            <p:cNvGrpSpPr/>
            <p:nvPr/>
          </p:nvGrpSpPr>
          <p:grpSpPr>
            <a:xfrm>
              <a:off x="3339" y="1322"/>
              <a:ext cx="1616" cy="363"/>
              <a:chOff x="3339" y="1322"/>
              <a:chExt cx="1616" cy="363"/>
            </a:xfrm>
          </p:grpSpPr>
          <p:sp>
            <p:nvSpPr>
              <p:cNvPr id="26644" name="Rectangle 21"/>
              <p:cNvSpPr/>
              <p:nvPr/>
            </p:nvSpPr>
            <p:spPr>
              <a:xfrm>
                <a:off x="3339" y="1322"/>
                <a:ext cx="625"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45" name="Rectangle 22"/>
              <p:cNvSpPr/>
              <p:nvPr/>
            </p:nvSpPr>
            <p:spPr>
              <a:xfrm>
                <a:off x="3339" y="1328"/>
                <a:ext cx="63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a:t>
                </a:r>
                <a:r>
                  <a:rPr lang="en-US" altLang="zh-CN" b="1">
                    <a:solidFill>
                      <a:schemeClr val="folHlink"/>
                    </a:solidFill>
                    <a:latin typeface="Times New Roman" panose="02020603050405020304" charset="0"/>
                    <a:ea typeface="宋体" pitchFamily="2" charset="-122"/>
                  </a:rPr>
                  <a:t>0</a:t>
                </a:r>
                <a:r>
                  <a:rPr lang="en-US" altLang="zh-CN" b="1">
                    <a:solidFill>
                      <a:srgbClr val="010000"/>
                    </a:solidFill>
                    <a:latin typeface="Times New Roman" panose="02020603050405020304" charset="0"/>
                    <a:ea typeface="宋体" pitchFamily="2" charset="-122"/>
                  </a:rPr>
                  <a:t>, 1, A0)*</a:t>
                </a:r>
                <a:endParaRPr lang="en-US" altLang="zh-CN" sz="2000" b="1">
                  <a:latin typeface="Times New Roman" panose="02020603050405020304" charset="0"/>
                  <a:ea typeface="宋体" pitchFamily="2" charset="-122"/>
                </a:endParaRPr>
              </a:p>
            </p:txBody>
          </p:sp>
          <p:sp>
            <p:nvSpPr>
              <p:cNvPr id="26646" name="Rectangle 23"/>
              <p:cNvSpPr/>
              <p:nvPr/>
            </p:nvSpPr>
            <p:spPr>
              <a:xfrm>
                <a:off x="3964" y="1328"/>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47" name="Rectangle 24"/>
              <p:cNvSpPr/>
              <p:nvPr/>
            </p:nvSpPr>
            <p:spPr>
              <a:xfrm>
                <a:off x="4299" y="1328"/>
                <a:ext cx="20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6648" name="Rectangle 25"/>
              <p:cNvSpPr/>
              <p:nvPr/>
            </p:nvSpPr>
            <p:spPr>
              <a:xfrm>
                <a:off x="4499" y="1339"/>
                <a:ext cx="110"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charset="0"/>
                  <a:ea typeface="宋体" pitchFamily="2" charset="-122"/>
                </a:endParaRPr>
              </a:p>
            </p:txBody>
          </p:sp>
          <p:sp>
            <p:nvSpPr>
              <p:cNvPr id="26649" name="Rectangle 26"/>
              <p:cNvSpPr/>
              <p:nvPr/>
            </p:nvSpPr>
            <p:spPr>
              <a:xfrm>
                <a:off x="4610" y="1328"/>
                <a:ext cx="21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ack</a:t>
                </a:r>
                <a:endParaRPr lang="en-US" altLang="zh-CN" sz="2000" b="1">
                  <a:latin typeface="Times New Roman" panose="02020603050405020304" charset="0"/>
                  <a:ea typeface="宋体" pitchFamily="2" charset="-122"/>
                </a:endParaRPr>
              </a:p>
            </p:txBody>
          </p:sp>
          <p:sp>
            <p:nvSpPr>
              <p:cNvPr id="26650" name="Rectangle 27"/>
              <p:cNvSpPr/>
              <p:nvPr/>
            </p:nvSpPr>
            <p:spPr>
              <a:xfrm>
                <a:off x="4825" y="1339"/>
                <a:ext cx="93"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charset="0"/>
                  <a:ea typeface="宋体" pitchFamily="2" charset="-122"/>
                </a:endParaRPr>
              </a:p>
            </p:txBody>
          </p:sp>
          <p:sp>
            <p:nvSpPr>
              <p:cNvPr id="26651" name="Rectangle 28"/>
              <p:cNvSpPr/>
              <p:nvPr/>
            </p:nvSpPr>
            <p:spPr>
              <a:xfrm>
                <a:off x="4919" y="132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52" name="Rectangle 29"/>
              <p:cNvSpPr/>
              <p:nvPr/>
            </p:nvSpPr>
            <p:spPr>
              <a:xfrm>
                <a:off x="3339" y="1488"/>
                <a:ext cx="553"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53" name="Rectangle 30"/>
              <p:cNvSpPr/>
              <p:nvPr/>
            </p:nvSpPr>
            <p:spPr>
              <a:xfrm>
                <a:off x="3339" y="1493"/>
                <a:ext cx="55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(0, 0, B0)</a:t>
                </a:r>
                <a:endParaRPr lang="en-US" altLang="zh-CN" sz="2000" b="1">
                  <a:latin typeface="Times New Roman" panose="02020603050405020304" charset="0"/>
                  <a:ea typeface="宋体" pitchFamily="2" charset="-122"/>
                </a:endParaRPr>
              </a:p>
            </p:txBody>
          </p:sp>
          <p:sp>
            <p:nvSpPr>
              <p:cNvPr id="26654" name="Rectangle 31"/>
              <p:cNvSpPr/>
              <p:nvPr/>
            </p:nvSpPr>
            <p:spPr>
              <a:xfrm>
                <a:off x="3892" y="149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55" name="Rectangle 32"/>
              <p:cNvSpPr/>
              <p:nvPr/>
            </p:nvSpPr>
            <p:spPr>
              <a:xfrm>
                <a:off x="4299" y="1512"/>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FF"/>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6656" name="Rectangle 33"/>
              <p:cNvSpPr/>
              <p:nvPr/>
            </p:nvSpPr>
            <p:spPr>
              <a:xfrm>
                <a:off x="4588" y="1505"/>
                <a:ext cx="276" cy="174"/>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(1,0)</a:t>
                </a:r>
                <a:endParaRPr lang="en-US" altLang="zh-CN" sz="2000" b="1">
                  <a:latin typeface="Times New Roman" panose="02020603050405020304" charset="0"/>
                  <a:ea typeface="宋体" pitchFamily="2" charset="-122"/>
                </a:endParaRPr>
              </a:p>
            </p:txBody>
          </p:sp>
          <p:sp>
            <p:nvSpPr>
              <p:cNvPr id="26657" name="Rectangle 34"/>
              <p:cNvSpPr/>
              <p:nvPr/>
            </p:nvSpPr>
            <p:spPr>
              <a:xfrm>
                <a:off x="4864" y="1505"/>
                <a:ext cx="36" cy="174"/>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sp>
          <p:nvSpPr>
            <p:cNvPr id="26658" name="Rectangle 35"/>
            <p:cNvSpPr/>
            <p:nvPr/>
          </p:nvSpPr>
          <p:spPr>
            <a:xfrm>
              <a:off x="4299" y="1680"/>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26659" name="Group 36"/>
            <p:cNvGrpSpPr/>
            <p:nvPr/>
          </p:nvGrpSpPr>
          <p:grpSpPr>
            <a:xfrm>
              <a:off x="488" y="1674"/>
              <a:ext cx="1570" cy="363"/>
              <a:chOff x="488" y="1674"/>
              <a:chExt cx="1570" cy="363"/>
            </a:xfrm>
          </p:grpSpPr>
          <p:sp>
            <p:nvSpPr>
              <p:cNvPr id="26660" name="Rectangle 37"/>
              <p:cNvSpPr/>
              <p:nvPr/>
            </p:nvSpPr>
            <p:spPr>
              <a:xfrm>
                <a:off x="488" y="1680"/>
                <a:ext cx="200"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6661" name="Rectangle 38"/>
              <p:cNvSpPr/>
              <p:nvPr/>
            </p:nvSpPr>
            <p:spPr>
              <a:xfrm>
                <a:off x="687" y="1691"/>
                <a:ext cx="110"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charset="0"/>
                  <a:ea typeface="宋体" pitchFamily="2" charset="-122"/>
                </a:endParaRPr>
              </a:p>
            </p:txBody>
          </p:sp>
          <p:sp>
            <p:nvSpPr>
              <p:cNvPr id="26662" name="Rectangle 39"/>
              <p:cNvSpPr/>
              <p:nvPr/>
            </p:nvSpPr>
            <p:spPr>
              <a:xfrm>
                <a:off x="799" y="1680"/>
                <a:ext cx="21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ack</a:t>
                </a:r>
                <a:endParaRPr lang="en-US" altLang="zh-CN" sz="2000" b="1">
                  <a:latin typeface="Times New Roman" panose="02020603050405020304" charset="0"/>
                  <a:ea typeface="宋体" pitchFamily="2" charset="-122"/>
                </a:endParaRPr>
              </a:p>
            </p:txBody>
          </p:sp>
          <p:sp>
            <p:nvSpPr>
              <p:cNvPr id="26663" name="Rectangle 40"/>
              <p:cNvSpPr/>
              <p:nvPr/>
            </p:nvSpPr>
            <p:spPr>
              <a:xfrm>
                <a:off x="1014" y="1691"/>
                <a:ext cx="93"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charset="0"/>
                  <a:ea typeface="宋体" pitchFamily="2" charset="-122"/>
                </a:endParaRPr>
              </a:p>
            </p:txBody>
          </p:sp>
          <p:sp>
            <p:nvSpPr>
              <p:cNvPr id="26664" name="Rectangle 41"/>
              <p:cNvSpPr/>
              <p:nvPr/>
            </p:nvSpPr>
            <p:spPr>
              <a:xfrm>
                <a:off x="1108" y="1680"/>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65" name="Rectangle 42"/>
              <p:cNvSpPr/>
              <p:nvPr/>
            </p:nvSpPr>
            <p:spPr>
              <a:xfrm>
                <a:off x="1433" y="1674"/>
                <a:ext cx="625"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66" name="Rectangle 43"/>
              <p:cNvSpPr/>
              <p:nvPr/>
            </p:nvSpPr>
            <p:spPr>
              <a:xfrm>
                <a:off x="1433" y="1680"/>
                <a:ext cx="624"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1, B0)*</a:t>
                </a:r>
                <a:endParaRPr lang="en-US" altLang="zh-CN" sz="2000" b="1">
                  <a:latin typeface="Times New Roman" panose="02020603050405020304" charset="0"/>
                  <a:ea typeface="宋体" pitchFamily="2" charset="-122"/>
                </a:endParaRPr>
              </a:p>
            </p:txBody>
          </p:sp>
          <p:sp>
            <p:nvSpPr>
              <p:cNvPr id="26667" name="Rectangle 44"/>
              <p:cNvSpPr/>
              <p:nvPr/>
            </p:nvSpPr>
            <p:spPr>
              <a:xfrm>
                <a:off x="488" y="1864"/>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FF"/>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6668" name="Rectangle 45"/>
              <p:cNvSpPr/>
              <p:nvPr/>
            </p:nvSpPr>
            <p:spPr>
              <a:xfrm>
                <a:off x="777" y="1857"/>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(1,0)</a:t>
                </a:r>
                <a:endParaRPr lang="en-US" altLang="zh-CN" sz="2000" b="1">
                  <a:latin typeface="Times New Roman" panose="02020603050405020304" charset="0"/>
                  <a:ea typeface="宋体" pitchFamily="2" charset="-122"/>
                </a:endParaRPr>
              </a:p>
            </p:txBody>
          </p:sp>
          <p:sp>
            <p:nvSpPr>
              <p:cNvPr id="26669" name="Rectangle 46"/>
              <p:cNvSpPr/>
              <p:nvPr/>
            </p:nvSpPr>
            <p:spPr>
              <a:xfrm>
                <a:off x="1053" y="1857"/>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70" name="Rectangle 47"/>
              <p:cNvSpPr/>
              <p:nvPr/>
            </p:nvSpPr>
            <p:spPr>
              <a:xfrm>
                <a:off x="1433" y="1840"/>
                <a:ext cx="553"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71" name="Rectangle 48"/>
              <p:cNvSpPr/>
              <p:nvPr/>
            </p:nvSpPr>
            <p:spPr>
              <a:xfrm>
                <a:off x="1433" y="1845"/>
                <a:ext cx="560"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(0, 0, A0)</a:t>
                </a:r>
                <a:endParaRPr lang="en-US" altLang="zh-CN" sz="2000" b="1">
                  <a:latin typeface="Times New Roman" panose="02020603050405020304" charset="0"/>
                  <a:ea typeface="宋体" pitchFamily="2" charset="-122"/>
                </a:endParaRPr>
              </a:p>
            </p:txBody>
          </p:sp>
          <p:sp>
            <p:nvSpPr>
              <p:cNvPr id="26672" name="Rectangle 49"/>
              <p:cNvSpPr/>
              <p:nvPr/>
            </p:nvSpPr>
            <p:spPr>
              <a:xfrm>
                <a:off x="1986" y="1845"/>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sp>
          <p:nvSpPr>
            <p:cNvPr id="26673" name="Rectangle 50"/>
            <p:cNvSpPr/>
            <p:nvPr/>
          </p:nvSpPr>
          <p:spPr>
            <a:xfrm>
              <a:off x="4299" y="1845"/>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26674" name="Group 51"/>
            <p:cNvGrpSpPr/>
            <p:nvPr/>
          </p:nvGrpSpPr>
          <p:grpSpPr>
            <a:xfrm>
              <a:off x="488" y="2027"/>
              <a:ext cx="1534" cy="384"/>
              <a:chOff x="488" y="2027"/>
              <a:chExt cx="1534" cy="384"/>
            </a:xfrm>
          </p:grpSpPr>
          <p:sp>
            <p:nvSpPr>
              <p:cNvPr id="26675" name="Rectangle 52"/>
              <p:cNvSpPr/>
              <p:nvPr/>
            </p:nvSpPr>
            <p:spPr>
              <a:xfrm>
                <a:off x="488" y="2051"/>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丢弃</a:t>
                </a:r>
                <a:endParaRPr lang="zh-CN" altLang="en-US" sz="2000" b="1">
                  <a:latin typeface="Times New Roman" panose="02020603050405020304" charset="0"/>
                  <a:ea typeface="宋体" pitchFamily="2" charset="-122"/>
                </a:endParaRPr>
              </a:p>
            </p:txBody>
          </p:sp>
          <p:sp>
            <p:nvSpPr>
              <p:cNvPr id="26676" name="Rectangle 53"/>
              <p:cNvSpPr/>
              <p:nvPr/>
            </p:nvSpPr>
            <p:spPr>
              <a:xfrm>
                <a:off x="777" y="2044"/>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77" name="Rectangle 54"/>
              <p:cNvSpPr/>
              <p:nvPr/>
            </p:nvSpPr>
            <p:spPr>
              <a:xfrm>
                <a:off x="1433" y="2027"/>
                <a:ext cx="553"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78" name="Rectangle 55"/>
              <p:cNvSpPr/>
              <p:nvPr/>
            </p:nvSpPr>
            <p:spPr>
              <a:xfrm>
                <a:off x="1433" y="2032"/>
                <a:ext cx="19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(0, </a:t>
                </a:r>
                <a:endParaRPr lang="en-US" altLang="zh-CN" sz="2000" b="1">
                  <a:latin typeface="Times New Roman" panose="02020603050405020304" charset="0"/>
                  <a:ea typeface="宋体" pitchFamily="2" charset="-122"/>
                </a:endParaRPr>
              </a:p>
            </p:txBody>
          </p:sp>
          <p:sp>
            <p:nvSpPr>
              <p:cNvPr id="26679" name="Rectangle 56"/>
              <p:cNvSpPr/>
              <p:nvPr/>
            </p:nvSpPr>
            <p:spPr>
              <a:xfrm>
                <a:off x="1626" y="2032"/>
                <a:ext cx="72"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Times New Roman" panose="02020603050405020304" charset="0"/>
                    <a:ea typeface="宋体" pitchFamily="2" charset="-122"/>
                  </a:rPr>
                  <a:t>0</a:t>
                </a:r>
                <a:endParaRPr lang="en-US" altLang="zh-CN" sz="2000" b="1">
                  <a:latin typeface="Times New Roman" panose="02020603050405020304" charset="0"/>
                  <a:ea typeface="宋体" pitchFamily="2" charset="-122"/>
                </a:endParaRPr>
              </a:p>
            </p:txBody>
          </p:sp>
          <p:sp>
            <p:nvSpPr>
              <p:cNvPr id="26680" name="Rectangle 57"/>
              <p:cNvSpPr/>
              <p:nvPr/>
            </p:nvSpPr>
            <p:spPr>
              <a:xfrm>
                <a:off x="1697" y="2032"/>
                <a:ext cx="28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B0)</a:t>
                </a:r>
                <a:endParaRPr lang="en-US" altLang="zh-CN" sz="2000" b="1">
                  <a:latin typeface="Times New Roman" panose="02020603050405020304" charset="0"/>
                  <a:ea typeface="宋体" pitchFamily="2" charset="-122"/>
                </a:endParaRPr>
              </a:p>
            </p:txBody>
          </p:sp>
          <p:sp>
            <p:nvSpPr>
              <p:cNvPr id="26681" name="Rectangle 58"/>
              <p:cNvSpPr/>
              <p:nvPr/>
            </p:nvSpPr>
            <p:spPr>
              <a:xfrm>
                <a:off x="1986" y="2032"/>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82" name="Rectangle 59"/>
              <p:cNvSpPr/>
              <p:nvPr/>
            </p:nvSpPr>
            <p:spPr>
              <a:xfrm>
                <a:off x="488" y="2238"/>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6683" name="Rectangle 60"/>
              <p:cNvSpPr/>
              <p:nvPr/>
            </p:nvSpPr>
            <p:spPr>
              <a:xfrm>
                <a:off x="777" y="2231"/>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(1,1)</a:t>
                </a:r>
                <a:endParaRPr lang="en-US" altLang="zh-CN" sz="2000" b="1">
                  <a:latin typeface="Times New Roman" panose="02020603050405020304" charset="0"/>
                  <a:ea typeface="宋体" pitchFamily="2" charset="-122"/>
                </a:endParaRPr>
              </a:p>
            </p:txBody>
          </p:sp>
          <p:sp>
            <p:nvSpPr>
              <p:cNvPr id="26684" name="Rectangle 61"/>
              <p:cNvSpPr/>
              <p:nvPr/>
            </p:nvSpPr>
            <p:spPr>
              <a:xfrm>
                <a:off x="1053" y="2231"/>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85" name="Rectangle 62"/>
              <p:cNvSpPr/>
              <p:nvPr/>
            </p:nvSpPr>
            <p:spPr>
              <a:xfrm>
                <a:off x="1433" y="2214"/>
                <a:ext cx="553"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86" name="Rectangle 63"/>
              <p:cNvSpPr/>
              <p:nvPr/>
            </p:nvSpPr>
            <p:spPr>
              <a:xfrm>
                <a:off x="1433" y="2219"/>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 0, A1)</a:t>
                </a:r>
                <a:endParaRPr lang="en-US" altLang="zh-CN" sz="2000" b="1">
                  <a:latin typeface="Times New Roman" panose="02020603050405020304" charset="0"/>
                  <a:ea typeface="宋体" pitchFamily="2" charset="-122"/>
                </a:endParaRPr>
              </a:p>
            </p:txBody>
          </p:sp>
          <p:sp>
            <p:nvSpPr>
              <p:cNvPr id="26687" name="Rectangle 64"/>
              <p:cNvSpPr/>
              <p:nvPr/>
            </p:nvSpPr>
            <p:spPr>
              <a:xfrm>
                <a:off x="1986" y="2219"/>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grpSp>
          <p:nvGrpSpPr>
            <p:cNvPr id="26688" name="Group 65"/>
            <p:cNvGrpSpPr/>
            <p:nvPr/>
          </p:nvGrpSpPr>
          <p:grpSpPr>
            <a:xfrm>
              <a:off x="3339" y="2027"/>
              <a:ext cx="1561" cy="384"/>
              <a:chOff x="3339" y="2027"/>
              <a:chExt cx="1561" cy="384"/>
            </a:xfrm>
          </p:grpSpPr>
          <p:sp>
            <p:nvSpPr>
              <p:cNvPr id="26689" name="Rectangle 66"/>
              <p:cNvSpPr/>
              <p:nvPr/>
            </p:nvSpPr>
            <p:spPr>
              <a:xfrm>
                <a:off x="3339" y="2027"/>
                <a:ext cx="553"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90" name="Rectangle 67"/>
              <p:cNvSpPr/>
              <p:nvPr/>
            </p:nvSpPr>
            <p:spPr>
              <a:xfrm>
                <a:off x="3339" y="2032"/>
                <a:ext cx="48"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6691" name="Rectangle 68"/>
              <p:cNvSpPr/>
              <p:nvPr/>
            </p:nvSpPr>
            <p:spPr>
              <a:xfrm>
                <a:off x="3386" y="2032"/>
                <a:ext cx="144"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0, </a:t>
                </a:r>
                <a:endParaRPr lang="en-US" altLang="zh-CN" sz="2000" b="1">
                  <a:latin typeface="Times New Roman" panose="02020603050405020304" charset="0"/>
                  <a:ea typeface="宋体" pitchFamily="2" charset="-122"/>
                </a:endParaRPr>
              </a:p>
            </p:txBody>
          </p:sp>
          <p:sp>
            <p:nvSpPr>
              <p:cNvPr id="26692" name="Rectangle 69"/>
              <p:cNvSpPr/>
              <p:nvPr/>
            </p:nvSpPr>
            <p:spPr>
              <a:xfrm>
                <a:off x="3532" y="2032"/>
                <a:ext cx="72"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Times New Roman" panose="02020603050405020304" charset="0"/>
                    <a:ea typeface="宋体" pitchFamily="2" charset="-122"/>
                  </a:rPr>
                  <a:t>0</a:t>
                </a:r>
                <a:endParaRPr lang="en-US" altLang="zh-CN" sz="2000" b="1">
                  <a:latin typeface="Times New Roman" panose="02020603050405020304" charset="0"/>
                  <a:ea typeface="宋体" pitchFamily="2" charset="-122"/>
                </a:endParaRPr>
              </a:p>
            </p:txBody>
          </p:sp>
          <p:sp>
            <p:nvSpPr>
              <p:cNvPr id="26693" name="Rectangle 70"/>
              <p:cNvSpPr/>
              <p:nvPr/>
            </p:nvSpPr>
            <p:spPr>
              <a:xfrm>
                <a:off x="3602" y="2032"/>
                <a:ext cx="29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A0)</a:t>
                </a:r>
                <a:endParaRPr lang="en-US" altLang="zh-CN" sz="2000" b="1">
                  <a:latin typeface="Times New Roman" panose="02020603050405020304" charset="0"/>
                  <a:ea typeface="宋体" pitchFamily="2" charset="-122"/>
                </a:endParaRPr>
              </a:p>
            </p:txBody>
          </p:sp>
          <p:sp>
            <p:nvSpPr>
              <p:cNvPr id="26694" name="Rectangle 71"/>
              <p:cNvSpPr/>
              <p:nvPr/>
            </p:nvSpPr>
            <p:spPr>
              <a:xfrm>
                <a:off x="3892" y="2032"/>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95" name="Rectangle 72"/>
              <p:cNvSpPr/>
              <p:nvPr/>
            </p:nvSpPr>
            <p:spPr>
              <a:xfrm>
                <a:off x="4299" y="2051"/>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丢弃</a:t>
                </a:r>
                <a:endParaRPr lang="zh-CN" altLang="en-US" sz="2000" b="1">
                  <a:latin typeface="Times New Roman" panose="02020603050405020304" charset="0"/>
                  <a:ea typeface="宋体" pitchFamily="2" charset="-122"/>
                </a:endParaRPr>
              </a:p>
            </p:txBody>
          </p:sp>
          <p:sp>
            <p:nvSpPr>
              <p:cNvPr id="26696" name="Rectangle 73"/>
              <p:cNvSpPr/>
              <p:nvPr/>
            </p:nvSpPr>
            <p:spPr>
              <a:xfrm>
                <a:off x="4588" y="2044"/>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697" name="Rectangle 74"/>
              <p:cNvSpPr/>
              <p:nvPr/>
            </p:nvSpPr>
            <p:spPr>
              <a:xfrm>
                <a:off x="3339" y="2214"/>
                <a:ext cx="553"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98" name="Rectangle 75"/>
              <p:cNvSpPr/>
              <p:nvPr/>
            </p:nvSpPr>
            <p:spPr>
              <a:xfrm>
                <a:off x="3339" y="2219"/>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 0, B1)</a:t>
                </a:r>
                <a:endParaRPr lang="en-US" altLang="zh-CN" sz="2000" b="1">
                  <a:latin typeface="Times New Roman" panose="02020603050405020304" charset="0"/>
                  <a:ea typeface="宋体" pitchFamily="2" charset="-122"/>
                </a:endParaRPr>
              </a:p>
            </p:txBody>
          </p:sp>
          <p:sp>
            <p:nvSpPr>
              <p:cNvPr id="26699" name="Rectangle 76"/>
              <p:cNvSpPr/>
              <p:nvPr/>
            </p:nvSpPr>
            <p:spPr>
              <a:xfrm>
                <a:off x="3892" y="2219"/>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00" name="Rectangle 77"/>
              <p:cNvSpPr/>
              <p:nvPr/>
            </p:nvSpPr>
            <p:spPr>
              <a:xfrm>
                <a:off x="4299" y="2238"/>
                <a:ext cx="290" cy="173"/>
              </a:xfrm>
              <a:prstGeom prst="rect">
                <a:avLst/>
              </a:prstGeom>
              <a:noFill/>
              <a:ln w="9525">
                <a:noFill/>
              </a:ln>
            </p:spPr>
            <p:txBody>
              <a:bodyPr wrap="none" lIns="0" tIns="0" rIns="0" bIns="0" anchor="t" anchorCtr="0">
                <a:spAutoFit/>
              </a:bodyPr>
              <a:p>
                <a:pPr indent="0" eaLnBrk="0" hangingPunct="0"/>
                <a:r>
                  <a:rPr lang="zh-CN" altLang="en-US" b="1">
                    <a:solidFill>
                      <a:srgbClr val="01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6701" name="Rectangle 78"/>
              <p:cNvSpPr/>
              <p:nvPr/>
            </p:nvSpPr>
            <p:spPr>
              <a:xfrm>
                <a:off x="4588" y="2231"/>
                <a:ext cx="27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(1,1)</a:t>
                </a:r>
                <a:endParaRPr lang="en-US" altLang="zh-CN" sz="2000" b="1">
                  <a:latin typeface="Times New Roman" panose="02020603050405020304" charset="0"/>
                  <a:ea typeface="宋体" pitchFamily="2" charset="-122"/>
                </a:endParaRPr>
              </a:p>
            </p:txBody>
          </p:sp>
          <p:sp>
            <p:nvSpPr>
              <p:cNvPr id="26702" name="Rectangle 79"/>
              <p:cNvSpPr/>
              <p:nvPr/>
            </p:nvSpPr>
            <p:spPr>
              <a:xfrm>
                <a:off x="4864" y="2231"/>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sp>
          <p:nvSpPr>
            <p:cNvPr id="26703" name="Rectangle 80"/>
            <p:cNvSpPr/>
            <p:nvPr/>
          </p:nvSpPr>
          <p:spPr>
            <a:xfrm>
              <a:off x="488" y="2405"/>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04" name="Rectangle 81"/>
            <p:cNvSpPr/>
            <p:nvPr/>
          </p:nvSpPr>
          <p:spPr>
            <a:xfrm>
              <a:off x="488" y="2570"/>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26705" name="Group 82"/>
            <p:cNvGrpSpPr/>
            <p:nvPr/>
          </p:nvGrpSpPr>
          <p:grpSpPr>
            <a:xfrm>
              <a:off x="3339" y="2400"/>
              <a:ext cx="1616" cy="362"/>
              <a:chOff x="3339" y="2400"/>
              <a:chExt cx="1616" cy="362"/>
            </a:xfrm>
          </p:grpSpPr>
          <p:sp>
            <p:nvSpPr>
              <p:cNvPr id="26706" name="Rectangle 83"/>
              <p:cNvSpPr/>
              <p:nvPr/>
            </p:nvSpPr>
            <p:spPr>
              <a:xfrm>
                <a:off x="3339" y="2400"/>
                <a:ext cx="625"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07" name="Rectangle 84"/>
              <p:cNvSpPr/>
              <p:nvPr/>
            </p:nvSpPr>
            <p:spPr>
              <a:xfrm>
                <a:off x="3339" y="2405"/>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 0, A1)</a:t>
                </a:r>
                <a:endParaRPr lang="en-US" altLang="zh-CN" sz="2000" b="1">
                  <a:latin typeface="Times New Roman" panose="02020603050405020304" charset="0"/>
                  <a:ea typeface="宋体" pitchFamily="2" charset="-122"/>
                </a:endParaRPr>
              </a:p>
            </p:txBody>
          </p:sp>
          <p:sp>
            <p:nvSpPr>
              <p:cNvPr id="26708" name="Rectangle 85"/>
              <p:cNvSpPr/>
              <p:nvPr/>
            </p:nvSpPr>
            <p:spPr>
              <a:xfrm>
                <a:off x="3892" y="2405"/>
                <a:ext cx="7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6709" name="Rectangle 86"/>
              <p:cNvSpPr/>
              <p:nvPr/>
            </p:nvSpPr>
            <p:spPr>
              <a:xfrm>
                <a:off x="3964" y="2405"/>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10" name="Rectangle 87"/>
              <p:cNvSpPr/>
              <p:nvPr/>
            </p:nvSpPr>
            <p:spPr>
              <a:xfrm>
                <a:off x="4299" y="2405"/>
                <a:ext cx="20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6711" name="Rectangle 88"/>
              <p:cNvSpPr/>
              <p:nvPr/>
            </p:nvSpPr>
            <p:spPr>
              <a:xfrm>
                <a:off x="4499" y="2416"/>
                <a:ext cx="110"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charset="0"/>
                  <a:ea typeface="宋体" pitchFamily="2" charset="-122"/>
                </a:endParaRPr>
              </a:p>
            </p:txBody>
          </p:sp>
          <p:sp>
            <p:nvSpPr>
              <p:cNvPr id="26712" name="Rectangle 89"/>
              <p:cNvSpPr/>
              <p:nvPr/>
            </p:nvSpPr>
            <p:spPr>
              <a:xfrm>
                <a:off x="4610" y="2405"/>
                <a:ext cx="21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ack</a:t>
                </a:r>
                <a:endParaRPr lang="en-US" altLang="zh-CN" sz="2000" b="1">
                  <a:latin typeface="Times New Roman" panose="02020603050405020304" charset="0"/>
                  <a:ea typeface="宋体" pitchFamily="2" charset="-122"/>
                </a:endParaRPr>
              </a:p>
            </p:txBody>
          </p:sp>
          <p:sp>
            <p:nvSpPr>
              <p:cNvPr id="26713" name="Rectangle 90"/>
              <p:cNvSpPr/>
              <p:nvPr/>
            </p:nvSpPr>
            <p:spPr>
              <a:xfrm>
                <a:off x="4825" y="2416"/>
                <a:ext cx="93"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charset="0"/>
                  <a:ea typeface="宋体" pitchFamily="2" charset="-122"/>
                </a:endParaRPr>
              </a:p>
            </p:txBody>
          </p:sp>
          <p:sp>
            <p:nvSpPr>
              <p:cNvPr id="26714" name="Rectangle 91"/>
              <p:cNvSpPr/>
              <p:nvPr/>
            </p:nvSpPr>
            <p:spPr>
              <a:xfrm>
                <a:off x="4919" y="2405"/>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15" name="Rectangle 92"/>
              <p:cNvSpPr/>
              <p:nvPr/>
            </p:nvSpPr>
            <p:spPr>
              <a:xfrm>
                <a:off x="3339" y="2565"/>
                <a:ext cx="553"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16" name="Rectangle 93"/>
              <p:cNvSpPr/>
              <p:nvPr/>
            </p:nvSpPr>
            <p:spPr>
              <a:xfrm>
                <a:off x="3339" y="2570"/>
                <a:ext cx="15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(1,</a:t>
                </a:r>
                <a:endParaRPr lang="en-US" altLang="zh-CN" sz="2000" b="1">
                  <a:latin typeface="Times New Roman" panose="02020603050405020304" charset="0"/>
                  <a:ea typeface="宋体" pitchFamily="2" charset="-122"/>
                </a:endParaRPr>
              </a:p>
            </p:txBody>
          </p:sp>
          <p:sp>
            <p:nvSpPr>
              <p:cNvPr id="26717" name="Rectangle 94"/>
              <p:cNvSpPr/>
              <p:nvPr/>
            </p:nvSpPr>
            <p:spPr>
              <a:xfrm>
                <a:off x="3495" y="2570"/>
                <a:ext cx="39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1, B1)</a:t>
                </a:r>
                <a:endParaRPr lang="en-US" altLang="zh-CN" sz="2000" b="1">
                  <a:latin typeface="Times New Roman" panose="02020603050405020304" charset="0"/>
                  <a:ea typeface="宋体" pitchFamily="2" charset="-122"/>
                </a:endParaRPr>
              </a:p>
            </p:txBody>
          </p:sp>
          <p:sp>
            <p:nvSpPr>
              <p:cNvPr id="26718" name="Rectangle 95"/>
              <p:cNvSpPr/>
              <p:nvPr/>
            </p:nvSpPr>
            <p:spPr>
              <a:xfrm>
                <a:off x="3892" y="2570"/>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19" name="Rectangle 96"/>
              <p:cNvSpPr/>
              <p:nvPr/>
            </p:nvSpPr>
            <p:spPr>
              <a:xfrm>
                <a:off x="4299" y="2589"/>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FF"/>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6720" name="Rectangle 97"/>
              <p:cNvSpPr/>
              <p:nvPr/>
            </p:nvSpPr>
            <p:spPr>
              <a:xfrm>
                <a:off x="4588" y="2582"/>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(0,1)</a:t>
                </a:r>
                <a:endParaRPr lang="en-US" altLang="zh-CN" sz="2000" b="1">
                  <a:latin typeface="Times New Roman" panose="02020603050405020304" charset="0"/>
                  <a:ea typeface="宋体" pitchFamily="2" charset="-122"/>
                </a:endParaRPr>
              </a:p>
            </p:txBody>
          </p:sp>
          <p:sp>
            <p:nvSpPr>
              <p:cNvPr id="26721" name="Rectangle 98"/>
              <p:cNvSpPr/>
              <p:nvPr/>
            </p:nvSpPr>
            <p:spPr>
              <a:xfrm>
                <a:off x="4864" y="2582"/>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sp>
          <p:nvSpPr>
            <p:cNvPr id="26722" name="Rectangle 99"/>
            <p:cNvSpPr/>
            <p:nvPr/>
          </p:nvSpPr>
          <p:spPr>
            <a:xfrm>
              <a:off x="4299" y="2757"/>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26723" name="Group 100"/>
            <p:cNvGrpSpPr/>
            <p:nvPr/>
          </p:nvGrpSpPr>
          <p:grpSpPr>
            <a:xfrm>
              <a:off x="488" y="2752"/>
              <a:ext cx="1606" cy="362"/>
              <a:chOff x="488" y="2752"/>
              <a:chExt cx="1606" cy="362"/>
            </a:xfrm>
          </p:grpSpPr>
          <p:sp>
            <p:nvSpPr>
              <p:cNvPr id="26724" name="Rectangle 101"/>
              <p:cNvSpPr/>
              <p:nvPr/>
            </p:nvSpPr>
            <p:spPr>
              <a:xfrm>
                <a:off x="488" y="2757"/>
                <a:ext cx="200"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6725" name="Rectangle 102"/>
              <p:cNvSpPr/>
              <p:nvPr/>
            </p:nvSpPr>
            <p:spPr>
              <a:xfrm>
                <a:off x="687" y="2768"/>
                <a:ext cx="110"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charset="0"/>
                  <a:ea typeface="宋体" pitchFamily="2" charset="-122"/>
                </a:endParaRPr>
              </a:p>
            </p:txBody>
          </p:sp>
          <p:sp>
            <p:nvSpPr>
              <p:cNvPr id="26726" name="Rectangle 103"/>
              <p:cNvSpPr/>
              <p:nvPr/>
            </p:nvSpPr>
            <p:spPr>
              <a:xfrm>
                <a:off x="799" y="2757"/>
                <a:ext cx="21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ack</a:t>
                </a:r>
                <a:endParaRPr lang="en-US" altLang="zh-CN" sz="2000" b="1">
                  <a:latin typeface="Times New Roman" panose="02020603050405020304" charset="0"/>
                  <a:ea typeface="宋体" pitchFamily="2" charset="-122"/>
                </a:endParaRPr>
              </a:p>
            </p:txBody>
          </p:sp>
          <p:sp>
            <p:nvSpPr>
              <p:cNvPr id="26727" name="Rectangle 104"/>
              <p:cNvSpPr/>
              <p:nvPr/>
            </p:nvSpPr>
            <p:spPr>
              <a:xfrm>
                <a:off x="1014" y="2768"/>
                <a:ext cx="93"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charset="0"/>
                  <a:ea typeface="宋体" pitchFamily="2" charset="-122"/>
                </a:endParaRPr>
              </a:p>
            </p:txBody>
          </p:sp>
          <p:sp>
            <p:nvSpPr>
              <p:cNvPr id="26728" name="Rectangle 105"/>
              <p:cNvSpPr/>
              <p:nvPr/>
            </p:nvSpPr>
            <p:spPr>
              <a:xfrm>
                <a:off x="1108" y="2757"/>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29" name="Rectangle 106"/>
              <p:cNvSpPr/>
              <p:nvPr/>
            </p:nvSpPr>
            <p:spPr>
              <a:xfrm>
                <a:off x="1433" y="2752"/>
                <a:ext cx="625"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30" name="Rectangle 107"/>
              <p:cNvSpPr/>
              <p:nvPr/>
            </p:nvSpPr>
            <p:spPr>
              <a:xfrm>
                <a:off x="1433" y="2757"/>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(1, 0, B1)</a:t>
                </a:r>
                <a:endParaRPr lang="en-US" altLang="zh-CN" sz="2000" b="1">
                  <a:latin typeface="Times New Roman" panose="02020603050405020304" charset="0"/>
                  <a:ea typeface="宋体" pitchFamily="2" charset="-122"/>
                </a:endParaRPr>
              </a:p>
            </p:txBody>
          </p:sp>
          <p:sp>
            <p:nvSpPr>
              <p:cNvPr id="26731" name="Rectangle 108"/>
              <p:cNvSpPr/>
              <p:nvPr/>
            </p:nvSpPr>
            <p:spPr>
              <a:xfrm>
                <a:off x="1986" y="2757"/>
                <a:ext cx="7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6732" name="Rectangle 109"/>
              <p:cNvSpPr/>
              <p:nvPr/>
            </p:nvSpPr>
            <p:spPr>
              <a:xfrm>
                <a:off x="2058" y="2757"/>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33" name="Rectangle 110"/>
              <p:cNvSpPr/>
              <p:nvPr/>
            </p:nvSpPr>
            <p:spPr>
              <a:xfrm>
                <a:off x="488" y="2941"/>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FF"/>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6734" name="Rectangle 111"/>
              <p:cNvSpPr/>
              <p:nvPr/>
            </p:nvSpPr>
            <p:spPr>
              <a:xfrm>
                <a:off x="777" y="2934"/>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(0,1)</a:t>
                </a:r>
                <a:endParaRPr lang="en-US" altLang="zh-CN" sz="2000" b="1">
                  <a:latin typeface="Times New Roman" panose="02020603050405020304" charset="0"/>
                  <a:ea typeface="宋体" pitchFamily="2" charset="-122"/>
                </a:endParaRPr>
              </a:p>
            </p:txBody>
          </p:sp>
          <p:sp>
            <p:nvSpPr>
              <p:cNvPr id="26735" name="Rectangle 112"/>
              <p:cNvSpPr/>
              <p:nvPr/>
            </p:nvSpPr>
            <p:spPr>
              <a:xfrm>
                <a:off x="1053" y="2934"/>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36" name="Rectangle 113"/>
              <p:cNvSpPr/>
              <p:nvPr/>
            </p:nvSpPr>
            <p:spPr>
              <a:xfrm>
                <a:off x="1433" y="2917"/>
                <a:ext cx="553"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37" name="Rectangle 114"/>
              <p:cNvSpPr/>
              <p:nvPr/>
            </p:nvSpPr>
            <p:spPr>
              <a:xfrm>
                <a:off x="1433" y="2923"/>
                <a:ext cx="560"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(1, 1, A1)</a:t>
                </a:r>
                <a:endParaRPr lang="en-US" altLang="zh-CN" sz="2000" b="1">
                  <a:latin typeface="Times New Roman" panose="02020603050405020304" charset="0"/>
                  <a:ea typeface="宋体" pitchFamily="2" charset="-122"/>
                </a:endParaRPr>
              </a:p>
            </p:txBody>
          </p:sp>
          <p:sp>
            <p:nvSpPr>
              <p:cNvPr id="26738" name="Rectangle 115"/>
              <p:cNvSpPr/>
              <p:nvPr/>
            </p:nvSpPr>
            <p:spPr>
              <a:xfrm>
                <a:off x="1986" y="292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sp>
          <p:nvSpPr>
            <p:cNvPr id="26739" name="Rectangle 116"/>
            <p:cNvSpPr/>
            <p:nvPr/>
          </p:nvSpPr>
          <p:spPr>
            <a:xfrm>
              <a:off x="4299" y="292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26740" name="Group 117"/>
            <p:cNvGrpSpPr/>
            <p:nvPr/>
          </p:nvGrpSpPr>
          <p:grpSpPr>
            <a:xfrm>
              <a:off x="488" y="3104"/>
              <a:ext cx="1534" cy="384"/>
              <a:chOff x="488" y="3104"/>
              <a:chExt cx="1534" cy="384"/>
            </a:xfrm>
          </p:grpSpPr>
          <p:sp>
            <p:nvSpPr>
              <p:cNvPr id="26741" name="Rectangle 118"/>
              <p:cNvSpPr/>
              <p:nvPr/>
            </p:nvSpPr>
            <p:spPr>
              <a:xfrm>
                <a:off x="488" y="3128"/>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丢弃</a:t>
                </a:r>
                <a:endParaRPr lang="zh-CN" altLang="en-US" sz="2000" b="1">
                  <a:latin typeface="Times New Roman" panose="02020603050405020304" charset="0"/>
                  <a:ea typeface="宋体" pitchFamily="2" charset="-122"/>
                </a:endParaRPr>
              </a:p>
            </p:txBody>
          </p:sp>
          <p:sp>
            <p:nvSpPr>
              <p:cNvPr id="26742" name="Rectangle 119"/>
              <p:cNvSpPr/>
              <p:nvPr/>
            </p:nvSpPr>
            <p:spPr>
              <a:xfrm>
                <a:off x="777" y="3121"/>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43" name="Rectangle 120"/>
              <p:cNvSpPr/>
              <p:nvPr/>
            </p:nvSpPr>
            <p:spPr>
              <a:xfrm>
                <a:off x="1433" y="3104"/>
                <a:ext cx="553"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44" name="Rectangle 121"/>
              <p:cNvSpPr/>
              <p:nvPr/>
            </p:nvSpPr>
            <p:spPr>
              <a:xfrm>
                <a:off x="1433" y="3109"/>
                <a:ext cx="19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(1, </a:t>
                </a:r>
                <a:endParaRPr lang="en-US" altLang="zh-CN" sz="2000" b="1">
                  <a:latin typeface="Times New Roman" panose="02020603050405020304" charset="0"/>
                  <a:ea typeface="宋体" pitchFamily="2" charset="-122"/>
                </a:endParaRPr>
              </a:p>
            </p:txBody>
          </p:sp>
          <p:sp>
            <p:nvSpPr>
              <p:cNvPr id="26745" name="Rectangle 122"/>
              <p:cNvSpPr/>
              <p:nvPr/>
            </p:nvSpPr>
            <p:spPr>
              <a:xfrm>
                <a:off x="1626" y="3109"/>
                <a:ext cx="72" cy="173"/>
              </a:xfrm>
              <a:prstGeom prst="rect">
                <a:avLst/>
              </a:prstGeom>
              <a:noFill/>
              <a:ln w="9525">
                <a:noFill/>
              </a:ln>
            </p:spPr>
            <p:txBody>
              <a:bodyPr wrap="none" lIns="0" tIns="0" rIns="0" bIns="0" anchor="t" anchorCtr="0">
                <a:spAutoFit/>
              </a:bodyPr>
              <a:p>
                <a:pPr indent="0" eaLnBrk="0" hangingPunct="0"/>
                <a:r>
                  <a:rPr lang="en-US" altLang="zh-CN" b="1">
                    <a:latin typeface="Times New Roman" panose="02020603050405020304" charset="0"/>
                    <a:ea typeface="宋体" pitchFamily="2" charset="-122"/>
                  </a:rPr>
                  <a:t>1</a:t>
                </a:r>
                <a:endParaRPr lang="en-US" altLang="zh-CN" sz="2000" b="1">
                  <a:latin typeface="Times New Roman" panose="02020603050405020304" charset="0"/>
                  <a:ea typeface="宋体" pitchFamily="2" charset="-122"/>
                </a:endParaRPr>
              </a:p>
            </p:txBody>
          </p:sp>
          <p:sp>
            <p:nvSpPr>
              <p:cNvPr id="26746" name="Rectangle 123"/>
              <p:cNvSpPr/>
              <p:nvPr/>
            </p:nvSpPr>
            <p:spPr>
              <a:xfrm>
                <a:off x="1697" y="3109"/>
                <a:ext cx="28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B1)</a:t>
                </a:r>
                <a:endParaRPr lang="en-US" altLang="zh-CN" sz="2000" b="1">
                  <a:latin typeface="Times New Roman" panose="02020603050405020304" charset="0"/>
                  <a:ea typeface="宋体" pitchFamily="2" charset="-122"/>
                </a:endParaRPr>
              </a:p>
            </p:txBody>
          </p:sp>
          <p:sp>
            <p:nvSpPr>
              <p:cNvPr id="26747" name="Rectangle 124"/>
              <p:cNvSpPr/>
              <p:nvPr/>
            </p:nvSpPr>
            <p:spPr>
              <a:xfrm>
                <a:off x="1986" y="3109"/>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48" name="Rectangle 125"/>
              <p:cNvSpPr/>
              <p:nvPr/>
            </p:nvSpPr>
            <p:spPr>
              <a:xfrm>
                <a:off x="488" y="3315"/>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6749" name="Rectangle 126"/>
              <p:cNvSpPr/>
              <p:nvPr/>
            </p:nvSpPr>
            <p:spPr>
              <a:xfrm>
                <a:off x="777" y="3308"/>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(0,0)</a:t>
                </a:r>
                <a:endParaRPr lang="en-US" altLang="zh-CN" sz="2000" b="1">
                  <a:latin typeface="Times New Roman" panose="02020603050405020304" charset="0"/>
                  <a:ea typeface="宋体" pitchFamily="2" charset="-122"/>
                </a:endParaRPr>
              </a:p>
            </p:txBody>
          </p:sp>
          <p:sp>
            <p:nvSpPr>
              <p:cNvPr id="26750" name="Rectangle 127"/>
              <p:cNvSpPr/>
              <p:nvPr/>
            </p:nvSpPr>
            <p:spPr>
              <a:xfrm>
                <a:off x="1053" y="330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51" name="Rectangle 128"/>
              <p:cNvSpPr/>
              <p:nvPr/>
            </p:nvSpPr>
            <p:spPr>
              <a:xfrm>
                <a:off x="1433" y="3291"/>
                <a:ext cx="553"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52" name="Rectangle 129"/>
              <p:cNvSpPr/>
              <p:nvPr/>
            </p:nvSpPr>
            <p:spPr>
              <a:xfrm>
                <a:off x="1433" y="3296"/>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1, A2)</a:t>
                </a:r>
                <a:endParaRPr lang="en-US" altLang="zh-CN" sz="2000" b="1">
                  <a:latin typeface="Times New Roman" panose="02020603050405020304" charset="0"/>
                  <a:ea typeface="宋体" pitchFamily="2" charset="-122"/>
                </a:endParaRPr>
              </a:p>
            </p:txBody>
          </p:sp>
          <p:sp>
            <p:nvSpPr>
              <p:cNvPr id="26753" name="Rectangle 130"/>
              <p:cNvSpPr/>
              <p:nvPr/>
            </p:nvSpPr>
            <p:spPr>
              <a:xfrm>
                <a:off x="1986" y="3296"/>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grpSp>
          <p:nvGrpSpPr>
            <p:cNvPr id="26754" name="Group 131"/>
            <p:cNvGrpSpPr/>
            <p:nvPr/>
          </p:nvGrpSpPr>
          <p:grpSpPr>
            <a:xfrm>
              <a:off x="3339" y="3104"/>
              <a:ext cx="1561" cy="384"/>
              <a:chOff x="3339" y="3104"/>
              <a:chExt cx="1561" cy="384"/>
            </a:xfrm>
          </p:grpSpPr>
          <p:sp>
            <p:nvSpPr>
              <p:cNvPr id="26755" name="Rectangle 132"/>
              <p:cNvSpPr/>
              <p:nvPr/>
            </p:nvSpPr>
            <p:spPr>
              <a:xfrm>
                <a:off x="3339" y="3104"/>
                <a:ext cx="553"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56" name="Rectangle 133"/>
              <p:cNvSpPr/>
              <p:nvPr/>
            </p:nvSpPr>
            <p:spPr>
              <a:xfrm>
                <a:off x="3339" y="3109"/>
                <a:ext cx="15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(1,</a:t>
                </a:r>
                <a:endParaRPr lang="en-US" altLang="zh-CN" sz="2000" b="1">
                  <a:latin typeface="Times New Roman" panose="02020603050405020304" charset="0"/>
                  <a:ea typeface="宋体" pitchFamily="2" charset="-122"/>
                </a:endParaRPr>
              </a:p>
            </p:txBody>
          </p:sp>
          <p:sp>
            <p:nvSpPr>
              <p:cNvPr id="26757" name="Rectangle 134"/>
              <p:cNvSpPr/>
              <p:nvPr/>
            </p:nvSpPr>
            <p:spPr>
              <a:xfrm>
                <a:off x="3495" y="3109"/>
                <a:ext cx="108"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Times New Roman" panose="02020603050405020304" charset="0"/>
                    <a:ea typeface="宋体" pitchFamily="2" charset="-122"/>
                  </a:rPr>
                  <a:t> 1</a:t>
                </a:r>
                <a:endParaRPr lang="en-US" altLang="zh-CN" sz="2000" b="1">
                  <a:latin typeface="Times New Roman" panose="02020603050405020304" charset="0"/>
                  <a:ea typeface="宋体" pitchFamily="2" charset="-122"/>
                </a:endParaRPr>
              </a:p>
            </p:txBody>
          </p:sp>
          <p:sp>
            <p:nvSpPr>
              <p:cNvPr id="26758" name="Rectangle 135"/>
              <p:cNvSpPr/>
              <p:nvPr/>
            </p:nvSpPr>
            <p:spPr>
              <a:xfrm>
                <a:off x="3602" y="3109"/>
                <a:ext cx="29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A1)</a:t>
                </a:r>
                <a:endParaRPr lang="en-US" altLang="zh-CN" sz="2000" b="1">
                  <a:latin typeface="Times New Roman" panose="02020603050405020304" charset="0"/>
                  <a:ea typeface="宋体" pitchFamily="2" charset="-122"/>
                </a:endParaRPr>
              </a:p>
            </p:txBody>
          </p:sp>
          <p:sp>
            <p:nvSpPr>
              <p:cNvPr id="26759" name="Rectangle 136"/>
              <p:cNvSpPr/>
              <p:nvPr/>
            </p:nvSpPr>
            <p:spPr>
              <a:xfrm>
                <a:off x="3892" y="3109"/>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60" name="Rectangle 137"/>
              <p:cNvSpPr/>
              <p:nvPr/>
            </p:nvSpPr>
            <p:spPr>
              <a:xfrm>
                <a:off x="4299" y="3128"/>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丢弃</a:t>
                </a:r>
                <a:endParaRPr lang="zh-CN" altLang="en-US" sz="2000" b="1">
                  <a:latin typeface="Times New Roman" panose="02020603050405020304" charset="0"/>
                  <a:ea typeface="宋体" pitchFamily="2" charset="-122"/>
                </a:endParaRPr>
              </a:p>
            </p:txBody>
          </p:sp>
          <p:sp>
            <p:nvSpPr>
              <p:cNvPr id="26761" name="Rectangle 138"/>
              <p:cNvSpPr/>
              <p:nvPr/>
            </p:nvSpPr>
            <p:spPr>
              <a:xfrm>
                <a:off x="4588" y="3121"/>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62" name="Rectangle 139"/>
              <p:cNvSpPr/>
              <p:nvPr/>
            </p:nvSpPr>
            <p:spPr>
              <a:xfrm>
                <a:off x="3339" y="3291"/>
                <a:ext cx="553"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63" name="Rectangle 140"/>
              <p:cNvSpPr/>
              <p:nvPr/>
            </p:nvSpPr>
            <p:spPr>
              <a:xfrm>
                <a:off x="3339" y="3296"/>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1, B2)</a:t>
                </a:r>
                <a:endParaRPr lang="en-US" altLang="zh-CN" sz="2000" b="1">
                  <a:latin typeface="Times New Roman" panose="02020603050405020304" charset="0"/>
                  <a:ea typeface="宋体" pitchFamily="2" charset="-122"/>
                </a:endParaRPr>
              </a:p>
            </p:txBody>
          </p:sp>
          <p:sp>
            <p:nvSpPr>
              <p:cNvPr id="26764" name="Rectangle 141"/>
              <p:cNvSpPr/>
              <p:nvPr/>
            </p:nvSpPr>
            <p:spPr>
              <a:xfrm>
                <a:off x="3892" y="3296"/>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65" name="Rectangle 142"/>
              <p:cNvSpPr/>
              <p:nvPr/>
            </p:nvSpPr>
            <p:spPr>
              <a:xfrm>
                <a:off x="4299" y="3315"/>
                <a:ext cx="290" cy="173"/>
              </a:xfrm>
              <a:prstGeom prst="rect">
                <a:avLst/>
              </a:prstGeom>
              <a:noFill/>
              <a:ln w="9525">
                <a:noFill/>
              </a:ln>
            </p:spPr>
            <p:txBody>
              <a:bodyPr wrap="none" lIns="0" tIns="0" rIns="0" bIns="0" anchor="t" anchorCtr="0">
                <a:spAutoFit/>
              </a:bodyPr>
              <a:p>
                <a:pPr indent="0" eaLnBrk="0" hangingPunct="0"/>
                <a:r>
                  <a:rPr lang="zh-CN" altLang="en-US" b="1">
                    <a:solidFill>
                      <a:srgbClr val="010000"/>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6766" name="Rectangle 143"/>
              <p:cNvSpPr/>
              <p:nvPr/>
            </p:nvSpPr>
            <p:spPr>
              <a:xfrm>
                <a:off x="4588" y="3308"/>
                <a:ext cx="48"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6767" name="Rectangle 144"/>
              <p:cNvSpPr/>
              <p:nvPr/>
            </p:nvSpPr>
            <p:spPr>
              <a:xfrm>
                <a:off x="4636" y="3308"/>
                <a:ext cx="228"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0,0)</a:t>
                </a:r>
                <a:endParaRPr lang="en-US" altLang="zh-CN" sz="2000" b="1">
                  <a:latin typeface="Times New Roman" panose="02020603050405020304" charset="0"/>
                  <a:ea typeface="宋体" pitchFamily="2" charset="-122"/>
                </a:endParaRPr>
              </a:p>
            </p:txBody>
          </p:sp>
          <p:sp>
            <p:nvSpPr>
              <p:cNvPr id="26768" name="Rectangle 145"/>
              <p:cNvSpPr/>
              <p:nvPr/>
            </p:nvSpPr>
            <p:spPr>
              <a:xfrm>
                <a:off x="4864" y="3308"/>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sp>
          <p:nvSpPr>
            <p:cNvPr id="26769" name="Rectangle 146"/>
            <p:cNvSpPr/>
            <p:nvPr/>
          </p:nvSpPr>
          <p:spPr>
            <a:xfrm>
              <a:off x="488" y="3483"/>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70" name="Rectangle 147"/>
            <p:cNvSpPr/>
            <p:nvPr/>
          </p:nvSpPr>
          <p:spPr>
            <a:xfrm>
              <a:off x="488" y="364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26771" name="Group 148"/>
            <p:cNvGrpSpPr/>
            <p:nvPr/>
          </p:nvGrpSpPr>
          <p:grpSpPr>
            <a:xfrm>
              <a:off x="3339" y="3477"/>
              <a:ext cx="1616" cy="363"/>
              <a:chOff x="3339" y="3477"/>
              <a:chExt cx="1616" cy="363"/>
            </a:xfrm>
          </p:grpSpPr>
          <p:sp>
            <p:nvSpPr>
              <p:cNvPr id="26772" name="Rectangle 149"/>
              <p:cNvSpPr/>
              <p:nvPr/>
            </p:nvSpPr>
            <p:spPr>
              <a:xfrm>
                <a:off x="3339" y="3477"/>
                <a:ext cx="553"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73" name="Rectangle 150"/>
              <p:cNvSpPr/>
              <p:nvPr/>
            </p:nvSpPr>
            <p:spPr>
              <a:xfrm>
                <a:off x="3339" y="3483"/>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1, A2)</a:t>
                </a:r>
                <a:endParaRPr lang="en-US" altLang="zh-CN" sz="2000" b="1">
                  <a:latin typeface="Times New Roman" panose="02020603050405020304" charset="0"/>
                  <a:ea typeface="宋体" pitchFamily="2" charset="-122"/>
                </a:endParaRPr>
              </a:p>
            </p:txBody>
          </p:sp>
          <p:sp>
            <p:nvSpPr>
              <p:cNvPr id="26774" name="Rectangle 151"/>
              <p:cNvSpPr/>
              <p:nvPr/>
            </p:nvSpPr>
            <p:spPr>
              <a:xfrm>
                <a:off x="3892" y="3483"/>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75" name="Rectangle 152"/>
              <p:cNvSpPr/>
              <p:nvPr/>
            </p:nvSpPr>
            <p:spPr>
              <a:xfrm>
                <a:off x="4299" y="3483"/>
                <a:ext cx="20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seq</a:t>
                </a:r>
                <a:endParaRPr lang="en-US" altLang="zh-CN" sz="2000" b="1">
                  <a:latin typeface="Times New Roman" panose="02020603050405020304" charset="0"/>
                  <a:ea typeface="宋体" pitchFamily="2" charset="-122"/>
                </a:endParaRPr>
              </a:p>
            </p:txBody>
          </p:sp>
          <p:sp>
            <p:nvSpPr>
              <p:cNvPr id="26776" name="Rectangle 153"/>
              <p:cNvSpPr/>
              <p:nvPr/>
            </p:nvSpPr>
            <p:spPr>
              <a:xfrm>
                <a:off x="4499" y="3494"/>
                <a:ext cx="110"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charset="0"/>
                  <a:ea typeface="宋体" pitchFamily="2" charset="-122"/>
                </a:endParaRPr>
              </a:p>
            </p:txBody>
          </p:sp>
          <p:sp>
            <p:nvSpPr>
              <p:cNvPr id="26777" name="Rectangle 154"/>
              <p:cNvSpPr/>
              <p:nvPr/>
            </p:nvSpPr>
            <p:spPr>
              <a:xfrm>
                <a:off x="4610" y="3483"/>
                <a:ext cx="21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ack</a:t>
                </a:r>
                <a:endParaRPr lang="en-US" altLang="zh-CN" sz="2000" b="1">
                  <a:latin typeface="Times New Roman" panose="02020603050405020304" charset="0"/>
                  <a:ea typeface="宋体" pitchFamily="2" charset="-122"/>
                </a:endParaRPr>
              </a:p>
            </p:txBody>
          </p:sp>
          <p:sp>
            <p:nvSpPr>
              <p:cNvPr id="26778" name="Rectangle 155"/>
              <p:cNvSpPr/>
              <p:nvPr/>
            </p:nvSpPr>
            <p:spPr>
              <a:xfrm>
                <a:off x="4825" y="3494"/>
                <a:ext cx="93"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charset="0"/>
                  <a:ea typeface="宋体" pitchFamily="2" charset="-122"/>
                </a:endParaRPr>
              </a:p>
            </p:txBody>
          </p:sp>
          <p:sp>
            <p:nvSpPr>
              <p:cNvPr id="26779" name="Rectangle 156"/>
              <p:cNvSpPr/>
              <p:nvPr/>
            </p:nvSpPr>
            <p:spPr>
              <a:xfrm>
                <a:off x="4919" y="348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80" name="Rectangle 157"/>
              <p:cNvSpPr/>
              <p:nvPr/>
            </p:nvSpPr>
            <p:spPr>
              <a:xfrm>
                <a:off x="3339" y="3642"/>
                <a:ext cx="553"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81" name="Rectangle 158"/>
              <p:cNvSpPr/>
              <p:nvPr/>
            </p:nvSpPr>
            <p:spPr>
              <a:xfrm>
                <a:off x="3339" y="3648"/>
                <a:ext cx="4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6782" name="Rectangle 159"/>
              <p:cNvSpPr/>
              <p:nvPr/>
            </p:nvSpPr>
            <p:spPr>
              <a:xfrm>
                <a:off x="3386" y="3648"/>
                <a:ext cx="7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0</a:t>
                </a:r>
                <a:endParaRPr lang="en-US" altLang="zh-CN" sz="2000" b="1">
                  <a:latin typeface="Times New Roman" panose="02020603050405020304" charset="0"/>
                  <a:ea typeface="宋体" pitchFamily="2" charset="-122"/>
                </a:endParaRPr>
              </a:p>
            </p:txBody>
          </p:sp>
          <p:sp>
            <p:nvSpPr>
              <p:cNvPr id="26783" name="Rectangle 160"/>
              <p:cNvSpPr/>
              <p:nvPr/>
            </p:nvSpPr>
            <p:spPr>
              <a:xfrm>
                <a:off x="3459" y="3648"/>
                <a:ext cx="7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84" name="Rectangle 161"/>
              <p:cNvSpPr/>
              <p:nvPr/>
            </p:nvSpPr>
            <p:spPr>
              <a:xfrm>
                <a:off x="3532" y="3648"/>
                <a:ext cx="7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0</a:t>
                </a:r>
                <a:endParaRPr lang="en-US" altLang="zh-CN" sz="2000" b="1">
                  <a:latin typeface="Times New Roman" panose="02020603050405020304" charset="0"/>
                  <a:ea typeface="宋体" pitchFamily="2" charset="-122"/>
                </a:endParaRPr>
              </a:p>
            </p:txBody>
          </p:sp>
          <p:sp>
            <p:nvSpPr>
              <p:cNvPr id="26785" name="Rectangle 162"/>
              <p:cNvSpPr/>
              <p:nvPr/>
            </p:nvSpPr>
            <p:spPr>
              <a:xfrm>
                <a:off x="3602" y="3648"/>
                <a:ext cx="16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B</a:t>
                </a:r>
                <a:endParaRPr lang="en-US" altLang="zh-CN" sz="2000" b="1">
                  <a:latin typeface="Times New Roman" panose="02020603050405020304" charset="0"/>
                  <a:ea typeface="宋体" pitchFamily="2" charset="-122"/>
                </a:endParaRPr>
              </a:p>
            </p:txBody>
          </p:sp>
          <p:sp>
            <p:nvSpPr>
              <p:cNvPr id="26786" name="Rectangle 163"/>
              <p:cNvSpPr/>
              <p:nvPr/>
            </p:nvSpPr>
            <p:spPr>
              <a:xfrm>
                <a:off x="3772" y="3648"/>
                <a:ext cx="7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2</a:t>
                </a:r>
                <a:endParaRPr lang="en-US" altLang="zh-CN" sz="2000" b="1">
                  <a:latin typeface="Times New Roman" panose="02020603050405020304" charset="0"/>
                  <a:ea typeface="宋体" pitchFamily="2" charset="-122"/>
                </a:endParaRPr>
              </a:p>
            </p:txBody>
          </p:sp>
          <p:sp>
            <p:nvSpPr>
              <p:cNvPr id="26787" name="Rectangle 164"/>
              <p:cNvSpPr/>
              <p:nvPr/>
            </p:nvSpPr>
            <p:spPr>
              <a:xfrm>
                <a:off x="3844" y="3648"/>
                <a:ext cx="4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6788" name="Rectangle 165"/>
              <p:cNvSpPr/>
              <p:nvPr/>
            </p:nvSpPr>
            <p:spPr>
              <a:xfrm>
                <a:off x="3892" y="364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89" name="Rectangle 166"/>
              <p:cNvSpPr/>
              <p:nvPr/>
            </p:nvSpPr>
            <p:spPr>
              <a:xfrm>
                <a:off x="4299" y="3667"/>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FF"/>
                    </a:solidFill>
                    <a:latin typeface="宋体" pitchFamily="2" charset="-122"/>
                    <a:ea typeface="宋体" pitchFamily="2" charset="-122"/>
                  </a:rPr>
                  <a:t>期望</a:t>
                </a:r>
                <a:endParaRPr lang="zh-CN" altLang="en-US" sz="2000" b="1">
                  <a:latin typeface="Times New Roman" panose="02020603050405020304" charset="0"/>
                  <a:ea typeface="宋体" pitchFamily="2" charset="-122"/>
                </a:endParaRPr>
              </a:p>
            </p:txBody>
          </p:sp>
          <p:sp>
            <p:nvSpPr>
              <p:cNvPr id="26790" name="Rectangle 167"/>
              <p:cNvSpPr/>
              <p:nvPr/>
            </p:nvSpPr>
            <p:spPr>
              <a:xfrm>
                <a:off x="4588" y="3659"/>
                <a:ext cx="4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a:t>
                </a:r>
                <a:endParaRPr lang="en-US" altLang="zh-CN" sz="2000" b="1">
                  <a:latin typeface="Times New Roman" panose="02020603050405020304" charset="0"/>
                  <a:ea typeface="宋体" pitchFamily="2" charset="-122"/>
                </a:endParaRPr>
              </a:p>
            </p:txBody>
          </p:sp>
          <p:sp>
            <p:nvSpPr>
              <p:cNvPr id="26791" name="Rectangle 168"/>
              <p:cNvSpPr/>
              <p:nvPr/>
            </p:nvSpPr>
            <p:spPr>
              <a:xfrm>
                <a:off x="4636" y="3659"/>
                <a:ext cx="22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charset="0"/>
                    <a:ea typeface="宋体" pitchFamily="2" charset="-122"/>
                  </a:rPr>
                  <a:t>1,0)</a:t>
                </a:r>
                <a:endParaRPr lang="en-US" altLang="zh-CN" sz="2000" b="1">
                  <a:latin typeface="Times New Roman" panose="02020603050405020304" charset="0"/>
                  <a:ea typeface="宋体" pitchFamily="2" charset="-122"/>
                </a:endParaRPr>
              </a:p>
            </p:txBody>
          </p:sp>
          <p:sp>
            <p:nvSpPr>
              <p:cNvPr id="26792" name="Rectangle 169"/>
              <p:cNvSpPr/>
              <p:nvPr/>
            </p:nvSpPr>
            <p:spPr>
              <a:xfrm>
                <a:off x="4864" y="3659"/>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sp>
          <p:nvSpPr>
            <p:cNvPr id="26793" name="Rectangle 170"/>
            <p:cNvSpPr/>
            <p:nvPr/>
          </p:nvSpPr>
          <p:spPr>
            <a:xfrm>
              <a:off x="430" y="3849"/>
              <a:ext cx="20" cy="96"/>
            </a:xfrm>
            <a:prstGeom prst="rect">
              <a:avLst/>
            </a:prstGeom>
            <a:noFill/>
            <a:ln w="9525">
              <a:noFill/>
            </a:ln>
          </p:spPr>
          <p:txBody>
            <a:bodyPr wrap="none" lIns="0" tIns="0" rIns="0" bIns="0" anchor="t" anchorCtr="0">
              <a:spAutoFit/>
            </a:bodyPr>
            <a:p>
              <a:pPr indent="0" eaLnBrk="0" hangingPunct="0"/>
              <a:r>
                <a:rPr lang="en-US" altLang="zh-CN" sz="1000">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26794" name="Group 171"/>
            <p:cNvGrpSpPr/>
            <p:nvPr/>
          </p:nvGrpSpPr>
          <p:grpSpPr>
            <a:xfrm>
              <a:off x="1433" y="1135"/>
              <a:ext cx="2495" cy="2686"/>
              <a:chOff x="1433" y="1135"/>
              <a:chExt cx="2495" cy="2686"/>
            </a:xfrm>
          </p:grpSpPr>
          <p:sp>
            <p:nvSpPr>
              <p:cNvPr id="26795" name="Rectangle 172"/>
              <p:cNvSpPr/>
              <p:nvPr/>
            </p:nvSpPr>
            <p:spPr>
              <a:xfrm>
                <a:off x="1433" y="1135"/>
                <a:ext cx="553"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96" name="Rectangle 173"/>
              <p:cNvSpPr/>
              <p:nvPr/>
            </p:nvSpPr>
            <p:spPr>
              <a:xfrm>
                <a:off x="1433" y="1141"/>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1, A0)</a:t>
                </a:r>
                <a:endParaRPr lang="en-US" altLang="zh-CN" sz="2000" b="1">
                  <a:latin typeface="Times New Roman" panose="02020603050405020304" charset="0"/>
                  <a:ea typeface="宋体" pitchFamily="2" charset="-122"/>
                </a:endParaRPr>
              </a:p>
            </p:txBody>
          </p:sp>
          <p:sp>
            <p:nvSpPr>
              <p:cNvPr id="26797" name="Rectangle 174"/>
              <p:cNvSpPr/>
              <p:nvPr/>
            </p:nvSpPr>
            <p:spPr>
              <a:xfrm>
                <a:off x="1986" y="1141"/>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98" name="Rectangle 175"/>
              <p:cNvSpPr/>
              <p:nvPr/>
            </p:nvSpPr>
            <p:spPr>
              <a:xfrm>
                <a:off x="2379" y="1141"/>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799" name="Rectangle 176"/>
              <p:cNvSpPr/>
              <p:nvPr/>
            </p:nvSpPr>
            <p:spPr>
              <a:xfrm>
                <a:off x="3339" y="1135"/>
                <a:ext cx="553"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800" name="Rectangle 177"/>
              <p:cNvSpPr/>
              <p:nvPr/>
            </p:nvSpPr>
            <p:spPr>
              <a:xfrm>
                <a:off x="3339" y="1141"/>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(0, 1, B0)</a:t>
                </a:r>
                <a:endParaRPr lang="en-US" altLang="zh-CN" sz="2000" b="1">
                  <a:latin typeface="Times New Roman" panose="02020603050405020304" charset="0"/>
                  <a:ea typeface="宋体" pitchFamily="2" charset="-122"/>
                </a:endParaRPr>
              </a:p>
            </p:txBody>
          </p:sp>
          <p:sp>
            <p:nvSpPr>
              <p:cNvPr id="26801" name="Rectangle 178"/>
              <p:cNvSpPr/>
              <p:nvPr/>
            </p:nvSpPr>
            <p:spPr>
              <a:xfrm>
                <a:off x="3892" y="1141"/>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02" name="Rectangle 179"/>
              <p:cNvSpPr/>
              <p:nvPr/>
            </p:nvSpPr>
            <p:spPr>
              <a:xfrm>
                <a:off x="1433" y="1328"/>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03" name="Rectangle 180"/>
              <p:cNvSpPr/>
              <p:nvPr/>
            </p:nvSpPr>
            <p:spPr>
              <a:xfrm>
                <a:off x="2379" y="1328"/>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04" name="Rectangle 181"/>
              <p:cNvSpPr/>
              <p:nvPr/>
            </p:nvSpPr>
            <p:spPr>
              <a:xfrm>
                <a:off x="1433" y="149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05" name="Rectangle 182"/>
              <p:cNvSpPr/>
              <p:nvPr/>
            </p:nvSpPr>
            <p:spPr>
              <a:xfrm>
                <a:off x="2379" y="149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06" name="Rectangle 183"/>
              <p:cNvSpPr/>
              <p:nvPr/>
            </p:nvSpPr>
            <p:spPr>
              <a:xfrm>
                <a:off x="2058" y="1680"/>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07" name="Rectangle 184"/>
              <p:cNvSpPr/>
              <p:nvPr/>
            </p:nvSpPr>
            <p:spPr>
              <a:xfrm>
                <a:off x="2379" y="1680"/>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08" name="Rectangle 185"/>
              <p:cNvSpPr/>
              <p:nvPr/>
            </p:nvSpPr>
            <p:spPr>
              <a:xfrm>
                <a:off x="3339" y="1680"/>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09" name="Rectangle 186"/>
              <p:cNvSpPr/>
              <p:nvPr/>
            </p:nvSpPr>
            <p:spPr>
              <a:xfrm>
                <a:off x="2379" y="1845"/>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10" name="Rectangle 187"/>
              <p:cNvSpPr/>
              <p:nvPr/>
            </p:nvSpPr>
            <p:spPr>
              <a:xfrm>
                <a:off x="3339" y="1845"/>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11" name="Rectangle 188"/>
              <p:cNvSpPr/>
              <p:nvPr/>
            </p:nvSpPr>
            <p:spPr>
              <a:xfrm>
                <a:off x="2379" y="2032"/>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12" name="Rectangle 189"/>
              <p:cNvSpPr/>
              <p:nvPr/>
            </p:nvSpPr>
            <p:spPr>
              <a:xfrm>
                <a:off x="2379" y="2219"/>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13" name="Rectangle 190"/>
              <p:cNvSpPr/>
              <p:nvPr/>
            </p:nvSpPr>
            <p:spPr>
              <a:xfrm>
                <a:off x="1433" y="2405"/>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14" name="Rectangle 191"/>
              <p:cNvSpPr/>
              <p:nvPr/>
            </p:nvSpPr>
            <p:spPr>
              <a:xfrm>
                <a:off x="2379" y="2405"/>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15" name="Rectangle 192"/>
              <p:cNvSpPr/>
              <p:nvPr/>
            </p:nvSpPr>
            <p:spPr>
              <a:xfrm>
                <a:off x="1433" y="2570"/>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16" name="Rectangle 193"/>
              <p:cNvSpPr/>
              <p:nvPr/>
            </p:nvSpPr>
            <p:spPr>
              <a:xfrm>
                <a:off x="2379" y="2570"/>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17" name="Rectangle 194"/>
              <p:cNvSpPr/>
              <p:nvPr/>
            </p:nvSpPr>
            <p:spPr>
              <a:xfrm>
                <a:off x="2379" y="2757"/>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18" name="Rectangle 195"/>
              <p:cNvSpPr/>
              <p:nvPr/>
            </p:nvSpPr>
            <p:spPr>
              <a:xfrm>
                <a:off x="3339" y="2757"/>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19" name="Rectangle 196"/>
              <p:cNvSpPr/>
              <p:nvPr/>
            </p:nvSpPr>
            <p:spPr>
              <a:xfrm>
                <a:off x="2379" y="292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20" name="Rectangle 197"/>
              <p:cNvSpPr/>
              <p:nvPr/>
            </p:nvSpPr>
            <p:spPr>
              <a:xfrm>
                <a:off x="3339" y="292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21" name="Rectangle 198"/>
              <p:cNvSpPr/>
              <p:nvPr/>
            </p:nvSpPr>
            <p:spPr>
              <a:xfrm>
                <a:off x="2379" y="3109"/>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22" name="Rectangle 199"/>
              <p:cNvSpPr/>
              <p:nvPr/>
            </p:nvSpPr>
            <p:spPr>
              <a:xfrm>
                <a:off x="2379" y="3296"/>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23" name="Rectangle 200"/>
              <p:cNvSpPr/>
              <p:nvPr/>
            </p:nvSpPr>
            <p:spPr>
              <a:xfrm>
                <a:off x="1433" y="3483"/>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24" name="Rectangle 201"/>
              <p:cNvSpPr/>
              <p:nvPr/>
            </p:nvSpPr>
            <p:spPr>
              <a:xfrm>
                <a:off x="2379" y="3483"/>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25" name="Rectangle 202"/>
              <p:cNvSpPr/>
              <p:nvPr/>
            </p:nvSpPr>
            <p:spPr>
              <a:xfrm>
                <a:off x="1433" y="364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sp>
            <p:nvSpPr>
              <p:cNvPr id="26826" name="Rectangle 203"/>
              <p:cNvSpPr/>
              <p:nvPr/>
            </p:nvSpPr>
            <p:spPr>
              <a:xfrm>
                <a:off x="2379" y="364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charset="0"/>
                    <a:ea typeface="宋体" pitchFamily="2" charset="-122"/>
                  </a:rPr>
                  <a:t> </a:t>
                </a:r>
                <a:endParaRPr lang="en-US" altLang="zh-CN" sz="2000" b="1">
                  <a:latin typeface="Times New Roman" panose="02020603050405020304" charset="0"/>
                  <a:ea typeface="宋体" pitchFamily="2" charset="-122"/>
                </a:endParaRPr>
              </a:p>
            </p:txBody>
          </p:sp>
          <p:grpSp>
            <p:nvGrpSpPr>
              <p:cNvPr id="26827" name="Group 204"/>
              <p:cNvGrpSpPr/>
              <p:nvPr/>
            </p:nvGrpSpPr>
            <p:grpSpPr>
              <a:xfrm>
                <a:off x="2024" y="1245"/>
                <a:ext cx="1370" cy="181"/>
                <a:chOff x="2057" y="1271"/>
                <a:chExt cx="1357" cy="179"/>
              </a:xfrm>
            </p:grpSpPr>
            <p:sp>
              <p:nvSpPr>
                <p:cNvPr id="26828" name="Freeform 205"/>
                <p:cNvSpPr/>
                <p:nvPr/>
              </p:nvSpPr>
              <p:spPr>
                <a:xfrm>
                  <a:off x="2057" y="1271"/>
                  <a:ext cx="1252" cy="137"/>
                </a:xfrm>
                <a:custGeom>
                  <a:avLst/>
                  <a:gdLst/>
                  <a:ahLst/>
                  <a:cxnLst>
                    <a:cxn ang="0">
                      <a:pos x="0" y="0"/>
                    </a:cxn>
                    <a:cxn ang="0">
                      <a:pos x="0" y="0"/>
                    </a:cxn>
                    <a:cxn ang="0">
                      <a:pos x="2" y="0"/>
                    </a:cxn>
                    <a:cxn ang="0">
                      <a:pos x="2" y="0"/>
                    </a:cxn>
                    <a:cxn ang="0">
                      <a:pos x="0" y="0"/>
                    </a:cxn>
                  </a:cxnLst>
                  <a:pathLst>
                    <a:path w="2505" h="275">
                      <a:moveTo>
                        <a:pt x="4" y="0"/>
                      </a:moveTo>
                      <a:lnTo>
                        <a:pt x="0" y="48"/>
                      </a:lnTo>
                      <a:lnTo>
                        <a:pt x="2501" y="275"/>
                      </a:lnTo>
                      <a:lnTo>
                        <a:pt x="2505" y="228"/>
                      </a:lnTo>
                      <a:lnTo>
                        <a:pt x="4" y="0"/>
                      </a:lnTo>
                      <a:close/>
                    </a:path>
                  </a:pathLst>
                </a:custGeom>
                <a:solidFill>
                  <a:srgbClr val="FFCC00"/>
                </a:solidFill>
                <a:ln w="9525">
                  <a:noFill/>
                </a:ln>
              </p:spPr>
              <p:txBody>
                <a:bodyPr/>
                <a:p>
                  <a:endParaRPr lang="zh-CN" altLang="en-US"/>
                </a:p>
              </p:txBody>
            </p:sp>
            <p:sp>
              <p:nvSpPr>
                <p:cNvPr id="26829" name="Freeform 206"/>
                <p:cNvSpPr/>
                <p:nvPr/>
              </p:nvSpPr>
              <p:spPr>
                <a:xfrm>
                  <a:off x="3302" y="1343"/>
                  <a:ext cx="112" cy="107"/>
                </a:xfrm>
                <a:custGeom>
                  <a:avLst/>
                  <a:gdLst/>
                  <a:ahLst/>
                  <a:cxnLst>
                    <a:cxn ang="0">
                      <a:pos x="0" y="0"/>
                    </a:cxn>
                    <a:cxn ang="0">
                      <a:pos x="1" y="0"/>
                    </a:cxn>
                    <a:cxn ang="0">
                      <a:pos x="1" y="0"/>
                    </a:cxn>
                    <a:cxn ang="0">
                      <a:pos x="0" y="0"/>
                    </a:cxn>
                  </a:cxnLst>
                  <a:pathLst>
                    <a:path w="224" h="215">
                      <a:moveTo>
                        <a:pt x="0" y="215"/>
                      </a:moveTo>
                      <a:lnTo>
                        <a:pt x="224" y="126"/>
                      </a:lnTo>
                      <a:lnTo>
                        <a:pt x="19" y="0"/>
                      </a:lnTo>
                      <a:lnTo>
                        <a:pt x="0" y="215"/>
                      </a:lnTo>
                      <a:close/>
                    </a:path>
                  </a:pathLst>
                </a:custGeom>
                <a:solidFill>
                  <a:srgbClr val="FFCC00"/>
                </a:solidFill>
                <a:ln w="9525">
                  <a:noFill/>
                </a:ln>
              </p:spPr>
              <p:txBody>
                <a:bodyPr/>
                <a:p>
                  <a:endParaRPr lang="zh-CN" altLang="en-US"/>
                </a:p>
              </p:txBody>
            </p:sp>
          </p:grpSp>
          <p:grpSp>
            <p:nvGrpSpPr>
              <p:cNvPr id="26830" name="Group 207"/>
              <p:cNvGrpSpPr/>
              <p:nvPr/>
            </p:nvGrpSpPr>
            <p:grpSpPr>
              <a:xfrm>
                <a:off x="2016" y="1200"/>
                <a:ext cx="1373" cy="529"/>
                <a:chOff x="2058" y="1210"/>
                <a:chExt cx="1360" cy="524"/>
              </a:xfrm>
            </p:grpSpPr>
            <p:sp>
              <p:nvSpPr>
                <p:cNvPr id="26831" name="Freeform 208"/>
                <p:cNvSpPr/>
                <p:nvPr/>
              </p:nvSpPr>
              <p:spPr>
                <a:xfrm>
                  <a:off x="2152" y="1210"/>
                  <a:ext cx="1266" cy="486"/>
                </a:xfrm>
                <a:custGeom>
                  <a:avLst/>
                  <a:gdLst/>
                  <a:ahLst/>
                  <a:cxnLst>
                    <a:cxn ang="0">
                      <a:pos x="3" y="1"/>
                    </a:cxn>
                    <a:cxn ang="0">
                      <a:pos x="3" y="0"/>
                    </a:cxn>
                    <a:cxn ang="0">
                      <a:pos x="0" y="1"/>
                    </a:cxn>
                    <a:cxn ang="0">
                      <a:pos x="1" y="1"/>
                    </a:cxn>
                    <a:cxn ang="0">
                      <a:pos x="3" y="1"/>
                    </a:cxn>
                  </a:cxnLst>
                  <a:pathLst>
                    <a:path w="2532" h="971">
                      <a:moveTo>
                        <a:pt x="2532" y="43"/>
                      </a:moveTo>
                      <a:lnTo>
                        <a:pt x="2515" y="0"/>
                      </a:lnTo>
                      <a:lnTo>
                        <a:pt x="0" y="927"/>
                      </a:lnTo>
                      <a:lnTo>
                        <a:pt x="18" y="971"/>
                      </a:lnTo>
                      <a:lnTo>
                        <a:pt x="2532" y="43"/>
                      </a:lnTo>
                      <a:close/>
                    </a:path>
                  </a:pathLst>
                </a:custGeom>
                <a:solidFill>
                  <a:srgbClr val="99CC00"/>
                </a:solidFill>
                <a:ln w="9525">
                  <a:noFill/>
                </a:ln>
              </p:spPr>
              <p:txBody>
                <a:bodyPr/>
                <a:p>
                  <a:endParaRPr lang="zh-CN" altLang="en-US"/>
                </a:p>
              </p:txBody>
            </p:sp>
            <p:sp>
              <p:nvSpPr>
                <p:cNvPr id="26832" name="Freeform 209"/>
                <p:cNvSpPr/>
                <p:nvPr/>
              </p:nvSpPr>
              <p:spPr>
                <a:xfrm>
                  <a:off x="2058" y="1635"/>
                  <a:ext cx="120" cy="99"/>
                </a:xfrm>
                <a:custGeom>
                  <a:avLst/>
                  <a:gdLst/>
                  <a:ahLst/>
                  <a:cxnLst>
                    <a:cxn ang="0">
                      <a:pos x="1" y="0"/>
                    </a:cxn>
                    <a:cxn ang="0">
                      <a:pos x="0" y="0"/>
                    </a:cxn>
                    <a:cxn ang="0">
                      <a:pos x="1" y="0"/>
                    </a:cxn>
                    <a:cxn ang="0">
                      <a:pos x="1" y="0"/>
                    </a:cxn>
                  </a:cxnLst>
                  <a:pathLst>
                    <a:path w="240" h="199">
                      <a:moveTo>
                        <a:pt x="164" y="0"/>
                      </a:moveTo>
                      <a:lnTo>
                        <a:pt x="0" y="174"/>
                      </a:lnTo>
                      <a:lnTo>
                        <a:pt x="240" y="199"/>
                      </a:lnTo>
                      <a:lnTo>
                        <a:pt x="164" y="0"/>
                      </a:lnTo>
                      <a:close/>
                    </a:path>
                  </a:pathLst>
                </a:custGeom>
                <a:solidFill>
                  <a:srgbClr val="99CC00"/>
                </a:solidFill>
                <a:ln w="9525">
                  <a:noFill/>
                </a:ln>
              </p:spPr>
              <p:txBody>
                <a:bodyPr/>
                <a:p>
                  <a:endParaRPr lang="zh-CN" altLang="en-US"/>
                </a:p>
              </p:txBody>
            </p:sp>
          </p:grpSp>
          <p:grpSp>
            <p:nvGrpSpPr>
              <p:cNvPr id="26833" name="Group 210"/>
              <p:cNvGrpSpPr/>
              <p:nvPr/>
            </p:nvGrpSpPr>
            <p:grpSpPr>
              <a:xfrm>
                <a:off x="2068" y="1495"/>
                <a:ext cx="1373" cy="530"/>
                <a:chOff x="2100" y="1518"/>
                <a:chExt cx="1360" cy="525"/>
              </a:xfrm>
            </p:grpSpPr>
            <p:sp>
              <p:nvSpPr>
                <p:cNvPr id="26834" name="Freeform 211"/>
                <p:cNvSpPr/>
                <p:nvPr/>
              </p:nvSpPr>
              <p:spPr>
                <a:xfrm>
                  <a:off x="2194" y="1518"/>
                  <a:ext cx="1266" cy="486"/>
                </a:xfrm>
                <a:custGeom>
                  <a:avLst/>
                  <a:gdLst/>
                  <a:ahLst/>
                  <a:cxnLst>
                    <a:cxn ang="0">
                      <a:pos x="3" y="1"/>
                    </a:cxn>
                    <a:cxn ang="0">
                      <a:pos x="3" y="0"/>
                    </a:cxn>
                    <a:cxn ang="0">
                      <a:pos x="0" y="1"/>
                    </a:cxn>
                    <a:cxn ang="0">
                      <a:pos x="1" y="1"/>
                    </a:cxn>
                    <a:cxn ang="0">
                      <a:pos x="3" y="1"/>
                    </a:cxn>
                  </a:cxnLst>
                  <a:pathLst>
                    <a:path w="2531" h="972">
                      <a:moveTo>
                        <a:pt x="2531" y="44"/>
                      </a:moveTo>
                      <a:lnTo>
                        <a:pt x="2514" y="0"/>
                      </a:lnTo>
                      <a:lnTo>
                        <a:pt x="0" y="928"/>
                      </a:lnTo>
                      <a:lnTo>
                        <a:pt x="17" y="972"/>
                      </a:lnTo>
                      <a:lnTo>
                        <a:pt x="2531" y="44"/>
                      </a:lnTo>
                      <a:close/>
                    </a:path>
                  </a:pathLst>
                </a:custGeom>
                <a:solidFill>
                  <a:srgbClr val="99CC00"/>
                </a:solidFill>
                <a:ln w="9525">
                  <a:noFill/>
                </a:ln>
              </p:spPr>
              <p:txBody>
                <a:bodyPr/>
                <a:p>
                  <a:endParaRPr lang="zh-CN" altLang="en-US"/>
                </a:p>
              </p:txBody>
            </p:sp>
            <p:sp>
              <p:nvSpPr>
                <p:cNvPr id="26835" name="Freeform 212"/>
                <p:cNvSpPr/>
                <p:nvPr/>
              </p:nvSpPr>
              <p:spPr>
                <a:xfrm>
                  <a:off x="2100" y="1943"/>
                  <a:ext cx="120" cy="100"/>
                </a:xfrm>
                <a:custGeom>
                  <a:avLst/>
                  <a:gdLst/>
                  <a:ahLst/>
                  <a:cxnLst>
                    <a:cxn ang="0">
                      <a:pos x="1" y="0"/>
                    </a:cxn>
                    <a:cxn ang="0">
                      <a:pos x="0" y="1"/>
                    </a:cxn>
                    <a:cxn ang="0">
                      <a:pos x="1" y="1"/>
                    </a:cxn>
                    <a:cxn ang="0">
                      <a:pos x="1" y="0"/>
                    </a:cxn>
                  </a:cxnLst>
                  <a:pathLst>
                    <a:path w="239" h="199">
                      <a:moveTo>
                        <a:pt x="163" y="0"/>
                      </a:moveTo>
                      <a:lnTo>
                        <a:pt x="0" y="173"/>
                      </a:lnTo>
                      <a:lnTo>
                        <a:pt x="239" y="199"/>
                      </a:lnTo>
                      <a:lnTo>
                        <a:pt x="163" y="0"/>
                      </a:lnTo>
                      <a:close/>
                    </a:path>
                  </a:pathLst>
                </a:custGeom>
                <a:solidFill>
                  <a:srgbClr val="99CC00"/>
                </a:solidFill>
                <a:ln w="9525">
                  <a:noFill/>
                </a:ln>
              </p:spPr>
              <p:txBody>
                <a:bodyPr/>
                <a:p>
                  <a:endParaRPr lang="zh-CN" altLang="en-US"/>
                </a:p>
              </p:txBody>
            </p:sp>
          </p:grpSp>
          <p:grpSp>
            <p:nvGrpSpPr>
              <p:cNvPr id="26836" name="Group 213"/>
              <p:cNvGrpSpPr/>
              <p:nvPr/>
            </p:nvGrpSpPr>
            <p:grpSpPr>
              <a:xfrm>
                <a:off x="1968" y="1920"/>
                <a:ext cx="1369" cy="180"/>
                <a:chOff x="2016" y="1927"/>
                <a:chExt cx="1356" cy="179"/>
              </a:xfrm>
            </p:grpSpPr>
            <p:sp>
              <p:nvSpPr>
                <p:cNvPr id="26837" name="Freeform 214"/>
                <p:cNvSpPr/>
                <p:nvPr/>
              </p:nvSpPr>
              <p:spPr>
                <a:xfrm>
                  <a:off x="2016" y="1927"/>
                  <a:ext cx="1253" cy="138"/>
                </a:xfrm>
                <a:custGeom>
                  <a:avLst/>
                  <a:gdLst/>
                  <a:ahLst/>
                  <a:cxnLst>
                    <a:cxn ang="0">
                      <a:pos x="1" y="0"/>
                    </a:cxn>
                    <a:cxn ang="0">
                      <a:pos x="0" y="1"/>
                    </a:cxn>
                    <a:cxn ang="0">
                      <a:pos x="3" y="1"/>
                    </a:cxn>
                    <a:cxn ang="0">
                      <a:pos x="3" y="1"/>
                    </a:cxn>
                    <a:cxn ang="0">
                      <a:pos x="1" y="0"/>
                    </a:cxn>
                  </a:cxnLst>
                  <a:pathLst>
                    <a:path w="2505" h="275">
                      <a:moveTo>
                        <a:pt x="4" y="0"/>
                      </a:moveTo>
                      <a:lnTo>
                        <a:pt x="0" y="47"/>
                      </a:lnTo>
                      <a:lnTo>
                        <a:pt x="2501" y="275"/>
                      </a:lnTo>
                      <a:lnTo>
                        <a:pt x="2505" y="228"/>
                      </a:lnTo>
                      <a:lnTo>
                        <a:pt x="4" y="0"/>
                      </a:lnTo>
                      <a:close/>
                    </a:path>
                  </a:pathLst>
                </a:custGeom>
                <a:solidFill>
                  <a:srgbClr val="FFCC00"/>
                </a:solidFill>
                <a:ln w="9525">
                  <a:noFill/>
                </a:ln>
              </p:spPr>
              <p:txBody>
                <a:bodyPr/>
                <a:p>
                  <a:endParaRPr lang="zh-CN" altLang="en-US"/>
                </a:p>
              </p:txBody>
            </p:sp>
            <p:sp>
              <p:nvSpPr>
                <p:cNvPr id="26838" name="Freeform 215"/>
                <p:cNvSpPr/>
                <p:nvPr/>
              </p:nvSpPr>
              <p:spPr>
                <a:xfrm>
                  <a:off x="3261" y="1999"/>
                  <a:ext cx="111" cy="107"/>
                </a:xfrm>
                <a:custGeom>
                  <a:avLst/>
                  <a:gdLst/>
                  <a:ahLst/>
                  <a:cxnLst>
                    <a:cxn ang="0">
                      <a:pos x="0" y="0"/>
                    </a:cxn>
                    <a:cxn ang="0">
                      <a:pos x="1" y="0"/>
                    </a:cxn>
                    <a:cxn ang="0">
                      <a:pos x="1" y="0"/>
                    </a:cxn>
                    <a:cxn ang="0">
                      <a:pos x="0" y="0"/>
                    </a:cxn>
                  </a:cxnLst>
                  <a:pathLst>
                    <a:path w="222" h="215">
                      <a:moveTo>
                        <a:pt x="0" y="215"/>
                      </a:moveTo>
                      <a:lnTo>
                        <a:pt x="222" y="125"/>
                      </a:lnTo>
                      <a:lnTo>
                        <a:pt x="19" y="0"/>
                      </a:lnTo>
                      <a:lnTo>
                        <a:pt x="0" y="215"/>
                      </a:lnTo>
                      <a:close/>
                    </a:path>
                  </a:pathLst>
                </a:custGeom>
                <a:solidFill>
                  <a:srgbClr val="FFCC00"/>
                </a:solidFill>
                <a:ln w="9525">
                  <a:noFill/>
                </a:ln>
              </p:spPr>
              <p:txBody>
                <a:bodyPr/>
                <a:p>
                  <a:endParaRPr lang="zh-CN" altLang="en-US"/>
                </a:p>
              </p:txBody>
            </p:sp>
          </p:grpSp>
          <p:grpSp>
            <p:nvGrpSpPr>
              <p:cNvPr id="26839" name="Group 216"/>
              <p:cNvGrpSpPr/>
              <p:nvPr/>
            </p:nvGrpSpPr>
            <p:grpSpPr>
              <a:xfrm>
                <a:off x="1983" y="2281"/>
                <a:ext cx="1369" cy="181"/>
                <a:chOff x="2016" y="2297"/>
                <a:chExt cx="1356" cy="179"/>
              </a:xfrm>
            </p:grpSpPr>
            <p:sp>
              <p:nvSpPr>
                <p:cNvPr id="26840" name="Freeform 217"/>
                <p:cNvSpPr/>
                <p:nvPr/>
              </p:nvSpPr>
              <p:spPr>
                <a:xfrm>
                  <a:off x="2016" y="2297"/>
                  <a:ext cx="1253" cy="138"/>
                </a:xfrm>
                <a:custGeom>
                  <a:avLst/>
                  <a:gdLst/>
                  <a:ahLst/>
                  <a:cxnLst>
                    <a:cxn ang="0">
                      <a:pos x="1" y="0"/>
                    </a:cxn>
                    <a:cxn ang="0">
                      <a:pos x="0" y="1"/>
                    </a:cxn>
                    <a:cxn ang="0">
                      <a:pos x="3" y="1"/>
                    </a:cxn>
                    <a:cxn ang="0">
                      <a:pos x="3" y="1"/>
                    </a:cxn>
                    <a:cxn ang="0">
                      <a:pos x="1" y="0"/>
                    </a:cxn>
                  </a:cxnLst>
                  <a:pathLst>
                    <a:path w="2505" h="275">
                      <a:moveTo>
                        <a:pt x="4" y="0"/>
                      </a:moveTo>
                      <a:lnTo>
                        <a:pt x="0" y="47"/>
                      </a:lnTo>
                      <a:lnTo>
                        <a:pt x="2501" y="275"/>
                      </a:lnTo>
                      <a:lnTo>
                        <a:pt x="2505" y="228"/>
                      </a:lnTo>
                      <a:lnTo>
                        <a:pt x="4" y="0"/>
                      </a:lnTo>
                      <a:close/>
                    </a:path>
                  </a:pathLst>
                </a:custGeom>
                <a:solidFill>
                  <a:srgbClr val="FFCC00"/>
                </a:solidFill>
                <a:ln w="9525">
                  <a:noFill/>
                </a:ln>
              </p:spPr>
              <p:txBody>
                <a:bodyPr/>
                <a:p>
                  <a:endParaRPr lang="zh-CN" altLang="en-US"/>
                </a:p>
              </p:txBody>
            </p:sp>
            <p:sp>
              <p:nvSpPr>
                <p:cNvPr id="26841" name="Freeform 218"/>
                <p:cNvSpPr/>
                <p:nvPr/>
              </p:nvSpPr>
              <p:spPr>
                <a:xfrm>
                  <a:off x="3261" y="2369"/>
                  <a:ext cx="111" cy="107"/>
                </a:xfrm>
                <a:custGeom>
                  <a:avLst/>
                  <a:gdLst/>
                  <a:ahLst/>
                  <a:cxnLst>
                    <a:cxn ang="0">
                      <a:pos x="0" y="1"/>
                    </a:cxn>
                    <a:cxn ang="0">
                      <a:pos x="1" y="1"/>
                    </a:cxn>
                    <a:cxn ang="0">
                      <a:pos x="1" y="0"/>
                    </a:cxn>
                    <a:cxn ang="0">
                      <a:pos x="0" y="1"/>
                    </a:cxn>
                  </a:cxnLst>
                  <a:pathLst>
                    <a:path w="222" h="214">
                      <a:moveTo>
                        <a:pt x="0" y="214"/>
                      </a:moveTo>
                      <a:lnTo>
                        <a:pt x="222" y="125"/>
                      </a:lnTo>
                      <a:lnTo>
                        <a:pt x="19" y="0"/>
                      </a:lnTo>
                      <a:lnTo>
                        <a:pt x="0" y="214"/>
                      </a:lnTo>
                      <a:close/>
                    </a:path>
                  </a:pathLst>
                </a:custGeom>
                <a:solidFill>
                  <a:srgbClr val="FFCC00"/>
                </a:solidFill>
                <a:ln w="9525">
                  <a:noFill/>
                </a:ln>
              </p:spPr>
              <p:txBody>
                <a:bodyPr/>
                <a:p>
                  <a:endParaRPr lang="zh-CN" altLang="en-US"/>
                </a:p>
              </p:txBody>
            </p:sp>
          </p:grpSp>
          <p:grpSp>
            <p:nvGrpSpPr>
              <p:cNvPr id="26842" name="Group 219"/>
              <p:cNvGrpSpPr/>
              <p:nvPr/>
            </p:nvGrpSpPr>
            <p:grpSpPr>
              <a:xfrm>
                <a:off x="2068" y="2282"/>
                <a:ext cx="1288" cy="483"/>
                <a:chOff x="2100" y="2298"/>
                <a:chExt cx="1276" cy="478"/>
              </a:xfrm>
            </p:grpSpPr>
            <p:sp>
              <p:nvSpPr>
                <p:cNvPr id="26843" name="Freeform 220"/>
                <p:cNvSpPr/>
                <p:nvPr/>
              </p:nvSpPr>
              <p:spPr>
                <a:xfrm>
                  <a:off x="2194" y="2298"/>
                  <a:ext cx="1182" cy="439"/>
                </a:xfrm>
                <a:custGeom>
                  <a:avLst/>
                  <a:gdLst/>
                  <a:ahLst/>
                  <a:cxnLst>
                    <a:cxn ang="0">
                      <a:pos x="3" y="1"/>
                    </a:cxn>
                    <a:cxn ang="0">
                      <a:pos x="3" y="0"/>
                    </a:cxn>
                    <a:cxn ang="0">
                      <a:pos x="0" y="1"/>
                    </a:cxn>
                    <a:cxn ang="0">
                      <a:pos x="1" y="1"/>
                    </a:cxn>
                    <a:cxn ang="0">
                      <a:pos x="3" y="1"/>
                    </a:cxn>
                  </a:cxnLst>
                  <a:pathLst>
                    <a:path w="2364" h="878">
                      <a:moveTo>
                        <a:pt x="2364" y="43"/>
                      </a:moveTo>
                      <a:lnTo>
                        <a:pt x="2349" y="0"/>
                      </a:lnTo>
                      <a:lnTo>
                        <a:pt x="0" y="835"/>
                      </a:lnTo>
                      <a:lnTo>
                        <a:pt x="15" y="878"/>
                      </a:lnTo>
                      <a:lnTo>
                        <a:pt x="2364" y="43"/>
                      </a:lnTo>
                      <a:close/>
                    </a:path>
                  </a:pathLst>
                </a:custGeom>
                <a:solidFill>
                  <a:srgbClr val="99CC00"/>
                </a:solidFill>
                <a:ln w="9525">
                  <a:noFill/>
                </a:ln>
              </p:spPr>
              <p:txBody>
                <a:bodyPr/>
                <a:p>
                  <a:endParaRPr lang="zh-CN" altLang="en-US"/>
                </a:p>
              </p:txBody>
            </p:sp>
            <p:sp>
              <p:nvSpPr>
                <p:cNvPr id="26844" name="Freeform 221"/>
                <p:cNvSpPr/>
                <p:nvPr/>
              </p:nvSpPr>
              <p:spPr>
                <a:xfrm>
                  <a:off x="2100" y="2675"/>
                  <a:ext cx="119" cy="101"/>
                </a:xfrm>
                <a:custGeom>
                  <a:avLst/>
                  <a:gdLst/>
                  <a:ahLst/>
                  <a:cxnLst>
                    <a:cxn ang="0">
                      <a:pos x="1" y="0"/>
                    </a:cxn>
                    <a:cxn ang="0">
                      <a:pos x="0" y="1"/>
                    </a:cxn>
                    <a:cxn ang="0">
                      <a:pos x="1" y="1"/>
                    </a:cxn>
                    <a:cxn ang="0">
                      <a:pos x="1" y="0"/>
                    </a:cxn>
                  </a:cxnLst>
                  <a:pathLst>
                    <a:path w="238" h="201">
                      <a:moveTo>
                        <a:pt x="165" y="0"/>
                      </a:moveTo>
                      <a:lnTo>
                        <a:pt x="0" y="173"/>
                      </a:lnTo>
                      <a:lnTo>
                        <a:pt x="238" y="201"/>
                      </a:lnTo>
                      <a:lnTo>
                        <a:pt x="165" y="0"/>
                      </a:lnTo>
                      <a:close/>
                    </a:path>
                  </a:pathLst>
                </a:custGeom>
                <a:solidFill>
                  <a:srgbClr val="99CC00"/>
                </a:solidFill>
                <a:ln w="9525">
                  <a:noFill/>
                </a:ln>
              </p:spPr>
              <p:txBody>
                <a:bodyPr/>
                <a:p>
                  <a:endParaRPr lang="zh-CN" altLang="en-US"/>
                </a:p>
              </p:txBody>
            </p:sp>
          </p:grpSp>
          <p:grpSp>
            <p:nvGrpSpPr>
              <p:cNvPr id="26845" name="Group 222"/>
              <p:cNvGrpSpPr/>
              <p:nvPr/>
            </p:nvGrpSpPr>
            <p:grpSpPr>
              <a:xfrm>
                <a:off x="1968" y="2592"/>
                <a:ext cx="1372" cy="530"/>
                <a:chOff x="2018" y="2628"/>
                <a:chExt cx="1359" cy="525"/>
              </a:xfrm>
            </p:grpSpPr>
            <p:sp>
              <p:nvSpPr>
                <p:cNvPr id="26846" name="Freeform 223"/>
                <p:cNvSpPr/>
                <p:nvPr/>
              </p:nvSpPr>
              <p:spPr>
                <a:xfrm>
                  <a:off x="2111" y="2628"/>
                  <a:ext cx="1266" cy="486"/>
                </a:xfrm>
                <a:custGeom>
                  <a:avLst/>
                  <a:gdLst/>
                  <a:ahLst/>
                  <a:cxnLst>
                    <a:cxn ang="0">
                      <a:pos x="3" y="1"/>
                    </a:cxn>
                    <a:cxn ang="0">
                      <a:pos x="3" y="0"/>
                    </a:cxn>
                    <a:cxn ang="0">
                      <a:pos x="0" y="1"/>
                    </a:cxn>
                    <a:cxn ang="0">
                      <a:pos x="1" y="1"/>
                    </a:cxn>
                    <a:cxn ang="0">
                      <a:pos x="3" y="1"/>
                    </a:cxn>
                  </a:cxnLst>
                  <a:pathLst>
                    <a:path w="2531" h="971">
                      <a:moveTo>
                        <a:pt x="2531" y="44"/>
                      </a:moveTo>
                      <a:lnTo>
                        <a:pt x="2514" y="0"/>
                      </a:lnTo>
                      <a:lnTo>
                        <a:pt x="0" y="928"/>
                      </a:lnTo>
                      <a:lnTo>
                        <a:pt x="17" y="971"/>
                      </a:lnTo>
                      <a:lnTo>
                        <a:pt x="2531" y="44"/>
                      </a:lnTo>
                      <a:close/>
                    </a:path>
                  </a:pathLst>
                </a:custGeom>
                <a:solidFill>
                  <a:srgbClr val="99CC00"/>
                </a:solidFill>
                <a:ln w="9525">
                  <a:noFill/>
                </a:ln>
              </p:spPr>
              <p:txBody>
                <a:bodyPr/>
                <a:p>
                  <a:endParaRPr lang="zh-CN" altLang="en-US"/>
                </a:p>
              </p:txBody>
            </p:sp>
            <p:sp>
              <p:nvSpPr>
                <p:cNvPr id="26847" name="Freeform 224"/>
                <p:cNvSpPr/>
                <p:nvPr/>
              </p:nvSpPr>
              <p:spPr>
                <a:xfrm>
                  <a:off x="2018" y="3053"/>
                  <a:ext cx="119" cy="100"/>
                </a:xfrm>
                <a:custGeom>
                  <a:avLst/>
                  <a:gdLst/>
                  <a:ahLst/>
                  <a:cxnLst>
                    <a:cxn ang="0">
                      <a:pos x="1" y="0"/>
                    </a:cxn>
                    <a:cxn ang="0">
                      <a:pos x="0" y="1"/>
                    </a:cxn>
                    <a:cxn ang="0">
                      <a:pos x="1" y="1"/>
                    </a:cxn>
                    <a:cxn ang="0">
                      <a:pos x="1" y="0"/>
                    </a:cxn>
                  </a:cxnLst>
                  <a:pathLst>
                    <a:path w="238" h="199">
                      <a:moveTo>
                        <a:pt x="162" y="0"/>
                      </a:moveTo>
                      <a:lnTo>
                        <a:pt x="0" y="173"/>
                      </a:lnTo>
                      <a:lnTo>
                        <a:pt x="238" y="199"/>
                      </a:lnTo>
                      <a:lnTo>
                        <a:pt x="162" y="0"/>
                      </a:lnTo>
                      <a:close/>
                    </a:path>
                  </a:pathLst>
                </a:custGeom>
                <a:solidFill>
                  <a:srgbClr val="99CC00"/>
                </a:solidFill>
                <a:ln w="9525">
                  <a:noFill/>
                </a:ln>
              </p:spPr>
              <p:txBody>
                <a:bodyPr/>
                <a:p>
                  <a:endParaRPr lang="zh-CN" altLang="en-US"/>
                </a:p>
              </p:txBody>
            </p:sp>
          </p:grpSp>
          <p:grpSp>
            <p:nvGrpSpPr>
              <p:cNvPr id="26848" name="Group 225"/>
              <p:cNvGrpSpPr/>
              <p:nvPr/>
            </p:nvGrpSpPr>
            <p:grpSpPr>
              <a:xfrm>
                <a:off x="1983" y="3358"/>
                <a:ext cx="1369" cy="181"/>
                <a:chOff x="2016" y="3364"/>
                <a:chExt cx="1356" cy="179"/>
              </a:xfrm>
            </p:grpSpPr>
            <p:sp>
              <p:nvSpPr>
                <p:cNvPr id="26849" name="Freeform 226"/>
                <p:cNvSpPr/>
                <p:nvPr/>
              </p:nvSpPr>
              <p:spPr>
                <a:xfrm>
                  <a:off x="2016" y="3364"/>
                  <a:ext cx="1253" cy="138"/>
                </a:xfrm>
                <a:custGeom>
                  <a:avLst/>
                  <a:gdLst/>
                  <a:ahLst/>
                  <a:cxnLst>
                    <a:cxn ang="0">
                      <a:pos x="1" y="0"/>
                    </a:cxn>
                    <a:cxn ang="0">
                      <a:pos x="0" y="1"/>
                    </a:cxn>
                    <a:cxn ang="0">
                      <a:pos x="3" y="1"/>
                    </a:cxn>
                    <a:cxn ang="0">
                      <a:pos x="3" y="1"/>
                    </a:cxn>
                    <a:cxn ang="0">
                      <a:pos x="1" y="0"/>
                    </a:cxn>
                  </a:cxnLst>
                  <a:pathLst>
                    <a:path w="2505" h="275">
                      <a:moveTo>
                        <a:pt x="4" y="0"/>
                      </a:moveTo>
                      <a:lnTo>
                        <a:pt x="0" y="48"/>
                      </a:lnTo>
                      <a:lnTo>
                        <a:pt x="2501" y="275"/>
                      </a:lnTo>
                      <a:lnTo>
                        <a:pt x="2505" y="228"/>
                      </a:lnTo>
                      <a:lnTo>
                        <a:pt x="4" y="0"/>
                      </a:lnTo>
                      <a:close/>
                    </a:path>
                  </a:pathLst>
                </a:custGeom>
                <a:solidFill>
                  <a:srgbClr val="FFCC00"/>
                </a:solidFill>
                <a:ln w="9525">
                  <a:noFill/>
                </a:ln>
              </p:spPr>
              <p:txBody>
                <a:bodyPr/>
                <a:p>
                  <a:endParaRPr lang="zh-CN" altLang="en-US"/>
                </a:p>
              </p:txBody>
            </p:sp>
            <p:sp>
              <p:nvSpPr>
                <p:cNvPr id="26850" name="Freeform 227"/>
                <p:cNvSpPr/>
                <p:nvPr/>
              </p:nvSpPr>
              <p:spPr>
                <a:xfrm>
                  <a:off x="3261" y="3436"/>
                  <a:ext cx="111" cy="107"/>
                </a:xfrm>
                <a:custGeom>
                  <a:avLst/>
                  <a:gdLst/>
                  <a:ahLst/>
                  <a:cxnLst>
                    <a:cxn ang="0">
                      <a:pos x="0" y="0"/>
                    </a:cxn>
                    <a:cxn ang="0">
                      <a:pos x="1" y="0"/>
                    </a:cxn>
                    <a:cxn ang="0">
                      <a:pos x="1" y="0"/>
                    </a:cxn>
                    <a:cxn ang="0">
                      <a:pos x="0" y="0"/>
                    </a:cxn>
                  </a:cxnLst>
                  <a:pathLst>
                    <a:path w="222" h="215">
                      <a:moveTo>
                        <a:pt x="0" y="215"/>
                      </a:moveTo>
                      <a:lnTo>
                        <a:pt x="222" y="128"/>
                      </a:lnTo>
                      <a:lnTo>
                        <a:pt x="19" y="0"/>
                      </a:lnTo>
                      <a:lnTo>
                        <a:pt x="0" y="215"/>
                      </a:lnTo>
                      <a:close/>
                    </a:path>
                  </a:pathLst>
                </a:custGeom>
                <a:solidFill>
                  <a:srgbClr val="FFCC00"/>
                </a:solidFill>
                <a:ln w="9525">
                  <a:noFill/>
                </a:ln>
              </p:spPr>
              <p:txBody>
                <a:bodyPr/>
                <a:p>
                  <a:endParaRPr lang="zh-CN" altLang="en-US"/>
                </a:p>
              </p:txBody>
            </p:sp>
          </p:grpSp>
          <p:grpSp>
            <p:nvGrpSpPr>
              <p:cNvPr id="26851" name="Group 228"/>
              <p:cNvGrpSpPr/>
              <p:nvPr/>
            </p:nvGrpSpPr>
            <p:grpSpPr>
              <a:xfrm>
                <a:off x="1983" y="2988"/>
                <a:ext cx="1369" cy="181"/>
                <a:chOff x="2016" y="2997"/>
                <a:chExt cx="1356" cy="179"/>
              </a:xfrm>
            </p:grpSpPr>
            <p:sp>
              <p:nvSpPr>
                <p:cNvPr id="26852" name="Freeform 229"/>
                <p:cNvSpPr/>
                <p:nvPr/>
              </p:nvSpPr>
              <p:spPr>
                <a:xfrm>
                  <a:off x="2016" y="2997"/>
                  <a:ext cx="1253" cy="138"/>
                </a:xfrm>
                <a:custGeom>
                  <a:avLst/>
                  <a:gdLst/>
                  <a:ahLst/>
                  <a:cxnLst>
                    <a:cxn ang="0">
                      <a:pos x="1" y="0"/>
                    </a:cxn>
                    <a:cxn ang="0">
                      <a:pos x="0" y="1"/>
                    </a:cxn>
                    <a:cxn ang="0">
                      <a:pos x="3" y="1"/>
                    </a:cxn>
                    <a:cxn ang="0">
                      <a:pos x="3" y="1"/>
                    </a:cxn>
                    <a:cxn ang="0">
                      <a:pos x="1" y="0"/>
                    </a:cxn>
                  </a:cxnLst>
                  <a:pathLst>
                    <a:path w="2505" h="275">
                      <a:moveTo>
                        <a:pt x="4" y="0"/>
                      </a:moveTo>
                      <a:lnTo>
                        <a:pt x="0" y="47"/>
                      </a:lnTo>
                      <a:lnTo>
                        <a:pt x="2501" y="275"/>
                      </a:lnTo>
                      <a:lnTo>
                        <a:pt x="2505" y="228"/>
                      </a:lnTo>
                      <a:lnTo>
                        <a:pt x="4" y="0"/>
                      </a:lnTo>
                      <a:close/>
                    </a:path>
                  </a:pathLst>
                </a:custGeom>
                <a:solidFill>
                  <a:srgbClr val="FFCC00"/>
                </a:solidFill>
                <a:ln w="9525">
                  <a:noFill/>
                </a:ln>
              </p:spPr>
              <p:txBody>
                <a:bodyPr/>
                <a:p>
                  <a:endParaRPr lang="zh-CN" altLang="en-US"/>
                </a:p>
              </p:txBody>
            </p:sp>
            <p:sp>
              <p:nvSpPr>
                <p:cNvPr id="26853" name="Freeform 230"/>
                <p:cNvSpPr/>
                <p:nvPr/>
              </p:nvSpPr>
              <p:spPr>
                <a:xfrm>
                  <a:off x="3261" y="3069"/>
                  <a:ext cx="111" cy="107"/>
                </a:xfrm>
                <a:custGeom>
                  <a:avLst/>
                  <a:gdLst/>
                  <a:ahLst/>
                  <a:cxnLst>
                    <a:cxn ang="0">
                      <a:pos x="0" y="0"/>
                    </a:cxn>
                    <a:cxn ang="0">
                      <a:pos x="1" y="0"/>
                    </a:cxn>
                    <a:cxn ang="0">
                      <a:pos x="1" y="0"/>
                    </a:cxn>
                    <a:cxn ang="0">
                      <a:pos x="0" y="0"/>
                    </a:cxn>
                  </a:cxnLst>
                  <a:pathLst>
                    <a:path w="222" h="215">
                      <a:moveTo>
                        <a:pt x="0" y="215"/>
                      </a:moveTo>
                      <a:lnTo>
                        <a:pt x="222" y="125"/>
                      </a:lnTo>
                      <a:lnTo>
                        <a:pt x="19" y="0"/>
                      </a:lnTo>
                      <a:lnTo>
                        <a:pt x="0" y="215"/>
                      </a:lnTo>
                      <a:close/>
                    </a:path>
                  </a:pathLst>
                </a:custGeom>
                <a:solidFill>
                  <a:srgbClr val="FFCC00"/>
                </a:solidFill>
                <a:ln w="9525">
                  <a:noFill/>
                </a:ln>
              </p:spPr>
              <p:txBody>
                <a:bodyPr/>
                <a:p>
                  <a:endParaRPr lang="zh-CN" altLang="en-US"/>
                </a:p>
              </p:txBody>
            </p:sp>
          </p:gr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ctrTitle"/>
          </p:nvPr>
        </p:nvSpPr>
        <p:spPr/>
        <p:txBody>
          <a:bodyPr vert="horz" wrap="square" lIns="91440" tIns="45720" rIns="91440" bIns="45720" anchor="b" anchorCtr="0"/>
          <a:p>
            <a:pPr eaLnBrk="1" hangingPunct="1">
              <a:buClrTx/>
              <a:buSzTx/>
              <a:buFontTx/>
            </a:pPr>
            <a:r>
              <a:rPr kumimoji="1" lang="en-US" altLang="zh-CN" sz="4000">
                <a:latin typeface="+mj-lt"/>
                <a:ea typeface="+mj-ea"/>
                <a:cs typeface="宋体" charset="0"/>
              </a:rPr>
              <a:t>Line utilization rate of protocol</a:t>
            </a:r>
            <a:r>
              <a:rPr kumimoji="1" lang="en-US" altLang="zh-CN">
                <a:latin typeface="+mj-lt"/>
                <a:ea typeface="+mj-ea"/>
                <a:cs typeface="宋体" charset="0"/>
              </a:rPr>
              <a:t>4</a:t>
            </a:r>
            <a:r>
              <a:rPr kumimoji="1" lang="zh-CN" altLang="en-US" sz="3600">
                <a:latin typeface="+mj-lt"/>
                <a:ea typeface="+mj-ea"/>
                <a:cs typeface="宋体" charset="0"/>
              </a:rPr>
              <a:t>（信道利用率）</a:t>
            </a:r>
            <a:endParaRPr kumimoji="1" lang="zh-CN" altLang="en-US" sz="2400">
              <a:latin typeface="+mj-lt"/>
              <a:ea typeface="+mj-ea"/>
              <a:cs typeface="宋体" charset="0"/>
            </a:endParaRPr>
          </a:p>
        </p:txBody>
      </p:sp>
      <p:sp>
        <p:nvSpPr>
          <p:cNvPr id="27650" name="副标题 1"/>
          <p:cNvSpPr>
            <a:spLocks noGrp="1"/>
          </p:cNvSpPr>
          <p:nvPr>
            <p:ph type="subTitle" idx="1"/>
          </p:nvPr>
        </p:nvSpPr>
        <p:spPr/>
        <p:txBody>
          <a:bodyPr vert="horz" wrap="square" lIns="91440" tIns="45720" rIns="91440" bIns="45720" anchor="t" anchorCtr="0"/>
          <a:p>
            <a:pPr>
              <a:buSzTx/>
            </a:pPr>
            <a:endParaRPr lang="zh-CN" altLang="en-US">
              <a:latin typeface="+mn-lt"/>
              <a:ea typeface="+mn-ea"/>
              <a:cs typeface="宋体"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91440" tIns="45720" rIns="91440" bIns="45720" anchor="b" anchorCtr="0"/>
          <a:p>
            <a:pPr eaLnBrk="1" hangingPunct="1"/>
            <a:r>
              <a:rPr lang="en-US" altLang="zh-CN" sz="3800"/>
              <a:t>Line utilization rate of protocol </a:t>
            </a:r>
            <a:r>
              <a:rPr lang="en-US" altLang="zh-CN"/>
              <a:t>4</a:t>
            </a:r>
            <a:r>
              <a:rPr lang="zh-CN" altLang="en-US" sz="3400"/>
              <a:t>（信道利用率）</a:t>
            </a:r>
            <a:endParaRPr lang="zh-CN" altLang="en-US" sz="3400"/>
          </a:p>
        </p:txBody>
      </p:sp>
      <p:sp>
        <p:nvSpPr>
          <p:cNvPr id="28674" name="Rectangle 3"/>
          <p:cNvSpPr>
            <a:spLocks noGrp="1"/>
          </p:cNvSpPr>
          <p:nvPr>
            <p:ph type="body" sz="half" idx="1"/>
          </p:nvPr>
        </p:nvSpPr>
        <p:spPr>
          <a:xfrm>
            <a:off x="566738" y="1268413"/>
            <a:ext cx="8037512" cy="4751387"/>
          </a:xfrm>
        </p:spPr>
        <p:txBody>
          <a:bodyPr vert="horz" wrap="square" lIns="91440" tIns="45720" rIns="91440" bIns="45720" anchor="t" anchorCtr="0"/>
          <a:p>
            <a:pPr eaLnBrk="1" hangingPunct="1">
              <a:buClr>
                <a:schemeClr val="accent2"/>
              </a:buClr>
              <a:buSzTx/>
              <a:buFont typeface="Wingdings" panose="05000000000000000000" pitchFamily="2" charset="2"/>
            </a:pPr>
            <a:r>
              <a:rPr lang="en-US" altLang="zh-CN" sz="2200"/>
              <a:t>An assumption in protocol 4: the time is negligible.</a:t>
            </a:r>
            <a:endParaRPr lang="en-US" altLang="zh-CN" sz="2200"/>
          </a:p>
          <a:p>
            <a:pPr lvl="1" indent="-436245" eaLnBrk="1" hangingPunct="1">
              <a:buClr>
                <a:schemeClr val="accent2"/>
              </a:buClr>
              <a:buFont typeface="Wingdings" panose="05000000000000000000" pitchFamily="2" charset="2"/>
            </a:pPr>
            <a:r>
              <a:rPr lang="en-US" altLang="zh-CN" sz="2000"/>
              <a:t>The transmission time forward or back </a:t>
            </a:r>
            <a:endParaRPr lang="en-US" altLang="zh-CN" sz="2000"/>
          </a:p>
          <a:p>
            <a:pPr lvl="1" indent="-436245" eaLnBrk="1" hangingPunct="1">
              <a:buClr>
                <a:schemeClr val="accent2"/>
              </a:buClr>
              <a:buFont typeface="Wingdings" panose="05000000000000000000" pitchFamily="2" charset="2"/>
            </a:pPr>
            <a:r>
              <a:rPr lang="en-US" altLang="zh-CN" sz="2000"/>
              <a:t>The processing time for the receiver to handle the incoming frame</a:t>
            </a:r>
            <a:endParaRPr lang="en-US" altLang="zh-CN" sz="2000"/>
          </a:p>
          <a:p>
            <a:pPr eaLnBrk="1" hangingPunct="1">
              <a:buClr>
                <a:schemeClr val="accent2"/>
              </a:buClr>
              <a:buSzTx/>
              <a:buFont typeface="Wingdings" panose="05000000000000000000" pitchFamily="2" charset="2"/>
            </a:pPr>
            <a:r>
              <a:rPr lang="en-US" altLang="zh-CN" sz="2200"/>
              <a:t>In fact, the round-trip time can be very large in low rate channel, and the sender is blocked during the period.</a:t>
            </a:r>
            <a:endParaRPr lang="en-US" altLang="zh-CN" sz="2200"/>
          </a:p>
          <a:p>
            <a:pPr eaLnBrk="1" hangingPunct="1">
              <a:buClr>
                <a:schemeClr val="accent2"/>
              </a:buClr>
              <a:buSzTx/>
              <a:buFont typeface="Wingdings" panose="05000000000000000000" pitchFamily="2" charset="2"/>
            </a:pPr>
            <a:r>
              <a:rPr lang="en-US" altLang="zh-CN" sz="2200"/>
              <a:t>Line utilization rate:</a:t>
            </a:r>
            <a:endParaRPr lang="en-US" altLang="zh-CN" sz="2200"/>
          </a:p>
          <a:p>
            <a:pPr lvl="1" indent="-436245" eaLnBrk="1" hangingPunct="1">
              <a:buClr>
                <a:schemeClr val="accent2"/>
              </a:buClr>
              <a:buFont typeface="Wingdings" panose="05000000000000000000" pitchFamily="2" charset="2"/>
            </a:pPr>
            <a:r>
              <a:rPr lang="en-US" altLang="zh-CN" sz="2000"/>
              <a:t>channel capacity is </a:t>
            </a:r>
            <a:r>
              <a:rPr lang="en-US" altLang="zh-CN" sz="2000">
                <a:solidFill>
                  <a:srgbClr val="FF0000"/>
                </a:solidFill>
              </a:rPr>
              <a:t>b</a:t>
            </a:r>
            <a:r>
              <a:rPr lang="en-US" altLang="zh-CN" sz="2000"/>
              <a:t> bps</a:t>
            </a:r>
            <a:endParaRPr lang="en-US" altLang="zh-CN" sz="2000"/>
          </a:p>
          <a:p>
            <a:pPr lvl="1" indent="-436245" eaLnBrk="1" hangingPunct="1">
              <a:buClr>
                <a:schemeClr val="accent2"/>
              </a:buClr>
              <a:buFont typeface="Wingdings" panose="05000000000000000000" pitchFamily="2" charset="2"/>
            </a:pPr>
            <a:r>
              <a:rPr lang="en-US" altLang="zh-CN" sz="2000"/>
              <a:t>frame size </a:t>
            </a:r>
            <a:r>
              <a:rPr lang="en-US" altLang="zh-CN" sz="2000">
                <a:solidFill>
                  <a:srgbClr val="FF0000"/>
                </a:solidFill>
              </a:rPr>
              <a:t>k</a:t>
            </a:r>
            <a:r>
              <a:rPr lang="en-US" altLang="zh-CN" sz="2000"/>
              <a:t> bits</a:t>
            </a:r>
            <a:endParaRPr lang="en-US" altLang="zh-CN" sz="2000"/>
          </a:p>
          <a:p>
            <a:pPr lvl="1" indent="-436245" eaLnBrk="1" hangingPunct="1">
              <a:buClr>
                <a:schemeClr val="accent2"/>
              </a:buClr>
              <a:buFont typeface="Wingdings" panose="05000000000000000000" pitchFamily="2" charset="2"/>
            </a:pPr>
            <a:r>
              <a:rPr lang="en-US" altLang="zh-CN" sz="2000"/>
              <a:t>round-trip propagation time </a:t>
            </a:r>
            <a:r>
              <a:rPr lang="en-US" altLang="zh-CN" sz="2000">
                <a:solidFill>
                  <a:srgbClr val="FF0000"/>
                </a:solidFill>
              </a:rPr>
              <a:t>R</a:t>
            </a:r>
            <a:r>
              <a:rPr lang="en-US" altLang="zh-CN" sz="2000"/>
              <a:t> sec</a:t>
            </a:r>
            <a:endParaRPr lang="en-US" altLang="zh-CN" sz="2000"/>
          </a:p>
        </p:txBody>
      </p:sp>
      <p:graphicFrame>
        <p:nvGraphicFramePr>
          <p:cNvPr id="28675" name="Object 4"/>
          <p:cNvGraphicFramePr>
            <a:graphicFrameLocks noGrp="1" noChangeAspect="1"/>
          </p:cNvGraphicFramePr>
          <p:nvPr>
            <p:ph sz="half" idx="2"/>
          </p:nvPr>
        </p:nvGraphicFramePr>
        <p:xfrm>
          <a:off x="1692275" y="5661025"/>
          <a:ext cx="4679950" cy="422275"/>
        </p:xfrm>
        <a:graphic>
          <a:graphicData uri="http://schemas.openxmlformats.org/presentationml/2006/ole">
            <mc:AlternateContent xmlns:mc="http://schemas.openxmlformats.org/markup-compatibility/2006">
              <mc:Choice xmlns:v="urn:schemas-microsoft-com:vml" Requires="v">
                <p:oleObj spid="_x0000_s3080" name="" r:id="rId1" imgW="3375025" imgH="304800" progId="Equation.3">
                  <p:embed/>
                </p:oleObj>
              </mc:Choice>
              <mc:Fallback>
                <p:oleObj name="" r:id="rId1" imgW="3375025" imgH="304800" progId="Equation.3">
                  <p:embed/>
                  <p:pic>
                    <p:nvPicPr>
                      <p:cNvPr id="0" name="图片 3079"/>
                      <p:cNvPicPr/>
                      <p:nvPr/>
                    </p:nvPicPr>
                    <p:blipFill>
                      <a:blip r:embed="rId2"/>
                      <a:stretch>
                        <a:fillRect/>
                      </a:stretch>
                    </p:blipFill>
                    <p:spPr>
                      <a:xfrm>
                        <a:off x="1692275" y="5661025"/>
                        <a:ext cx="4679950" cy="422275"/>
                      </a:xfrm>
                      <a:prstGeom prst="rect">
                        <a:avLst/>
                      </a:prstGeom>
                      <a:noFill/>
                      <a:ln w="38100">
                        <a:solidFill>
                          <a:srgbClr val="CC3300"/>
                        </a:solid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91440" tIns="45720" rIns="91440" bIns="45720" anchor="b" anchorCtr="0"/>
          <a:p>
            <a:pPr eaLnBrk="1" hangingPunct="1"/>
            <a:r>
              <a:rPr lang="en-US" altLang="zh-CN"/>
              <a:t>Example </a:t>
            </a:r>
            <a:endParaRPr lang="en-US" altLang="zh-CN" sz="2500"/>
          </a:p>
        </p:txBody>
      </p:sp>
      <p:sp>
        <p:nvSpPr>
          <p:cNvPr id="29698" name="Rectangle 3"/>
          <p:cNvSpPr>
            <a:spLocks noGrp="1"/>
          </p:cNvSpPr>
          <p:nvPr>
            <p:ph idx="1"/>
          </p:nvPr>
        </p:nvSpPr>
        <p:spPr>
          <a:xfrm>
            <a:off x="539750" y="1412875"/>
            <a:ext cx="8343900" cy="4114800"/>
          </a:xfrm>
        </p:spPr>
        <p:txBody>
          <a:bodyPr vert="horz" wrap="square" lIns="91440" tIns="45720" rIns="91440" bIns="45720" anchor="t" anchorCtr="0"/>
          <a:p>
            <a:pPr eaLnBrk="1" hangingPunct="1"/>
            <a:r>
              <a:rPr lang="en-US" altLang="zh-CN"/>
              <a:t>Assumption</a:t>
            </a:r>
            <a:r>
              <a:rPr lang="zh-CN" altLang="en-US"/>
              <a:t>：</a:t>
            </a:r>
            <a:endParaRPr lang="zh-CN" altLang="en-US"/>
          </a:p>
          <a:p>
            <a:pPr lvl="1" indent="-436245" eaLnBrk="1" hangingPunct="1"/>
            <a:r>
              <a:rPr lang="en-US" altLang="zh-CN" sz="2400"/>
              <a:t>channel capacity</a:t>
            </a:r>
            <a:r>
              <a:rPr lang="en-US" altLang="zh-CN"/>
              <a:t> b = 50 kbps</a:t>
            </a:r>
            <a:endParaRPr lang="en-US" altLang="zh-CN"/>
          </a:p>
          <a:p>
            <a:pPr lvl="1" indent="-436245" eaLnBrk="1" hangingPunct="1"/>
            <a:r>
              <a:rPr lang="en-US" altLang="zh-CN" sz="2400"/>
              <a:t>round-trip propagation</a:t>
            </a:r>
            <a:r>
              <a:rPr lang="en-US" altLang="zh-CN"/>
              <a:t> R = 500 ms</a:t>
            </a:r>
            <a:endParaRPr lang="en-US" altLang="zh-CN"/>
          </a:p>
          <a:p>
            <a:pPr lvl="1" indent="-436245" eaLnBrk="1" hangingPunct="1"/>
            <a:r>
              <a:rPr lang="en-US" altLang="zh-CN" sz="2400"/>
              <a:t>frame size </a:t>
            </a:r>
            <a:r>
              <a:rPr lang="en-US" altLang="zh-CN"/>
              <a:t>k = 1000 bit</a:t>
            </a:r>
            <a:endParaRPr lang="en-US" altLang="zh-CN"/>
          </a:p>
          <a:p>
            <a:pPr lvl="1" indent="-436245" eaLnBrk="1" hangingPunct="1"/>
            <a:r>
              <a:rPr lang="en-US" altLang="zh-CN"/>
              <a:t>Receiver immediately send back acknowledge frame when it receives a frame</a:t>
            </a:r>
            <a:endParaRPr lang="en-US" altLang="zh-CN"/>
          </a:p>
          <a:p>
            <a:pPr eaLnBrk="1" hangingPunct="1"/>
            <a:r>
              <a:rPr lang="en-US" altLang="zh-CN"/>
              <a:t>Question: how much is line utilization rate?</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91440" tIns="45720" rIns="91440" bIns="45720" anchor="b" anchorCtr="0"/>
          <a:p>
            <a:pPr eaLnBrk="1" hangingPunct="1"/>
            <a:r>
              <a:rPr lang="en-US" altLang="zh-CN"/>
              <a:t>Reference key</a:t>
            </a:r>
            <a:endParaRPr lang="en-US" altLang="zh-CN"/>
          </a:p>
        </p:txBody>
      </p:sp>
      <p:sp>
        <p:nvSpPr>
          <p:cNvPr id="30722" name="Rectangle 3"/>
          <p:cNvSpPr>
            <a:spLocks noGrp="1"/>
          </p:cNvSpPr>
          <p:nvPr>
            <p:ph idx="1"/>
          </p:nvPr>
        </p:nvSpPr>
        <p:spPr/>
        <p:txBody>
          <a:bodyPr vert="horz" wrap="square" lIns="91440" tIns="45720" rIns="91440" bIns="45720" anchor="t" anchorCtr="0"/>
          <a:p>
            <a:pPr eaLnBrk="1" hangingPunct="1"/>
            <a:r>
              <a:rPr lang="en-US" altLang="zh-CN" sz="2100"/>
              <a:t>Time for sending frame</a:t>
            </a:r>
            <a:endParaRPr lang="en-US" altLang="zh-CN" sz="2100"/>
          </a:p>
          <a:p>
            <a:pPr eaLnBrk="1" hangingPunct="1">
              <a:buNone/>
            </a:pPr>
            <a:r>
              <a:rPr lang="en-US" altLang="zh-CN" sz="2100"/>
              <a:t>     T</a:t>
            </a:r>
            <a:r>
              <a:rPr lang="en-US" altLang="zh-CN" sz="2100" i="1" baseline="-25000"/>
              <a:t>f</a:t>
            </a:r>
            <a:r>
              <a:rPr lang="en-US" altLang="zh-CN" sz="2100"/>
              <a:t> =k/b = 20 ms</a:t>
            </a:r>
            <a:endParaRPr lang="en-US" altLang="zh-CN" sz="2100"/>
          </a:p>
          <a:p>
            <a:pPr eaLnBrk="1" hangingPunct="1"/>
            <a:r>
              <a:rPr lang="en-US" altLang="zh-CN" sz="2100"/>
              <a:t>Round Trip Time</a:t>
            </a:r>
            <a:endParaRPr lang="en-US" altLang="zh-CN" sz="2100"/>
          </a:p>
          <a:p>
            <a:pPr eaLnBrk="1" hangingPunct="1">
              <a:buNone/>
            </a:pPr>
            <a:r>
              <a:rPr lang="en-US" altLang="zh-CN" sz="2100"/>
              <a:t>    R = 500 ms</a:t>
            </a:r>
            <a:endParaRPr lang="en-US" altLang="zh-CN" sz="2100"/>
          </a:p>
          <a:p>
            <a:pPr eaLnBrk="1" hangingPunct="1"/>
            <a:r>
              <a:rPr lang="en-US" altLang="zh-CN" sz="2100"/>
              <a:t>Time from very-beginning to acknowledgement-back</a:t>
            </a:r>
            <a:endParaRPr lang="en-US" altLang="zh-CN" sz="2100"/>
          </a:p>
          <a:p>
            <a:pPr eaLnBrk="1" hangingPunct="1">
              <a:buNone/>
            </a:pPr>
            <a:r>
              <a:rPr lang="en-US" altLang="zh-CN" sz="2100"/>
              <a:t>    (T</a:t>
            </a:r>
            <a:r>
              <a:rPr lang="en-US" altLang="zh-CN" sz="2100" i="1" baseline="-25000"/>
              <a:t>f</a:t>
            </a:r>
            <a:r>
              <a:rPr lang="en-US" altLang="zh-CN" sz="2100"/>
              <a:t> +R) = 20 + 500 = 520 ms</a:t>
            </a:r>
            <a:endParaRPr lang="en-US" altLang="zh-CN" sz="2100"/>
          </a:p>
          <a:p>
            <a:pPr eaLnBrk="1" hangingPunct="1"/>
            <a:r>
              <a:rPr lang="en-US" altLang="zh-CN" sz="2100"/>
              <a:t>Line utilization rate </a:t>
            </a:r>
            <a:endParaRPr lang="en-US" altLang="zh-CN" sz="2100"/>
          </a:p>
          <a:p>
            <a:pPr eaLnBrk="1" hangingPunct="1">
              <a:buNone/>
            </a:pPr>
            <a:r>
              <a:rPr lang="en-US" altLang="zh-CN" sz="2100"/>
              <a:t>     T</a:t>
            </a:r>
            <a:r>
              <a:rPr lang="en-US" altLang="zh-CN" sz="2100" i="1" baseline="-25000"/>
              <a:t>f </a:t>
            </a:r>
            <a:r>
              <a:rPr lang="en-US" altLang="zh-CN" sz="2100"/>
              <a:t>/(T</a:t>
            </a:r>
            <a:r>
              <a:rPr lang="en-US" altLang="zh-CN" sz="2100" i="1" baseline="-25000"/>
              <a:t>f</a:t>
            </a:r>
            <a:r>
              <a:rPr lang="en-US" altLang="zh-CN" sz="2100"/>
              <a:t> +R) = 20/520 = 3.85 %</a:t>
            </a:r>
            <a:endParaRPr lang="en-US" altLang="zh-CN" sz="2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vert="horz" wrap="square" lIns="91440" tIns="45720" rIns="91440" bIns="45720" anchor="b" anchorCtr="0"/>
          <a:p>
            <a:pPr eaLnBrk="1" hangingPunct="1"/>
            <a:r>
              <a:rPr lang="en-US" altLang="zh-CN"/>
              <a:t>Less than 4%</a:t>
            </a:r>
            <a:endParaRPr lang="en-US" altLang="zh-CN"/>
          </a:p>
        </p:txBody>
      </p:sp>
      <p:sp>
        <p:nvSpPr>
          <p:cNvPr id="31746" name="Text Box 3"/>
          <p:cNvSpPr txBox="1"/>
          <p:nvPr/>
        </p:nvSpPr>
        <p:spPr>
          <a:xfrm>
            <a:off x="304800" y="4613275"/>
            <a:ext cx="1066800" cy="396875"/>
          </a:xfrm>
          <a:prstGeom prst="rect">
            <a:avLst/>
          </a:prstGeom>
          <a:noFill/>
          <a:ln w="9525">
            <a:noFill/>
          </a:ln>
        </p:spPr>
        <p:txBody>
          <a:bodyPr anchor="t" anchorCtr="0">
            <a:spAutoFit/>
          </a:bodyPr>
          <a:p>
            <a:pPr indent="0">
              <a:spcBef>
                <a:spcPct val="50000"/>
              </a:spcBef>
            </a:pPr>
            <a:r>
              <a:rPr lang="zh-CN" altLang="en-US" sz="2000" b="1">
                <a:latin typeface="Times New Roman" panose="02020603050405020304" charset="0"/>
                <a:ea typeface="宋体" pitchFamily="2" charset="-122"/>
              </a:rPr>
              <a:t>发送方</a:t>
            </a:r>
            <a:endParaRPr lang="zh-CN" altLang="en-US" sz="2000" b="1">
              <a:latin typeface="Times New Roman" panose="02020603050405020304" charset="0"/>
              <a:ea typeface="宋体" pitchFamily="2" charset="-122"/>
            </a:endParaRPr>
          </a:p>
        </p:txBody>
      </p:sp>
      <p:sp>
        <p:nvSpPr>
          <p:cNvPr id="31747" name="Text Box 4"/>
          <p:cNvSpPr txBox="1"/>
          <p:nvPr/>
        </p:nvSpPr>
        <p:spPr>
          <a:xfrm>
            <a:off x="7315200" y="1412875"/>
            <a:ext cx="1066800" cy="396875"/>
          </a:xfrm>
          <a:prstGeom prst="rect">
            <a:avLst/>
          </a:prstGeom>
          <a:noFill/>
          <a:ln w="9525">
            <a:noFill/>
          </a:ln>
        </p:spPr>
        <p:txBody>
          <a:bodyPr anchor="t" anchorCtr="0">
            <a:spAutoFit/>
          </a:bodyPr>
          <a:p>
            <a:pPr indent="0">
              <a:spcBef>
                <a:spcPct val="50000"/>
              </a:spcBef>
            </a:pPr>
            <a:r>
              <a:rPr lang="zh-CN" altLang="en-US" sz="2000" b="1">
                <a:latin typeface="Times New Roman" panose="02020603050405020304" charset="0"/>
                <a:ea typeface="宋体" pitchFamily="2" charset="-122"/>
              </a:rPr>
              <a:t>接收方</a:t>
            </a:r>
            <a:endParaRPr lang="zh-CN" altLang="en-US" sz="2000" b="1">
              <a:latin typeface="Times New Roman" panose="02020603050405020304" charset="0"/>
              <a:ea typeface="宋体" pitchFamily="2" charset="-122"/>
            </a:endParaRPr>
          </a:p>
        </p:txBody>
      </p:sp>
      <p:sp>
        <p:nvSpPr>
          <p:cNvPr id="31748" name="Line 5"/>
          <p:cNvSpPr/>
          <p:nvPr/>
        </p:nvSpPr>
        <p:spPr>
          <a:xfrm>
            <a:off x="1600200" y="5145088"/>
            <a:ext cx="0" cy="1524000"/>
          </a:xfrm>
          <a:prstGeom prst="line">
            <a:avLst/>
          </a:prstGeom>
          <a:ln w="9525" cap="flat" cmpd="sng">
            <a:solidFill>
              <a:schemeClr val="tx1"/>
            </a:solidFill>
            <a:prstDash val="solid"/>
            <a:round/>
            <a:headEnd type="none" w="med" len="med"/>
            <a:tailEnd type="none" w="med" len="med"/>
          </a:ln>
        </p:spPr>
      </p:sp>
      <p:sp>
        <p:nvSpPr>
          <p:cNvPr id="31749" name="Line 6"/>
          <p:cNvSpPr/>
          <p:nvPr/>
        </p:nvSpPr>
        <p:spPr>
          <a:xfrm>
            <a:off x="1828800" y="4918075"/>
            <a:ext cx="0" cy="914400"/>
          </a:xfrm>
          <a:prstGeom prst="line">
            <a:avLst/>
          </a:prstGeom>
          <a:ln w="9525" cap="flat" cmpd="sng">
            <a:solidFill>
              <a:schemeClr val="tx1"/>
            </a:solidFill>
            <a:prstDash val="solid"/>
            <a:round/>
            <a:headEnd type="none" w="med" len="med"/>
            <a:tailEnd type="none" w="med" len="med"/>
          </a:ln>
        </p:spPr>
      </p:sp>
      <p:sp>
        <p:nvSpPr>
          <p:cNvPr id="31750" name="Line 7"/>
          <p:cNvSpPr/>
          <p:nvPr/>
        </p:nvSpPr>
        <p:spPr>
          <a:xfrm>
            <a:off x="1600200" y="5299075"/>
            <a:ext cx="228600" cy="0"/>
          </a:xfrm>
          <a:prstGeom prst="line">
            <a:avLst/>
          </a:prstGeom>
          <a:ln w="9525" cap="flat" cmpd="sng">
            <a:solidFill>
              <a:schemeClr val="tx1"/>
            </a:solidFill>
            <a:prstDash val="solid"/>
            <a:round/>
            <a:headEnd type="triangle" w="med" len="med"/>
            <a:tailEnd type="triangle" w="med" len="med"/>
          </a:ln>
        </p:spPr>
      </p:sp>
      <p:sp>
        <p:nvSpPr>
          <p:cNvPr id="31751" name="Line 8"/>
          <p:cNvSpPr/>
          <p:nvPr/>
        </p:nvSpPr>
        <p:spPr>
          <a:xfrm>
            <a:off x="7315200" y="4460875"/>
            <a:ext cx="0" cy="1524000"/>
          </a:xfrm>
          <a:prstGeom prst="line">
            <a:avLst/>
          </a:prstGeom>
          <a:ln w="9525" cap="flat" cmpd="sng">
            <a:solidFill>
              <a:schemeClr val="tx1"/>
            </a:solidFill>
            <a:prstDash val="solid"/>
            <a:round/>
            <a:headEnd type="none" w="med" len="med"/>
            <a:tailEnd type="none" w="med" len="med"/>
          </a:ln>
        </p:spPr>
      </p:sp>
      <p:sp>
        <p:nvSpPr>
          <p:cNvPr id="31752" name="Line 9"/>
          <p:cNvSpPr/>
          <p:nvPr/>
        </p:nvSpPr>
        <p:spPr>
          <a:xfrm>
            <a:off x="1828800" y="5299075"/>
            <a:ext cx="5562600" cy="0"/>
          </a:xfrm>
          <a:prstGeom prst="line">
            <a:avLst/>
          </a:prstGeom>
          <a:ln w="9525" cap="flat" cmpd="sng">
            <a:solidFill>
              <a:schemeClr val="tx1"/>
            </a:solidFill>
            <a:prstDash val="solid"/>
            <a:round/>
            <a:headEnd type="triangle" w="med" len="med"/>
            <a:tailEnd type="triangle" w="med" len="med"/>
          </a:ln>
        </p:spPr>
      </p:sp>
      <p:sp>
        <p:nvSpPr>
          <p:cNvPr id="31753" name="Line 10"/>
          <p:cNvSpPr/>
          <p:nvPr/>
        </p:nvSpPr>
        <p:spPr>
          <a:xfrm>
            <a:off x="1600200" y="5680075"/>
            <a:ext cx="5791200" cy="0"/>
          </a:xfrm>
          <a:prstGeom prst="line">
            <a:avLst/>
          </a:prstGeom>
          <a:ln w="9525" cap="flat" cmpd="sng">
            <a:solidFill>
              <a:schemeClr val="tx1"/>
            </a:solidFill>
            <a:prstDash val="solid"/>
            <a:round/>
            <a:headEnd type="triangle" w="med" len="med"/>
            <a:tailEnd type="triangle" w="med" len="med"/>
          </a:ln>
        </p:spPr>
      </p:sp>
      <p:sp>
        <p:nvSpPr>
          <p:cNvPr id="31754" name="Text Box 11"/>
          <p:cNvSpPr txBox="1"/>
          <p:nvPr/>
        </p:nvSpPr>
        <p:spPr>
          <a:xfrm>
            <a:off x="611188" y="5273675"/>
            <a:ext cx="685800" cy="396875"/>
          </a:xfrm>
          <a:prstGeom prst="rect">
            <a:avLst/>
          </a:prstGeom>
          <a:solidFill>
            <a:schemeClr val="bg1"/>
          </a:solidFill>
          <a:ln w="9525">
            <a:noFill/>
          </a:ln>
        </p:spPr>
        <p:txBody>
          <a:bodyPr anchor="t" anchorCtr="0">
            <a:spAutoFit/>
          </a:bodyPr>
          <a:p>
            <a:pPr indent="0">
              <a:spcBef>
                <a:spcPct val="50000"/>
              </a:spcBef>
            </a:pPr>
            <a:r>
              <a:rPr lang="en-US" altLang="zh-CN" sz="2000" b="1">
                <a:latin typeface="Times New Roman" panose="02020603050405020304" charset="0"/>
                <a:ea typeface="宋体" pitchFamily="2" charset="-122"/>
              </a:rPr>
              <a:t>T</a:t>
            </a:r>
            <a:r>
              <a:rPr lang="en-US" altLang="zh-CN" sz="2000" b="1" i="1" baseline="-25000">
                <a:latin typeface="Times New Roman" panose="02020603050405020304" charset="0"/>
                <a:ea typeface="宋体" pitchFamily="2" charset="-122"/>
              </a:rPr>
              <a:t>f</a:t>
            </a:r>
            <a:endParaRPr lang="en-US" altLang="zh-CN" sz="2000" b="1" i="1" baseline="-25000">
              <a:latin typeface="Times New Roman" panose="02020603050405020304" charset="0"/>
              <a:ea typeface="宋体" pitchFamily="2" charset="-122"/>
            </a:endParaRPr>
          </a:p>
        </p:txBody>
      </p:sp>
      <p:sp>
        <p:nvSpPr>
          <p:cNvPr id="31755" name="Text Box 12"/>
          <p:cNvSpPr txBox="1"/>
          <p:nvPr/>
        </p:nvSpPr>
        <p:spPr>
          <a:xfrm>
            <a:off x="3352800" y="5146675"/>
            <a:ext cx="685800" cy="396875"/>
          </a:xfrm>
          <a:prstGeom prst="rect">
            <a:avLst/>
          </a:prstGeom>
          <a:solidFill>
            <a:schemeClr val="bg1"/>
          </a:solidFill>
          <a:ln w="9525">
            <a:noFill/>
          </a:ln>
        </p:spPr>
        <p:txBody>
          <a:bodyPr anchor="t" anchorCtr="0">
            <a:spAutoFit/>
          </a:bodyPr>
          <a:p>
            <a:pPr indent="0" algn="ctr">
              <a:spcBef>
                <a:spcPct val="50000"/>
              </a:spcBef>
            </a:pPr>
            <a:r>
              <a:rPr lang="en-US" altLang="zh-CN" sz="2000" b="1">
                <a:latin typeface="Times New Roman" panose="02020603050405020304" charset="0"/>
                <a:ea typeface="宋体" pitchFamily="2" charset="-122"/>
              </a:rPr>
              <a:t>R</a:t>
            </a:r>
            <a:endParaRPr lang="en-US" altLang="zh-CN" sz="2000" b="1" i="1" baseline="-25000">
              <a:latin typeface="Times New Roman" panose="02020603050405020304" charset="0"/>
              <a:ea typeface="宋体" pitchFamily="2" charset="-122"/>
            </a:endParaRPr>
          </a:p>
        </p:txBody>
      </p:sp>
      <p:sp>
        <p:nvSpPr>
          <p:cNvPr id="31756" name="Text Box 13"/>
          <p:cNvSpPr txBox="1"/>
          <p:nvPr/>
        </p:nvSpPr>
        <p:spPr>
          <a:xfrm>
            <a:off x="4800600" y="5527675"/>
            <a:ext cx="1143000" cy="396875"/>
          </a:xfrm>
          <a:prstGeom prst="rect">
            <a:avLst/>
          </a:prstGeom>
          <a:solidFill>
            <a:schemeClr val="bg1"/>
          </a:solidFill>
          <a:ln w="9525">
            <a:noFill/>
          </a:ln>
        </p:spPr>
        <p:txBody>
          <a:bodyPr anchor="t" anchorCtr="0">
            <a:spAutoFit/>
          </a:bodyPr>
          <a:p>
            <a:pPr indent="0" algn="ctr">
              <a:spcBef>
                <a:spcPct val="50000"/>
              </a:spcBef>
            </a:pPr>
            <a:r>
              <a:rPr lang="en-US" altLang="zh-CN" sz="2000" b="1">
                <a:latin typeface="Times New Roman" panose="02020603050405020304" charset="0"/>
                <a:ea typeface="宋体" pitchFamily="2" charset="-122"/>
              </a:rPr>
              <a:t>T</a:t>
            </a:r>
            <a:r>
              <a:rPr lang="en-US" altLang="zh-CN" sz="2000" b="1" i="1" baseline="-25000">
                <a:latin typeface="Times New Roman" panose="02020603050405020304" charset="0"/>
                <a:ea typeface="宋体" pitchFamily="2" charset="-122"/>
              </a:rPr>
              <a:t>f   </a:t>
            </a:r>
            <a:r>
              <a:rPr lang="en-US" altLang="zh-CN" sz="2000" b="1" i="1">
                <a:latin typeface="Times New Roman" panose="02020603050405020304" charset="0"/>
                <a:ea typeface="宋体" pitchFamily="2" charset="-122"/>
              </a:rPr>
              <a:t>+ </a:t>
            </a:r>
            <a:r>
              <a:rPr lang="en-US" altLang="zh-CN" sz="2000" b="1">
                <a:latin typeface="Times New Roman" panose="02020603050405020304" charset="0"/>
                <a:ea typeface="宋体" pitchFamily="2" charset="-122"/>
              </a:rPr>
              <a:t>R</a:t>
            </a:r>
            <a:endParaRPr lang="en-US" altLang="zh-CN" sz="2000" b="1">
              <a:latin typeface="Times New Roman" panose="02020603050405020304" charset="0"/>
              <a:ea typeface="宋体" pitchFamily="2" charset="-122"/>
            </a:endParaRPr>
          </a:p>
        </p:txBody>
      </p:sp>
      <p:graphicFrame>
        <p:nvGraphicFramePr>
          <p:cNvPr id="31757" name="Object 14"/>
          <p:cNvGraphicFramePr>
            <a:graphicFrameLocks noChangeAspect="1"/>
          </p:cNvGraphicFramePr>
          <p:nvPr/>
        </p:nvGraphicFramePr>
        <p:xfrm>
          <a:off x="1600200" y="1412875"/>
          <a:ext cx="5791200" cy="3983038"/>
        </p:xfrm>
        <a:graphic>
          <a:graphicData uri="http://schemas.openxmlformats.org/presentationml/2006/ole">
            <mc:AlternateContent xmlns:mc="http://schemas.openxmlformats.org/markup-compatibility/2006">
              <mc:Choice xmlns:v="urn:schemas-microsoft-com:vml" Requires="v">
                <p:oleObj spid="_x0000_s3078" name="" r:id="rId1" imgW="5420995" imgH="3729355" progId="Word.Document.8">
                  <p:embed/>
                </p:oleObj>
              </mc:Choice>
              <mc:Fallback>
                <p:oleObj name="" r:id="rId1" imgW="5420995" imgH="3729355" progId="Word.Document.8">
                  <p:embed/>
                  <p:pic>
                    <p:nvPicPr>
                      <p:cNvPr id="0" name="图片 3077"/>
                      <p:cNvPicPr/>
                      <p:nvPr/>
                    </p:nvPicPr>
                    <p:blipFill>
                      <a:blip r:embed="rId2"/>
                      <a:stretch>
                        <a:fillRect/>
                      </a:stretch>
                    </p:blipFill>
                    <p:spPr>
                      <a:xfrm>
                        <a:off x="1600200" y="1412875"/>
                        <a:ext cx="5791200" cy="3983038"/>
                      </a:xfrm>
                      <a:prstGeom prst="rect">
                        <a:avLst/>
                      </a:prstGeom>
                      <a:noFill/>
                      <a:ln w="38100">
                        <a:noFill/>
                        <a:miter/>
                      </a:ln>
                    </p:spPr>
                  </p:pic>
                </p:oleObj>
              </mc:Fallback>
            </mc:AlternateContent>
          </a:graphicData>
        </a:graphic>
      </p:graphicFrame>
      <p:sp>
        <p:nvSpPr>
          <p:cNvPr id="31758" name="Rectangle 15"/>
          <p:cNvSpPr/>
          <p:nvPr/>
        </p:nvSpPr>
        <p:spPr>
          <a:xfrm>
            <a:off x="304800" y="2860675"/>
            <a:ext cx="5029200" cy="762000"/>
          </a:xfrm>
          <a:prstGeom prst="rect">
            <a:avLst/>
          </a:prstGeom>
          <a:noFill/>
          <a:ln w="9525">
            <a:noFill/>
          </a:ln>
        </p:spPr>
        <p:txBody>
          <a:bodyPr anchor="t" anchorCtr="0"/>
          <a:p>
            <a:pPr marL="469900" indent="-469900">
              <a:lnSpc>
                <a:spcPct val="120000"/>
              </a:lnSpc>
              <a:spcBef>
                <a:spcPct val="20000"/>
              </a:spcBef>
              <a:buClr>
                <a:schemeClr val="accent2"/>
              </a:buClr>
              <a:buFont typeface="Wingdings" panose="05000000000000000000" pitchFamily="2" charset="2"/>
            </a:pPr>
            <a:r>
              <a:rPr lang="en-US" altLang="zh-CN" sz="2100">
                <a:latin typeface="Times New Roman" panose="02020603050405020304" charset="0"/>
                <a:ea typeface="宋体" pitchFamily="2" charset="-122"/>
              </a:rPr>
              <a:t>W = 1</a:t>
            </a:r>
            <a:endParaRPr lang="en-US" altLang="zh-CN" sz="2100">
              <a:latin typeface="Times New Roman" panose="02020603050405020304" charset="0"/>
              <a:ea typeface="宋体" pitchFamily="2" charset="-122"/>
            </a:endParaRPr>
          </a:p>
          <a:p>
            <a:pPr marL="469900" indent="-469900">
              <a:lnSpc>
                <a:spcPct val="120000"/>
              </a:lnSpc>
              <a:spcBef>
                <a:spcPct val="20000"/>
              </a:spcBef>
              <a:buClr>
                <a:schemeClr val="accent2"/>
              </a:buClr>
              <a:buFont typeface="Wingdings" panose="05000000000000000000" pitchFamily="2" charset="2"/>
            </a:pPr>
            <a:r>
              <a:rPr lang="zh-CN" altLang="en-US" sz="2100">
                <a:latin typeface="Times New Roman" panose="02020603050405020304" charset="0"/>
                <a:ea typeface="宋体" pitchFamily="2" charset="-122"/>
              </a:rPr>
              <a:t>在发送缓冲区只存储</a:t>
            </a:r>
            <a:r>
              <a:rPr lang="en-US" altLang="zh-CN" sz="2100">
                <a:latin typeface="Times New Roman" panose="02020603050405020304" charset="0"/>
                <a:ea typeface="宋体" pitchFamily="2" charset="-122"/>
              </a:rPr>
              <a:t>1</a:t>
            </a:r>
            <a:r>
              <a:rPr lang="zh-CN" altLang="en-US" sz="2100">
                <a:latin typeface="Times New Roman" panose="02020603050405020304" charset="0"/>
                <a:ea typeface="宋体" pitchFamily="2" charset="-122"/>
              </a:rPr>
              <a:t>个待确认帧。</a:t>
            </a:r>
            <a:endParaRPr lang="zh-CN" altLang="en-US" sz="2100" b="1">
              <a:latin typeface="Times New Roman" panose="02020603050405020304" charset="0"/>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vert="horz" wrap="square" lIns="91440" tIns="45720" rIns="91440" bIns="45720" anchor="b" anchorCtr="0"/>
          <a:p>
            <a:pPr eaLnBrk="1" hangingPunct="1"/>
            <a:r>
              <a:rPr lang="en-US" altLang="zh-CN" sz="3800"/>
              <a:t>How to improve line utilization</a:t>
            </a:r>
            <a:r>
              <a:rPr lang="zh-CN" altLang="en-US" sz="3800"/>
              <a:t>？</a:t>
            </a:r>
            <a:endParaRPr lang="zh-CN" altLang="en-US" sz="3800"/>
          </a:p>
        </p:txBody>
      </p:sp>
      <p:sp>
        <p:nvSpPr>
          <p:cNvPr id="32770" name="Text Box 3"/>
          <p:cNvSpPr>
            <a:spLocks noGrp="1"/>
          </p:cNvSpPr>
          <p:nvPr>
            <p:ph idx="1"/>
          </p:nvPr>
        </p:nvSpPr>
        <p:spPr/>
        <p:txBody>
          <a:bodyPr vert="horz" wrap="square" lIns="91440" tIns="45720" rIns="91440" bIns="45720" anchor="t" anchorCtr="0"/>
          <a:p>
            <a:pPr eaLnBrk="1" hangingPunct="1">
              <a:spcBef>
                <a:spcPct val="50000"/>
              </a:spcBef>
            </a:pPr>
            <a:r>
              <a:rPr lang="en-US" altLang="zh-CN" sz="2600"/>
              <a:t>Increase maximum sliding-window size W:</a:t>
            </a:r>
            <a:endParaRPr lang="en-US" altLang="zh-CN" sz="2600"/>
          </a:p>
          <a:p>
            <a:pPr lvl="1" indent="-436245" eaLnBrk="1" hangingPunct="1">
              <a:spcBef>
                <a:spcPct val="50000"/>
              </a:spcBef>
              <a:buNone/>
            </a:pPr>
            <a:r>
              <a:rPr lang="en-US" altLang="zh-CN" sz="2200"/>
              <a:t>Line utilization	= W*T</a:t>
            </a:r>
            <a:r>
              <a:rPr lang="en-US" altLang="zh-CN" sz="2200" i="1" baseline="-25000"/>
              <a:t>f</a:t>
            </a:r>
            <a:r>
              <a:rPr lang="en-US" altLang="zh-CN" sz="2200"/>
              <a:t> / (T</a:t>
            </a:r>
            <a:r>
              <a:rPr lang="en-US" altLang="zh-CN" sz="2200" i="1" baseline="-25000"/>
              <a:t>f</a:t>
            </a:r>
            <a:r>
              <a:rPr lang="en-US" altLang="zh-CN" sz="2200"/>
              <a:t> +R) </a:t>
            </a:r>
            <a:endParaRPr lang="en-US" altLang="zh-CN" sz="2200"/>
          </a:p>
          <a:p>
            <a:pPr lvl="1" indent="-436245" eaLnBrk="1" hangingPunct="1">
              <a:spcBef>
                <a:spcPct val="50000"/>
              </a:spcBef>
              <a:buNone/>
            </a:pPr>
            <a:r>
              <a:rPr lang="en-US" altLang="zh-CN" sz="2200"/>
              <a:t>				= W* k / (k + bR)</a:t>
            </a:r>
            <a:endParaRPr lang="en-US" altLang="zh-CN" sz="2200"/>
          </a:p>
          <a:p>
            <a:pPr eaLnBrk="1" hangingPunct="1">
              <a:spcBef>
                <a:spcPct val="50000"/>
              </a:spcBef>
            </a:pPr>
            <a:r>
              <a:rPr lang="en-US" altLang="zh-CN"/>
              <a:t>Utopian case: line utilization rate is up to 100%</a:t>
            </a:r>
            <a:r>
              <a:rPr lang="zh-CN" altLang="en-US" sz="2600"/>
              <a:t>，</a:t>
            </a:r>
            <a:r>
              <a:rPr lang="en-US" altLang="zh-CN" sz="2600"/>
              <a:t>then maximum sliding-window size is:</a:t>
            </a:r>
            <a:endParaRPr lang="en-US" altLang="zh-CN" sz="2600"/>
          </a:p>
          <a:p>
            <a:pPr eaLnBrk="1" hangingPunct="1">
              <a:spcBef>
                <a:spcPct val="50000"/>
              </a:spcBef>
              <a:buNone/>
            </a:pPr>
            <a:r>
              <a:rPr lang="en-US" altLang="zh-CN" sz="2600"/>
              <a:t>       W =  (T</a:t>
            </a:r>
            <a:r>
              <a:rPr lang="en-US" altLang="zh-CN" sz="2600" i="1" baseline="-25000"/>
              <a:t>f</a:t>
            </a:r>
            <a:r>
              <a:rPr lang="en-US" altLang="zh-CN" sz="2600"/>
              <a:t> +R) / T</a:t>
            </a:r>
            <a:r>
              <a:rPr lang="en-US" altLang="zh-CN" sz="2600" i="1" baseline="-25000"/>
              <a:t>f  </a:t>
            </a:r>
            <a:r>
              <a:rPr lang="en-US" altLang="zh-CN" sz="2600"/>
              <a:t>= 520 / 20 =26</a:t>
            </a:r>
            <a:endParaRPr lang="en-US" altLang="zh-CN" sz="2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Line 2"/>
          <p:cNvSpPr/>
          <p:nvPr/>
        </p:nvSpPr>
        <p:spPr>
          <a:xfrm>
            <a:off x="1828800" y="5387975"/>
            <a:ext cx="5791200" cy="0"/>
          </a:xfrm>
          <a:prstGeom prst="line">
            <a:avLst/>
          </a:prstGeom>
          <a:ln w="9525" cap="flat" cmpd="sng">
            <a:solidFill>
              <a:schemeClr val="tx1"/>
            </a:solidFill>
            <a:prstDash val="solid"/>
            <a:round/>
            <a:headEnd type="triangle" w="med" len="med"/>
            <a:tailEnd type="triangle" w="med" len="med"/>
          </a:ln>
        </p:spPr>
      </p:sp>
      <p:graphicFrame>
        <p:nvGraphicFramePr>
          <p:cNvPr id="33794" name="Object 3"/>
          <p:cNvGraphicFramePr>
            <a:graphicFrameLocks noChangeAspect="1"/>
          </p:cNvGraphicFramePr>
          <p:nvPr/>
        </p:nvGraphicFramePr>
        <p:xfrm>
          <a:off x="1828800" y="1425575"/>
          <a:ext cx="5791200" cy="3990975"/>
        </p:xfrm>
        <a:graphic>
          <a:graphicData uri="http://schemas.openxmlformats.org/presentationml/2006/ole">
            <mc:AlternateContent xmlns:mc="http://schemas.openxmlformats.org/markup-compatibility/2006">
              <mc:Choice xmlns:v="urn:schemas-microsoft-com:vml" Requires="v">
                <p:oleObj spid="_x0000_s3079" name="" r:id="rId1" imgW="5420995" imgH="3735070" progId="Word.Document.8">
                  <p:embed/>
                </p:oleObj>
              </mc:Choice>
              <mc:Fallback>
                <p:oleObj name="" r:id="rId1" imgW="5420995" imgH="3735070" progId="Word.Document.8">
                  <p:embed/>
                  <p:pic>
                    <p:nvPicPr>
                      <p:cNvPr id="0" name="图片 3078"/>
                      <p:cNvPicPr/>
                      <p:nvPr/>
                    </p:nvPicPr>
                    <p:blipFill>
                      <a:blip r:embed="rId2"/>
                      <a:stretch>
                        <a:fillRect/>
                      </a:stretch>
                    </p:blipFill>
                    <p:spPr>
                      <a:xfrm>
                        <a:off x="1828800" y="1425575"/>
                        <a:ext cx="5791200" cy="3990975"/>
                      </a:xfrm>
                      <a:prstGeom prst="rect">
                        <a:avLst/>
                      </a:prstGeom>
                      <a:noFill/>
                      <a:ln w="38100">
                        <a:noFill/>
                        <a:miter/>
                      </a:ln>
                    </p:spPr>
                  </p:pic>
                </p:oleObj>
              </mc:Fallback>
            </mc:AlternateContent>
          </a:graphicData>
        </a:graphic>
      </p:graphicFrame>
      <p:sp>
        <p:nvSpPr>
          <p:cNvPr id="33795" name="Text Box 4"/>
          <p:cNvSpPr txBox="1"/>
          <p:nvPr/>
        </p:nvSpPr>
        <p:spPr>
          <a:xfrm>
            <a:off x="4114800" y="5235575"/>
            <a:ext cx="1143000" cy="396875"/>
          </a:xfrm>
          <a:prstGeom prst="rect">
            <a:avLst/>
          </a:prstGeom>
          <a:solidFill>
            <a:schemeClr val="bg1"/>
          </a:solidFill>
          <a:ln w="9525">
            <a:noFill/>
          </a:ln>
        </p:spPr>
        <p:txBody>
          <a:bodyPr anchor="t" anchorCtr="0">
            <a:spAutoFit/>
          </a:bodyPr>
          <a:p>
            <a:pPr indent="0" algn="ctr">
              <a:spcBef>
                <a:spcPct val="50000"/>
              </a:spcBef>
            </a:pPr>
            <a:r>
              <a:rPr lang="en-US" altLang="zh-CN" sz="2000" b="1">
                <a:latin typeface="Times New Roman" panose="02020603050405020304" charset="0"/>
                <a:ea typeface="宋体" pitchFamily="2" charset="-122"/>
              </a:rPr>
              <a:t>T</a:t>
            </a:r>
            <a:r>
              <a:rPr lang="en-US" altLang="zh-CN" sz="2000" b="1" i="1" baseline="-25000">
                <a:latin typeface="Times New Roman" panose="02020603050405020304" charset="0"/>
                <a:ea typeface="宋体" pitchFamily="2" charset="-122"/>
              </a:rPr>
              <a:t>f   </a:t>
            </a:r>
            <a:r>
              <a:rPr lang="en-US" altLang="zh-CN" sz="2000" b="1" i="1">
                <a:latin typeface="Times New Roman" panose="02020603050405020304" charset="0"/>
                <a:ea typeface="宋体" pitchFamily="2" charset="-122"/>
              </a:rPr>
              <a:t>+ </a:t>
            </a:r>
            <a:r>
              <a:rPr lang="en-US" altLang="zh-CN" sz="2000" b="1">
                <a:latin typeface="Times New Roman" panose="02020603050405020304" charset="0"/>
                <a:ea typeface="宋体" pitchFamily="2" charset="-122"/>
              </a:rPr>
              <a:t>R</a:t>
            </a:r>
            <a:endParaRPr lang="en-US" altLang="zh-CN" sz="2000" b="1">
              <a:latin typeface="Times New Roman" panose="02020603050405020304" charset="0"/>
              <a:ea typeface="宋体" pitchFamily="2" charset="-122"/>
            </a:endParaRPr>
          </a:p>
        </p:txBody>
      </p:sp>
      <p:sp>
        <p:nvSpPr>
          <p:cNvPr id="33796" name="Line 5"/>
          <p:cNvSpPr/>
          <p:nvPr/>
        </p:nvSpPr>
        <p:spPr>
          <a:xfrm>
            <a:off x="1828800" y="5006975"/>
            <a:ext cx="0" cy="685800"/>
          </a:xfrm>
          <a:prstGeom prst="line">
            <a:avLst/>
          </a:prstGeom>
          <a:ln w="9525" cap="flat" cmpd="sng">
            <a:solidFill>
              <a:schemeClr val="tx1"/>
            </a:solidFill>
            <a:prstDash val="solid"/>
            <a:round/>
            <a:headEnd type="none" w="med" len="med"/>
            <a:tailEnd type="none" w="med" len="med"/>
          </a:ln>
        </p:spPr>
      </p:sp>
      <p:sp>
        <p:nvSpPr>
          <p:cNvPr id="33797" name="Line 6"/>
          <p:cNvSpPr/>
          <p:nvPr/>
        </p:nvSpPr>
        <p:spPr>
          <a:xfrm>
            <a:off x="7620000" y="5083175"/>
            <a:ext cx="0" cy="685800"/>
          </a:xfrm>
          <a:prstGeom prst="line">
            <a:avLst/>
          </a:prstGeom>
          <a:ln w="9525" cap="flat" cmpd="sng">
            <a:solidFill>
              <a:schemeClr val="tx1"/>
            </a:solidFill>
            <a:prstDash val="solid"/>
            <a:round/>
            <a:headEnd type="none" w="med" len="med"/>
            <a:tailEnd type="none" w="med" len="med"/>
          </a:ln>
        </p:spPr>
      </p:sp>
      <p:sp>
        <p:nvSpPr>
          <p:cNvPr id="33798" name="Text Box 7"/>
          <p:cNvSpPr txBox="1"/>
          <p:nvPr/>
        </p:nvSpPr>
        <p:spPr>
          <a:xfrm>
            <a:off x="1066800" y="5387975"/>
            <a:ext cx="685800" cy="396875"/>
          </a:xfrm>
          <a:prstGeom prst="rect">
            <a:avLst/>
          </a:prstGeom>
          <a:solidFill>
            <a:schemeClr val="bg1"/>
          </a:solidFill>
          <a:ln w="9525">
            <a:noFill/>
          </a:ln>
        </p:spPr>
        <p:txBody>
          <a:bodyPr anchor="t" anchorCtr="0">
            <a:spAutoFit/>
          </a:bodyPr>
          <a:p>
            <a:pPr indent="0">
              <a:spcBef>
                <a:spcPct val="50000"/>
              </a:spcBef>
            </a:pPr>
            <a:r>
              <a:rPr lang="en-US" altLang="zh-CN" sz="2000" b="1">
                <a:latin typeface="Times New Roman" panose="02020603050405020304" charset="0"/>
                <a:ea typeface="宋体" pitchFamily="2" charset="-122"/>
              </a:rPr>
              <a:t>T</a:t>
            </a:r>
            <a:r>
              <a:rPr lang="en-US" altLang="zh-CN" sz="2000" b="1" i="1" baseline="-25000">
                <a:latin typeface="Times New Roman" panose="02020603050405020304" charset="0"/>
                <a:ea typeface="宋体" pitchFamily="2" charset="-122"/>
              </a:rPr>
              <a:t>f</a:t>
            </a:r>
            <a:endParaRPr lang="en-US" altLang="zh-CN" sz="2000" b="1" i="1" baseline="-25000">
              <a:latin typeface="Times New Roman" panose="02020603050405020304" charset="0"/>
              <a:ea typeface="宋体" pitchFamily="2" charset="-122"/>
            </a:endParaRPr>
          </a:p>
        </p:txBody>
      </p:sp>
      <p:sp>
        <p:nvSpPr>
          <p:cNvPr id="33799" name="Line 8"/>
          <p:cNvSpPr/>
          <p:nvPr/>
        </p:nvSpPr>
        <p:spPr>
          <a:xfrm>
            <a:off x="2057400" y="5159375"/>
            <a:ext cx="0" cy="685800"/>
          </a:xfrm>
          <a:prstGeom prst="line">
            <a:avLst/>
          </a:prstGeom>
          <a:ln w="9525" cap="flat" cmpd="sng">
            <a:solidFill>
              <a:schemeClr val="tx1"/>
            </a:solidFill>
            <a:prstDash val="solid"/>
            <a:round/>
            <a:headEnd type="none" w="med" len="med"/>
            <a:tailEnd type="none" w="med" len="med"/>
          </a:ln>
        </p:spPr>
      </p:sp>
      <p:sp>
        <p:nvSpPr>
          <p:cNvPr id="33800" name="Line 9"/>
          <p:cNvSpPr/>
          <p:nvPr/>
        </p:nvSpPr>
        <p:spPr>
          <a:xfrm>
            <a:off x="1828800" y="5540375"/>
            <a:ext cx="228600" cy="0"/>
          </a:xfrm>
          <a:prstGeom prst="line">
            <a:avLst/>
          </a:prstGeom>
          <a:ln w="9525" cap="flat" cmpd="sng">
            <a:solidFill>
              <a:schemeClr val="tx1"/>
            </a:solidFill>
            <a:prstDash val="solid"/>
            <a:round/>
            <a:headEnd type="triangle" w="med" len="med"/>
            <a:tailEnd type="triangle" w="med" len="med"/>
          </a:ln>
        </p:spPr>
      </p:sp>
      <p:sp>
        <p:nvSpPr>
          <p:cNvPr id="33801" name="Rectangle 10"/>
          <p:cNvSpPr>
            <a:spLocks noGrp="1"/>
          </p:cNvSpPr>
          <p:nvPr>
            <p:ph type="title"/>
          </p:nvPr>
        </p:nvSpPr>
        <p:spPr/>
        <p:txBody>
          <a:bodyPr vert="horz" wrap="square" lIns="91440" tIns="45720" rIns="91440" bIns="45720" anchor="b" anchorCtr="0"/>
          <a:p>
            <a:pPr eaLnBrk="1" hangingPunct="1"/>
            <a:r>
              <a:rPr lang="en-US" altLang="zh-CN"/>
              <a:t>Line utilization rate is 100%</a:t>
            </a:r>
            <a:endParaRPr lang="en-US" altLang="zh-CN"/>
          </a:p>
        </p:txBody>
      </p:sp>
      <p:sp>
        <p:nvSpPr>
          <p:cNvPr id="33802" name="Text Box 11"/>
          <p:cNvSpPr txBox="1"/>
          <p:nvPr/>
        </p:nvSpPr>
        <p:spPr>
          <a:xfrm>
            <a:off x="762000" y="4702175"/>
            <a:ext cx="1066800" cy="396875"/>
          </a:xfrm>
          <a:prstGeom prst="rect">
            <a:avLst/>
          </a:prstGeom>
          <a:noFill/>
          <a:ln w="9525">
            <a:noFill/>
          </a:ln>
        </p:spPr>
        <p:txBody>
          <a:bodyPr anchor="t" anchorCtr="0">
            <a:spAutoFit/>
          </a:bodyPr>
          <a:p>
            <a:pPr indent="0">
              <a:spcBef>
                <a:spcPct val="50000"/>
              </a:spcBef>
            </a:pPr>
            <a:r>
              <a:rPr lang="zh-CN" altLang="en-US" sz="2000" b="1">
                <a:latin typeface="Times New Roman" panose="02020603050405020304" charset="0"/>
                <a:ea typeface="宋体" pitchFamily="2" charset="-122"/>
              </a:rPr>
              <a:t>发送方</a:t>
            </a:r>
            <a:endParaRPr lang="zh-CN" altLang="en-US" sz="2000" b="1">
              <a:latin typeface="Times New Roman" panose="02020603050405020304" charset="0"/>
              <a:ea typeface="宋体" pitchFamily="2" charset="-122"/>
            </a:endParaRPr>
          </a:p>
        </p:txBody>
      </p:sp>
      <p:sp>
        <p:nvSpPr>
          <p:cNvPr id="33803" name="Text Box 12"/>
          <p:cNvSpPr txBox="1"/>
          <p:nvPr/>
        </p:nvSpPr>
        <p:spPr>
          <a:xfrm>
            <a:off x="7543800" y="1196975"/>
            <a:ext cx="1066800" cy="396875"/>
          </a:xfrm>
          <a:prstGeom prst="rect">
            <a:avLst/>
          </a:prstGeom>
          <a:noFill/>
          <a:ln w="9525">
            <a:noFill/>
          </a:ln>
        </p:spPr>
        <p:txBody>
          <a:bodyPr anchor="t" anchorCtr="0">
            <a:spAutoFit/>
          </a:bodyPr>
          <a:p>
            <a:pPr indent="0">
              <a:spcBef>
                <a:spcPct val="50000"/>
              </a:spcBef>
            </a:pPr>
            <a:r>
              <a:rPr lang="zh-CN" altLang="en-US" sz="2000" b="1">
                <a:latin typeface="Times New Roman" panose="02020603050405020304" charset="0"/>
                <a:ea typeface="宋体" pitchFamily="2" charset="-122"/>
              </a:rPr>
              <a:t>接收方</a:t>
            </a:r>
            <a:endParaRPr lang="zh-CN" altLang="en-US" sz="2000" b="1">
              <a:latin typeface="Times New Roman" panose="02020603050405020304" charset="0"/>
              <a:ea typeface="宋体" pitchFamily="2" charset="-122"/>
            </a:endParaRPr>
          </a:p>
        </p:txBody>
      </p:sp>
      <p:sp>
        <p:nvSpPr>
          <p:cNvPr id="33804" name="Rectangle 13"/>
          <p:cNvSpPr>
            <a:spLocks noGrp="1"/>
          </p:cNvSpPr>
          <p:nvPr>
            <p:ph idx="1"/>
          </p:nvPr>
        </p:nvSpPr>
        <p:spPr>
          <a:xfrm>
            <a:off x="228600" y="2720975"/>
            <a:ext cx="7848600" cy="1219200"/>
          </a:xfrm>
        </p:spPr>
        <p:txBody>
          <a:bodyPr vert="horz" wrap="square" lIns="91440" tIns="45720" rIns="91440" bIns="45720" anchor="t" anchorCtr="0"/>
          <a:p>
            <a:pPr eaLnBrk="1" hangingPunct="1">
              <a:buNone/>
            </a:pPr>
            <a:r>
              <a:rPr lang="en-US" altLang="zh-CN" sz="2100"/>
              <a:t>W = 26</a:t>
            </a:r>
            <a:endParaRPr lang="en-US" altLang="zh-CN" sz="2100"/>
          </a:p>
          <a:p>
            <a:pPr eaLnBrk="1" hangingPunct="1">
              <a:buNone/>
            </a:pPr>
            <a:r>
              <a:rPr lang="zh-CN" altLang="en-US" sz="2100"/>
              <a:t>连续发送、并在发送缓冲区存储</a:t>
            </a:r>
            <a:r>
              <a:rPr lang="en-US" altLang="zh-CN" sz="2100"/>
              <a:t>26</a:t>
            </a:r>
            <a:r>
              <a:rPr lang="zh-CN" altLang="en-US" sz="2100"/>
              <a:t>个待确认帧。</a:t>
            </a:r>
            <a:endParaRPr lang="zh-CN" altLang="en-US" sz="2100"/>
          </a:p>
        </p:txBody>
      </p:sp>
      <p:sp>
        <p:nvSpPr>
          <p:cNvPr id="33805" name="Text Box 14"/>
          <p:cNvSpPr txBox="1"/>
          <p:nvPr/>
        </p:nvSpPr>
        <p:spPr>
          <a:xfrm>
            <a:off x="2819400" y="5692775"/>
            <a:ext cx="3657600" cy="457200"/>
          </a:xfrm>
          <a:prstGeom prst="rect">
            <a:avLst/>
          </a:prstGeom>
          <a:noFill/>
          <a:ln w="9525">
            <a:noFill/>
          </a:ln>
        </p:spPr>
        <p:txBody>
          <a:bodyPr anchor="t" anchorCtr="0">
            <a:spAutoFit/>
          </a:bodyPr>
          <a:p>
            <a:pPr indent="0" algn="ctr">
              <a:spcBef>
                <a:spcPct val="50000"/>
              </a:spcBef>
            </a:pPr>
            <a:r>
              <a:rPr lang="zh-CN" altLang="en-US" sz="2400" b="1">
                <a:latin typeface="Tahoma" panose="020B0604030504040204" pitchFamily="34" charset="0"/>
                <a:ea typeface="宋体" pitchFamily="2" charset="-122"/>
              </a:rPr>
              <a:t>管道化（</a:t>
            </a:r>
            <a:r>
              <a:rPr lang="en-US" altLang="zh-CN" sz="2400" b="1">
                <a:latin typeface="Tahoma" panose="020B0604030504040204" pitchFamily="34" charset="0"/>
                <a:ea typeface="宋体" pitchFamily="2" charset="-122"/>
              </a:rPr>
              <a:t>pipeling</a:t>
            </a:r>
            <a:r>
              <a:rPr lang="zh-CN" altLang="en-US" sz="2400" b="1">
                <a:latin typeface="Tahoma" panose="020B0604030504040204" pitchFamily="34" charset="0"/>
                <a:ea typeface="宋体" pitchFamily="2" charset="-122"/>
              </a:rPr>
              <a:t>）</a:t>
            </a:r>
            <a:endParaRPr lang="zh-CN" altLang="en-US" sz="2400" b="1">
              <a:latin typeface="Tahoma" panose="020B0604030504040204" pitchFamily="34"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vert="horz" wrap="square" lIns="91440" tIns="45720" rIns="91440" bIns="45720" anchor="b" anchorCtr="0"/>
          <a:p>
            <a:pPr eaLnBrk="1" hangingPunct="1"/>
            <a:r>
              <a:rPr lang="en-US" altLang="zh-CN"/>
              <a:t>Elementary DLL protocol </a:t>
            </a:r>
            <a:endParaRPr lang="en-US" altLang="zh-CN" sz="2600"/>
          </a:p>
        </p:txBody>
      </p:sp>
      <p:sp>
        <p:nvSpPr>
          <p:cNvPr id="7170" name="Rectangle 3"/>
          <p:cNvSpPr>
            <a:spLocks noGrp="1"/>
          </p:cNvSpPr>
          <p:nvPr>
            <p:ph idx="1"/>
          </p:nvPr>
        </p:nvSpPr>
        <p:spPr/>
        <p:txBody>
          <a:bodyPr vert="horz" wrap="square" lIns="91440" tIns="45720" rIns="91440" bIns="45720" anchor="t" anchorCtr="0"/>
          <a:p>
            <a:pPr eaLnBrk="1" hangingPunct="1">
              <a:lnSpc>
                <a:spcPct val="100000"/>
              </a:lnSpc>
            </a:pPr>
            <a:r>
              <a:rPr lang="en-US" altLang="zh-CN" sz="2200"/>
              <a:t>Assumptions: </a:t>
            </a:r>
            <a:endParaRPr lang="en-US" altLang="zh-CN" sz="2200"/>
          </a:p>
          <a:p>
            <a:pPr lvl="1" indent="-436245" eaLnBrk="1" hangingPunct="1">
              <a:lnSpc>
                <a:spcPct val="100000"/>
              </a:lnSpc>
            </a:pPr>
            <a:r>
              <a:rPr lang="en-US" altLang="zh-CN" sz="2200"/>
              <a:t>The physical layer, data link layer, and network layer are </a:t>
            </a:r>
            <a:r>
              <a:rPr lang="en-US" altLang="zh-CN" sz="2200">
                <a:solidFill>
                  <a:schemeClr val="accent2"/>
                </a:solidFill>
              </a:rPr>
              <a:t>independent processes</a:t>
            </a:r>
            <a:r>
              <a:rPr lang="en-US" altLang="zh-CN" sz="2200"/>
              <a:t>. 		</a:t>
            </a:r>
            <a:endParaRPr lang="en-US" altLang="zh-CN" sz="2200"/>
          </a:p>
          <a:p>
            <a:pPr lvl="1" indent="-436245" eaLnBrk="1" hangingPunct="1">
              <a:lnSpc>
                <a:spcPct val="100000"/>
              </a:lnSpc>
            </a:pPr>
            <a:r>
              <a:rPr lang="en-US" altLang="zh-CN" sz="2200"/>
              <a:t>Machine A wants to send a long stream of data to machine B, using a </a:t>
            </a:r>
            <a:r>
              <a:rPr lang="en-US" altLang="zh-CN" sz="2200">
                <a:solidFill>
                  <a:schemeClr val="accent2"/>
                </a:solidFill>
              </a:rPr>
              <a:t>reliable, connection-oriented</a:t>
            </a:r>
            <a:r>
              <a:rPr lang="en-US" altLang="zh-CN" sz="2200"/>
              <a:t> service.</a:t>
            </a:r>
            <a:endParaRPr lang="en-US" altLang="zh-CN" sz="2200"/>
          </a:p>
          <a:p>
            <a:pPr lvl="1" indent="-436245" eaLnBrk="1" hangingPunct="1">
              <a:lnSpc>
                <a:spcPct val="100000"/>
              </a:lnSpc>
            </a:pPr>
            <a:r>
              <a:rPr lang="en-US" altLang="zh-CN" sz="2200"/>
              <a:t>A's data link layer asks for data, the network layer is </a:t>
            </a:r>
            <a:r>
              <a:rPr lang="en-US" altLang="zh-CN" sz="2200">
                <a:solidFill>
                  <a:schemeClr val="accent2"/>
                </a:solidFill>
              </a:rPr>
              <a:t>always able</a:t>
            </a:r>
            <a:r>
              <a:rPr lang="en-US" altLang="zh-CN" sz="2200"/>
              <a:t> to comply immediately.</a:t>
            </a:r>
            <a:endParaRPr lang="en-US" altLang="zh-CN" sz="2200"/>
          </a:p>
          <a:p>
            <a:pPr lvl="1" indent="-436245" eaLnBrk="1" hangingPunct="1">
              <a:lnSpc>
                <a:spcPct val="100000"/>
              </a:lnSpc>
            </a:pPr>
            <a:r>
              <a:rPr lang="en-US" altLang="zh-CN" sz="2200"/>
              <a:t>These protocols deal with communication </a:t>
            </a:r>
            <a:r>
              <a:rPr lang="en-US" altLang="zh-CN" sz="2200">
                <a:solidFill>
                  <a:schemeClr val="accent2"/>
                </a:solidFill>
              </a:rPr>
              <a:t>errors, but not the problems caused by computers</a:t>
            </a:r>
            <a:r>
              <a:rPr lang="en-US" altLang="zh-CN" sz="2200"/>
              <a:t> crashing and rebooting.</a:t>
            </a:r>
            <a:endParaRPr lang="en-US" altLang="zh-CN" sz="2200"/>
          </a:p>
          <a:p>
            <a:pPr lvl="1" indent="-436245" eaLnBrk="1" hangingPunct="1">
              <a:lnSpc>
                <a:spcPct val="100000"/>
              </a:lnSpc>
            </a:pPr>
            <a:r>
              <a:rPr lang="en-US" altLang="zh-CN" sz="2200"/>
              <a:t>As far as the data link layer is concerned, the packet passed across the interface to it from the network layer is </a:t>
            </a:r>
            <a:r>
              <a:rPr lang="en-US" altLang="zh-CN" sz="2200">
                <a:solidFill>
                  <a:schemeClr val="accent2"/>
                </a:solidFill>
              </a:rPr>
              <a:t>pure data</a:t>
            </a:r>
            <a:r>
              <a:rPr lang="en-US" altLang="zh-CN" sz="2200"/>
              <a:t>.</a:t>
            </a:r>
            <a:endParaRPr lang="en-US" altLang="zh-CN"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p:txBody>
          <a:bodyPr vert="horz" wrap="square" lIns="91440" tIns="45720" rIns="91440" bIns="45720" anchor="b" anchorCtr="0"/>
          <a:p>
            <a:pPr eaLnBrk="1" hangingPunct="1"/>
            <a:r>
              <a:rPr lang="en-US" altLang="zh-CN"/>
              <a:t>Pipeline  </a:t>
            </a:r>
            <a:endParaRPr lang="en-US" altLang="zh-CN" sz="3000"/>
          </a:p>
        </p:txBody>
      </p:sp>
      <p:sp>
        <p:nvSpPr>
          <p:cNvPr id="34818" name="Rectangle 3"/>
          <p:cNvSpPr>
            <a:spLocks noGrp="1"/>
          </p:cNvSpPr>
          <p:nvPr>
            <p:ph idx="1"/>
          </p:nvPr>
        </p:nvSpPr>
        <p:spPr/>
        <p:txBody>
          <a:bodyPr vert="horz" wrap="square" lIns="91440" tIns="45720" rIns="91440" bIns="45720" anchor="t" anchorCtr="0"/>
          <a:p>
            <a:pPr eaLnBrk="1" hangingPunct="1"/>
            <a:r>
              <a:rPr lang="en-US" altLang="zh-CN" sz="2600"/>
              <a:t>Allowing the sender to transmit up to </a:t>
            </a:r>
            <a:r>
              <a:rPr lang="en-US" altLang="zh-CN" sz="2600">
                <a:solidFill>
                  <a:schemeClr val="accent2"/>
                </a:solidFill>
              </a:rPr>
              <a:t>w frames</a:t>
            </a:r>
            <a:r>
              <a:rPr lang="en-US" altLang="zh-CN" sz="2600"/>
              <a:t> before blocking.</a:t>
            </a:r>
            <a:endParaRPr lang="en-US" altLang="zh-CN" sz="2600"/>
          </a:p>
          <a:p>
            <a:pPr eaLnBrk="1" hangingPunct="1"/>
            <a:r>
              <a:rPr lang="en-US" altLang="zh-CN" sz="2600"/>
              <a:t>Whenever the product of </a:t>
            </a:r>
            <a:r>
              <a:rPr lang="en-US" altLang="zh-CN" sz="2600">
                <a:solidFill>
                  <a:schemeClr val="accent2"/>
                </a:solidFill>
              </a:rPr>
              <a:t>bandwidth and round-trip-delay is large</a:t>
            </a:r>
            <a:r>
              <a:rPr lang="en-US" altLang="zh-CN" sz="2600"/>
              <a:t>, a large window on the sending side is needed.</a:t>
            </a:r>
            <a:endParaRPr lang="en-US" altLang="zh-CN" sz="2600"/>
          </a:p>
          <a:p>
            <a:pPr eaLnBrk="1" hangingPunct="1"/>
            <a:r>
              <a:rPr lang="en-US" altLang="zh-CN" sz="2600"/>
              <a:t>What to do if a frame in the middle of a long stream is damaged or lost?</a:t>
            </a:r>
            <a:endParaRPr lang="en-US" altLang="zh-CN" sz="2600"/>
          </a:p>
          <a:p>
            <a:pPr lvl="1" indent="-436245" eaLnBrk="1" hangingPunct="1"/>
            <a:r>
              <a:rPr lang="en-US" altLang="zh-CN" sz="2200"/>
              <a:t>Go back n</a:t>
            </a:r>
            <a:endParaRPr lang="en-US" altLang="zh-CN" sz="2200"/>
          </a:p>
          <a:p>
            <a:pPr lvl="1" indent="-436245" eaLnBrk="1" hangingPunct="1"/>
            <a:r>
              <a:rPr lang="en-US" altLang="zh-CN" sz="2200"/>
              <a:t>Selective repeat</a:t>
            </a:r>
            <a:endParaRPr lang="en-US" altLang="zh-CN" sz="2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ctrTitle"/>
          </p:nvPr>
        </p:nvSpPr>
        <p:spPr/>
        <p:txBody>
          <a:bodyPr vert="horz" wrap="square" lIns="91440" tIns="45720" rIns="91440" bIns="45720" anchor="b" anchorCtr="0"/>
          <a:p>
            <a:pPr eaLnBrk="1" hangingPunct="1">
              <a:buClrTx/>
              <a:buSzTx/>
              <a:buFontTx/>
            </a:pPr>
            <a:r>
              <a:rPr kumimoji="1" lang="en-US" altLang="zh-CN">
                <a:latin typeface="+mj-lt"/>
                <a:ea typeface="+mj-ea"/>
                <a:cs typeface="宋体" charset="0"/>
              </a:rPr>
              <a:t>Protocol 5</a:t>
            </a:r>
            <a:r>
              <a:rPr kumimoji="1" lang="zh-CN" altLang="en-US">
                <a:latin typeface="+mj-lt"/>
                <a:ea typeface="+mj-ea"/>
                <a:cs typeface="宋体" charset="0"/>
              </a:rPr>
              <a:t>：</a:t>
            </a:r>
            <a:r>
              <a:rPr kumimoji="1" lang="en-US" altLang="zh-CN">
                <a:latin typeface="+mj-lt"/>
                <a:ea typeface="+mj-ea"/>
                <a:cs typeface="宋体" charset="0"/>
              </a:rPr>
              <a:t>go back n</a:t>
            </a:r>
            <a:endParaRPr kumimoji="1" lang="en-US" altLang="zh-CN">
              <a:latin typeface="+mj-lt"/>
              <a:ea typeface="+mj-ea"/>
              <a:cs typeface="宋体" charset="0"/>
            </a:endParaRPr>
          </a:p>
        </p:txBody>
      </p:sp>
      <p:sp>
        <p:nvSpPr>
          <p:cNvPr id="35842" name="Rectangle 3"/>
          <p:cNvSpPr>
            <a:spLocks noGrp="1"/>
          </p:cNvSpPr>
          <p:nvPr>
            <p:ph type="subTitle" idx="1"/>
          </p:nvPr>
        </p:nvSpPr>
        <p:spPr>
          <a:xfrm>
            <a:off x="971550" y="2708275"/>
            <a:ext cx="6945313" cy="1752600"/>
          </a:xfrm>
        </p:spPr>
        <p:txBody>
          <a:bodyPr vert="horz" wrap="square" lIns="91440" tIns="45720" rIns="91440" bIns="45720" anchor="t" anchorCtr="0"/>
          <a:p>
            <a:pPr eaLnBrk="1" hangingPunct="1">
              <a:lnSpc>
                <a:spcPct val="130000"/>
              </a:lnSpc>
              <a:buSzTx/>
            </a:pPr>
            <a:r>
              <a:rPr lang="en-US" altLang="zh-CN">
                <a:solidFill>
                  <a:schemeClr val="hlink"/>
                </a:solidFill>
                <a:latin typeface="+mn-lt"/>
                <a:ea typeface="+mn-ea"/>
                <a:cs typeface="宋体" charset="0"/>
              </a:rPr>
              <a:t>receiver</a:t>
            </a:r>
            <a:r>
              <a:rPr lang="zh-CN" altLang="en-US">
                <a:solidFill>
                  <a:schemeClr val="hlink"/>
                </a:solidFill>
                <a:latin typeface="+mn-lt"/>
                <a:ea typeface="+mn-ea"/>
                <a:cs typeface="宋体" charset="0"/>
              </a:rPr>
              <a:t>：</a:t>
            </a:r>
            <a:endParaRPr lang="zh-CN" altLang="en-US">
              <a:solidFill>
                <a:schemeClr val="hlink"/>
              </a:solidFill>
              <a:latin typeface="+mn-lt"/>
              <a:ea typeface="+mn-ea"/>
              <a:cs typeface="宋体" charset="0"/>
            </a:endParaRPr>
          </a:p>
          <a:p>
            <a:pPr marL="457200" lvl="1" indent="14605" eaLnBrk="1" hangingPunct="1">
              <a:lnSpc>
                <a:spcPct val="130000"/>
              </a:lnSpc>
              <a:buClr>
                <a:schemeClr val="accent2"/>
              </a:buClr>
              <a:buFont typeface="Wingdings" panose="05000000000000000000" pitchFamily="2" charset="2"/>
              <a:buNone/>
            </a:pPr>
            <a:r>
              <a:rPr lang="en-US" altLang="zh-CN" sz="2500">
                <a:solidFill>
                  <a:schemeClr val="accent2"/>
                </a:solidFill>
              </a:rPr>
              <a:t>Just discard</a:t>
            </a:r>
            <a:r>
              <a:rPr lang="en-US" altLang="zh-CN" sz="2500"/>
              <a:t> wrong frame and latter frames(</a:t>
            </a:r>
            <a:r>
              <a:rPr lang="zh-CN" altLang="en-US" sz="2500"/>
              <a:t>后续帧</a:t>
            </a:r>
            <a:r>
              <a:rPr lang="en-US" altLang="zh-CN" sz="2500"/>
              <a:t>) </a:t>
            </a:r>
            <a:r>
              <a:rPr lang="zh-CN" altLang="en-US" sz="2500"/>
              <a:t>（</a:t>
            </a:r>
            <a:r>
              <a:rPr lang="en-US" altLang="zh-CN" sz="2500"/>
              <a:t>receiving-window is 1</a:t>
            </a:r>
            <a:r>
              <a:rPr lang="zh-CN" altLang="en-US" sz="2500"/>
              <a:t>）</a:t>
            </a:r>
            <a:endParaRPr lang="zh-CN" altLang="en-US" sz="2500"/>
          </a:p>
          <a:p>
            <a:pPr eaLnBrk="1" hangingPunct="1">
              <a:lnSpc>
                <a:spcPct val="130000"/>
              </a:lnSpc>
              <a:buSzTx/>
            </a:pPr>
            <a:r>
              <a:rPr lang="en-US" altLang="zh-CN">
                <a:solidFill>
                  <a:schemeClr val="hlink"/>
                </a:solidFill>
                <a:latin typeface="+mn-lt"/>
                <a:ea typeface="+mn-ea"/>
                <a:cs typeface="宋体" charset="0"/>
              </a:rPr>
              <a:t>Sender</a:t>
            </a:r>
            <a:r>
              <a:rPr lang="zh-CN" altLang="en-US">
                <a:solidFill>
                  <a:schemeClr val="hlink"/>
                </a:solidFill>
                <a:latin typeface="+mn-lt"/>
                <a:ea typeface="+mn-ea"/>
                <a:cs typeface="宋体" charset="0"/>
              </a:rPr>
              <a:t>：</a:t>
            </a:r>
            <a:endParaRPr lang="zh-CN" altLang="en-US">
              <a:solidFill>
                <a:schemeClr val="hlink"/>
              </a:solidFill>
              <a:latin typeface="+mn-lt"/>
              <a:ea typeface="+mn-ea"/>
              <a:cs typeface="宋体" charset="0"/>
            </a:endParaRPr>
          </a:p>
          <a:p>
            <a:pPr marL="457200" lvl="1" indent="14605" eaLnBrk="1" hangingPunct="1">
              <a:lnSpc>
                <a:spcPct val="130000"/>
              </a:lnSpc>
              <a:buClr>
                <a:schemeClr val="accent2"/>
              </a:buClr>
              <a:buFont typeface="Wingdings" panose="05000000000000000000" pitchFamily="2" charset="2"/>
              <a:buNone/>
            </a:pPr>
            <a:r>
              <a:rPr lang="en-US" altLang="zh-CN" sz="2500">
                <a:solidFill>
                  <a:schemeClr val="accent2"/>
                </a:solidFill>
              </a:rPr>
              <a:t>Resend</a:t>
            </a:r>
            <a:r>
              <a:rPr lang="en-US" altLang="zh-CN" sz="2500"/>
              <a:t> wrong frame and latter frames</a:t>
            </a:r>
            <a:endParaRPr lang="en-US" altLang="zh-CN" sz="25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p:txBody>
          <a:bodyPr vert="horz" wrap="square" lIns="91440" tIns="45720" rIns="91440" bIns="45720" anchor="b" anchorCtr="0"/>
          <a:p>
            <a:pPr eaLnBrk="1" hangingPunct="1"/>
            <a:r>
              <a:rPr lang="en-US" altLang="zh-CN"/>
              <a:t>Basic idea of protocol 5</a:t>
            </a:r>
            <a:endParaRPr lang="en-US" altLang="zh-CN"/>
          </a:p>
        </p:txBody>
      </p:sp>
      <p:sp>
        <p:nvSpPr>
          <p:cNvPr id="36866" name="Rectangle 3"/>
          <p:cNvSpPr>
            <a:spLocks noGrp="1"/>
          </p:cNvSpPr>
          <p:nvPr>
            <p:ph idx="1"/>
          </p:nvPr>
        </p:nvSpPr>
        <p:spPr/>
        <p:txBody>
          <a:bodyPr vert="horz" wrap="square" lIns="91440" tIns="45720" rIns="91440" bIns="45720" anchor="t" anchorCtr="0"/>
          <a:p>
            <a:pPr eaLnBrk="1" hangingPunct="1">
              <a:lnSpc>
                <a:spcPct val="100000"/>
              </a:lnSpc>
            </a:pPr>
            <a:r>
              <a:rPr lang="en-US" altLang="zh-CN" sz="2400"/>
              <a:t>The receiver's window size is 1, that is to say, the receiver only accepts frames in order.</a:t>
            </a:r>
            <a:endParaRPr lang="en-US" altLang="zh-CN" sz="2400"/>
          </a:p>
          <a:p>
            <a:pPr eaLnBrk="1" hangingPunct="1">
              <a:lnSpc>
                <a:spcPct val="100000"/>
              </a:lnSpc>
            </a:pPr>
            <a:r>
              <a:rPr lang="en-US" altLang="zh-CN" sz="2400"/>
              <a:t>The receiver discards all frames following an error, sending no acknowledgements. </a:t>
            </a:r>
            <a:endParaRPr lang="en-US" altLang="zh-CN" sz="2400"/>
          </a:p>
          <a:p>
            <a:pPr eaLnBrk="1" hangingPunct="1">
              <a:lnSpc>
                <a:spcPct val="100000"/>
              </a:lnSpc>
            </a:pPr>
            <a:r>
              <a:rPr lang="en-US" altLang="zh-CN" sz="2400"/>
              <a:t>After time out, the sender retransmits all unacknowledged frames in order, starting with the damaged or lost one.</a:t>
            </a:r>
            <a:endParaRPr lang="en-US" altLang="zh-CN" sz="2400"/>
          </a:p>
        </p:txBody>
      </p:sp>
      <p:pic>
        <p:nvPicPr>
          <p:cNvPr id="36867" name="Picture 4"/>
          <p:cNvPicPr>
            <a:picLocks noChangeAspect="1"/>
          </p:cNvPicPr>
          <p:nvPr/>
        </p:nvPicPr>
        <p:blipFill>
          <a:blip r:embed="rId1"/>
          <a:stretch>
            <a:fillRect/>
          </a:stretch>
        </p:blipFill>
        <p:spPr>
          <a:xfrm>
            <a:off x="755650" y="4133850"/>
            <a:ext cx="7704138" cy="272415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2"/>
          <p:cNvSpPr txBox="1"/>
          <p:nvPr/>
        </p:nvSpPr>
        <p:spPr>
          <a:xfrm>
            <a:off x="611188" y="404813"/>
            <a:ext cx="7543800" cy="641350"/>
          </a:xfrm>
          <a:prstGeom prst="rect">
            <a:avLst/>
          </a:prstGeom>
          <a:noFill/>
          <a:ln w="9525">
            <a:noFill/>
          </a:ln>
        </p:spPr>
        <p:txBody>
          <a:bodyPr anchor="t" anchorCtr="0">
            <a:spAutoFit/>
          </a:bodyPr>
          <a:p>
            <a:pPr indent="0">
              <a:spcBef>
                <a:spcPct val="50000"/>
              </a:spcBef>
            </a:pPr>
            <a:r>
              <a:rPr lang="en-US" altLang="zh-CN" sz="3600" b="1">
                <a:latin typeface="Times New Roman" panose="02020603050405020304" charset="0"/>
                <a:ea typeface="宋体" pitchFamily="2" charset="-122"/>
              </a:rPr>
              <a:t>Construct a data frame</a:t>
            </a:r>
            <a:endParaRPr lang="zh-CN" altLang="en-US" sz="3600" b="1">
              <a:latin typeface="Times New Roman" panose="02020603050405020304" charset="0"/>
              <a:ea typeface="宋体" pitchFamily="2" charset="-122"/>
            </a:endParaRPr>
          </a:p>
        </p:txBody>
      </p:sp>
      <p:sp>
        <p:nvSpPr>
          <p:cNvPr id="37890" name="Text Box 3"/>
          <p:cNvSpPr txBox="1"/>
          <p:nvPr/>
        </p:nvSpPr>
        <p:spPr>
          <a:xfrm>
            <a:off x="457200" y="1376363"/>
            <a:ext cx="7543800" cy="519112"/>
          </a:xfrm>
          <a:prstGeom prst="rect">
            <a:avLst/>
          </a:prstGeom>
          <a:noFill/>
          <a:ln w="9525">
            <a:noFill/>
          </a:ln>
        </p:spPr>
        <p:txBody>
          <a:bodyPr anchor="t" anchorCtr="0">
            <a:spAutoFit/>
          </a:bodyPr>
          <a:p>
            <a:pPr indent="0">
              <a:spcBef>
                <a:spcPct val="50000"/>
              </a:spcBef>
            </a:pPr>
            <a:r>
              <a:rPr lang="en-US" altLang="zh-CN" sz="2800" b="1">
                <a:latin typeface="Times New Roman" panose="02020603050405020304" charset="0"/>
                <a:ea typeface="宋体" pitchFamily="2" charset="-122"/>
              </a:rPr>
              <a:t>s.kind=data</a:t>
            </a:r>
            <a:endParaRPr lang="en-US" altLang="zh-CN" sz="2800" b="1">
              <a:latin typeface="Times New Roman" panose="02020603050405020304" charset="0"/>
              <a:ea typeface="宋体" pitchFamily="2" charset="-122"/>
            </a:endParaRPr>
          </a:p>
        </p:txBody>
      </p:sp>
      <p:sp>
        <p:nvSpPr>
          <p:cNvPr id="37891" name="Text Box 4"/>
          <p:cNvSpPr txBox="1"/>
          <p:nvPr/>
        </p:nvSpPr>
        <p:spPr>
          <a:xfrm>
            <a:off x="457200" y="2276475"/>
            <a:ext cx="7543800" cy="519113"/>
          </a:xfrm>
          <a:prstGeom prst="rect">
            <a:avLst/>
          </a:prstGeom>
          <a:noFill/>
          <a:ln w="9525">
            <a:noFill/>
          </a:ln>
        </p:spPr>
        <p:txBody>
          <a:bodyPr anchor="t" anchorCtr="0">
            <a:spAutoFit/>
          </a:bodyPr>
          <a:p>
            <a:pPr indent="0">
              <a:spcBef>
                <a:spcPct val="50000"/>
              </a:spcBef>
            </a:pPr>
            <a:r>
              <a:rPr lang="en-US" altLang="zh-CN" sz="2800" b="1">
                <a:latin typeface="Times New Roman" panose="02020603050405020304" charset="0"/>
                <a:ea typeface="宋体" pitchFamily="2" charset="-122"/>
              </a:rPr>
              <a:t>s.info=buffer[frame_nr]</a:t>
            </a:r>
            <a:endParaRPr lang="en-US" altLang="zh-CN" sz="2800" b="1">
              <a:latin typeface="Times New Roman" panose="02020603050405020304" charset="0"/>
              <a:ea typeface="宋体" pitchFamily="2" charset="-122"/>
            </a:endParaRPr>
          </a:p>
        </p:txBody>
      </p:sp>
      <p:sp>
        <p:nvSpPr>
          <p:cNvPr id="37892" name="Text Box 5"/>
          <p:cNvSpPr txBox="1"/>
          <p:nvPr/>
        </p:nvSpPr>
        <p:spPr>
          <a:xfrm>
            <a:off x="457200" y="3190875"/>
            <a:ext cx="7543800" cy="519113"/>
          </a:xfrm>
          <a:prstGeom prst="rect">
            <a:avLst/>
          </a:prstGeom>
          <a:noFill/>
          <a:ln w="9525">
            <a:noFill/>
          </a:ln>
        </p:spPr>
        <p:txBody>
          <a:bodyPr anchor="t" anchorCtr="0">
            <a:spAutoFit/>
          </a:bodyPr>
          <a:p>
            <a:pPr indent="0">
              <a:spcBef>
                <a:spcPct val="50000"/>
              </a:spcBef>
            </a:pPr>
            <a:r>
              <a:rPr lang="en-US" altLang="zh-CN" sz="2800" b="1">
                <a:latin typeface="Times New Roman" panose="02020603050405020304" charset="0"/>
                <a:ea typeface="宋体" pitchFamily="2" charset="-122"/>
              </a:rPr>
              <a:t>s.seq=frame_nr</a:t>
            </a:r>
            <a:endParaRPr lang="en-US" altLang="zh-CN" sz="2800" b="1">
              <a:latin typeface="Times New Roman" panose="02020603050405020304" charset="0"/>
              <a:ea typeface="宋体" pitchFamily="2" charset="-122"/>
            </a:endParaRPr>
          </a:p>
        </p:txBody>
      </p:sp>
      <p:sp>
        <p:nvSpPr>
          <p:cNvPr id="37893" name="Text Box 6"/>
          <p:cNvSpPr txBox="1"/>
          <p:nvPr/>
        </p:nvSpPr>
        <p:spPr>
          <a:xfrm>
            <a:off x="457200" y="3952875"/>
            <a:ext cx="7924800" cy="519113"/>
          </a:xfrm>
          <a:prstGeom prst="rect">
            <a:avLst/>
          </a:prstGeom>
          <a:noFill/>
          <a:ln w="9525">
            <a:noFill/>
          </a:ln>
        </p:spPr>
        <p:txBody>
          <a:bodyPr anchor="t" anchorCtr="0">
            <a:spAutoFit/>
          </a:bodyPr>
          <a:p>
            <a:pPr indent="0">
              <a:spcBef>
                <a:spcPct val="50000"/>
              </a:spcBef>
            </a:pPr>
            <a:r>
              <a:rPr lang="en-US" altLang="zh-CN" sz="2800" b="1">
                <a:latin typeface="Times New Roman" panose="02020603050405020304" charset="0"/>
                <a:ea typeface="宋体" pitchFamily="2" charset="-122"/>
              </a:rPr>
              <a:t>s.ack=(frame_expected+Max_seq)%(Max_seq+1)</a:t>
            </a:r>
            <a:endParaRPr lang="en-US" altLang="zh-CN" sz="2800" b="1">
              <a:latin typeface="Times New Roman" panose="02020603050405020304" charset="0"/>
              <a:ea typeface="宋体" pitchFamily="2" charset="-122"/>
            </a:endParaRPr>
          </a:p>
        </p:txBody>
      </p:sp>
      <p:sp>
        <p:nvSpPr>
          <p:cNvPr id="37894" name="Text Box 8"/>
          <p:cNvSpPr txBox="1"/>
          <p:nvPr/>
        </p:nvSpPr>
        <p:spPr>
          <a:xfrm>
            <a:off x="381000" y="5705475"/>
            <a:ext cx="5334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charset="0"/>
                <a:ea typeface="宋体" pitchFamily="2" charset="-122"/>
              </a:rPr>
              <a:t>F</a:t>
            </a:r>
            <a:endParaRPr lang="en-US" altLang="zh-CN" sz="2400" b="1">
              <a:latin typeface="Times New Roman" panose="02020603050405020304" charset="0"/>
              <a:ea typeface="宋体" pitchFamily="2" charset="-122"/>
            </a:endParaRPr>
          </a:p>
        </p:txBody>
      </p:sp>
      <p:sp>
        <p:nvSpPr>
          <p:cNvPr id="37895" name="Text Box 9"/>
          <p:cNvSpPr txBox="1"/>
          <p:nvPr/>
        </p:nvSpPr>
        <p:spPr>
          <a:xfrm>
            <a:off x="914400" y="5705475"/>
            <a:ext cx="5334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charset="0"/>
                <a:ea typeface="宋体" pitchFamily="2" charset="-122"/>
              </a:rPr>
              <a:t>A</a:t>
            </a:r>
            <a:endParaRPr lang="en-US" altLang="zh-CN" sz="2400" b="1">
              <a:latin typeface="Times New Roman" panose="02020603050405020304" charset="0"/>
              <a:ea typeface="宋体" pitchFamily="2" charset="-122"/>
            </a:endParaRPr>
          </a:p>
        </p:txBody>
      </p:sp>
      <p:sp>
        <p:nvSpPr>
          <p:cNvPr id="37896" name="Text Box 10"/>
          <p:cNvSpPr txBox="1"/>
          <p:nvPr/>
        </p:nvSpPr>
        <p:spPr>
          <a:xfrm>
            <a:off x="1447800" y="5705475"/>
            <a:ext cx="5334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charset="0"/>
                <a:ea typeface="宋体" pitchFamily="2" charset="-122"/>
              </a:rPr>
              <a:t>C</a:t>
            </a:r>
            <a:endParaRPr lang="en-US" altLang="zh-CN" sz="2400" b="1">
              <a:latin typeface="Times New Roman" panose="02020603050405020304" charset="0"/>
              <a:ea typeface="宋体" pitchFamily="2" charset="-122"/>
            </a:endParaRPr>
          </a:p>
        </p:txBody>
      </p:sp>
      <p:sp>
        <p:nvSpPr>
          <p:cNvPr id="37897" name="Text Box 11"/>
          <p:cNvSpPr txBox="1"/>
          <p:nvPr/>
        </p:nvSpPr>
        <p:spPr>
          <a:xfrm>
            <a:off x="1981200" y="5705475"/>
            <a:ext cx="10668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charset="0"/>
                <a:ea typeface="宋体" pitchFamily="2" charset="-122"/>
              </a:rPr>
              <a:t>N(S)</a:t>
            </a:r>
            <a:endParaRPr lang="en-US" altLang="zh-CN" sz="2400" b="1">
              <a:latin typeface="Times New Roman" panose="02020603050405020304" charset="0"/>
              <a:ea typeface="宋体" pitchFamily="2" charset="-122"/>
            </a:endParaRPr>
          </a:p>
        </p:txBody>
      </p:sp>
      <p:sp>
        <p:nvSpPr>
          <p:cNvPr id="37898" name="Text Box 12"/>
          <p:cNvSpPr txBox="1"/>
          <p:nvPr/>
        </p:nvSpPr>
        <p:spPr>
          <a:xfrm>
            <a:off x="3048000" y="5705475"/>
            <a:ext cx="7620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charset="0"/>
                <a:ea typeface="宋体" pitchFamily="2" charset="-122"/>
              </a:rPr>
              <a:t>P/F</a:t>
            </a:r>
            <a:endParaRPr lang="en-US" altLang="zh-CN" sz="2400" b="1">
              <a:latin typeface="Times New Roman" panose="02020603050405020304" charset="0"/>
              <a:ea typeface="宋体" pitchFamily="2" charset="-122"/>
            </a:endParaRPr>
          </a:p>
        </p:txBody>
      </p:sp>
      <p:sp>
        <p:nvSpPr>
          <p:cNvPr id="37899" name="Text Box 13"/>
          <p:cNvSpPr txBox="1"/>
          <p:nvPr/>
        </p:nvSpPr>
        <p:spPr>
          <a:xfrm>
            <a:off x="3810000" y="5705475"/>
            <a:ext cx="10668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charset="0"/>
                <a:ea typeface="宋体" pitchFamily="2" charset="-122"/>
              </a:rPr>
              <a:t>N(R)</a:t>
            </a:r>
            <a:endParaRPr lang="en-US" altLang="zh-CN" sz="2400" b="1">
              <a:latin typeface="Times New Roman" panose="02020603050405020304" charset="0"/>
              <a:ea typeface="宋体" pitchFamily="2" charset="-122"/>
            </a:endParaRPr>
          </a:p>
        </p:txBody>
      </p:sp>
      <p:sp>
        <p:nvSpPr>
          <p:cNvPr id="37900" name="Text Box 14"/>
          <p:cNvSpPr txBox="1"/>
          <p:nvPr/>
        </p:nvSpPr>
        <p:spPr>
          <a:xfrm>
            <a:off x="4876800" y="5705475"/>
            <a:ext cx="10668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charset="0"/>
                <a:ea typeface="宋体" pitchFamily="2" charset="-122"/>
              </a:rPr>
              <a:t>Info.</a:t>
            </a:r>
            <a:endParaRPr lang="en-US" altLang="zh-CN" sz="2400" b="1">
              <a:latin typeface="Times New Roman" panose="02020603050405020304" charset="0"/>
              <a:ea typeface="宋体" pitchFamily="2" charset="-122"/>
            </a:endParaRPr>
          </a:p>
        </p:txBody>
      </p:sp>
      <p:sp>
        <p:nvSpPr>
          <p:cNvPr id="37901" name="Text Box 15"/>
          <p:cNvSpPr txBox="1"/>
          <p:nvPr/>
        </p:nvSpPr>
        <p:spPr>
          <a:xfrm>
            <a:off x="5943600" y="5705475"/>
            <a:ext cx="10668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charset="0"/>
                <a:ea typeface="宋体" pitchFamily="2" charset="-122"/>
              </a:rPr>
              <a:t>FCS</a:t>
            </a:r>
            <a:endParaRPr lang="en-US" altLang="zh-CN" sz="2400" b="1">
              <a:latin typeface="Times New Roman" panose="02020603050405020304" charset="0"/>
              <a:ea typeface="宋体" pitchFamily="2" charset="-122"/>
            </a:endParaRPr>
          </a:p>
        </p:txBody>
      </p:sp>
      <p:sp>
        <p:nvSpPr>
          <p:cNvPr id="37902" name="Text Box 16"/>
          <p:cNvSpPr txBox="1"/>
          <p:nvPr/>
        </p:nvSpPr>
        <p:spPr>
          <a:xfrm>
            <a:off x="7010400" y="5705475"/>
            <a:ext cx="5334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charset="0"/>
                <a:ea typeface="宋体" pitchFamily="2" charset="-122"/>
              </a:rPr>
              <a:t>F</a:t>
            </a:r>
            <a:endParaRPr lang="en-US" altLang="zh-CN" sz="2400" b="1">
              <a:latin typeface="Times New Roman" panose="02020603050405020304" charset="0"/>
              <a:ea typeface="宋体" pitchFamily="2" charset="-122"/>
            </a:endParaRPr>
          </a:p>
        </p:txBody>
      </p:sp>
      <p:sp>
        <p:nvSpPr>
          <p:cNvPr id="37903" name="Freeform 17"/>
          <p:cNvSpPr/>
          <p:nvPr/>
        </p:nvSpPr>
        <p:spPr>
          <a:xfrm>
            <a:off x="114300" y="1666875"/>
            <a:ext cx="1562100" cy="4038600"/>
          </a:xfrm>
          <a:custGeom>
            <a:avLst/>
            <a:gdLst/>
            <a:ahLst/>
            <a:cxnLst>
              <a:cxn ang="0">
                <a:pos x="2147483646" y="0"/>
              </a:cxn>
              <a:cxn ang="0">
                <a:pos x="2147483646" y="2147483646"/>
              </a:cxn>
              <a:cxn ang="0">
                <a:pos x="2147483646" y="2147483646"/>
              </a:cxn>
            </a:cxnLst>
            <a:pathLst>
              <a:path w="984" h="2544">
                <a:moveTo>
                  <a:pt x="264" y="0"/>
                </a:moveTo>
                <a:cubicBezTo>
                  <a:pt x="132" y="460"/>
                  <a:pt x="0" y="920"/>
                  <a:pt x="120" y="1344"/>
                </a:cubicBezTo>
                <a:cubicBezTo>
                  <a:pt x="240" y="1768"/>
                  <a:pt x="612" y="2156"/>
                  <a:pt x="984" y="2544"/>
                </a:cubicBezTo>
              </a:path>
            </a:pathLst>
          </a:custGeom>
          <a:noFill/>
          <a:ln w="9525" cap="flat" cmpd="sng">
            <a:solidFill>
              <a:srgbClr val="FF3300"/>
            </a:solidFill>
            <a:prstDash val="solid"/>
            <a:round/>
            <a:headEnd type="oval" w="med" len="med"/>
            <a:tailEnd type="triangle" w="med" len="med"/>
          </a:ln>
        </p:spPr>
        <p:txBody>
          <a:bodyPr/>
          <a:p>
            <a:endParaRPr lang="zh-CN" altLang="en-US"/>
          </a:p>
        </p:txBody>
      </p:sp>
      <p:sp>
        <p:nvSpPr>
          <p:cNvPr id="37904" name="Freeform 18"/>
          <p:cNvSpPr/>
          <p:nvPr/>
        </p:nvSpPr>
        <p:spPr>
          <a:xfrm>
            <a:off x="5435600" y="2492375"/>
            <a:ext cx="3175000" cy="3241675"/>
          </a:xfrm>
          <a:custGeom>
            <a:avLst/>
            <a:gdLst/>
            <a:ahLst/>
            <a:cxnLst>
              <a:cxn ang="0">
                <a:pos x="0" y="0"/>
              </a:cxn>
              <a:cxn ang="0">
                <a:pos x="2147483646" y="2147483646"/>
              </a:cxn>
              <a:cxn ang="0">
                <a:pos x="0" y="2147483646"/>
              </a:cxn>
            </a:cxnLst>
            <a:pathLst>
              <a:path w="1872" h="2016">
                <a:moveTo>
                  <a:pt x="0" y="0"/>
                </a:moveTo>
                <a:cubicBezTo>
                  <a:pt x="936" y="48"/>
                  <a:pt x="1872" y="96"/>
                  <a:pt x="1872" y="432"/>
                </a:cubicBezTo>
                <a:cubicBezTo>
                  <a:pt x="1872" y="768"/>
                  <a:pt x="936" y="1392"/>
                  <a:pt x="0" y="2016"/>
                </a:cubicBezTo>
              </a:path>
            </a:pathLst>
          </a:custGeom>
          <a:noFill/>
          <a:ln w="9525" cap="flat" cmpd="sng">
            <a:solidFill>
              <a:srgbClr val="FF3300"/>
            </a:solidFill>
            <a:prstDash val="solid"/>
            <a:round/>
            <a:headEnd type="oval" w="med" len="med"/>
            <a:tailEnd type="triangle" w="med" len="med"/>
          </a:ln>
        </p:spPr>
        <p:txBody>
          <a:bodyPr/>
          <a:p>
            <a:endParaRPr lang="zh-CN" altLang="en-US"/>
          </a:p>
        </p:txBody>
      </p:sp>
      <p:sp>
        <p:nvSpPr>
          <p:cNvPr id="37905" name="Freeform 19"/>
          <p:cNvSpPr/>
          <p:nvPr/>
        </p:nvSpPr>
        <p:spPr>
          <a:xfrm>
            <a:off x="2667000" y="3495675"/>
            <a:ext cx="228600" cy="2209800"/>
          </a:xfrm>
          <a:custGeom>
            <a:avLst/>
            <a:gdLst/>
            <a:ahLst/>
            <a:cxnLst>
              <a:cxn ang="0">
                <a:pos x="2147483646" y="0"/>
              </a:cxn>
              <a:cxn ang="0">
                <a:pos x="0" y="2147483646"/>
              </a:cxn>
            </a:cxnLst>
            <a:pathLst>
              <a:path w="144" h="1392">
                <a:moveTo>
                  <a:pt x="144" y="0"/>
                </a:moveTo>
                <a:cubicBezTo>
                  <a:pt x="84" y="580"/>
                  <a:pt x="24" y="1160"/>
                  <a:pt x="0" y="1392"/>
                </a:cubicBezTo>
              </a:path>
            </a:pathLst>
          </a:custGeom>
          <a:noFill/>
          <a:ln w="9525" cap="flat" cmpd="sng">
            <a:solidFill>
              <a:srgbClr val="FF3300"/>
            </a:solidFill>
            <a:prstDash val="solid"/>
            <a:round/>
            <a:headEnd type="oval" w="med" len="med"/>
            <a:tailEnd type="triangle" w="med" len="med"/>
          </a:ln>
        </p:spPr>
        <p:txBody>
          <a:bodyPr/>
          <a:p>
            <a:endParaRPr lang="zh-CN" altLang="en-US"/>
          </a:p>
        </p:txBody>
      </p:sp>
      <p:sp>
        <p:nvSpPr>
          <p:cNvPr id="37906" name="Line 20"/>
          <p:cNvSpPr/>
          <p:nvPr/>
        </p:nvSpPr>
        <p:spPr>
          <a:xfrm>
            <a:off x="4267200" y="4333875"/>
            <a:ext cx="0" cy="1371600"/>
          </a:xfrm>
          <a:prstGeom prst="line">
            <a:avLst/>
          </a:prstGeom>
          <a:ln w="9525" cap="flat" cmpd="sng">
            <a:solidFill>
              <a:srgbClr val="FF3300"/>
            </a:solidFill>
            <a:prstDash val="solid"/>
            <a:round/>
            <a:headEnd type="oval" w="med" len="med"/>
            <a:tailEnd type="triangle" w="med" len="med"/>
          </a:ln>
        </p:spPr>
      </p:sp>
    </p:spTree>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2"/>
          <p:cNvSpPr txBox="1"/>
          <p:nvPr/>
        </p:nvSpPr>
        <p:spPr>
          <a:xfrm>
            <a:off x="457200" y="1524000"/>
            <a:ext cx="8458200" cy="3725863"/>
          </a:xfrm>
          <a:prstGeom prst="rect">
            <a:avLst/>
          </a:prstGeom>
          <a:noFill/>
          <a:ln w="9525">
            <a:noFill/>
          </a:ln>
        </p:spPr>
        <p:txBody>
          <a:bodyPr anchor="t" anchorCtr="0">
            <a:spAutoFit/>
          </a:bodyPr>
          <a:p>
            <a:pPr indent="0">
              <a:spcBef>
                <a:spcPct val="50000"/>
              </a:spcBef>
            </a:pPr>
            <a:r>
              <a:rPr lang="en-US" altLang="zh-CN" sz="2800">
                <a:latin typeface="Arial" panose="020B0604020202090204" pitchFamily="34" charset="0"/>
                <a:ea typeface="宋体" pitchFamily="2" charset="-122"/>
              </a:rPr>
              <a:t>While (between(</a:t>
            </a:r>
            <a:r>
              <a:rPr lang="en-US" altLang="zh-CN" sz="2400" b="1">
                <a:solidFill>
                  <a:schemeClr val="accent2"/>
                </a:solidFill>
                <a:latin typeface="Times New Roman" panose="02020603050405020304" charset="0"/>
                <a:ea typeface="宋体" pitchFamily="2" charset="-122"/>
              </a:rPr>
              <a:t>ack_expected ,r.ack, next_frame_to_send </a:t>
            </a:r>
            <a:r>
              <a:rPr lang="en-US" altLang="zh-CN" sz="2800">
                <a:latin typeface="Arial" panose="020B0604020202090204" pitchFamily="34" charset="0"/>
                <a:ea typeface="宋体" pitchFamily="2" charset="-122"/>
              </a:rPr>
              <a:t>))</a:t>
            </a:r>
            <a:endParaRPr lang="en-US" altLang="zh-CN" sz="2800">
              <a:latin typeface="Arial" panose="020B0604020202090204" pitchFamily="34" charset="0"/>
              <a:ea typeface="宋体" pitchFamily="2" charset="-122"/>
            </a:endParaRPr>
          </a:p>
          <a:p>
            <a:pPr indent="0">
              <a:spcBef>
                <a:spcPct val="50000"/>
              </a:spcBef>
            </a:pPr>
            <a:r>
              <a:rPr lang="en-US" altLang="zh-CN" sz="2800">
                <a:latin typeface="Arial" panose="020B0604020202090204" pitchFamily="34" charset="0"/>
                <a:ea typeface="宋体" pitchFamily="2" charset="-122"/>
              </a:rPr>
              <a:t>	{</a:t>
            </a:r>
            <a:endParaRPr lang="en-US" altLang="zh-CN" sz="2800">
              <a:latin typeface="Arial" panose="020B0604020202090204" pitchFamily="34" charset="0"/>
              <a:ea typeface="宋体" pitchFamily="2" charset="-122"/>
            </a:endParaRPr>
          </a:p>
          <a:p>
            <a:pPr indent="0">
              <a:spcBef>
                <a:spcPct val="50000"/>
              </a:spcBef>
            </a:pPr>
            <a:r>
              <a:rPr lang="en-US" altLang="zh-CN" sz="2800">
                <a:latin typeface="Arial" panose="020B0604020202090204" pitchFamily="34" charset="0"/>
                <a:ea typeface="宋体" pitchFamily="2" charset="-122"/>
              </a:rPr>
              <a:t>	nbuffered= nbuffered-1    </a:t>
            </a:r>
            <a:r>
              <a:rPr lang="zh-CN" altLang="en-US" sz="2800">
                <a:latin typeface="Arial" panose="020B0604020202090204" pitchFamily="34" charset="0"/>
                <a:ea typeface="宋体" pitchFamily="2" charset="-122"/>
              </a:rPr>
              <a:t>（发送窗口上边界）</a:t>
            </a:r>
            <a:endParaRPr lang="zh-CN" altLang="en-US" sz="2800">
              <a:latin typeface="Arial" panose="020B0604020202090204" pitchFamily="34" charset="0"/>
              <a:ea typeface="宋体" pitchFamily="2" charset="-122"/>
            </a:endParaRPr>
          </a:p>
          <a:p>
            <a:pPr indent="0">
              <a:spcBef>
                <a:spcPct val="50000"/>
              </a:spcBef>
            </a:pPr>
            <a:r>
              <a:rPr lang="zh-CN" altLang="en-US" sz="2800">
                <a:latin typeface="Arial" panose="020B0604020202090204" pitchFamily="34" charset="0"/>
                <a:ea typeface="宋体" pitchFamily="2" charset="-122"/>
              </a:rPr>
              <a:t>	</a:t>
            </a:r>
            <a:r>
              <a:rPr lang="en-US" altLang="zh-CN" sz="2800">
                <a:latin typeface="Arial" panose="020B0604020202090204" pitchFamily="34" charset="0"/>
                <a:ea typeface="宋体" pitchFamily="2" charset="-122"/>
              </a:rPr>
              <a:t>stop_timer(</a:t>
            </a:r>
            <a:r>
              <a:rPr lang="en-US" altLang="zh-CN" sz="2400" b="1">
                <a:solidFill>
                  <a:schemeClr val="accent2"/>
                </a:solidFill>
                <a:latin typeface="Times New Roman" panose="02020603050405020304" charset="0"/>
                <a:ea typeface="宋体" pitchFamily="2" charset="-122"/>
              </a:rPr>
              <a:t>ack_expected </a:t>
            </a:r>
            <a:r>
              <a:rPr lang="en-US" altLang="zh-CN" sz="2800">
                <a:latin typeface="Arial" panose="020B0604020202090204" pitchFamily="34" charset="0"/>
                <a:ea typeface="宋体" pitchFamily="2" charset="-122"/>
              </a:rPr>
              <a:t>)</a:t>
            </a:r>
            <a:endParaRPr lang="en-US" altLang="zh-CN" sz="2800">
              <a:latin typeface="Arial" panose="020B0604020202090204" pitchFamily="34" charset="0"/>
              <a:ea typeface="宋体" pitchFamily="2" charset="-122"/>
            </a:endParaRPr>
          </a:p>
          <a:p>
            <a:pPr indent="0">
              <a:spcBef>
                <a:spcPct val="50000"/>
              </a:spcBef>
            </a:pPr>
            <a:r>
              <a:rPr lang="en-US" altLang="zh-CN" sz="2800">
                <a:latin typeface="Arial" panose="020B0604020202090204" pitchFamily="34" charset="0"/>
                <a:ea typeface="宋体" pitchFamily="2" charset="-122"/>
              </a:rPr>
              <a:t>	</a:t>
            </a:r>
            <a:r>
              <a:rPr lang="en-US" altLang="zh-CN" sz="2800">
                <a:solidFill>
                  <a:srgbClr val="FF3300"/>
                </a:solidFill>
                <a:latin typeface="Arial" panose="020B0604020202090204" pitchFamily="34" charset="0"/>
                <a:ea typeface="宋体" pitchFamily="2" charset="-122"/>
              </a:rPr>
              <a:t>inc(</a:t>
            </a:r>
            <a:r>
              <a:rPr lang="en-US" altLang="zh-CN" sz="2400" b="1">
                <a:solidFill>
                  <a:srgbClr val="FF3300"/>
                </a:solidFill>
                <a:latin typeface="Times New Roman" panose="02020603050405020304" charset="0"/>
                <a:ea typeface="宋体" pitchFamily="2" charset="-122"/>
              </a:rPr>
              <a:t>ack_expected </a:t>
            </a:r>
            <a:r>
              <a:rPr lang="en-US" altLang="zh-CN" sz="2800">
                <a:solidFill>
                  <a:srgbClr val="FF3300"/>
                </a:solidFill>
                <a:latin typeface="Arial" panose="020B0604020202090204" pitchFamily="34" charset="0"/>
                <a:ea typeface="宋体" pitchFamily="2" charset="-122"/>
              </a:rPr>
              <a:t>)                </a:t>
            </a:r>
            <a:r>
              <a:rPr lang="zh-CN" altLang="en-US" sz="2800">
                <a:latin typeface="Arial" panose="020B0604020202090204" pitchFamily="34" charset="0"/>
                <a:ea typeface="宋体" pitchFamily="2" charset="-122"/>
              </a:rPr>
              <a:t>（发送窗口下边界）</a:t>
            </a:r>
            <a:endParaRPr lang="zh-CN" altLang="en-US" sz="2800">
              <a:latin typeface="Arial" panose="020B0604020202090204" pitchFamily="34" charset="0"/>
              <a:ea typeface="宋体" pitchFamily="2" charset="-122"/>
            </a:endParaRPr>
          </a:p>
          <a:p>
            <a:pPr indent="0">
              <a:spcBef>
                <a:spcPct val="50000"/>
              </a:spcBef>
            </a:pPr>
            <a:r>
              <a:rPr lang="zh-CN" altLang="en-US" sz="2800">
                <a:latin typeface="Arial" panose="020B0604020202090204" pitchFamily="34" charset="0"/>
                <a:ea typeface="宋体" pitchFamily="2" charset="-122"/>
              </a:rPr>
              <a:t>	</a:t>
            </a:r>
            <a:r>
              <a:rPr lang="en-US" altLang="zh-CN" sz="2800">
                <a:latin typeface="Arial" panose="020B0604020202090204" pitchFamily="34" charset="0"/>
                <a:ea typeface="宋体" pitchFamily="2" charset="-122"/>
              </a:rPr>
              <a:t>}</a:t>
            </a:r>
            <a:endParaRPr lang="en-US" altLang="zh-CN" sz="2800">
              <a:latin typeface="Arial" panose="020B0604020202090204" pitchFamily="34" charset="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62" name="Text Box 2"/>
          <p:cNvSpPr txBox="1"/>
          <p:nvPr/>
        </p:nvSpPr>
        <p:spPr>
          <a:xfrm>
            <a:off x="1828800" y="1143000"/>
            <a:ext cx="685800" cy="457200"/>
          </a:xfrm>
          <a:prstGeom prst="rect">
            <a:avLst/>
          </a:prstGeom>
          <a:noFill/>
          <a:ln w="9525">
            <a:noFill/>
          </a:ln>
        </p:spPr>
        <p:txBody>
          <a:bodyPr anchor="t" anchorCtr="0">
            <a:spAutoFit/>
          </a:bodyPr>
          <a:p>
            <a:pPr indent="0" algn="ctr">
              <a:spcBef>
                <a:spcPct val="50000"/>
              </a:spcBef>
            </a:pPr>
            <a:r>
              <a:rPr lang="en-US" altLang="zh-CN" sz="2400" b="1">
                <a:solidFill>
                  <a:schemeClr val="accent2"/>
                </a:solidFill>
                <a:latin typeface="Times New Roman" panose="02020603050405020304" charset="0"/>
                <a:ea typeface="宋体" pitchFamily="2" charset="-122"/>
              </a:rPr>
              <a:t>ack</a:t>
            </a:r>
            <a:endParaRPr lang="en-US" altLang="zh-CN" sz="2400" b="1">
              <a:solidFill>
                <a:schemeClr val="accent2"/>
              </a:solidFill>
              <a:latin typeface="Times New Roman" panose="02020603050405020304" charset="0"/>
              <a:ea typeface="宋体" pitchFamily="2" charset="-122"/>
            </a:endParaRPr>
          </a:p>
        </p:txBody>
      </p:sp>
      <p:sp>
        <p:nvSpPr>
          <p:cNvPr id="39938" name="Text Box 3"/>
          <p:cNvSpPr txBox="1"/>
          <p:nvPr/>
        </p:nvSpPr>
        <p:spPr>
          <a:xfrm>
            <a:off x="18288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5</a:t>
            </a:r>
            <a:endParaRPr lang="en-US" altLang="zh-CN" sz="2400">
              <a:latin typeface="Times New Roman" panose="02020603050405020304" charset="0"/>
              <a:ea typeface="宋体" pitchFamily="2" charset="-122"/>
            </a:endParaRPr>
          </a:p>
        </p:txBody>
      </p:sp>
      <p:sp>
        <p:nvSpPr>
          <p:cNvPr id="39939" name="Line 4"/>
          <p:cNvSpPr/>
          <p:nvPr/>
        </p:nvSpPr>
        <p:spPr>
          <a:xfrm>
            <a:off x="2133600" y="1752600"/>
            <a:ext cx="0" cy="533400"/>
          </a:xfrm>
          <a:prstGeom prst="line">
            <a:avLst/>
          </a:prstGeom>
          <a:ln w="9525" cap="flat" cmpd="sng">
            <a:solidFill>
              <a:srgbClr val="FF3300"/>
            </a:solidFill>
            <a:prstDash val="solid"/>
            <a:round/>
            <a:headEnd type="none" w="med" len="med"/>
            <a:tailEnd type="triangle" w="med" len="med"/>
          </a:ln>
        </p:spPr>
      </p:sp>
      <p:sp>
        <p:nvSpPr>
          <p:cNvPr id="39940" name="Text Box 5"/>
          <p:cNvSpPr txBox="1"/>
          <p:nvPr/>
        </p:nvSpPr>
        <p:spPr>
          <a:xfrm>
            <a:off x="24384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6</a:t>
            </a:r>
            <a:endParaRPr lang="en-US" altLang="zh-CN" sz="2400">
              <a:latin typeface="Times New Roman" panose="02020603050405020304" charset="0"/>
              <a:ea typeface="宋体" pitchFamily="2" charset="-122"/>
            </a:endParaRPr>
          </a:p>
        </p:txBody>
      </p:sp>
      <p:sp>
        <p:nvSpPr>
          <p:cNvPr id="39941" name="Text Box 6"/>
          <p:cNvSpPr txBox="1"/>
          <p:nvPr/>
        </p:nvSpPr>
        <p:spPr>
          <a:xfrm>
            <a:off x="30480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7</a:t>
            </a:r>
            <a:endParaRPr lang="en-US" altLang="zh-CN" sz="2400">
              <a:latin typeface="Times New Roman" panose="02020603050405020304" charset="0"/>
              <a:ea typeface="宋体" pitchFamily="2" charset="-122"/>
            </a:endParaRPr>
          </a:p>
        </p:txBody>
      </p:sp>
      <p:sp>
        <p:nvSpPr>
          <p:cNvPr id="39942" name="Text Box 7"/>
          <p:cNvSpPr txBox="1"/>
          <p:nvPr/>
        </p:nvSpPr>
        <p:spPr>
          <a:xfrm>
            <a:off x="36576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0</a:t>
            </a:r>
            <a:endParaRPr lang="en-US" altLang="zh-CN" sz="2400">
              <a:latin typeface="Times New Roman" panose="02020603050405020304" charset="0"/>
              <a:ea typeface="宋体" pitchFamily="2" charset="-122"/>
            </a:endParaRPr>
          </a:p>
        </p:txBody>
      </p:sp>
      <p:sp>
        <p:nvSpPr>
          <p:cNvPr id="39943" name="Text Box 8"/>
          <p:cNvSpPr txBox="1"/>
          <p:nvPr/>
        </p:nvSpPr>
        <p:spPr>
          <a:xfrm>
            <a:off x="42672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1</a:t>
            </a:r>
            <a:endParaRPr lang="en-US" altLang="zh-CN" sz="2400">
              <a:latin typeface="Times New Roman" panose="02020603050405020304" charset="0"/>
              <a:ea typeface="宋体" pitchFamily="2" charset="-122"/>
            </a:endParaRPr>
          </a:p>
        </p:txBody>
      </p:sp>
      <p:sp>
        <p:nvSpPr>
          <p:cNvPr id="39944" name="Text Box 9"/>
          <p:cNvSpPr txBox="1"/>
          <p:nvPr/>
        </p:nvSpPr>
        <p:spPr>
          <a:xfrm>
            <a:off x="48768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2</a:t>
            </a:r>
            <a:endParaRPr lang="en-US" altLang="zh-CN" sz="2400">
              <a:latin typeface="Times New Roman" panose="02020603050405020304" charset="0"/>
              <a:ea typeface="宋体" pitchFamily="2" charset="-122"/>
            </a:endParaRPr>
          </a:p>
        </p:txBody>
      </p:sp>
      <p:sp>
        <p:nvSpPr>
          <p:cNvPr id="39945" name="Text Box 10"/>
          <p:cNvSpPr txBox="1"/>
          <p:nvPr/>
        </p:nvSpPr>
        <p:spPr>
          <a:xfrm>
            <a:off x="54864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3</a:t>
            </a:r>
            <a:endParaRPr lang="en-US" altLang="zh-CN" sz="2400">
              <a:latin typeface="Times New Roman" panose="02020603050405020304" charset="0"/>
              <a:ea typeface="宋体" pitchFamily="2" charset="-122"/>
            </a:endParaRPr>
          </a:p>
        </p:txBody>
      </p:sp>
      <p:sp>
        <p:nvSpPr>
          <p:cNvPr id="501771" name="Text Box 11"/>
          <p:cNvSpPr txBox="1"/>
          <p:nvPr/>
        </p:nvSpPr>
        <p:spPr>
          <a:xfrm>
            <a:off x="1600200" y="228600"/>
            <a:ext cx="2362200" cy="457200"/>
          </a:xfrm>
          <a:prstGeom prst="rect">
            <a:avLst/>
          </a:prstGeom>
          <a:noFill/>
          <a:ln w="9525">
            <a:noFill/>
          </a:ln>
        </p:spPr>
        <p:txBody>
          <a:bodyPr anchor="t" anchorCtr="0">
            <a:spAutoFit/>
          </a:bodyPr>
          <a:p>
            <a:pPr indent="0" algn="ctr">
              <a:spcBef>
                <a:spcPct val="50000"/>
              </a:spcBef>
            </a:pPr>
            <a:r>
              <a:rPr lang="en-US" altLang="zh-CN" sz="2400" b="1">
                <a:solidFill>
                  <a:schemeClr val="accent2"/>
                </a:solidFill>
                <a:latin typeface="Times New Roman" panose="02020603050405020304" charset="0"/>
                <a:ea typeface="宋体" pitchFamily="2" charset="-122"/>
              </a:rPr>
              <a:t>ack_expected</a:t>
            </a:r>
            <a:endParaRPr lang="en-US" altLang="zh-CN" sz="2400" b="1">
              <a:solidFill>
                <a:schemeClr val="accent2"/>
              </a:solidFill>
              <a:latin typeface="Times New Roman" panose="02020603050405020304" charset="0"/>
              <a:ea typeface="宋体" pitchFamily="2" charset="-122"/>
            </a:endParaRPr>
          </a:p>
        </p:txBody>
      </p:sp>
      <p:sp>
        <p:nvSpPr>
          <p:cNvPr id="39947" name="Text Box 12"/>
          <p:cNvSpPr txBox="1"/>
          <p:nvPr/>
        </p:nvSpPr>
        <p:spPr>
          <a:xfrm>
            <a:off x="12192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4</a:t>
            </a:r>
            <a:endParaRPr lang="en-US" altLang="zh-CN" sz="2400">
              <a:latin typeface="Times New Roman" panose="02020603050405020304" charset="0"/>
              <a:ea typeface="宋体" pitchFamily="2" charset="-122"/>
            </a:endParaRPr>
          </a:p>
        </p:txBody>
      </p:sp>
      <p:sp>
        <p:nvSpPr>
          <p:cNvPr id="39948" name="Line 13"/>
          <p:cNvSpPr/>
          <p:nvPr/>
        </p:nvSpPr>
        <p:spPr>
          <a:xfrm>
            <a:off x="2743200" y="762000"/>
            <a:ext cx="0" cy="1524000"/>
          </a:xfrm>
          <a:prstGeom prst="line">
            <a:avLst/>
          </a:prstGeom>
          <a:ln w="9525" cap="flat" cmpd="sng">
            <a:solidFill>
              <a:srgbClr val="FF3300"/>
            </a:solidFill>
            <a:prstDash val="solid"/>
            <a:round/>
            <a:headEnd type="none" w="med" len="med"/>
            <a:tailEnd type="triangle" w="med" len="med"/>
          </a:ln>
        </p:spPr>
      </p:sp>
      <p:sp>
        <p:nvSpPr>
          <p:cNvPr id="39949" name="Text Box 14"/>
          <p:cNvSpPr txBox="1"/>
          <p:nvPr/>
        </p:nvSpPr>
        <p:spPr>
          <a:xfrm>
            <a:off x="67056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5</a:t>
            </a:r>
            <a:endParaRPr lang="en-US" altLang="zh-CN" sz="2400">
              <a:latin typeface="Times New Roman" panose="02020603050405020304" charset="0"/>
              <a:ea typeface="宋体" pitchFamily="2" charset="-122"/>
            </a:endParaRPr>
          </a:p>
        </p:txBody>
      </p:sp>
      <p:sp>
        <p:nvSpPr>
          <p:cNvPr id="39950" name="Text Box 15"/>
          <p:cNvSpPr txBox="1"/>
          <p:nvPr/>
        </p:nvSpPr>
        <p:spPr>
          <a:xfrm>
            <a:off x="73152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6</a:t>
            </a:r>
            <a:endParaRPr lang="en-US" altLang="zh-CN" sz="2400">
              <a:latin typeface="Times New Roman" panose="02020603050405020304" charset="0"/>
              <a:ea typeface="宋体" pitchFamily="2" charset="-122"/>
            </a:endParaRPr>
          </a:p>
        </p:txBody>
      </p:sp>
      <p:sp>
        <p:nvSpPr>
          <p:cNvPr id="39951" name="Text Box 16"/>
          <p:cNvSpPr txBox="1"/>
          <p:nvPr/>
        </p:nvSpPr>
        <p:spPr>
          <a:xfrm>
            <a:off x="79248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7</a:t>
            </a:r>
            <a:endParaRPr lang="en-US" altLang="zh-CN" sz="2400">
              <a:latin typeface="Times New Roman" panose="02020603050405020304" charset="0"/>
              <a:ea typeface="宋体" pitchFamily="2" charset="-122"/>
            </a:endParaRPr>
          </a:p>
        </p:txBody>
      </p:sp>
      <p:sp>
        <p:nvSpPr>
          <p:cNvPr id="39952" name="Text Box 17"/>
          <p:cNvSpPr txBox="1"/>
          <p:nvPr/>
        </p:nvSpPr>
        <p:spPr>
          <a:xfrm>
            <a:off x="60960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4</a:t>
            </a:r>
            <a:endParaRPr lang="en-US" altLang="zh-CN" sz="2400">
              <a:latin typeface="Times New Roman" panose="02020603050405020304" charset="0"/>
              <a:ea typeface="宋体" pitchFamily="2" charset="-122"/>
            </a:endParaRPr>
          </a:p>
        </p:txBody>
      </p:sp>
      <p:sp>
        <p:nvSpPr>
          <p:cNvPr id="39953" name="Line 18"/>
          <p:cNvSpPr/>
          <p:nvPr/>
        </p:nvSpPr>
        <p:spPr>
          <a:xfrm>
            <a:off x="2438400" y="2819400"/>
            <a:ext cx="0" cy="3581400"/>
          </a:xfrm>
          <a:prstGeom prst="line">
            <a:avLst/>
          </a:prstGeom>
          <a:ln w="9525" cap="flat" cmpd="sng">
            <a:solidFill>
              <a:srgbClr val="FF3300"/>
            </a:solidFill>
            <a:prstDash val="solid"/>
            <a:round/>
            <a:headEnd type="none" w="med" len="med"/>
            <a:tailEnd type="none" w="med" len="med"/>
          </a:ln>
        </p:spPr>
      </p:sp>
      <p:sp>
        <p:nvSpPr>
          <p:cNvPr id="39954" name="Line 19"/>
          <p:cNvSpPr/>
          <p:nvPr/>
        </p:nvSpPr>
        <p:spPr>
          <a:xfrm>
            <a:off x="6096000" y="2743200"/>
            <a:ext cx="0" cy="3657600"/>
          </a:xfrm>
          <a:prstGeom prst="line">
            <a:avLst/>
          </a:prstGeom>
          <a:ln w="9525" cap="flat" cmpd="sng">
            <a:solidFill>
              <a:srgbClr val="FF3300"/>
            </a:solidFill>
            <a:prstDash val="solid"/>
            <a:round/>
            <a:headEnd type="none" w="med" len="med"/>
            <a:tailEnd type="none" w="med" len="med"/>
          </a:ln>
        </p:spPr>
      </p:sp>
      <p:sp>
        <p:nvSpPr>
          <p:cNvPr id="39955" name="Text Box 20"/>
          <p:cNvSpPr txBox="1"/>
          <p:nvPr/>
        </p:nvSpPr>
        <p:spPr>
          <a:xfrm>
            <a:off x="2895600" y="4562475"/>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endParaRPr lang="zh-CN" altLang="en-US" sz="2400">
              <a:latin typeface="Times New Roman" panose="02020603050405020304" charset="0"/>
              <a:ea typeface="宋体" pitchFamily="2" charset="-122"/>
            </a:endParaRPr>
          </a:p>
        </p:txBody>
      </p:sp>
      <p:sp>
        <p:nvSpPr>
          <p:cNvPr id="39956" name="Text Box 21"/>
          <p:cNvSpPr txBox="1"/>
          <p:nvPr/>
        </p:nvSpPr>
        <p:spPr>
          <a:xfrm>
            <a:off x="3505200" y="4562475"/>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endParaRPr lang="zh-CN" altLang="en-US" sz="2400">
              <a:latin typeface="Times New Roman" panose="02020603050405020304" charset="0"/>
              <a:ea typeface="宋体" pitchFamily="2" charset="-122"/>
            </a:endParaRPr>
          </a:p>
        </p:txBody>
      </p:sp>
      <p:sp>
        <p:nvSpPr>
          <p:cNvPr id="39957" name="Text Box 22"/>
          <p:cNvSpPr txBox="1"/>
          <p:nvPr/>
        </p:nvSpPr>
        <p:spPr>
          <a:xfrm>
            <a:off x="4114800" y="4562475"/>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endParaRPr lang="zh-CN" altLang="en-US" sz="2400">
              <a:latin typeface="Times New Roman" panose="02020603050405020304" charset="0"/>
              <a:ea typeface="宋体" pitchFamily="2" charset="-122"/>
            </a:endParaRPr>
          </a:p>
        </p:txBody>
      </p:sp>
      <p:sp>
        <p:nvSpPr>
          <p:cNvPr id="39958" name="Text Box 23"/>
          <p:cNvSpPr txBox="1"/>
          <p:nvPr/>
        </p:nvSpPr>
        <p:spPr>
          <a:xfrm>
            <a:off x="4724400" y="4562475"/>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endParaRPr lang="zh-CN" altLang="en-US" sz="2400">
              <a:latin typeface="Times New Roman" panose="02020603050405020304" charset="0"/>
              <a:ea typeface="宋体" pitchFamily="2" charset="-122"/>
            </a:endParaRPr>
          </a:p>
        </p:txBody>
      </p:sp>
      <p:sp>
        <p:nvSpPr>
          <p:cNvPr id="39959" name="AutoShape 24"/>
          <p:cNvSpPr/>
          <p:nvPr/>
        </p:nvSpPr>
        <p:spPr>
          <a:xfrm>
            <a:off x="3962400" y="3581400"/>
            <a:ext cx="228600" cy="981075"/>
          </a:xfrm>
          <a:prstGeom prst="downArrow">
            <a:avLst>
              <a:gd name="adj1" fmla="val 50000"/>
              <a:gd name="adj2" fmla="val 107232"/>
            </a:avLst>
          </a:prstGeom>
          <a:solidFill>
            <a:schemeClr val="accent1"/>
          </a:solidFill>
          <a:ln w="9525" cap="flat" cmpd="sng">
            <a:solidFill>
              <a:schemeClr val="tx1"/>
            </a:solidFill>
            <a:prstDash val="solid"/>
            <a:miter/>
            <a:headEnd type="none" w="med" len="med"/>
            <a:tailEnd type="none" w="med" len="med"/>
          </a:ln>
        </p:spPr>
        <p:txBody>
          <a:bodyPr wrap="none" anchor="ctr" anchorCtr="0"/>
          <a:p>
            <a:pPr indent="0"/>
            <a:endParaRPr lang="zh-CN" altLang="en-US">
              <a:latin typeface="Tahoma" panose="020B0604030504040204" pitchFamily="34" charset="0"/>
              <a:ea typeface="宋体" pitchFamily="2" charset="-122"/>
            </a:endParaRPr>
          </a:p>
        </p:txBody>
      </p:sp>
      <p:sp>
        <p:nvSpPr>
          <p:cNvPr id="39960" name="AutoShape 25"/>
          <p:cNvSpPr/>
          <p:nvPr/>
        </p:nvSpPr>
        <p:spPr>
          <a:xfrm rot="-5400000" flipV="1">
            <a:off x="3467100" y="1866900"/>
            <a:ext cx="152400" cy="2057400"/>
          </a:xfrm>
          <a:prstGeom prst="leftBrace">
            <a:avLst>
              <a:gd name="adj1" fmla="val 112500"/>
              <a:gd name="adj2" fmla="val 50000"/>
            </a:avLst>
          </a:prstGeom>
          <a:noFill/>
          <a:ln w="9525" cap="flat" cmpd="sng">
            <a:solidFill>
              <a:schemeClr val="tx1"/>
            </a:solidFill>
            <a:prstDash val="solid"/>
            <a:round/>
            <a:headEnd type="none" w="med" len="med"/>
            <a:tailEnd type="none" w="med" len="med"/>
          </a:ln>
        </p:spPr>
        <p:txBody>
          <a:bodyPr wrap="none" anchor="ctr" anchorCtr="0"/>
          <a:p>
            <a:pPr indent="0"/>
            <a:endParaRPr lang="zh-CN" altLang="en-US">
              <a:latin typeface="Tahoma" panose="020B0604030504040204" pitchFamily="34" charset="0"/>
              <a:ea typeface="宋体" pitchFamily="2" charset="-122"/>
            </a:endParaRPr>
          </a:p>
        </p:txBody>
      </p:sp>
      <p:sp>
        <p:nvSpPr>
          <p:cNvPr id="39961" name="AutoShape 26"/>
          <p:cNvSpPr/>
          <p:nvPr/>
        </p:nvSpPr>
        <p:spPr>
          <a:xfrm rot="-5400000" flipV="1">
            <a:off x="1257300" y="1866900"/>
            <a:ext cx="152400" cy="2057400"/>
          </a:xfrm>
          <a:prstGeom prst="leftBrace">
            <a:avLst>
              <a:gd name="adj1" fmla="val 112500"/>
              <a:gd name="adj2" fmla="val 50000"/>
            </a:avLst>
          </a:prstGeom>
          <a:noFill/>
          <a:ln w="9525" cap="flat" cmpd="sng">
            <a:solidFill>
              <a:schemeClr val="tx1"/>
            </a:solidFill>
            <a:prstDash val="solid"/>
            <a:round/>
            <a:headEnd type="none" w="med" len="med"/>
            <a:tailEnd type="none" w="med" len="med"/>
          </a:ln>
        </p:spPr>
        <p:txBody>
          <a:bodyPr wrap="none" anchor="ctr" anchorCtr="0"/>
          <a:p>
            <a:pPr indent="0"/>
            <a:endParaRPr lang="zh-CN" altLang="en-US">
              <a:latin typeface="Tahoma" panose="020B0604030504040204" pitchFamily="34" charset="0"/>
              <a:ea typeface="宋体" pitchFamily="2" charset="-122"/>
            </a:endParaRPr>
          </a:p>
        </p:txBody>
      </p:sp>
      <p:sp>
        <p:nvSpPr>
          <p:cNvPr id="39962" name="Text Box 27"/>
          <p:cNvSpPr txBox="1"/>
          <p:nvPr/>
        </p:nvSpPr>
        <p:spPr>
          <a:xfrm>
            <a:off x="228600" y="3124200"/>
            <a:ext cx="1981200" cy="366713"/>
          </a:xfrm>
          <a:prstGeom prst="rect">
            <a:avLst/>
          </a:prstGeom>
          <a:noFill/>
          <a:ln w="9525">
            <a:noFill/>
          </a:ln>
        </p:spPr>
        <p:txBody>
          <a:bodyPr anchor="t" anchorCtr="0">
            <a:spAutoFit/>
          </a:bodyPr>
          <a:p>
            <a:pPr indent="0" algn="ctr">
              <a:spcBef>
                <a:spcPct val="50000"/>
              </a:spcBef>
            </a:pPr>
            <a:r>
              <a:rPr lang="zh-CN" altLang="en-US" b="1">
                <a:latin typeface="Times New Roman" panose="02020603050405020304" charset="0"/>
                <a:ea typeface="宋体" pitchFamily="2" charset="-122"/>
              </a:rPr>
              <a:t>对方已正常收到</a:t>
            </a:r>
            <a:endParaRPr lang="zh-CN" altLang="en-US" b="1">
              <a:latin typeface="Times New Roman" panose="02020603050405020304" charset="0"/>
              <a:ea typeface="宋体" pitchFamily="2" charset="-122"/>
            </a:endParaRPr>
          </a:p>
        </p:txBody>
      </p:sp>
      <p:sp>
        <p:nvSpPr>
          <p:cNvPr id="39963" name="Text Box 28"/>
          <p:cNvSpPr txBox="1"/>
          <p:nvPr/>
        </p:nvSpPr>
        <p:spPr>
          <a:xfrm>
            <a:off x="2667000" y="3124200"/>
            <a:ext cx="2743200" cy="366713"/>
          </a:xfrm>
          <a:prstGeom prst="rect">
            <a:avLst/>
          </a:prstGeom>
          <a:noFill/>
          <a:ln w="9525">
            <a:noFill/>
          </a:ln>
        </p:spPr>
        <p:txBody>
          <a:bodyPr anchor="t" anchorCtr="0">
            <a:spAutoFit/>
          </a:bodyPr>
          <a:p>
            <a:pPr indent="0" algn="ctr">
              <a:spcBef>
                <a:spcPct val="50000"/>
              </a:spcBef>
            </a:pPr>
            <a:r>
              <a:rPr lang="zh-CN" altLang="en-US" b="1">
                <a:latin typeface="Times New Roman" panose="02020603050405020304" charset="0"/>
                <a:ea typeface="宋体" pitchFamily="2" charset="-122"/>
              </a:rPr>
              <a:t>已发送对方还未确认</a:t>
            </a:r>
            <a:endParaRPr lang="zh-CN" altLang="en-US" b="1">
              <a:latin typeface="Times New Roman" panose="02020603050405020304" charset="0"/>
              <a:ea typeface="宋体" pitchFamily="2" charset="-122"/>
            </a:endParaRPr>
          </a:p>
        </p:txBody>
      </p:sp>
      <p:sp>
        <p:nvSpPr>
          <p:cNvPr id="39964" name="Text Box 29"/>
          <p:cNvSpPr txBox="1"/>
          <p:nvPr/>
        </p:nvSpPr>
        <p:spPr>
          <a:xfrm>
            <a:off x="4191000" y="3810000"/>
            <a:ext cx="1676400" cy="366713"/>
          </a:xfrm>
          <a:prstGeom prst="rect">
            <a:avLst/>
          </a:prstGeom>
          <a:noFill/>
          <a:ln w="9525">
            <a:noFill/>
          </a:ln>
        </p:spPr>
        <p:txBody>
          <a:bodyPr anchor="t" anchorCtr="0">
            <a:spAutoFit/>
          </a:bodyPr>
          <a:p>
            <a:pPr indent="0" algn="ctr">
              <a:spcBef>
                <a:spcPct val="50000"/>
              </a:spcBef>
            </a:pPr>
            <a:r>
              <a:rPr lang="zh-CN" altLang="en-US" b="1">
                <a:latin typeface="Times New Roman" panose="02020603050405020304" charset="0"/>
                <a:ea typeface="宋体" pitchFamily="2" charset="-122"/>
              </a:rPr>
              <a:t>入重发缓冲区</a:t>
            </a:r>
            <a:endParaRPr lang="zh-CN" altLang="en-US" b="1">
              <a:latin typeface="Times New Roman" panose="02020603050405020304" charset="0"/>
              <a:ea typeface="宋体" pitchFamily="2" charset="-122"/>
            </a:endParaRPr>
          </a:p>
        </p:txBody>
      </p:sp>
      <p:sp>
        <p:nvSpPr>
          <p:cNvPr id="39965" name="Line 30"/>
          <p:cNvSpPr/>
          <p:nvPr/>
        </p:nvSpPr>
        <p:spPr>
          <a:xfrm>
            <a:off x="5257800" y="5715000"/>
            <a:ext cx="838200" cy="0"/>
          </a:xfrm>
          <a:prstGeom prst="line">
            <a:avLst/>
          </a:prstGeom>
          <a:ln w="9525" cap="flat" cmpd="sng">
            <a:solidFill>
              <a:srgbClr val="FF3300"/>
            </a:solidFill>
            <a:prstDash val="solid"/>
            <a:round/>
            <a:headEnd type="none" w="med" len="med"/>
            <a:tailEnd type="triangle" w="med" len="med"/>
          </a:ln>
        </p:spPr>
      </p:sp>
      <p:sp>
        <p:nvSpPr>
          <p:cNvPr id="39966" name="Line 31"/>
          <p:cNvSpPr/>
          <p:nvPr/>
        </p:nvSpPr>
        <p:spPr>
          <a:xfrm flipH="1">
            <a:off x="2438400" y="5791200"/>
            <a:ext cx="838200" cy="0"/>
          </a:xfrm>
          <a:prstGeom prst="line">
            <a:avLst/>
          </a:prstGeom>
          <a:ln w="9525" cap="flat" cmpd="sng">
            <a:solidFill>
              <a:srgbClr val="FF3300"/>
            </a:solidFill>
            <a:prstDash val="solid"/>
            <a:round/>
            <a:headEnd type="none" w="med" len="med"/>
            <a:tailEnd type="triangle" w="med" len="med"/>
          </a:ln>
        </p:spPr>
      </p:sp>
      <p:sp>
        <p:nvSpPr>
          <p:cNvPr id="39967" name="Text Box 32"/>
          <p:cNvSpPr txBox="1"/>
          <p:nvPr/>
        </p:nvSpPr>
        <p:spPr>
          <a:xfrm>
            <a:off x="3505200" y="5486400"/>
            <a:ext cx="1752600" cy="914400"/>
          </a:xfrm>
          <a:prstGeom prst="rect">
            <a:avLst/>
          </a:prstGeom>
          <a:noFill/>
          <a:ln w="9525">
            <a:noFill/>
          </a:ln>
        </p:spPr>
        <p:txBody>
          <a:bodyPr anchor="t" anchorCtr="0">
            <a:spAutoFit/>
          </a:bodyPr>
          <a:p>
            <a:pPr indent="0" algn="ctr">
              <a:spcBef>
                <a:spcPct val="50000"/>
              </a:spcBef>
            </a:pPr>
            <a:r>
              <a:rPr lang="en-US" altLang="zh-CN" sz="2400">
                <a:latin typeface="Times New Roman" panose="02020603050405020304" charset="0"/>
                <a:ea typeface="宋体" pitchFamily="2" charset="-122"/>
              </a:rPr>
              <a:t>MAX_SEQ</a:t>
            </a:r>
            <a:endParaRPr lang="en-US" altLang="zh-CN" sz="2400">
              <a:latin typeface="Times New Roman" panose="02020603050405020304" charset="0"/>
              <a:ea typeface="宋体" pitchFamily="2" charset="-122"/>
            </a:endParaRPr>
          </a:p>
          <a:p>
            <a:pPr indent="0" algn="ctr">
              <a:spcBef>
                <a:spcPct val="50000"/>
              </a:spcBef>
            </a:pPr>
            <a:r>
              <a:rPr lang="zh-CN" altLang="en-US" sz="2000" b="1">
                <a:latin typeface="Times New Roman" panose="02020603050405020304" charset="0"/>
                <a:ea typeface="宋体" pitchFamily="2" charset="-122"/>
              </a:rPr>
              <a:t>窗口大小</a:t>
            </a:r>
            <a:endParaRPr lang="zh-CN" altLang="en-US" sz="2000" b="1">
              <a:latin typeface="Times New Roman" panose="02020603050405020304" charset="0"/>
              <a:ea typeface="宋体"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01762">
                                            <p:txEl>
                                              <p:charRg st="0" end="4"/>
                                            </p:txEl>
                                          </p:spTgt>
                                        </p:tgtEl>
                                        <p:attrNameLst>
                                          <p:attrName>style.visibility</p:attrName>
                                        </p:attrNameLst>
                                      </p:cBhvr>
                                      <p:to>
                                        <p:strVal val="visible"/>
                                      </p:to>
                                    </p:set>
                                    <p:animEffect transition="in" filter="wipe(left)">
                                      <p:cBhvr>
                                        <p:cTn id="7" dur="75"/>
                                        <p:tgtEl>
                                          <p:spTgt spid="501762">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01771">
                                            <p:txEl>
                                              <p:charRg st="0" end="13"/>
                                            </p:txEl>
                                          </p:spTgt>
                                        </p:tgtEl>
                                        <p:attrNameLst>
                                          <p:attrName>style.visibility</p:attrName>
                                        </p:attrNameLst>
                                      </p:cBhvr>
                                      <p:to>
                                        <p:strVal val="visible"/>
                                      </p:to>
                                    </p:set>
                                    <p:animEffect transition="in" filter="wipe(left)">
                                      <p:cBhvr>
                                        <p:cTn id="12" dur="75"/>
                                        <p:tgtEl>
                                          <p:spTgt spid="501771">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build="p"/>
      <p:bldP spid="5017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ctrTitle"/>
          </p:nvPr>
        </p:nvSpPr>
        <p:spPr/>
        <p:txBody>
          <a:bodyPr vert="horz" wrap="square" lIns="91440" tIns="45720" rIns="91440" bIns="45720" anchor="b" anchorCtr="0"/>
          <a:p>
            <a:pPr eaLnBrk="1" hangingPunct="1">
              <a:buClrTx/>
              <a:buSzTx/>
              <a:buFontTx/>
            </a:pPr>
            <a:r>
              <a:rPr kumimoji="1" lang="en-US" altLang="zh-CN">
                <a:latin typeface="+mj-lt"/>
                <a:ea typeface="+mj-ea"/>
                <a:cs typeface="宋体" charset="0"/>
              </a:rPr>
              <a:t>Protocol 6</a:t>
            </a:r>
            <a:r>
              <a:rPr kumimoji="1" lang="zh-CN" altLang="en-US">
                <a:latin typeface="+mj-lt"/>
                <a:ea typeface="+mj-ea"/>
                <a:cs typeface="宋体" charset="0"/>
              </a:rPr>
              <a:t>：</a:t>
            </a:r>
            <a:r>
              <a:rPr kumimoji="1" lang="en-US" altLang="zh-CN">
                <a:latin typeface="+mj-lt"/>
                <a:ea typeface="+mj-ea"/>
                <a:cs typeface="宋体" charset="0"/>
              </a:rPr>
              <a:t>selective repeat </a:t>
            </a:r>
            <a:endParaRPr kumimoji="1" lang="en-US" altLang="zh-CN" sz="3200">
              <a:latin typeface="+mj-lt"/>
              <a:ea typeface="+mj-ea"/>
              <a:cs typeface="宋体" charset="0"/>
            </a:endParaRPr>
          </a:p>
        </p:txBody>
      </p:sp>
      <p:sp>
        <p:nvSpPr>
          <p:cNvPr id="40962" name="Rectangle 3"/>
          <p:cNvSpPr>
            <a:spLocks noGrp="1"/>
          </p:cNvSpPr>
          <p:nvPr>
            <p:ph type="subTitle" idx="1"/>
          </p:nvPr>
        </p:nvSpPr>
        <p:spPr>
          <a:xfrm>
            <a:off x="900113" y="2852738"/>
            <a:ext cx="6872287" cy="2065337"/>
          </a:xfrm>
        </p:spPr>
        <p:txBody>
          <a:bodyPr vert="horz" wrap="square" lIns="91440" tIns="45720" rIns="91440" bIns="45720" anchor="t" anchorCtr="0"/>
          <a:p>
            <a:pPr eaLnBrk="1" hangingPunct="1">
              <a:lnSpc>
                <a:spcPct val="110000"/>
              </a:lnSpc>
              <a:buSzTx/>
            </a:pPr>
            <a:r>
              <a:rPr lang="en-US" altLang="zh-CN" sz="2400">
                <a:solidFill>
                  <a:schemeClr val="hlink"/>
                </a:solidFill>
                <a:latin typeface="+mn-lt"/>
                <a:ea typeface="+mn-ea"/>
                <a:cs typeface="宋体" charset="0"/>
              </a:rPr>
              <a:t>Receiver</a:t>
            </a:r>
            <a:r>
              <a:rPr lang="zh-CN" altLang="en-US" sz="2400">
                <a:solidFill>
                  <a:schemeClr val="hlink"/>
                </a:solidFill>
                <a:latin typeface="+mn-lt"/>
                <a:ea typeface="+mn-ea"/>
                <a:cs typeface="宋体" charset="0"/>
              </a:rPr>
              <a:t>：</a:t>
            </a:r>
            <a:endParaRPr lang="zh-CN" altLang="en-US" sz="2400">
              <a:solidFill>
                <a:schemeClr val="hlink"/>
              </a:solidFill>
              <a:latin typeface="+mn-lt"/>
              <a:ea typeface="+mn-ea"/>
              <a:cs typeface="宋体" charset="0"/>
            </a:endParaRPr>
          </a:p>
          <a:p>
            <a:pPr eaLnBrk="1" hangingPunct="1">
              <a:lnSpc>
                <a:spcPct val="110000"/>
              </a:lnSpc>
              <a:buSzTx/>
            </a:pPr>
            <a:r>
              <a:rPr lang="zh-CN" altLang="en-US" sz="2400">
                <a:solidFill>
                  <a:schemeClr val="hlink"/>
                </a:solidFill>
                <a:latin typeface="+mn-lt"/>
                <a:ea typeface="+mn-ea"/>
                <a:cs typeface="宋体" charset="0"/>
              </a:rPr>
              <a:t>      </a:t>
            </a:r>
            <a:r>
              <a:rPr lang="en-US" altLang="zh-CN" sz="2400">
                <a:solidFill>
                  <a:schemeClr val="accent2"/>
                </a:solidFill>
                <a:latin typeface="+mn-lt"/>
                <a:ea typeface="+mn-ea"/>
                <a:cs typeface="宋体" charset="0"/>
              </a:rPr>
              <a:t>just discard</a:t>
            </a:r>
            <a:r>
              <a:rPr lang="en-US" altLang="zh-CN" sz="2400">
                <a:solidFill>
                  <a:schemeClr val="hlink"/>
                </a:solidFill>
                <a:latin typeface="+mn-lt"/>
                <a:ea typeface="+mn-ea"/>
                <a:cs typeface="宋体" charset="0"/>
              </a:rPr>
              <a:t> wrong frame</a:t>
            </a:r>
            <a:r>
              <a:rPr lang="zh-CN" altLang="en-US" sz="2400">
                <a:solidFill>
                  <a:schemeClr val="hlink"/>
                </a:solidFill>
                <a:latin typeface="+mn-lt"/>
                <a:ea typeface="+mn-ea"/>
                <a:cs typeface="宋体" charset="0"/>
              </a:rPr>
              <a:t>，</a:t>
            </a:r>
            <a:r>
              <a:rPr lang="en-US" altLang="zh-CN" sz="2400">
                <a:solidFill>
                  <a:schemeClr val="hlink"/>
                </a:solidFill>
                <a:latin typeface="+mn-lt"/>
                <a:ea typeface="+mn-ea"/>
                <a:cs typeface="宋体" charset="0"/>
              </a:rPr>
              <a:t>and </a:t>
            </a:r>
            <a:r>
              <a:rPr lang="en-US" altLang="zh-CN" sz="2400">
                <a:solidFill>
                  <a:schemeClr val="accent2"/>
                </a:solidFill>
                <a:latin typeface="+mn-lt"/>
                <a:ea typeface="+mn-ea"/>
                <a:cs typeface="宋体" charset="0"/>
              </a:rPr>
              <a:t>store</a:t>
            </a:r>
            <a:r>
              <a:rPr lang="en-US" altLang="zh-CN" sz="2400">
                <a:solidFill>
                  <a:schemeClr val="hlink"/>
                </a:solidFill>
                <a:latin typeface="+mn-lt"/>
                <a:ea typeface="+mn-ea"/>
                <a:cs typeface="宋体" charset="0"/>
              </a:rPr>
              <a:t> all latter    </a:t>
            </a:r>
            <a:endParaRPr lang="en-US" altLang="zh-CN" sz="2400">
              <a:solidFill>
                <a:schemeClr val="hlink"/>
              </a:solidFill>
              <a:latin typeface="+mn-lt"/>
              <a:ea typeface="+mn-ea"/>
              <a:cs typeface="宋体" charset="0"/>
            </a:endParaRPr>
          </a:p>
          <a:p>
            <a:pPr eaLnBrk="1" hangingPunct="1">
              <a:lnSpc>
                <a:spcPct val="110000"/>
              </a:lnSpc>
              <a:buSzTx/>
            </a:pPr>
            <a:r>
              <a:rPr lang="en-US" altLang="zh-CN" sz="2400">
                <a:solidFill>
                  <a:schemeClr val="hlink"/>
                </a:solidFill>
                <a:latin typeface="+mn-lt"/>
                <a:ea typeface="+mn-ea"/>
                <a:cs typeface="宋体" charset="0"/>
              </a:rPr>
              <a:t>      correct frames</a:t>
            </a:r>
            <a:endParaRPr lang="en-US" altLang="zh-CN" sz="2400">
              <a:latin typeface="+mn-lt"/>
              <a:ea typeface="+mn-ea"/>
              <a:cs typeface="宋体" charset="0"/>
            </a:endParaRPr>
          </a:p>
          <a:p>
            <a:pPr eaLnBrk="1" hangingPunct="1">
              <a:lnSpc>
                <a:spcPct val="110000"/>
              </a:lnSpc>
              <a:buSzTx/>
            </a:pPr>
            <a:r>
              <a:rPr lang="en-US" altLang="zh-CN" sz="2400">
                <a:solidFill>
                  <a:schemeClr val="hlink"/>
                </a:solidFill>
                <a:latin typeface="+mn-lt"/>
                <a:ea typeface="+mn-ea"/>
                <a:cs typeface="宋体" charset="0"/>
              </a:rPr>
              <a:t>Sender</a:t>
            </a:r>
            <a:r>
              <a:rPr lang="zh-CN" altLang="en-US" sz="2400">
                <a:solidFill>
                  <a:schemeClr val="hlink"/>
                </a:solidFill>
                <a:latin typeface="+mn-lt"/>
                <a:ea typeface="+mn-ea"/>
                <a:cs typeface="宋体" charset="0"/>
              </a:rPr>
              <a:t>：</a:t>
            </a:r>
            <a:endParaRPr lang="zh-CN" altLang="en-US" sz="2400">
              <a:solidFill>
                <a:schemeClr val="hlink"/>
              </a:solidFill>
              <a:latin typeface="+mn-lt"/>
              <a:ea typeface="+mn-ea"/>
              <a:cs typeface="宋体" charset="0"/>
            </a:endParaRPr>
          </a:p>
          <a:p>
            <a:pPr eaLnBrk="1" hangingPunct="1">
              <a:lnSpc>
                <a:spcPct val="110000"/>
              </a:lnSpc>
              <a:buSzTx/>
            </a:pPr>
            <a:r>
              <a:rPr lang="zh-CN" altLang="en-US" sz="2400">
                <a:solidFill>
                  <a:schemeClr val="hlink"/>
                </a:solidFill>
                <a:latin typeface="+mn-lt"/>
                <a:ea typeface="+mn-ea"/>
                <a:cs typeface="宋体" charset="0"/>
              </a:rPr>
              <a:t>    </a:t>
            </a:r>
            <a:r>
              <a:rPr lang="en-US" altLang="zh-CN" sz="2400">
                <a:solidFill>
                  <a:schemeClr val="accent2"/>
                </a:solidFill>
                <a:latin typeface="+mn-lt"/>
                <a:ea typeface="+mn-ea"/>
                <a:cs typeface="宋体" charset="0"/>
              </a:rPr>
              <a:t>Just resend</a:t>
            </a:r>
            <a:r>
              <a:rPr lang="en-US" altLang="zh-CN" sz="2400">
                <a:solidFill>
                  <a:schemeClr val="hlink"/>
                </a:solidFill>
                <a:latin typeface="+mn-lt"/>
                <a:ea typeface="+mn-ea"/>
                <a:cs typeface="宋体" charset="0"/>
              </a:rPr>
              <a:t> wrong one</a:t>
            </a:r>
            <a:endParaRPr lang="en-US" altLang="zh-CN" sz="2400">
              <a:latin typeface="+mn-lt"/>
              <a:ea typeface="+mn-ea"/>
              <a:cs typeface="宋体"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p:txBody>
          <a:bodyPr vert="horz" wrap="square" lIns="91440" tIns="45720" rIns="91440" bIns="45720" anchor="b" anchorCtr="0"/>
          <a:p>
            <a:pPr eaLnBrk="1" hangingPunct="1"/>
            <a:r>
              <a:rPr lang="en-US" altLang="zh-CN"/>
              <a:t>Basic idea of protocol 6</a:t>
            </a:r>
            <a:endParaRPr lang="en-US" altLang="zh-CN"/>
          </a:p>
        </p:txBody>
      </p:sp>
      <p:sp>
        <p:nvSpPr>
          <p:cNvPr id="41986" name="Rectangle 3"/>
          <p:cNvSpPr>
            <a:spLocks noGrp="1"/>
          </p:cNvSpPr>
          <p:nvPr>
            <p:ph idx="1"/>
          </p:nvPr>
        </p:nvSpPr>
        <p:spPr/>
        <p:txBody>
          <a:bodyPr vert="horz" wrap="square" lIns="91440" tIns="45720" rIns="91440" bIns="45720" anchor="t" anchorCtr="0"/>
          <a:p>
            <a:pPr eaLnBrk="1" hangingPunct="1">
              <a:lnSpc>
                <a:spcPct val="110000"/>
              </a:lnSpc>
            </a:pPr>
            <a:r>
              <a:rPr lang="en-US" altLang="zh-CN" sz="2200"/>
              <a:t>Protocol 6 </a:t>
            </a:r>
            <a:r>
              <a:rPr lang="en-US" altLang="zh-CN" sz="2200">
                <a:solidFill>
                  <a:srgbClr val="CC3300"/>
                </a:solidFill>
              </a:rPr>
              <a:t>accepts frames out of order</a:t>
            </a:r>
            <a:r>
              <a:rPr lang="en-US" altLang="zh-CN" sz="2200"/>
              <a:t> but passed packets to the network layer </a:t>
            </a:r>
            <a:r>
              <a:rPr lang="en-US" altLang="zh-CN" sz="2200">
                <a:solidFill>
                  <a:srgbClr val="CC3300"/>
                </a:solidFill>
              </a:rPr>
              <a:t>in order</a:t>
            </a:r>
            <a:r>
              <a:rPr lang="en-US" altLang="zh-CN" sz="2200"/>
              <a:t>.</a:t>
            </a:r>
            <a:endParaRPr lang="en-US" altLang="zh-CN" sz="2200"/>
          </a:p>
          <a:p>
            <a:pPr lvl="1" indent="-436245" eaLnBrk="1" hangingPunct="1">
              <a:lnSpc>
                <a:spcPct val="110000"/>
              </a:lnSpc>
            </a:pPr>
            <a:r>
              <a:rPr lang="en-US" altLang="zh-CN" sz="2200">
                <a:solidFill>
                  <a:schemeClr val="accent2"/>
                </a:solidFill>
              </a:rPr>
              <a:t>Receives all frames</a:t>
            </a:r>
            <a:r>
              <a:rPr lang="en-US" altLang="zh-CN" sz="2200"/>
              <a:t> whose sequence number fall within the receiving window</a:t>
            </a:r>
            <a:endParaRPr lang="en-US" altLang="zh-CN" sz="2200"/>
          </a:p>
          <a:p>
            <a:pPr lvl="1" indent="-436245" eaLnBrk="1" hangingPunct="1">
              <a:lnSpc>
                <a:spcPct val="110000"/>
              </a:lnSpc>
            </a:pPr>
            <a:r>
              <a:rPr lang="en-US" altLang="zh-CN" sz="2200"/>
              <a:t>Doesn</a:t>
            </a:r>
            <a:r>
              <a:rPr lang="en-US" altLang="zh-CN" sz="2200">
                <a:latin typeface="Arial" panose="020B0604020202090204" pitchFamily="34" charset="0"/>
              </a:rPr>
              <a:t>’</a:t>
            </a:r>
            <a:r>
              <a:rPr lang="en-US" altLang="zh-CN" sz="2200"/>
              <a:t>t pass the frame to the network layer until all the lower-numbered frames have already been delivered to the network layer </a:t>
            </a:r>
            <a:r>
              <a:rPr lang="en-US" altLang="zh-CN" sz="2200">
                <a:solidFill>
                  <a:schemeClr val="accent2"/>
                </a:solidFill>
              </a:rPr>
              <a:t>in the correct order</a:t>
            </a:r>
            <a:r>
              <a:rPr lang="en-US" altLang="zh-CN" sz="2200"/>
              <a:t>. </a:t>
            </a:r>
            <a:endParaRPr lang="en-US" altLang="zh-CN" sz="2200"/>
          </a:p>
          <a:p>
            <a:pPr eaLnBrk="1" hangingPunct="1">
              <a:lnSpc>
                <a:spcPct val="110000"/>
              </a:lnSpc>
            </a:pPr>
            <a:endParaRPr lang="en-US" altLang="zh-CN" sz="2200"/>
          </a:p>
        </p:txBody>
      </p:sp>
      <p:pic>
        <p:nvPicPr>
          <p:cNvPr id="41987" name="Picture 4"/>
          <p:cNvPicPr>
            <a:picLocks noChangeAspect="1"/>
          </p:cNvPicPr>
          <p:nvPr/>
        </p:nvPicPr>
        <p:blipFill>
          <a:blip r:embed="rId1"/>
          <a:stretch>
            <a:fillRect/>
          </a:stretch>
        </p:blipFill>
        <p:spPr>
          <a:xfrm>
            <a:off x="684213" y="4076700"/>
            <a:ext cx="7799387" cy="2170113"/>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009" name="Object 2"/>
          <p:cNvGraphicFramePr>
            <a:graphicFrameLocks noChangeAspect="1"/>
          </p:cNvGraphicFramePr>
          <p:nvPr/>
        </p:nvGraphicFramePr>
        <p:xfrm>
          <a:off x="1600200" y="1428750"/>
          <a:ext cx="1409700" cy="4953000"/>
        </p:xfrm>
        <a:graphic>
          <a:graphicData uri="http://schemas.openxmlformats.org/presentationml/2006/ole">
            <mc:AlternateContent xmlns:mc="http://schemas.openxmlformats.org/markup-compatibility/2006">
              <mc:Choice xmlns:v="urn:schemas-microsoft-com:vml" Requires="v">
                <p:oleObj spid="_x0000_s3076" name="" r:id="rId1" imgW="1414145" imgH="4959350" progId="Word.Document.8">
                  <p:embed/>
                </p:oleObj>
              </mc:Choice>
              <mc:Fallback>
                <p:oleObj name="" r:id="rId1" imgW="1414145" imgH="4959350" progId="Word.Document.8">
                  <p:embed/>
                  <p:pic>
                    <p:nvPicPr>
                      <p:cNvPr id="0" name="图片 3075"/>
                      <p:cNvPicPr/>
                      <p:nvPr/>
                    </p:nvPicPr>
                    <p:blipFill>
                      <a:blip r:embed="rId2"/>
                      <a:stretch>
                        <a:fillRect/>
                      </a:stretch>
                    </p:blipFill>
                    <p:spPr>
                      <a:xfrm>
                        <a:off x="1600200" y="1428750"/>
                        <a:ext cx="1409700" cy="4953000"/>
                      </a:xfrm>
                      <a:prstGeom prst="rect">
                        <a:avLst/>
                      </a:prstGeom>
                      <a:noFill/>
                      <a:ln w="38100">
                        <a:noFill/>
                        <a:miter/>
                      </a:ln>
                    </p:spPr>
                  </p:pic>
                </p:oleObj>
              </mc:Fallback>
            </mc:AlternateContent>
          </a:graphicData>
        </a:graphic>
      </p:graphicFrame>
      <p:graphicFrame>
        <p:nvGraphicFramePr>
          <p:cNvPr id="43010" name="Object 3"/>
          <p:cNvGraphicFramePr>
            <a:graphicFrameLocks noChangeAspect="1"/>
          </p:cNvGraphicFramePr>
          <p:nvPr/>
        </p:nvGraphicFramePr>
        <p:xfrm>
          <a:off x="6076950" y="1798638"/>
          <a:ext cx="1485900" cy="4229100"/>
        </p:xfrm>
        <a:graphic>
          <a:graphicData uri="http://schemas.openxmlformats.org/presentationml/2006/ole">
            <mc:AlternateContent xmlns:mc="http://schemas.openxmlformats.org/markup-compatibility/2006">
              <mc:Choice xmlns:v="urn:schemas-microsoft-com:vml" Requires="v">
                <p:oleObj spid="_x0000_s3077" name="" r:id="rId3" imgW="1493520" imgH="4232275" progId="Word.Document.8">
                  <p:embed/>
                </p:oleObj>
              </mc:Choice>
              <mc:Fallback>
                <p:oleObj name="" r:id="rId3" imgW="1493520" imgH="4232275" progId="Word.Document.8">
                  <p:embed/>
                  <p:pic>
                    <p:nvPicPr>
                      <p:cNvPr id="0" name="图片 3076"/>
                      <p:cNvPicPr/>
                      <p:nvPr/>
                    </p:nvPicPr>
                    <p:blipFill>
                      <a:blip r:embed="rId4"/>
                      <a:stretch>
                        <a:fillRect/>
                      </a:stretch>
                    </p:blipFill>
                    <p:spPr>
                      <a:xfrm>
                        <a:off x="6076950" y="1798638"/>
                        <a:ext cx="1485900" cy="4229100"/>
                      </a:xfrm>
                      <a:prstGeom prst="rect">
                        <a:avLst/>
                      </a:prstGeom>
                      <a:noFill/>
                      <a:ln w="38100">
                        <a:noFill/>
                        <a:miter/>
                      </a:ln>
                    </p:spPr>
                  </p:pic>
                </p:oleObj>
              </mc:Fallback>
            </mc:AlternateContent>
          </a:graphicData>
        </a:graphic>
      </p:graphicFrame>
      <p:sp>
        <p:nvSpPr>
          <p:cNvPr id="43011" name="Line 4"/>
          <p:cNvSpPr/>
          <p:nvPr/>
        </p:nvSpPr>
        <p:spPr>
          <a:xfrm>
            <a:off x="2895600" y="1570038"/>
            <a:ext cx="3429000" cy="304800"/>
          </a:xfrm>
          <a:prstGeom prst="line">
            <a:avLst/>
          </a:prstGeom>
          <a:ln w="9525" cap="flat" cmpd="sng">
            <a:solidFill>
              <a:schemeClr val="tx1"/>
            </a:solidFill>
            <a:prstDash val="solid"/>
            <a:round/>
            <a:headEnd type="none" w="med" len="med"/>
            <a:tailEnd type="triangle" w="med" len="med"/>
          </a:ln>
        </p:spPr>
      </p:sp>
      <p:sp>
        <p:nvSpPr>
          <p:cNvPr id="43012" name="Line 5"/>
          <p:cNvSpPr/>
          <p:nvPr/>
        </p:nvSpPr>
        <p:spPr>
          <a:xfrm>
            <a:off x="2895600" y="1798638"/>
            <a:ext cx="3429000" cy="304800"/>
          </a:xfrm>
          <a:prstGeom prst="line">
            <a:avLst/>
          </a:prstGeom>
          <a:ln w="9525" cap="flat" cmpd="sng">
            <a:solidFill>
              <a:schemeClr val="tx1"/>
            </a:solidFill>
            <a:prstDash val="solid"/>
            <a:round/>
            <a:headEnd type="none" w="med" len="med"/>
            <a:tailEnd type="triangle" w="med" len="med"/>
          </a:ln>
        </p:spPr>
      </p:sp>
      <p:sp>
        <p:nvSpPr>
          <p:cNvPr id="43013" name="Line 6"/>
          <p:cNvSpPr/>
          <p:nvPr/>
        </p:nvSpPr>
        <p:spPr>
          <a:xfrm>
            <a:off x="2895600" y="2484438"/>
            <a:ext cx="3429000" cy="304800"/>
          </a:xfrm>
          <a:prstGeom prst="line">
            <a:avLst/>
          </a:prstGeom>
          <a:ln w="9525" cap="flat" cmpd="sng">
            <a:solidFill>
              <a:schemeClr val="tx1"/>
            </a:solidFill>
            <a:prstDash val="solid"/>
            <a:round/>
            <a:headEnd type="none" w="med" len="med"/>
            <a:tailEnd type="triangle" w="med" len="med"/>
          </a:ln>
        </p:spPr>
      </p:sp>
      <p:sp>
        <p:nvSpPr>
          <p:cNvPr id="43014" name="Line 7"/>
          <p:cNvSpPr/>
          <p:nvPr/>
        </p:nvSpPr>
        <p:spPr>
          <a:xfrm>
            <a:off x="2895600" y="2713038"/>
            <a:ext cx="3429000" cy="304800"/>
          </a:xfrm>
          <a:prstGeom prst="line">
            <a:avLst/>
          </a:prstGeom>
          <a:ln w="9525" cap="flat" cmpd="sng">
            <a:solidFill>
              <a:schemeClr val="tx1"/>
            </a:solidFill>
            <a:prstDash val="solid"/>
            <a:round/>
            <a:headEnd type="none" w="med" len="med"/>
            <a:tailEnd type="triangle" w="med" len="med"/>
          </a:ln>
        </p:spPr>
      </p:sp>
      <p:sp>
        <p:nvSpPr>
          <p:cNvPr id="43015" name="Line 8"/>
          <p:cNvSpPr/>
          <p:nvPr/>
        </p:nvSpPr>
        <p:spPr>
          <a:xfrm>
            <a:off x="2819400" y="2941638"/>
            <a:ext cx="3429000" cy="304800"/>
          </a:xfrm>
          <a:prstGeom prst="line">
            <a:avLst/>
          </a:prstGeom>
          <a:ln w="9525" cap="flat" cmpd="sng">
            <a:solidFill>
              <a:schemeClr val="tx1"/>
            </a:solidFill>
            <a:prstDash val="solid"/>
            <a:round/>
            <a:headEnd type="none" w="med" len="med"/>
            <a:tailEnd type="triangle" w="med" len="med"/>
          </a:ln>
        </p:spPr>
      </p:sp>
      <p:sp>
        <p:nvSpPr>
          <p:cNvPr id="43016" name="Line 9"/>
          <p:cNvSpPr/>
          <p:nvPr/>
        </p:nvSpPr>
        <p:spPr>
          <a:xfrm>
            <a:off x="2895600" y="3170238"/>
            <a:ext cx="3429000" cy="304800"/>
          </a:xfrm>
          <a:prstGeom prst="line">
            <a:avLst/>
          </a:prstGeom>
          <a:ln w="9525" cap="flat" cmpd="sng">
            <a:solidFill>
              <a:schemeClr val="tx1"/>
            </a:solidFill>
            <a:prstDash val="solid"/>
            <a:round/>
            <a:headEnd type="none" w="med" len="med"/>
            <a:tailEnd type="triangle" w="med" len="med"/>
          </a:ln>
        </p:spPr>
      </p:sp>
      <p:sp>
        <p:nvSpPr>
          <p:cNvPr id="43017" name="Line 10"/>
          <p:cNvSpPr/>
          <p:nvPr/>
        </p:nvSpPr>
        <p:spPr>
          <a:xfrm>
            <a:off x="2895600" y="3398838"/>
            <a:ext cx="3429000" cy="304800"/>
          </a:xfrm>
          <a:prstGeom prst="line">
            <a:avLst/>
          </a:prstGeom>
          <a:ln w="9525" cap="flat" cmpd="sng">
            <a:solidFill>
              <a:schemeClr val="tx1"/>
            </a:solidFill>
            <a:prstDash val="solid"/>
            <a:round/>
            <a:headEnd type="none" w="med" len="med"/>
            <a:tailEnd type="triangle" w="med" len="med"/>
          </a:ln>
        </p:spPr>
      </p:sp>
      <p:sp>
        <p:nvSpPr>
          <p:cNvPr id="43018" name="Line 11"/>
          <p:cNvSpPr/>
          <p:nvPr/>
        </p:nvSpPr>
        <p:spPr>
          <a:xfrm>
            <a:off x="2895600" y="3627438"/>
            <a:ext cx="3429000" cy="304800"/>
          </a:xfrm>
          <a:prstGeom prst="line">
            <a:avLst/>
          </a:prstGeom>
          <a:ln w="9525" cap="flat" cmpd="sng">
            <a:solidFill>
              <a:srgbClr val="0000FF"/>
            </a:solidFill>
            <a:prstDash val="solid"/>
            <a:round/>
            <a:headEnd type="none" w="med" len="med"/>
            <a:tailEnd type="triangle" w="med" len="med"/>
          </a:ln>
        </p:spPr>
      </p:sp>
      <p:sp>
        <p:nvSpPr>
          <p:cNvPr id="43019" name="Line 12"/>
          <p:cNvSpPr/>
          <p:nvPr/>
        </p:nvSpPr>
        <p:spPr>
          <a:xfrm>
            <a:off x="2895600" y="3856038"/>
            <a:ext cx="3429000" cy="304800"/>
          </a:xfrm>
          <a:prstGeom prst="line">
            <a:avLst/>
          </a:prstGeom>
          <a:ln w="9525" cap="flat" cmpd="sng">
            <a:solidFill>
              <a:schemeClr val="tx1"/>
            </a:solidFill>
            <a:prstDash val="solid"/>
            <a:round/>
            <a:headEnd type="none" w="med" len="med"/>
            <a:tailEnd type="triangle" w="med" len="med"/>
          </a:ln>
        </p:spPr>
      </p:sp>
      <p:sp>
        <p:nvSpPr>
          <p:cNvPr id="43020" name="Line 13"/>
          <p:cNvSpPr/>
          <p:nvPr/>
        </p:nvSpPr>
        <p:spPr>
          <a:xfrm>
            <a:off x="2895600" y="4084638"/>
            <a:ext cx="3429000" cy="304800"/>
          </a:xfrm>
          <a:prstGeom prst="line">
            <a:avLst/>
          </a:prstGeom>
          <a:ln w="9525" cap="flat" cmpd="sng">
            <a:solidFill>
              <a:schemeClr val="tx1"/>
            </a:solidFill>
            <a:prstDash val="solid"/>
            <a:round/>
            <a:headEnd type="none" w="med" len="med"/>
            <a:tailEnd type="triangle" w="med" len="med"/>
          </a:ln>
        </p:spPr>
      </p:sp>
      <p:sp>
        <p:nvSpPr>
          <p:cNvPr id="43021" name="Line 14"/>
          <p:cNvSpPr/>
          <p:nvPr/>
        </p:nvSpPr>
        <p:spPr>
          <a:xfrm>
            <a:off x="2895600" y="4313238"/>
            <a:ext cx="3429000" cy="304800"/>
          </a:xfrm>
          <a:prstGeom prst="line">
            <a:avLst/>
          </a:prstGeom>
          <a:ln w="9525" cap="flat" cmpd="sng">
            <a:solidFill>
              <a:schemeClr val="tx1"/>
            </a:solidFill>
            <a:prstDash val="solid"/>
            <a:round/>
            <a:headEnd type="none" w="med" len="med"/>
            <a:tailEnd type="triangle" w="med" len="med"/>
          </a:ln>
        </p:spPr>
      </p:sp>
      <p:sp>
        <p:nvSpPr>
          <p:cNvPr id="43022" name="Line 15"/>
          <p:cNvSpPr/>
          <p:nvPr/>
        </p:nvSpPr>
        <p:spPr>
          <a:xfrm>
            <a:off x="2895600" y="4541838"/>
            <a:ext cx="3429000" cy="304800"/>
          </a:xfrm>
          <a:prstGeom prst="line">
            <a:avLst/>
          </a:prstGeom>
          <a:ln w="9525" cap="flat" cmpd="sng">
            <a:solidFill>
              <a:schemeClr val="tx1"/>
            </a:solidFill>
            <a:prstDash val="solid"/>
            <a:round/>
            <a:headEnd type="none" w="med" len="med"/>
            <a:tailEnd type="triangle" w="med" len="med"/>
          </a:ln>
        </p:spPr>
      </p:sp>
      <p:sp>
        <p:nvSpPr>
          <p:cNvPr id="43023" name="Line 16"/>
          <p:cNvSpPr/>
          <p:nvPr/>
        </p:nvSpPr>
        <p:spPr>
          <a:xfrm>
            <a:off x="2895600" y="4770438"/>
            <a:ext cx="3429000" cy="304800"/>
          </a:xfrm>
          <a:prstGeom prst="line">
            <a:avLst/>
          </a:prstGeom>
          <a:ln w="9525" cap="flat" cmpd="sng">
            <a:solidFill>
              <a:schemeClr val="tx1"/>
            </a:solidFill>
            <a:prstDash val="solid"/>
            <a:round/>
            <a:headEnd type="none" w="med" len="med"/>
            <a:tailEnd type="triangle" w="med" len="med"/>
          </a:ln>
        </p:spPr>
      </p:sp>
      <p:sp>
        <p:nvSpPr>
          <p:cNvPr id="43024" name="Line 17"/>
          <p:cNvSpPr/>
          <p:nvPr/>
        </p:nvSpPr>
        <p:spPr>
          <a:xfrm>
            <a:off x="2895600" y="4999038"/>
            <a:ext cx="3429000" cy="304800"/>
          </a:xfrm>
          <a:prstGeom prst="line">
            <a:avLst/>
          </a:prstGeom>
          <a:ln w="9525" cap="flat" cmpd="sng">
            <a:solidFill>
              <a:schemeClr val="tx1"/>
            </a:solidFill>
            <a:prstDash val="solid"/>
            <a:round/>
            <a:headEnd type="none" w="med" len="med"/>
            <a:tailEnd type="triangle" w="med" len="med"/>
          </a:ln>
        </p:spPr>
      </p:sp>
      <p:sp>
        <p:nvSpPr>
          <p:cNvPr id="43025" name="Line 18"/>
          <p:cNvSpPr/>
          <p:nvPr/>
        </p:nvSpPr>
        <p:spPr>
          <a:xfrm>
            <a:off x="2895600" y="5227638"/>
            <a:ext cx="3429000" cy="304800"/>
          </a:xfrm>
          <a:prstGeom prst="line">
            <a:avLst/>
          </a:prstGeom>
          <a:ln w="9525" cap="flat" cmpd="sng">
            <a:solidFill>
              <a:schemeClr val="tx1"/>
            </a:solidFill>
            <a:prstDash val="solid"/>
            <a:round/>
            <a:headEnd type="none" w="med" len="med"/>
            <a:tailEnd type="triangle" w="med" len="med"/>
          </a:ln>
        </p:spPr>
      </p:sp>
      <p:sp>
        <p:nvSpPr>
          <p:cNvPr id="43026" name="Line 19"/>
          <p:cNvSpPr/>
          <p:nvPr/>
        </p:nvSpPr>
        <p:spPr>
          <a:xfrm>
            <a:off x="2895600" y="2027238"/>
            <a:ext cx="3048000" cy="304800"/>
          </a:xfrm>
          <a:prstGeom prst="line">
            <a:avLst/>
          </a:prstGeom>
          <a:ln w="9525" cap="flat" cmpd="sng">
            <a:solidFill>
              <a:schemeClr val="tx1"/>
            </a:solidFill>
            <a:prstDash val="solid"/>
            <a:round/>
            <a:headEnd type="none" w="med" len="med"/>
            <a:tailEnd type="triangle" w="med" len="med"/>
          </a:ln>
        </p:spPr>
      </p:sp>
      <p:sp>
        <p:nvSpPr>
          <p:cNvPr id="43027" name="Line 20"/>
          <p:cNvSpPr/>
          <p:nvPr/>
        </p:nvSpPr>
        <p:spPr>
          <a:xfrm>
            <a:off x="2895600" y="2255838"/>
            <a:ext cx="3429000" cy="304800"/>
          </a:xfrm>
          <a:prstGeom prst="line">
            <a:avLst/>
          </a:prstGeom>
          <a:ln w="9525" cap="flat" cmpd="sng">
            <a:solidFill>
              <a:schemeClr val="tx1"/>
            </a:solidFill>
            <a:prstDash val="solid"/>
            <a:round/>
            <a:headEnd type="none" w="med" len="med"/>
            <a:tailEnd type="triangle" w="med" len="med"/>
          </a:ln>
        </p:spPr>
      </p:sp>
      <p:sp>
        <p:nvSpPr>
          <p:cNvPr id="43028" name="Line 21"/>
          <p:cNvSpPr/>
          <p:nvPr/>
        </p:nvSpPr>
        <p:spPr>
          <a:xfrm flipH="1">
            <a:off x="2819400" y="1951038"/>
            <a:ext cx="3429000" cy="533400"/>
          </a:xfrm>
          <a:prstGeom prst="line">
            <a:avLst/>
          </a:prstGeom>
          <a:ln w="9525" cap="flat" cmpd="sng">
            <a:solidFill>
              <a:srgbClr val="FF0000"/>
            </a:solidFill>
            <a:prstDash val="solid"/>
            <a:round/>
            <a:headEnd type="none" w="med" len="med"/>
            <a:tailEnd type="triangle" w="med" len="med"/>
          </a:ln>
        </p:spPr>
      </p:sp>
      <p:sp>
        <p:nvSpPr>
          <p:cNvPr id="43029" name="Line 22"/>
          <p:cNvSpPr/>
          <p:nvPr/>
        </p:nvSpPr>
        <p:spPr>
          <a:xfrm flipH="1">
            <a:off x="2819400" y="4008438"/>
            <a:ext cx="3429000" cy="304800"/>
          </a:xfrm>
          <a:prstGeom prst="line">
            <a:avLst/>
          </a:prstGeom>
          <a:ln w="9525" cap="flat" cmpd="sng">
            <a:solidFill>
              <a:srgbClr val="FF0000"/>
            </a:solidFill>
            <a:prstDash val="solid"/>
            <a:round/>
            <a:headEnd type="none" w="med" len="med"/>
            <a:tailEnd type="triangle" w="med" len="med"/>
          </a:ln>
        </p:spPr>
      </p:sp>
      <p:sp>
        <p:nvSpPr>
          <p:cNvPr id="43030" name="Line 23"/>
          <p:cNvSpPr/>
          <p:nvPr/>
        </p:nvSpPr>
        <p:spPr>
          <a:xfrm flipH="1">
            <a:off x="2819400" y="2179638"/>
            <a:ext cx="3429000" cy="533400"/>
          </a:xfrm>
          <a:prstGeom prst="line">
            <a:avLst/>
          </a:prstGeom>
          <a:ln w="9525" cap="flat" cmpd="sng">
            <a:solidFill>
              <a:srgbClr val="FF0000"/>
            </a:solidFill>
            <a:prstDash val="solid"/>
            <a:round/>
            <a:headEnd type="none" w="med" len="med"/>
            <a:tailEnd type="triangle" w="med" len="med"/>
          </a:ln>
        </p:spPr>
      </p:sp>
      <p:sp>
        <p:nvSpPr>
          <p:cNvPr id="43031" name="Line 24"/>
          <p:cNvSpPr/>
          <p:nvPr/>
        </p:nvSpPr>
        <p:spPr>
          <a:xfrm flipH="1">
            <a:off x="2819400" y="4237038"/>
            <a:ext cx="3429000" cy="304800"/>
          </a:xfrm>
          <a:prstGeom prst="line">
            <a:avLst/>
          </a:prstGeom>
          <a:ln w="9525" cap="flat" cmpd="sng">
            <a:solidFill>
              <a:srgbClr val="FF0000"/>
            </a:solidFill>
            <a:prstDash val="solid"/>
            <a:round/>
            <a:headEnd type="none" w="med" len="med"/>
            <a:tailEnd type="triangle" w="med" len="med"/>
          </a:ln>
        </p:spPr>
      </p:sp>
      <p:sp>
        <p:nvSpPr>
          <p:cNvPr id="43032" name="Line 25"/>
          <p:cNvSpPr/>
          <p:nvPr/>
        </p:nvSpPr>
        <p:spPr>
          <a:xfrm flipH="1">
            <a:off x="2819400" y="4389438"/>
            <a:ext cx="3429000" cy="304800"/>
          </a:xfrm>
          <a:prstGeom prst="line">
            <a:avLst/>
          </a:prstGeom>
          <a:ln w="9525" cap="flat" cmpd="sng">
            <a:solidFill>
              <a:srgbClr val="FF0000"/>
            </a:solidFill>
            <a:prstDash val="solid"/>
            <a:round/>
            <a:headEnd type="none" w="med" len="med"/>
            <a:tailEnd type="triangle" w="med" len="med"/>
          </a:ln>
        </p:spPr>
      </p:sp>
      <p:sp>
        <p:nvSpPr>
          <p:cNvPr id="43033" name="Line 26"/>
          <p:cNvSpPr/>
          <p:nvPr/>
        </p:nvSpPr>
        <p:spPr>
          <a:xfrm flipH="1">
            <a:off x="2819400" y="4618038"/>
            <a:ext cx="3429000" cy="304800"/>
          </a:xfrm>
          <a:prstGeom prst="line">
            <a:avLst/>
          </a:prstGeom>
          <a:ln w="9525" cap="flat" cmpd="sng">
            <a:solidFill>
              <a:srgbClr val="FF0000"/>
            </a:solidFill>
            <a:prstDash val="solid"/>
            <a:round/>
            <a:headEnd type="none" w="med" len="med"/>
            <a:tailEnd type="triangle" w="med" len="med"/>
          </a:ln>
        </p:spPr>
      </p:sp>
      <p:sp>
        <p:nvSpPr>
          <p:cNvPr id="43034" name="Line 27"/>
          <p:cNvSpPr/>
          <p:nvPr/>
        </p:nvSpPr>
        <p:spPr>
          <a:xfrm flipH="1">
            <a:off x="2819400" y="4846638"/>
            <a:ext cx="3429000" cy="304800"/>
          </a:xfrm>
          <a:prstGeom prst="line">
            <a:avLst/>
          </a:prstGeom>
          <a:ln w="9525" cap="flat" cmpd="sng">
            <a:solidFill>
              <a:srgbClr val="FF0000"/>
            </a:solidFill>
            <a:prstDash val="solid"/>
            <a:round/>
            <a:headEnd type="none" w="med" len="med"/>
            <a:tailEnd type="triangle" w="med" len="med"/>
          </a:ln>
        </p:spPr>
      </p:sp>
      <p:sp>
        <p:nvSpPr>
          <p:cNvPr id="43035" name="Line 28"/>
          <p:cNvSpPr/>
          <p:nvPr/>
        </p:nvSpPr>
        <p:spPr>
          <a:xfrm flipH="1">
            <a:off x="2819400" y="5075238"/>
            <a:ext cx="3429000" cy="304800"/>
          </a:xfrm>
          <a:prstGeom prst="line">
            <a:avLst/>
          </a:prstGeom>
          <a:ln w="9525" cap="flat" cmpd="sng">
            <a:solidFill>
              <a:srgbClr val="FF0000"/>
            </a:solidFill>
            <a:prstDash val="solid"/>
            <a:round/>
            <a:headEnd type="none" w="med" len="med"/>
            <a:tailEnd type="triangle" w="med" len="med"/>
          </a:ln>
        </p:spPr>
      </p:sp>
      <p:sp>
        <p:nvSpPr>
          <p:cNvPr id="43036" name="Line 29"/>
          <p:cNvSpPr/>
          <p:nvPr/>
        </p:nvSpPr>
        <p:spPr>
          <a:xfrm flipH="1">
            <a:off x="2819400" y="5303838"/>
            <a:ext cx="3429000" cy="304800"/>
          </a:xfrm>
          <a:prstGeom prst="line">
            <a:avLst/>
          </a:prstGeom>
          <a:ln w="9525" cap="flat" cmpd="sng">
            <a:solidFill>
              <a:srgbClr val="FF0000"/>
            </a:solidFill>
            <a:prstDash val="solid"/>
            <a:round/>
            <a:headEnd type="none" w="med" len="med"/>
            <a:tailEnd type="triangle" w="med" len="med"/>
          </a:ln>
        </p:spPr>
      </p:sp>
      <p:sp>
        <p:nvSpPr>
          <p:cNvPr id="43037" name="Text Box 30"/>
          <p:cNvSpPr txBox="1"/>
          <p:nvPr/>
        </p:nvSpPr>
        <p:spPr>
          <a:xfrm rot="-490393">
            <a:off x="3733800" y="5303838"/>
            <a:ext cx="762000" cy="396875"/>
          </a:xfrm>
          <a:prstGeom prst="rect">
            <a:avLst/>
          </a:prstGeom>
          <a:solidFill>
            <a:schemeClr val="bg1"/>
          </a:solidFill>
          <a:ln w="9525">
            <a:noFill/>
          </a:ln>
        </p:spPr>
        <p:txBody>
          <a:bodyPr anchor="t" anchorCtr="0">
            <a:spAutoFit/>
          </a:bodyPr>
          <a:p>
            <a:pPr indent="0" algn="ctr">
              <a:spcBef>
                <a:spcPct val="50000"/>
              </a:spcBef>
            </a:pPr>
            <a:r>
              <a:rPr lang="zh-CN" altLang="en-US" sz="2000" b="1">
                <a:solidFill>
                  <a:srgbClr val="FF0000"/>
                </a:solidFill>
                <a:latin typeface="Times New Roman" panose="02020603050405020304" charset="0"/>
                <a:ea typeface="宋体" pitchFamily="2" charset="-122"/>
              </a:rPr>
              <a:t>确认</a:t>
            </a:r>
            <a:endParaRPr lang="zh-CN" altLang="en-US" sz="2000" b="1">
              <a:solidFill>
                <a:srgbClr val="FF0000"/>
              </a:solidFill>
              <a:latin typeface="Times New Roman" panose="02020603050405020304" charset="0"/>
              <a:ea typeface="宋体" pitchFamily="2" charset="-122"/>
            </a:endParaRPr>
          </a:p>
        </p:txBody>
      </p:sp>
      <p:sp>
        <p:nvSpPr>
          <p:cNvPr id="43038" name="Text Box 31"/>
          <p:cNvSpPr txBox="1"/>
          <p:nvPr/>
        </p:nvSpPr>
        <p:spPr>
          <a:xfrm rot="189824">
            <a:off x="4140200" y="1341438"/>
            <a:ext cx="838200" cy="396875"/>
          </a:xfrm>
          <a:prstGeom prst="rect">
            <a:avLst/>
          </a:prstGeom>
          <a:solidFill>
            <a:schemeClr val="bg1"/>
          </a:solidFill>
          <a:ln w="9525">
            <a:noFill/>
          </a:ln>
        </p:spPr>
        <p:txBody>
          <a:bodyPr anchor="t" anchorCtr="0">
            <a:spAutoFit/>
          </a:bodyPr>
          <a:p>
            <a:pPr indent="0" algn="ctr">
              <a:spcBef>
                <a:spcPct val="50000"/>
              </a:spcBef>
            </a:pPr>
            <a:r>
              <a:rPr lang="zh-CN" altLang="en-US" sz="2000" b="1">
                <a:latin typeface="Times New Roman" panose="02020603050405020304" charset="0"/>
                <a:ea typeface="宋体" pitchFamily="2" charset="-122"/>
              </a:rPr>
              <a:t>发送</a:t>
            </a:r>
            <a:endParaRPr lang="zh-CN" altLang="en-US" sz="2000" b="1">
              <a:latin typeface="Times New Roman" panose="02020603050405020304" charset="0"/>
              <a:ea typeface="宋体" pitchFamily="2" charset="-122"/>
            </a:endParaRPr>
          </a:p>
        </p:txBody>
      </p:sp>
      <p:sp>
        <p:nvSpPr>
          <p:cNvPr id="43039" name="Line 32"/>
          <p:cNvSpPr/>
          <p:nvPr/>
        </p:nvSpPr>
        <p:spPr>
          <a:xfrm flipH="1">
            <a:off x="2819400" y="2560638"/>
            <a:ext cx="3505200" cy="609600"/>
          </a:xfrm>
          <a:prstGeom prst="line">
            <a:avLst/>
          </a:prstGeom>
          <a:ln w="9525" cap="flat" cmpd="sng">
            <a:solidFill>
              <a:srgbClr val="FF0000"/>
            </a:solidFill>
            <a:prstDash val="solid"/>
            <a:round/>
            <a:headEnd type="none" w="med" len="med"/>
            <a:tailEnd type="triangle" w="med" len="med"/>
          </a:ln>
        </p:spPr>
      </p:sp>
      <p:sp>
        <p:nvSpPr>
          <p:cNvPr id="43040" name="Line 33"/>
          <p:cNvSpPr/>
          <p:nvPr/>
        </p:nvSpPr>
        <p:spPr>
          <a:xfrm flipH="1">
            <a:off x="2819400" y="2789238"/>
            <a:ext cx="3505200" cy="609600"/>
          </a:xfrm>
          <a:prstGeom prst="line">
            <a:avLst/>
          </a:prstGeom>
          <a:ln w="9525" cap="flat" cmpd="sng">
            <a:solidFill>
              <a:srgbClr val="FF0000"/>
            </a:solidFill>
            <a:prstDash val="solid"/>
            <a:round/>
            <a:headEnd type="none" w="med" len="med"/>
            <a:tailEnd type="triangle" w="med" len="med"/>
          </a:ln>
        </p:spPr>
      </p:sp>
      <p:sp>
        <p:nvSpPr>
          <p:cNvPr id="43041" name="Line 34"/>
          <p:cNvSpPr/>
          <p:nvPr/>
        </p:nvSpPr>
        <p:spPr>
          <a:xfrm flipH="1">
            <a:off x="2819400" y="3094038"/>
            <a:ext cx="3429000" cy="533400"/>
          </a:xfrm>
          <a:prstGeom prst="line">
            <a:avLst/>
          </a:prstGeom>
          <a:ln w="9525" cap="flat" cmpd="sng">
            <a:solidFill>
              <a:srgbClr val="FF0000"/>
            </a:solidFill>
            <a:prstDash val="solid"/>
            <a:round/>
            <a:headEnd type="none" w="med" len="med"/>
            <a:tailEnd type="triangle" w="med" len="med"/>
          </a:ln>
        </p:spPr>
      </p:sp>
      <p:sp>
        <p:nvSpPr>
          <p:cNvPr id="43042" name="Line 35"/>
          <p:cNvSpPr/>
          <p:nvPr/>
        </p:nvSpPr>
        <p:spPr>
          <a:xfrm flipH="1">
            <a:off x="2819400" y="3322638"/>
            <a:ext cx="3429000" cy="533400"/>
          </a:xfrm>
          <a:prstGeom prst="line">
            <a:avLst/>
          </a:prstGeom>
          <a:ln w="9525" cap="flat" cmpd="sng">
            <a:solidFill>
              <a:srgbClr val="FF0000"/>
            </a:solidFill>
            <a:prstDash val="solid"/>
            <a:round/>
            <a:headEnd type="none" w="med" len="med"/>
            <a:tailEnd type="triangle" w="med" len="med"/>
          </a:ln>
        </p:spPr>
      </p:sp>
      <p:sp>
        <p:nvSpPr>
          <p:cNvPr id="43043" name="Line 36"/>
          <p:cNvSpPr/>
          <p:nvPr/>
        </p:nvSpPr>
        <p:spPr>
          <a:xfrm flipH="1">
            <a:off x="2895600" y="3551238"/>
            <a:ext cx="3352800" cy="457200"/>
          </a:xfrm>
          <a:prstGeom prst="line">
            <a:avLst/>
          </a:prstGeom>
          <a:ln w="9525" cap="flat" cmpd="sng">
            <a:solidFill>
              <a:srgbClr val="FF0000"/>
            </a:solidFill>
            <a:prstDash val="solid"/>
            <a:round/>
            <a:headEnd type="none" w="med" len="med"/>
            <a:tailEnd type="triangle" w="med" len="med"/>
          </a:ln>
        </p:spPr>
      </p:sp>
      <p:sp>
        <p:nvSpPr>
          <p:cNvPr id="43044" name="Line 37"/>
          <p:cNvSpPr/>
          <p:nvPr/>
        </p:nvSpPr>
        <p:spPr>
          <a:xfrm flipH="1">
            <a:off x="2819400" y="3779838"/>
            <a:ext cx="3429000" cy="304800"/>
          </a:xfrm>
          <a:prstGeom prst="line">
            <a:avLst/>
          </a:prstGeom>
          <a:ln w="9525" cap="flat" cmpd="sng">
            <a:solidFill>
              <a:srgbClr val="FF0000"/>
            </a:solidFill>
            <a:prstDash val="solid"/>
            <a:round/>
            <a:headEnd type="none" w="med" len="med"/>
            <a:tailEnd type="triangle" w="med" len="med"/>
          </a:ln>
        </p:spPr>
      </p:sp>
      <p:sp>
        <p:nvSpPr>
          <p:cNvPr id="43045" name="Rectangle 39"/>
          <p:cNvSpPr>
            <a:spLocks noGrp="1"/>
          </p:cNvSpPr>
          <p:nvPr>
            <p:ph type="title"/>
          </p:nvPr>
        </p:nvSpPr>
        <p:spPr/>
        <p:txBody>
          <a:bodyPr vert="horz" wrap="square" lIns="91440" tIns="45720" rIns="91440" bIns="45720" anchor="b" anchorCtr="0"/>
          <a:p>
            <a:pPr eaLnBrk="1" hangingPunct="1"/>
            <a:r>
              <a:rPr lang="en-US" altLang="zh-CN" sz="3400"/>
              <a:t>An example</a:t>
            </a:r>
            <a:r>
              <a:rPr lang="zh-CN" altLang="en-US" sz="3400"/>
              <a:t>：</a:t>
            </a:r>
            <a:br>
              <a:rPr lang="zh-CN" altLang="en-US" sz="3400"/>
            </a:br>
            <a:r>
              <a:rPr lang="zh-CN" altLang="en-US" sz="3400"/>
              <a:t>接收方收到非期望的正确帧－缓存</a:t>
            </a:r>
            <a:endParaRPr lang="zh-CN" altLang="en-US" sz="3400"/>
          </a:p>
        </p:txBody>
      </p:sp>
      <p:graphicFrame>
        <p:nvGraphicFramePr>
          <p:cNvPr id="43046" name="Object 40"/>
          <p:cNvGraphicFramePr>
            <a:graphicFrameLocks noChangeAspect="1"/>
          </p:cNvGraphicFramePr>
          <p:nvPr/>
        </p:nvGraphicFramePr>
        <p:xfrm>
          <a:off x="7242175" y="1573213"/>
          <a:ext cx="1495425" cy="4179887"/>
        </p:xfrm>
        <a:graphic>
          <a:graphicData uri="http://schemas.openxmlformats.org/presentationml/2006/ole">
            <mc:AlternateContent xmlns:mc="http://schemas.openxmlformats.org/markup-compatibility/2006">
              <mc:Choice xmlns:v="urn:schemas-microsoft-com:vml" Requires="v">
                <p:oleObj spid="_x0000_s3085" name="" r:id="rId5" imgW="1522730" imgH="4232275" progId="Word.Document.8">
                  <p:embed/>
                </p:oleObj>
              </mc:Choice>
              <mc:Fallback>
                <p:oleObj name="" r:id="rId5" imgW="1522730" imgH="4232275" progId="Word.Document.8">
                  <p:embed/>
                  <p:pic>
                    <p:nvPicPr>
                      <p:cNvPr id="0" name="图片 3084"/>
                      <p:cNvPicPr/>
                      <p:nvPr/>
                    </p:nvPicPr>
                    <p:blipFill>
                      <a:blip r:embed="rId6"/>
                      <a:stretch>
                        <a:fillRect/>
                      </a:stretch>
                    </p:blipFill>
                    <p:spPr>
                      <a:xfrm>
                        <a:off x="7242175" y="1573213"/>
                        <a:ext cx="1495425" cy="4179887"/>
                      </a:xfrm>
                      <a:prstGeom prst="rect">
                        <a:avLst/>
                      </a:prstGeom>
                      <a:noFill/>
                      <a:ln w="38100">
                        <a:noFill/>
                        <a:miter/>
                      </a:ln>
                    </p:spPr>
                  </p:pic>
                </p:oleObj>
              </mc:Fallback>
            </mc:AlternateContent>
          </a:graphicData>
        </a:graphic>
      </p:graphicFrame>
      <p:graphicFrame>
        <p:nvGraphicFramePr>
          <p:cNvPr id="43047" name="Object 41"/>
          <p:cNvGraphicFramePr>
            <a:graphicFrameLocks noChangeAspect="1"/>
          </p:cNvGraphicFramePr>
          <p:nvPr/>
        </p:nvGraphicFramePr>
        <p:xfrm>
          <a:off x="7308850" y="3573463"/>
          <a:ext cx="1927225" cy="2736850"/>
        </p:xfrm>
        <a:graphic>
          <a:graphicData uri="http://schemas.openxmlformats.org/presentationml/2006/ole">
            <mc:AlternateContent xmlns:mc="http://schemas.openxmlformats.org/markup-compatibility/2006">
              <mc:Choice xmlns:v="urn:schemas-microsoft-com:vml" Requires="v">
                <p:oleObj spid="_x0000_s3086" name="" r:id="rId7" imgW="1426210" imgH="2726690" progId="Word.Document.8">
                  <p:embed/>
                </p:oleObj>
              </mc:Choice>
              <mc:Fallback>
                <p:oleObj name="" r:id="rId7" imgW="1426210" imgH="2726690" progId="Word.Document.8">
                  <p:embed/>
                  <p:pic>
                    <p:nvPicPr>
                      <p:cNvPr id="0" name="图片 3085"/>
                      <p:cNvPicPr/>
                      <p:nvPr/>
                    </p:nvPicPr>
                    <p:blipFill>
                      <a:blip r:embed="rId8"/>
                      <a:stretch>
                        <a:fillRect/>
                      </a:stretch>
                    </p:blipFill>
                    <p:spPr>
                      <a:xfrm>
                        <a:off x="7308850" y="3573463"/>
                        <a:ext cx="1927225" cy="2736850"/>
                      </a:xfrm>
                      <a:prstGeom prst="rect">
                        <a:avLst/>
                      </a:prstGeom>
                      <a:noFill/>
                      <a:ln w="38100">
                        <a:noFill/>
                        <a:miter/>
                      </a:ln>
                    </p:spPr>
                  </p:pic>
                </p:oleObj>
              </mc:Fallback>
            </mc:AlternateContent>
          </a:graphicData>
        </a:graphic>
      </p:graphicFrame>
      <p:sp>
        <p:nvSpPr>
          <p:cNvPr id="43048" name="AutoShape 42"/>
          <p:cNvSpPr/>
          <p:nvPr/>
        </p:nvSpPr>
        <p:spPr>
          <a:xfrm>
            <a:off x="2514600" y="5189538"/>
            <a:ext cx="3276600" cy="831850"/>
          </a:xfrm>
          <a:prstGeom prst="borderCallout1">
            <a:avLst>
              <a:gd name="adj1" fmla="val 13741"/>
              <a:gd name="adj2" fmla="val 102324"/>
              <a:gd name="adj3" fmla="val -149236"/>
              <a:gd name="adj4" fmla="val 120347"/>
            </a:avLst>
          </a:prstGeom>
          <a:solidFill>
            <a:srgbClr val="99FFCC"/>
          </a:solidFill>
          <a:ln w="9525" cap="flat" cmpd="sng">
            <a:solidFill>
              <a:srgbClr val="006600"/>
            </a:solidFill>
            <a:prstDash val="solid"/>
            <a:miter/>
            <a:headEnd type="none" w="med" len="med"/>
            <a:tailEnd type="none" w="med" len="med"/>
          </a:ln>
        </p:spPr>
        <p:txBody>
          <a:bodyPr anchor="t" anchorCtr="0">
            <a:spAutoFit/>
          </a:bodyPr>
          <a:p>
            <a:pPr indent="0">
              <a:spcBef>
                <a:spcPct val="50000"/>
              </a:spcBef>
            </a:pPr>
            <a:r>
              <a:rPr lang="zh-CN" altLang="en-US" sz="2400" b="1">
                <a:latin typeface="Times New Roman" panose="02020603050405020304" charset="0"/>
                <a:ea typeface="宋体" pitchFamily="2" charset="-122"/>
              </a:rPr>
              <a:t>接收方期望接收</a:t>
            </a:r>
            <a:r>
              <a:rPr lang="en-US" altLang="zh-CN" sz="2400" b="1">
                <a:latin typeface="Times New Roman" panose="02020603050405020304" charset="0"/>
                <a:ea typeface="宋体" pitchFamily="2" charset="-122"/>
              </a:rPr>
              <a:t>seq2</a:t>
            </a:r>
            <a:r>
              <a:rPr lang="zh-CN" altLang="en-US" sz="2400" b="1">
                <a:latin typeface="Times New Roman" panose="02020603050405020304" charset="0"/>
                <a:ea typeface="宋体" pitchFamily="2" charset="-122"/>
              </a:rPr>
              <a:t>，缓存其后的正确帧。</a:t>
            </a:r>
            <a:endParaRPr lang="zh-CN" altLang="en-US" sz="2000" b="1">
              <a:latin typeface="Times New Roman" panose="02020603050405020304" charset="0"/>
              <a:ea typeface="宋体" pitchFamily="2" charset="-122"/>
            </a:endParaRPr>
          </a:p>
        </p:txBody>
      </p:sp>
      <p:graphicFrame>
        <p:nvGraphicFramePr>
          <p:cNvPr id="43049" name="Object 43"/>
          <p:cNvGraphicFramePr>
            <a:graphicFrameLocks noChangeAspect="1"/>
          </p:cNvGraphicFramePr>
          <p:nvPr/>
        </p:nvGraphicFramePr>
        <p:xfrm>
          <a:off x="304800" y="3914775"/>
          <a:ext cx="2022475" cy="2611438"/>
        </p:xfrm>
        <a:graphic>
          <a:graphicData uri="http://schemas.openxmlformats.org/presentationml/2006/ole">
            <mc:AlternateContent xmlns:mc="http://schemas.openxmlformats.org/markup-compatibility/2006">
              <mc:Choice xmlns:v="urn:schemas-microsoft-com:vml" Requires="v">
                <p:oleObj spid="_x0000_s3087" name="" r:id="rId9" imgW="1426210" imgH="2477770" progId="Word.Document.8">
                  <p:embed/>
                </p:oleObj>
              </mc:Choice>
              <mc:Fallback>
                <p:oleObj name="" r:id="rId9" imgW="1426210" imgH="2477770" progId="Word.Document.8">
                  <p:embed/>
                  <p:pic>
                    <p:nvPicPr>
                      <p:cNvPr id="0" name="图片 3086"/>
                      <p:cNvPicPr/>
                      <p:nvPr/>
                    </p:nvPicPr>
                    <p:blipFill>
                      <a:blip r:embed="rId10"/>
                      <a:stretch>
                        <a:fillRect/>
                      </a:stretch>
                    </p:blipFill>
                    <p:spPr>
                      <a:xfrm>
                        <a:off x="304800" y="3914775"/>
                        <a:ext cx="2022475" cy="2611438"/>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39"/>
          <p:cNvSpPr/>
          <p:nvPr/>
        </p:nvSpPr>
        <p:spPr>
          <a:xfrm>
            <a:off x="533400" y="3705225"/>
            <a:ext cx="8001000" cy="2209800"/>
          </a:xfrm>
          <a:prstGeom prst="rect">
            <a:avLst/>
          </a:prstGeom>
          <a:solidFill>
            <a:schemeClr val="bg1"/>
          </a:solidFill>
          <a:ln w="9525">
            <a:noFill/>
          </a:ln>
        </p:spPr>
        <p:txBody>
          <a:bodyPr wrap="none" anchor="ctr" anchorCtr="0"/>
          <a:p>
            <a:pPr indent="0"/>
            <a:endParaRPr lang="zh-CN" altLang="en-US">
              <a:latin typeface="Tahoma" panose="020B0604030504040204" pitchFamily="34" charset="0"/>
              <a:ea typeface="宋体" pitchFamily="2" charset="-122"/>
            </a:endParaRPr>
          </a:p>
        </p:txBody>
      </p:sp>
      <p:sp>
        <p:nvSpPr>
          <p:cNvPr id="44034" name="Rectangle 2"/>
          <p:cNvSpPr>
            <a:spLocks noGrp="1"/>
          </p:cNvSpPr>
          <p:nvPr>
            <p:ph type="title"/>
          </p:nvPr>
        </p:nvSpPr>
        <p:spPr>
          <a:xfrm>
            <a:off x="900113" y="260350"/>
            <a:ext cx="7793037" cy="914400"/>
          </a:xfrm>
        </p:spPr>
        <p:txBody>
          <a:bodyPr vert="horz" wrap="square" lIns="91440" tIns="45720" rIns="91440" bIns="45720" anchor="b" anchorCtr="0"/>
          <a:p>
            <a:pPr eaLnBrk="1" hangingPunct="1"/>
            <a:r>
              <a:rPr lang="en-US" altLang="zh-CN" sz="3400"/>
              <a:t>An example</a:t>
            </a:r>
            <a:r>
              <a:rPr lang="zh-CN" altLang="en-US" sz="3400"/>
              <a:t>：</a:t>
            </a:r>
            <a:br>
              <a:rPr lang="zh-CN" altLang="en-US" sz="3400"/>
            </a:br>
            <a:r>
              <a:rPr lang="zh-CN" altLang="en-US" sz="3400"/>
              <a:t>发送方选择帧</a:t>
            </a:r>
            <a:r>
              <a:rPr lang="en-US" altLang="zh-CN" sz="3400"/>
              <a:t>seq2</a:t>
            </a:r>
            <a:r>
              <a:rPr lang="zh-CN" altLang="en-US" sz="3400"/>
              <a:t>重传</a:t>
            </a:r>
            <a:endParaRPr lang="zh-CN" altLang="en-US" sz="3400"/>
          </a:p>
        </p:txBody>
      </p:sp>
      <p:graphicFrame>
        <p:nvGraphicFramePr>
          <p:cNvPr id="44035" name="Object 3"/>
          <p:cNvGraphicFramePr>
            <a:graphicFrameLocks noChangeAspect="1"/>
          </p:cNvGraphicFramePr>
          <p:nvPr/>
        </p:nvGraphicFramePr>
        <p:xfrm>
          <a:off x="1600200" y="1266825"/>
          <a:ext cx="1409700" cy="4953000"/>
        </p:xfrm>
        <a:graphic>
          <a:graphicData uri="http://schemas.openxmlformats.org/presentationml/2006/ole">
            <mc:AlternateContent xmlns:mc="http://schemas.openxmlformats.org/markup-compatibility/2006">
              <mc:Choice xmlns:v="urn:schemas-microsoft-com:vml" Requires="v">
                <p:oleObj spid="_x0000_s3088" name="" r:id="rId1" imgW="1414145" imgH="4959350" progId="Word.Document.8">
                  <p:embed/>
                </p:oleObj>
              </mc:Choice>
              <mc:Fallback>
                <p:oleObj name="" r:id="rId1" imgW="1414145" imgH="4959350" progId="Word.Document.8">
                  <p:embed/>
                  <p:pic>
                    <p:nvPicPr>
                      <p:cNvPr id="0" name="图片 3087"/>
                      <p:cNvPicPr/>
                      <p:nvPr/>
                    </p:nvPicPr>
                    <p:blipFill>
                      <a:blip r:embed="rId2"/>
                      <a:stretch>
                        <a:fillRect/>
                      </a:stretch>
                    </p:blipFill>
                    <p:spPr>
                      <a:xfrm>
                        <a:off x="1600200" y="1266825"/>
                        <a:ext cx="1409700" cy="4953000"/>
                      </a:xfrm>
                      <a:prstGeom prst="rect">
                        <a:avLst/>
                      </a:prstGeom>
                      <a:noFill/>
                      <a:ln w="38100">
                        <a:noFill/>
                        <a:miter/>
                      </a:ln>
                    </p:spPr>
                  </p:pic>
                </p:oleObj>
              </mc:Fallback>
            </mc:AlternateContent>
          </a:graphicData>
        </a:graphic>
      </p:graphicFrame>
      <p:graphicFrame>
        <p:nvGraphicFramePr>
          <p:cNvPr id="44036" name="Object 4"/>
          <p:cNvGraphicFramePr>
            <a:graphicFrameLocks noChangeAspect="1"/>
          </p:cNvGraphicFramePr>
          <p:nvPr/>
        </p:nvGraphicFramePr>
        <p:xfrm>
          <a:off x="6076950" y="1647825"/>
          <a:ext cx="1485900" cy="4229100"/>
        </p:xfrm>
        <a:graphic>
          <a:graphicData uri="http://schemas.openxmlformats.org/presentationml/2006/ole">
            <mc:AlternateContent xmlns:mc="http://schemas.openxmlformats.org/markup-compatibility/2006">
              <mc:Choice xmlns:v="urn:schemas-microsoft-com:vml" Requires="v">
                <p:oleObj spid="_x0000_s3089" name="" r:id="rId3" imgW="1493520" imgH="4232275" progId="Word.Document.8">
                  <p:embed/>
                </p:oleObj>
              </mc:Choice>
              <mc:Fallback>
                <p:oleObj name="" r:id="rId3" imgW="1493520" imgH="4232275" progId="Word.Document.8">
                  <p:embed/>
                  <p:pic>
                    <p:nvPicPr>
                      <p:cNvPr id="0" name="图片 3088"/>
                      <p:cNvPicPr/>
                      <p:nvPr/>
                    </p:nvPicPr>
                    <p:blipFill>
                      <a:blip r:embed="rId4"/>
                      <a:stretch>
                        <a:fillRect/>
                      </a:stretch>
                    </p:blipFill>
                    <p:spPr>
                      <a:xfrm>
                        <a:off x="6076950" y="1647825"/>
                        <a:ext cx="1485900" cy="4229100"/>
                      </a:xfrm>
                      <a:prstGeom prst="rect">
                        <a:avLst/>
                      </a:prstGeom>
                      <a:noFill/>
                      <a:ln w="38100">
                        <a:noFill/>
                        <a:miter/>
                      </a:ln>
                    </p:spPr>
                  </p:pic>
                </p:oleObj>
              </mc:Fallback>
            </mc:AlternateContent>
          </a:graphicData>
        </a:graphic>
      </p:graphicFrame>
      <p:sp>
        <p:nvSpPr>
          <p:cNvPr id="44037" name="Line 5"/>
          <p:cNvSpPr/>
          <p:nvPr/>
        </p:nvSpPr>
        <p:spPr>
          <a:xfrm>
            <a:off x="2895600" y="1419225"/>
            <a:ext cx="3429000" cy="304800"/>
          </a:xfrm>
          <a:prstGeom prst="line">
            <a:avLst/>
          </a:prstGeom>
          <a:ln w="9525" cap="flat" cmpd="sng">
            <a:solidFill>
              <a:schemeClr val="tx1"/>
            </a:solidFill>
            <a:prstDash val="solid"/>
            <a:round/>
            <a:headEnd type="none" w="med" len="med"/>
            <a:tailEnd type="triangle" w="med" len="med"/>
          </a:ln>
        </p:spPr>
      </p:sp>
      <p:sp>
        <p:nvSpPr>
          <p:cNvPr id="44038" name="Line 6"/>
          <p:cNvSpPr/>
          <p:nvPr/>
        </p:nvSpPr>
        <p:spPr>
          <a:xfrm>
            <a:off x="2895600" y="1647825"/>
            <a:ext cx="3429000" cy="304800"/>
          </a:xfrm>
          <a:prstGeom prst="line">
            <a:avLst/>
          </a:prstGeom>
          <a:ln w="9525" cap="flat" cmpd="sng">
            <a:solidFill>
              <a:schemeClr val="tx1"/>
            </a:solidFill>
            <a:prstDash val="solid"/>
            <a:round/>
            <a:headEnd type="none" w="med" len="med"/>
            <a:tailEnd type="triangle" w="med" len="med"/>
          </a:ln>
        </p:spPr>
      </p:sp>
      <p:sp>
        <p:nvSpPr>
          <p:cNvPr id="44039" name="Line 7"/>
          <p:cNvSpPr/>
          <p:nvPr/>
        </p:nvSpPr>
        <p:spPr>
          <a:xfrm>
            <a:off x="2895600" y="2333625"/>
            <a:ext cx="3429000" cy="304800"/>
          </a:xfrm>
          <a:prstGeom prst="line">
            <a:avLst/>
          </a:prstGeom>
          <a:ln w="9525" cap="flat" cmpd="sng">
            <a:solidFill>
              <a:schemeClr val="tx1"/>
            </a:solidFill>
            <a:prstDash val="solid"/>
            <a:round/>
            <a:headEnd type="none" w="med" len="med"/>
            <a:tailEnd type="triangle" w="med" len="med"/>
          </a:ln>
        </p:spPr>
      </p:sp>
      <p:sp>
        <p:nvSpPr>
          <p:cNvPr id="44040" name="Line 8"/>
          <p:cNvSpPr/>
          <p:nvPr/>
        </p:nvSpPr>
        <p:spPr>
          <a:xfrm>
            <a:off x="2895600" y="2562225"/>
            <a:ext cx="3429000" cy="304800"/>
          </a:xfrm>
          <a:prstGeom prst="line">
            <a:avLst/>
          </a:prstGeom>
          <a:ln w="9525" cap="flat" cmpd="sng">
            <a:solidFill>
              <a:schemeClr val="tx1"/>
            </a:solidFill>
            <a:prstDash val="solid"/>
            <a:round/>
            <a:headEnd type="none" w="med" len="med"/>
            <a:tailEnd type="triangle" w="med" len="med"/>
          </a:ln>
        </p:spPr>
      </p:sp>
      <p:sp>
        <p:nvSpPr>
          <p:cNvPr id="44041" name="Line 9"/>
          <p:cNvSpPr/>
          <p:nvPr/>
        </p:nvSpPr>
        <p:spPr>
          <a:xfrm>
            <a:off x="2819400" y="2790825"/>
            <a:ext cx="3429000" cy="304800"/>
          </a:xfrm>
          <a:prstGeom prst="line">
            <a:avLst/>
          </a:prstGeom>
          <a:ln w="9525" cap="flat" cmpd="sng">
            <a:solidFill>
              <a:schemeClr val="tx1"/>
            </a:solidFill>
            <a:prstDash val="solid"/>
            <a:round/>
            <a:headEnd type="none" w="med" len="med"/>
            <a:tailEnd type="triangle" w="med" len="med"/>
          </a:ln>
        </p:spPr>
      </p:sp>
      <p:sp>
        <p:nvSpPr>
          <p:cNvPr id="44042" name="Line 10"/>
          <p:cNvSpPr/>
          <p:nvPr/>
        </p:nvSpPr>
        <p:spPr>
          <a:xfrm>
            <a:off x="2895600" y="3019425"/>
            <a:ext cx="3429000" cy="304800"/>
          </a:xfrm>
          <a:prstGeom prst="line">
            <a:avLst/>
          </a:prstGeom>
          <a:ln w="9525" cap="flat" cmpd="sng">
            <a:solidFill>
              <a:schemeClr val="tx1"/>
            </a:solidFill>
            <a:prstDash val="solid"/>
            <a:round/>
            <a:headEnd type="none" w="med" len="med"/>
            <a:tailEnd type="triangle" w="med" len="med"/>
          </a:ln>
        </p:spPr>
      </p:sp>
      <p:sp>
        <p:nvSpPr>
          <p:cNvPr id="44043" name="Line 11"/>
          <p:cNvSpPr/>
          <p:nvPr/>
        </p:nvSpPr>
        <p:spPr>
          <a:xfrm>
            <a:off x="2895600" y="3248025"/>
            <a:ext cx="3429000" cy="304800"/>
          </a:xfrm>
          <a:prstGeom prst="line">
            <a:avLst/>
          </a:prstGeom>
          <a:ln w="9525" cap="flat" cmpd="sng">
            <a:solidFill>
              <a:schemeClr val="tx1"/>
            </a:solidFill>
            <a:prstDash val="solid"/>
            <a:round/>
            <a:headEnd type="none" w="med" len="med"/>
            <a:tailEnd type="triangle" w="med" len="med"/>
          </a:ln>
        </p:spPr>
      </p:sp>
      <p:sp>
        <p:nvSpPr>
          <p:cNvPr id="44044" name="Line 12"/>
          <p:cNvSpPr/>
          <p:nvPr/>
        </p:nvSpPr>
        <p:spPr>
          <a:xfrm>
            <a:off x="2895600" y="3476625"/>
            <a:ext cx="3429000" cy="304800"/>
          </a:xfrm>
          <a:prstGeom prst="line">
            <a:avLst/>
          </a:prstGeom>
          <a:ln w="9525" cap="flat" cmpd="sng">
            <a:solidFill>
              <a:srgbClr val="0000FF"/>
            </a:solidFill>
            <a:prstDash val="solid"/>
            <a:round/>
            <a:headEnd type="none" w="med" len="med"/>
            <a:tailEnd type="triangle" w="med" len="med"/>
          </a:ln>
        </p:spPr>
      </p:sp>
      <p:sp>
        <p:nvSpPr>
          <p:cNvPr id="44045" name="Line 13"/>
          <p:cNvSpPr/>
          <p:nvPr/>
        </p:nvSpPr>
        <p:spPr>
          <a:xfrm>
            <a:off x="2895600" y="3705225"/>
            <a:ext cx="3429000" cy="304800"/>
          </a:xfrm>
          <a:prstGeom prst="line">
            <a:avLst/>
          </a:prstGeom>
          <a:ln w="9525" cap="flat" cmpd="sng">
            <a:solidFill>
              <a:schemeClr val="tx1"/>
            </a:solidFill>
            <a:prstDash val="solid"/>
            <a:round/>
            <a:headEnd type="none" w="med" len="med"/>
            <a:tailEnd type="triangle" w="med" len="med"/>
          </a:ln>
        </p:spPr>
      </p:sp>
      <p:sp>
        <p:nvSpPr>
          <p:cNvPr id="44046" name="Line 14"/>
          <p:cNvSpPr/>
          <p:nvPr/>
        </p:nvSpPr>
        <p:spPr>
          <a:xfrm>
            <a:off x="2895600" y="3933825"/>
            <a:ext cx="3429000" cy="304800"/>
          </a:xfrm>
          <a:prstGeom prst="line">
            <a:avLst/>
          </a:prstGeom>
          <a:ln w="9525" cap="flat" cmpd="sng">
            <a:solidFill>
              <a:schemeClr val="tx1"/>
            </a:solidFill>
            <a:prstDash val="solid"/>
            <a:round/>
            <a:headEnd type="none" w="med" len="med"/>
            <a:tailEnd type="triangle" w="med" len="med"/>
          </a:ln>
        </p:spPr>
      </p:sp>
      <p:sp>
        <p:nvSpPr>
          <p:cNvPr id="44047" name="Line 15"/>
          <p:cNvSpPr/>
          <p:nvPr/>
        </p:nvSpPr>
        <p:spPr>
          <a:xfrm>
            <a:off x="2895600" y="4162425"/>
            <a:ext cx="3429000" cy="304800"/>
          </a:xfrm>
          <a:prstGeom prst="line">
            <a:avLst/>
          </a:prstGeom>
          <a:ln w="9525" cap="flat" cmpd="sng">
            <a:solidFill>
              <a:schemeClr val="tx1"/>
            </a:solidFill>
            <a:prstDash val="solid"/>
            <a:round/>
            <a:headEnd type="none" w="med" len="med"/>
            <a:tailEnd type="triangle" w="med" len="med"/>
          </a:ln>
        </p:spPr>
      </p:sp>
      <p:sp>
        <p:nvSpPr>
          <p:cNvPr id="44048" name="Line 16"/>
          <p:cNvSpPr/>
          <p:nvPr/>
        </p:nvSpPr>
        <p:spPr>
          <a:xfrm>
            <a:off x="2895600" y="4391025"/>
            <a:ext cx="3429000" cy="304800"/>
          </a:xfrm>
          <a:prstGeom prst="line">
            <a:avLst/>
          </a:prstGeom>
          <a:ln w="9525" cap="flat" cmpd="sng">
            <a:solidFill>
              <a:schemeClr val="tx1"/>
            </a:solidFill>
            <a:prstDash val="solid"/>
            <a:round/>
            <a:headEnd type="none" w="med" len="med"/>
            <a:tailEnd type="triangle" w="med" len="med"/>
          </a:ln>
        </p:spPr>
      </p:sp>
      <p:sp>
        <p:nvSpPr>
          <p:cNvPr id="44049" name="Line 17"/>
          <p:cNvSpPr/>
          <p:nvPr/>
        </p:nvSpPr>
        <p:spPr>
          <a:xfrm>
            <a:off x="2895600" y="4619625"/>
            <a:ext cx="3429000" cy="304800"/>
          </a:xfrm>
          <a:prstGeom prst="line">
            <a:avLst/>
          </a:prstGeom>
          <a:ln w="9525" cap="flat" cmpd="sng">
            <a:solidFill>
              <a:schemeClr val="tx1"/>
            </a:solidFill>
            <a:prstDash val="solid"/>
            <a:round/>
            <a:headEnd type="none" w="med" len="med"/>
            <a:tailEnd type="triangle" w="med" len="med"/>
          </a:ln>
        </p:spPr>
      </p:sp>
      <p:sp>
        <p:nvSpPr>
          <p:cNvPr id="44050" name="Line 18"/>
          <p:cNvSpPr/>
          <p:nvPr/>
        </p:nvSpPr>
        <p:spPr>
          <a:xfrm>
            <a:off x="2895600" y="4848225"/>
            <a:ext cx="3429000" cy="304800"/>
          </a:xfrm>
          <a:prstGeom prst="line">
            <a:avLst/>
          </a:prstGeom>
          <a:ln w="9525" cap="flat" cmpd="sng">
            <a:solidFill>
              <a:schemeClr val="tx1"/>
            </a:solidFill>
            <a:prstDash val="solid"/>
            <a:round/>
            <a:headEnd type="none" w="med" len="med"/>
            <a:tailEnd type="triangle" w="med" len="med"/>
          </a:ln>
        </p:spPr>
      </p:sp>
      <p:sp>
        <p:nvSpPr>
          <p:cNvPr id="44051" name="Line 19"/>
          <p:cNvSpPr/>
          <p:nvPr/>
        </p:nvSpPr>
        <p:spPr>
          <a:xfrm>
            <a:off x="2895600" y="5076825"/>
            <a:ext cx="3429000" cy="304800"/>
          </a:xfrm>
          <a:prstGeom prst="line">
            <a:avLst/>
          </a:prstGeom>
          <a:ln w="9525" cap="flat" cmpd="sng">
            <a:solidFill>
              <a:schemeClr val="tx1"/>
            </a:solidFill>
            <a:prstDash val="solid"/>
            <a:round/>
            <a:headEnd type="none" w="med" len="med"/>
            <a:tailEnd type="triangle" w="med" len="med"/>
          </a:ln>
        </p:spPr>
      </p:sp>
      <p:sp>
        <p:nvSpPr>
          <p:cNvPr id="44052" name="Line 20"/>
          <p:cNvSpPr/>
          <p:nvPr/>
        </p:nvSpPr>
        <p:spPr>
          <a:xfrm>
            <a:off x="2895600" y="1876425"/>
            <a:ext cx="3048000" cy="304800"/>
          </a:xfrm>
          <a:prstGeom prst="line">
            <a:avLst/>
          </a:prstGeom>
          <a:ln w="9525" cap="flat" cmpd="sng">
            <a:solidFill>
              <a:schemeClr val="tx1"/>
            </a:solidFill>
            <a:prstDash val="solid"/>
            <a:round/>
            <a:headEnd type="none" w="med" len="med"/>
            <a:tailEnd type="triangle" w="med" len="med"/>
          </a:ln>
        </p:spPr>
      </p:sp>
      <p:sp>
        <p:nvSpPr>
          <p:cNvPr id="44053" name="Line 21"/>
          <p:cNvSpPr/>
          <p:nvPr/>
        </p:nvSpPr>
        <p:spPr>
          <a:xfrm>
            <a:off x="2895600" y="2105025"/>
            <a:ext cx="3429000" cy="304800"/>
          </a:xfrm>
          <a:prstGeom prst="line">
            <a:avLst/>
          </a:prstGeom>
          <a:ln w="9525" cap="flat" cmpd="sng">
            <a:solidFill>
              <a:schemeClr val="tx1"/>
            </a:solidFill>
            <a:prstDash val="solid"/>
            <a:round/>
            <a:headEnd type="none" w="med" len="med"/>
            <a:tailEnd type="triangle" w="med" len="med"/>
          </a:ln>
        </p:spPr>
      </p:sp>
      <p:sp>
        <p:nvSpPr>
          <p:cNvPr id="44054" name="Line 22"/>
          <p:cNvSpPr/>
          <p:nvPr/>
        </p:nvSpPr>
        <p:spPr>
          <a:xfrm flipH="1">
            <a:off x="2819400" y="1800225"/>
            <a:ext cx="3429000" cy="533400"/>
          </a:xfrm>
          <a:prstGeom prst="line">
            <a:avLst/>
          </a:prstGeom>
          <a:ln w="9525" cap="flat" cmpd="sng">
            <a:solidFill>
              <a:srgbClr val="FF0000"/>
            </a:solidFill>
            <a:prstDash val="solid"/>
            <a:round/>
            <a:headEnd type="none" w="med" len="med"/>
            <a:tailEnd type="triangle" w="med" len="med"/>
          </a:ln>
        </p:spPr>
      </p:sp>
      <p:sp>
        <p:nvSpPr>
          <p:cNvPr id="44055" name="Line 23"/>
          <p:cNvSpPr/>
          <p:nvPr/>
        </p:nvSpPr>
        <p:spPr>
          <a:xfrm flipH="1">
            <a:off x="2819400" y="3857625"/>
            <a:ext cx="3429000" cy="304800"/>
          </a:xfrm>
          <a:prstGeom prst="line">
            <a:avLst/>
          </a:prstGeom>
          <a:ln w="9525" cap="flat" cmpd="sng">
            <a:solidFill>
              <a:srgbClr val="FF0000"/>
            </a:solidFill>
            <a:prstDash val="solid"/>
            <a:round/>
            <a:headEnd type="none" w="med" len="med"/>
            <a:tailEnd type="triangle" w="med" len="med"/>
          </a:ln>
        </p:spPr>
      </p:sp>
      <p:sp>
        <p:nvSpPr>
          <p:cNvPr id="44056" name="Line 24"/>
          <p:cNvSpPr/>
          <p:nvPr/>
        </p:nvSpPr>
        <p:spPr>
          <a:xfrm flipH="1">
            <a:off x="2819400" y="2028825"/>
            <a:ext cx="3505200" cy="533400"/>
          </a:xfrm>
          <a:prstGeom prst="line">
            <a:avLst/>
          </a:prstGeom>
          <a:ln w="9525" cap="flat" cmpd="sng">
            <a:solidFill>
              <a:srgbClr val="FF0000"/>
            </a:solidFill>
            <a:prstDash val="solid"/>
            <a:round/>
            <a:headEnd type="none" w="med" len="med"/>
            <a:tailEnd type="triangle" w="med" len="med"/>
          </a:ln>
        </p:spPr>
      </p:sp>
      <p:sp>
        <p:nvSpPr>
          <p:cNvPr id="44057" name="Line 25"/>
          <p:cNvSpPr/>
          <p:nvPr/>
        </p:nvSpPr>
        <p:spPr>
          <a:xfrm flipH="1">
            <a:off x="2819400" y="4086225"/>
            <a:ext cx="3429000" cy="304800"/>
          </a:xfrm>
          <a:prstGeom prst="line">
            <a:avLst/>
          </a:prstGeom>
          <a:ln w="9525" cap="flat" cmpd="sng">
            <a:solidFill>
              <a:srgbClr val="FF0000"/>
            </a:solidFill>
            <a:prstDash val="solid"/>
            <a:round/>
            <a:headEnd type="none" w="med" len="med"/>
            <a:tailEnd type="triangle" w="med" len="med"/>
          </a:ln>
        </p:spPr>
      </p:sp>
      <p:sp>
        <p:nvSpPr>
          <p:cNvPr id="44058" name="Line 26"/>
          <p:cNvSpPr/>
          <p:nvPr/>
        </p:nvSpPr>
        <p:spPr>
          <a:xfrm flipH="1">
            <a:off x="2819400" y="4238625"/>
            <a:ext cx="3429000" cy="304800"/>
          </a:xfrm>
          <a:prstGeom prst="line">
            <a:avLst/>
          </a:prstGeom>
          <a:ln w="9525" cap="flat" cmpd="sng">
            <a:solidFill>
              <a:srgbClr val="FF0000"/>
            </a:solidFill>
            <a:prstDash val="solid"/>
            <a:round/>
            <a:headEnd type="none" w="med" len="med"/>
            <a:tailEnd type="triangle" w="med" len="med"/>
          </a:ln>
        </p:spPr>
      </p:sp>
      <p:sp>
        <p:nvSpPr>
          <p:cNvPr id="44059" name="Line 27"/>
          <p:cNvSpPr/>
          <p:nvPr/>
        </p:nvSpPr>
        <p:spPr>
          <a:xfrm flipH="1">
            <a:off x="2819400" y="4467225"/>
            <a:ext cx="3429000" cy="304800"/>
          </a:xfrm>
          <a:prstGeom prst="line">
            <a:avLst/>
          </a:prstGeom>
          <a:ln w="9525" cap="flat" cmpd="sng">
            <a:solidFill>
              <a:srgbClr val="FF0000"/>
            </a:solidFill>
            <a:prstDash val="solid"/>
            <a:round/>
            <a:headEnd type="none" w="med" len="med"/>
            <a:tailEnd type="triangle" w="med" len="med"/>
          </a:ln>
        </p:spPr>
      </p:sp>
      <p:sp>
        <p:nvSpPr>
          <p:cNvPr id="44060" name="Line 28"/>
          <p:cNvSpPr/>
          <p:nvPr/>
        </p:nvSpPr>
        <p:spPr>
          <a:xfrm flipH="1">
            <a:off x="2819400" y="4695825"/>
            <a:ext cx="3429000" cy="304800"/>
          </a:xfrm>
          <a:prstGeom prst="line">
            <a:avLst/>
          </a:prstGeom>
          <a:ln w="9525" cap="flat" cmpd="sng">
            <a:solidFill>
              <a:srgbClr val="FF0000"/>
            </a:solidFill>
            <a:prstDash val="solid"/>
            <a:round/>
            <a:headEnd type="none" w="med" len="med"/>
            <a:tailEnd type="triangle" w="med" len="med"/>
          </a:ln>
        </p:spPr>
      </p:sp>
      <p:sp>
        <p:nvSpPr>
          <p:cNvPr id="44061" name="Line 29"/>
          <p:cNvSpPr/>
          <p:nvPr/>
        </p:nvSpPr>
        <p:spPr>
          <a:xfrm flipH="1">
            <a:off x="2819400" y="4924425"/>
            <a:ext cx="3429000" cy="304800"/>
          </a:xfrm>
          <a:prstGeom prst="line">
            <a:avLst/>
          </a:prstGeom>
          <a:ln w="9525" cap="flat" cmpd="sng">
            <a:solidFill>
              <a:srgbClr val="FF0000"/>
            </a:solidFill>
            <a:prstDash val="solid"/>
            <a:round/>
            <a:headEnd type="none" w="med" len="med"/>
            <a:tailEnd type="triangle" w="med" len="med"/>
          </a:ln>
        </p:spPr>
      </p:sp>
      <p:sp>
        <p:nvSpPr>
          <p:cNvPr id="44062" name="Line 30"/>
          <p:cNvSpPr/>
          <p:nvPr/>
        </p:nvSpPr>
        <p:spPr>
          <a:xfrm flipH="1">
            <a:off x="2819400" y="5153025"/>
            <a:ext cx="3429000" cy="304800"/>
          </a:xfrm>
          <a:prstGeom prst="line">
            <a:avLst/>
          </a:prstGeom>
          <a:ln w="9525" cap="flat" cmpd="sng">
            <a:solidFill>
              <a:srgbClr val="FF0000"/>
            </a:solidFill>
            <a:prstDash val="solid"/>
            <a:round/>
            <a:headEnd type="none" w="med" len="med"/>
            <a:tailEnd type="triangle" w="med" len="med"/>
          </a:ln>
        </p:spPr>
      </p:sp>
      <p:sp>
        <p:nvSpPr>
          <p:cNvPr id="44063" name="Text Box 31"/>
          <p:cNvSpPr txBox="1"/>
          <p:nvPr/>
        </p:nvSpPr>
        <p:spPr>
          <a:xfrm rot="-490393">
            <a:off x="3733800" y="5153025"/>
            <a:ext cx="762000" cy="396875"/>
          </a:xfrm>
          <a:prstGeom prst="rect">
            <a:avLst/>
          </a:prstGeom>
          <a:solidFill>
            <a:schemeClr val="bg1"/>
          </a:solidFill>
          <a:ln w="9525">
            <a:noFill/>
          </a:ln>
        </p:spPr>
        <p:txBody>
          <a:bodyPr anchor="t" anchorCtr="0">
            <a:spAutoFit/>
          </a:bodyPr>
          <a:p>
            <a:pPr indent="0" algn="ctr">
              <a:spcBef>
                <a:spcPct val="50000"/>
              </a:spcBef>
            </a:pPr>
            <a:r>
              <a:rPr lang="zh-CN" altLang="en-US" sz="2000" b="1">
                <a:solidFill>
                  <a:srgbClr val="FF0000"/>
                </a:solidFill>
                <a:latin typeface="Times New Roman" panose="02020603050405020304" charset="0"/>
                <a:ea typeface="宋体" pitchFamily="2" charset="-122"/>
              </a:rPr>
              <a:t>确认</a:t>
            </a:r>
            <a:endParaRPr lang="zh-CN" altLang="en-US" sz="2000" b="1">
              <a:solidFill>
                <a:srgbClr val="FF0000"/>
              </a:solidFill>
              <a:latin typeface="Times New Roman" panose="02020603050405020304" charset="0"/>
              <a:ea typeface="宋体" pitchFamily="2" charset="-122"/>
            </a:endParaRPr>
          </a:p>
        </p:txBody>
      </p:sp>
      <p:sp>
        <p:nvSpPr>
          <p:cNvPr id="44064" name="Text Box 32"/>
          <p:cNvSpPr txBox="1"/>
          <p:nvPr/>
        </p:nvSpPr>
        <p:spPr>
          <a:xfrm rot="189824">
            <a:off x="4114800" y="1266825"/>
            <a:ext cx="838200" cy="396875"/>
          </a:xfrm>
          <a:prstGeom prst="rect">
            <a:avLst/>
          </a:prstGeom>
          <a:solidFill>
            <a:schemeClr val="bg1"/>
          </a:solidFill>
          <a:ln w="9525">
            <a:noFill/>
          </a:ln>
        </p:spPr>
        <p:txBody>
          <a:bodyPr anchor="t" anchorCtr="0">
            <a:spAutoFit/>
          </a:bodyPr>
          <a:p>
            <a:pPr indent="0" algn="ctr">
              <a:spcBef>
                <a:spcPct val="50000"/>
              </a:spcBef>
            </a:pPr>
            <a:r>
              <a:rPr lang="zh-CN" altLang="en-US" sz="2000" b="1">
                <a:latin typeface="Times New Roman" panose="02020603050405020304" charset="0"/>
                <a:ea typeface="宋体" pitchFamily="2" charset="-122"/>
              </a:rPr>
              <a:t>发送</a:t>
            </a:r>
            <a:endParaRPr lang="zh-CN" altLang="en-US" sz="2000" b="1">
              <a:latin typeface="Times New Roman" panose="02020603050405020304" charset="0"/>
              <a:ea typeface="宋体" pitchFamily="2" charset="-122"/>
            </a:endParaRPr>
          </a:p>
        </p:txBody>
      </p:sp>
      <p:sp>
        <p:nvSpPr>
          <p:cNvPr id="44065" name="Line 33"/>
          <p:cNvSpPr/>
          <p:nvPr/>
        </p:nvSpPr>
        <p:spPr>
          <a:xfrm flipH="1">
            <a:off x="2819400" y="2486025"/>
            <a:ext cx="3429000" cy="533400"/>
          </a:xfrm>
          <a:prstGeom prst="line">
            <a:avLst/>
          </a:prstGeom>
          <a:ln w="9525" cap="flat" cmpd="sng">
            <a:solidFill>
              <a:srgbClr val="FF0000"/>
            </a:solidFill>
            <a:prstDash val="solid"/>
            <a:round/>
            <a:headEnd type="none" w="med" len="med"/>
            <a:tailEnd type="triangle" w="med" len="med"/>
          </a:ln>
        </p:spPr>
      </p:sp>
      <p:sp>
        <p:nvSpPr>
          <p:cNvPr id="44066" name="Line 34"/>
          <p:cNvSpPr/>
          <p:nvPr/>
        </p:nvSpPr>
        <p:spPr>
          <a:xfrm flipH="1">
            <a:off x="2819400" y="2714625"/>
            <a:ext cx="3429000" cy="533400"/>
          </a:xfrm>
          <a:prstGeom prst="line">
            <a:avLst/>
          </a:prstGeom>
          <a:ln w="9525" cap="flat" cmpd="sng">
            <a:solidFill>
              <a:srgbClr val="FF0000"/>
            </a:solidFill>
            <a:prstDash val="solid"/>
            <a:round/>
            <a:headEnd type="none" w="med" len="med"/>
            <a:tailEnd type="triangle" w="med" len="med"/>
          </a:ln>
        </p:spPr>
      </p:sp>
      <p:sp>
        <p:nvSpPr>
          <p:cNvPr id="44067" name="Line 35"/>
          <p:cNvSpPr/>
          <p:nvPr/>
        </p:nvSpPr>
        <p:spPr>
          <a:xfrm flipH="1">
            <a:off x="2819400" y="2943225"/>
            <a:ext cx="3429000" cy="533400"/>
          </a:xfrm>
          <a:prstGeom prst="line">
            <a:avLst/>
          </a:prstGeom>
          <a:ln w="9525" cap="flat" cmpd="sng">
            <a:solidFill>
              <a:srgbClr val="FF0000"/>
            </a:solidFill>
            <a:prstDash val="solid"/>
            <a:round/>
            <a:headEnd type="none" w="med" len="med"/>
            <a:tailEnd type="triangle" w="med" len="med"/>
          </a:ln>
        </p:spPr>
      </p:sp>
      <p:sp>
        <p:nvSpPr>
          <p:cNvPr id="44068" name="Line 36"/>
          <p:cNvSpPr/>
          <p:nvPr/>
        </p:nvSpPr>
        <p:spPr>
          <a:xfrm flipH="1">
            <a:off x="2819400" y="3171825"/>
            <a:ext cx="3429000" cy="533400"/>
          </a:xfrm>
          <a:prstGeom prst="line">
            <a:avLst/>
          </a:prstGeom>
          <a:ln w="9525" cap="flat" cmpd="sng">
            <a:solidFill>
              <a:srgbClr val="FF0000"/>
            </a:solidFill>
            <a:prstDash val="solid"/>
            <a:round/>
            <a:headEnd type="none" w="med" len="med"/>
            <a:tailEnd type="triangle" w="med" len="med"/>
          </a:ln>
        </p:spPr>
      </p:sp>
      <p:sp>
        <p:nvSpPr>
          <p:cNvPr id="44069" name="Line 37"/>
          <p:cNvSpPr/>
          <p:nvPr/>
        </p:nvSpPr>
        <p:spPr>
          <a:xfrm flipH="1">
            <a:off x="2971800" y="3400425"/>
            <a:ext cx="3276600" cy="533400"/>
          </a:xfrm>
          <a:prstGeom prst="line">
            <a:avLst/>
          </a:prstGeom>
          <a:ln w="9525" cap="flat" cmpd="sng">
            <a:solidFill>
              <a:srgbClr val="FF0000"/>
            </a:solidFill>
            <a:prstDash val="solid"/>
            <a:round/>
            <a:headEnd type="none" w="med" len="med"/>
            <a:tailEnd type="triangle" w="med" len="med"/>
          </a:ln>
        </p:spPr>
      </p:sp>
      <p:sp>
        <p:nvSpPr>
          <p:cNvPr id="44070" name="Line 38"/>
          <p:cNvSpPr/>
          <p:nvPr/>
        </p:nvSpPr>
        <p:spPr>
          <a:xfrm flipH="1">
            <a:off x="2819400" y="3629025"/>
            <a:ext cx="3429000" cy="533400"/>
          </a:xfrm>
          <a:prstGeom prst="line">
            <a:avLst/>
          </a:prstGeom>
          <a:ln w="9525" cap="flat" cmpd="sng">
            <a:solidFill>
              <a:srgbClr val="FF0000"/>
            </a:solidFill>
            <a:prstDash val="solid"/>
            <a:round/>
            <a:headEnd type="none" w="med" len="med"/>
            <a:tailEnd type="triangle" w="med" len="med"/>
          </a:ln>
        </p:spPr>
      </p:sp>
      <p:graphicFrame>
        <p:nvGraphicFramePr>
          <p:cNvPr id="44071" name="Object 40"/>
          <p:cNvGraphicFramePr>
            <a:graphicFrameLocks noChangeAspect="1"/>
          </p:cNvGraphicFramePr>
          <p:nvPr/>
        </p:nvGraphicFramePr>
        <p:xfrm>
          <a:off x="7242175" y="1422400"/>
          <a:ext cx="1495425" cy="4179888"/>
        </p:xfrm>
        <a:graphic>
          <a:graphicData uri="http://schemas.openxmlformats.org/presentationml/2006/ole">
            <mc:AlternateContent xmlns:mc="http://schemas.openxmlformats.org/markup-compatibility/2006">
              <mc:Choice xmlns:v="urn:schemas-microsoft-com:vml" Requires="v">
                <p:oleObj spid="_x0000_s3090" name="" r:id="rId5" imgW="1522730" imgH="4232275" progId="Word.Document.8">
                  <p:embed/>
                </p:oleObj>
              </mc:Choice>
              <mc:Fallback>
                <p:oleObj name="" r:id="rId5" imgW="1522730" imgH="4232275" progId="Word.Document.8">
                  <p:embed/>
                  <p:pic>
                    <p:nvPicPr>
                      <p:cNvPr id="0" name="图片 3089"/>
                      <p:cNvPicPr/>
                      <p:nvPr/>
                    </p:nvPicPr>
                    <p:blipFill>
                      <a:blip r:embed="rId6"/>
                      <a:stretch>
                        <a:fillRect/>
                      </a:stretch>
                    </p:blipFill>
                    <p:spPr>
                      <a:xfrm>
                        <a:off x="7242175" y="1422400"/>
                        <a:ext cx="1495425" cy="4179888"/>
                      </a:xfrm>
                      <a:prstGeom prst="rect">
                        <a:avLst/>
                      </a:prstGeom>
                      <a:noFill/>
                      <a:ln w="38100">
                        <a:noFill/>
                        <a:miter/>
                      </a:ln>
                    </p:spPr>
                  </p:pic>
                </p:oleObj>
              </mc:Fallback>
            </mc:AlternateContent>
          </a:graphicData>
        </a:graphic>
      </p:graphicFrame>
      <p:graphicFrame>
        <p:nvGraphicFramePr>
          <p:cNvPr id="44072" name="Object 41"/>
          <p:cNvGraphicFramePr>
            <a:graphicFrameLocks noChangeAspect="1"/>
          </p:cNvGraphicFramePr>
          <p:nvPr/>
        </p:nvGraphicFramePr>
        <p:xfrm>
          <a:off x="179388" y="3705225"/>
          <a:ext cx="1905000" cy="2459038"/>
        </p:xfrm>
        <a:graphic>
          <a:graphicData uri="http://schemas.openxmlformats.org/presentationml/2006/ole">
            <mc:AlternateContent xmlns:mc="http://schemas.openxmlformats.org/markup-compatibility/2006">
              <mc:Choice xmlns:v="urn:schemas-microsoft-com:vml" Requires="v">
                <p:oleObj spid="_x0000_s3091" name="" r:id="rId7" imgW="1426210" imgH="2477770" progId="Word.Document.8">
                  <p:embed/>
                </p:oleObj>
              </mc:Choice>
              <mc:Fallback>
                <p:oleObj name="" r:id="rId7" imgW="1426210" imgH="2477770" progId="Word.Document.8">
                  <p:embed/>
                  <p:pic>
                    <p:nvPicPr>
                      <p:cNvPr id="0" name="图片 3090"/>
                      <p:cNvPicPr/>
                      <p:nvPr/>
                    </p:nvPicPr>
                    <p:blipFill>
                      <a:blip r:embed="rId8"/>
                      <a:stretch>
                        <a:fillRect/>
                      </a:stretch>
                    </p:blipFill>
                    <p:spPr>
                      <a:xfrm>
                        <a:off x="179388" y="3705225"/>
                        <a:ext cx="1905000" cy="2459038"/>
                      </a:xfrm>
                      <a:prstGeom prst="rect">
                        <a:avLst/>
                      </a:prstGeom>
                      <a:noFill/>
                      <a:ln w="38100">
                        <a:noFill/>
                        <a:miter/>
                      </a:ln>
                    </p:spPr>
                  </p:pic>
                </p:oleObj>
              </mc:Fallback>
            </mc:AlternateContent>
          </a:graphicData>
        </a:graphic>
      </p:graphicFrame>
      <p:graphicFrame>
        <p:nvGraphicFramePr>
          <p:cNvPr id="44073" name="Object 42"/>
          <p:cNvGraphicFramePr>
            <a:graphicFrameLocks noChangeAspect="1"/>
          </p:cNvGraphicFramePr>
          <p:nvPr/>
        </p:nvGraphicFramePr>
        <p:xfrm>
          <a:off x="6821488" y="3787775"/>
          <a:ext cx="1927225" cy="2736850"/>
        </p:xfrm>
        <a:graphic>
          <a:graphicData uri="http://schemas.openxmlformats.org/presentationml/2006/ole">
            <mc:AlternateContent xmlns:mc="http://schemas.openxmlformats.org/markup-compatibility/2006">
              <mc:Choice xmlns:v="urn:schemas-microsoft-com:vml" Requires="v">
                <p:oleObj spid="_x0000_s3092" name="" r:id="rId9" imgW="1426210" imgH="2726690" progId="Word.Document.8">
                  <p:embed/>
                </p:oleObj>
              </mc:Choice>
              <mc:Fallback>
                <p:oleObj name="" r:id="rId9" imgW="1426210" imgH="2726690" progId="Word.Document.8">
                  <p:embed/>
                  <p:pic>
                    <p:nvPicPr>
                      <p:cNvPr id="0" name="图片 3091"/>
                      <p:cNvPicPr/>
                      <p:nvPr/>
                    </p:nvPicPr>
                    <p:blipFill>
                      <a:blip r:embed="rId10"/>
                      <a:stretch>
                        <a:fillRect/>
                      </a:stretch>
                    </p:blipFill>
                    <p:spPr>
                      <a:xfrm>
                        <a:off x="6821488" y="3787775"/>
                        <a:ext cx="1927225" cy="2736850"/>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574675" y="304800"/>
            <a:ext cx="8389938" cy="820738"/>
          </a:xfrm>
        </p:spPr>
        <p:txBody>
          <a:bodyPr vert="horz" wrap="square" lIns="91440" tIns="45720" rIns="91440" bIns="45720" anchor="b" anchorCtr="0"/>
          <a:p>
            <a:pPr eaLnBrk="1" hangingPunct="1"/>
            <a:r>
              <a:rPr lang="en-US" altLang="zh-CN" sz="3800"/>
              <a:t>Elementary DLL protocol</a:t>
            </a:r>
            <a:r>
              <a:rPr lang="zh-CN" altLang="en-US" sz="3800"/>
              <a:t>（</a:t>
            </a:r>
            <a:r>
              <a:rPr lang="en-US" altLang="zh-CN" sz="3800"/>
              <a:t>cont</a:t>
            </a:r>
            <a:r>
              <a:rPr lang="en-US" altLang="zh-CN" sz="3800">
                <a:latin typeface="Arial" panose="020B0604020202090204" pitchFamily="34" charset="0"/>
              </a:rPr>
              <a:t>’</a:t>
            </a:r>
            <a:r>
              <a:rPr lang="en-US" altLang="zh-CN" sz="3800"/>
              <a:t>d</a:t>
            </a:r>
            <a:r>
              <a:rPr lang="zh-CN" altLang="en-US" sz="3800"/>
              <a:t>）</a:t>
            </a:r>
            <a:endParaRPr lang="zh-CN" altLang="en-US" sz="3800"/>
          </a:p>
        </p:txBody>
      </p:sp>
      <p:sp>
        <p:nvSpPr>
          <p:cNvPr id="8194" name="Rectangle 3"/>
          <p:cNvSpPr>
            <a:spLocks noGrp="1"/>
          </p:cNvSpPr>
          <p:nvPr>
            <p:ph idx="1"/>
          </p:nvPr>
        </p:nvSpPr>
        <p:spPr/>
        <p:txBody>
          <a:bodyPr vert="horz" wrap="square" lIns="91440" tIns="45720" rIns="91440" bIns="45720" anchor="t" anchorCtr="0"/>
          <a:p>
            <a:pPr eaLnBrk="1" hangingPunct="1">
              <a:lnSpc>
                <a:spcPct val="140000"/>
              </a:lnSpc>
            </a:pPr>
            <a:r>
              <a:rPr lang="en-US" altLang="zh-CN" sz="2900"/>
              <a:t>3 </a:t>
            </a:r>
            <a:r>
              <a:rPr lang="en-US" altLang="zh-CN" sz="2900">
                <a:solidFill>
                  <a:schemeClr val="accent2"/>
                </a:solidFill>
              </a:rPr>
              <a:t>simplex(</a:t>
            </a:r>
            <a:r>
              <a:rPr lang="zh-CN" altLang="en-US" sz="2900">
                <a:solidFill>
                  <a:schemeClr val="accent2"/>
                </a:solidFill>
              </a:rPr>
              <a:t>单工</a:t>
            </a:r>
            <a:r>
              <a:rPr lang="en-US" altLang="zh-CN" sz="2900">
                <a:solidFill>
                  <a:schemeClr val="accent2"/>
                </a:solidFill>
              </a:rPr>
              <a:t>)</a:t>
            </a:r>
            <a:r>
              <a:rPr lang="en-US" altLang="zh-CN" sz="2900"/>
              <a:t> protocol</a:t>
            </a:r>
            <a:r>
              <a:rPr lang="zh-CN" altLang="en-US" sz="2900"/>
              <a:t>： </a:t>
            </a:r>
            <a:endParaRPr lang="zh-CN" altLang="en-US" sz="2900"/>
          </a:p>
          <a:p>
            <a:pPr lvl="1" indent="-436245" eaLnBrk="1" hangingPunct="1">
              <a:lnSpc>
                <a:spcPct val="140000"/>
              </a:lnSpc>
            </a:pPr>
            <a:r>
              <a:rPr lang="en-US" altLang="zh-CN" sz="2800"/>
              <a:t>An unrestricted simplex protocol</a:t>
            </a:r>
            <a:endParaRPr lang="en-US" altLang="zh-CN" sz="2800"/>
          </a:p>
          <a:p>
            <a:pPr lvl="2" indent="-394970" eaLnBrk="1" hangingPunct="1">
              <a:lnSpc>
                <a:spcPct val="140000"/>
              </a:lnSpc>
            </a:pPr>
            <a:r>
              <a:rPr lang="zh-CN" altLang="en-US" sz="2500"/>
              <a:t>无限制的单工协议</a:t>
            </a:r>
            <a:endParaRPr lang="zh-CN" altLang="en-US" sz="2500"/>
          </a:p>
          <a:p>
            <a:pPr lvl="1" indent="-436245" eaLnBrk="1" hangingPunct="1">
              <a:lnSpc>
                <a:spcPct val="140000"/>
              </a:lnSpc>
            </a:pPr>
            <a:r>
              <a:rPr lang="en-US" altLang="zh-CN" sz="2800"/>
              <a:t>A simplex stop-and-wait protocol</a:t>
            </a:r>
            <a:endParaRPr lang="en-US" altLang="zh-CN" sz="2800"/>
          </a:p>
          <a:p>
            <a:pPr lvl="2" indent="-394970" eaLnBrk="1" hangingPunct="1">
              <a:lnSpc>
                <a:spcPct val="140000"/>
              </a:lnSpc>
            </a:pPr>
            <a:r>
              <a:rPr lang="zh-CN" altLang="en-US" sz="2500"/>
              <a:t>单工的仃</a:t>
            </a:r>
            <a:r>
              <a:rPr lang="en-US" altLang="zh-CN" sz="2500">
                <a:latin typeface="Arial" panose="020B0604020202090204" pitchFamily="34" charset="0"/>
              </a:rPr>
              <a:t>—</a:t>
            </a:r>
            <a:r>
              <a:rPr lang="zh-CN" altLang="en-US" sz="2500"/>
              <a:t>等协议 </a:t>
            </a:r>
            <a:endParaRPr lang="zh-CN" altLang="en-US" sz="2500"/>
          </a:p>
          <a:p>
            <a:pPr lvl="1" indent="-436245" eaLnBrk="1" hangingPunct="1">
              <a:lnSpc>
                <a:spcPct val="140000"/>
              </a:lnSpc>
            </a:pPr>
            <a:r>
              <a:rPr lang="en-US" altLang="zh-CN" sz="2800"/>
              <a:t>A simplex protocol for a noisy channel</a:t>
            </a:r>
            <a:endParaRPr lang="en-US" altLang="zh-CN" sz="2800"/>
          </a:p>
          <a:p>
            <a:pPr lvl="2" indent="-394970" eaLnBrk="1" hangingPunct="1">
              <a:lnSpc>
                <a:spcPct val="140000"/>
              </a:lnSpc>
            </a:pPr>
            <a:r>
              <a:rPr lang="zh-CN" altLang="en-US" sz="2500"/>
              <a:t>有噪声信道的单工协议</a:t>
            </a:r>
            <a:endParaRPr lang="zh-CN" altLang="en-US" sz="25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5057" name="Object 41"/>
          <p:cNvGraphicFramePr>
            <a:graphicFrameLocks noChangeAspect="1"/>
          </p:cNvGraphicFramePr>
          <p:nvPr/>
        </p:nvGraphicFramePr>
        <p:xfrm>
          <a:off x="7242175" y="1568450"/>
          <a:ext cx="1495425" cy="4179888"/>
        </p:xfrm>
        <a:graphic>
          <a:graphicData uri="http://schemas.openxmlformats.org/presentationml/2006/ole">
            <mc:AlternateContent xmlns:mc="http://schemas.openxmlformats.org/markup-compatibility/2006">
              <mc:Choice xmlns:v="urn:schemas-microsoft-com:vml" Requires="v">
                <p:oleObj spid="_x0000_s3093" name="" r:id="rId1" imgW="1522730" imgH="4232275" progId="Word.Document.8">
                  <p:embed/>
                </p:oleObj>
              </mc:Choice>
              <mc:Fallback>
                <p:oleObj name="" r:id="rId1" imgW="1522730" imgH="4232275" progId="Word.Document.8">
                  <p:embed/>
                  <p:pic>
                    <p:nvPicPr>
                      <p:cNvPr id="0" name="图片 3092"/>
                      <p:cNvPicPr/>
                      <p:nvPr/>
                    </p:nvPicPr>
                    <p:blipFill>
                      <a:blip r:embed="rId2"/>
                      <a:stretch>
                        <a:fillRect/>
                      </a:stretch>
                    </p:blipFill>
                    <p:spPr>
                      <a:xfrm>
                        <a:off x="7242175" y="1568450"/>
                        <a:ext cx="1495425" cy="4179888"/>
                      </a:xfrm>
                      <a:prstGeom prst="rect">
                        <a:avLst/>
                      </a:prstGeom>
                      <a:noFill/>
                      <a:ln w="38100">
                        <a:noFill/>
                        <a:miter/>
                      </a:ln>
                    </p:spPr>
                  </p:pic>
                </p:oleObj>
              </mc:Fallback>
            </mc:AlternateContent>
          </a:graphicData>
        </a:graphic>
      </p:graphicFrame>
      <p:sp>
        <p:nvSpPr>
          <p:cNvPr id="45058" name="Rectangle 2"/>
          <p:cNvSpPr>
            <a:spLocks noGrp="1"/>
          </p:cNvSpPr>
          <p:nvPr>
            <p:ph type="title"/>
          </p:nvPr>
        </p:nvSpPr>
        <p:spPr>
          <a:xfrm>
            <a:off x="684213" y="260350"/>
            <a:ext cx="7793037" cy="914400"/>
          </a:xfrm>
        </p:spPr>
        <p:txBody>
          <a:bodyPr vert="horz" wrap="square" lIns="91440" tIns="45720" rIns="91440" bIns="45720" anchor="b" anchorCtr="0"/>
          <a:p>
            <a:pPr eaLnBrk="1" hangingPunct="1"/>
            <a:r>
              <a:rPr lang="en-US" altLang="zh-CN" sz="3400"/>
              <a:t>An example</a:t>
            </a:r>
            <a:r>
              <a:rPr lang="zh-CN" altLang="en-US" sz="3400"/>
              <a:t>：</a:t>
            </a:r>
            <a:br>
              <a:rPr lang="zh-CN" altLang="en-US" sz="3400"/>
            </a:br>
            <a:r>
              <a:rPr lang="zh-CN" altLang="en-US" sz="3400"/>
              <a:t>接收方收到重传帧</a:t>
            </a:r>
            <a:r>
              <a:rPr lang="en-US" altLang="zh-CN" sz="3400"/>
              <a:t>seq2</a:t>
            </a:r>
            <a:r>
              <a:rPr lang="zh-CN" altLang="en-US" sz="3400"/>
              <a:t>－排序上交</a:t>
            </a:r>
            <a:endParaRPr lang="zh-CN" altLang="en-US" sz="3400"/>
          </a:p>
        </p:txBody>
      </p:sp>
      <p:sp>
        <p:nvSpPr>
          <p:cNvPr id="45059" name="Rectangle 3"/>
          <p:cNvSpPr/>
          <p:nvPr/>
        </p:nvSpPr>
        <p:spPr>
          <a:xfrm>
            <a:off x="685800" y="609600"/>
            <a:ext cx="7772400" cy="1143000"/>
          </a:xfrm>
          <a:prstGeom prst="rect">
            <a:avLst/>
          </a:prstGeom>
          <a:noFill/>
          <a:ln w="9525">
            <a:noFill/>
          </a:ln>
        </p:spPr>
        <p:txBody>
          <a:bodyPr anchor="ctr" anchorCtr="0"/>
          <a:p>
            <a:pPr indent="0"/>
            <a:endParaRPr lang="zh-CN" altLang="en-US" sz="4200" b="1">
              <a:solidFill>
                <a:schemeClr val="tx2"/>
              </a:solidFill>
              <a:latin typeface="Comic Sans MS" panose="030F0902030302020204" pitchFamily="66" charset="0"/>
              <a:ea typeface="宋体" pitchFamily="2" charset="-122"/>
            </a:endParaRPr>
          </a:p>
        </p:txBody>
      </p:sp>
      <p:graphicFrame>
        <p:nvGraphicFramePr>
          <p:cNvPr id="45060" name="Object 4"/>
          <p:cNvGraphicFramePr>
            <a:graphicFrameLocks noChangeAspect="1"/>
          </p:cNvGraphicFramePr>
          <p:nvPr/>
        </p:nvGraphicFramePr>
        <p:xfrm>
          <a:off x="1601788" y="2006600"/>
          <a:ext cx="1385887" cy="4878388"/>
        </p:xfrm>
        <a:graphic>
          <a:graphicData uri="http://schemas.openxmlformats.org/presentationml/2006/ole">
            <mc:AlternateContent xmlns:mc="http://schemas.openxmlformats.org/markup-compatibility/2006">
              <mc:Choice xmlns:v="urn:schemas-microsoft-com:vml" Requires="v">
                <p:oleObj spid="_x0000_s3094" name="" r:id="rId3" imgW="1414145" imgH="4959350" progId="Word.Document.8">
                  <p:embed/>
                </p:oleObj>
              </mc:Choice>
              <mc:Fallback>
                <p:oleObj name="" r:id="rId3" imgW="1414145" imgH="4959350" progId="Word.Document.8">
                  <p:embed/>
                  <p:pic>
                    <p:nvPicPr>
                      <p:cNvPr id="0" name="图片 3093"/>
                      <p:cNvPicPr/>
                      <p:nvPr/>
                    </p:nvPicPr>
                    <p:blipFill>
                      <a:blip r:embed="rId4"/>
                      <a:stretch>
                        <a:fillRect/>
                      </a:stretch>
                    </p:blipFill>
                    <p:spPr>
                      <a:xfrm>
                        <a:off x="1601788" y="2006600"/>
                        <a:ext cx="1385887" cy="4878388"/>
                      </a:xfrm>
                      <a:prstGeom prst="rect">
                        <a:avLst/>
                      </a:prstGeom>
                      <a:noFill/>
                      <a:ln w="38100">
                        <a:noFill/>
                        <a:miter/>
                      </a:ln>
                    </p:spPr>
                  </p:pic>
                </p:oleObj>
              </mc:Fallback>
            </mc:AlternateContent>
          </a:graphicData>
        </a:graphic>
      </p:graphicFrame>
      <p:graphicFrame>
        <p:nvGraphicFramePr>
          <p:cNvPr id="45061" name="Object 5"/>
          <p:cNvGraphicFramePr>
            <a:graphicFrameLocks noChangeAspect="1"/>
          </p:cNvGraphicFramePr>
          <p:nvPr/>
        </p:nvGraphicFramePr>
        <p:xfrm>
          <a:off x="6076950" y="1793875"/>
          <a:ext cx="1485900" cy="4229100"/>
        </p:xfrm>
        <a:graphic>
          <a:graphicData uri="http://schemas.openxmlformats.org/presentationml/2006/ole">
            <mc:AlternateContent xmlns:mc="http://schemas.openxmlformats.org/markup-compatibility/2006">
              <mc:Choice xmlns:v="urn:schemas-microsoft-com:vml" Requires="v">
                <p:oleObj spid="_x0000_s3095" name="" r:id="rId5" imgW="1493520" imgH="4232275" progId="Word.Document.8">
                  <p:embed/>
                </p:oleObj>
              </mc:Choice>
              <mc:Fallback>
                <p:oleObj name="" r:id="rId5" imgW="1493520" imgH="4232275" progId="Word.Document.8">
                  <p:embed/>
                  <p:pic>
                    <p:nvPicPr>
                      <p:cNvPr id="0" name="图片 3094"/>
                      <p:cNvPicPr/>
                      <p:nvPr/>
                    </p:nvPicPr>
                    <p:blipFill>
                      <a:blip r:embed="rId6"/>
                      <a:stretch>
                        <a:fillRect/>
                      </a:stretch>
                    </p:blipFill>
                    <p:spPr>
                      <a:xfrm>
                        <a:off x="6076950" y="1793875"/>
                        <a:ext cx="1485900" cy="4229100"/>
                      </a:xfrm>
                      <a:prstGeom prst="rect">
                        <a:avLst/>
                      </a:prstGeom>
                      <a:noFill/>
                      <a:ln w="38100">
                        <a:noFill/>
                        <a:miter/>
                      </a:ln>
                    </p:spPr>
                  </p:pic>
                </p:oleObj>
              </mc:Fallback>
            </mc:AlternateContent>
          </a:graphicData>
        </a:graphic>
      </p:graphicFrame>
      <p:sp>
        <p:nvSpPr>
          <p:cNvPr id="45062" name="Line 6"/>
          <p:cNvSpPr/>
          <p:nvPr/>
        </p:nvSpPr>
        <p:spPr>
          <a:xfrm>
            <a:off x="2895600" y="1565275"/>
            <a:ext cx="3429000" cy="304800"/>
          </a:xfrm>
          <a:prstGeom prst="line">
            <a:avLst/>
          </a:prstGeom>
          <a:ln w="9525" cap="flat" cmpd="sng">
            <a:solidFill>
              <a:schemeClr val="tx1"/>
            </a:solidFill>
            <a:prstDash val="solid"/>
            <a:round/>
            <a:headEnd type="none" w="med" len="med"/>
            <a:tailEnd type="triangle" w="med" len="med"/>
          </a:ln>
        </p:spPr>
      </p:sp>
      <p:sp>
        <p:nvSpPr>
          <p:cNvPr id="45063" name="Line 7"/>
          <p:cNvSpPr/>
          <p:nvPr/>
        </p:nvSpPr>
        <p:spPr>
          <a:xfrm>
            <a:off x="2895600" y="1793875"/>
            <a:ext cx="3429000" cy="304800"/>
          </a:xfrm>
          <a:prstGeom prst="line">
            <a:avLst/>
          </a:prstGeom>
          <a:ln w="9525" cap="flat" cmpd="sng">
            <a:solidFill>
              <a:schemeClr val="tx1"/>
            </a:solidFill>
            <a:prstDash val="solid"/>
            <a:round/>
            <a:headEnd type="none" w="med" len="med"/>
            <a:tailEnd type="triangle" w="med" len="med"/>
          </a:ln>
        </p:spPr>
      </p:sp>
      <p:sp>
        <p:nvSpPr>
          <p:cNvPr id="45064" name="Line 8"/>
          <p:cNvSpPr/>
          <p:nvPr/>
        </p:nvSpPr>
        <p:spPr>
          <a:xfrm>
            <a:off x="2895600" y="2479675"/>
            <a:ext cx="3429000" cy="304800"/>
          </a:xfrm>
          <a:prstGeom prst="line">
            <a:avLst/>
          </a:prstGeom>
          <a:ln w="9525" cap="flat" cmpd="sng">
            <a:solidFill>
              <a:schemeClr val="tx1"/>
            </a:solidFill>
            <a:prstDash val="solid"/>
            <a:round/>
            <a:headEnd type="none" w="med" len="med"/>
            <a:tailEnd type="triangle" w="med" len="med"/>
          </a:ln>
        </p:spPr>
      </p:sp>
      <p:sp>
        <p:nvSpPr>
          <p:cNvPr id="45065" name="Line 9"/>
          <p:cNvSpPr/>
          <p:nvPr/>
        </p:nvSpPr>
        <p:spPr>
          <a:xfrm>
            <a:off x="2895600" y="2708275"/>
            <a:ext cx="3429000" cy="304800"/>
          </a:xfrm>
          <a:prstGeom prst="line">
            <a:avLst/>
          </a:prstGeom>
          <a:ln w="9525" cap="flat" cmpd="sng">
            <a:solidFill>
              <a:schemeClr val="tx1"/>
            </a:solidFill>
            <a:prstDash val="solid"/>
            <a:round/>
            <a:headEnd type="none" w="med" len="med"/>
            <a:tailEnd type="triangle" w="med" len="med"/>
          </a:ln>
        </p:spPr>
      </p:sp>
      <p:sp>
        <p:nvSpPr>
          <p:cNvPr id="45066" name="Line 10"/>
          <p:cNvSpPr/>
          <p:nvPr/>
        </p:nvSpPr>
        <p:spPr>
          <a:xfrm>
            <a:off x="2819400" y="2936875"/>
            <a:ext cx="3429000" cy="304800"/>
          </a:xfrm>
          <a:prstGeom prst="line">
            <a:avLst/>
          </a:prstGeom>
          <a:ln w="9525" cap="flat" cmpd="sng">
            <a:solidFill>
              <a:schemeClr val="tx1"/>
            </a:solidFill>
            <a:prstDash val="solid"/>
            <a:round/>
            <a:headEnd type="none" w="med" len="med"/>
            <a:tailEnd type="triangle" w="med" len="med"/>
          </a:ln>
        </p:spPr>
      </p:sp>
      <p:sp>
        <p:nvSpPr>
          <p:cNvPr id="45067" name="Line 11"/>
          <p:cNvSpPr/>
          <p:nvPr/>
        </p:nvSpPr>
        <p:spPr>
          <a:xfrm>
            <a:off x="2895600" y="3165475"/>
            <a:ext cx="3429000" cy="304800"/>
          </a:xfrm>
          <a:prstGeom prst="line">
            <a:avLst/>
          </a:prstGeom>
          <a:ln w="9525" cap="flat" cmpd="sng">
            <a:solidFill>
              <a:schemeClr val="tx1"/>
            </a:solidFill>
            <a:prstDash val="solid"/>
            <a:round/>
            <a:headEnd type="none" w="med" len="med"/>
            <a:tailEnd type="triangle" w="med" len="med"/>
          </a:ln>
        </p:spPr>
      </p:sp>
      <p:sp>
        <p:nvSpPr>
          <p:cNvPr id="45068" name="Line 12"/>
          <p:cNvSpPr/>
          <p:nvPr/>
        </p:nvSpPr>
        <p:spPr>
          <a:xfrm>
            <a:off x="2895600" y="3394075"/>
            <a:ext cx="3429000" cy="304800"/>
          </a:xfrm>
          <a:prstGeom prst="line">
            <a:avLst/>
          </a:prstGeom>
          <a:ln w="9525" cap="flat" cmpd="sng">
            <a:solidFill>
              <a:schemeClr val="tx1"/>
            </a:solidFill>
            <a:prstDash val="solid"/>
            <a:round/>
            <a:headEnd type="none" w="med" len="med"/>
            <a:tailEnd type="triangle" w="med" len="med"/>
          </a:ln>
        </p:spPr>
      </p:sp>
      <p:sp>
        <p:nvSpPr>
          <p:cNvPr id="45069" name="Line 13"/>
          <p:cNvSpPr/>
          <p:nvPr/>
        </p:nvSpPr>
        <p:spPr>
          <a:xfrm>
            <a:off x="2895600" y="3622675"/>
            <a:ext cx="3429000" cy="304800"/>
          </a:xfrm>
          <a:prstGeom prst="line">
            <a:avLst/>
          </a:prstGeom>
          <a:ln w="9525" cap="flat" cmpd="sng">
            <a:solidFill>
              <a:srgbClr val="0000FF"/>
            </a:solidFill>
            <a:prstDash val="solid"/>
            <a:round/>
            <a:headEnd type="none" w="med" len="med"/>
            <a:tailEnd type="triangle" w="med" len="med"/>
          </a:ln>
        </p:spPr>
      </p:sp>
      <p:sp>
        <p:nvSpPr>
          <p:cNvPr id="45070" name="Line 14"/>
          <p:cNvSpPr/>
          <p:nvPr/>
        </p:nvSpPr>
        <p:spPr>
          <a:xfrm>
            <a:off x="2895600" y="4079875"/>
            <a:ext cx="3429000" cy="304800"/>
          </a:xfrm>
          <a:prstGeom prst="line">
            <a:avLst/>
          </a:prstGeom>
          <a:ln w="9525" cap="flat" cmpd="sng">
            <a:solidFill>
              <a:schemeClr val="tx1"/>
            </a:solidFill>
            <a:prstDash val="solid"/>
            <a:round/>
            <a:headEnd type="none" w="med" len="med"/>
            <a:tailEnd type="triangle" w="med" len="med"/>
          </a:ln>
        </p:spPr>
      </p:sp>
      <p:sp>
        <p:nvSpPr>
          <p:cNvPr id="45071" name="Line 15"/>
          <p:cNvSpPr/>
          <p:nvPr/>
        </p:nvSpPr>
        <p:spPr>
          <a:xfrm>
            <a:off x="2895600" y="4308475"/>
            <a:ext cx="3429000" cy="304800"/>
          </a:xfrm>
          <a:prstGeom prst="line">
            <a:avLst/>
          </a:prstGeom>
          <a:ln w="9525" cap="flat" cmpd="sng">
            <a:solidFill>
              <a:schemeClr val="tx1"/>
            </a:solidFill>
            <a:prstDash val="solid"/>
            <a:round/>
            <a:headEnd type="none" w="med" len="med"/>
            <a:tailEnd type="triangle" w="med" len="med"/>
          </a:ln>
        </p:spPr>
      </p:sp>
      <p:sp>
        <p:nvSpPr>
          <p:cNvPr id="45072" name="Line 16"/>
          <p:cNvSpPr/>
          <p:nvPr/>
        </p:nvSpPr>
        <p:spPr>
          <a:xfrm>
            <a:off x="2895600" y="4537075"/>
            <a:ext cx="3429000" cy="304800"/>
          </a:xfrm>
          <a:prstGeom prst="line">
            <a:avLst/>
          </a:prstGeom>
          <a:ln w="9525" cap="flat" cmpd="sng">
            <a:solidFill>
              <a:schemeClr val="tx1"/>
            </a:solidFill>
            <a:prstDash val="solid"/>
            <a:round/>
            <a:headEnd type="none" w="med" len="med"/>
            <a:tailEnd type="triangle" w="med" len="med"/>
          </a:ln>
        </p:spPr>
      </p:sp>
      <p:sp>
        <p:nvSpPr>
          <p:cNvPr id="45073" name="Line 17"/>
          <p:cNvSpPr/>
          <p:nvPr/>
        </p:nvSpPr>
        <p:spPr>
          <a:xfrm>
            <a:off x="2895600" y="4765675"/>
            <a:ext cx="3429000" cy="304800"/>
          </a:xfrm>
          <a:prstGeom prst="line">
            <a:avLst/>
          </a:prstGeom>
          <a:ln w="9525" cap="flat" cmpd="sng">
            <a:solidFill>
              <a:schemeClr val="tx1"/>
            </a:solidFill>
            <a:prstDash val="solid"/>
            <a:round/>
            <a:headEnd type="none" w="med" len="med"/>
            <a:tailEnd type="triangle" w="med" len="med"/>
          </a:ln>
        </p:spPr>
      </p:sp>
      <p:sp>
        <p:nvSpPr>
          <p:cNvPr id="45074" name="Line 18"/>
          <p:cNvSpPr/>
          <p:nvPr/>
        </p:nvSpPr>
        <p:spPr>
          <a:xfrm>
            <a:off x="2895600" y="4994275"/>
            <a:ext cx="3429000" cy="304800"/>
          </a:xfrm>
          <a:prstGeom prst="line">
            <a:avLst/>
          </a:prstGeom>
          <a:ln w="9525" cap="flat" cmpd="sng">
            <a:solidFill>
              <a:schemeClr val="tx1"/>
            </a:solidFill>
            <a:prstDash val="solid"/>
            <a:round/>
            <a:headEnd type="none" w="med" len="med"/>
            <a:tailEnd type="triangle" w="med" len="med"/>
          </a:ln>
        </p:spPr>
      </p:sp>
      <p:sp>
        <p:nvSpPr>
          <p:cNvPr id="45075" name="Line 19"/>
          <p:cNvSpPr/>
          <p:nvPr/>
        </p:nvSpPr>
        <p:spPr>
          <a:xfrm>
            <a:off x="2895600" y="5222875"/>
            <a:ext cx="3429000" cy="304800"/>
          </a:xfrm>
          <a:prstGeom prst="line">
            <a:avLst/>
          </a:prstGeom>
          <a:ln w="9525" cap="flat" cmpd="sng">
            <a:solidFill>
              <a:schemeClr val="tx1"/>
            </a:solidFill>
            <a:prstDash val="solid"/>
            <a:round/>
            <a:headEnd type="none" w="med" len="med"/>
            <a:tailEnd type="triangle" w="med" len="med"/>
          </a:ln>
        </p:spPr>
      </p:sp>
      <p:sp>
        <p:nvSpPr>
          <p:cNvPr id="45076" name="Line 20"/>
          <p:cNvSpPr/>
          <p:nvPr/>
        </p:nvSpPr>
        <p:spPr>
          <a:xfrm>
            <a:off x="2895600" y="2022475"/>
            <a:ext cx="3048000" cy="304800"/>
          </a:xfrm>
          <a:prstGeom prst="line">
            <a:avLst/>
          </a:prstGeom>
          <a:ln w="9525" cap="flat" cmpd="sng">
            <a:solidFill>
              <a:schemeClr val="tx1"/>
            </a:solidFill>
            <a:prstDash val="solid"/>
            <a:round/>
            <a:headEnd type="none" w="med" len="med"/>
            <a:tailEnd type="triangle" w="med" len="med"/>
          </a:ln>
        </p:spPr>
      </p:sp>
      <p:sp>
        <p:nvSpPr>
          <p:cNvPr id="45077" name="Line 21"/>
          <p:cNvSpPr/>
          <p:nvPr/>
        </p:nvSpPr>
        <p:spPr>
          <a:xfrm>
            <a:off x="2895600" y="2251075"/>
            <a:ext cx="3429000" cy="304800"/>
          </a:xfrm>
          <a:prstGeom prst="line">
            <a:avLst/>
          </a:prstGeom>
          <a:ln w="9525" cap="flat" cmpd="sng">
            <a:solidFill>
              <a:schemeClr val="tx1"/>
            </a:solidFill>
            <a:prstDash val="solid"/>
            <a:round/>
            <a:headEnd type="none" w="med" len="med"/>
            <a:tailEnd type="triangle" w="med" len="med"/>
          </a:ln>
        </p:spPr>
      </p:sp>
      <p:sp>
        <p:nvSpPr>
          <p:cNvPr id="45078" name="Line 22"/>
          <p:cNvSpPr/>
          <p:nvPr/>
        </p:nvSpPr>
        <p:spPr>
          <a:xfrm flipH="1">
            <a:off x="2819400" y="1946275"/>
            <a:ext cx="3505200" cy="533400"/>
          </a:xfrm>
          <a:prstGeom prst="line">
            <a:avLst/>
          </a:prstGeom>
          <a:ln w="9525" cap="flat" cmpd="sng">
            <a:solidFill>
              <a:srgbClr val="FF0000"/>
            </a:solidFill>
            <a:prstDash val="solid"/>
            <a:round/>
            <a:headEnd type="none" w="med" len="med"/>
            <a:tailEnd type="triangle" w="med" len="med"/>
          </a:ln>
        </p:spPr>
      </p:sp>
      <p:sp>
        <p:nvSpPr>
          <p:cNvPr id="45079" name="Line 23"/>
          <p:cNvSpPr/>
          <p:nvPr/>
        </p:nvSpPr>
        <p:spPr>
          <a:xfrm flipH="1">
            <a:off x="2819400" y="4003675"/>
            <a:ext cx="3429000" cy="533400"/>
          </a:xfrm>
          <a:prstGeom prst="line">
            <a:avLst/>
          </a:prstGeom>
          <a:ln w="9525" cap="flat" cmpd="sng">
            <a:solidFill>
              <a:srgbClr val="FF0000"/>
            </a:solidFill>
            <a:prstDash val="solid"/>
            <a:round/>
            <a:headEnd type="none" w="med" len="med"/>
            <a:tailEnd type="triangle" w="med" len="med"/>
          </a:ln>
        </p:spPr>
      </p:sp>
      <p:sp>
        <p:nvSpPr>
          <p:cNvPr id="45080" name="Line 24"/>
          <p:cNvSpPr/>
          <p:nvPr/>
        </p:nvSpPr>
        <p:spPr>
          <a:xfrm flipH="1">
            <a:off x="2819400" y="2174875"/>
            <a:ext cx="3429000" cy="533400"/>
          </a:xfrm>
          <a:prstGeom prst="line">
            <a:avLst/>
          </a:prstGeom>
          <a:ln w="9525" cap="flat" cmpd="sng">
            <a:solidFill>
              <a:srgbClr val="FF0000"/>
            </a:solidFill>
            <a:prstDash val="solid"/>
            <a:round/>
            <a:headEnd type="none" w="med" len="med"/>
            <a:tailEnd type="triangle" w="med" len="med"/>
          </a:ln>
        </p:spPr>
      </p:sp>
      <p:sp>
        <p:nvSpPr>
          <p:cNvPr id="45081" name="Line 25"/>
          <p:cNvSpPr/>
          <p:nvPr/>
        </p:nvSpPr>
        <p:spPr>
          <a:xfrm flipH="1">
            <a:off x="2819400" y="4232275"/>
            <a:ext cx="3429000" cy="304800"/>
          </a:xfrm>
          <a:prstGeom prst="line">
            <a:avLst/>
          </a:prstGeom>
          <a:ln w="9525" cap="flat" cmpd="sng">
            <a:solidFill>
              <a:srgbClr val="FF0000"/>
            </a:solidFill>
            <a:prstDash val="solid"/>
            <a:round/>
            <a:headEnd type="none" w="med" len="med"/>
            <a:tailEnd type="triangle" w="med" len="med"/>
          </a:ln>
        </p:spPr>
      </p:sp>
      <p:sp>
        <p:nvSpPr>
          <p:cNvPr id="45082" name="Line 26"/>
          <p:cNvSpPr/>
          <p:nvPr/>
        </p:nvSpPr>
        <p:spPr>
          <a:xfrm flipH="1">
            <a:off x="2819400" y="4384675"/>
            <a:ext cx="3429000" cy="304800"/>
          </a:xfrm>
          <a:prstGeom prst="line">
            <a:avLst/>
          </a:prstGeom>
          <a:ln w="9525" cap="flat" cmpd="sng">
            <a:solidFill>
              <a:srgbClr val="FF0000"/>
            </a:solidFill>
            <a:prstDash val="solid"/>
            <a:round/>
            <a:headEnd type="none" w="med" len="med"/>
            <a:tailEnd type="triangle" w="med" len="med"/>
          </a:ln>
        </p:spPr>
      </p:sp>
      <p:sp>
        <p:nvSpPr>
          <p:cNvPr id="45083" name="Line 27"/>
          <p:cNvSpPr/>
          <p:nvPr/>
        </p:nvSpPr>
        <p:spPr>
          <a:xfrm flipH="1">
            <a:off x="2819400" y="4613275"/>
            <a:ext cx="3429000" cy="304800"/>
          </a:xfrm>
          <a:prstGeom prst="line">
            <a:avLst/>
          </a:prstGeom>
          <a:ln w="9525" cap="flat" cmpd="sng">
            <a:solidFill>
              <a:srgbClr val="FF0000"/>
            </a:solidFill>
            <a:prstDash val="solid"/>
            <a:round/>
            <a:headEnd type="none" w="med" len="med"/>
            <a:tailEnd type="triangle" w="med" len="med"/>
          </a:ln>
        </p:spPr>
      </p:sp>
      <p:sp>
        <p:nvSpPr>
          <p:cNvPr id="45084" name="Line 28"/>
          <p:cNvSpPr/>
          <p:nvPr/>
        </p:nvSpPr>
        <p:spPr>
          <a:xfrm flipH="1">
            <a:off x="2819400" y="4841875"/>
            <a:ext cx="3429000" cy="304800"/>
          </a:xfrm>
          <a:prstGeom prst="line">
            <a:avLst/>
          </a:prstGeom>
          <a:ln w="9525" cap="flat" cmpd="sng">
            <a:solidFill>
              <a:srgbClr val="FF0000"/>
            </a:solidFill>
            <a:prstDash val="solid"/>
            <a:round/>
            <a:headEnd type="none" w="med" len="med"/>
            <a:tailEnd type="triangle" w="med" len="med"/>
          </a:ln>
        </p:spPr>
      </p:sp>
      <p:sp>
        <p:nvSpPr>
          <p:cNvPr id="45085" name="Line 29"/>
          <p:cNvSpPr/>
          <p:nvPr/>
        </p:nvSpPr>
        <p:spPr>
          <a:xfrm flipH="1">
            <a:off x="2819400" y="5070475"/>
            <a:ext cx="3429000" cy="304800"/>
          </a:xfrm>
          <a:prstGeom prst="line">
            <a:avLst/>
          </a:prstGeom>
          <a:ln w="9525" cap="flat" cmpd="sng">
            <a:solidFill>
              <a:srgbClr val="FF0000"/>
            </a:solidFill>
            <a:prstDash val="solid"/>
            <a:round/>
            <a:headEnd type="none" w="med" len="med"/>
            <a:tailEnd type="triangle" w="med" len="med"/>
          </a:ln>
        </p:spPr>
      </p:sp>
      <p:sp>
        <p:nvSpPr>
          <p:cNvPr id="45086" name="Line 30"/>
          <p:cNvSpPr/>
          <p:nvPr/>
        </p:nvSpPr>
        <p:spPr>
          <a:xfrm flipH="1">
            <a:off x="2819400" y="5299075"/>
            <a:ext cx="3429000" cy="304800"/>
          </a:xfrm>
          <a:prstGeom prst="line">
            <a:avLst/>
          </a:prstGeom>
          <a:ln w="9525" cap="flat" cmpd="sng">
            <a:solidFill>
              <a:srgbClr val="FF0000"/>
            </a:solidFill>
            <a:prstDash val="solid"/>
            <a:round/>
            <a:headEnd type="none" w="med" len="med"/>
            <a:tailEnd type="triangle" w="med" len="med"/>
          </a:ln>
        </p:spPr>
      </p:sp>
      <p:sp>
        <p:nvSpPr>
          <p:cNvPr id="45087" name="Text Box 31"/>
          <p:cNvSpPr txBox="1"/>
          <p:nvPr/>
        </p:nvSpPr>
        <p:spPr>
          <a:xfrm rot="-490393">
            <a:off x="3733800" y="5299075"/>
            <a:ext cx="762000" cy="396875"/>
          </a:xfrm>
          <a:prstGeom prst="rect">
            <a:avLst/>
          </a:prstGeom>
          <a:solidFill>
            <a:schemeClr val="bg1"/>
          </a:solidFill>
          <a:ln w="9525">
            <a:noFill/>
          </a:ln>
        </p:spPr>
        <p:txBody>
          <a:bodyPr anchor="t" anchorCtr="0">
            <a:spAutoFit/>
          </a:bodyPr>
          <a:p>
            <a:pPr indent="0" algn="ctr">
              <a:spcBef>
                <a:spcPct val="50000"/>
              </a:spcBef>
            </a:pPr>
            <a:r>
              <a:rPr lang="zh-CN" altLang="en-US" sz="2000" b="1">
                <a:solidFill>
                  <a:srgbClr val="FF0000"/>
                </a:solidFill>
                <a:latin typeface="Times New Roman" panose="02020603050405020304" charset="0"/>
                <a:ea typeface="宋体" pitchFamily="2" charset="-122"/>
              </a:rPr>
              <a:t>确认</a:t>
            </a:r>
            <a:endParaRPr lang="zh-CN" altLang="en-US" sz="2000" b="1">
              <a:solidFill>
                <a:srgbClr val="FF0000"/>
              </a:solidFill>
              <a:latin typeface="Times New Roman" panose="02020603050405020304" charset="0"/>
              <a:ea typeface="宋体" pitchFamily="2" charset="-122"/>
            </a:endParaRPr>
          </a:p>
        </p:txBody>
      </p:sp>
      <p:sp>
        <p:nvSpPr>
          <p:cNvPr id="45088" name="Text Box 32"/>
          <p:cNvSpPr txBox="1"/>
          <p:nvPr/>
        </p:nvSpPr>
        <p:spPr>
          <a:xfrm rot="189824">
            <a:off x="4114800" y="1412875"/>
            <a:ext cx="838200" cy="396875"/>
          </a:xfrm>
          <a:prstGeom prst="rect">
            <a:avLst/>
          </a:prstGeom>
          <a:solidFill>
            <a:schemeClr val="bg1"/>
          </a:solidFill>
          <a:ln w="9525">
            <a:noFill/>
          </a:ln>
        </p:spPr>
        <p:txBody>
          <a:bodyPr anchor="t" anchorCtr="0">
            <a:spAutoFit/>
          </a:bodyPr>
          <a:p>
            <a:pPr indent="0" algn="ctr">
              <a:spcBef>
                <a:spcPct val="50000"/>
              </a:spcBef>
            </a:pPr>
            <a:r>
              <a:rPr lang="zh-CN" altLang="en-US" sz="2000" b="1">
                <a:latin typeface="Times New Roman" panose="02020603050405020304" charset="0"/>
                <a:ea typeface="宋体" pitchFamily="2" charset="-122"/>
              </a:rPr>
              <a:t>发送</a:t>
            </a:r>
            <a:endParaRPr lang="zh-CN" altLang="en-US" sz="2000" b="1">
              <a:latin typeface="Times New Roman" panose="02020603050405020304" charset="0"/>
              <a:ea typeface="宋体" pitchFamily="2" charset="-122"/>
            </a:endParaRPr>
          </a:p>
        </p:txBody>
      </p:sp>
      <p:sp>
        <p:nvSpPr>
          <p:cNvPr id="45089" name="Line 33"/>
          <p:cNvSpPr/>
          <p:nvPr/>
        </p:nvSpPr>
        <p:spPr>
          <a:xfrm flipH="1">
            <a:off x="2819400" y="2632075"/>
            <a:ext cx="3429000" cy="533400"/>
          </a:xfrm>
          <a:prstGeom prst="line">
            <a:avLst/>
          </a:prstGeom>
          <a:ln w="9525" cap="flat" cmpd="sng">
            <a:solidFill>
              <a:srgbClr val="FF0000"/>
            </a:solidFill>
            <a:prstDash val="solid"/>
            <a:round/>
            <a:headEnd type="none" w="med" len="med"/>
            <a:tailEnd type="triangle" w="med" len="med"/>
          </a:ln>
        </p:spPr>
      </p:sp>
      <p:sp>
        <p:nvSpPr>
          <p:cNvPr id="45090" name="Line 34"/>
          <p:cNvSpPr/>
          <p:nvPr/>
        </p:nvSpPr>
        <p:spPr>
          <a:xfrm flipH="1">
            <a:off x="2819400" y="2860675"/>
            <a:ext cx="3429000" cy="533400"/>
          </a:xfrm>
          <a:prstGeom prst="line">
            <a:avLst/>
          </a:prstGeom>
          <a:ln w="9525" cap="flat" cmpd="sng">
            <a:solidFill>
              <a:srgbClr val="FF0000"/>
            </a:solidFill>
            <a:prstDash val="solid"/>
            <a:round/>
            <a:headEnd type="none" w="med" len="med"/>
            <a:tailEnd type="triangle" w="med" len="med"/>
          </a:ln>
        </p:spPr>
      </p:sp>
      <p:sp>
        <p:nvSpPr>
          <p:cNvPr id="45091" name="Line 35"/>
          <p:cNvSpPr/>
          <p:nvPr/>
        </p:nvSpPr>
        <p:spPr>
          <a:xfrm flipH="1">
            <a:off x="2819400" y="3089275"/>
            <a:ext cx="3429000" cy="533400"/>
          </a:xfrm>
          <a:prstGeom prst="line">
            <a:avLst/>
          </a:prstGeom>
          <a:ln w="9525" cap="flat" cmpd="sng">
            <a:solidFill>
              <a:srgbClr val="FF0000"/>
            </a:solidFill>
            <a:prstDash val="solid"/>
            <a:round/>
            <a:headEnd type="none" w="med" len="med"/>
            <a:tailEnd type="triangle" w="med" len="med"/>
          </a:ln>
        </p:spPr>
      </p:sp>
      <p:sp>
        <p:nvSpPr>
          <p:cNvPr id="45092" name="Line 36"/>
          <p:cNvSpPr/>
          <p:nvPr/>
        </p:nvSpPr>
        <p:spPr>
          <a:xfrm flipH="1">
            <a:off x="2819400" y="3317875"/>
            <a:ext cx="3429000" cy="609600"/>
          </a:xfrm>
          <a:prstGeom prst="line">
            <a:avLst/>
          </a:prstGeom>
          <a:ln w="9525" cap="flat" cmpd="sng">
            <a:solidFill>
              <a:srgbClr val="FF0000"/>
            </a:solidFill>
            <a:prstDash val="solid"/>
            <a:round/>
            <a:headEnd type="none" w="med" len="med"/>
            <a:tailEnd type="triangle" w="med" len="med"/>
          </a:ln>
        </p:spPr>
      </p:sp>
      <p:sp>
        <p:nvSpPr>
          <p:cNvPr id="45093" name="Line 37"/>
          <p:cNvSpPr/>
          <p:nvPr/>
        </p:nvSpPr>
        <p:spPr>
          <a:xfrm flipH="1">
            <a:off x="2819400" y="3546475"/>
            <a:ext cx="3429000" cy="609600"/>
          </a:xfrm>
          <a:prstGeom prst="line">
            <a:avLst/>
          </a:prstGeom>
          <a:ln w="9525" cap="flat" cmpd="sng">
            <a:solidFill>
              <a:srgbClr val="FF0000"/>
            </a:solidFill>
            <a:prstDash val="solid"/>
            <a:round/>
            <a:headEnd type="none" w="med" len="med"/>
            <a:tailEnd type="triangle" w="med" len="med"/>
          </a:ln>
        </p:spPr>
      </p:sp>
      <p:sp>
        <p:nvSpPr>
          <p:cNvPr id="45094" name="Line 38"/>
          <p:cNvSpPr/>
          <p:nvPr/>
        </p:nvSpPr>
        <p:spPr>
          <a:xfrm flipH="1">
            <a:off x="2895600" y="3775075"/>
            <a:ext cx="3352800" cy="533400"/>
          </a:xfrm>
          <a:prstGeom prst="line">
            <a:avLst/>
          </a:prstGeom>
          <a:ln w="9525" cap="flat" cmpd="sng">
            <a:solidFill>
              <a:srgbClr val="FF0000"/>
            </a:solidFill>
            <a:prstDash val="solid"/>
            <a:round/>
            <a:headEnd type="none" w="med" len="med"/>
            <a:tailEnd type="triangle" w="med" len="med"/>
          </a:ln>
        </p:spPr>
      </p:sp>
      <p:sp>
        <p:nvSpPr>
          <p:cNvPr id="45095" name="Rectangle 39"/>
          <p:cNvSpPr/>
          <p:nvPr/>
        </p:nvSpPr>
        <p:spPr>
          <a:xfrm>
            <a:off x="533400" y="4079875"/>
            <a:ext cx="8001000" cy="1905000"/>
          </a:xfrm>
          <a:prstGeom prst="rect">
            <a:avLst/>
          </a:prstGeom>
          <a:solidFill>
            <a:schemeClr val="bg1"/>
          </a:solidFill>
          <a:ln w="9525">
            <a:noFill/>
          </a:ln>
        </p:spPr>
        <p:txBody>
          <a:bodyPr wrap="none" anchor="ctr" anchorCtr="0"/>
          <a:p>
            <a:pPr indent="0"/>
            <a:endParaRPr lang="zh-CN" altLang="en-US">
              <a:latin typeface="Tahoma" panose="020B0604030504040204" pitchFamily="34" charset="0"/>
              <a:ea typeface="宋体" pitchFamily="2" charset="-122"/>
            </a:endParaRPr>
          </a:p>
        </p:txBody>
      </p:sp>
      <p:sp>
        <p:nvSpPr>
          <p:cNvPr id="45096" name="Rectangle 40"/>
          <p:cNvSpPr/>
          <p:nvPr/>
        </p:nvSpPr>
        <p:spPr>
          <a:xfrm>
            <a:off x="685800" y="609600"/>
            <a:ext cx="7772400" cy="1143000"/>
          </a:xfrm>
          <a:prstGeom prst="rect">
            <a:avLst/>
          </a:prstGeom>
          <a:noFill/>
          <a:ln w="9525">
            <a:noFill/>
          </a:ln>
        </p:spPr>
        <p:txBody>
          <a:bodyPr anchor="ctr" anchorCtr="0"/>
          <a:p>
            <a:pPr indent="0"/>
            <a:endParaRPr lang="zh-CN" altLang="en-US" sz="4200" b="1">
              <a:solidFill>
                <a:schemeClr val="tx2"/>
              </a:solidFill>
              <a:latin typeface="Comic Sans MS" panose="030F0902030302020204" pitchFamily="66" charset="0"/>
              <a:ea typeface="宋体" pitchFamily="2" charset="-122"/>
            </a:endParaRPr>
          </a:p>
        </p:txBody>
      </p:sp>
      <p:sp>
        <p:nvSpPr>
          <p:cNvPr id="45097" name="AutoShape 42"/>
          <p:cNvSpPr/>
          <p:nvPr/>
        </p:nvSpPr>
        <p:spPr>
          <a:xfrm>
            <a:off x="533400" y="4611688"/>
            <a:ext cx="5105400" cy="1196975"/>
          </a:xfrm>
          <a:prstGeom prst="borderCallout1">
            <a:avLst>
              <a:gd name="adj1" fmla="val 9551"/>
              <a:gd name="adj2" fmla="val 101491"/>
              <a:gd name="adj3" fmla="val -47880"/>
              <a:gd name="adj4" fmla="val 134329"/>
            </a:avLst>
          </a:prstGeom>
          <a:solidFill>
            <a:srgbClr val="99FFCC"/>
          </a:solidFill>
          <a:ln w="9525" cap="flat" cmpd="sng">
            <a:solidFill>
              <a:srgbClr val="006600"/>
            </a:solidFill>
            <a:prstDash val="solid"/>
            <a:miter/>
            <a:headEnd type="none" w="med" len="med"/>
            <a:tailEnd type="none" w="med" len="med"/>
          </a:ln>
        </p:spPr>
        <p:txBody>
          <a:bodyPr anchor="t" anchorCtr="0">
            <a:spAutoFit/>
          </a:bodyPr>
          <a:p>
            <a:pPr indent="0">
              <a:spcBef>
                <a:spcPct val="50000"/>
              </a:spcBef>
            </a:pPr>
            <a:r>
              <a:rPr lang="zh-CN" altLang="en-US" sz="2400" b="1">
                <a:latin typeface="Times New Roman" panose="02020603050405020304" charset="0"/>
                <a:ea typeface="宋体" pitchFamily="2" charset="-122"/>
              </a:rPr>
              <a:t>将帧</a:t>
            </a:r>
            <a:r>
              <a:rPr lang="en-US" altLang="zh-CN" sz="2400" b="1">
                <a:latin typeface="Times New Roman" panose="02020603050405020304" charset="0"/>
                <a:ea typeface="宋体" pitchFamily="2" charset="-122"/>
              </a:rPr>
              <a:t>seq2</a:t>
            </a:r>
            <a:r>
              <a:rPr lang="zh-CN" altLang="en-US" sz="2400" b="1">
                <a:latin typeface="Times New Roman" panose="02020603050405020304" charset="0"/>
                <a:ea typeface="宋体" pitchFamily="2" charset="-122"/>
              </a:rPr>
              <a:t>和接收方缓冲区中的帧正确排序，提交网络层，回送</a:t>
            </a:r>
            <a:r>
              <a:rPr lang="en-US" altLang="zh-CN" sz="2400" b="1">
                <a:latin typeface="Times New Roman" panose="02020603050405020304" charset="0"/>
                <a:ea typeface="宋体" pitchFamily="2" charset="-122"/>
              </a:rPr>
              <a:t>ack=8</a:t>
            </a:r>
            <a:r>
              <a:rPr lang="zh-CN" altLang="en-US" sz="2400" b="1">
                <a:latin typeface="Times New Roman" panose="02020603050405020304" charset="0"/>
                <a:ea typeface="宋体" pitchFamily="2" charset="-122"/>
              </a:rPr>
              <a:t>，滑动接收窗口。</a:t>
            </a:r>
            <a:endParaRPr lang="zh-CN" altLang="en-US" sz="2400" b="1">
              <a:latin typeface="Times New Roman" panose="02020603050405020304" charset="0"/>
              <a:ea typeface="宋体" pitchFamily="2" charset="-122"/>
            </a:endParaRPr>
          </a:p>
        </p:txBody>
      </p:sp>
      <p:graphicFrame>
        <p:nvGraphicFramePr>
          <p:cNvPr id="45098" name="Object 43"/>
          <p:cNvGraphicFramePr>
            <a:graphicFrameLocks noChangeAspect="1"/>
          </p:cNvGraphicFramePr>
          <p:nvPr/>
        </p:nvGraphicFramePr>
        <p:xfrm>
          <a:off x="6305550" y="4419600"/>
          <a:ext cx="1717675" cy="2438400"/>
        </p:xfrm>
        <a:graphic>
          <a:graphicData uri="http://schemas.openxmlformats.org/presentationml/2006/ole">
            <mc:AlternateContent xmlns:mc="http://schemas.openxmlformats.org/markup-compatibility/2006">
              <mc:Choice xmlns:v="urn:schemas-microsoft-com:vml" Requires="v">
                <p:oleObj spid="_x0000_s3083" name="" r:id="rId7" imgW="1426210" imgH="2726690" progId="Word.Document.8">
                  <p:embed/>
                </p:oleObj>
              </mc:Choice>
              <mc:Fallback>
                <p:oleObj name="" r:id="rId7" imgW="1426210" imgH="2726690" progId="Word.Document.8">
                  <p:embed/>
                  <p:pic>
                    <p:nvPicPr>
                      <p:cNvPr id="0" name="图片 3082"/>
                      <p:cNvPicPr/>
                      <p:nvPr/>
                    </p:nvPicPr>
                    <p:blipFill>
                      <a:blip r:embed="rId8"/>
                      <a:stretch>
                        <a:fillRect/>
                      </a:stretch>
                    </p:blipFill>
                    <p:spPr>
                      <a:xfrm>
                        <a:off x="6305550" y="4419600"/>
                        <a:ext cx="1717675" cy="2438400"/>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p:txBody>
          <a:bodyPr vert="horz" wrap="square" lIns="91440" tIns="45720" rIns="91440" bIns="45720" anchor="b" anchorCtr="0"/>
          <a:p>
            <a:pPr eaLnBrk="1" hangingPunct="1"/>
            <a:r>
              <a:rPr lang="en-US" altLang="zh-CN"/>
              <a:t>Function of NAK </a:t>
            </a:r>
            <a:endParaRPr lang="en-US" altLang="zh-CN" sz="2500"/>
          </a:p>
        </p:txBody>
      </p:sp>
      <p:sp>
        <p:nvSpPr>
          <p:cNvPr id="46082" name="Rectangle 3"/>
          <p:cNvSpPr>
            <a:spLocks noGrp="1"/>
          </p:cNvSpPr>
          <p:nvPr>
            <p:ph idx="1"/>
          </p:nvPr>
        </p:nvSpPr>
        <p:spPr/>
        <p:txBody>
          <a:bodyPr vert="horz" wrap="square" lIns="91440" tIns="45720" rIns="91440" bIns="45720" anchor="t" anchorCtr="0"/>
          <a:p>
            <a:pPr eaLnBrk="1" hangingPunct="1"/>
            <a:r>
              <a:rPr lang="en-US" altLang="zh-CN">
                <a:solidFill>
                  <a:schemeClr val="accent2"/>
                </a:solidFill>
              </a:rPr>
              <a:t>Negative acknowledgement</a:t>
            </a:r>
            <a:r>
              <a:rPr lang="en-US" altLang="zh-CN"/>
              <a:t> (</a:t>
            </a:r>
            <a:r>
              <a:rPr lang="zh-CN" altLang="en-US"/>
              <a:t>否定确认</a:t>
            </a:r>
            <a:r>
              <a:rPr lang="en-US" altLang="zh-CN"/>
              <a:t>)</a:t>
            </a:r>
            <a:endParaRPr lang="en-US" altLang="zh-CN"/>
          </a:p>
          <a:p>
            <a:pPr eaLnBrk="1" hangingPunct="1"/>
            <a:r>
              <a:rPr lang="en-US" altLang="zh-CN"/>
              <a:t>More efficient than protocol 5</a:t>
            </a:r>
            <a:endParaRPr lang="en-US" altLang="zh-CN"/>
          </a:p>
          <a:p>
            <a:pPr lvl="1" indent="-436245" eaLnBrk="1" hangingPunct="1"/>
            <a:r>
              <a:rPr lang="en-US" altLang="zh-CN"/>
              <a:t>Send back NAK for wrong frame to sender</a:t>
            </a:r>
            <a:r>
              <a:rPr lang="zh-CN" altLang="en-US"/>
              <a:t>，</a:t>
            </a:r>
            <a:r>
              <a:rPr lang="en-US" altLang="zh-CN"/>
              <a:t>force sender resend the frame immediately </a:t>
            </a:r>
            <a:r>
              <a:rPr lang="en-US" altLang="zh-CN">
                <a:solidFill>
                  <a:schemeClr val="accent2"/>
                </a:solidFill>
              </a:rPr>
              <a:t>instead of timeout</a:t>
            </a:r>
            <a:endParaRPr lang="en-US" altLang="zh-CN">
              <a:solidFill>
                <a:schemeClr val="accent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ctrTitle"/>
          </p:nvPr>
        </p:nvSpPr>
        <p:spPr/>
        <p:txBody>
          <a:bodyPr vert="horz" wrap="square" lIns="91440" tIns="45720" rIns="91440" bIns="45720" anchor="b" anchorCtr="0"/>
          <a:p>
            <a:pPr eaLnBrk="1" hangingPunct="1">
              <a:buClrTx/>
              <a:buSzTx/>
              <a:buFontTx/>
            </a:pPr>
            <a:r>
              <a:rPr kumimoji="1" lang="en-US" altLang="zh-CN">
                <a:latin typeface="+mj-lt"/>
                <a:ea typeface="+mj-ea"/>
                <a:cs typeface="宋体" charset="0"/>
              </a:rPr>
              <a:t>Comparison of error control policy and decision of sliding-window size</a:t>
            </a:r>
            <a:endParaRPr kumimoji="1" lang="en-US" altLang="zh-CN">
              <a:latin typeface="+mj-lt"/>
              <a:ea typeface="+mj-ea"/>
              <a:cs typeface="宋体" charset="0"/>
            </a:endParaRPr>
          </a:p>
        </p:txBody>
      </p:sp>
      <p:pic>
        <p:nvPicPr>
          <p:cNvPr id="47106" name="Picture 4" descr="j0195384"/>
          <p:cNvPicPr>
            <a:picLocks noChangeAspect="1"/>
          </p:cNvPicPr>
          <p:nvPr/>
        </p:nvPicPr>
        <p:blipFill>
          <a:blip r:embed="rId1"/>
          <a:stretch>
            <a:fillRect/>
          </a:stretch>
        </p:blipFill>
        <p:spPr>
          <a:xfrm>
            <a:off x="5651500" y="4005263"/>
            <a:ext cx="1795463" cy="1833562"/>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p:txBody>
          <a:bodyPr vert="horz" wrap="square" lIns="91440" tIns="45720" rIns="91440" bIns="45720" anchor="b" anchorCtr="0"/>
          <a:p>
            <a:pPr eaLnBrk="1" hangingPunct="1"/>
            <a:r>
              <a:rPr lang="en-US" altLang="zh-CN" dirty="0"/>
              <a:t>Comparison of protocol 5&amp;6</a:t>
            </a:r>
            <a:endParaRPr lang="en-US" altLang="zh-CN" dirty="0"/>
          </a:p>
        </p:txBody>
      </p:sp>
      <p:sp>
        <p:nvSpPr>
          <p:cNvPr id="48130" name="Rectangle 3"/>
          <p:cNvSpPr>
            <a:spLocks noGrp="1"/>
          </p:cNvSpPr>
          <p:nvPr>
            <p:ph idx="1"/>
          </p:nvPr>
        </p:nvSpPr>
        <p:spPr>
          <a:xfrm>
            <a:off x="684213" y="1484313"/>
            <a:ext cx="7772400" cy="4114800"/>
          </a:xfrm>
        </p:spPr>
        <p:txBody>
          <a:bodyPr vert="horz" wrap="square" lIns="91440" tIns="45720" rIns="91440" bIns="45720" anchor="t" anchorCtr="0"/>
          <a:p>
            <a:pPr eaLnBrk="1" hangingPunct="1"/>
            <a:r>
              <a:rPr lang="en-US" altLang="zh-CN" sz="2600" dirty="0"/>
              <a:t>Go back n (protocol 5)</a:t>
            </a:r>
            <a:endParaRPr lang="en-US" altLang="zh-CN" sz="2600" dirty="0"/>
          </a:p>
          <a:p>
            <a:pPr lvl="1" indent="-436245" eaLnBrk="1" hangingPunct="1"/>
            <a:r>
              <a:rPr lang="en-US" altLang="zh-CN" sz="2200" dirty="0"/>
              <a:t>Sender needs large buffer</a:t>
            </a:r>
            <a:endParaRPr lang="en-US" altLang="zh-CN" sz="2200" dirty="0"/>
          </a:p>
          <a:p>
            <a:pPr lvl="1" indent="-436245" eaLnBrk="1" hangingPunct="1"/>
            <a:r>
              <a:rPr lang="en-US" altLang="zh-CN" sz="2200" dirty="0"/>
              <a:t>Repeat rate is large (waste bandwidth)</a:t>
            </a:r>
            <a:r>
              <a:rPr lang="zh-CN" altLang="en-US" sz="2200" dirty="0"/>
              <a:t>，</a:t>
            </a:r>
            <a:r>
              <a:rPr lang="en-US" altLang="zh-CN" sz="2200" dirty="0"/>
              <a:t>suit for low-error rate environment</a:t>
            </a:r>
            <a:endParaRPr lang="en-US" altLang="zh-CN" sz="2200" dirty="0"/>
          </a:p>
          <a:p>
            <a:pPr eaLnBrk="1" hangingPunct="1"/>
            <a:r>
              <a:rPr lang="en-US" altLang="zh-CN" sz="2600" dirty="0"/>
              <a:t>Selective repeat (protocol 6)</a:t>
            </a:r>
            <a:endParaRPr lang="en-US" altLang="zh-CN" sz="2600" dirty="0"/>
          </a:p>
          <a:p>
            <a:pPr lvl="1" indent="-436245" eaLnBrk="1" hangingPunct="1"/>
            <a:r>
              <a:rPr lang="en-US" altLang="zh-CN" sz="2200" dirty="0"/>
              <a:t>Receiver needs large buffer</a:t>
            </a:r>
            <a:endParaRPr lang="en-US" altLang="zh-CN" sz="2200" dirty="0"/>
          </a:p>
          <a:p>
            <a:pPr lvl="1" indent="-436245" eaLnBrk="1" hangingPunct="1"/>
            <a:r>
              <a:rPr lang="en-US" altLang="zh-CN" sz="2200" dirty="0"/>
              <a:t>Repeat rate is small</a:t>
            </a:r>
            <a:r>
              <a:rPr lang="zh-CN" altLang="en-US" sz="2200" dirty="0"/>
              <a:t>，</a:t>
            </a:r>
            <a:r>
              <a:rPr lang="en-US" altLang="zh-CN" sz="2200" dirty="0"/>
              <a:t>suit for bad-quality channel</a:t>
            </a:r>
            <a:endParaRPr lang="en-US" altLang="zh-CN" sz="2200" dirty="0"/>
          </a:p>
          <a:p>
            <a:pPr lvl="1" indent="-436245" eaLnBrk="1" hangingPunct="1"/>
            <a:endParaRPr lang="en-US" altLang="zh-CN"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vert="horz" wrap="square" lIns="91440" tIns="45720" rIns="91440" bIns="45720" anchor="b" anchorCtr="0"/>
          <a:p>
            <a:pPr eaLnBrk="1" hangingPunct="1"/>
            <a:r>
              <a:rPr lang="en-US" altLang="zh-CN" dirty="0"/>
              <a:t>Decision of sliding-window size</a:t>
            </a:r>
            <a:endParaRPr lang="en-US" altLang="zh-CN" dirty="0"/>
          </a:p>
        </p:txBody>
      </p:sp>
      <p:sp>
        <p:nvSpPr>
          <p:cNvPr id="49154" name="Rectangle 3"/>
          <p:cNvSpPr>
            <a:spLocks noGrp="1"/>
          </p:cNvSpPr>
          <p:nvPr>
            <p:ph idx="1"/>
          </p:nvPr>
        </p:nvSpPr>
        <p:spPr>
          <a:xfrm>
            <a:off x="755650" y="1557338"/>
            <a:ext cx="7772400" cy="4114800"/>
          </a:xfrm>
        </p:spPr>
        <p:txBody>
          <a:bodyPr vert="horz" wrap="square" lIns="91440" tIns="45720" rIns="91440" bIns="45720" anchor="t" anchorCtr="0"/>
          <a:p>
            <a:pPr eaLnBrk="1" hangingPunct="1">
              <a:lnSpc>
                <a:spcPct val="110000"/>
              </a:lnSpc>
            </a:pPr>
            <a:r>
              <a:rPr lang="en-US" altLang="zh-CN" sz="2600" dirty="0"/>
              <a:t>Protocol 5</a:t>
            </a:r>
            <a:r>
              <a:rPr lang="zh-CN" altLang="en-US" sz="2600" dirty="0"/>
              <a:t>（回退</a:t>
            </a:r>
            <a:r>
              <a:rPr lang="en-US" altLang="zh-CN" sz="2600" dirty="0"/>
              <a:t>n</a:t>
            </a:r>
            <a:r>
              <a:rPr lang="zh-CN" altLang="en-US" sz="2600" dirty="0"/>
              <a:t>帧）</a:t>
            </a:r>
            <a:endParaRPr lang="zh-CN" altLang="en-US" sz="2600" dirty="0"/>
          </a:p>
          <a:p>
            <a:pPr lvl="1" indent="-436245" eaLnBrk="1" hangingPunct="1">
              <a:lnSpc>
                <a:spcPct val="110000"/>
              </a:lnSpc>
            </a:pPr>
            <a:r>
              <a:rPr lang="en-US" altLang="zh-CN" sz="2400" dirty="0"/>
              <a:t>MAX_SEQ = 7</a:t>
            </a:r>
            <a:r>
              <a:rPr lang="zh-CN" altLang="en-US" sz="2400" dirty="0"/>
              <a:t>（ </a:t>
            </a:r>
            <a:r>
              <a:rPr lang="en-US" altLang="zh-CN" sz="2400" dirty="0"/>
              <a:t>Seq=0</a:t>
            </a:r>
            <a:r>
              <a:rPr lang="zh-CN" altLang="en-US" sz="2400" dirty="0"/>
              <a:t>～ </a:t>
            </a:r>
            <a:r>
              <a:rPr lang="en-US" altLang="zh-CN" sz="2400" dirty="0"/>
              <a:t>MAX_SEQ </a:t>
            </a:r>
            <a:r>
              <a:rPr lang="zh-CN" altLang="en-US" sz="2400" dirty="0"/>
              <a:t>）</a:t>
            </a:r>
            <a:endParaRPr lang="zh-CN" altLang="en-US" sz="2400" dirty="0"/>
          </a:p>
          <a:p>
            <a:pPr lvl="1" indent="-436245" eaLnBrk="1" hangingPunct="1">
              <a:lnSpc>
                <a:spcPct val="110000"/>
              </a:lnSpc>
            </a:pPr>
            <a:r>
              <a:rPr lang="en-US" altLang="zh-CN" sz="2400" dirty="0"/>
              <a:t>W =</a:t>
            </a:r>
            <a:r>
              <a:rPr lang="en-US" altLang="zh-CN" sz="2400" dirty="0">
                <a:solidFill>
                  <a:schemeClr val="hlink"/>
                </a:solidFill>
              </a:rPr>
              <a:t> </a:t>
            </a:r>
            <a:r>
              <a:rPr lang="en-US" altLang="zh-CN" sz="2400" dirty="0"/>
              <a:t> 7</a:t>
            </a:r>
            <a:endParaRPr lang="en-US" altLang="zh-CN" sz="2400" dirty="0"/>
          </a:p>
          <a:p>
            <a:pPr lvl="1" indent="-436245" eaLnBrk="1" hangingPunct="1">
              <a:lnSpc>
                <a:spcPct val="110000"/>
              </a:lnSpc>
              <a:buNone/>
            </a:pPr>
            <a:r>
              <a:rPr lang="en-US" altLang="zh-CN" sz="2400" dirty="0">
                <a:solidFill>
                  <a:schemeClr val="hlink"/>
                </a:solidFill>
              </a:rPr>
              <a:t>W = MAX_SEQ</a:t>
            </a:r>
            <a:r>
              <a:rPr lang="en-US" altLang="zh-CN" sz="2400" dirty="0"/>
              <a:t> (sending-window)</a:t>
            </a:r>
            <a:endParaRPr lang="en-US" altLang="zh-CN" sz="2400" dirty="0"/>
          </a:p>
          <a:p>
            <a:pPr eaLnBrk="1" hangingPunct="1">
              <a:lnSpc>
                <a:spcPct val="110000"/>
              </a:lnSpc>
            </a:pPr>
            <a:r>
              <a:rPr lang="en-US" altLang="zh-CN" sz="2600" dirty="0"/>
              <a:t>Protocol 6</a:t>
            </a:r>
            <a:r>
              <a:rPr lang="zh-CN" altLang="en-US" sz="2600" dirty="0"/>
              <a:t>（选择重传）</a:t>
            </a:r>
            <a:endParaRPr lang="zh-CN" altLang="en-US" sz="2600" dirty="0"/>
          </a:p>
          <a:p>
            <a:pPr lvl="1" indent="-436245" eaLnBrk="1" hangingPunct="1">
              <a:lnSpc>
                <a:spcPct val="110000"/>
              </a:lnSpc>
            </a:pPr>
            <a:r>
              <a:rPr lang="en-US" altLang="zh-CN" sz="2400" dirty="0"/>
              <a:t>MAX_SEQ =7</a:t>
            </a:r>
            <a:r>
              <a:rPr lang="zh-CN" altLang="en-US" sz="2400" dirty="0"/>
              <a:t>（ </a:t>
            </a:r>
            <a:r>
              <a:rPr lang="en-US" altLang="zh-CN" sz="2400" dirty="0"/>
              <a:t>Seq=0</a:t>
            </a:r>
            <a:r>
              <a:rPr lang="zh-CN" altLang="en-US" sz="2400" dirty="0"/>
              <a:t>～ </a:t>
            </a:r>
            <a:r>
              <a:rPr lang="en-US" altLang="zh-CN" sz="2400" dirty="0"/>
              <a:t>MAX_SEQ </a:t>
            </a:r>
            <a:r>
              <a:rPr lang="zh-CN" altLang="en-US" sz="2400" dirty="0"/>
              <a:t>）</a:t>
            </a:r>
            <a:endParaRPr lang="zh-CN" altLang="en-US" sz="2400" dirty="0"/>
          </a:p>
          <a:p>
            <a:pPr lvl="1" indent="-436245" eaLnBrk="1" hangingPunct="1">
              <a:lnSpc>
                <a:spcPct val="110000"/>
              </a:lnSpc>
            </a:pPr>
            <a:r>
              <a:rPr lang="en-US" altLang="zh-CN" sz="2400" dirty="0"/>
              <a:t>W</a:t>
            </a:r>
            <a:r>
              <a:rPr lang="en-US" altLang="zh-CN" sz="2400" dirty="0">
                <a:solidFill>
                  <a:schemeClr val="hlink"/>
                </a:solidFill>
              </a:rPr>
              <a:t> </a:t>
            </a:r>
            <a:r>
              <a:rPr lang="en-US" altLang="zh-CN" sz="2400" dirty="0"/>
              <a:t>= 4 </a:t>
            </a:r>
            <a:endParaRPr lang="en-US" altLang="zh-CN" sz="2400" dirty="0"/>
          </a:p>
          <a:p>
            <a:pPr lvl="1" indent="-436245" eaLnBrk="1" hangingPunct="1">
              <a:lnSpc>
                <a:spcPct val="110000"/>
              </a:lnSpc>
              <a:buNone/>
            </a:pPr>
            <a:r>
              <a:rPr lang="en-US" altLang="zh-CN" sz="2400" dirty="0">
                <a:solidFill>
                  <a:schemeClr val="hlink"/>
                </a:solidFill>
              </a:rPr>
              <a:t> W= (MAX_SEQ + 1) / 2   (receiving-window)</a:t>
            </a:r>
            <a:endParaRPr lang="en-US" altLang="zh-CN" sz="2400" dirty="0">
              <a:solidFill>
                <a:schemeClr val="hlink"/>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p:txBody>
          <a:bodyPr vert="horz" wrap="square" lIns="91440" tIns="45720" rIns="91440" bIns="45720" anchor="b" anchorCtr="0"/>
          <a:p>
            <a:pPr eaLnBrk="1" hangingPunct="1"/>
            <a:r>
              <a:rPr lang="en-US" altLang="zh-CN" sz="3800" dirty="0"/>
              <a:t>Protocol 5</a:t>
            </a:r>
            <a:r>
              <a:rPr lang="zh-CN" altLang="en-US" sz="3800" dirty="0"/>
              <a:t>：</a:t>
            </a:r>
            <a:r>
              <a:rPr lang="en-US" altLang="zh-CN" sz="3800" dirty="0"/>
              <a:t>W = 8</a:t>
            </a:r>
            <a:r>
              <a:rPr lang="zh-CN" altLang="en-US" sz="3800" dirty="0"/>
              <a:t>，</a:t>
            </a:r>
            <a:r>
              <a:rPr lang="en-US" altLang="zh-CN" sz="3800" dirty="0"/>
              <a:t>abnormal </a:t>
            </a:r>
            <a:endParaRPr lang="en-US" altLang="zh-CN" sz="2100" dirty="0"/>
          </a:p>
        </p:txBody>
      </p:sp>
      <p:sp>
        <p:nvSpPr>
          <p:cNvPr id="50178" name="Rectangle 3"/>
          <p:cNvSpPr/>
          <p:nvPr/>
        </p:nvSpPr>
        <p:spPr>
          <a:xfrm>
            <a:off x="685800" y="609600"/>
            <a:ext cx="7772400" cy="1143000"/>
          </a:xfrm>
          <a:prstGeom prst="rect">
            <a:avLst/>
          </a:prstGeom>
          <a:noFill/>
          <a:ln w="9525">
            <a:noFill/>
          </a:ln>
        </p:spPr>
        <p:txBody>
          <a:bodyPr anchor="ctr" anchorCtr="0"/>
          <a:p>
            <a:pPr indent="0"/>
            <a:endParaRPr lang="zh-CN" altLang="en-US" sz="4200" b="1" dirty="0">
              <a:solidFill>
                <a:schemeClr val="tx2"/>
              </a:solidFill>
              <a:latin typeface="Comic Sans MS" panose="030F0902030302020204" pitchFamily="66" charset="0"/>
              <a:ea typeface="宋体" pitchFamily="2" charset="-122"/>
            </a:endParaRPr>
          </a:p>
        </p:txBody>
      </p:sp>
      <p:graphicFrame>
        <p:nvGraphicFramePr>
          <p:cNvPr id="50179" name="Object 4"/>
          <p:cNvGraphicFramePr>
            <a:graphicFrameLocks noChangeAspect="1"/>
          </p:cNvGraphicFramePr>
          <p:nvPr/>
        </p:nvGraphicFramePr>
        <p:xfrm>
          <a:off x="1752600" y="1828800"/>
          <a:ext cx="6642100" cy="4357688"/>
        </p:xfrm>
        <a:graphic>
          <a:graphicData uri="http://schemas.openxmlformats.org/presentationml/2006/ole">
            <mc:AlternateContent xmlns:mc="http://schemas.openxmlformats.org/markup-compatibility/2006">
              <mc:Choice xmlns:v="urn:schemas-microsoft-com:vml" Requires="v">
                <p:oleObj spid="_x0000_s3084" name="" r:id="rId1" imgW="6865620" imgH="4959350" progId="Word.Document.8">
                  <p:embed/>
                </p:oleObj>
              </mc:Choice>
              <mc:Fallback>
                <p:oleObj name="" r:id="rId1" imgW="6865620" imgH="4959350" progId="Word.Document.8">
                  <p:embed/>
                  <p:pic>
                    <p:nvPicPr>
                      <p:cNvPr id="0" name="图片 3083"/>
                      <p:cNvPicPr/>
                      <p:nvPr/>
                    </p:nvPicPr>
                    <p:blipFill>
                      <a:blip r:embed="rId2"/>
                      <a:stretch>
                        <a:fillRect/>
                      </a:stretch>
                    </p:blipFill>
                    <p:spPr>
                      <a:xfrm>
                        <a:off x="1752600" y="1828800"/>
                        <a:ext cx="6642100" cy="4357688"/>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Rectangle 4"/>
          <p:cNvSpPr>
            <a:spLocks noGrp="1"/>
          </p:cNvSpPr>
          <p:nvPr>
            <p:ph type="title"/>
          </p:nvPr>
        </p:nvSpPr>
        <p:spPr/>
        <p:txBody>
          <a:bodyPr vert="horz" wrap="square" lIns="91440" tIns="45720" rIns="91440" bIns="45720" anchor="b" anchorCtr="0"/>
          <a:p>
            <a:pPr eaLnBrk="1" hangingPunct="1"/>
            <a:r>
              <a:rPr lang="en-US" altLang="zh-CN" dirty="0"/>
              <a:t>Protocol 5</a:t>
            </a:r>
            <a:r>
              <a:rPr lang="zh-CN" altLang="en-US" dirty="0"/>
              <a:t>：</a:t>
            </a:r>
            <a:r>
              <a:rPr lang="en-US" altLang="zh-CN" dirty="0"/>
              <a:t>W = 7</a:t>
            </a:r>
            <a:r>
              <a:rPr lang="zh-CN" altLang="en-US" dirty="0"/>
              <a:t>，</a:t>
            </a:r>
            <a:r>
              <a:rPr lang="en-US" altLang="zh-CN" dirty="0"/>
              <a:t>abnormal</a:t>
            </a:r>
            <a:endParaRPr lang="en-US" altLang="zh-CN" dirty="0"/>
          </a:p>
        </p:txBody>
      </p:sp>
      <p:grpSp>
        <p:nvGrpSpPr>
          <p:cNvPr id="51204" name="Group 5"/>
          <p:cNvGrpSpPr/>
          <p:nvPr/>
        </p:nvGrpSpPr>
        <p:grpSpPr>
          <a:xfrm>
            <a:off x="2184400" y="1828800"/>
            <a:ext cx="6083300" cy="1273175"/>
            <a:chOff x="1376" y="1152"/>
            <a:chExt cx="3832" cy="802"/>
          </a:xfrm>
        </p:grpSpPr>
        <p:sp>
          <p:nvSpPr>
            <p:cNvPr id="51205" name="Rectangle 6"/>
            <p:cNvSpPr/>
            <p:nvPr/>
          </p:nvSpPr>
          <p:spPr>
            <a:xfrm>
              <a:off x="1491" y="1157"/>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Seq = 0</a:t>
              </a:r>
              <a:endParaRPr lang="en-US" altLang="zh-CN" sz="2400" dirty="0">
                <a:latin typeface="Tahoma" panose="020B0604030504040204" pitchFamily="34" charset="0"/>
                <a:ea typeface="宋体" pitchFamily="2" charset="-122"/>
              </a:endParaRPr>
            </a:p>
          </p:txBody>
        </p:sp>
        <p:sp>
          <p:nvSpPr>
            <p:cNvPr id="51206" name="Rectangle 7"/>
            <p:cNvSpPr/>
            <p:nvPr/>
          </p:nvSpPr>
          <p:spPr>
            <a:xfrm>
              <a:off x="2356" y="1157"/>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0</a:t>
              </a:r>
              <a:endParaRPr lang="en-US" altLang="zh-CN" sz="2400" dirty="0">
                <a:latin typeface="Tahoma" panose="020B0604030504040204" pitchFamily="34" charset="0"/>
                <a:ea typeface="宋体" pitchFamily="2" charset="-122"/>
              </a:endParaRPr>
            </a:p>
          </p:txBody>
        </p:sp>
        <p:sp>
          <p:nvSpPr>
            <p:cNvPr id="51207" name="Rectangle 8"/>
            <p:cNvSpPr/>
            <p:nvPr/>
          </p:nvSpPr>
          <p:spPr>
            <a:xfrm>
              <a:off x="1376"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08" name="Line 9"/>
            <p:cNvSpPr/>
            <p:nvPr/>
          </p:nvSpPr>
          <p:spPr>
            <a:xfrm>
              <a:off x="1376" y="1152"/>
              <a:ext cx="3" cy="1"/>
            </a:xfrm>
            <a:prstGeom prst="line">
              <a:avLst/>
            </a:prstGeom>
            <a:ln w="0" cap="flat" cmpd="sng">
              <a:solidFill>
                <a:srgbClr val="000000"/>
              </a:solidFill>
              <a:prstDash val="solid"/>
              <a:round/>
              <a:headEnd type="none" w="med" len="med"/>
              <a:tailEnd type="none" w="med" len="med"/>
            </a:ln>
          </p:spPr>
        </p:sp>
        <p:sp>
          <p:nvSpPr>
            <p:cNvPr id="51209" name="Line 10"/>
            <p:cNvSpPr/>
            <p:nvPr/>
          </p:nvSpPr>
          <p:spPr>
            <a:xfrm>
              <a:off x="1376" y="1152"/>
              <a:ext cx="1" cy="3"/>
            </a:xfrm>
            <a:prstGeom prst="line">
              <a:avLst/>
            </a:prstGeom>
            <a:ln w="0" cap="flat" cmpd="sng">
              <a:solidFill>
                <a:srgbClr val="000000"/>
              </a:solidFill>
              <a:prstDash val="solid"/>
              <a:round/>
              <a:headEnd type="none" w="med" len="med"/>
              <a:tailEnd type="none" w="med" len="med"/>
            </a:ln>
          </p:spPr>
        </p:sp>
        <p:sp>
          <p:nvSpPr>
            <p:cNvPr id="51210" name="Rectangle 11"/>
            <p:cNvSpPr/>
            <p:nvPr/>
          </p:nvSpPr>
          <p:spPr>
            <a:xfrm>
              <a:off x="1376"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11" name="Line 12"/>
            <p:cNvSpPr/>
            <p:nvPr/>
          </p:nvSpPr>
          <p:spPr>
            <a:xfrm>
              <a:off x="1376" y="1152"/>
              <a:ext cx="3" cy="1"/>
            </a:xfrm>
            <a:prstGeom prst="line">
              <a:avLst/>
            </a:prstGeom>
            <a:ln w="0" cap="flat" cmpd="sng">
              <a:solidFill>
                <a:srgbClr val="000000"/>
              </a:solidFill>
              <a:prstDash val="solid"/>
              <a:round/>
              <a:headEnd type="none" w="med" len="med"/>
              <a:tailEnd type="none" w="med" len="med"/>
            </a:ln>
          </p:spPr>
        </p:sp>
        <p:sp>
          <p:nvSpPr>
            <p:cNvPr id="51212" name="Line 13"/>
            <p:cNvSpPr/>
            <p:nvPr/>
          </p:nvSpPr>
          <p:spPr>
            <a:xfrm>
              <a:off x="1376" y="1152"/>
              <a:ext cx="1" cy="3"/>
            </a:xfrm>
            <a:prstGeom prst="line">
              <a:avLst/>
            </a:prstGeom>
            <a:ln w="0" cap="flat" cmpd="sng">
              <a:solidFill>
                <a:srgbClr val="000000"/>
              </a:solidFill>
              <a:prstDash val="solid"/>
              <a:round/>
              <a:headEnd type="none" w="med" len="med"/>
              <a:tailEnd type="none" w="med" len="med"/>
            </a:ln>
          </p:spPr>
        </p:sp>
        <p:sp>
          <p:nvSpPr>
            <p:cNvPr id="51213" name="Rectangle 14"/>
            <p:cNvSpPr/>
            <p:nvPr/>
          </p:nvSpPr>
          <p:spPr>
            <a:xfrm>
              <a:off x="1379" y="1152"/>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14" name="Line 15"/>
            <p:cNvSpPr/>
            <p:nvPr/>
          </p:nvSpPr>
          <p:spPr>
            <a:xfrm>
              <a:off x="1379" y="1152"/>
              <a:ext cx="610" cy="1"/>
            </a:xfrm>
            <a:prstGeom prst="line">
              <a:avLst/>
            </a:prstGeom>
            <a:ln w="0" cap="flat" cmpd="sng">
              <a:solidFill>
                <a:srgbClr val="000000"/>
              </a:solidFill>
              <a:prstDash val="solid"/>
              <a:round/>
              <a:headEnd type="none" w="med" len="med"/>
              <a:tailEnd type="none" w="med" len="med"/>
            </a:ln>
          </p:spPr>
        </p:sp>
        <p:sp>
          <p:nvSpPr>
            <p:cNvPr id="51215" name="Rectangle 16"/>
            <p:cNvSpPr/>
            <p:nvPr/>
          </p:nvSpPr>
          <p:spPr>
            <a:xfrm>
              <a:off x="1989"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16" name="Line 17"/>
            <p:cNvSpPr/>
            <p:nvPr/>
          </p:nvSpPr>
          <p:spPr>
            <a:xfrm>
              <a:off x="1989" y="1152"/>
              <a:ext cx="3" cy="1"/>
            </a:xfrm>
            <a:prstGeom prst="line">
              <a:avLst/>
            </a:prstGeom>
            <a:ln w="0" cap="flat" cmpd="sng">
              <a:solidFill>
                <a:srgbClr val="000000"/>
              </a:solidFill>
              <a:prstDash val="solid"/>
              <a:round/>
              <a:headEnd type="none" w="med" len="med"/>
              <a:tailEnd type="none" w="med" len="med"/>
            </a:ln>
          </p:spPr>
        </p:sp>
        <p:sp>
          <p:nvSpPr>
            <p:cNvPr id="51217" name="Line 18"/>
            <p:cNvSpPr/>
            <p:nvPr/>
          </p:nvSpPr>
          <p:spPr>
            <a:xfrm>
              <a:off x="1989" y="1152"/>
              <a:ext cx="1" cy="3"/>
            </a:xfrm>
            <a:prstGeom prst="line">
              <a:avLst/>
            </a:prstGeom>
            <a:ln w="0" cap="flat" cmpd="sng">
              <a:solidFill>
                <a:srgbClr val="000000"/>
              </a:solidFill>
              <a:prstDash val="solid"/>
              <a:round/>
              <a:headEnd type="none" w="med" len="med"/>
              <a:tailEnd type="none" w="med" len="med"/>
            </a:ln>
          </p:spPr>
        </p:sp>
        <p:sp>
          <p:nvSpPr>
            <p:cNvPr id="51218" name="Rectangle 19"/>
            <p:cNvSpPr/>
            <p:nvPr/>
          </p:nvSpPr>
          <p:spPr>
            <a:xfrm>
              <a:off x="1989"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19" name="Line 20"/>
            <p:cNvSpPr/>
            <p:nvPr/>
          </p:nvSpPr>
          <p:spPr>
            <a:xfrm>
              <a:off x="1989" y="1152"/>
              <a:ext cx="3" cy="1"/>
            </a:xfrm>
            <a:prstGeom prst="line">
              <a:avLst/>
            </a:prstGeom>
            <a:ln w="0" cap="flat" cmpd="sng">
              <a:solidFill>
                <a:srgbClr val="000000"/>
              </a:solidFill>
              <a:prstDash val="solid"/>
              <a:round/>
              <a:headEnd type="none" w="med" len="med"/>
              <a:tailEnd type="none" w="med" len="med"/>
            </a:ln>
          </p:spPr>
        </p:sp>
        <p:sp>
          <p:nvSpPr>
            <p:cNvPr id="51220" name="Line 21"/>
            <p:cNvSpPr/>
            <p:nvPr/>
          </p:nvSpPr>
          <p:spPr>
            <a:xfrm>
              <a:off x="1989" y="1152"/>
              <a:ext cx="1" cy="3"/>
            </a:xfrm>
            <a:prstGeom prst="line">
              <a:avLst/>
            </a:prstGeom>
            <a:ln w="0" cap="flat" cmpd="sng">
              <a:solidFill>
                <a:srgbClr val="000000"/>
              </a:solidFill>
              <a:prstDash val="solid"/>
              <a:round/>
              <a:headEnd type="none" w="med" len="med"/>
              <a:tailEnd type="none" w="med" len="med"/>
            </a:ln>
          </p:spPr>
        </p:sp>
        <p:sp>
          <p:nvSpPr>
            <p:cNvPr id="51221" name="Rectangle 22"/>
            <p:cNvSpPr/>
            <p:nvPr/>
          </p:nvSpPr>
          <p:spPr>
            <a:xfrm>
              <a:off x="2080"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22" name="Line 23"/>
            <p:cNvSpPr/>
            <p:nvPr/>
          </p:nvSpPr>
          <p:spPr>
            <a:xfrm>
              <a:off x="2080" y="1152"/>
              <a:ext cx="3" cy="1"/>
            </a:xfrm>
            <a:prstGeom prst="line">
              <a:avLst/>
            </a:prstGeom>
            <a:ln w="0" cap="flat" cmpd="sng">
              <a:solidFill>
                <a:srgbClr val="000000"/>
              </a:solidFill>
              <a:prstDash val="solid"/>
              <a:round/>
              <a:headEnd type="none" w="med" len="med"/>
              <a:tailEnd type="none" w="med" len="med"/>
            </a:ln>
          </p:spPr>
        </p:sp>
        <p:sp>
          <p:nvSpPr>
            <p:cNvPr id="51223" name="Line 24"/>
            <p:cNvSpPr/>
            <p:nvPr/>
          </p:nvSpPr>
          <p:spPr>
            <a:xfrm>
              <a:off x="2080" y="1152"/>
              <a:ext cx="1" cy="3"/>
            </a:xfrm>
            <a:prstGeom prst="line">
              <a:avLst/>
            </a:prstGeom>
            <a:ln w="0" cap="flat" cmpd="sng">
              <a:solidFill>
                <a:srgbClr val="000000"/>
              </a:solidFill>
              <a:prstDash val="solid"/>
              <a:round/>
              <a:headEnd type="none" w="med" len="med"/>
              <a:tailEnd type="none" w="med" len="med"/>
            </a:ln>
          </p:spPr>
        </p:sp>
        <p:sp>
          <p:nvSpPr>
            <p:cNvPr id="51224" name="Rectangle 25"/>
            <p:cNvSpPr/>
            <p:nvPr/>
          </p:nvSpPr>
          <p:spPr>
            <a:xfrm>
              <a:off x="2080"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25" name="Line 26"/>
            <p:cNvSpPr/>
            <p:nvPr/>
          </p:nvSpPr>
          <p:spPr>
            <a:xfrm>
              <a:off x="2080" y="1152"/>
              <a:ext cx="3" cy="1"/>
            </a:xfrm>
            <a:prstGeom prst="line">
              <a:avLst/>
            </a:prstGeom>
            <a:ln w="0" cap="flat" cmpd="sng">
              <a:solidFill>
                <a:srgbClr val="000000"/>
              </a:solidFill>
              <a:prstDash val="solid"/>
              <a:round/>
              <a:headEnd type="none" w="med" len="med"/>
              <a:tailEnd type="none" w="med" len="med"/>
            </a:ln>
          </p:spPr>
        </p:sp>
        <p:sp>
          <p:nvSpPr>
            <p:cNvPr id="51226" name="Line 27"/>
            <p:cNvSpPr/>
            <p:nvPr/>
          </p:nvSpPr>
          <p:spPr>
            <a:xfrm>
              <a:off x="2080" y="1152"/>
              <a:ext cx="1" cy="3"/>
            </a:xfrm>
            <a:prstGeom prst="line">
              <a:avLst/>
            </a:prstGeom>
            <a:ln w="0" cap="flat" cmpd="sng">
              <a:solidFill>
                <a:srgbClr val="000000"/>
              </a:solidFill>
              <a:prstDash val="solid"/>
              <a:round/>
              <a:headEnd type="none" w="med" len="med"/>
              <a:tailEnd type="none" w="med" len="med"/>
            </a:ln>
          </p:spPr>
        </p:sp>
        <p:sp>
          <p:nvSpPr>
            <p:cNvPr id="51227" name="Rectangle 28"/>
            <p:cNvSpPr/>
            <p:nvPr/>
          </p:nvSpPr>
          <p:spPr>
            <a:xfrm>
              <a:off x="2083" y="1152"/>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28" name="Line 29"/>
            <p:cNvSpPr/>
            <p:nvPr/>
          </p:nvSpPr>
          <p:spPr>
            <a:xfrm>
              <a:off x="2083" y="1152"/>
              <a:ext cx="609" cy="1"/>
            </a:xfrm>
            <a:prstGeom prst="line">
              <a:avLst/>
            </a:prstGeom>
            <a:ln w="0" cap="flat" cmpd="sng">
              <a:solidFill>
                <a:srgbClr val="000000"/>
              </a:solidFill>
              <a:prstDash val="solid"/>
              <a:round/>
              <a:headEnd type="none" w="med" len="med"/>
              <a:tailEnd type="none" w="med" len="med"/>
            </a:ln>
          </p:spPr>
        </p:sp>
        <p:sp>
          <p:nvSpPr>
            <p:cNvPr id="51229" name="Rectangle 30"/>
            <p:cNvSpPr/>
            <p:nvPr/>
          </p:nvSpPr>
          <p:spPr>
            <a:xfrm>
              <a:off x="2692" y="1152"/>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30" name="Line 31"/>
            <p:cNvSpPr/>
            <p:nvPr/>
          </p:nvSpPr>
          <p:spPr>
            <a:xfrm>
              <a:off x="2692" y="1152"/>
              <a:ext cx="4" cy="1"/>
            </a:xfrm>
            <a:prstGeom prst="line">
              <a:avLst/>
            </a:prstGeom>
            <a:ln w="0" cap="flat" cmpd="sng">
              <a:solidFill>
                <a:srgbClr val="000000"/>
              </a:solidFill>
              <a:prstDash val="solid"/>
              <a:round/>
              <a:headEnd type="none" w="med" len="med"/>
              <a:tailEnd type="none" w="med" len="med"/>
            </a:ln>
          </p:spPr>
        </p:sp>
        <p:sp>
          <p:nvSpPr>
            <p:cNvPr id="51231" name="Line 32"/>
            <p:cNvSpPr/>
            <p:nvPr/>
          </p:nvSpPr>
          <p:spPr>
            <a:xfrm>
              <a:off x="2692" y="1152"/>
              <a:ext cx="1" cy="3"/>
            </a:xfrm>
            <a:prstGeom prst="line">
              <a:avLst/>
            </a:prstGeom>
            <a:ln w="0" cap="flat" cmpd="sng">
              <a:solidFill>
                <a:srgbClr val="000000"/>
              </a:solidFill>
              <a:prstDash val="solid"/>
              <a:round/>
              <a:headEnd type="none" w="med" len="med"/>
              <a:tailEnd type="none" w="med" len="med"/>
            </a:ln>
          </p:spPr>
        </p:sp>
        <p:sp>
          <p:nvSpPr>
            <p:cNvPr id="51232" name="Rectangle 33"/>
            <p:cNvSpPr/>
            <p:nvPr/>
          </p:nvSpPr>
          <p:spPr>
            <a:xfrm>
              <a:off x="2692" y="1152"/>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33" name="Line 34"/>
            <p:cNvSpPr/>
            <p:nvPr/>
          </p:nvSpPr>
          <p:spPr>
            <a:xfrm>
              <a:off x="2692" y="1152"/>
              <a:ext cx="4" cy="1"/>
            </a:xfrm>
            <a:prstGeom prst="line">
              <a:avLst/>
            </a:prstGeom>
            <a:ln w="0" cap="flat" cmpd="sng">
              <a:solidFill>
                <a:srgbClr val="000000"/>
              </a:solidFill>
              <a:prstDash val="solid"/>
              <a:round/>
              <a:headEnd type="none" w="med" len="med"/>
              <a:tailEnd type="none" w="med" len="med"/>
            </a:ln>
          </p:spPr>
        </p:sp>
        <p:sp>
          <p:nvSpPr>
            <p:cNvPr id="51234" name="Line 35"/>
            <p:cNvSpPr/>
            <p:nvPr/>
          </p:nvSpPr>
          <p:spPr>
            <a:xfrm>
              <a:off x="2692" y="1152"/>
              <a:ext cx="1" cy="3"/>
            </a:xfrm>
            <a:prstGeom prst="line">
              <a:avLst/>
            </a:prstGeom>
            <a:ln w="0" cap="flat" cmpd="sng">
              <a:solidFill>
                <a:srgbClr val="000000"/>
              </a:solidFill>
              <a:prstDash val="solid"/>
              <a:round/>
              <a:headEnd type="none" w="med" len="med"/>
              <a:tailEnd type="none" w="med" len="med"/>
            </a:ln>
          </p:spPr>
        </p:sp>
        <p:sp>
          <p:nvSpPr>
            <p:cNvPr id="51235" name="Rectangle 36"/>
            <p:cNvSpPr/>
            <p:nvPr/>
          </p:nvSpPr>
          <p:spPr>
            <a:xfrm>
              <a:off x="1376" y="115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36" name="Line 37"/>
            <p:cNvSpPr/>
            <p:nvPr/>
          </p:nvSpPr>
          <p:spPr>
            <a:xfrm>
              <a:off x="1376" y="1155"/>
              <a:ext cx="1" cy="129"/>
            </a:xfrm>
            <a:prstGeom prst="line">
              <a:avLst/>
            </a:prstGeom>
            <a:ln w="0" cap="flat" cmpd="sng">
              <a:solidFill>
                <a:srgbClr val="000000"/>
              </a:solidFill>
              <a:prstDash val="solid"/>
              <a:round/>
              <a:headEnd type="none" w="med" len="med"/>
              <a:tailEnd type="none" w="med" len="med"/>
            </a:ln>
          </p:spPr>
        </p:sp>
        <p:sp>
          <p:nvSpPr>
            <p:cNvPr id="51237" name="Rectangle 38"/>
            <p:cNvSpPr/>
            <p:nvPr/>
          </p:nvSpPr>
          <p:spPr>
            <a:xfrm>
              <a:off x="1989" y="115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38" name="Line 39"/>
            <p:cNvSpPr/>
            <p:nvPr/>
          </p:nvSpPr>
          <p:spPr>
            <a:xfrm>
              <a:off x="1989" y="1155"/>
              <a:ext cx="1" cy="129"/>
            </a:xfrm>
            <a:prstGeom prst="line">
              <a:avLst/>
            </a:prstGeom>
            <a:ln w="0" cap="flat" cmpd="sng">
              <a:solidFill>
                <a:srgbClr val="000000"/>
              </a:solidFill>
              <a:prstDash val="solid"/>
              <a:round/>
              <a:headEnd type="none" w="med" len="med"/>
              <a:tailEnd type="none" w="med" len="med"/>
            </a:ln>
          </p:spPr>
        </p:sp>
        <p:sp>
          <p:nvSpPr>
            <p:cNvPr id="51239" name="Rectangle 40"/>
            <p:cNvSpPr/>
            <p:nvPr/>
          </p:nvSpPr>
          <p:spPr>
            <a:xfrm>
              <a:off x="2080" y="115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40" name="Line 41"/>
            <p:cNvSpPr/>
            <p:nvPr/>
          </p:nvSpPr>
          <p:spPr>
            <a:xfrm>
              <a:off x="2080" y="1155"/>
              <a:ext cx="1" cy="129"/>
            </a:xfrm>
            <a:prstGeom prst="line">
              <a:avLst/>
            </a:prstGeom>
            <a:ln w="0" cap="flat" cmpd="sng">
              <a:solidFill>
                <a:srgbClr val="000000"/>
              </a:solidFill>
              <a:prstDash val="solid"/>
              <a:round/>
              <a:headEnd type="none" w="med" len="med"/>
              <a:tailEnd type="none" w="med" len="med"/>
            </a:ln>
          </p:spPr>
        </p:sp>
        <p:sp>
          <p:nvSpPr>
            <p:cNvPr id="51241" name="Rectangle 42"/>
            <p:cNvSpPr/>
            <p:nvPr/>
          </p:nvSpPr>
          <p:spPr>
            <a:xfrm>
              <a:off x="2692" y="1155"/>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42" name="Line 43"/>
            <p:cNvSpPr/>
            <p:nvPr/>
          </p:nvSpPr>
          <p:spPr>
            <a:xfrm>
              <a:off x="2692" y="1155"/>
              <a:ext cx="1" cy="129"/>
            </a:xfrm>
            <a:prstGeom prst="line">
              <a:avLst/>
            </a:prstGeom>
            <a:ln w="0" cap="flat" cmpd="sng">
              <a:solidFill>
                <a:srgbClr val="000000"/>
              </a:solidFill>
              <a:prstDash val="solid"/>
              <a:round/>
              <a:headEnd type="none" w="med" len="med"/>
              <a:tailEnd type="none" w="med" len="med"/>
            </a:ln>
          </p:spPr>
        </p:sp>
        <p:sp>
          <p:nvSpPr>
            <p:cNvPr id="51243" name="Rectangle 44"/>
            <p:cNvSpPr/>
            <p:nvPr/>
          </p:nvSpPr>
          <p:spPr>
            <a:xfrm>
              <a:off x="1491" y="1290"/>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Seq = 1</a:t>
              </a:r>
              <a:endParaRPr lang="en-US" altLang="zh-CN" sz="2400" dirty="0">
                <a:latin typeface="Tahoma" panose="020B0604030504040204" pitchFamily="34" charset="0"/>
                <a:ea typeface="宋体" pitchFamily="2" charset="-122"/>
              </a:endParaRPr>
            </a:p>
          </p:txBody>
        </p:sp>
        <p:sp>
          <p:nvSpPr>
            <p:cNvPr id="51244" name="Rectangle 45"/>
            <p:cNvSpPr/>
            <p:nvPr/>
          </p:nvSpPr>
          <p:spPr>
            <a:xfrm>
              <a:off x="2356" y="1290"/>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1</a:t>
              </a:r>
              <a:endParaRPr lang="en-US" altLang="zh-CN" sz="2400" dirty="0">
                <a:latin typeface="Tahoma" panose="020B0604030504040204" pitchFamily="34" charset="0"/>
                <a:ea typeface="宋体" pitchFamily="2" charset="-122"/>
              </a:endParaRPr>
            </a:p>
          </p:txBody>
        </p:sp>
        <p:sp>
          <p:nvSpPr>
            <p:cNvPr id="51245" name="Rectangle 46"/>
            <p:cNvSpPr/>
            <p:nvPr/>
          </p:nvSpPr>
          <p:spPr>
            <a:xfrm>
              <a:off x="1376" y="1284"/>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46" name="Line 47"/>
            <p:cNvSpPr/>
            <p:nvPr/>
          </p:nvSpPr>
          <p:spPr>
            <a:xfrm>
              <a:off x="1376" y="1284"/>
              <a:ext cx="3" cy="1"/>
            </a:xfrm>
            <a:prstGeom prst="line">
              <a:avLst/>
            </a:prstGeom>
            <a:ln w="0" cap="flat" cmpd="sng">
              <a:solidFill>
                <a:srgbClr val="000000"/>
              </a:solidFill>
              <a:prstDash val="solid"/>
              <a:round/>
              <a:headEnd type="none" w="med" len="med"/>
              <a:tailEnd type="none" w="med" len="med"/>
            </a:ln>
          </p:spPr>
        </p:sp>
        <p:sp>
          <p:nvSpPr>
            <p:cNvPr id="51247" name="Line 48"/>
            <p:cNvSpPr/>
            <p:nvPr/>
          </p:nvSpPr>
          <p:spPr>
            <a:xfrm>
              <a:off x="1376" y="1284"/>
              <a:ext cx="1" cy="4"/>
            </a:xfrm>
            <a:prstGeom prst="line">
              <a:avLst/>
            </a:prstGeom>
            <a:ln w="0" cap="flat" cmpd="sng">
              <a:solidFill>
                <a:srgbClr val="000000"/>
              </a:solidFill>
              <a:prstDash val="solid"/>
              <a:round/>
              <a:headEnd type="none" w="med" len="med"/>
              <a:tailEnd type="none" w="med" len="med"/>
            </a:ln>
          </p:spPr>
        </p:sp>
        <p:sp>
          <p:nvSpPr>
            <p:cNvPr id="51248" name="Rectangle 49"/>
            <p:cNvSpPr/>
            <p:nvPr/>
          </p:nvSpPr>
          <p:spPr>
            <a:xfrm>
              <a:off x="1379" y="1284"/>
              <a:ext cx="610"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49" name="Line 50"/>
            <p:cNvSpPr/>
            <p:nvPr/>
          </p:nvSpPr>
          <p:spPr>
            <a:xfrm>
              <a:off x="1379" y="1284"/>
              <a:ext cx="610" cy="1"/>
            </a:xfrm>
            <a:prstGeom prst="line">
              <a:avLst/>
            </a:prstGeom>
            <a:ln w="0" cap="flat" cmpd="sng">
              <a:solidFill>
                <a:srgbClr val="000000"/>
              </a:solidFill>
              <a:prstDash val="solid"/>
              <a:round/>
              <a:headEnd type="none" w="med" len="med"/>
              <a:tailEnd type="none" w="med" len="med"/>
            </a:ln>
          </p:spPr>
        </p:sp>
        <p:sp>
          <p:nvSpPr>
            <p:cNvPr id="51250" name="Rectangle 51"/>
            <p:cNvSpPr/>
            <p:nvPr/>
          </p:nvSpPr>
          <p:spPr>
            <a:xfrm>
              <a:off x="1989" y="1284"/>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51" name="Line 52"/>
            <p:cNvSpPr/>
            <p:nvPr/>
          </p:nvSpPr>
          <p:spPr>
            <a:xfrm>
              <a:off x="1989" y="1284"/>
              <a:ext cx="3" cy="1"/>
            </a:xfrm>
            <a:prstGeom prst="line">
              <a:avLst/>
            </a:prstGeom>
            <a:ln w="0" cap="flat" cmpd="sng">
              <a:solidFill>
                <a:srgbClr val="000000"/>
              </a:solidFill>
              <a:prstDash val="solid"/>
              <a:round/>
              <a:headEnd type="none" w="med" len="med"/>
              <a:tailEnd type="none" w="med" len="med"/>
            </a:ln>
          </p:spPr>
        </p:sp>
        <p:sp>
          <p:nvSpPr>
            <p:cNvPr id="51252" name="Line 53"/>
            <p:cNvSpPr/>
            <p:nvPr/>
          </p:nvSpPr>
          <p:spPr>
            <a:xfrm>
              <a:off x="1989" y="1284"/>
              <a:ext cx="1" cy="4"/>
            </a:xfrm>
            <a:prstGeom prst="line">
              <a:avLst/>
            </a:prstGeom>
            <a:ln w="0" cap="flat" cmpd="sng">
              <a:solidFill>
                <a:srgbClr val="000000"/>
              </a:solidFill>
              <a:prstDash val="solid"/>
              <a:round/>
              <a:headEnd type="none" w="med" len="med"/>
              <a:tailEnd type="none" w="med" len="med"/>
            </a:ln>
          </p:spPr>
        </p:sp>
        <p:sp>
          <p:nvSpPr>
            <p:cNvPr id="51253" name="Rectangle 54"/>
            <p:cNvSpPr/>
            <p:nvPr/>
          </p:nvSpPr>
          <p:spPr>
            <a:xfrm>
              <a:off x="2080" y="1284"/>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54" name="Line 55"/>
            <p:cNvSpPr/>
            <p:nvPr/>
          </p:nvSpPr>
          <p:spPr>
            <a:xfrm>
              <a:off x="2080" y="1284"/>
              <a:ext cx="3" cy="1"/>
            </a:xfrm>
            <a:prstGeom prst="line">
              <a:avLst/>
            </a:prstGeom>
            <a:ln w="0" cap="flat" cmpd="sng">
              <a:solidFill>
                <a:srgbClr val="000000"/>
              </a:solidFill>
              <a:prstDash val="solid"/>
              <a:round/>
              <a:headEnd type="none" w="med" len="med"/>
              <a:tailEnd type="none" w="med" len="med"/>
            </a:ln>
          </p:spPr>
        </p:sp>
        <p:sp>
          <p:nvSpPr>
            <p:cNvPr id="51255" name="Line 56"/>
            <p:cNvSpPr/>
            <p:nvPr/>
          </p:nvSpPr>
          <p:spPr>
            <a:xfrm>
              <a:off x="2080" y="1284"/>
              <a:ext cx="1" cy="4"/>
            </a:xfrm>
            <a:prstGeom prst="line">
              <a:avLst/>
            </a:prstGeom>
            <a:ln w="0" cap="flat" cmpd="sng">
              <a:solidFill>
                <a:srgbClr val="000000"/>
              </a:solidFill>
              <a:prstDash val="solid"/>
              <a:round/>
              <a:headEnd type="none" w="med" len="med"/>
              <a:tailEnd type="none" w="med" len="med"/>
            </a:ln>
          </p:spPr>
        </p:sp>
        <p:sp>
          <p:nvSpPr>
            <p:cNvPr id="51256" name="Rectangle 57"/>
            <p:cNvSpPr/>
            <p:nvPr/>
          </p:nvSpPr>
          <p:spPr>
            <a:xfrm>
              <a:off x="2083" y="1284"/>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57" name="Line 58"/>
            <p:cNvSpPr/>
            <p:nvPr/>
          </p:nvSpPr>
          <p:spPr>
            <a:xfrm>
              <a:off x="2083" y="1284"/>
              <a:ext cx="609" cy="1"/>
            </a:xfrm>
            <a:prstGeom prst="line">
              <a:avLst/>
            </a:prstGeom>
            <a:ln w="0" cap="flat" cmpd="sng">
              <a:solidFill>
                <a:srgbClr val="000000"/>
              </a:solidFill>
              <a:prstDash val="solid"/>
              <a:round/>
              <a:headEnd type="none" w="med" len="med"/>
              <a:tailEnd type="none" w="med" len="med"/>
            </a:ln>
          </p:spPr>
        </p:sp>
        <p:sp>
          <p:nvSpPr>
            <p:cNvPr id="51258" name="Rectangle 59"/>
            <p:cNvSpPr/>
            <p:nvPr/>
          </p:nvSpPr>
          <p:spPr>
            <a:xfrm>
              <a:off x="2692" y="1284"/>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59" name="Line 60"/>
            <p:cNvSpPr/>
            <p:nvPr/>
          </p:nvSpPr>
          <p:spPr>
            <a:xfrm>
              <a:off x="2692" y="1284"/>
              <a:ext cx="4" cy="1"/>
            </a:xfrm>
            <a:prstGeom prst="line">
              <a:avLst/>
            </a:prstGeom>
            <a:ln w="0" cap="flat" cmpd="sng">
              <a:solidFill>
                <a:srgbClr val="000000"/>
              </a:solidFill>
              <a:prstDash val="solid"/>
              <a:round/>
              <a:headEnd type="none" w="med" len="med"/>
              <a:tailEnd type="none" w="med" len="med"/>
            </a:ln>
          </p:spPr>
        </p:sp>
        <p:sp>
          <p:nvSpPr>
            <p:cNvPr id="51260" name="Line 61"/>
            <p:cNvSpPr/>
            <p:nvPr/>
          </p:nvSpPr>
          <p:spPr>
            <a:xfrm>
              <a:off x="2692" y="1284"/>
              <a:ext cx="1" cy="4"/>
            </a:xfrm>
            <a:prstGeom prst="line">
              <a:avLst/>
            </a:prstGeom>
            <a:ln w="0" cap="flat" cmpd="sng">
              <a:solidFill>
                <a:srgbClr val="000000"/>
              </a:solidFill>
              <a:prstDash val="solid"/>
              <a:round/>
              <a:headEnd type="none" w="med" len="med"/>
              <a:tailEnd type="none" w="med" len="med"/>
            </a:ln>
          </p:spPr>
        </p:sp>
        <p:sp>
          <p:nvSpPr>
            <p:cNvPr id="51261" name="Rectangle 62"/>
            <p:cNvSpPr/>
            <p:nvPr/>
          </p:nvSpPr>
          <p:spPr>
            <a:xfrm>
              <a:off x="1376" y="1288"/>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62" name="Line 63"/>
            <p:cNvSpPr/>
            <p:nvPr/>
          </p:nvSpPr>
          <p:spPr>
            <a:xfrm>
              <a:off x="1376" y="1288"/>
              <a:ext cx="1" cy="129"/>
            </a:xfrm>
            <a:prstGeom prst="line">
              <a:avLst/>
            </a:prstGeom>
            <a:ln w="0" cap="flat" cmpd="sng">
              <a:solidFill>
                <a:srgbClr val="000000"/>
              </a:solidFill>
              <a:prstDash val="solid"/>
              <a:round/>
              <a:headEnd type="none" w="med" len="med"/>
              <a:tailEnd type="none" w="med" len="med"/>
            </a:ln>
          </p:spPr>
        </p:sp>
        <p:sp>
          <p:nvSpPr>
            <p:cNvPr id="51263" name="Rectangle 64"/>
            <p:cNvSpPr/>
            <p:nvPr/>
          </p:nvSpPr>
          <p:spPr>
            <a:xfrm>
              <a:off x="1989" y="1288"/>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64" name="Line 65"/>
            <p:cNvSpPr/>
            <p:nvPr/>
          </p:nvSpPr>
          <p:spPr>
            <a:xfrm>
              <a:off x="1989" y="1288"/>
              <a:ext cx="1" cy="129"/>
            </a:xfrm>
            <a:prstGeom prst="line">
              <a:avLst/>
            </a:prstGeom>
            <a:ln w="0" cap="flat" cmpd="sng">
              <a:solidFill>
                <a:srgbClr val="000000"/>
              </a:solidFill>
              <a:prstDash val="solid"/>
              <a:round/>
              <a:headEnd type="none" w="med" len="med"/>
              <a:tailEnd type="none" w="med" len="med"/>
            </a:ln>
          </p:spPr>
        </p:sp>
        <p:sp>
          <p:nvSpPr>
            <p:cNvPr id="51265" name="Rectangle 66"/>
            <p:cNvSpPr/>
            <p:nvPr/>
          </p:nvSpPr>
          <p:spPr>
            <a:xfrm>
              <a:off x="2080" y="1288"/>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66" name="Line 67"/>
            <p:cNvSpPr/>
            <p:nvPr/>
          </p:nvSpPr>
          <p:spPr>
            <a:xfrm>
              <a:off x="2080" y="1288"/>
              <a:ext cx="1" cy="129"/>
            </a:xfrm>
            <a:prstGeom prst="line">
              <a:avLst/>
            </a:prstGeom>
            <a:ln w="0" cap="flat" cmpd="sng">
              <a:solidFill>
                <a:srgbClr val="000000"/>
              </a:solidFill>
              <a:prstDash val="solid"/>
              <a:round/>
              <a:headEnd type="none" w="med" len="med"/>
              <a:tailEnd type="none" w="med" len="med"/>
            </a:ln>
          </p:spPr>
        </p:sp>
        <p:sp>
          <p:nvSpPr>
            <p:cNvPr id="51267" name="Rectangle 68"/>
            <p:cNvSpPr/>
            <p:nvPr/>
          </p:nvSpPr>
          <p:spPr>
            <a:xfrm>
              <a:off x="2692" y="1288"/>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68" name="Line 69"/>
            <p:cNvSpPr/>
            <p:nvPr/>
          </p:nvSpPr>
          <p:spPr>
            <a:xfrm>
              <a:off x="2692" y="1288"/>
              <a:ext cx="1" cy="129"/>
            </a:xfrm>
            <a:prstGeom prst="line">
              <a:avLst/>
            </a:prstGeom>
            <a:ln w="0" cap="flat" cmpd="sng">
              <a:solidFill>
                <a:srgbClr val="000000"/>
              </a:solidFill>
              <a:prstDash val="solid"/>
              <a:round/>
              <a:headEnd type="none" w="med" len="med"/>
              <a:tailEnd type="none" w="med" len="med"/>
            </a:ln>
          </p:spPr>
        </p:sp>
        <p:sp>
          <p:nvSpPr>
            <p:cNvPr id="51269" name="Rectangle 70"/>
            <p:cNvSpPr/>
            <p:nvPr/>
          </p:nvSpPr>
          <p:spPr>
            <a:xfrm>
              <a:off x="1491" y="1423"/>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Seq = 2</a:t>
              </a:r>
              <a:endParaRPr lang="en-US" altLang="zh-CN" sz="2400" dirty="0">
                <a:latin typeface="Tahoma" panose="020B0604030504040204" pitchFamily="34" charset="0"/>
                <a:ea typeface="宋体" pitchFamily="2" charset="-122"/>
              </a:endParaRPr>
            </a:p>
          </p:txBody>
        </p:sp>
        <p:sp>
          <p:nvSpPr>
            <p:cNvPr id="51270" name="Rectangle 71"/>
            <p:cNvSpPr/>
            <p:nvPr/>
          </p:nvSpPr>
          <p:spPr>
            <a:xfrm>
              <a:off x="2356" y="1423"/>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2</a:t>
              </a:r>
              <a:endParaRPr lang="en-US" altLang="zh-CN" sz="2400" dirty="0">
                <a:latin typeface="Tahoma" panose="020B0604030504040204" pitchFamily="34" charset="0"/>
                <a:ea typeface="宋体" pitchFamily="2" charset="-122"/>
              </a:endParaRPr>
            </a:p>
          </p:txBody>
        </p:sp>
        <p:sp>
          <p:nvSpPr>
            <p:cNvPr id="51271" name="Rectangle 72"/>
            <p:cNvSpPr/>
            <p:nvPr/>
          </p:nvSpPr>
          <p:spPr>
            <a:xfrm>
              <a:off x="1376" y="141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72" name="Line 73"/>
            <p:cNvSpPr/>
            <p:nvPr/>
          </p:nvSpPr>
          <p:spPr>
            <a:xfrm>
              <a:off x="1376" y="1418"/>
              <a:ext cx="3" cy="1"/>
            </a:xfrm>
            <a:prstGeom prst="line">
              <a:avLst/>
            </a:prstGeom>
            <a:ln w="0" cap="flat" cmpd="sng">
              <a:solidFill>
                <a:srgbClr val="000000"/>
              </a:solidFill>
              <a:prstDash val="solid"/>
              <a:round/>
              <a:headEnd type="none" w="med" len="med"/>
              <a:tailEnd type="none" w="med" len="med"/>
            </a:ln>
          </p:spPr>
        </p:sp>
        <p:sp>
          <p:nvSpPr>
            <p:cNvPr id="51273" name="Line 74"/>
            <p:cNvSpPr/>
            <p:nvPr/>
          </p:nvSpPr>
          <p:spPr>
            <a:xfrm>
              <a:off x="1376" y="1418"/>
              <a:ext cx="1" cy="3"/>
            </a:xfrm>
            <a:prstGeom prst="line">
              <a:avLst/>
            </a:prstGeom>
            <a:ln w="0" cap="flat" cmpd="sng">
              <a:solidFill>
                <a:srgbClr val="000000"/>
              </a:solidFill>
              <a:prstDash val="solid"/>
              <a:round/>
              <a:headEnd type="none" w="med" len="med"/>
              <a:tailEnd type="none" w="med" len="med"/>
            </a:ln>
          </p:spPr>
        </p:sp>
        <p:sp>
          <p:nvSpPr>
            <p:cNvPr id="51274" name="Rectangle 75"/>
            <p:cNvSpPr/>
            <p:nvPr/>
          </p:nvSpPr>
          <p:spPr>
            <a:xfrm>
              <a:off x="1379" y="1418"/>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75" name="Line 76"/>
            <p:cNvSpPr/>
            <p:nvPr/>
          </p:nvSpPr>
          <p:spPr>
            <a:xfrm>
              <a:off x="1379" y="1418"/>
              <a:ext cx="610" cy="1"/>
            </a:xfrm>
            <a:prstGeom prst="line">
              <a:avLst/>
            </a:prstGeom>
            <a:ln w="0" cap="flat" cmpd="sng">
              <a:solidFill>
                <a:srgbClr val="000000"/>
              </a:solidFill>
              <a:prstDash val="solid"/>
              <a:round/>
              <a:headEnd type="none" w="med" len="med"/>
              <a:tailEnd type="none" w="med" len="med"/>
            </a:ln>
          </p:spPr>
        </p:sp>
        <p:sp>
          <p:nvSpPr>
            <p:cNvPr id="51276" name="Rectangle 77"/>
            <p:cNvSpPr/>
            <p:nvPr/>
          </p:nvSpPr>
          <p:spPr>
            <a:xfrm>
              <a:off x="1989" y="141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77" name="Line 78"/>
            <p:cNvSpPr/>
            <p:nvPr/>
          </p:nvSpPr>
          <p:spPr>
            <a:xfrm>
              <a:off x="1989" y="1418"/>
              <a:ext cx="3" cy="1"/>
            </a:xfrm>
            <a:prstGeom prst="line">
              <a:avLst/>
            </a:prstGeom>
            <a:ln w="0" cap="flat" cmpd="sng">
              <a:solidFill>
                <a:srgbClr val="000000"/>
              </a:solidFill>
              <a:prstDash val="solid"/>
              <a:round/>
              <a:headEnd type="none" w="med" len="med"/>
              <a:tailEnd type="none" w="med" len="med"/>
            </a:ln>
          </p:spPr>
        </p:sp>
        <p:sp>
          <p:nvSpPr>
            <p:cNvPr id="51278" name="Line 79"/>
            <p:cNvSpPr/>
            <p:nvPr/>
          </p:nvSpPr>
          <p:spPr>
            <a:xfrm>
              <a:off x="1989" y="1418"/>
              <a:ext cx="1" cy="3"/>
            </a:xfrm>
            <a:prstGeom prst="line">
              <a:avLst/>
            </a:prstGeom>
            <a:ln w="0" cap="flat" cmpd="sng">
              <a:solidFill>
                <a:srgbClr val="000000"/>
              </a:solidFill>
              <a:prstDash val="solid"/>
              <a:round/>
              <a:headEnd type="none" w="med" len="med"/>
              <a:tailEnd type="none" w="med" len="med"/>
            </a:ln>
          </p:spPr>
        </p:sp>
        <p:sp>
          <p:nvSpPr>
            <p:cNvPr id="51279" name="Rectangle 80"/>
            <p:cNvSpPr/>
            <p:nvPr/>
          </p:nvSpPr>
          <p:spPr>
            <a:xfrm>
              <a:off x="2080" y="141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80" name="Line 81"/>
            <p:cNvSpPr/>
            <p:nvPr/>
          </p:nvSpPr>
          <p:spPr>
            <a:xfrm>
              <a:off x="2080" y="1418"/>
              <a:ext cx="3" cy="1"/>
            </a:xfrm>
            <a:prstGeom prst="line">
              <a:avLst/>
            </a:prstGeom>
            <a:ln w="0" cap="flat" cmpd="sng">
              <a:solidFill>
                <a:srgbClr val="000000"/>
              </a:solidFill>
              <a:prstDash val="solid"/>
              <a:round/>
              <a:headEnd type="none" w="med" len="med"/>
              <a:tailEnd type="none" w="med" len="med"/>
            </a:ln>
          </p:spPr>
        </p:sp>
        <p:sp>
          <p:nvSpPr>
            <p:cNvPr id="51281" name="Line 82"/>
            <p:cNvSpPr/>
            <p:nvPr/>
          </p:nvSpPr>
          <p:spPr>
            <a:xfrm>
              <a:off x="2080" y="1418"/>
              <a:ext cx="1" cy="3"/>
            </a:xfrm>
            <a:prstGeom prst="line">
              <a:avLst/>
            </a:prstGeom>
            <a:ln w="0" cap="flat" cmpd="sng">
              <a:solidFill>
                <a:srgbClr val="000000"/>
              </a:solidFill>
              <a:prstDash val="solid"/>
              <a:round/>
              <a:headEnd type="none" w="med" len="med"/>
              <a:tailEnd type="none" w="med" len="med"/>
            </a:ln>
          </p:spPr>
        </p:sp>
        <p:sp>
          <p:nvSpPr>
            <p:cNvPr id="51282" name="Rectangle 83"/>
            <p:cNvSpPr/>
            <p:nvPr/>
          </p:nvSpPr>
          <p:spPr>
            <a:xfrm>
              <a:off x="2083" y="1418"/>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83" name="Line 84"/>
            <p:cNvSpPr/>
            <p:nvPr/>
          </p:nvSpPr>
          <p:spPr>
            <a:xfrm>
              <a:off x="2083" y="1418"/>
              <a:ext cx="609" cy="1"/>
            </a:xfrm>
            <a:prstGeom prst="line">
              <a:avLst/>
            </a:prstGeom>
            <a:ln w="0" cap="flat" cmpd="sng">
              <a:solidFill>
                <a:srgbClr val="000000"/>
              </a:solidFill>
              <a:prstDash val="solid"/>
              <a:round/>
              <a:headEnd type="none" w="med" len="med"/>
              <a:tailEnd type="none" w="med" len="med"/>
            </a:ln>
          </p:spPr>
        </p:sp>
        <p:sp>
          <p:nvSpPr>
            <p:cNvPr id="51284" name="Rectangle 85"/>
            <p:cNvSpPr/>
            <p:nvPr/>
          </p:nvSpPr>
          <p:spPr>
            <a:xfrm>
              <a:off x="2692" y="1418"/>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85" name="Line 86"/>
            <p:cNvSpPr/>
            <p:nvPr/>
          </p:nvSpPr>
          <p:spPr>
            <a:xfrm>
              <a:off x="2692" y="1418"/>
              <a:ext cx="4" cy="1"/>
            </a:xfrm>
            <a:prstGeom prst="line">
              <a:avLst/>
            </a:prstGeom>
            <a:ln w="0" cap="flat" cmpd="sng">
              <a:solidFill>
                <a:srgbClr val="000000"/>
              </a:solidFill>
              <a:prstDash val="solid"/>
              <a:round/>
              <a:headEnd type="none" w="med" len="med"/>
              <a:tailEnd type="none" w="med" len="med"/>
            </a:ln>
          </p:spPr>
        </p:sp>
        <p:sp>
          <p:nvSpPr>
            <p:cNvPr id="51286" name="Line 87"/>
            <p:cNvSpPr/>
            <p:nvPr/>
          </p:nvSpPr>
          <p:spPr>
            <a:xfrm>
              <a:off x="2692" y="1418"/>
              <a:ext cx="1" cy="3"/>
            </a:xfrm>
            <a:prstGeom prst="line">
              <a:avLst/>
            </a:prstGeom>
            <a:ln w="0" cap="flat" cmpd="sng">
              <a:solidFill>
                <a:srgbClr val="000000"/>
              </a:solidFill>
              <a:prstDash val="solid"/>
              <a:round/>
              <a:headEnd type="none" w="med" len="med"/>
              <a:tailEnd type="none" w="med" len="med"/>
            </a:ln>
          </p:spPr>
        </p:sp>
        <p:sp>
          <p:nvSpPr>
            <p:cNvPr id="51287" name="Rectangle 88"/>
            <p:cNvSpPr/>
            <p:nvPr/>
          </p:nvSpPr>
          <p:spPr>
            <a:xfrm>
              <a:off x="1376" y="142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88" name="Line 89"/>
            <p:cNvSpPr/>
            <p:nvPr/>
          </p:nvSpPr>
          <p:spPr>
            <a:xfrm>
              <a:off x="1376" y="1421"/>
              <a:ext cx="1" cy="129"/>
            </a:xfrm>
            <a:prstGeom prst="line">
              <a:avLst/>
            </a:prstGeom>
            <a:ln w="0" cap="flat" cmpd="sng">
              <a:solidFill>
                <a:srgbClr val="000000"/>
              </a:solidFill>
              <a:prstDash val="solid"/>
              <a:round/>
              <a:headEnd type="none" w="med" len="med"/>
              <a:tailEnd type="none" w="med" len="med"/>
            </a:ln>
          </p:spPr>
        </p:sp>
        <p:sp>
          <p:nvSpPr>
            <p:cNvPr id="51289" name="Rectangle 90"/>
            <p:cNvSpPr/>
            <p:nvPr/>
          </p:nvSpPr>
          <p:spPr>
            <a:xfrm>
              <a:off x="1989" y="142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90" name="Line 91"/>
            <p:cNvSpPr/>
            <p:nvPr/>
          </p:nvSpPr>
          <p:spPr>
            <a:xfrm>
              <a:off x="1989" y="1421"/>
              <a:ext cx="1" cy="129"/>
            </a:xfrm>
            <a:prstGeom prst="line">
              <a:avLst/>
            </a:prstGeom>
            <a:ln w="0" cap="flat" cmpd="sng">
              <a:solidFill>
                <a:srgbClr val="000000"/>
              </a:solidFill>
              <a:prstDash val="solid"/>
              <a:round/>
              <a:headEnd type="none" w="med" len="med"/>
              <a:tailEnd type="none" w="med" len="med"/>
            </a:ln>
          </p:spPr>
        </p:sp>
        <p:sp>
          <p:nvSpPr>
            <p:cNvPr id="51291" name="Rectangle 92"/>
            <p:cNvSpPr/>
            <p:nvPr/>
          </p:nvSpPr>
          <p:spPr>
            <a:xfrm>
              <a:off x="2080" y="142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92" name="Line 93"/>
            <p:cNvSpPr/>
            <p:nvPr/>
          </p:nvSpPr>
          <p:spPr>
            <a:xfrm>
              <a:off x="2080" y="1421"/>
              <a:ext cx="1" cy="129"/>
            </a:xfrm>
            <a:prstGeom prst="line">
              <a:avLst/>
            </a:prstGeom>
            <a:ln w="0" cap="flat" cmpd="sng">
              <a:solidFill>
                <a:srgbClr val="000000"/>
              </a:solidFill>
              <a:prstDash val="solid"/>
              <a:round/>
              <a:headEnd type="none" w="med" len="med"/>
              <a:tailEnd type="none" w="med" len="med"/>
            </a:ln>
          </p:spPr>
        </p:sp>
        <p:sp>
          <p:nvSpPr>
            <p:cNvPr id="51293" name="Rectangle 94"/>
            <p:cNvSpPr/>
            <p:nvPr/>
          </p:nvSpPr>
          <p:spPr>
            <a:xfrm>
              <a:off x="2692" y="1421"/>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94" name="Line 95"/>
            <p:cNvSpPr/>
            <p:nvPr/>
          </p:nvSpPr>
          <p:spPr>
            <a:xfrm>
              <a:off x="2692" y="1421"/>
              <a:ext cx="1" cy="129"/>
            </a:xfrm>
            <a:prstGeom prst="line">
              <a:avLst/>
            </a:prstGeom>
            <a:ln w="0" cap="flat" cmpd="sng">
              <a:solidFill>
                <a:srgbClr val="000000"/>
              </a:solidFill>
              <a:prstDash val="solid"/>
              <a:round/>
              <a:headEnd type="none" w="med" len="med"/>
              <a:tailEnd type="none" w="med" len="med"/>
            </a:ln>
          </p:spPr>
        </p:sp>
        <p:sp>
          <p:nvSpPr>
            <p:cNvPr id="51295" name="Rectangle 96"/>
            <p:cNvSpPr/>
            <p:nvPr/>
          </p:nvSpPr>
          <p:spPr>
            <a:xfrm>
              <a:off x="1491" y="1555"/>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Seq = 3</a:t>
              </a:r>
              <a:endParaRPr lang="en-US" altLang="zh-CN" sz="2400" dirty="0">
                <a:latin typeface="Tahoma" panose="020B0604030504040204" pitchFamily="34" charset="0"/>
                <a:ea typeface="宋体" pitchFamily="2" charset="-122"/>
              </a:endParaRPr>
            </a:p>
          </p:txBody>
        </p:sp>
        <p:sp>
          <p:nvSpPr>
            <p:cNvPr id="51296" name="Rectangle 97"/>
            <p:cNvSpPr/>
            <p:nvPr/>
          </p:nvSpPr>
          <p:spPr>
            <a:xfrm>
              <a:off x="2356" y="1555"/>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3</a:t>
              </a:r>
              <a:endParaRPr lang="en-US" altLang="zh-CN" sz="2400" dirty="0">
                <a:latin typeface="Tahoma" panose="020B0604030504040204" pitchFamily="34" charset="0"/>
                <a:ea typeface="宋体" pitchFamily="2" charset="-122"/>
              </a:endParaRPr>
            </a:p>
          </p:txBody>
        </p:sp>
        <p:sp>
          <p:nvSpPr>
            <p:cNvPr id="51297" name="Rectangle 98"/>
            <p:cNvSpPr/>
            <p:nvPr/>
          </p:nvSpPr>
          <p:spPr>
            <a:xfrm>
              <a:off x="4712" y="1555"/>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Ack = 7</a:t>
              </a:r>
              <a:endParaRPr lang="en-US" altLang="zh-CN" sz="2400" dirty="0">
                <a:latin typeface="Tahoma" panose="020B0604030504040204" pitchFamily="34" charset="0"/>
                <a:ea typeface="宋体" pitchFamily="2" charset="-122"/>
              </a:endParaRPr>
            </a:p>
          </p:txBody>
        </p:sp>
        <p:sp>
          <p:nvSpPr>
            <p:cNvPr id="51298" name="Rectangle 99"/>
            <p:cNvSpPr/>
            <p:nvPr/>
          </p:nvSpPr>
          <p:spPr>
            <a:xfrm>
              <a:off x="1376" y="1550"/>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99" name="Line 100"/>
            <p:cNvSpPr/>
            <p:nvPr/>
          </p:nvSpPr>
          <p:spPr>
            <a:xfrm>
              <a:off x="1376" y="1550"/>
              <a:ext cx="3" cy="1"/>
            </a:xfrm>
            <a:prstGeom prst="line">
              <a:avLst/>
            </a:prstGeom>
            <a:ln w="0" cap="flat" cmpd="sng">
              <a:solidFill>
                <a:srgbClr val="000000"/>
              </a:solidFill>
              <a:prstDash val="solid"/>
              <a:round/>
              <a:headEnd type="none" w="med" len="med"/>
              <a:tailEnd type="none" w="med" len="med"/>
            </a:ln>
          </p:spPr>
        </p:sp>
        <p:sp>
          <p:nvSpPr>
            <p:cNvPr id="51300" name="Line 101"/>
            <p:cNvSpPr/>
            <p:nvPr/>
          </p:nvSpPr>
          <p:spPr>
            <a:xfrm>
              <a:off x="1376" y="1550"/>
              <a:ext cx="1" cy="3"/>
            </a:xfrm>
            <a:prstGeom prst="line">
              <a:avLst/>
            </a:prstGeom>
            <a:ln w="0" cap="flat" cmpd="sng">
              <a:solidFill>
                <a:srgbClr val="000000"/>
              </a:solidFill>
              <a:prstDash val="solid"/>
              <a:round/>
              <a:headEnd type="none" w="med" len="med"/>
              <a:tailEnd type="none" w="med" len="med"/>
            </a:ln>
          </p:spPr>
        </p:sp>
        <p:sp>
          <p:nvSpPr>
            <p:cNvPr id="51301" name="Rectangle 102"/>
            <p:cNvSpPr/>
            <p:nvPr/>
          </p:nvSpPr>
          <p:spPr>
            <a:xfrm>
              <a:off x="1379" y="1550"/>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02" name="Line 103"/>
            <p:cNvSpPr/>
            <p:nvPr/>
          </p:nvSpPr>
          <p:spPr>
            <a:xfrm>
              <a:off x="1379" y="1550"/>
              <a:ext cx="610" cy="1"/>
            </a:xfrm>
            <a:prstGeom prst="line">
              <a:avLst/>
            </a:prstGeom>
            <a:ln w="0" cap="flat" cmpd="sng">
              <a:solidFill>
                <a:srgbClr val="000000"/>
              </a:solidFill>
              <a:prstDash val="solid"/>
              <a:round/>
              <a:headEnd type="none" w="med" len="med"/>
              <a:tailEnd type="none" w="med" len="med"/>
            </a:ln>
          </p:spPr>
        </p:sp>
        <p:sp>
          <p:nvSpPr>
            <p:cNvPr id="51303" name="Rectangle 104"/>
            <p:cNvSpPr/>
            <p:nvPr/>
          </p:nvSpPr>
          <p:spPr>
            <a:xfrm>
              <a:off x="1989" y="1550"/>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04" name="Line 105"/>
            <p:cNvSpPr/>
            <p:nvPr/>
          </p:nvSpPr>
          <p:spPr>
            <a:xfrm>
              <a:off x="1989" y="1550"/>
              <a:ext cx="3" cy="1"/>
            </a:xfrm>
            <a:prstGeom prst="line">
              <a:avLst/>
            </a:prstGeom>
            <a:ln w="0" cap="flat" cmpd="sng">
              <a:solidFill>
                <a:srgbClr val="000000"/>
              </a:solidFill>
              <a:prstDash val="solid"/>
              <a:round/>
              <a:headEnd type="none" w="med" len="med"/>
              <a:tailEnd type="none" w="med" len="med"/>
            </a:ln>
          </p:spPr>
        </p:sp>
        <p:sp>
          <p:nvSpPr>
            <p:cNvPr id="51305" name="Line 106"/>
            <p:cNvSpPr/>
            <p:nvPr/>
          </p:nvSpPr>
          <p:spPr>
            <a:xfrm>
              <a:off x="1989" y="1550"/>
              <a:ext cx="1" cy="3"/>
            </a:xfrm>
            <a:prstGeom prst="line">
              <a:avLst/>
            </a:prstGeom>
            <a:ln w="0" cap="flat" cmpd="sng">
              <a:solidFill>
                <a:srgbClr val="000000"/>
              </a:solidFill>
              <a:prstDash val="solid"/>
              <a:round/>
              <a:headEnd type="none" w="med" len="med"/>
              <a:tailEnd type="none" w="med" len="med"/>
            </a:ln>
          </p:spPr>
        </p:sp>
        <p:sp>
          <p:nvSpPr>
            <p:cNvPr id="51306" name="Rectangle 107"/>
            <p:cNvSpPr/>
            <p:nvPr/>
          </p:nvSpPr>
          <p:spPr>
            <a:xfrm>
              <a:off x="2080" y="1550"/>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07" name="Line 108"/>
            <p:cNvSpPr/>
            <p:nvPr/>
          </p:nvSpPr>
          <p:spPr>
            <a:xfrm>
              <a:off x="2080" y="1550"/>
              <a:ext cx="3" cy="1"/>
            </a:xfrm>
            <a:prstGeom prst="line">
              <a:avLst/>
            </a:prstGeom>
            <a:ln w="0" cap="flat" cmpd="sng">
              <a:solidFill>
                <a:srgbClr val="000000"/>
              </a:solidFill>
              <a:prstDash val="solid"/>
              <a:round/>
              <a:headEnd type="none" w="med" len="med"/>
              <a:tailEnd type="none" w="med" len="med"/>
            </a:ln>
          </p:spPr>
        </p:sp>
        <p:sp>
          <p:nvSpPr>
            <p:cNvPr id="51308" name="Line 109"/>
            <p:cNvSpPr/>
            <p:nvPr/>
          </p:nvSpPr>
          <p:spPr>
            <a:xfrm>
              <a:off x="2080" y="1550"/>
              <a:ext cx="1" cy="3"/>
            </a:xfrm>
            <a:prstGeom prst="line">
              <a:avLst/>
            </a:prstGeom>
            <a:ln w="0" cap="flat" cmpd="sng">
              <a:solidFill>
                <a:srgbClr val="000000"/>
              </a:solidFill>
              <a:prstDash val="solid"/>
              <a:round/>
              <a:headEnd type="none" w="med" len="med"/>
              <a:tailEnd type="none" w="med" len="med"/>
            </a:ln>
          </p:spPr>
        </p:sp>
        <p:sp>
          <p:nvSpPr>
            <p:cNvPr id="51309" name="Rectangle 110"/>
            <p:cNvSpPr/>
            <p:nvPr/>
          </p:nvSpPr>
          <p:spPr>
            <a:xfrm>
              <a:off x="2083" y="1550"/>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10" name="Line 111"/>
            <p:cNvSpPr/>
            <p:nvPr/>
          </p:nvSpPr>
          <p:spPr>
            <a:xfrm>
              <a:off x="2083" y="1550"/>
              <a:ext cx="609" cy="1"/>
            </a:xfrm>
            <a:prstGeom prst="line">
              <a:avLst/>
            </a:prstGeom>
            <a:ln w="0" cap="flat" cmpd="sng">
              <a:solidFill>
                <a:srgbClr val="000000"/>
              </a:solidFill>
              <a:prstDash val="solid"/>
              <a:round/>
              <a:headEnd type="none" w="med" len="med"/>
              <a:tailEnd type="none" w="med" len="med"/>
            </a:ln>
          </p:spPr>
        </p:sp>
        <p:sp>
          <p:nvSpPr>
            <p:cNvPr id="51311" name="Rectangle 112"/>
            <p:cNvSpPr/>
            <p:nvPr/>
          </p:nvSpPr>
          <p:spPr>
            <a:xfrm>
              <a:off x="2692" y="1550"/>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12" name="Line 113"/>
            <p:cNvSpPr/>
            <p:nvPr/>
          </p:nvSpPr>
          <p:spPr>
            <a:xfrm>
              <a:off x="2692" y="1550"/>
              <a:ext cx="4" cy="1"/>
            </a:xfrm>
            <a:prstGeom prst="line">
              <a:avLst/>
            </a:prstGeom>
            <a:ln w="0" cap="flat" cmpd="sng">
              <a:solidFill>
                <a:srgbClr val="000000"/>
              </a:solidFill>
              <a:prstDash val="solid"/>
              <a:round/>
              <a:headEnd type="none" w="med" len="med"/>
              <a:tailEnd type="none" w="med" len="med"/>
            </a:ln>
          </p:spPr>
        </p:sp>
        <p:sp>
          <p:nvSpPr>
            <p:cNvPr id="51313" name="Line 114"/>
            <p:cNvSpPr/>
            <p:nvPr/>
          </p:nvSpPr>
          <p:spPr>
            <a:xfrm>
              <a:off x="2692" y="1550"/>
              <a:ext cx="1" cy="3"/>
            </a:xfrm>
            <a:prstGeom prst="line">
              <a:avLst/>
            </a:prstGeom>
            <a:ln w="0" cap="flat" cmpd="sng">
              <a:solidFill>
                <a:srgbClr val="000000"/>
              </a:solidFill>
              <a:prstDash val="solid"/>
              <a:round/>
              <a:headEnd type="none" w="med" len="med"/>
              <a:tailEnd type="none" w="med" len="med"/>
            </a:ln>
          </p:spPr>
        </p:sp>
        <p:sp>
          <p:nvSpPr>
            <p:cNvPr id="51314" name="Rectangle 115"/>
            <p:cNvSpPr/>
            <p:nvPr/>
          </p:nvSpPr>
          <p:spPr>
            <a:xfrm>
              <a:off x="4622" y="1550"/>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15" name="Line 116"/>
            <p:cNvSpPr/>
            <p:nvPr/>
          </p:nvSpPr>
          <p:spPr>
            <a:xfrm>
              <a:off x="4622" y="1550"/>
              <a:ext cx="4" cy="1"/>
            </a:xfrm>
            <a:prstGeom prst="line">
              <a:avLst/>
            </a:prstGeom>
            <a:ln w="0" cap="flat" cmpd="sng">
              <a:solidFill>
                <a:srgbClr val="000000"/>
              </a:solidFill>
              <a:prstDash val="solid"/>
              <a:round/>
              <a:headEnd type="none" w="med" len="med"/>
              <a:tailEnd type="none" w="med" len="med"/>
            </a:ln>
          </p:spPr>
        </p:sp>
        <p:sp>
          <p:nvSpPr>
            <p:cNvPr id="51316" name="Line 117"/>
            <p:cNvSpPr/>
            <p:nvPr/>
          </p:nvSpPr>
          <p:spPr>
            <a:xfrm>
              <a:off x="4622" y="1550"/>
              <a:ext cx="1" cy="3"/>
            </a:xfrm>
            <a:prstGeom prst="line">
              <a:avLst/>
            </a:prstGeom>
            <a:ln w="0" cap="flat" cmpd="sng">
              <a:solidFill>
                <a:srgbClr val="000000"/>
              </a:solidFill>
              <a:prstDash val="solid"/>
              <a:round/>
              <a:headEnd type="none" w="med" len="med"/>
              <a:tailEnd type="none" w="med" len="med"/>
            </a:ln>
          </p:spPr>
        </p:sp>
        <p:sp>
          <p:nvSpPr>
            <p:cNvPr id="51317" name="Rectangle 118"/>
            <p:cNvSpPr/>
            <p:nvPr/>
          </p:nvSpPr>
          <p:spPr>
            <a:xfrm>
              <a:off x="4622" y="1550"/>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18" name="Line 119"/>
            <p:cNvSpPr/>
            <p:nvPr/>
          </p:nvSpPr>
          <p:spPr>
            <a:xfrm>
              <a:off x="4622" y="1550"/>
              <a:ext cx="4" cy="1"/>
            </a:xfrm>
            <a:prstGeom prst="line">
              <a:avLst/>
            </a:prstGeom>
            <a:ln w="0" cap="flat" cmpd="sng">
              <a:solidFill>
                <a:srgbClr val="000000"/>
              </a:solidFill>
              <a:prstDash val="solid"/>
              <a:round/>
              <a:headEnd type="none" w="med" len="med"/>
              <a:tailEnd type="none" w="med" len="med"/>
            </a:ln>
          </p:spPr>
        </p:sp>
        <p:sp>
          <p:nvSpPr>
            <p:cNvPr id="51319" name="Line 120"/>
            <p:cNvSpPr/>
            <p:nvPr/>
          </p:nvSpPr>
          <p:spPr>
            <a:xfrm>
              <a:off x="4622" y="1550"/>
              <a:ext cx="1" cy="3"/>
            </a:xfrm>
            <a:prstGeom prst="line">
              <a:avLst/>
            </a:prstGeom>
            <a:ln w="0" cap="flat" cmpd="sng">
              <a:solidFill>
                <a:srgbClr val="000000"/>
              </a:solidFill>
              <a:prstDash val="solid"/>
              <a:round/>
              <a:headEnd type="none" w="med" len="med"/>
              <a:tailEnd type="none" w="med" len="med"/>
            </a:ln>
          </p:spPr>
        </p:sp>
        <p:sp>
          <p:nvSpPr>
            <p:cNvPr id="51320" name="Rectangle 121"/>
            <p:cNvSpPr/>
            <p:nvPr/>
          </p:nvSpPr>
          <p:spPr>
            <a:xfrm>
              <a:off x="4626" y="1550"/>
              <a:ext cx="578"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21" name="Line 122"/>
            <p:cNvSpPr/>
            <p:nvPr/>
          </p:nvSpPr>
          <p:spPr>
            <a:xfrm>
              <a:off x="4626" y="1550"/>
              <a:ext cx="578" cy="1"/>
            </a:xfrm>
            <a:prstGeom prst="line">
              <a:avLst/>
            </a:prstGeom>
            <a:ln w="0" cap="flat" cmpd="sng">
              <a:solidFill>
                <a:srgbClr val="000000"/>
              </a:solidFill>
              <a:prstDash val="solid"/>
              <a:round/>
              <a:headEnd type="none" w="med" len="med"/>
              <a:tailEnd type="none" w="med" len="med"/>
            </a:ln>
          </p:spPr>
        </p:sp>
        <p:sp>
          <p:nvSpPr>
            <p:cNvPr id="51322" name="Rectangle 123"/>
            <p:cNvSpPr/>
            <p:nvPr/>
          </p:nvSpPr>
          <p:spPr>
            <a:xfrm>
              <a:off x="5204" y="1550"/>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23" name="Line 124"/>
            <p:cNvSpPr/>
            <p:nvPr/>
          </p:nvSpPr>
          <p:spPr>
            <a:xfrm>
              <a:off x="5204" y="1550"/>
              <a:ext cx="4" cy="1"/>
            </a:xfrm>
            <a:prstGeom prst="line">
              <a:avLst/>
            </a:prstGeom>
            <a:ln w="0" cap="flat" cmpd="sng">
              <a:solidFill>
                <a:srgbClr val="000000"/>
              </a:solidFill>
              <a:prstDash val="solid"/>
              <a:round/>
              <a:headEnd type="none" w="med" len="med"/>
              <a:tailEnd type="none" w="med" len="med"/>
            </a:ln>
          </p:spPr>
        </p:sp>
        <p:sp>
          <p:nvSpPr>
            <p:cNvPr id="51324" name="Line 125"/>
            <p:cNvSpPr/>
            <p:nvPr/>
          </p:nvSpPr>
          <p:spPr>
            <a:xfrm>
              <a:off x="5204" y="1550"/>
              <a:ext cx="1" cy="3"/>
            </a:xfrm>
            <a:prstGeom prst="line">
              <a:avLst/>
            </a:prstGeom>
            <a:ln w="0" cap="flat" cmpd="sng">
              <a:solidFill>
                <a:srgbClr val="000000"/>
              </a:solidFill>
              <a:prstDash val="solid"/>
              <a:round/>
              <a:headEnd type="none" w="med" len="med"/>
              <a:tailEnd type="none" w="med" len="med"/>
            </a:ln>
          </p:spPr>
        </p:sp>
        <p:sp>
          <p:nvSpPr>
            <p:cNvPr id="51325" name="Rectangle 126"/>
            <p:cNvSpPr/>
            <p:nvPr/>
          </p:nvSpPr>
          <p:spPr>
            <a:xfrm>
              <a:off x="5205" y="1550"/>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26" name="Line 127"/>
            <p:cNvSpPr/>
            <p:nvPr/>
          </p:nvSpPr>
          <p:spPr>
            <a:xfrm>
              <a:off x="5205" y="1550"/>
              <a:ext cx="3" cy="1"/>
            </a:xfrm>
            <a:prstGeom prst="line">
              <a:avLst/>
            </a:prstGeom>
            <a:ln w="0" cap="flat" cmpd="sng">
              <a:solidFill>
                <a:srgbClr val="000000"/>
              </a:solidFill>
              <a:prstDash val="solid"/>
              <a:round/>
              <a:headEnd type="none" w="med" len="med"/>
              <a:tailEnd type="none" w="med" len="med"/>
            </a:ln>
          </p:spPr>
        </p:sp>
        <p:sp>
          <p:nvSpPr>
            <p:cNvPr id="51327" name="Line 128"/>
            <p:cNvSpPr/>
            <p:nvPr/>
          </p:nvSpPr>
          <p:spPr>
            <a:xfrm>
              <a:off x="5205" y="1550"/>
              <a:ext cx="1" cy="3"/>
            </a:xfrm>
            <a:prstGeom prst="line">
              <a:avLst/>
            </a:prstGeom>
            <a:ln w="0" cap="flat" cmpd="sng">
              <a:solidFill>
                <a:srgbClr val="000000"/>
              </a:solidFill>
              <a:prstDash val="solid"/>
              <a:round/>
              <a:headEnd type="none" w="med" len="med"/>
              <a:tailEnd type="none" w="med" len="med"/>
            </a:ln>
          </p:spPr>
        </p:sp>
        <p:sp>
          <p:nvSpPr>
            <p:cNvPr id="51328" name="Rectangle 129"/>
            <p:cNvSpPr/>
            <p:nvPr/>
          </p:nvSpPr>
          <p:spPr>
            <a:xfrm>
              <a:off x="5205" y="1550"/>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29" name="Line 130"/>
            <p:cNvSpPr/>
            <p:nvPr/>
          </p:nvSpPr>
          <p:spPr>
            <a:xfrm>
              <a:off x="5205" y="1550"/>
              <a:ext cx="3" cy="1"/>
            </a:xfrm>
            <a:prstGeom prst="line">
              <a:avLst/>
            </a:prstGeom>
            <a:ln w="0" cap="flat" cmpd="sng">
              <a:solidFill>
                <a:srgbClr val="000000"/>
              </a:solidFill>
              <a:prstDash val="solid"/>
              <a:round/>
              <a:headEnd type="none" w="med" len="med"/>
              <a:tailEnd type="none" w="med" len="med"/>
            </a:ln>
          </p:spPr>
        </p:sp>
        <p:sp>
          <p:nvSpPr>
            <p:cNvPr id="51330" name="Line 131"/>
            <p:cNvSpPr/>
            <p:nvPr/>
          </p:nvSpPr>
          <p:spPr>
            <a:xfrm>
              <a:off x="5205" y="1550"/>
              <a:ext cx="1" cy="3"/>
            </a:xfrm>
            <a:prstGeom prst="line">
              <a:avLst/>
            </a:prstGeom>
            <a:ln w="0" cap="flat" cmpd="sng">
              <a:solidFill>
                <a:srgbClr val="000000"/>
              </a:solidFill>
              <a:prstDash val="solid"/>
              <a:round/>
              <a:headEnd type="none" w="med" len="med"/>
              <a:tailEnd type="none" w="med" len="med"/>
            </a:ln>
          </p:spPr>
        </p:sp>
        <p:sp>
          <p:nvSpPr>
            <p:cNvPr id="51331" name="Rectangle 132"/>
            <p:cNvSpPr/>
            <p:nvPr/>
          </p:nvSpPr>
          <p:spPr>
            <a:xfrm>
              <a:off x="1376" y="1553"/>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32" name="Line 133"/>
            <p:cNvSpPr/>
            <p:nvPr/>
          </p:nvSpPr>
          <p:spPr>
            <a:xfrm>
              <a:off x="1376" y="1553"/>
              <a:ext cx="1" cy="129"/>
            </a:xfrm>
            <a:prstGeom prst="line">
              <a:avLst/>
            </a:prstGeom>
            <a:ln w="0" cap="flat" cmpd="sng">
              <a:solidFill>
                <a:srgbClr val="000000"/>
              </a:solidFill>
              <a:prstDash val="solid"/>
              <a:round/>
              <a:headEnd type="none" w="med" len="med"/>
              <a:tailEnd type="none" w="med" len="med"/>
            </a:ln>
          </p:spPr>
        </p:sp>
        <p:sp>
          <p:nvSpPr>
            <p:cNvPr id="51333" name="Rectangle 134"/>
            <p:cNvSpPr/>
            <p:nvPr/>
          </p:nvSpPr>
          <p:spPr>
            <a:xfrm>
              <a:off x="1989" y="1553"/>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34" name="Line 135"/>
            <p:cNvSpPr/>
            <p:nvPr/>
          </p:nvSpPr>
          <p:spPr>
            <a:xfrm>
              <a:off x="1989" y="1553"/>
              <a:ext cx="1" cy="129"/>
            </a:xfrm>
            <a:prstGeom prst="line">
              <a:avLst/>
            </a:prstGeom>
            <a:ln w="0" cap="flat" cmpd="sng">
              <a:solidFill>
                <a:srgbClr val="000000"/>
              </a:solidFill>
              <a:prstDash val="solid"/>
              <a:round/>
              <a:headEnd type="none" w="med" len="med"/>
              <a:tailEnd type="none" w="med" len="med"/>
            </a:ln>
          </p:spPr>
        </p:sp>
        <p:sp>
          <p:nvSpPr>
            <p:cNvPr id="51335" name="Rectangle 136"/>
            <p:cNvSpPr/>
            <p:nvPr/>
          </p:nvSpPr>
          <p:spPr>
            <a:xfrm>
              <a:off x="2080" y="1553"/>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36" name="Line 137"/>
            <p:cNvSpPr/>
            <p:nvPr/>
          </p:nvSpPr>
          <p:spPr>
            <a:xfrm>
              <a:off x="2080" y="1553"/>
              <a:ext cx="1" cy="129"/>
            </a:xfrm>
            <a:prstGeom prst="line">
              <a:avLst/>
            </a:prstGeom>
            <a:ln w="0" cap="flat" cmpd="sng">
              <a:solidFill>
                <a:srgbClr val="000000"/>
              </a:solidFill>
              <a:prstDash val="solid"/>
              <a:round/>
              <a:headEnd type="none" w="med" len="med"/>
              <a:tailEnd type="none" w="med" len="med"/>
            </a:ln>
          </p:spPr>
        </p:sp>
        <p:sp>
          <p:nvSpPr>
            <p:cNvPr id="51337" name="Rectangle 138"/>
            <p:cNvSpPr/>
            <p:nvPr/>
          </p:nvSpPr>
          <p:spPr>
            <a:xfrm>
              <a:off x="2692" y="1553"/>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38" name="Line 139"/>
            <p:cNvSpPr/>
            <p:nvPr/>
          </p:nvSpPr>
          <p:spPr>
            <a:xfrm>
              <a:off x="2692" y="1553"/>
              <a:ext cx="1" cy="129"/>
            </a:xfrm>
            <a:prstGeom prst="line">
              <a:avLst/>
            </a:prstGeom>
            <a:ln w="0" cap="flat" cmpd="sng">
              <a:solidFill>
                <a:srgbClr val="000000"/>
              </a:solidFill>
              <a:prstDash val="solid"/>
              <a:round/>
              <a:headEnd type="none" w="med" len="med"/>
              <a:tailEnd type="none" w="med" len="med"/>
            </a:ln>
          </p:spPr>
        </p:sp>
        <p:sp>
          <p:nvSpPr>
            <p:cNvPr id="51339" name="Rectangle 140"/>
            <p:cNvSpPr/>
            <p:nvPr/>
          </p:nvSpPr>
          <p:spPr>
            <a:xfrm>
              <a:off x="4622" y="1553"/>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40" name="Line 141"/>
            <p:cNvSpPr/>
            <p:nvPr/>
          </p:nvSpPr>
          <p:spPr>
            <a:xfrm>
              <a:off x="4622" y="1553"/>
              <a:ext cx="1" cy="129"/>
            </a:xfrm>
            <a:prstGeom prst="line">
              <a:avLst/>
            </a:prstGeom>
            <a:ln w="0" cap="flat" cmpd="sng">
              <a:solidFill>
                <a:srgbClr val="000000"/>
              </a:solidFill>
              <a:prstDash val="solid"/>
              <a:round/>
              <a:headEnd type="none" w="med" len="med"/>
              <a:tailEnd type="none" w="med" len="med"/>
            </a:ln>
          </p:spPr>
        </p:sp>
        <p:sp>
          <p:nvSpPr>
            <p:cNvPr id="51341" name="Rectangle 142"/>
            <p:cNvSpPr/>
            <p:nvPr/>
          </p:nvSpPr>
          <p:spPr>
            <a:xfrm>
              <a:off x="5205" y="1553"/>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42" name="Line 143"/>
            <p:cNvSpPr/>
            <p:nvPr/>
          </p:nvSpPr>
          <p:spPr>
            <a:xfrm>
              <a:off x="5205" y="1553"/>
              <a:ext cx="1" cy="129"/>
            </a:xfrm>
            <a:prstGeom prst="line">
              <a:avLst/>
            </a:prstGeom>
            <a:ln w="0" cap="flat" cmpd="sng">
              <a:solidFill>
                <a:srgbClr val="000000"/>
              </a:solidFill>
              <a:prstDash val="solid"/>
              <a:round/>
              <a:headEnd type="none" w="med" len="med"/>
              <a:tailEnd type="none" w="med" len="med"/>
            </a:ln>
          </p:spPr>
        </p:sp>
        <p:sp>
          <p:nvSpPr>
            <p:cNvPr id="51343" name="Rectangle 144"/>
            <p:cNvSpPr/>
            <p:nvPr/>
          </p:nvSpPr>
          <p:spPr>
            <a:xfrm>
              <a:off x="1491" y="1688"/>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Seq = 4</a:t>
              </a:r>
              <a:endParaRPr lang="en-US" altLang="zh-CN" sz="2400" dirty="0">
                <a:latin typeface="Tahoma" panose="020B0604030504040204" pitchFamily="34" charset="0"/>
                <a:ea typeface="宋体" pitchFamily="2" charset="-122"/>
              </a:endParaRPr>
            </a:p>
          </p:txBody>
        </p:sp>
        <p:sp>
          <p:nvSpPr>
            <p:cNvPr id="51344" name="Rectangle 145"/>
            <p:cNvSpPr/>
            <p:nvPr/>
          </p:nvSpPr>
          <p:spPr>
            <a:xfrm>
              <a:off x="2356" y="1688"/>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4</a:t>
              </a:r>
              <a:endParaRPr lang="en-US" altLang="zh-CN" sz="2400" dirty="0">
                <a:latin typeface="Tahoma" panose="020B0604030504040204" pitchFamily="34" charset="0"/>
                <a:ea typeface="宋体" pitchFamily="2" charset="-122"/>
              </a:endParaRPr>
            </a:p>
          </p:txBody>
        </p:sp>
        <p:sp>
          <p:nvSpPr>
            <p:cNvPr id="51345" name="Rectangle 146"/>
            <p:cNvSpPr/>
            <p:nvPr/>
          </p:nvSpPr>
          <p:spPr>
            <a:xfrm>
              <a:off x="4195" y="1688"/>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0</a:t>
              </a:r>
              <a:endParaRPr lang="en-US" altLang="zh-CN" sz="2400" dirty="0">
                <a:latin typeface="Tahoma" panose="020B0604030504040204" pitchFamily="34" charset="0"/>
                <a:ea typeface="宋体" pitchFamily="2" charset="-122"/>
              </a:endParaRPr>
            </a:p>
          </p:txBody>
        </p:sp>
        <p:sp>
          <p:nvSpPr>
            <p:cNvPr id="51346" name="Rectangle 147"/>
            <p:cNvSpPr/>
            <p:nvPr/>
          </p:nvSpPr>
          <p:spPr>
            <a:xfrm>
              <a:off x="4712" y="1688"/>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Ack = 0</a:t>
              </a:r>
              <a:endParaRPr lang="en-US" altLang="zh-CN" sz="2400" dirty="0">
                <a:latin typeface="Tahoma" panose="020B0604030504040204" pitchFamily="34" charset="0"/>
                <a:ea typeface="宋体" pitchFamily="2" charset="-122"/>
              </a:endParaRPr>
            </a:p>
          </p:txBody>
        </p:sp>
        <p:sp>
          <p:nvSpPr>
            <p:cNvPr id="51347" name="Rectangle 148"/>
            <p:cNvSpPr/>
            <p:nvPr/>
          </p:nvSpPr>
          <p:spPr>
            <a:xfrm>
              <a:off x="1376" y="1682"/>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48" name="Line 149"/>
            <p:cNvSpPr/>
            <p:nvPr/>
          </p:nvSpPr>
          <p:spPr>
            <a:xfrm>
              <a:off x="1376" y="1682"/>
              <a:ext cx="3" cy="1"/>
            </a:xfrm>
            <a:prstGeom prst="line">
              <a:avLst/>
            </a:prstGeom>
            <a:ln w="0" cap="flat" cmpd="sng">
              <a:solidFill>
                <a:srgbClr val="000000"/>
              </a:solidFill>
              <a:prstDash val="solid"/>
              <a:round/>
              <a:headEnd type="none" w="med" len="med"/>
              <a:tailEnd type="none" w="med" len="med"/>
            </a:ln>
          </p:spPr>
        </p:sp>
        <p:sp>
          <p:nvSpPr>
            <p:cNvPr id="51349" name="Line 150"/>
            <p:cNvSpPr/>
            <p:nvPr/>
          </p:nvSpPr>
          <p:spPr>
            <a:xfrm>
              <a:off x="1376" y="1682"/>
              <a:ext cx="1" cy="4"/>
            </a:xfrm>
            <a:prstGeom prst="line">
              <a:avLst/>
            </a:prstGeom>
            <a:ln w="0" cap="flat" cmpd="sng">
              <a:solidFill>
                <a:srgbClr val="000000"/>
              </a:solidFill>
              <a:prstDash val="solid"/>
              <a:round/>
              <a:headEnd type="none" w="med" len="med"/>
              <a:tailEnd type="none" w="med" len="med"/>
            </a:ln>
          </p:spPr>
        </p:sp>
        <p:sp>
          <p:nvSpPr>
            <p:cNvPr id="51350" name="Rectangle 151"/>
            <p:cNvSpPr/>
            <p:nvPr/>
          </p:nvSpPr>
          <p:spPr>
            <a:xfrm>
              <a:off x="1379" y="1682"/>
              <a:ext cx="610"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51" name="Line 152"/>
            <p:cNvSpPr/>
            <p:nvPr/>
          </p:nvSpPr>
          <p:spPr>
            <a:xfrm>
              <a:off x="1379" y="1682"/>
              <a:ext cx="610" cy="1"/>
            </a:xfrm>
            <a:prstGeom prst="line">
              <a:avLst/>
            </a:prstGeom>
            <a:ln w="0" cap="flat" cmpd="sng">
              <a:solidFill>
                <a:srgbClr val="000000"/>
              </a:solidFill>
              <a:prstDash val="solid"/>
              <a:round/>
              <a:headEnd type="none" w="med" len="med"/>
              <a:tailEnd type="none" w="med" len="med"/>
            </a:ln>
          </p:spPr>
        </p:sp>
        <p:sp>
          <p:nvSpPr>
            <p:cNvPr id="51352" name="Rectangle 153"/>
            <p:cNvSpPr/>
            <p:nvPr/>
          </p:nvSpPr>
          <p:spPr>
            <a:xfrm>
              <a:off x="1989" y="1682"/>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53" name="Line 154"/>
            <p:cNvSpPr/>
            <p:nvPr/>
          </p:nvSpPr>
          <p:spPr>
            <a:xfrm>
              <a:off x="1989" y="1682"/>
              <a:ext cx="3" cy="1"/>
            </a:xfrm>
            <a:prstGeom prst="line">
              <a:avLst/>
            </a:prstGeom>
            <a:ln w="0" cap="flat" cmpd="sng">
              <a:solidFill>
                <a:srgbClr val="000000"/>
              </a:solidFill>
              <a:prstDash val="solid"/>
              <a:round/>
              <a:headEnd type="none" w="med" len="med"/>
              <a:tailEnd type="none" w="med" len="med"/>
            </a:ln>
          </p:spPr>
        </p:sp>
        <p:sp>
          <p:nvSpPr>
            <p:cNvPr id="51354" name="Line 155"/>
            <p:cNvSpPr/>
            <p:nvPr/>
          </p:nvSpPr>
          <p:spPr>
            <a:xfrm>
              <a:off x="1989" y="1682"/>
              <a:ext cx="1" cy="4"/>
            </a:xfrm>
            <a:prstGeom prst="line">
              <a:avLst/>
            </a:prstGeom>
            <a:ln w="0" cap="flat" cmpd="sng">
              <a:solidFill>
                <a:srgbClr val="000000"/>
              </a:solidFill>
              <a:prstDash val="solid"/>
              <a:round/>
              <a:headEnd type="none" w="med" len="med"/>
              <a:tailEnd type="none" w="med" len="med"/>
            </a:ln>
          </p:spPr>
        </p:sp>
        <p:sp>
          <p:nvSpPr>
            <p:cNvPr id="51355" name="Rectangle 156"/>
            <p:cNvSpPr/>
            <p:nvPr/>
          </p:nvSpPr>
          <p:spPr>
            <a:xfrm>
              <a:off x="2080" y="1682"/>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56" name="Line 157"/>
            <p:cNvSpPr/>
            <p:nvPr/>
          </p:nvSpPr>
          <p:spPr>
            <a:xfrm>
              <a:off x="2080" y="1682"/>
              <a:ext cx="3" cy="1"/>
            </a:xfrm>
            <a:prstGeom prst="line">
              <a:avLst/>
            </a:prstGeom>
            <a:ln w="0" cap="flat" cmpd="sng">
              <a:solidFill>
                <a:srgbClr val="000000"/>
              </a:solidFill>
              <a:prstDash val="solid"/>
              <a:round/>
              <a:headEnd type="none" w="med" len="med"/>
              <a:tailEnd type="none" w="med" len="med"/>
            </a:ln>
          </p:spPr>
        </p:sp>
        <p:sp>
          <p:nvSpPr>
            <p:cNvPr id="51357" name="Line 158"/>
            <p:cNvSpPr/>
            <p:nvPr/>
          </p:nvSpPr>
          <p:spPr>
            <a:xfrm>
              <a:off x="2080" y="1682"/>
              <a:ext cx="1" cy="4"/>
            </a:xfrm>
            <a:prstGeom prst="line">
              <a:avLst/>
            </a:prstGeom>
            <a:ln w="0" cap="flat" cmpd="sng">
              <a:solidFill>
                <a:srgbClr val="000000"/>
              </a:solidFill>
              <a:prstDash val="solid"/>
              <a:round/>
              <a:headEnd type="none" w="med" len="med"/>
              <a:tailEnd type="none" w="med" len="med"/>
            </a:ln>
          </p:spPr>
        </p:sp>
        <p:sp>
          <p:nvSpPr>
            <p:cNvPr id="51358" name="Rectangle 159"/>
            <p:cNvSpPr/>
            <p:nvPr/>
          </p:nvSpPr>
          <p:spPr>
            <a:xfrm>
              <a:off x="2083" y="1682"/>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59" name="Line 160"/>
            <p:cNvSpPr/>
            <p:nvPr/>
          </p:nvSpPr>
          <p:spPr>
            <a:xfrm>
              <a:off x="2083" y="1682"/>
              <a:ext cx="609" cy="1"/>
            </a:xfrm>
            <a:prstGeom prst="line">
              <a:avLst/>
            </a:prstGeom>
            <a:ln w="0" cap="flat" cmpd="sng">
              <a:solidFill>
                <a:srgbClr val="000000"/>
              </a:solidFill>
              <a:prstDash val="solid"/>
              <a:round/>
              <a:headEnd type="none" w="med" len="med"/>
              <a:tailEnd type="none" w="med" len="med"/>
            </a:ln>
          </p:spPr>
        </p:sp>
        <p:sp>
          <p:nvSpPr>
            <p:cNvPr id="51360" name="Rectangle 161"/>
            <p:cNvSpPr/>
            <p:nvPr/>
          </p:nvSpPr>
          <p:spPr>
            <a:xfrm>
              <a:off x="2692"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61" name="Line 162"/>
            <p:cNvSpPr/>
            <p:nvPr/>
          </p:nvSpPr>
          <p:spPr>
            <a:xfrm>
              <a:off x="2692" y="1682"/>
              <a:ext cx="4" cy="1"/>
            </a:xfrm>
            <a:prstGeom prst="line">
              <a:avLst/>
            </a:prstGeom>
            <a:ln w="0" cap="flat" cmpd="sng">
              <a:solidFill>
                <a:srgbClr val="000000"/>
              </a:solidFill>
              <a:prstDash val="solid"/>
              <a:round/>
              <a:headEnd type="none" w="med" len="med"/>
              <a:tailEnd type="none" w="med" len="med"/>
            </a:ln>
          </p:spPr>
        </p:sp>
        <p:sp>
          <p:nvSpPr>
            <p:cNvPr id="51362" name="Line 163"/>
            <p:cNvSpPr/>
            <p:nvPr/>
          </p:nvSpPr>
          <p:spPr>
            <a:xfrm>
              <a:off x="2692" y="1682"/>
              <a:ext cx="1" cy="4"/>
            </a:xfrm>
            <a:prstGeom prst="line">
              <a:avLst/>
            </a:prstGeom>
            <a:ln w="0" cap="flat" cmpd="sng">
              <a:solidFill>
                <a:srgbClr val="000000"/>
              </a:solidFill>
              <a:prstDash val="solid"/>
              <a:round/>
              <a:headEnd type="none" w="med" len="med"/>
              <a:tailEnd type="none" w="med" len="med"/>
            </a:ln>
          </p:spPr>
        </p:sp>
        <p:sp>
          <p:nvSpPr>
            <p:cNvPr id="51363" name="Rectangle 164"/>
            <p:cNvSpPr/>
            <p:nvPr/>
          </p:nvSpPr>
          <p:spPr>
            <a:xfrm>
              <a:off x="3918"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64" name="Line 165"/>
            <p:cNvSpPr/>
            <p:nvPr/>
          </p:nvSpPr>
          <p:spPr>
            <a:xfrm>
              <a:off x="3918" y="1682"/>
              <a:ext cx="4" cy="1"/>
            </a:xfrm>
            <a:prstGeom prst="line">
              <a:avLst/>
            </a:prstGeom>
            <a:ln w="0" cap="flat" cmpd="sng">
              <a:solidFill>
                <a:srgbClr val="000000"/>
              </a:solidFill>
              <a:prstDash val="solid"/>
              <a:round/>
              <a:headEnd type="none" w="med" len="med"/>
              <a:tailEnd type="none" w="med" len="med"/>
            </a:ln>
          </p:spPr>
        </p:sp>
        <p:sp>
          <p:nvSpPr>
            <p:cNvPr id="51365" name="Line 166"/>
            <p:cNvSpPr/>
            <p:nvPr/>
          </p:nvSpPr>
          <p:spPr>
            <a:xfrm>
              <a:off x="3918" y="1682"/>
              <a:ext cx="1" cy="4"/>
            </a:xfrm>
            <a:prstGeom prst="line">
              <a:avLst/>
            </a:prstGeom>
            <a:ln w="0" cap="flat" cmpd="sng">
              <a:solidFill>
                <a:srgbClr val="000000"/>
              </a:solidFill>
              <a:prstDash val="solid"/>
              <a:round/>
              <a:headEnd type="none" w="med" len="med"/>
              <a:tailEnd type="none" w="med" len="med"/>
            </a:ln>
          </p:spPr>
        </p:sp>
        <p:sp>
          <p:nvSpPr>
            <p:cNvPr id="51366" name="Rectangle 167"/>
            <p:cNvSpPr/>
            <p:nvPr/>
          </p:nvSpPr>
          <p:spPr>
            <a:xfrm>
              <a:off x="3918"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67" name="Line 168"/>
            <p:cNvSpPr/>
            <p:nvPr/>
          </p:nvSpPr>
          <p:spPr>
            <a:xfrm>
              <a:off x="3918" y="1682"/>
              <a:ext cx="4" cy="1"/>
            </a:xfrm>
            <a:prstGeom prst="line">
              <a:avLst/>
            </a:prstGeom>
            <a:ln w="0" cap="flat" cmpd="sng">
              <a:solidFill>
                <a:srgbClr val="000000"/>
              </a:solidFill>
              <a:prstDash val="solid"/>
              <a:round/>
              <a:headEnd type="none" w="med" len="med"/>
              <a:tailEnd type="none" w="med" len="med"/>
            </a:ln>
          </p:spPr>
        </p:sp>
        <p:sp>
          <p:nvSpPr>
            <p:cNvPr id="51368" name="Line 169"/>
            <p:cNvSpPr/>
            <p:nvPr/>
          </p:nvSpPr>
          <p:spPr>
            <a:xfrm>
              <a:off x="3918" y="1682"/>
              <a:ext cx="1" cy="4"/>
            </a:xfrm>
            <a:prstGeom prst="line">
              <a:avLst/>
            </a:prstGeom>
            <a:ln w="0" cap="flat" cmpd="sng">
              <a:solidFill>
                <a:srgbClr val="000000"/>
              </a:solidFill>
              <a:prstDash val="solid"/>
              <a:round/>
              <a:headEnd type="none" w="med" len="med"/>
              <a:tailEnd type="none" w="med" len="med"/>
            </a:ln>
          </p:spPr>
        </p:sp>
        <p:sp>
          <p:nvSpPr>
            <p:cNvPr id="51369" name="Rectangle 170"/>
            <p:cNvSpPr/>
            <p:nvPr/>
          </p:nvSpPr>
          <p:spPr>
            <a:xfrm>
              <a:off x="3922" y="1682"/>
              <a:ext cx="608"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70" name="Line 171"/>
            <p:cNvSpPr/>
            <p:nvPr/>
          </p:nvSpPr>
          <p:spPr>
            <a:xfrm>
              <a:off x="3922" y="1682"/>
              <a:ext cx="608" cy="1"/>
            </a:xfrm>
            <a:prstGeom prst="line">
              <a:avLst/>
            </a:prstGeom>
            <a:ln w="0" cap="flat" cmpd="sng">
              <a:solidFill>
                <a:srgbClr val="000000"/>
              </a:solidFill>
              <a:prstDash val="solid"/>
              <a:round/>
              <a:headEnd type="none" w="med" len="med"/>
              <a:tailEnd type="none" w="med" len="med"/>
            </a:ln>
          </p:spPr>
        </p:sp>
        <p:sp>
          <p:nvSpPr>
            <p:cNvPr id="51371" name="Rectangle 172"/>
            <p:cNvSpPr/>
            <p:nvPr/>
          </p:nvSpPr>
          <p:spPr>
            <a:xfrm>
              <a:off x="4530"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72" name="Line 173"/>
            <p:cNvSpPr/>
            <p:nvPr/>
          </p:nvSpPr>
          <p:spPr>
            <a:xfrm>
              <a:off x="4530" y="1682"/>
              <a:ext cx="4" cy="1"/>
            </a:xfrm>
            <a:prstGeom prst="line">
              <a:avLst/>
            </a:prstGeom>
            <a:ln w="0" cap="flat" cmpd="sng">
              <a:solidFill>
                <a:srgbClr val="000000"/>
              </a:solidFill>
              <a:prstDash val="solid"/>
              <a:round/>
              <a:headEnd type="none" w="med" len="med"/>
              <a:tailEnd type="none" w="med" len="med"/>
            </a:ln>
          </p:spPr>
        </p:sp>
        <p:sp>
          <p:nvSpPr>
            <p:cNvPr id="51373" name="Line 174"/>
            <p:cNvSpPr/>
            <p:nvPr/>
          </p:nvSpPr>
          <p:spPr>
            <a:xfrm>
              <a:off x="4530" y="1682"/>
              <a:ext cx="1" cy="4"/>
            </a:xfrm>
            <a:prstGeom prst="line">
              <a:avLst/>
            </a:prstGeom>
            <a:ln w="0" cap="flat" cmpd="sng">
              <a:solidFill>
                <a:srgbClr val="000000"/>
              </a:solidFill>
              <a:prstDash val="solid"/>
              <a:round/>
              <a:headEnd type="none" w="med" len="med"/>
              <a:tailEnd type="none" w="med" len="med"/>
            </a:ln>
          </p:spPr>
        </p:sp>
        <p:sp>
          <p:nvSpPr>
            <p:cNvPr id="51374" name="Rectangle 175"/>
            <p:cNvSpPr/>
            <p:nvPr/>
          </p:nvSpPr>
          <p:spPr>
            <a:xfrm>
              <a:off x="4531"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75" name="Line 176"/>
            <p:cNvSpPr/>
            <p:nvPr/>
          </p:nvSpPr>
          <p:spPr>
            <a:xfrm>
              <a:off x="4531" y="1682"/>
              <a:ext cx="4" cy="1"/>
            </a:xfrm>
            <a:prstGeom prst="line">
              <a:avLst/>
            </a:prstGeom>
            <a:ln w="0" cap="flat" cmpd="sng">
              <a:solidFill>
                <a:srgbClr val="000000"/>
              </a:solidFill>
              <a:prstDash val="solid"/>
              <a:round/>
              <a:headEnd type="none" w="med" len="med"/>
              <a:tailEnd type="none" w="med" len="med"/>
            </a:ln>
          </p:spPr>
        </p:sp>
        <p:sp>
          <p:nvSpPr>
            <p:cNvPr id="51376" name="Line 177"/>
            <p:cNvSpPr/>
            <p:nvPr/>
          </p:nvSpPr>
          <p:spPr>
            <a:xfrm>
              <a:off x="4531" y="1682"/>
              <a:ext cx="1" cy="4"/>
            </a:xfrm>
            <a:prstGeom prst="line">
              <a:avLst/>
            </a:prstGeom>
            <a:ln w="0" cap="flat" cmpd="sng">
              <a:solidFill>
                <a:srgbClr val="000000"/>
              </a:solidFill>
              <a:prstDash val="solid"/>
              <a:round/>
              <a:headEnd type="none" w="med" len="med"/>
              <a:tailEnd type="none" w="med" len="med"/>
            </a:ln>
          </p:spPr>
        </p:sp>
        <p:sp>
          <p:nvSpPr>
            <p:cNvPr id="51377" name="Rectangle 178"/>
            <p:cNvSpPr/>
            <p:nvPr/>
          </p:nvSpPr>
          <p:spPr>
            <a:xfrm>
              <a:off x="4531"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78" name="Line 179"/>
            <p:cNvSpPr/>
            <p:nvPr/>
          </p:nvSpPr>
          <p:spPr>
            <a:xfrm>
              <a:off x="4531" y="1682"/>
              <a:ext cx="4" cy="1"/>
            </a:xfrm>
            <a:prstGeom prst="line">
              <a:avLst/>
            </a:prstGeom>
            <a:ln w="0" cap="flat" cmpd="sng">
              <a:solidFill>
                <a:srgbClr val="000000"/>
              </a:solidFill>
              <a:prstDash val="solid"/>
              <a:round/>
              <a:headEnd type="none" w="med" len="med"/>
              <a:tailEnd type="none" w="med" len="med"/>
            </a:ln>
          </p:spPr>
        </p:sp>
        <p:sp>
          <p:nvSpPr>
            <p:cNvPr id="51379" name="Line 180"/>
            <p:cNvSpPr/>
            <p:nvPr/>
          </p:nvSpPr>
          <p:spPr>
            <a:xfrm>
              <a:off x="4531" y="1682"/>
              <a:ext cx="1" cy="4"/>
            </a:xfrm>
            <a:prstGeom prst="line">
              <a:avLst/>
            </a:prstGeom>
            <a:ln w="0" cap="flat" cmpd="sng">
              <a:solidFill>
                <a:srgbClr val="000000"/>
              </a:solidFill>
              <a:prstDash val="solid"/>
              <a:round/>
              <a:headEnd type="none" w="med" len="med"/>
              <a:tailEnd type="none" w="med" len="med"/>
            </a:ln>
          </p:spPr>
        </p:sp>
        <p:sp>
          <p:nvSpPr>
            <p:cNvPr id="51380" name="Rectangle 181"/>
            <p:cNvSpPr/>
            <p:nvPr/>
          </p:nvSpPr>
          <p:spPr>
            <a:xfrm>
              <a:off x="4622"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81" name="Line 182"/>
            <p:cNvSpPr/>
            <p:nvPr/>
          </p:nvSpPr>
          <p:spPr>
            <a:xfrm>
              <a:off x="4622" y="1682"/>
              <a:ext cx="4" cy="1"/>
            </a:xfrm>
            <a:prstGeom prst="line">
              <a:avLst/>
            </a:prstGeom>
            <a:ln w="0" cap="flat" cmpd="sng">
              <a:solidFill>
                <a:srgbClr val="000000"/>
              </a:solidFill>
              <a:prstDash val="solid"/>
              <a:round/>
              <a:headEnd type="none" w="med" len="med"/>
              <a:tailEnd type="none" w="med" len="med"/>
            </a:ln>
          </p:spPr>
        </p:sp>
        <p:sp>
          <p:nvSpPr>
            <p:cNvPr id="51382" name="Line 183"/>
            <p:cNvSpPr/>
            <p:nvPr/>
          </p:nvSpPr>
          <p:spPr>
            <a:xfrm>
              <a:off x="4622" y="1682"/>
              <a:ext cx="1" cy="4"/>
            </a:xfrm>
            <a:prstGeom prst="line">
              <a:avLst/>
            </a:prstGeom>
            <a:ln w="0" cap="flat" cmpd="sng">
              <a:solidFill>
                <a:srgbClr val="000000"/>
              </a:solidFill>
              <a:prstDash val="solid"/>
              <a:round/>
              <a:headEnd type="none" w="med" len="med"/>
              <a:tailEnd type="none" w="med" len="med"/>
            </a:ln>
          </p:spPr>
        </p:sp>
        <p:sp>
          <p:nvSpPr>
            <p:cNvPr id="51383" name="Rectangle 184"/>
            <p:cNvSpPr/>
            <p:nvPr/>
          </p:nvSpPr>
          <p:spPr>
            <a:xfrm>
              <a:off x="4626" y="1682"/>
              <a:ext cx="57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84" name="Line 185"/>
            <p:cNvSpPr/>
            <p:nvPr/>
          </p:nvSpPr>
          <p:spPr>
            <a:xfrm>
              <a:off x="4626" y="1682"/>
              <a:ext cx="579" cy="1"/>
            </a:xfrm>
            <a:prstGeom prst="line">
              <a:avLst/>
            </a:prstGeom>
            <a:ln w="0" cap="flat" cmpd="sng">
              <a:solidFill>
                <a:srgbClr val="000000"/>
              </a:solidFill>
              <a:prstDash val="solid"/>
              <a:round/>
              <a:headEnd type="none" w="med" len="med"/>
              <a:tailEnd type="none" w="med" len="med"/>
            </a:ln>
          </p:spPr>
        </p:sp>
        <p:sp>
          <p:nvSpPr>
            <p:cNvPr id="51385" name="Rectangle 186"/>
            <p:cNvSpPr/>
            <p:nvPr/>
          </p:nvSpPr>
          <p:spPr>
            <a:xfrm>
              <a:off x="5205" y="1682"/>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86" name="Line 187"/>
            <p:cNvSpPr/>
            <p:nvPr/>
          </p:nvSpPr>
          <p:spPr>
            <a:xfrm>
              <a:off x="5205" y="1682"/>
              <a:ext cx="3" cy="1"/>
            </a:xfrm>
            <a:prstGeom prst="line">
              <a:avLst/>
            </a:prstGeom>
            <a:ln w="0" cap="flat" cmpd="sng">
              <a:solidFill>
                <a:srgbClr val="000000"/>
              </a:solidFill>
              <a:prstDash val="solid"/>
              <a:round/>
              <a:headEnd type="none" w="med" len="med"/>
              <a:tailEnd type="none" w="med" len="med"/>
            </a:ln>
          </p:spPr>
        </p:sp>
        <p:sp>
          <p:nvSpPr>
            <p:cNvPr id="51387" name="Line 188"/>
            <p:cNvSpPr/>
            <p:nvPr/>
          </p:nvSpPr>
          <p:spPr>
            <a:xfrm>
              <a:off x="5205" y="1682"/>
              <a:ext cx="1" cy="4"/>
            </a:xfrm>
            <a:prstGeom prst="line">
              <a:avLst/>
            </a:prstGeom>
            <a:ln w="0" cap="flat" cmpd="sng">
              <a:solidFill>
                <a:srgbClr val="000000"/>
              </a:solidFill>
              <a:prstDash val="solid"/>
              <a:round/>
              <a:headEnd type="none" w="med" len="med"/>
              <a:tailEnd type="none" w="med" len="med"/>
            </a:ln>
          </p:spPr>
        </p:sp>
        <p:sp>
          <p:nvSpPr>
            <p:cNvPr id="51388" name="Rectangle 189"/>
            <p:cNvSpPr/>
            <p:nvPr/>
          </p:nvSpPr>
          <p:spPr>
            <a:xfrm>
              <a:off x="1376" y="1686"/>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89" name="Line 190"/>
            <p:cNvSpPr/>
            <p:nvPr/>
          </p:nvSpPr>
          <p:spPr>
            <a:xfrm>
              <a:off x="1376" y="1686"/>
              <a:ext cx="1" cy="129"/>
            </a:xfrm>
            <a:prstGeom prst="line">
              <a:avLst/>
            </a:prstGeom>
            <a:ln w="0" cap="flat" cmpd="sng">
              <a:solidFill>
                <a:srgbClr val="000000"/>
              </a:solidFill>
              <a:prstDash val="solid"/>
              <a:round/>
              <a:headEnd type="none" w="med" len="med"/>
              <a:tailEnd type="none" w="med" len="med"/>
            </a:ln>
          </p:spPr>
        </p:sp>
        <p:sp>
          <p:nvSpPr>
            <p:cNvPr id="51390" name="Rectangle 191"/>
            <p:cNvSpPr/>
            <p:nvPr/>
          </p:nvSpPr>
          <p:spPr>
            <a:xfrm>
              <a:off x="1989" y="1686"/>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91" name="Line 192"/>
            <p:cNvSpPr/>
            <p:nvPr/>
          </p:nvSpPr>
          <p:spPr>
            <a:xfrm>
              <a:off x="1989" y="1686"/>
              <a:ext cx="1" cy="129"/>
            </a:xfrm>
            <a:prstGeom prst="line">
              <a:avLst/>
            </a:prstGeom>
            <a:ln w="0" cap="flat" cmpd="sng">
              <a:solidFill>
                <a:srgbClr val="000000"/>
              </a:solidFill>
              <a:prstDash val="solid"/>
              <a:round/>
              <a:headEnd type="none" w="med" len="med"/>
              <a:tailEnd type="none" w="med" len="med"/>
            </a:ln>
          </p:spPr>
        </p:sp>
        <p:sp>
          <p:nvSpPr>
            <p:cNvPr id="51392" name="Rectangle 193"/>
            <p:cNvSpPr/>
            <p:nvPr/>
          </p:nvSpPr>
          <p:spPr>
            <a:xfrm>
              <a:off x="2080" y="1686"/>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93" name="Line 194"/>
            <p:cNvSpPr/>
            <p:nvPr/>
          </p:nvSpPr>
          <p:spPr>
            <a:xfrm>
              <a:off x="2080" y="1686"/>
              <a:ext cx="1" cy="129"/>
            </a:xfrm>
            <a:prstGeom prst="line">
              <a:avLst/>
            </a:prstGeom>
            <a:ln w="0" cap="flat" cmpd="sng">
              <a:solidFill>
                <a:srgbClr val="000000"/>
              </a:solidFill>
              <a:prstDash val="solid"/>
              <a:round/>
              <a:headEnd type="none" w="med" len="med"/>
              <a:tailEnd type="none" w="med" len="med"/>
            </a:ln>
          </p:spPr>
        </p:sp>
        <p:sp>
          <p:nvSpPr>
            <p:cNvPr id="51394" name="Rectangle 195"/>
            <p:cNvSpPr/>
            <p:nvPr/>
          </p:nvSpPr>
          <p:spPr>
            <a:xfrm>
              <a:off x="2692" y="1686"/>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95" name="Line 196"/>
            <p:cNvSpPr/>
            <p:nvPr/>
          </p:nvSpPr>
          <p:spPr>
            <a:xfrm>
              <a:off x="2692" y="1686"/>
              <a:ext cx="1" cy="129"/>
            </a:xfrm>
            <a:prstGeom prst="line">
              <a:avLst/>
            </a:prstGeom>
            <a:ln w="0" cap="flat" cmpd="sng">
              <a:solidFill>
                <a:srgbClr val="000000"/>
              </a:solidFill>
              <a:prstDash val="solid"/>
              <a:round/>
              <a:headEnd type="none" w="med" len="med"/>
              <a:tailEnd type="none" w="med" len="med"/>
            </a:ln>
          </p:spPr>
        </p:sp>
        <p:sp>
          <p:nvSpPr>
            <p:cNvPr id="51396" name="Rectangle 197"/>
            <p:cNvSpPr/>
            <p:nvPr/>
          </p:nvSpPr>
          <p:spPr>
            <a:xfrm>
              <a:off x="3918" y="1686"/>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97" name="Line 198"/>
            <p:cNvSpPr/>
            <p:nvPr/>
          </p:nvSpPr>
          <p:spPr>
            <a:xfrm>
              <a:off x="3918" y="1686"/>
              <a:ext cx="1" cy="129"/>
            </a:xfrm>
            <a:prstGeom prst="line">
              <a:avLst/>
            </a:prstGeom>
            <a:ln w="0" cap="flat" cmpd="sng">
              <a:solidFill>
                <a:srgbClr val="000000"/>
              </a:solidFill>
              <a:prstDash val="solid"/>
              <a:round/>
              <a:headEnd type="none" w="med" len="med"/>
              <a:tailEnd type="none" w="med" len="med"/>
            </a:ln>
          </p:spPr>
        </p:sp>
        <p:sp>
          <p:nvSpPr>
            <p:cNvPr id="51398" name="Rectangle 199"/>
            <p:cNvSpPr/>
            <p:nvPr/>
          </p:nvSpPr>
          <p:spPr>
            <a:xfrm>
              <a:off x="4531" y="1686"/>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99" name="Line 200"/>
            <p:cNvSpPr/>
            <p:nvPr/>
          </p:nvSpPr>
          <p:spPr>
            <a:xfrm>
              <a:off x="4531" y="1686"/>
              <a:ext cx="1" cy="129"/>
            </a:xfrm>
            <a:prstGeom prst="line">
              <a:avLst/>
            </a:prstGeom>
            <a:ln w="0" cap="flat" cmpd="sng">
              <a:solidFill>
                <a:srgbClr val="000000"/>
              </a:solidFill>
              <a:prstDash val="solid"/>
              <a:round/>
              <a:headEnd type="none" w="med" len="med"/>
              <a:tailEnd type="none" w="med" len="med"/>
            </a:ln>
          </p:spPr>
        </p:sp>
        <p:sp>
          <p:nvSpPr>
            <p:cNvPr id="51400" name="Rectangle 201"/>
            <p:cNvSpPr/>
            <p:nvPr/>
          </p:nvSpPr>
          <p:spPr>
            <a:xfrm>
              <a:off x="4622" y="1686"/>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01" name="Line 202"/>
            <p:cNvSpPr/>
            <p:nvPr/>
          </p:nvSpPr>
          <p:spPr>
            <a:xfrm>
              <a:off x="4622" y="1686"/>
              <a:ext cx="1" cy="129"/>
            </a:xfrm>
            <a:prstGeom prst="line">
              <a:avLst/>
            </a:prstGeom>
            <a:ln w="0" cap="flat" cmpd="sng">
              <a:solidFill>
                <a:srgbClr val="000000"/>
              </a:solidFill>
              <a:prstDash val="solid"/>
              <a:round/>
              <a:headEnd type="none" w="med" len="med"/>
              <a:tailEnd type="none" w="med" len="med"/>
            </a:ln>
          </p:spPr>
        </p:sp>
        <p:sp>
          <p:nvSpPr>
            <p:cNvPr id="51402" name="Rectangle 203"/>
            <p:cNvSpPr/>
            <p:nvPr/>
          </p:nvSpPr>
          <p:spPr>
            <a:xfrm>
              <a:off x="5205" y="1686"/>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03" name="Line 204"/>
            <p:cNvSpPr/>
            <p:nvPr/>
          </p:nvSpPr>
          <p:spPr>
            <a:xfrm>
              <a:off x="5205" y="1686"/>
              <a:ext cx="1" cy="129"/>
            </a:xfrm>
            <a:prstGeom prst="line">
              <a:avLst/>
            </a:prstGeom>
            <a:ln w="0" cap="flat" cmpd="sng">
              <a:solidFill>
                <a:srgbClr val="000000"/>
              </a:solidFill>
              <a:prstDash val="solid"/>
              <a:round/>
              <a:headEnd type="none" w="med" len="med"/>
              <a:tailEnd type="none" w="med" len="med"/>
            </a:ln>
          </p:spPr>
        </p:sp>
        <p:sp>
          <p:nvSpPr>
            <p:cNvPr id="51404" name="Rectangle 205"/>
            <p:cNvSpPr/>
            <p:nvPr/>
          </p:nvSpPr>
          <p:spPr>
            <a:xfrm>
              <a:off x="1491" y="1820"/>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Seq = 5</a:t>
              </a:r>
              <a:endParaRPr lang="en-US" altLang="zh-CN" sz="2400" dirty="0">
                <a:latin typeface="Tahoma" panose="020B0604030504040204" pitchFamily="34" charset="0"/>
                <a:ea typeface="宋体" pitchFamily="2" charset="-122"/>
              </a:endParaRPr>
            </a:p>
          </p:txBody>
        </p:sp>
      </p:grpSp>
      <p:grpSp>
        <p:nvGrpSpPr>
          <p:cNvPr id="51405" name="Group 206"/>
          <p:cNvGrpSpPr/>
          <p:nvPr/>
        </p:nvGrpSpPr>
        <p:grpSpPr>
          <a:xfrm>
            <a:off x="2184400" y="2881313"/>
            <a:ext cx="6083300" cy="881062"/>
            <a:chOff x="1376" y="1815"/>
            <a:chExt cx="3832" cy="555"/>
          </a:xfrm>
        </p:grpSpPr>
        <p:sp>
          <p:nvSpPr>
            <p:cNvPr id="51406" name="Rectangle 207"/>
            <p:cNvSpPr/>
            <p:nvPr/>
          </p:nvSpPr>
          <p:spPr>
            <a:xfrm>
              <a:off x="2356" y="1820"/>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5</a:t>
              </a:r>
              <a:endParaRPr lang="en-US" altLang="zh-CN" sz="2400" dirty="0">
                <a:latin typeface="Tahoma" panose="020B0604030504040204" pitchFamily="34" charset="0"/>
                <a:ea typeface="宋体" pitchFamily="2" charset="-122"/>
              </a:endParaRPr>
            </a:p>
          </p:txBody>
        </p:sp>
        <p:sp>
          <p:nvSpPr>
            <p:cNvPr id="51407" name="Rectangle 208"/>
            <p:cNvSpPr/>
            <p:nvPr/>
          </p:nvSpPr>
          <p:spPr>
            <a:xfrm>
              <a:off x="4195" y="1820"/>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1</a:t>
              </a:r>
              <a:endParaRPr lang="en-US" altLang="zh-CN" sz="2400" dirty="0">
                <a:latin typeface="Tahoma" panose="020B0604030504040204" pitchFamily="34" charset="0"/>
                <a:ea typeface="宋体" pitchFamily="2" charset="-122"/>
              </a:endParaRPr>
            </a:p>
          </p:txBody>
        </p:sp>
        <p:sp>
          <p:nvSpPr>
            <p:cNvPr id="51408" name="Rectangle 209"/>
            <p:cNvSpPr/>
            <p:nvPr/>
          </p:nvSpPr>
          <p:spPr>
            <a:xfrm>
              <a:off x="4712" y="1820"/>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Ack = 1</a:t>
              </a:r>
              <a:endParaRPr lang="en-US" altLang="zh-CN" sz="2400" dirty="0">
                <a:latin typeface="Tahoma" panose="020B0604030504040204" pitchFamily="34" charset="0"/>
                <a:ea typeface="宋体" pitchFamily="2" charset="-122"/>
              </a:endParaRPr>
            </a:p>
          </p:txBody>
        </p:sp>
        <p:sp>
          <p:nvSpPr>
            <p:cNvPr id="51409" name="Rectangle 210"/>
            <p:cNvSpPr/>
            <p:nvPr/>
          </p:nvSpPr>
          <p:spPr>
            <a:xfrm>
              <a:off x="1376" y="1815"/>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10" name="Line 211"/>
            <p:cNvSpPr/>
            <p:nvPr/>
          </p:nvSpPr>
          <p:spPr>
            <a:xfrm>
              <a:off x="1376" y="1815"/>
              <a:ext cx="3" cy="1"/>
            </a:xfrm>
            <a:prstGeom prst="line">
              <a:avLst/>
            </a:prstGeom>
            <a:ln w="0" cap="flat" cmpd="sng">
              <a:solidFill>
                <a:srgbClr val="000000"/>
              </a:solidFill>
              <a:prstDash val="solid"/>
              <a:round/>
              <a:headEnd type="none" w="med" len="med"/>
              <a:tailEnd type="none" w="med" len="med"/>
            </a:ln>
          </p:spPr>
        </p:sp>
        <p:sp>
          <p:nvSpPr>
            <p:cNvPr id="51411" name="Line 212"/>
            <p:cNvSpPr/>
            <p:nvPr/>
          </p:nvSpPr>
          <p:spPr>
            <a:xfrm>
              <a:off x="1376" y="1815"/>
              <a:ext cx="1" cy="4"/>
            </a:xfrm>
            <a:prstGeom prst="line">
              <a:avLst/>
            </a:prstGeom>
            <a:ln w="0" cap="flat" cmpd="sng">
              <a:solidFill>
                <a:srgbClr val="000000"/>
              </a:solidFill>
              <a:prstDash val="solid"/>
              <a:round/>
              <a:headEnd type="none" w="med" len="med"/>
              <a:tailEnd type="none" w="med" len="med"/>
            </a:ln>
          </p:spPr>
        </p:sp>
        <p:sp>
          <p:nvSpPr>
            <p:cNvPr id="51412" name="Rectangle 213"/>
            <p:cNvSpPr/>
            <p:nvPr/>
          </p:nvSpPr>
          <p:spPr>
            <a:xfrm>
              <a:off x="1379" y="1815"/>
              <a:ext cx="610"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13" name="Line 214"/>
            <p:cNvSpPr/>
            <p:nvPr/>
          </p:nvSpPr>
          <p:spPr>
            <a:xfrm>
              <a:off x="1379" y="1815"/>
              <a:ext cx="610" cy="1"/>
            </a:xfrm>
            <a:prstGeom prst="line">
              <a:avLst/>
            </a:prstGeom>
            <a:ln w="0" cap="flat" cmpd="sng">
              <a:solidFill>
                <a:srgbClr val="000000"/>
              </a:solidFill>
              <a:prstDash val="solid"/>
              <a:round/>
              <a:headEnd type="none" w="med" len="med"/>
              <a:tailEnd type="none" w="med" len="med"/>
            </a:ln>
          </p:spPr>
        </p:sp>
        <p:sp>
          <p:nvSpPr>
            <p:cNvPr id="51414" name="Rectangle 215"/>
            <p:cNvSpPr/>
            <p:nvPr/>
          </p:nvSpPr>
          <p:spPr>
            <a:xfrm>
              <a:off x="1989" y="1815"/>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15" name="Line 216"/>
            <p:cNvSpPr/>
            <p:nvPr/>
          </p:nvSpPr>
          <p:spPr>
            <a:xfrm>
              <a:off x="1989" y="1815"/>
              <a:ext cx="3" cy="1"/>
            </a:xfrm>
            <a:prstGeom prst="line">
              <a:avLst/>
            </a:prstGeom>
            <a:ln w="0" cap="flat" cmpd="sng">
              <a:solidFill>
                <a:srgbClr val="000000"/>
              </a:solidFill>
              <a:prstDash val="solid"/>
              <a:round/>
              <a:headEnd type="none" w="med" len="med"/>
              <a:tailEnd type="none" w="med" len="med"/>
            </a:ln>
          </p:spPr>
        </p:sp>
        <p:sp>
          <p:nvSpPr>
            <p:cNvPr id="51416" name="Line 217"/>
            <p:cNvSpPr/>
            <p:nvPr/>
          </p:nvSpPr>
          <p:spPr>
            <a:xfrm>
              <a:off x="1989" y="1815"/>
              <a:ext cx="1" cy="4"/>
            </a:xfrm>
            <a:prstGeom prst="line">
              <a:avLst/>
            </a:prstGeom>
            <a:ln w="0" cap="flat" cmpd="sng">
              <a:solidFill>
                <a:srgbClr val="000000"/>
              </a:solidFill>
              <a:prstDash val="solid"/>
              <a:round/>
              <a:headEnd type="none" w="med" len="med"/>
              <a:tailEnd type="none" w="med" len="med"/>
            </a:ln>
          </p:spPr>
        </p:sp>
        <p:sp>
          <p:nvSpPr>
            <p:cNvPr id="51417" name="Rectangle 218"/>
            <p:cNvSpPr/>
            <p:nvPr/>
          </p:nvSpPr>
          <p:spPr>
            <a:xfrm>
              <a:off x="2080" y="1815"/>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18" name="Line 219"/>
            <p:cNvSpPr/>
            <p:nvPr/>
          </p:nvSpPr>
          <p:spPr>
            <a:xfrm>
              <a:off x="2080" y="1815"/>
              <a:ext cx="3" cy="1"/>
            </a:xfrm>
            <a:prstGeom prst="line">
              <a:avLst/>
            </a:prstGeom>
            <a:ln w="0" cap="flat" cmpd="sng">
              <a:solidFill>
                <a:srgbClr val="000000"/>
              </a:solidFill>
              <a:prstDash val="solid"/>
              <a:round/>
              <a:headEnd type="none" w="med" len="med"/>
              <a:tailEnd type="none" w="med" len="med"/>
            </a:ln>
          </p:spPr>
        </p:sp>
        <p:sp>
          <p:nvSpPr>
            <p:cNvPr id="51419" name="Line 220"/>
            <p:cNvSpPr/>
            <p:nvPr/>
          </p:nvSpPr>
          <p:spPr>
            <a:xfrm>
              <a:off x="2080" y="1815"/>
              <a:ext cx="1" cy="4"/>
            </a:xfrm>
            <a:prstGeom prst="line">
              <a:avLst/>
            </a:prstGeom>
            <a:ln w="0" cap="flat" cmpd="sng">
              <a:solidFill>
                <a:srgbClr val="000000"/>
              </a:solidFill>
              <a:prstDash val="solid"/>
              <a:round/>
              <a:headEnd type="none" w="med" len="med"/>
              <a:tailEnd type="none" w="med" len="med"/>
            </a:ln>
          </p:spPr>
        </p:sp>
        <p:sp>
          <p:nvSpPr>
            <p:cNvPr id="51420" name="Rectangle 221"/>
            <p:cNvSpPr/>
            <p:nvPr/>
          </p:nvSpPr>
          <p:spPr>
            <a:xfrm>
              <a:off x="2083" y="1815"/>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21" name="Line 222"/>
            <p:cNvSpPr/>
            <p:nvPr/>
          </p:nvSpPr>
          <p:spPr>
            <a:xfrm>
              <a:off x="2083" y="1815"/>
              <a:ext cx="609" cy="1"/>
            </a:xfrm>
            <a:prstGeom prst="line">
              <a:avLst/>
            </a:prstGeom>
            <a:ln w="0" cap="flat" cmpd="sng">
              <a:solidFill>
                <a:srgbClr val="000000"/>
              </a:solidFill>
              <a:prstDash val="solid"/>
              <a:round/>
              <a:headEnd type="none" w="med" len="med"/>
              <a:tailEnd type="none" w="med" len="med"/>
            </a:ln>
          </p:spPr>
        </p:sp>
        <p:sp>
          <p:nvSpPr>
            <p:cNvPr id="51422" name="Rectangle 223"/>
            <p:cNvSpPr/>
            <p:nvPr/>
          </p:nvSpPr>
          <p:spPr>
            <a:xfrm>
              <a:off x="2692" y="1815"/>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23" name="Line 224"/>
            <p:cNvSpPr/>
            <p:nvPr/>
          </p:nvSpPr>
          <p:spPr>
            <a:xfrm>
              <a:off x="2692" y="1815"/>
              <a:ext cx="4" cy="1"/>
            </a:xfrm>
            <a:prstGeom prst="line">
              <a:avLst/>
            </a:prstGeom>
            <a:ln w="0" cap="flat" cmpd="sng">
              <a:solidFill>
                <a:srgbClr val="000000"/>
              </a:solidFill>
              <a:prstDash val="solid"/>
              <a:round/>
              <a:headEnd type="none" w="med" len="med"/>
              <a:tailEnd type="none" w="med" len="med"/>
            </a:ln>
          </p:spPr>
        </p:sp>
        <p:sp>
          <p:nvSpPr>
            <p:cNvPr id="51424" name="Line 225"/>
            <p:cNvSpPr/>
            <p:nvPr/>
          </p:nvSpPr>
          <p:spPr>
            <a:xfrm>
              <a:off x="2692" y="1815"/>
              <a:ext cx="1" cy="4"/>
            </a:xfrm>
            <a:prstGeom prst="line">
              <a:avLst/>
            </a:prstGeom>
            <a:ln w="0" cap="flat" cmpd="sng">
              <a:solidFill>
                <a:srgbClr val="000000"/>
              </a:solidFill>
              <a:prstDash val="solid"/>
              <a:round/>
              <a:headEnd type="none" w="med" len="med"/>
              <a:tailEnd type="none" w="med" len="med"/>
            </a:ln>
          </p:spPr>
        </p:sp>
        <p:sp>
          <p:nvSpPr>
            <p:cNvPr id="51425" name="Rectangle 226"/>
            <p:cNvSpPr/>
            <p:nvPr/>
          </p:nvSpPr>
          <p:spPr>
            <a:xfrm>
              <a:off x="3918" y="1815"/>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26" name="Line 227"/>
            <p:cNvSpPr/>
            <p:nvPr/>
          </p:nvSpPr>
          <p:spPr>
            <a:xfrm>
              <a:off x="3918" y="1815"/>
              <a:ext cx="4" cy="1"/>
            </a:xfrm>
            <a:prstGeom prst="line">
              <a:avLst/>
            </a:prstGeom>
            <a:ln w="0" cap="flat" cmpd="sng">
              <a:solidFill>
                <a:srgbClr val="000000"/>
              </a:solidFill>
              <a:prstDash val="solid"/>
              <a:round/>
              <a:headEnd type="none" w="med" len="med"/>
              <a:tailEnd type="none" w="med" len="med"/>
            </a:ln>
          </p:spPr>
        </p:sp>
        <p:sp>
          <p:nvSpPr>
            <p:cNvPr id="51427" name="Line 228"/>
            <p:cNvSpPr/>
            <p:nvPr/>
          </p:nvSpPr>
          <p:spPr>
            <a:xfrm>
              <a:off x="3918" y="1815"/>
              <a:ext cx="1" cy="4"/>
            </a:xfrm>
            <a:prstGeom prst="line">
              <a:avLst/>
            </a:prstGeom>
            <a:ln w="0" cap="flat" cmpd="sng">
              <a:solidFill>
                <a:srgbClr val="000000"/>
              </a:solidFill>
              <a:prstDash val="solid"/>
              <a:round/>
              <a:headEnd type="none" w="med" len="med"/>
              <a:tailEnd type="none" w="med" len="med"/>
            </a:ln>
          </p:spPr>
        </p:sp>
        <p:sp>
          <p:nvSpPr>
            <p:cNvPr id="51428" name="Rectangle 229"/>
            <p:cNvSpPr/>
            <p:nvPr/>
          </p:nvSpPr>
          <p:spPr>
            <a:xfrm>
              <a:off x="3922" y="1815"/>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29" name="Line 230"/>
            <p:cNvSpPr/>
            <p:nvPr/>
          </p:nvSpPr>
          <p:spPr>
            <a:xfrm>
              <a:off x="3922" y="1815"/>
              <a:ext cx="609" cy="1"/>
            </a:xfrm>
            <a:prstGeom prst="line">
              <a:avLst/>
            </a:prstGeom>
            <a:ln w="0" cap="flat" cmpd="sng">
              <a:solidFill>
                <a:srgbClr val="000000"/>
              </a:solidFill>
              <a:prstDash val="solid"/>
              <a:round/>
              <a:headEnd type="none" w="med" len="med"/>
              <a:tailEnd type="none" w="med" len="med"/>
            </a:ln>
          </p:spPr>
        </p:sp>
        <p:sp>
          <p:nvSpPr>
            <p:cNvPr id="51430" name="Rectangle 231"/>
            <p:cNvSpPr/>
            <p:nvPr/>
          </p:nvSpPr>
          <p:spPr>
            <a:xfrm>
              <a:off x="4531" y="1815"/>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31" name="Line 232"/>
            <p:cNvSpPr/>
            <p:nvPr/>
          </p:nvSpPr>
          <p:spPr>
            <a:xfrm>
              <a:off x="4531" y="1815"/>
              <a:ext cx="4" cy="1"/>
            </a:xfrm>
            <a:prstGeom prst="line">
              <a:avLst/>
            </a:prstGeom>
            <a:ln w="0" cap="flat" cmpd="sng">
              <a:solidFill>
                <a:srgbClr val="000000"/>
              </a:solidFill>
              <a:prstDash val="solid"/>
              <a:round/>
              <a:headEnd type="none" w="med" len="med"/>
              <a:tailEnd type="none" w="med" len="med"/>
            </a:ln>
          </p:spPr>
        </p:sp>
        <p:sp>
          <p:nvSpPr>
            <p:cNvPr id="51432" name="Line 233"/>
            <p:cNvSpPr/>
            <p:nvPr/>
          </p:nvSpPr>
          <p:spPr>
            <a:xfrm>
              <a:off x="4531" y="1815"/>
              <a:ext cx="1" cy="4"/>
            </a:xfrm>
            <a:prstGeom prst="line">
              <a:avLst/>
            </a:prstGeom>
            <a:ln w="0" cap="flat" cmpd="sng">
              <a:solidFill>
                <a:srgbClr val="000000"/>
              </a:solidFill>
              <a:prstDash val="solid"/>
              <a:round/>
              <a:headEnd type="none" w="med" len="med"/>
              <a:tailEnd type="none" w="med" len="med"/>
            </a:ln>
          </p:spPr>
        </p:sp>
        <p:sp>
          <p:nvSpPr>
            <p:cNvPr id="51433" name="Rectangle 234"/>
            <p:cNvSpPr/>
            <p:nvPr/>
          </p:nvSpPr>
          <p:spPr>
            <a:xfrm>
              <a:off x="4622" y="1815"/>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34" name="Line 235"/>
            <p:cNvSpPr/>
            <p:nvPr/>
          </p:nvSpPr>
          <p:spPr>
            <a:xfrm>
              <a:off x="4622" y="1815"/>
              <a:ext cx="4" cy="1"/>
            </a:xfrm>
            <a:prstGeom prst="line">
              <a:avLst/>
            </a:prstGeom>
            <a:ln w="0" cap="flat" cmpd="sng">
              <a:solidFill>
                <a:srgbClr val="000000"/>
              </a:solidFill>
              <a:prstDash val="solid"/>
              <a:round/>
              <a:headEnd type="none" w="med" len="med"/>
              <a:tailEnd type="none" w="med" len="med"/>
            </a:ln>
          </p:spPr>
        </p:sp>
        <p:sp>
          <p:nvSpPr>
            <p:cNvPr id="51435" name="Line 236"/>
            <p:cNvSpPr/>
            <p:nvPr/>
          </p:nvSpPr>
          <p:spPr>
            <a:xfrm>
              <a:off x="4622" y="1815"/>
              <a:ext cx="1" cy="4"/>
            </a:xfrm>
            <a:prstGeom prst="line">
              <a:avLst/>
            </a:prstGeom>
            <a:ln w="0" cap="flat" cmpd="sng">
              <a:solidFill>
                <a:srgbClr val="000000"/>
              </a:solidFill>
              <a:prstDash val="solid"/>
              <a:round/>
              <a:headEnd type="none" w="med" len="med"/>
              <a:tailEnd type="none" w="med" len="med"/>
            </a:ln>
          </p:spPr>
        </p:sp>
        <p:sp>
          <p:nvSpPr>
            <p:cNvPr id="51436" name="Rectangle 237"/>
            <p:cNvSpPr/>
            <p:nvPr/>
          </p:nvSpPr>
          <p:spPr>
            <a:xfrm>
              <a:off x="4626" y="1815"/>
              <a:ext cx="57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37" name="Line 238"/>
            <p:cNvSpPr/>
            <p:nvPr/>
          </p:nvSpPr>
          <p:spPr>
            <a:xfrm>
              <a:off x="4626" y="1815"/>
              <a:ext cx="579" cy="1"/>
            </a:xfrm>
            <a:prstGeom prst="line">
              <a:avLst/>
            </a:prstGeom>
            <a:ln w="0" cap="flat" cmpd="sng">
              <a:solidFill>
                <a:srgbClr val="000000"/>
              </a:solidFill>
              <a:prstDash val="solid"/>
              <a:round/>
              <a:headEnd type="none" w="med" len="med"/>
              <a:tailEnd type="none" w="med" len="med"/>
            </a:ln>
          </p:spPr>
        </p:sp>
        <p:sp>
          <p:nvSpPr>
            <p:cNvPr id="51438" name="Rectangle 239"/>
            <p:cNvSpPr/>
            <p:nvPr/>
          </p:nvSpPr>
          <p:spPr>
            <a:xfrm>
              <a:off x="5205" y="1815"/>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39" name="Line 240"/>
            <p:cNvSpPr/>
            <p:nvPr/>
          </p:nvSpPr>
          <p:spPr>
            <a:xfrm>
              <a:off x="5205" y="1815"/>
              <a:ext cx="3" cy="1"/>
            </a:xfrm>
            <a:prstGeom prst="line">
              <a:avLst/>
            </a:prstGeom>
            <a:ln w="0" cap="flat" cmpd="sng">
              <a:solidFill>
                <a:srgbClr val="000000"/>
              </a:solidFill>
              <a:prstDash val="solid"/>
              <a:round/>
              <a:headEnd type="none" w="med" len="med"/>
              <a:tailEnd type="none" w="med" len="med"/>
            </a:ln>
          </p:spPr>
        </p:sp>
        <p:sp>
          <p:nvSpPr>
            <p:cNvPr id="51440" name="Line 241"/>
            <p:cNvSpPr/>
            <p:nvPr/>
          </p:nvSpPr>
          <p:spPr>
            <a:xfrm>
              <a:off x="5205" y="1815"/>
              <a:ext cx="1" cy="4"/>
            </a:xfrm>
            <a:prstGeom prst="line">
              <a:avLst/>
            </a:prstGeom>
            <a:ln w="0" cap="flat" cmpd="sng">
              <a:solidFill>
                <a:srgbClr val="000000"/>
              </a:solidFill>
              <a:prstDash val="solid"/>
              <a:round/>
              <a:headEnd type="none" w="med" len="med"/>
              <a:tailEnd type="none" w="med" len="med"/>
            </a:ln>
          </p:spPr>
        </p:sp>
        <p:sp>
          <p:nvSpPr>
            <p:cNvPr id="51441" name="Rectangle 242"/>
            <p:cNvSpPr/>
            <p:nvPr/>
          </p:nvSpPr>
          <p:spPr>
            <a:xfrm>
              <a:off x="1376" y="181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42" name="Line 243"/>
            <p:cNvSpPr/>
            <p:nvPr/>
          </p:nvSpPr>
          <p:spPr>
            <a:xfrm>
              <a:off x="1376" y="1819"/>
              <a:ext cx="1" cy="129"/>
            </a:xfrm>
            <a:prstGeom prst="line">
              <a:avLst/>
            </a:prstGeom>
            <a:ln w="0" cap="flat" cmpd="sng">
              <a:solidFill>
                <a:srgbClr val="000000"/>
              </a:solidFill>
              <a:prstDash val="solid"/>
              <a:round/>
              <a:headEnd type="none" w="med" len="med"/>
              <a:tailEnd type="none" w="med" len="med"/>
            </a:ln>
          </p:spPr>
        </p:sp>
        <p:sp>
          <p:nvSpPr>
            <p:cNvPr id="51443" name="Rectangle 244"/>
            <p:cNvSpPr/>
            <p:nvPr/>
          </p:nvSpPr>
          <p:spPr>
            <a:xfrm>
              <a:off x="1989" y="181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44" name="Line 245"/>
            <p:cNvSpPr/>
            <p:nvPr/>
          </p:nvSpPr>
          <p:spPr>
            <a:xfrm>
              <a:off x="1989" y="1819"/>
              <a:ext cx="1" cy="129"/>
            </a:xfrm>
            <a:prstGeom prst="line">
              <a:avLst/>
            </a:prstGeom>
            <a:ln w="0" cap="flat" cmpd="sng">
              <a:solidFill>
                <a:srgbClr val="000000"/>
              </a:solidFill>
              <a:prstDash val="solid"/>
              <a:round/>
              <a:headEnd type="none" w="med" len="med"/>
              <a:tailEnd type="none" w="med" len="med"/>
            </a:ln>
          </p:spPr>
        </p:sp>
        <p:sp>
          <p:nvSpPr>
            <p:cNvPr id="51445" name="Rectangle 246"/>
            <p:cNvSpPr/>
            <p:nvPr/>
          </p:nvSpPr>
          <p:spPr>
            <a:xfrm>
              <a:off x="2080" y="181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46" name="Line 247"/>
            <p:cNvSpPr/>
            <p:nvPr/>
          </p:nvSpPr>
          <p:spPr>
            <a:xfrm>
              <a:off x="2080" y="1819"/>
              <a:ext cx="1" cy="129"/>
            </a:xfrm>
            <a:prstGeom prst="line">
              <a:avLst/>
            </a:prstGeom>
            <a:ln w="0" cap="flat" cmpd="sng">
              <a:solidFill>
                <a:srgbClr val="000000"/>
              </a:solidFill>
              <a:prstDash val="solid"/>
              <a:round/>
              <a:headEnd type="none" w="med" len="med"/>
              <a:tailEnd type="none" w="med" len="med"/>
            </a:ln>
          </p:spPr>
        </p:sp>
        <p:sp>
          <p:nvSpPr>
            <p:cNvPr id="51447" name="Rectangle 248"/>
            <p:cNvSpPr/>
            <p:nvPr/>
          </p:nvSpPr>
          <p:spPr>
            <a:xfrm>
              <a:off x="2692" y="181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48" name="Line 249"/>
            <p:cNvSpPr/>
            <p:nvPr/>
          </p:nvSpPr>
          <p:spPr>
            <a:xfrm>
              <a:off x="2692" y="1819"/>
              <a:ext cx="1" cy="129"/>
            </a:xfrm>
            <a:prstGeom prst="line">
              <a:avLst/>
            </a:prstGeom>
            <a:ln w="0" cap="flat" cmpd="sng">
              <a:solidFill>
                <a:srgbClr val="000000"/>
              </a:solidFill>
              <a:prstDash val="solid"/>
              <a:round/>
              <a:headEnd type="none" w="med" len="med"/>
              <a:tailEnd type="none" w="med" len="med"/>
            </a:ln>
          </p:spPr>
        </p:sp>
        <p:sp>
          <p:nvSpPr>
            <p:cNvPr id="51449" name="Rectangle 250"/>
            <p:cNvSpPr/>
            <p:nvPr/>
          </p:nvSpPr>
          <p:spPr>
            <a:xfrm>
              <a:off x="3918" y="181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50" name="Line 251"/>
            <p:cNvSpPr/>
            <p:nvPr/>
          </p:nvSpPr>
          <p:spPr>
            <a:xfrm>
              <a:off x="3918" y="1819"/>
              <a:ext cx="1" cy="129"/>
            </a:xfrm>
            <a:prstGeom prst="line">
              <a:avLst/>
            </a:prstGeom>
            <a:ln w="0" cap="flat" cmpd="sng">
              <a:solidFill>
                <a:srgbClr val="000000"/>
              </a:solidFill>
              <a:prstDash val="solid"/>
              <a:round/>
              <a:headEnd type="none" w="med" len="med"/>
              <a:tailEnd type="none" w="med" len="med"/>
            </a:ln>
          </p:spPr>
        </p:sp>
        <p:sp>
          <p:nvSpPr>
            <p:cNvPr id="51451" name="Rectangle 252"/>
            <p:cNvSpPr/>
            <p:nvPr/>
          </p:nvSpPr>
          <p:spPr>
            <a:xfrm>
              <a:off x="4531" y="181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52" name="Line 253"/>
            <p:cNvSpPr/>
            <p:nvPr/>
          </p:nvSpPr>
          <p:spPr>
            <a:xfrm>
              <a:off x="4531" y="1819"/>
              <a:ext cx="1" cy="129"/>
            </a:xfrm>
            <a:prstGeom prst="line">
              <a:avLst/>
            </a:prstGeom>
            <a:ln w="0" cap="flat" cmpd="sng">
              <a:solidFill>
                <a:srgbClr val="000000"/>
              </a:solidFill>
              <a:prstDash val="solid"/>
              <a:round/>
              <a:headEnd type="none" w="med" len="med"/>
              <a:tailEnd type="none" w="med" len="med"/>
            </a:ln>
          </p:spPr>
        </p:sp>
        <p:sp>
          <p:nvSpPr>
            <p:cNvPr id="51453" name="Rectangle 254"/>
            <p:cNvSpPr/>
            <p:nvPr/>
          </p:nvSpPr>
          <p:spPr>
            <a:xfrm>
              <a:off x="4622" y="181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54" name="Line 255"/>
            <p:cNvSpPr/>
            <p:nvPr/>
          </p:nvSpPr>
          <p:spPr>
            <a:xfrm>
              <a:off x="4622" y="1819"/>
              <a:ext cx="1" cy="129"/>
            </a:xfrm>
            <a:prstGeom prst="line">
              <a:avLst/>
            </a:prstGeom>
            <a:ln w="0" cap="flat" cmpd="sng">
              <a:solidFill>
                <a:srgbClr val="000000"/>
              </a:solidFill>
              <a:prstDash val="solid"/>
              <a:round/>
              <a:headEnd type="none" w="med" len="med"/>
              <a:tailEnd type="none" w="med" len="med"/>
            </a:ln>
          </p:spPr>
        </p:sp>
        <p:sp>
          <p:nvSpPr>
            <p:cNvPr id="51455" name="Rectangle 256"/>
            <p:cNvSpPr/>
            <p:nvPr/>
          </p:nvSpPr>
          <p:spPr>
            <a:xfrm>
              <a:off x="5205" y="181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56" name="Line 257"/>
            <p:cNvSpPr/>
            <p:nvPr/>
          </p:nvSpPr>
          <p:spPr>
            <a:xfrm>
              <a:off x="5205" y="1819"/>
              <a:ext cx="1" cy="129"/>
            </a:xfrm>
            <a:prstGeom prst="line">
              <a:avLst/>
            </a:prstGeom>
            <a:ln w="0" cap="flat" cmpd="sng">
              <a:solidFill>
                <a:srgbClr val="000000"/>
              </a:solidFill>
              <a:prstDash val="solid"/>
              <a:round/>
              <a:headEnd type="none" w="med" len="med"/>
              <a:tailEnd type="none" w="med" len="med"/>
            </a:ln>
          </p:spPr>
        </p:sp>
        <p:sp>
          <p:nvSpPr>
            <p:cNvPr id="51457" name="Rectangle 258"/>
            <p:cNvSpPr/>
            <p:nvPr/>
          </p:nvSpPr>
          <p:spPr>
            <a:xfrm>
              <a:off x="1491" y="1953"/>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Seq = 6</a:t>
              </a:r>
              <a:endParaRPr lang="en-US" altLang="zh-CN" sz="2400" dirty="0">
                <a:latin typeface="Tahoma" panose="020B0604030504040204" pitchFamily="34" charset="0"/>
                <a:ea typeface="宋体" pitchFamily="2" charset="-122"/>
              </a:endParaRPr>
            </a:p>
          </p:txBody>
        </p:sp>
        <p:sp>
          <p:nvSpPr>
            <p:cNvPr id="51458" name="Rectangle 259"/>
            <p:cNvSpPr/>
            <p:nvPr/>
          </p:nvSpPr>
          <p:spPr>
            <a:xfrm>
              <a:off x="2356" y="1953"/>
              <a:ext cx="115" cy="152"/>
            </a:xfrm>
            <a:prstGeom prst="rect">
              <a:avLst/>
            </a:prstGeom>
            <a:noFill/>
            <a:ln w="9525">
              <a:noFill/>
            </a:ln>
          </p:spPr>
          <p:txBody>
            <a:bodyPr wrap="none" lIns="0" tIns="0" rIns="0" bIns="0" anchor="t" anchorCtr="0">
              <a:spAutoFit/>
            </a:bodyPr>
            <a:p>
              <a:pPr indent="0"/>
              <a:r>
                <a:rPr lang="en-US" altLang="zh-CN" sz="1400" b="1" dirty="0">
                  <a:solidFill>
                    <a:srgbClr val="FF0000"/>
                  </a:solidFill>
                  <a:latin typeface="Times New Roman" panose="02020603050405020304" charset="0"/>
                  <a:ea typeface="宋体" pitchFamily="2" charset="-122"/>
                </a:rPr>
                <a:t>6</a:t>
              </a:r>
              <a:endParaRPr lang="en-US" altLang="zh-CN" sz="2400" dirty="0">
                <a:latin typeface="Tahoma" panose="020B0604030504040204" pitchFamily="34" charset="0"/>
                <a:ea typeface="宋体" pitchFamily="2" charset="-122"/>
              </a:endParaRPr>
            </a:p>
          </p:txBody>
        </p:sp>
        <p:sp>
          <p:nvSpPr>
            <p:cNvPr id="51459" name="Rectangle 260"/>
            <p:cNvSpPr/>
            <p:nvPr/>
          </p:nvSpPr>
          <p:spPr>
            <a:xfrm>
              <a:off x="4195" y="1953"/>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2</a:t>
              </a:r>
              <a:endParaRPr lang="en-US" altLang="zh-CN" sz="2400" dirty="0">
                <a:latin typeface="Tahoma" panose="020B0604030504040204" pitchFamily="34" charset="0"/>
                <a:ea typeface="宋体" pitchFamily="2" charset="-122"/>
              </a:endParaRPr>
            </a:p>
          </p:txBody>
        </p:sp>
        <p:sp>
          <p:nvSpPr>
            <p:cNvPr id="51460" name="Rectangle 261"/>
            <p:cNvSpPr/>
            <p:nvPr/>
          </p:nvSpPr>
          <p:spPr>
            <a:xfrm>
              <a:off x="4712" y="1953"/>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Ack = 2</a:t>
              </a:r>
              <a:endParaRPr lang="en-US" altLang="zh-CN" sz="2400" dirty="0">
                <a:latin typeface="Tahoma" panose="020B0604030504040204" pitchFamily="34" charset="0"/>
                <a:ea typeface="宋体" pitchFamily="2" charset="-122"/>
              </a:endParaRPr>
            </a:p>
          </p:txBody>
        </p:sp>
        <p:sp>
          <p:nvSpPr>
            <p:cNvPr id="51461" name="Rectangle 262"/>
            <p:cNvSpPr/>
            <p:nvPr/>
          </p:nvSpPr>
          <p:spPr>
            <a:xfrm>
              <a:off x="1376" y="194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62" name="Line 263"/>
            <p:cNvSpPr/>
            <p:nvPr/>
          </p:nvSpPr>
          <p:spPr>
            <a:xfrm>
              <a:off x="1376" y="1948"/>
              <a:ext cx="3" cy="1"/>
            </a:xfrm>
            <a:prstGeom prst="line">
              <a:avLst/>
            </a:prstGeom>
            <a:ln w="0" cap="flat" cmpd="sng">
              <a:solidFill>
                <a:srgbClr val="000000"/>
              </a:solidFill>
              <a:prstDash val="solid"/>
              <a:round/>
              <a:headEnd type="none" w="med" len="med"/>
              <a:tailEnd type="none" w="med" len="med"/>
            </a:ln>
          </p:spPr>
        </p:sp>
        <p:sp>
          <p:nvSpPr>
            <p:cNvPr id="51463" name="Line 264"/>
            <p:cNvSpPr/>
            <p:nvPr/>
          </p:nvSpPr>
          <p:spPr>
            <a:xfrm>
              <a:off x="1376" y="1948"/>
              <a:ext cx="1" cy="3"/>
            </a:xfrm>
            <a:prstGeom prst="line">
              <a:avLst/>
            </a:prstGeom>
            <a:ln w="0" cap="flat" cmpd="sng">
              <a:solidFill>
                <a:srgbClr val="000000"/>
              </a:solidFill>
              <a:prstDash val="solid"/>
              <a:round/>
              <a:headEnd type="none" w="med" len="med"/>
              <a:tailEnd type="none" w="med" len="med"/>
            </a:ln>
          </p:spPr>
        </p:sp>
        <p:sp>
          <p:nvSpPr>
            <p:cNvPr id="51464" name="Rectangle 265"/>
            <p:cNvSpPr/>
            <p:nvPr/>
          </p:nvSpPr>
          <p:spPr>
            <a:xfrm>
              <a:off x="1379" y="1948"/>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65" name="Line 266"/>
            <p:cNvSpPr/>
            <p:nvPr/>
          </p:nvSpPr>
          <p:spPr>
            <a:xfrm>
              <a:off x="1379" y="1948"/>
              <a:ext cx="610" cy="1"/>
            </a:xfrm>
            <a:prstGeom prst="line">
              <a:avLst/>
            </a:prstGeom>
            <a:ln w="0" cap="flat" cmpd="sng">
              <a:solidFill>
                <a:srgbClr val="000000"/>
              </a:solidFill>
              <a:prstDash val="solid"/>
              <a:round/>
              <a:headEnd type="none" w="med" len="med"/>
              <a:tailEnd type="none" w="med" len="med"/>
            </a:ln>
          </p:spPr>
        </p:sp>
        <p:sp>
          <p:nvSpPr>
            <p:cNvPr id="51466" name="Rectangle 267"/>
            <p:cNvSpPr/>
            <p:nvPr/>
          </p:nvSpPr>
          <p:spPr>
            <a:xfrm>
              <a:off x="1989" y="194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67" name="Line 268"/>
            <p:cNvSpPr/>
            <p:nvPr/>
          </p:nvSpPr>
          <p:spPr>
            <a:xfrm>
              <a:off x="1989" y="1948"/>
              <a:ext cx="3" cy="1"/>
            </a:xfrm>
            <a:prstGeom prst="line">
              <a:avLst/>
            </a:prstGeom>
            <a:ln w="0" cap="flat" cmpd="sng">
              <a:solidFill>
                <a:srgbClr val="000000"/>
              </a:solidFill>
              <a:prstDash val="solid"/>
              <a:round/>
              <a:headEnd type="none" w="med" len="med"/>
              <a:tailEnd type="none" w="med" len="med"/>
            </a:ln>
          </p:spPr>
        </p:sp>
        <p:sp>
          <p:nvSpPr>
            <p:cNvPr id="51468" name="Line 269"/>
            <p:cNvSpPr/>
            <p:nvPr/>
          </p:nvSpPr>
          <p:spPr>
            <a:xfrm>
              <a:off x="1989" y="1948"/>
              <a:ext cx="1" cy="3"/>
            </a:xfrm>
            <a:prstGeom prst="line">
              <a:avLst/>
            </a:prstGeom>
            <a:ln w="0" cap="flat" cmpd="sng">
              <a:solidFill>
                <a:srgbClr val="000000"/>
              </a:solidFill>
              <a:prstDash val="solid"/>
              <a:round/>
              <a:headEnd type="none" w="med" len="med"/>
              <a:tailEnd type="none" w="med" len="med"/>
            </a:ln>
          </p:spPr>
        </p:sp>
        <p:sp>
          <p:nvSpPr>
            <p:cNvPr id="51469" name="Rectangle 270"/>
            <p:cNvSpPr/>
            <p:nvPr/>
          </p:nvSpPr>
          <p:spPr>
            <a:xfrm>
              <a:off x="2080" y="194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70" name="Line 271"/>
            <p:cNvSpPr/>
            <p:nvPr/>
          </p:nvSpPr>
          <p:spPr>
            <a:xfrm>
              <a:off x="2080" y="1948"/>
              <a:ext cx="3" cy="1"/>
            </a:xfrm>
            <a:prstGeom prst="line">
              <a:avLst/>
            </a:prstGeom>
            <a:ln w="0" cap="flat" cmpd="sng">
              <a:solidFill>
                <a:srgbClr val="000000"/>
              </a:solidFill>
              <a:prstDash val="solid"/>
              <a:round/>
              <a:headEnd type="none" w="med" len="med"/>
              <a:tailEnd type="none" w="med" len="med"/>
            </a:ln>
          </p:spPr>
        </p:sp>
        <p:sp>
          <p:nvSpPr>
            <p:cNvPr id="51471" name="Line 272"/>
            <p:cNvSpPr/>
            <p:nvPr/>
          </p:nvSpPr>
          <p:spPr>
            <a:xfrm>
              <a:off x="2080" y="1948"/>
              <a:ext cx="1" cy="3"/>
            </a:xfrm>
            <a:prstGeom prst="line">
              <a:avLst/>
            </a:prstGeom>
            <a:ln w="0" cap="flat" cmpd="sng">
              <a:solidFill>
                <a:srgbClr val="000000"/>
              </a:solidFill>
              <a:prstDash val="solid"/>
              <a:round/>
              <a:headEnd type="none" w="med" len="med"/>
              <a:tailEnd type="none" w="med" len="med"/>
            </a:ln>
          </p:spPr>
        </p:sp>
        <p:sp>
          <p:nvSpPr>
            <p:cNvPr id="51472" name="Rectangle 273"/>
            <p:cNvSpPr/>
            <p:nvPr/>
          </p:nvSpPr>
          <p:spPr>
            <a:xfrm>
              <a:off x="2083" y="1948"/>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73" name="Line 274"/>
            <p:cNvSpPr/>
            <p:nvPr/>
          </p:nvSpPr>
          <p:spPr>
            <a:xfrm>
              <a:off x="2083" y="1948"/>
              <a:ext cx="609" cy="1"/>
            </a:xfrm>
            <a:prstGeom prst="line">
              <a:avLst/>
            </a:prstGeom>
            <a:ln w="0" cap="flat" cmpd="sng">
              <a:solidFill>
                <a:srgbClr val="000000"/>
              </a:solidFill>
              <a:prstDash val="solid"/>
              <a:round/>
              <a:headEnd type="none" w="med" len="med"/>
              <a:tailEnd type="none" w="med" len="med"/>
            </a:ln>
          </p:spPr>
        </p:sp>
        <p:sp>
          <p:nvSpPr>
            <p:cNvPr id="51474" name="Rectangle 275"/>
            <p:cNvSpPr/>
            <p:nvPr/>
          </p:nvSpPr>
          <p:spPr>
            <a:xfrm>
              <a:off x="2692" y="1948"/>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75" name="Line 276"/>
            <p:cNvSpPr/>
            <p:nvPr/>
          </p:nvSpPr>
          <p:spPr>
            <a:xfrm>
              <a:off x="2692" y="1948"/>
              <a:ext cx="4" cy="1"/>
            </a:xfrm>
            <a:prstGeom prst="line">
              <a:avLst/>
            </a:prstGeom>
            <a:ln w="0" cap="flat" cmpd="sng">
              <a:solidFill>
                <a:srgbClr val="000000"/>
              </a:solidFill>
              <a:prstDash val="solid"/>
              <a:round/>
              <a:headEnd type="none" w="med" len="med"/>
              <a:tailEnd type="none" w="med" len="med"/>
            </a:ln>
          </p:spPr>
        </p:sp>
        <p:sp>
          <p:nvSpPr>
            <p:cNvPr id="51476" name="Line 277"/>
            <p:cNvSpPr/>
            <p:nvPr/>
          </p:nvSpPr>
          <p:spPr>
            <a:xfrm>
              <a:off x="2692" y="1948"/>
              <a:ext cx="1" cy="3"/>
            </a:xfrm>
            <a:prstGeom prst="line">
              <a:avLst/>
            </a:prstGeom>
            <a:ln w="0" cap="flat" cmpd="sng">
              <a:solidFill>
                <a:srgbClr val="000000"/>
              </a:solidFill>
              <a:prstDash val="solid"/>
              <a:round/>
              <a:headEnd type="none" w="med" len="med"/>
              <a:tailEnd type="none" w="med" len="med"/>
            </a:ln>
          </p:spPr>
        </p:sp>
        <p:sp>
          <p:nvSpPr>
            <p:cNvPr id="51477" name="Rectangle 278"/>
            <p:cNvSpPr/>
            <p:nvPr/>
          </p:nvSpPr>
          <p:spPr>
            <a:xfrm>
              <a:off x="3918" y="1948"/>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78" name="Line 279"/>
            <p:cNvSpPr/>
            <p:nvPr/>
          </p:nvSpPr>
          <p:spPr>
            <a:xfrm>
              <a:off x="3918" y="1948"/>
              <a:ext cx="4" cy="1"/>
            </a:xfrm>
            <a:prstGeom prst="line">
              <a:avLst/>
            </a:prstGeom>
            <a:ln w="0" cap="flat" cmpd="sng">
              <a:solidFill>
                <a:srgbClr val="000000"/>
              </a:solidFill>
              <a:prstDash val="solid"/>
              <a:round/>
              <a:headEnd type="none" w="med" len="med"/>
              <a:tailEnd type="none" w="med" len="med"/>
            </a:ln>
          </p:spPr>
        </p:sp>
        <p:sp>
          <p:nvSpPr>
            <p:cNvPr id="51479" name="Line 280"/>
            <p:cNvSpPr/>
            <p:nvPr/>
          </p:nvSpPr>
          <p:spPr>
            <a:xfrm>
              <a:off x="3918" y="1948"/>
              <a:ext cx="1" cy="3"/>
            </a:xfrm>
            <a:prstGeom prst="line">
              <a:avLst/>
            </a:prstGeom>
            <a:ln w="0" cap="flat" cmpd="sng">
              <a:solidFill>
                <a:srgbClr val="000000"/>
              </a:solidFill>
              <a:prstDash val="solid"/>
              <a:round/>
              <a:headEnd type="none" w="med" len="med"/>
              <a:tailEnd type="none" w="med" len="med"/>
            </a:ln>
          </p:spPr>
        </p:sp>
        <p:sp>
          <p:nvSpPr>
            <p:cNvPr id="51480" name="Rectangle 281"/>
            <p:cNvSpPr/>
            <p:nvPr/>
          </p:nvSpPr>
          <p:spPr>
            <a:xfrm>
              <a:off x="3922" y="1948"/>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81" name="Line 282"/>
            <p:cNvSpPr/>
            <p:nvPr/>
          </p:nvSpPr>
          <p:spPr>
            <a:xfrm>
              <a:off x="3922" y="1948"/>
              <a:ext cx="609" cy="1"/>
            </a:xfrm>
            <a:prstGeom prst="line">
              <a:avLst/>
            </a:prstGeom>
            <a:ln w="0" cap="flat" cmpd="sng">
              <a:solidFill>
                <a:srgbClr val="000000"/>
              </a:solidFill>
              <a:prstDash val="solid"/>
              <a:round/>
              <a:headEnd type="none" w="med" len="med"/>
              <a:tailEnd type="none" w="med" len="med"/>
            </a:ln>
          </p:spPr>
        </p:sp>
        <p:sp>
          <p:nvSpPr>
            <p:cNvPr id="51482" name="Rectangle 283"/>
            <p:cNvSpPr/>
            <p:nvPr/>
          </p:nvSpPr>
          <p:spPr>
            <a:xfrm>
              <a:off x="4531" y="1948"/>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83" name="Line 284"/>
            <p:cNvSpPr/>
            <p:nvPr/>
          </p:nvSpPr>
          <p:spPr>
            <a:xfrm>
              <a:off x="4531" y="1948"/>
              <a:ext cx="4" cy="1"/>
            </a:xfrm>
            <a:prstGeom prst="line">
              <a:avLst/>
            </a:prstGeom>
            <a:ln w="0" cap="flat" cmpd="sng">
              <a:solidFill>
                <a:srgbClr val="000000"/>
              </a:solidFill>
              <a:prstDash val="solid"/>
              <a:round/>
              <a:headEnd type="none" w="med" len="med"/>
              <a:tailEnd type="none" w="med" len="med"/>
            </a:ln>
          </p:spPr>
        </p:sp>
        <p:sp>
          <p:nvSpPr>
            <p:cNvPr id="51484" name="Line 285"/>
            <p:cNvSpPr/>
            <p:nvPr/>
          </p:nvSpPr>
          <p:spPr>
            <a:xfrm>
              <a:off x="4531" y="1948"/>
              <a:ext cx="1" cy="3"/>
            </a:xfrm>
            <a:prstGeom prst="line">
              <a:avLst/>
            </a:prstGeom>
            <a:ln w="0" cap="flat" cmpd="sng">
              <a:solidFill>
                <a:srgbClr val="000000"/>
              </a:solidFill>
              <a:prstDash val="solid"/>
              <a:round/>
              <a:headEnd type="none" w="med" len="med"/>
              <a:tailEnd type="none" w="med" len="med"/>
            </a:ln>
          </p:spPr>
        </p:sp>
        <p:sp>
          <p:nvSpPr>
            <p:cNvPr id="51485" name="Rectangle 286"/>
            <p:cNvSpPr/>
            <p:nvPr/>
          </p:nvSpPr>
          <p:spPr>
            <a:xfrm>
              <a:off x="4622" y="1948"/>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86" name="Line 287"/>
            <p:cNvSpPr/>
            <p:nvPr/>
          </p:nvSpPr>
          <p:spPr>
            <a:xfrm>
              <a:off x="4622" y="1948"/>
              <a:ext cx="4" cy="1"/>
            </a:xfrm>
            <a:prstGeom prst="line">
              <a:avLst/>
            </a:prstGeom>
            <a:ln w="0" cap="flat" cmpd="sng">
              <a:solidFill>
                <a:srgbClr val="000000"/>
              </a:solidFill>
              <a:prstDash val="solid"/>
              <a:round/>
              <a:headEnd type="none" w="med" len="med"/>
              <a:tailEnd type="none" w="med" len="med"/>
            </a:ln>
          </p:spPr>
        </p:sp>
        <p:sp>
          <p:nvSpPr>
            <p:cNvPr id="51487" name="Line 288"/>
            <p:cNvSpPr/>
            <p:nvPr/>
          </p:nvSpPr>
          <p:spPr>
            <a:xfrm>
              <a:off x="4622" y="1948"/>
              <a:ext cx="1" cy="3"/>
            </a:xfrm>
            <a:prstGeom prst="line">
              <a:avLst/>
            </a:prstGeom>
            <a:ln w="0" cap="flat" cmpd="sng">
              <a:solidFill>
                <a:srgbClr val="000000"/>
              </a:solidFill>
              <a:prstDash val="solid"/>
              <a:round/>
              <a:headEnd type="none" w="med" len="med"/>
              <a:tailEnd type="none" w="med" len="med"/>
            </a:ln>
          </p:spPr>
        </p:sp>
        <p:sp>
          <p:nvSpPr>
            <p:cNvPr id="51488" name="Rectangle 289"/>
            <p:cNvSpPr/>
            <p:nvPr/>
          </p:nvSpPr>
          <p:spPr>
            <a:xfrm>
              <a:off x="4626" y="1948"/>
              <a:ext cx="57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89" name="Line 290"/>
            <p:cNvSpPr/>
            <p:nvPr/>
          </p:nvSpPr>
          <p:spPr>
            <a:xfrm>
              <a:off x="4626" y="1948"/>
              <a:ext cx="579" cy="1"/>
            </a:xfrm>
            <a:prstGeom prst="line">
              <a:avLst/>
            </a:prstGeom>
            <a:ln w="0" cap="flat" cmpd="sng">
              <a:solidFill>
                <a:srgbClr val="000000"/>
              </a:solidFill>
              <a:prstDash val="solid"/>
              <a:round/>
              <a:headEnd type="none" w="med" len="med"/>
              <a:tailEnd type="none" w="med" len="med"/>
            </a:ln>
          </p:spPr>
        </p:sp>
        <p:sp>
          <p:nvSpPr>
            <p:cNvPr id="51490" name="Rectangle 291"/>
            <p:cNvSpPr/>
            <p:nvPr/>
          </p:nvSpPr>
          <p:spPr>
            <a:xfrm>
              <a:off x="5205" y="194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91" name="Line 292"/>
            <p:cNvSpPr/>
            <p:nvPr/>
          </p:nvSpPr>
          <p:spPr>
            <a:xfrm>
              <a:off x="5205" y="1948"/>
              <a:ext cx="3" cy="1"/>
            </a:xfrm>
            <a:prstGeom prst="line">
              <a:avLst/>
            </a:prstGeom>
            <a:ln w="0" cap="flat" cmpd="sng">
              <a:solidFill>
                <a:srgbClr val="000000"/>
              </a:solidFill>
              <a:prstDash val="solid"/>
              <a:round/>
              <a:headEnd type="none" w="med" len="med"/>
              <a:tailEnd type="none" w="med" len="med"/>
            </a:ln>
          </p:spPr>
        </p:sp>
        <p:sp>
          <p:nvSpPr>
            <p:cNvPr id="51492" name="Line 293"/>
            <p:cNvSpPr/>
            <p:nvPr/>
          </p:nvSpPr>
          <p:spPr>
            <a:xfrm>
              <a:off x="5205" y="1948"/>
              <a:ext cx="1" cy="3"/>
            </a:xfrm>
            <a:prstGeom prst="line">
              <a:avLst/>
            </a:prstGeom>
            <a:ln w="0" cap="flat" cmpd="sng">
              <a:solidFill>
                <a:srgbClr val="000000"/>
              </a:solidFill>
              <a:prstDash val="solid"/>
              <a:round/>
              <a:headEnd type="none" w="med" len="med"/>
              <a:tailEnd type="none" w="med" len="med"/>
            </a:ln>
          </p:spPr>
        </p:sp>
        <p:sp>
          <p:nvSpPr>
            <p:cNvPr id="51493" name="Rectangle 294"/>
            <p:cNvSpPr/>
            <p:nvPr/>
          </p:nvSpPr>
          <p:spPr>
            <a:xfrm>
              <a:off x="1376" y="195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94" name="Line 295"/>
            <p:cNvSpPr/>
            <p:nvPr/>
          </p:nvSpPr>
          <p:spPr>
            <a:xfrm>
              <a:off x="1376" y="1951"/>
              <a:ext cx="1" cy="129"/>
            </a:xfrm>
            <a:prstGeom prst="line">
              <a:avLst/>
            </a:prstGeom>
            <a:ln w="0" cap="flat" cmpd="sng">
              <a:solidFill>
                <a:srgbClr val="000000"/>
              </a:solidFill>
              <a:prstDash val="solid"/>
              <a:round/>
              <a:headEnd type="none" w="med" len="med"/>
              <a:tailEnd type="none" w="med" len="med"/>
            </a:ln>
          </p:spPr>
        </p:sp>
        <p:sp>
          <p:nvSpPr>
            <p:cNvPr id="51495" name="Rectangle 296"/>
            <p:cNvSpPr/>
            <p:nvPr/>
          </p:nvSpPr>
          <p:spPr>
            <a:xfrm>
              <a:off x="1989" y="195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96" name="Line 297"/>
            <p:cNvSpPr/>
            <p:nvPr/>
          </p:nvSpPr>
          <p:spPr>
            <a:xfrm>
              <a:off x="1989" y="1951"/>
              <a:ext cx="1" cy="129"/>
            </a:xfrm>
            <a:prstGeom prst="line">
              <a:avLst/>
            </a:prstGeom>
            <a:ln w="0" cap="flat" cmpd="sng">
              <a:solidFill>
                <a:srgbClr val="000000"/>
              </a:solidFill>
              <a:prstDash val="solid"/>
              <a:round/>
              <a:headEnd type="none" w="med" len="med"/>
              <a:tailEnd type="none" w="med" len="med"/>
            </a:ln>
          </p:spPr>
        </p:sp>
        <p:sp>
          <p:nvSpPr>
            <p:cNvPr id="51497" name="Rectangle 298"/>
            <p:cNvSpPr/>
            <p:nvPr/>
          </p:nvSpPr>
          <p:spPr>
            <a:xfrm>
              <a:off x="2080" y="195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98" name="Line 299"/>
            <p:cNvSpPr/>
            <p:nvPr/>
          </p:nvSpPr>
          <p:spPr>
            <a:xfrm>
              <a:off x="2080" y="1951"/>
              <a:ext cx="1" cy="129"/>
            </a:xfrm>
            <a:prstGeom prst="line">
              <a:avLst/>
            </a:prstGeom>
            <a:ln w="0" cap="flat" cmpd="sng">
              <a:solidFill>
                <a:srgbClr val="000000"/>
              </a:solidFill>
              <a:prstDash val="solid"/>
              <a:round/>
              <a:headEnd type="none" w="med" len="med"/>
              <a:tailEnd type="none" w="med" len="med"/>
            </a:ln>
          </p:spPr>
        </p:sp>
        <p:sp>
          <p:nvSpPr>
            <p:cNvPr id="51499" name="Rectangle 300"/>
            <p:cNvSpPr/>
            <p:nvPr/>
          </p:nvSpPr>
          <p:spPr>
            <a:xfrm>
              <a:off x="2692" y="1951"/>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00" name="Line 301"/>
            <p:cNvSpPr/>
            <p:nvPr/>
          </p:nvSpPr>
          <p:spPr>
            <a:xfrm>
              <a:off x="2692" y="1951"/>
              <a:ext cx="1" cy="129"/>
            </a:xfrm>
            <a:prstGeom prst="line">
              <a:avLst/>
            </a:prstGeom>
            <a:ln w="0" cap="flat" cmpd="sng">
              <a:solidFill>
                <a:srgbClr val="000000"/>
              </a:solidFill>
              <a:prstDash val="solid"/>
              <a:round/>
              <a:headEnd type="none" w="med" len="med"/>
              <a:tailEnd type="none" w="med" len="med"/>
            </a:ln>
          </p:spPr>
        </p:sp>
        <p:sp>
          <p:nvSpPr>
            <p:cNvPr id="51501" name="Rectangle 302"/>
            <p:cNvSpPr/>
            <p:nvPr/>
          </p:nvSpPr>
          <p:spPr>
            <a:xfrm>
              <a:off x="3918" y="1951"/>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02" name="Line 303"/>
            <p:cNvSpPr/>
            <p:nvPr/>
          </p:nvSpPr>
          <p:spPr>
            <a:xfrm>
              <a:off x="3918" y="1951"/>
              <a:ext cx="1" cy="129"/>
            </a:xfrm>
            <a:prstGeom prst="line">
              <a:avLst/>
            </a:prstGeom>
            <a:ln w="0" cap="flat" cmpd="sng">
              <a:solidFill>
                <a:srgbClr val="000000"/>
              </a:solidFill>
              <a:prstDash val="solid"/>
              <a:round/>
              <a:headEnd type="none" w="med" len="med"/>
              <a:tailEnd type="none" w="med" len="med"/>
            </a:ln>
          </p:spPr>
        </p:sp>
        <p:sp>
          <p:nvSpPr>
            <p:cNvPr id="51503" name="Rectangle 304"/>
            <p:cNvSpPr/>
            <p:nvPr/>
          </p:nvSpPr>
          <p:spPr>
            <a:xfrm>
              <a:off x="4531" y="1951"/>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04" name="Line 305"/>
            <p:cNvSpPr/>
            <p:nvPr/>
          </p:nvSpPr>
          <p:spPr>
            <a:xfrm>
              <a:off x="4531" y="1951"/>
              <a:ext cx="1" cy="129"/>
            </a:xfrm>
            <a:prstGeom prst="line">
              <a:avLst/>
            </a:prstGeom>
            <a:ln w="0" cap="flat" cmpd="sng">
              <a:solidFill>
                <a:srgbClr val="000000"/>
              </a:solidFill>
              <a:prstDash val="solid"/>
              <a:round/>
              <a:headEnd type="none" w="med" len="med"/>
              <a:tailEnd type="none" w="med" len="med"/>
            </a:ln>
          </p:spPr>
        </p:sp>
        <p:sp>
          <p:nvSpPr>
            <p:cNvPr id="51505" name="Rectangle 306"/>
            <p:cNvSpPr/>
            <p:nvPr/>
          </p:nvSpPr>
          <p:spPr>
            <a:xfrm>
              <a:off x="4622" y="1951"/>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06" name="Line 307"/>
            <p:cNvSpPr/>
            <p:nvPr/>
          </p:nvSpPr>
          <p:spPr>
            <a:xfrm>
              <a:off x="4622" y="1951"/>
              <a:ext cx="1" cy="129"/>
            </a:xfrm>
            <a:prstGeom prst="line">
              <a:avLst/>
            </a:prstGeom>
            <a:ln w="0" cap="flat" cmpd="sng">
              <a:solidFill>
                <a:srgbClr val="000000"/>
              </a:solidFill>
              <a:prstDash val="solid"/>
              <a:round/>
              <a:headEnd type="none" w="med" len="med"/>
              <a:tailEnd type="none" w="med" len="med"/>
            </a:ln>
          </p:spPr>
        </p:sp>
        <p:sp>
          <p:nvSpPr>
            <p:cNvPr id="51507" name="Rectangle 308"/>
            <p:cNvSpPr/>
            <p:nvPr/>
          </p:nvSpPr>
          <p:spPr>
            <a:xfrm>
              <a:off x="5205" y="195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08" name="Line 309"/>
            <p:cNvSpPr/>
            <p:nvPr/>
          </p:nvSpPr>
          <p:spPr>
            <a:xfrm>
              <a:off x="5205" y="1951"/>
              <a:ext cx="1" cy="129"/>
            </a:xfrm>
            <a:prstGeom prst="line">
              <a:avLst/>
            </a:prstGeom>
            <a:ln w="0" cap="flat" cmpd="sng">
              <a:solidFill>
                <a:srgbClr val="000000"/>
              </a:solidFill>
              <a:prstDash val="solid"/>
              <a:round/>
              <a:headEnd type="none" w="med" len="med"/>
              <a:tailEnd type="none" w="med" len="med"/>
            </a:ln>
          </p:spPr>
        </p:sp>
        <p:sp>
          <p:nvSpPr>
            <p:cNvPr id="51509" name="Rectangle 310"/>
            <p:cNvSpPr/>
            <p:nvPr/>
          </p:nvSpPr>
          <p:spPr>
            <a:xfrm>
              <a:off x="1491" y="2086"/>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charset="0"/>
                  <a:ea typeface="宋体" pitchFamily="2" charset="-122"/>
                </a:rPr>
                <a:t>Seq = 7</a:t>
              </a:r>
              <a:endParaRPr lang="en-US" altLang="zh-CN" sz="2400" dirty="0">
                <a:latin typeface="Tahoma" panose="020B0604030504040204" pitchFamily="34" charset="0"/>
                <a:ea typeface="宋体" pitchFamily="2" charset="-122"/>
              </a:endParaRPr>
            </a:p>
          </p:txBody>
        </p:sp>
        <p:sp>
          <p:nvSpPr>
            <p:cNvPr id="51510" name="Rectangle 311"/>
            <p:cNvSpPr/>
            <p:nvPr/>
          </p:nvSpPr>
          <p:spPr>
            <a:xfrm>
              <a:off x="2356" y="2086"/>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7</a:t>
              </a:r>
              <a:endParaRPr lang="en-US" altLang="zh-CN" sz="2400" dirty="0">
                <a:latin typeface="Tahoma" panose="020B0604030504040204" pitchFamily="34" charset="0"/>
                <a:ea typeface="宋体" pitchFamily="2" charset="-122"/>
              </a:endParaRPr>
            </a:p>
          </p:txBody>
        </p:sp>
        <p:sp>
          <p:nvSpPr>
            <p:cNvPr id="51511" name="Rectangle 312"/>
            <p:cNvSpPr/>
            <p:nvPr/>
          </p:nvSpPr>
          <p:spPr>
            <a:xfrm>
              <a:off x="4195" y="2086"/>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3</a:t>
              </a:r>
              <a:endParaRPr lang="en-US" altLang="zh-CN" sz="2400" dirty="0">
                <a:latin typeface="Tahoma" panose="020B0604030504040204" pitchFamily="34" charset="0"/>
                <a:ea typeface="宋体" pitchFamily="2" charset="-122"/>
              </a:endParaRPr>
            </a:p>
          </p:txBody>
        </p:sp>
        <p:sp>
          <p:nvSpPr>
            <p:cNvPr id="51512" name="Rectangle 313"/>
            <p:cNvSpPr/>
            <p:nvPr/>
          </p:nvSpPr>
          <p:spPr>
            <a:xfrm>
              <a:off x="4712" y="2086"/>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Ack = 3</a:t>
              </a:r>
              <a:endParaRPr lang="en-US" altLang="zh-CN" sz="2400" dirty="0">
                <a:latin typeface="Tahoma" panose="020B0604030504040204" pitchFamily="34" charset="0"/>
                <a:ea typeface="宋体" pitchFamily="2" charset="-122"/>
              </a:endParaRPr>
            </a:p>
          </p:txBody>
        </p:sp>
        <p:sp>
          <p:nvSpPr>
            <p:cNvPr id="51513" name="Rectangle 314"/>
            <p:cNvSpPr/>
            <p:nvPr/>
          </p:nvSpPr>
          <p:spPr>
            <a:xfrm>
              <a:off x="1376" y="2081"/>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14" name="Line 315"/>
            <p:cNvSpPr/>
            <p:nvPr/>
          </p:nvSpPr>
          <p:spPr>
            <a:xfrm>
              <a:off x="1376" y="2081"/>
              <a:ext cx="3" cy="1"/>
            </a:xfrm>
            <a:prstGeom prst="line">
              <a:avLst/>
            </a:prstGeom>
            <a:ln w="0" cap="flat" cmpd="sng">
              <a:solidFill>
                <a:srgbClr val="000000"/>
              </a:solidFill>
              <a:prstDash val="solid"/>
              <a:round/>
              <a:headEnd type="none" w="med" len="med"/>
              <a:tailEnd type="none" w="med" len="med"/>
            </a:ln>
          </p:spPr>
        </p:sp>
        <p:sp>
          <p:nvSpPr>
            <p:cNvPr id="51515" name="Line 316"/>
            <p:cNvSpPr/>
            <p:nvPr/>
          </p:nvSpPr>
          <p:spPr>
            <a:xfrm>
              <a:off x="1376" y="2081"/>
              <a:ext cx="1" cy="3"/>
            </a:xfrm>
            <a:prstGeom prst="line">
              <a:avLst/>
            </a:prstGeom>
            <a:ln w="0" cap="flat" cmpd="sng">
              <a:solidFill>
                <a:srgbClr val="000000"/>
              </a:solidFill>
              <a:prstDash val="solid"/>
              <a:round/>
              <a:headEnd type="none" w="med" len="med"/>
              <a:tailEnd type="none" w="med" len="med"/>
            </a:ln>
          </p:spPr>
        </p:sp>
        <p:sp>
          <p:nvSpPr>
            <p:cNvPr id="51516" name="Rectangle 317"/>
            <p:cNvSpPr/>
            <p:nvPr/>
          </p:nvSpPr>
          <p:spPr>
            <a:xfrm>
              <a:off x="1379" y="2081"/>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17" name="Line 318"/>
            <p:cNvSpPr/>
            <p:nvPr/>
          </p:nvSpPr>
          <p:spPr>
            <a:xfrm>
              <a:off x="1379" y="2081"/>
              <a:ext cx="610" cy="1"/>
            </a:xfrm>
            <a:prstGeom prst="line">
              <a:avLst/>
            </a:prstGeom>
            <a:ln w="0" cap="flat" cmpd="sng">
              <a:solidFill>
                <a:srgbClr val="000000"/>
              </a:solidFill>
              <a:prstDash val="solid"/>
              <a:round/>
              <a:headEnd type="none" w="med" len="med"/>
              <a:tailEnd type="none" w="med" len="med"/>
            </a:ln>
          </p:spPr>
        </p:sp>
        <p:sp>
          <p:nvSpPr>
            <p:cNvPr id="51518" name="Rectangle 319"/>
            <p:cNvSpPr/>
            <p:nvPr/>
          </p:nvSpPr>
          <p:spPr>
            <a:xfrm>
              <a:off x="1989" y="2081"/>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19" name="Line 320"/>
            <p:cNvSpPr/>
            <p:nvPr/>
          </p:nvSpPr>
          <p:spPr>
            <a:xfrm>
              <a:off x="1989" y="2081"/>
              <a:ext cx="3" cy="1"/>
            </a:xfrm>
            <a:prstGeom prst="line">
              <a:avLst/>
            </a:prstGeom>
            <a:ln w="0" cap="flat" cmpd="sng">
              <a:solidFill>
                <a:srgbClr val="000000"/>
              </a:solidFill>
              <a:prstDash val="solid"/>
              <a:round/>
              <a:headEnd type="none" w="med" len="med"/>
              <a:tailEnd type="none" w="med" len="med"/>
            </a:ln>
          </p:spPr>
        </p:sp>
        <p:sp>
          <p:nvSpPr>
            <p:cNvPr id="51520" name="Line 321"/>
            <p:cNvSpPr/>
            <p:nvPr/>
          </p:nvSpPr>
          <p:spPr>
            <a:xfrm>
              <a:off x="1989" y="2081"/>
              <a:ext cx="1" cy="3"/>
            </a:xfrm>
            <a:prstGeom prst="line">
              <a:avLst/>
            </a:prstGeom>
            <a:ln w="0" cap="flat" cmpd="sng">
              <a:solidFill>
                <a:srgbClr val="000000"/>
              </a:solidFill>
              <a:prstDash val="solid"/>
              <a:round/>
              <a:headEnd type="none" w="med" len="med"/>
              <a:tailEnd type="none" w="med" len="med"/>
            </a:ln>
          </p:spPr>
        </p:sp>
        <p:sp>
          <p:nvSpPr>
            <p:cNvPr id="51521" name="Rectangle 322"/>
            <p:cNvSpPr/>
            <p:nvPr/>
          </p:nvSpPr>
          <p:spPr>
            <a:xfrm>
              <a:off x="2080" y="2081"/>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22" name="Line 323"/>
            <p:cNvSpPr/>
            <p:nvPr/>
          </p:nvSpPr>
          <p:spPr>
            <a:xfrm>
              <a:off x="2080" y="2081"/>
              <a:ext cx="3" cy="1"/>
            </a:xfrm>
            <a:prstGeom prst="line">
              <a:avLst/>
            </a:prstGeom>
            <a:ln w="0" cap="flat" cmpd="sng">
              <a:solidFill>
                <a:srgbClr val="000000"/>
              </a:solidFill>
              <a:prstDash val="solid"/>
              <a:round/>
              <a:headEnd type="none" w="med" len="med"/>
              <a:tailEnd type="none" w="med" len="med"/>
            </a:ln>
          </p:spPr>
        </p:sp>
        <p:sp>
          <p:nvSpPr>
            <p:cNvPr id="51523" name="Line 324"/>
            <p:cNvSpPr/>
            <p:nvPr/>
          </p:nvSpPr>
          <p:spPr>
            <a:xfrm>
              <a:off x="2080" y="2081"/>
              <a:ext cx="1" cy="3"/>
            </a:xfrm>
            <a:prstGeom prst="line">
              <a:avLst/>
            </a:prstGeom>
            <a:ln w="0" cap="flat" cmpd="sng">
              <a:solidFill>
                <a:srgbClr val="000000"/>
              </a:solidFill>
              <a:prstDash val="solid"/>
              <a:round/>
              <a:headEnd type="none" w="med" len="med"/>
              <a:tailEnd type="none" w="med" len="med"/>
            </a:ln>
          </p:spPr>
        </p:sp>
        <p:sp>
          <p:nvSpPr>
            <p:cNvPr id="51524" name="Rectangle 325"/>
            <p:cNvSpPr/>
            <p:nvPr/>
          </p:nvSpPr>
          <p:spPr>
            <a:xfrm>
              <a:off x="2083" y="2081"/>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25" name="Line 326"/>
            <p:cNvSpPr/>
            <p:nvPr/>
          </p:nvSpPr>
          <p:spPr>
            <a:xfrm>
              <a:off x="2083" y="2081"/>
              <a:ext cx="609" cy="1"/>
            </a:xfrm>
            <a:prstGeom prst="line">
              <a:avLst/>
            </a:prstGeom>
            <a:ln w="0" cap="flat" cmpd="sng">
              <a:solidFill>
                <a:srgbClr val="000000"/>
              </a:solidFill>
              <a:prstDash val="solid"/>
              <a:round/>
              <a:headEnd type="none" w="med" len="med"/>
              <a:tailEnd type="none" w="med" len="med"/>
            </a:ln>
          </p:spPr>
        </p:sp>
        <p:sp>
          <p:nvSpPr>
            <p:cNvPr id="51526" name="Rectangle 327"/>
            <p:cNvSpPr/>
            <p:nvPr/>
          </p:nvSpPr>
          <p:spPr>
            <a:xfrm>
              <a:off x="2692" y="2081"/>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27" name="Line 328"/>
            <p:cNvSpPr/>
            <p:nvPr/>
          </p:nvSpPr>
          <p:spPr>
            <a:xfrm>
              <a:off x="2692" y="2081"/>
              <a:ext cx="4" cy="1"/>
            </a:xfrm>
            <a:prstGeom prst="line">
              <a:avLst/>
            </a:prstGeom>
            <a:ln w="0" cap="flat" cmpd="sng">
              <a:solidFill>
                <a:srgbClr val="000000"/>
              </a:solidFill>
              <a:prstDash val="solid"/>
              <a:round/>
              <a:headEnd type="none" w="med" len="med"/>
              <a:tailEnd type="none" w="med" len="med"/>
            </a:ln>
          </p:spPr>
        </p:sp>
        <p:sp>
          <p:nvSpPr>
            <p:cNvPr id="51528" name="Line 329"/>
            <p:cNvSpPr/>
            <p:nvPr/>
          </p:nvSpPr>
          <p:spPr>
            <a:xfrm>
              <a:off x="2692" y="2081"/>
              <a:ext cx="1" cy="3"/>
            </a:xfrm>
            <a:prstGeom prst="line">
              <a:avLst/>
            </a:prstGeom>
            <a:ln w="0" cap="flat" cmpd="sng">
              <a:solidFill>
                <a:srgbClr val="000000"/>
              </a:solidFill>
              <a:prstDash val="solid"/>
              <a:round/>
              <a:headEnd type="none" w="med" len="med"/>
              <a:tailEnd type="none" w="med" len="med"/>
            </a:ln>
          </p:spPr>
        </p:sp>
        <p:sp>
          <p:nvSpPr>
            <p:cNvPr id="51529" name="Rectangle 330"/>
            <p:cNvSpPr/>
            <p:nvPr/>
          </p:nvSpPr>
          <p:spPr>
            <a:xfrm>
              <a:off x="3918" y="2081"/>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30" name="Line 331"/>
            <p:cNvSpPr/>
            <p:nvPr/>
          </p:nvSpPr>
          <p:spPr>
            <a:xfrm>
              <a:off x="3918" y="2081"/>
              <a:ext cx="4" cy="1"/>
            </a:xfrm>
            <a:prstGeom prst="line">
              <a:avLst/>
            </a:prstGeom>
            <a:ln w="0" cap="flat" cmpd="sng">
              <a:solidFill>
                <a:srgbClr val="000000"/>
              </a:solidFill>
              <a:prstDash val="solid"/>
              <a:round/>
              <a:headEnd type="none" w="med" len="med"/>
              <a:tailEnd type="none" w="med" len="med"/>
            </a:ln>
          </p:spPr>
        </p:sp>
        <p:sp>
          <p:nvSpPr>
            <p:cNvPr id="51531" name="Line 332"/>
            <p:cNvSpPr/>
            <p:nvPr/>
          </p:nvSpPr>
          <p:spPr>
            <a:xfrm>
              <a:off x="3918" y="2081"/>
              <a:ext cx="1" cy="3"/>
            </a:xfrm>
            <a:prstGeom prst="line">
              <a:avLst/>
            </a:prstGeom>
            <a:ln w="0" cap="flat" cmpd="sng">
              <a:solidFill>
                <a:srgbClr val="000000"/>
              </a:solidFill>
              <a:prstDash val="solid"/>
              <a:round/>
              <a:headEnd type="none" w="med" len="med"/>
              <a:tailEnd type="none" w="med" len="med"/>
            </a:ln>
          </p:spPr>
        </p:sp>
        <p:sp>
          <p:nvSpPr>
            <p:cNvPr id="51532" name="Rectangle 333"/>
            <p:cNvSpPr/>
            <p:nvPr/>
          </p:nvSpPr>
          <p:spPr>
            <a:xfrm>
              <a:off x="3922" y="2081"/>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33" name="Line 334"/>
            <p:cNvSpPr/>
            <p:nvPr/>
          </p:nvSpPr>
          <p:spPr>
            <a:xfrm>
              <a:off x="3922" y="2081"/>
              <a:ext cx="609" cy="1"/>
            </a:xfrm>
            <a:prstGeom prst="line">
              <a:avLst/>
            </a:prstGeom>
            <a:ln w="0" cap="flat" cmpd="sng">
              <a:solidFill>
                <a:srgbClr val="000000"/>
              </a:solidFill>
              <a:prstDash val="solid"/>
              <a:round/>
              <a:headEnd type="none" w="med" len="med"/>
              <a:tailEnd type="none" w="med" len="med"/>
            </a:ln>
          </p:spPr>
        </p:sp>
        <p:sp>
          <p:nvSpPr>
            <p:cNvPr id="51534" name="Rectangle 335"/>
            <p:cNvSpPr/>
            <p:nvPr/>
          </p:nvSpPr>
          <p:spPr>
            <a:xfrm>
              <a:off x="4531" y="2081"/>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35" name="Line 336"/>
            <p:cNvSpPr/>
            <p:nvPr/>
          </p:nvSpPr>
          <p:spPr>
            <a:xfrm>
              <a:off x="4531" y="2081"/>
              <a:ext cx="4" cy="1"/>
            </a:xfrm>
            <a:prstGeom prst="line">
              <a:avLst/>
            </a:prstGeom>
            <a:ln w="0" cap="flat" cmpd="sng">
              <a:solidFill>
                <a:srgbClr val="000000"/>
              </a:solidFill>
              <a:prstDash val="solid"/>
              <a:round/>
              <a:headEnd type="none" w="med" len="med"/>
              <a:tailEnd type="none" w="med" len="med"/>
            </a:ln>
          </p:spPr>
        </p:sp>
        <p:sp>
          <p:nvSpPr>
            <p:cNvPr id="51536" name="Line 337"/>
            <p:cNvSpPr/>
            <p:nvPr/>
          </p:nvSpPr>
          <p:spPr>
            <a:xfrm>
              <a:off x="4531" y="2081"/>
              <a:ext cx="1" cy="3"/>
            </a:xfrm>
            <a:prstGeom prst="line">
              <a:avLst/>
            </a:prstGeom>
            <a:ln w="0" cap="flat" cmpd="sng">
              <a:solidFill>
                <a:srgbClr val="000000"/>
              </a:solidFill>
              <a:prstDash val="solid"/>
              <a:round/>
              <a:headEnd type="none" w="med" len="med"/>
              <a:tailEnd type="none" w="med" len="med"/>
            </a:ln>
          </p:spPr>
        </p:sp>
        <p:sp>
          <p:nvSpPr>
            <p:cNvPr id="51537" name="Rectangle 338"/>
            <p:cNvSpPr/>
            <p:nvPr/>
          </p:nvSpPr>
          <p:spPr>
            <a:xfrm>
              <a:off x="4622" y="2081"/>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38" name="Line 339"/>
            <p:cNvSpPr/>
            <p:nvPr/>
          </p:nvSpPr>
          <p:spPr>
            <a:xfrm>
              <a:off x="4622" y="2081"/>
              <a:ext cx="4" cy="1"/>
            </a:xfrm>
            <a:prstGeom prst="line">
              <a:avLst/>
            </a:prstGeom>
            <a:ln w="0" cap="flat" cmpd="sng">
              <a:solidFill>
                <a:srgbClr val="000000"/>
              </a:solidFill>
              <a:prstDash val="solid"/>
              <a:round/>
              <a:headEnd type="none" w="med" len="med"/>
              <a:tailEnd type="none" w="med" len="med"/>
            </a:ln>
          </p:spPr>
        </p:sp>
        <p:sp>
          <p:nvSpPr>
            <p:cNvPr id="51539" name="Line 340"/>
            <p:cNvSpPr/>
            <p:nvPr/>
          </p:nvSpPr>
          <p:spPr>
            <a:xfrm>
              <a:off x="4622" y="2081"/>
              <a:ext cx="1" cy="3"/>
            </a:xfrm>
            <a:prstGeom prst="line">
              <a:avLst/>
            </a:prstGeom>
            <a:ln w="0" cap="flat" cmpd="sng">
              <a:solidFill>
                <a:srgbClr val="000000"/>
              </a:solidFill>
              <a:prstDash val="solid"/>
              <a:round/>
              <a:headEnd type="none" w="med" len="med"/>
              <a:tailEnd type="none" w="med" len="med"/>
            </a:ln>
          </p:spPr>
        </p:sp>
        <p:sp>
          <p:nvSpPr>
            <p:cNvPr id="51540" name="Rectangle 341"/>
            <p:cNvSpPr/>
            <p:nvPr/>
          </p:nvSpPr>
          <p:spPr>
            <a:xfrm>
              <a:off x="4626" y="2081"/>
              <a:ext cx="57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41" name="Line 342"/>
            <p:cNvSpPr/>
            <p:nvPr/>
          </p:nvSpPr>
          <p:spPr>
            <a:xfrm>
              <a:off x="4626" y="2081"/>
              <a:ext cx="579" cy="1"/>
            </a:xfrm>
            <a:prstGeom prst="line">
              <a:avLst/>
            </a:prstGeom>
            <a:ln w="0" cap="flat" cmpd="sng">
              <a:solidFill>
                <a:srgbClr val="000000"/>
              </a:solidFill>
              <a:prstDash val="solid"/>
              <a:round/>
              <a:headEnd type="none" w="med" len="med"/>
              <a:tailEnd type="none" w="med" len="med"/>
            </a:ln>
          </p:spPr>
        </p:sp>
        <p:sp>
          <p:nvSpPr>
            <p:cNvPr id="51542" name="Rectangle 343"/>
            <p:cNvSpPr/>
            <p:nvPr/>
          </p:nvSpPr>
          <p:spPr>
            <a:xfrm>
              <a:off x="5205" y="2081"/>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43" name="Line 344"/>
            <p:cNvSpPr/>
            <p:nvPr/>
          </p:nvSpPr>
          <p:spPr>
            <a:xfrm>
              <a:off x="5205" y="2081"/>
              <a:ext cx="3" cy="1"/>
            </a:xfrm>
            <a:prstGeom prst="line">
              <a:avLst/>
            </a:prstGeom>
            <a:ln w="0" cap="flat" cmpd="sng">
              <a:solidFill>
                <a:srgbClr val="000000"/>
              </a:solidFill>
              <a:prstDash val="solid"/>
              <a:round/>
              <a:headEnd type="none" w="med" len="med"/>
              <a:tailEnd type="none" w="med" len="med"/>
            </a:ln>
          </p:spPr>
        </p:sp>
        <p:sp>
          <p:nvSpPr>
            <p:cNvPr id="51544" name="Line 345"/>
            <p:cNvSpPr/>
            <p:nvPr/>
          </p:nvSpPr>
          <p:spPr>
            <a:xfrm>
              <a:off x="5205" y="2081"/>
              <a:ext cx="1" cy="3"/>
            </a:xfrm>
            <a:prstGeom prst="line">
              <a:avLst/>
            </a:prstGeom>
            <a:ln w="0" cap="flat" cmpd="sng">
              <a:solidFill>
                <a:srgbClr val="000000"/>
              </a:solidFill>
              <a:prstDash val="solid"/>
              <a:round/>
              <a:headEnd type="none" w="med" len="med"/>
              <a:tailEnd type="none" w="med" len="med"/>
            </a:ln>
          </p:spPr>
        </p:sp>
        <p:sp>
          <p:nvSpPr>
            <p:cNvPr id="51545" name="Rectangle 346"/>
            <p:cNvSpPr/>
            <p:nvPr/>
          </p:nvSpPr>
          <p:spPr>
            <a:xfrm>
              <a:off x="1376" y="2084"/>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46" name="Line 347"/>
            <p:cNvSpPr/>
            <p:nvPr/>
          </p:nvSpPr>
          <p:spPr>
            <a:xfrm>
              <a:off x="1376" y="2084"/>
              <a:ext cx="1" cy="129"/>
            </a:xfrm>
            <a:prstGeom prst="line">
              <a:avLst/>
            </a:prstGeom>
            <a:ln w="0" cap="flat" cmpd="sng">
              <a:solidFill>
                <a:srgbClr val="000000"/>
              </a:solidFill>
              <a:prstDash val="solid"/>
              <a:round/>
              <a:headEnd type="none" w="med" len="med"/>
              <a:tailEnd type="none" w="med" len="med"/>
            </a:ln>
          </p:spPr>
        </p:sp>
        <p:sp>
          <p:nvSpPr>
            <p:cNvPr id="51547" name="Rectangle 348"/>
            <p:cNvSpPr/>
            <p:nvPr/>
          </p:nvSpPr>
          <p:spPr>
            <a:xfrm>
              <a:off x="1989" y="2084"/>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48" name="Line 349"/>
            <p:cNvSpPr/>
            <p:nvPr/>
          </p:nvSpPr>
          <p:spPr>
            <a:xfrm>
              <a:off x="1989" y="2084"/>
              <a:ext cx="1" cy="129"/>
            </a:xfrm>
            <a:prstGeom prst="line">
              <a:avLst/>
            </a:prstGeom>
            <a:ln w="0" cap="flat" cmpd="sng">
              <a:solidFill>
                <a:srgbClr val="000000"/>
              </a:solidFill>
              <a:prstDash val="solid"/>
              <a:round/>
              <a:headEnd type="none" w="med" len="med"/>
              <a:tailEnd type="none" w="med" len="med"/>
            </a:ln>
          </p:spPr>
        </p:sp>
        <p:sp>
          <p:nvSpPr>
            <p:cNvPr id="51549" name="Rectangle 350"/>
            <p:cNvSpPr/>
            <p:nvPr/>
          </p:nvSpPr>
          <p:spPr>
            <a:xfrm>
              <a:off x="2080" y="2084"/>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50" name="Line 351"/>
            <p:cNvSpPr/>
            <p:nvPr/>
          </p:nvSpPr>
          <p:spPr>
            <a:xfrm>
              <a:off x="2080" y="2084"/>
              <a:ext cx="1" cy="129"/>
            </a:xfrm>
            <a:prstGeom prst="line">
              <a:avLst/>
            </a:prstGeom>
            <a:ln w="0" cap="flat" cmpd="sng">
              <a:solidFill>
                <a:srgbClr val="000000"/>
              </a:solidFill>
              <a:prstDash val="solid"/>
              <a:round/>
              <a:headEnd type="none" w="med" len="med"/>
              <a:tailEnd type="none" w="med" len="med"/>
            </a:ln>
          </p:spPr>
        </p:sp>
        <p:sp>
          <p:nvSpPr>
            <p:cNvPr id="51551" name="Rectangle 352"/>
            <p:cNvSpPr/>
            <p:nvPr/>
          </p:nvSpPr>
          <p:spPr>
            <a:xfrm>
              <a:off x="2692" y="2084"/>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52" name="Line 353"/>
            <p:cNvSpPr/>
            <p:nvPr/>
          </p:nvSpPr>
          <p:spPr>
            <a:xfrm>
              <a:off x="2692" y="2084"/>
              <a:ext cx="1" cy="129"/>
            </a:xfrm>
            <a:prstGeom prst="line">
              <a:avLst/>
            </a:prstGeom>
            <a:ln w="0" cap="flat" cmpd="sng">
              <a:solidFill>
                <a:srgbClr val="000000"/>
              </a:solidFill>
              <a:prstDash val="solid"/>
              <a:round/>
              <a:headEnd type="none" w="med" len="med"/>
              <a:tailEnd type="none" w="med" len="med"/>
            </a:ln>
          </p:spPr>
        </p:sp>
        <p:sp>
          <p:nvSpPr>
            <p:cNvPr id="51553" name="Rectangle 354"/>
            <p:cNvSpPr/>
            <p:nvPr/>
          </p:nvSpPr>
          <p:spPr>
            <a:xfrm>
              <a:off x="3918" y="2084"/>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54" name="Line 355"/>
            <p:cNvSpPr/>
            <p:nvPr/>
          </p:nvSpPr>
          <p:spPr>
            <a:xfrm>
              <a:off x="3918" y="2084"/>
              <a:ext cx="1" cy="129"/>
            </a:xfrm>
            <a:prstGeom prst="line">
              <a:avLst/>
            </a:prstGeom>
            <a:ln w="0" cap="flat" cmpd="sng">
              <a:solidFill>
                <a:srgbClr val="000000"/>
              </a:solidFill>
              <a:prstDash val="solid"/>
              <a:round/>
              <a:headEnd type="none" w="med" len="med"/>
              <a:tailEnd type="none" w="med" len="med"/>
            </a:ln>
          </p:spPr>
        </p:sp>
        <p:sp>
          <p:nvSpPr>
            <p:cNvPr id="51555" name="Rectangle 356"/>
            <p:cNvSpPr/>
            <p:nvPr/>
          </p:nvSpPr>
          <p:spPr>
            <a:xfrm>
              <a:off x="4531" y="2084"/>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56" name="Line 357"/>
            <p:cNvSpPr/>
            <p:nvPr/>
          </p:nvSpPr>
          <p:spPr>
            <a:xfrm>
              <a:off x="4531" y="2084"/>
              <a:ext cx="1" cy="129"/>
            </a:xfrm>
            <a:prstGeom prst="line">
              <a:avLst/>
            </a:prstGeom>
            <a:ln w="0" cap="flat" cmpd="sng">
              <a:solidFill>
                <a:srgbClr val="000000"/>
              </a:solidFill>
              <a:prstDash val="solid"/>
              <a:round/>
              <a:headEnd type="none" w="med" len="med"/>
              <a:tailEnd type="none" w="med" len="med"/>
            </a:ln>
          </p:spPr>
        </p:sp>
        <p:sp>
          <p:nvSpPr>
            <p:cNvPr id="51557" name="Rectangle 358"/>
            <p:cNvSpPr/>
            <p:nvPr/>
          </p:nvSpPr>
          <p:spPr>
            <a:xfrm>
              <a:off x="4622" y="2084"/>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58" name="Line 359"/>
            <p:cNvSpPr/>
            <p:nvPr/>
          </p:nvSpPr>
          <p:spPr>
            <a:xfrm>
              <a:off x="4622" y="2084"/>
              <a:ext cx="1" cy="129"/>
            </a:xfrm>
            <a:prstGeom prst="line">
              <a:avLst/>
            </a:prstGeom>
            <a:ln w="0" cap="flat" cmpd="sng">
              <a:solidFill>
                <a:srgbClr val="000000"/>
              </a:solidFill>
              <a:prstDash val="solid"/>
              <a:round/>
              <a:headEnd type="none" w="med" len="med"/>
              <a:tailEnd type="none" w="med" len="med"/>
            </a:ln>
          </p:spPr>
        </p:sp>
        <p:sp>
          <p:nvSpPr>
            <p:cNvPr id="51559" name="Rectangle 360"/>
            <p:cNvSpPr/>
            <p:nvPr/>
          </p:nvSpPr>
          <p:spPr>
            <a:xfrm>
              <a:off x="5205" y="2084"/>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60" name="Line 361"/>
            <p:cNvSpPr/>
            <p:nvPr/>
          </p:nvSpPr>
          <p:spPr>
            <a:xfrm>
              <a:off x="5205" y="2084"/>
              <a:ext cx="1" cy="129"/>
            </a:xfrm>
            <a:prstGeom prst="line">
              <a:avLst/>
            </a:prstGeom>
            <a:ln w="0" cap="flat" cmpd="sng">
              <a:solidFill>
                <a:srgbClr val="000000"/>
              </a:solidFill>
              <a:prstDash val="solid"/>
              <a:round/>
              <a:headEnd type="none" w="med" len="med"/>
              <a:tailEnd type="none" w="med" len="med"/>
            </a:ln>
          </p:spPr>
        </p:sp>
        <p:sp>
          <p:nvSpPr>
            <p:cNvPr id="51561" name="Rectangle 362"/>
            <p:cNvSpPr/>
            <p:nvPr/>
          </p:nvSpPr>
          <p:spPr>
            <a:xfrm>
              <a:off x="1491" y="2218"/>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charset="0"/>
                  <a:ea typeface="宋体" pitchFamily="2" charset="-122"/>
                </a:rPr>
                <a:t>Seq = 0</a:t>
              </a:r>
              <a:endParaRPr lang="en-US" altLang="zh-CN" sz="2400" dirty="0">
                <a:latin typeface="Tahoma" panose="020B0604030504040204" pitchFamily="34" charset="0"/>
                <a:ea typeface="宋体" pitchFamily="2" charset="-122"/>
              </a:endParaRPr>
            </a:p>
          </p:txBody>
        </p:sp>
        <p:sp>
          <p:nvSpPr>
            <p:cNvPr id="51562" name="Rectangle 363"/>
            <p:cNvSpPr/>
            <p:nvPr/>
          </p:nvSpPr>
          <p:spPr>
            <a:xfrm>
              <a:off x="2356" y="2218"/>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8</a:t>
              </a:r>
              <a:endParaRPr lang="en-US" altLang="zh-CN" sz="2400" dirty="0">
                <a:latin typeface="Tahoma" panose="020B0604030504040204" pitchFamily="34" charset="0"/>
                <a:ea typeface="宋体" pitchFamily="2" charset="-122"/>
              </a:endParaRPr>
            </a:p>
          </p:txBody>
        </p:sp>
        <p:sp>
          <p:nvSpPr>
            <p:cNvPr id="51563" name="Rectangle 364"/>
            <p:cNvSpPr/>
            <p:nvPr/>
          </p:nvSpPr>
          <p:spPr>
            <a:xfrm>
              <a:off x="4195" y="2218"/>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4</a:t>
              </a:r>
              <a:endParaRPr lang="en-US" altLang="zh-CN" sz="2400" dirty="0">
                <a:latin typeface="Tahoma" panose="020B0604030504040204" pitchFamily="34" charset="0"/>
                <a:ea typeface="宋体" pitchFamily="2" charset="-122"/>
              </a:endParaRPr>
            </a:p>
          </p:txBody>
        </p:sp>
        <p:sp>
          <p:nvSpPr>
            <p:cNvPr id="51564" name="Rectangle 365"/>
            <p:cNvSpPr/>
            <p:nvPr/>
          </p:nvSpPr>
          <p:spPr>
            <a:xfrm>
              <a:off x="4712" y="2218"/>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Ack = 4</a:t>
              </a:r>
              <a:endParaRPr lang="en-US" altLang="zh-CN" sz="2400" dirty="0">
                <a:latin typeface="Tahoma" panose="020B0604030504040204" pitchFamily="34" charset="0"/>
                <a:ea typeface="宋体" pitchFamily="2" charset="-122"/>
              </a:endParaRPr>
            </a:p>
          </p:txBody>
        </p:sp>
        <p:sp>
          <p:nvSpPr>
            <p:cNvPr id="51565" name="Rectangle 366"/>
            <p:cNvSpPr/>
            <p:nvPr/>
          </p:nvSpPr>
          <p:spPr>
            <a:xfrm>
              <a:off x="1376" y="2213"/>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66" name="Line 367"/>
            <p:cNvSpPr/>
            <p:nvPr/>
          </p:nvSpPr>
          <p:spPr>
            <a:xfrm>
              <a:off x="1376" y="2213"/>
              <a:ext cx="3" cy="1"/>
            </a:xfrm>
            <a:prstGeom prst="line">
              <a:avLst/>
            </a:prstGeom>
            <a:ln w="0" cap="flat" cmpd="sng">
              <a:solidFill>
                <a:srgbClr val="000000"/>
              </a:solidFill>
              <a:prstDash val="solid"/>
              <a:round/>
              <a:headEnd type="none" w="med" len="med"/>
              <a:tailEnd type="none" w="med" len="med"/>
            </a:ln>
          </p:spPr>
        </p:sp>
        <p:sp>
          <p:nvSpPr>
            <p:cNvPr id="51567" name="Line 368"/>
            <p:cNvSpPr/>
            <p:nvPr/>
          </p:nvSpPr>
          <p:spPr>
            <a:xfrm>
              <a:off x="1376" y="2213"/>
              <a:ext cx="1" cy="4"/>
            </a:xfrm>
            <a:prstGeom prst="line">
              <a:avLst/>
            </a:prstGeom>
            <a:ln w="0" cap="flat" cmpd="sng">
              <a:solidFill>
                <a:srgbClr val="000000"/>
              </a:solidFill>
              <a:prstDash val="solid"/>
              <a:round/>
              <a:headEnd type="none" w="med" len="med"/>
              <a:tailEnd type="none" w="med" len="med"/>
            </a:ln>
          </p:spPr>
        </p:sp>
        <p:sp>
          <p:nvSpPr>
            <p:cNvPr id="51568" name="Rectangle 369"/>
            <p:cNvSpPr/>
            <p:nvPr/>
          </p:nvSpPr>
          <p:spPr>
            <a:xfrm>
              <a:off x="1379" y="2213"/>
              <a:ext cx="610"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69" name="Line 370"/>
            <p:cNvSpPr/>
            <p:nvPr/>
          </p:nvSpPr>
          <p:spPr>
            <a:xfrm>
              <a:off x="1379" y="2213"/>
              <a:ext cx="610" cy="1"/>
            </a:xfrm>
            <a:prstGeom prst="line">
              <a:avLst/>
            </a:prstGeom>
            <a:ln w="0" cap="flat" cmpd="sng">
              <a:solidFill>
                <a:srgbClr val="000000"/>
              </a:solidFill>
              <a:prstDash val="solid"/>
              <a:round/>
              <a:headEnd type="none" w="med" len="med"/>
              <a:tailEnd type="none" w="med" len="med"/>
            </a:ln>
          </p:spPr>
        </p:sp>
        <p:sp>
          <p:nvSpPr>
            <p:cNvPr id="51570" name="Rectangle 371"/>
            <p:cNvSpPr/>
            <p:nvPr/>
          </p:nvSpPr>
          <p:spPr>
            <a:xfrm>
              <a:off x="1989" y="2213"/>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71" name="Line 372"/>
            <p:cNvSpPr/>
            <p:nvPr/>
          </p:nvSpPr>
          <p:spPr>
            <a:xfrm>
              <a:off x="1989" y="2213"/>
              <a:ext cx="3" cy="1"/>
            </a:xfrm>
            <a:prstGeom prst="line">
              <a:avLst/>
            </a:prstGeom>
            <a:ln w="0" cap="flat" cmpd="sng">
              <a:solidFill>
                <a:srgbClr val="000000"/>
              </a:solidFill>
              <a:prstDash val="solid"/>
              <a:round/>
              <a:headEnd type="none" w="med" len="med"/>
              <a:tailEnd type="none" w="med" len="med"/>
            </a:ln>
          </p:spPr>
        </p:sp>
        <p:sp>
          <p:nvSpPr>
            <p:cNvPr id="51572" name="Line 373"/>
            <p:cNvSpPr/>
            <p:nvPr/>
          </p:nvSpPr>
          <p:spPr>
            <a:xfrm>
              <a:off x="1989" y="2213"/>
              <a:ext cx="1" cy="4"/>
            </a:xfrm>
            <a:prstGeom prst="line">
              <a:avLst/>
            </a:prstGeom>
            <a:ln w="0" cap="flat" cmpd="sng">
              <a:solidFill>
                <a:srgbClr val="000000"/>
              </a:solidFill>
              <a:prstDash val="solid"/>
              <a:round/>
              <a:headEnd type="none" w="med" len="med"/>
              <a:tailEnd type="none" w="med" len="med"/>
            </a:ln>
          </p:spPr>
        </p:sp>
        <p:sp>
          <p:nvSpPr>
            <p:cNvPr id="51573" name="Rectangle 374"/>
            <p:cNvSpPr/>
            <p:nvPr/>
          </p:nvSpPr>
          <p:spPr>
            <a:xfrm>
              <a:off x="2080" y="2213"/>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74" name="Line 375"/>
            <p:cNvSpPr/>
            <p:nvPr/>
          </p:nvSpPr>
          <p:spPr>
            <a:xfrm>
              <a:off x="2080" y="2213"/>
              <a:ext cx="3" cy="1"/>
            </a:xfrm>
            <a:prstGeom prst="line">
              <a:avLst/>
            </a:prstGeom>
            <a:ln w="0" cap="flat" cmpd="sng">
              <a:solidFill>
                <a:srgbClr val="000000"/>
              </a:solidFill>
              <a:prstDash val="solid"/>
              <a:round/>
              <a:headEnd type="none" w="med" len="med"/>
              <a:tailEnd type="none" w="med" len="med"/>
            </a:ln>
          </p:spPr>
        </p:sp>
        <p:sp>
          <p:nvSpPr>
            <p:cNvPr id="51575" name="Line 376"/>
            <p:cNvSpPr/>
            <p:nvPr/>
          </p:nvSpPr>
          <p:spPr>
            <a:xfrm>
              <a:off x="2080" y="2213"/>
              <a:ext cx="1" cy="4"/>
            </a:xfrm>
            <a:prstGeom prst="line">
              <a:avLst/>
            </a:prstGeom>
            <a:ln w="0" cap="flat" cmpd="sng">
              <a:solidFill>
                <a:srgbClr val="000000"/>
              </a:solidFill>
              <a:prstDash val="solid"/>
              <a:round/>
              <a:headEnd type="none" w="med" len="med"/>
              <a:tailEnd type="none" w="med" len="med"/>
            </a:ln>
          </p:spPr>
        </p:sp>
        <p:sp>
          <p:nvSpPr>
            <p:cNvPr id="51576" name="Rectangle 377"/>
            <p:cNvSpPr/>
            <p:nvPr/>
          </p:nvSpPr>
          <p:spPr>
            <a:xfrm>
              <a:off x="2083" y="2213"/>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77" name="Line 378"/>
            <p:cNvSpPr/>
            <p:nvPr/>
          </p:nvSpPr>
          <p:spPr>
            <a:xfrm>
              <a:off x="2083" y="2213"/>
              <a:ext cx="609" cy="1"/>
            </a:xfrm>
            <a:prstGeom prst="line">
              <a:avLst/>
            </a:prstGeom>
            <a:ln w="0" cap="flat" cmpd="sng">
              <a:solidFill>
                <a:srgbClr val="000000"/>
              </a:solidFill>
              <a:prstDash val="solid"/>
              <a:round/>
              <a:headEnd type="none" w="med" len="med"/>
              <a:tailEnd type="none" w="med" len="med"/>
            </a:ln>
          </p:spPr>
        </p:sp>
        <p:sp>
          <p:nvSpPr>
            <p:cNvPr id="51578" name="Rectangle 379"/>
            <p:cNvSpPr/>
            <p:nvPr/>
          </p:nvSpPr>
          <p:spPr>
            <a:xfrm>
              <a:off x="2692" y="2213"/>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79" name="Line 380"/>
            <p:cNvSpPr/>
            <p:nvPr/>
          </p:nvSpPr>
          <p:spPr>
            <a:xfrm>
              <a:off x="2692" y="2213"/>
              <a:ext cx="4" cy="1"/>
            </a:xfrm>
            <a:prstGeom prst="line">
              <a:avLst/>
            </a:prstGeom>
            <a:ln w="0" cap="flat" cmpd="sng">
              <a:solidFill>
                <a:srgbClr val="000000"/>
              </a:solidFill>
              <a:prstDash val="solid"/>
              <a:round/>
              <a:headEnd type="none" w="med" len="med"/>
              <a:tailEnd type="none" w="med" len="med"/>
            </a:ln>
          </p:spPr>
        </p:sp>
        <p:sp>
          <p:nvSpPr>
            <p:cNvPr id="51580" name="Line 381"/>
            <p:cNvSpPr/>
            <p:nvPr/>
          </p:nvSpPr>
          <p:spPr>
            <a:xfrm>
              <a:off x="2692" y="2213"/>
              <a:ext cx="1" cy="4"/>
            </a:xfrm>
            <a:prstGeom prst="line">
              <a:avLst/>
            </a:prstGeom>
            <a:ln w="0" cap="flat" cmpd="sng">
              <a:solidFill>
                <a:srgbClr val="000000"/>
              </a:solidFill>
              <a:prstDash val="solid"/>
              <a:round/>
              <a:headEnd type="none" w="med" len="med"/>
              <a:tailEnd type="none" w="med" len="med"/>
            </a:ln>
          </p:spPr>
        </p:sp>
        <p:sp>
          <p:nvSpPr>
            <p:cNvPr id="51581" name="Rectangle 382"/>
            <p:cNvSpPr/>
            <p:nvPr/>
          </p:nvSpPr>
          <p:spPr>
            <a:xfrm>
              <a:off x="3918" y="2213"/>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82" name="Line 383"/>
            <p:cNvSpPr/>
            <p:nvPr/>
          </p:nvSpPr>
          <p:spPr>
            <a:xfrm>
              <a:off x="3918" y="2213"/>
              <a:ext cx="4" cy="1"/>
            </a:xfrm>
            <a:prstGeom prst="line">
              <a:avLst/>
            </a:prstGeom>
            <a:ln w="0" cap="flat" cmpd="sng">
              <a:solidFill>
                <a:srgbClr val="000000"/>
              </a:solidFill>
              <a:prstDash val="solid"/>
              <a:round/>
              <a:headEnd type="none" w="med" len="med"/>
              <a:tailEnd type="none" w="med" len="med"/>
            </a:ln>
          </p:spPr>
        </p:sp>
        <p:sp>
          <p:nvSpPr>
            <p:cNvPr id="51583" name="Line 384"/>
            <p:cNvSpPr/>
            <p:nvPr/>
          </p:nvSpPr>
          <p:spPr>
            <a:xfrm>
              <a:off x="3918" y="2213"/>
              <a:ext cx="1" cy="4"/>
            </a:xfrm>
            <a:prstGeom prst="line">
              <a:avLst/>
            </a:prstGeom>
            <a:ln w="0" cap="flat" cmpd="sng">
              <a:solidFill>
                <a:srgbClr val="000000"/>
              </a:solidFill>
              <a:prstDash val="solid"/>
              <a:round/>
              <a:headEnd type="none" w="med" len="med"/>
              <a:tailEnd type="none" w="med" len="med"/>
            </a:ln>
          </p:spPr>
        </p:sp>
        <p:sp>
          <p:nvSpPr>
            <p:cNvPr id="51584" name="Rectangle 385"/>
            <p:cNvSpPr/>
            <p:nvPr/>
          </p:nvSpPr>
          <p:spPr>
            <a:xfrm>
              <a:off x="3922" y="2213"/>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85" name="Line 386"/>
            <p:cNvSpPr/>
            <p:nvPr/>
          </p:nvSpPr>
          <p:spPr>
            <a:xfrm>
              <a:off x="3922" y="2213"/>
              <a:ext cx="609" cy="1"/>
            </a:xfrm>
            <a:prstGeom prst="line">
              <a:avLst/>
            </a:prstGeom>
            <a:ln w="0" cap="flat" cmpd="sng">
              <a:solidFill>
                <a:srgbClr val="000000"/>
              </a:solidFill>
              <a:prstDash val="solid"/>
              <a:round/>
              <a:headEnd type="none" w="med" len="med"/>
              <a:tailEnd type="none" w="med" len="med"/>
            </a:ln>
          </p:spPr>
        </p:sp>
        <p:sp>
          <p:nvSpPr>
            <p:cNvPr id="51586" name="Rectangle 387"/>
            <p:cNvSpPr/>
            <p:nvPr/>
          </p:nvSpPr>
          <p:spPr>
            <a:xfrm>
              <a:off x="4531" y="2213"/>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87" name="Line 388"/>
            <p:cNvSpPr/>
            <p:nvPr/>
          </p:nvSpPr>
          <p:spPr>
            <a:xfrm>
              <a:off x="4531" y="2213"/>
              <a:ext cx="4" cy="1"/>
            </a:xfrm>
            <a:prstGeom prst="line">
              <a:avLst/>
            </a:prstGeom>
            <a:ln w="0" cap="flat" cmpd="sng">
              <a:solidFill>
                <a:srgbClr val="000000"/>
              </a:solidFill>
              <a:prstDash val="solid"/>
              <a:round/>
              <a:headEnd type="none" w="med" len="med"/>
              <a:tailEnd type="none" w="med" len="med"/>
            </a:ln>
          </p:spPr>
        </p:sp>
        <p:sp>
          <p:nvSpPr>
            <p:cNvPr id="51588" name="Line 389"/>
            <p:cNvSpPr/>
            <p:nvPr/>
          </p:nvSpPr>
          <p:spPr>
            <a:xfrm>
              <a:off x="4531" y="2213"/>
              <a:ext cx="1" cy="4"/>
            </a:xfrm>
            <a:prstGeom prst="line">
              <a:avLst/>
            </a:prstGeom>
            <a:ln w="0" cap="flat" cmpd="sng">
              <a:solidFill>
                <a:srgbClr val="000000"/>
              </a:solidFill>
              <a:prstDash val="solid"/>
              <a:round/>
              <a:headEnd type="none" w="med" len="med"/>
              <a:tailEnd type="none" w="med" len="med"/>
            </a:ln>
          </p:spPr>
        </p:sp>
        <p:sp>
          <p:nvSpPr>
            <p:cNvPr id="51589" name="Rectangle 390"/>
            <p:cNvSpPr/>
            <p:nvPr/>
          </p:nvSpPr>
          <p:spPr>
            <a:xfrm>
              <a:off x="4622" y="2213"/>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90" name="Line 391"/>
            <p:cNvSpPr/>
            <p:nvPr/>
          </p:nvSpPr>
          <p:spPr>
            <a:xfrm>
              <a:off x="4622" y="2213"/>
              <a:ext cx="4" cy="1"/>
            </a:xfrm>
            <a:prstGeom prst="line">
              <a:avLst/>
            </a:prstGeom>
            <a:ln w="0" cap="flat" cmpd="sng">
              <a:solidFill>
                <a:srgbClr val="000000"/>
              </a:solidFill>
              <a:prstDash val="solid"/>
              <a:round/>
              <a:headEnd type="none" w="med" len="med"/>
              <a:tailEnd type="none" w="med" len="med"/>
            </a:ln>
          </p:spPr>
        </p:sp>
        <p:sp>
          <p:nvSpPr>
            <p:cNvPr id="51591" name="Line 392"/>
            <p:cNvSpPr/>
            <p:nvPr/>
          </p:nvSpPr>
          <p:spPr>
            <a:xfrm>
              <a:off x="4622" y="2213"/>
              <a:ext cx="1" cy="4"/>
            </a:xfrm>
            <a:prstGeom prst="line">
              <a:avLst/>
            </a:prstGeom>
            <a:ln w="0" cap="flat" cmpd="sng">
              <a:solidFill>
                <a:srgbClr val="000000"/>
              </a:solidFill>
              <a:prstDash val="solid"/>
              <a:round/>
              <a:headEnd type="none" w="med" len="med"/>
              <a:tailEnd type="none" w="med" len="med"/>
            </a:ln>
          </p:spPr>
        </p:sp>
        <p:sp>
          <p:nvSpPr>
            <p:cNvPr id="51592" name="Rectangle 393"/>
            <p:cNvSpPr/>
            <p:nvPr/>
          </p:nvSpPr>
          <p:spPr>
            <a:xfrm>
              <a:off x="4626" y="2213"/>
              <a:ext cx="57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93" name="Line 394"/>
            <p:cNvSpPr/>
            <p:nvPr/>
          </p:nvSpPr>
          <p:spPr>
            <a:xfrm>
              <a:off x="4626" y="2213"/>
              <a:ext cx="579" cy="1"/>
            </a:xfrm>
            <a:prstGeom prst="line">
              <a:avLst/>
            </a:prstGeom>
            <a:ln w="0" cap="flat" cmpd="sng">
              <a:solidFill>
                <a:srgbClr val="000000"/>
              </a:solidFill>
              <a:prstDash val="solid"/>
              <a:round/>
              <a:headEnd type="none" w="med" len="med"/>
              <a:tailEnd type="none" w="med" len="med"/>
            </a:ln>
          </p:spPr>
        </p:sp>
        <p:sp>
          <p:nvSpPr>
            <p:cNvPr id="51594" name="Rectangle 395"/>
            <p:cNvSpPr/>
            <p:nvPr/>
          </p:nvSpPr>
          <p:spPr>
            <a:xfrm>
              <a:off x="5205" y="2213"/>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95" name="Line 396"/>
            <p:cNvSpPr/>
            <p:nvPr/>
          </p:nvSpPr>
          <p:spPr>
            <a:xfrm>
              <a:off x="5205" y="2213"/>
              <a:ext cx="3" cy="1"/>
            </a:xfrm>
            <a:prstGeom prst="line">
              <a:avLst/>
            </a:prstGeom>
            <a:ln w="0" cap="flat" cmpd="sng">
              <a:solidFill>
                <a:srgbClr val="000000"/>
              </a:solidFill>
              <a:prstDash val="solid"/>
              <a:round/>
              <a:headEnd type="none" w="med" len="med"/>
              <a:tailEnd type="none" w="med" len="med"/>
            </a:ln>
          </p:spPr>
        </p:sp>
        <p:sp>
          <p:nvSpPr>
            <p:cNvPr id="51596" name="Line 397"/>
            <p:cNvSpPr/>
            <p:nvPr/>
          </p:nvSpPr>
          <p:spPr>
            <a:xfrm>
              <a:off x="5205" y="2213"/>
              <a:ext cx="1" cy="4"/>
            </a:xfrm>
            <a:prstGeom prst="line">
              <a:avLst/>
            </a:prstGeom>
            <a:ln w="0" cap="flat" cmpd="sng">
              <a:solidFill>
                <a:srgbClr val="000000"/>
              </a:solidFill>
              <a:prstDash val="solid"/>
              <a:round/>
              <a:headEnd type="none" w="med" len="med"/>
              <a:tailEnd type="none" w="med" len="med"/>
            </a:ln>
          </p:spPr>
        </p:sp>
        <p:sp>
          <p:nvSpPr>
            <p:cNvPr id="51597" name="Rectangle 398"/>
            <p:cNvSpPr/>
            <p:nvPr/>
          </p:nvSpPr>
          <p:spPr>
            <a:xfrm>
              <a:off x="1376" y="221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98" name="Line 399"/>
            <p:cNvSpPr/>
            <p:nvPr/>
          </p:nvSpPr>
          <p:spPr>
            <a:xfrm>
              <a:off x="1376" y="2217"/>
              <a:ext cx="1" cy="129"/>
            </a:xfrm>
            <a:prstGeom prst="line">
              <a:avLst/>
            </a:prstGeom>
            <a:ln w="0" cap="flat" cmpd="sng">
              <a:solidFill>
                <a:srgbClr val="000000"/>
              </a:solidFill>
              <a:prstDash val="solid"/>
              <a:round/>
              <a:headEnd type="none" w="med" len="med"/>
              <a:tailEnd type="none" w="med" len="med"/>
            </a:ln>
          </p:spPr>
        </p:sp>
        <p:sp>
          <p:nvSpPr>
            <p:cNvPr id="51599" name="Rectangle 400"/>
            <p:cNvSpPr/>
            <p:nvPr/>
          </p:nvSpPr>
          <p:spPr>
            <a:xfrm>
              <a:off x="1989" y="221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00" name="Line 401"/>
            <p:cNvSpPr/>
            <p:nvPr/>
          </p:nvSpPr>
          <p:spPr>
            <a:xfrm>
              <a:off x="1989" y="2217"/>
              <a:ext cx="1" cy="129"/>
            </a:xfrm>
            <a:prstGeom prst="line">
              <a:avLst/>
            </a:prstGeom>
            <a:ln w="0" cap="flat" cmpd="sng">
              <a:solidFill>
                <a:srgbClr val="000000"/>
              </a:solidFill>
              <a:prstDash val="solid"/>
              <a:round/>
              <a:headEnd type="none" w="med" len="med"/>
              <a:tailEnd type="none" w="med" len="med"/>
            </a:ln>
          </p:spPr>
        </p:sp>
        <p:sp>
          <p:nvSpPr>
            <p:cNvPr id="51601" name="Rectangle 402"/>
            <p:cNvSpPr/>
            <p:nvPr/>
          </p:nvSpPr>
          <p:spPr>
            <a:xfrm>
              <a:off x="2080" y="221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02" name="Line 403"/>
            <p:cNvSpPr/>
            <p:nvPr/>
          </p:nvSpPr>
          <p:spPr>
            <a:xfrm>
              <a:off x="2080" y="2217"/>
              <a:ext cx="1" cy="129"/>
            </a:xfrm>
            <a:prstGeom prst="line">
              <a:avLst/>
            </a:prstGeom>
            <a:ln w="0" cap="flat" cmpd="sng">
              <a:solidFill>
                <a:srgbClr val="000000"/>
              </a:solidFill>
              <a:prstDash val="solid"/>
              <a:round/>
              <a:headEnd type="none" w="med" len="med"/>
              <a:tailEnd type="none" w="med" len="med"/>
            </a:ln>
          </p:spPr>
        </p:sp>
        <p:sp>
          <p:nvSpPr>
            <p:cNvPr id="51603" name="Rectangle 404"/>
            <p:cNvSpPr/>
            <p:nvPr/>
          </p:nvSpPr>
          <p:spPr>
            <a:xfrm>
              <a:off x="2692" y="2217"/>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04" name="Line 405"/>
            <p:cNvSpPr/>
            <p:nvPr/>
          </p:nvSpPr>
          <p:spPr>
            <a:xfrm>
              <a:off x="2692" y="2217"/>
              <a:ext cx="1" cy="129"/>
            </a:xfrm>
            <a:prstGeom prst="line">
              <a:avLst/>
            </a:prstGeom>
            <a:ln w="0" cap="flat" cmpd="sng">
              <a:solidFill>
                <a:srgbClr val="000000"/>
              </a:solidFill>
              <a:prstDash val="solid"/>
              <a:round/>
              <a:headEnd type="none" w="med" len="med"/>
              <a:tailEnd type="none" w="med" len="med"/>
            </a:ln>
          </p:spPr>
        </p:sp>
        <p:sp>
          <p:nvSpPr>
            <p:cNvPr id="51605" name="Rectangle 406"/>
            <p:cNvSpPr/>
            <p:nvPr/>
          </p:nvSpPr>
          <p:spPr>
            <a:xfrm>
              <a:off x="3918" y="2217"/>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grpSp>
      <p:grpSp>
        <p:nvGrpSpPr>
          <p:cNvPr id="51606" name="Group 407"/>
          <p:cNvGrpSpPr/>
          <p:nvPr/>
        </p:nvGrpSpPr>
        <p:grpSpPr>
          <a:xfrm>
            <a:off x="2184400" y="3519488"/>
            <a:ext cx="6083300" cy="1085850"/>
            <a:chOff x="1376" y="2217"/>
            <a:chExt cx="3832" cy="684"/>
          </a:xfrm>
        </p:grpSpPr>
        <p:sp>
          <p:nvSpPr>
            <p:cNvPr id="51607" name="Line 408"/>
            <p:cNvSpPr/>
            <p:nvPr/>
          </p:nvSpPr>
          <p:spPr>
            <a:xfrm>
              <a:off x="3918" y="2217"/>
              <a:ext cx="1" cy="129"/>
            </a:xfrm>
            <a:prstGeom prst="line">
              <a:avLst/>
            </a:prstGeom>
            <a:ln w="0" cap="flat" cmpd="sng">
              <a:solidFill>
                <a:srgbClr val="000000"/>
              </a:solidFill>
              <a:prstDash val="solid"/>
              <a:round/>
              <a:headEnd type="none" w="med" len="med"/>
              <a:tailEnd type="none" w="med" len="med"/>
            </a:ln>
          </p:spPr>
        </p:sp>
        <p:sp>
          <p:nvSpPr>
            <p:cNvPr id="51608" name="Rectangle 409"/>
            <p:cNvSpPr/>
            <p:nvPr/>
          </p:nvSpPr>
          <p:spPr>
            <a:xfrm>
              <a:off x="4531" y="2217"/>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09" name="Line 410"/>
            <p:cNvSpPr/>
            <p:nvPr/>
          </p:nvSpPr>
          <p:spPr>
            <a:xfrm>
              <a:off x="4531" y="2217"/>
              <a:ext cx="1" cy="129"/>
            </a:xfrm>
            <a:prstGeom prst="line">
              <a:avLst/>
            </a:prstGeom>
            <a:ln w="0" cap="flat" cmpd="sng">
              <a:solidFill>
                <a:srgbClr val="000000"/>
              </a:solidFill>
              <a:prstDash val="solid"/>
              <a:round/>
              <a:headEnd type="none" w="med" len="med"/>
              <a:tailEnd type="none" w="med" len="med"/>
            </a:ln>
          </p:spPr>
        </p:sp>
        <p:sp>
          <p:nvSpPr>
            <p:cNvPr id="51610" name="Rectangle 411"/>
            <p:cNvSpPr/>
            <p:nvPr/>
          </p:nvSpPr>
          <p:spPr>
            <a:xfrm>
              <a:off x="4622" y="2217"/>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11" name="Line 412"/>
            <p:cNvSpPr/>
            <p:nvPr/>
          </p:nvSpPr>
          <p:spPr>
            <a:xfrm>
              <a:off x="4622" y="2217"/>
              <a:ext cx="1" cy="129"/>
            </a:xfrm>
            <a:prstGeom prst="line">
              <a:avLst/>
            </a:prstGeom>
            <a:ln w="0" cap="flat" cmpd="sng">
              <a:solidFill>
                <a:srgbClr val="000000"/>
              </a:solidFill>
              <a:prstDash val="solid"/>
              <a:round/>
              <a:headEnd type="none" w="med" len="med"/>
              <a:tailEnd type="none" w="med" len="med"/>
            </a:ln>
          </p:spPr>
        </p:sp>
        <p:sp>
          <p:nvSpPr>
            <p:cNvPr id="51612" name="Rectangle 413"/>
            <p:cNvSpPr/>
            <p:nvPr/>
          </p:nvSpPr>
          <p:spPr>
            <a:xfrm>
              <a:off x="5205" y="221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13" name="Line 414"/>
            <p:cNvSpPr/>
            <p:nvPr/>
          </p:nvSpPr>
          <p:spPr>
            <a:xfrm>
              <a:off x="5205" y="2217"/>
              <a:ext cx="1" cy="129"/>
            </a:xfrm>
            <a:prstGeom prst="line">
              <a:avLst/>
            </a:prstGeom>
            <a:ln w="0" cap="flat" cmpd="sng">
              <a:solidFill>
                <a:srgbClr val="000000"/>
              </a:solidFill>
              <a:prstDash val="solid"/>
              <a:round/>
              <a:headEnd type="none" w="med" len="med"/>
              <a:tailEnd type="none" w="med" len="med"/>
            </a:ln>
          </p:spPr>
        </p:sp>
        <p:sp>
          <p:nvSpPr>
            <p:cNvPr id="51614" name="Rectangle 415"/>
            <p:cNvSpPr/>
            <p:nvPr/>
          </p:nvSpPr>
          <p:spPr>
            <a:xfrm>
              <a:off x="1491" y="2352"/>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charset="0"/>
                  <a:ea typeface="宋体" pitchFamily="2" charset="-122"/>
                </a:rPr>
                <a:t>Seq = 1</a:t>
              </a:r>
              <a:endParaRPr lang="en-US" altLang="zh-CN" sz="2400" dirty="0">
                <a:latin typeface="Tahoma" panose="020B0604030504040204" pitchFamily="34" charset="0"/>
                <a:ea typeface="宋体" pitchFamily="2" charset="-122"/>
              </a:endParaRPr>
            </a:p>
          </p:txBody>
        </p:sp>
        <p:sp>
          <p:nvSpPr>
            <p:cNvPr id="51615" name="Rectangle 416"/>
            <p:cNvSpPr/>
            <p:nvPr/>
          </p:nvSpPr>
          <p:spPr>
            <a:xfrm>
              <a:off x="2356" y="2352"/>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9</a:t>
              </a:r>
              <a:endParaRPr lang="en-US" altLang="zh-CN" sz="2400" dirty="0">
                <a:latin typeface="Tahoma" panose="020B0604030504040204" pitchFamily="34" charset="0"/>
                <a:ea typeface="宋体" pitchFamily="2" charset="-122"/>
              </a:endParaRPr>
            </a:p>
          </p:txBody>
        </p:sp>
        <p:sp>
          <p:nvSpPr>
            <p:cNvPr id="51616" name="Rectangle 417"/>
            <p:cNvSpPr/>
            <p:nvPr/>
          </p:nvSpPr>
          <p:spPr>
            <a:xfrm>
              <a:off x="4195" y="2352"/>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5</a:t>
              </a:r>
              <a:endParaRPr lang="en-US" altLang="zh-CN" sz="2400" dirty="0">
                <a:latin typeface="Tahoma" panose="020B0604030504040204" pitchFamily="34" charset="0"/>
                <a:ea typeface="宋体" pitchFamily="2" charset="-122"/>
              </a:endParaRPr>
            </a:p>
          </p:txBody>
        </p:sp>
        <p:sp>
          <p:nvSpPr>
            <p:cNvPr id="51617" name="Rectangle 418"/>
            <p:cNvSpPr/>
            <p:nvPr/>
          </p:nvSpPr>
          <p:spPr>
            <a:xfrm>
              <a:off x="4712" y="2352"/>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Ack = 5</a:t>
              </a:r>
              <a:endParaRPr lang="en-US" altLang="zh-CN" sz="2400" dirty="0">
                <a:latin typeface="Tahoma" panose="020B0604030504040204" pitchFamily="34" charset="0"/>
                <a:ea typeface="宋体" pitchFamily="2" charset="-122"/>
              </a:endParaRPr>
            </a:p>
          </p:txBody>
        </p:sp>
        <p:sp>
          <p:nvSpPr>
            <p:cNvPr id="51618" name="Rectangle 419"/>
            <p:cNvSpPr/>
            <p:nvPr/>
          </p:nvSpPr>
          <p:spPr>
            <a:xfrm>
              <a:off x="1376" y="2346"/>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19" name="Line 420"/>
            <p:cNvSpPr/>
            <p:nvPr/>
          </p:nvSpPr>
          <p:spPr>
            <a:xfrm>
              <a:off x="1376" y="2346"/>
              <a:ext cx="3" cy="1"/>
            </a:xfrm>
            <a:prstGeom prst="line">
              <a:avLst/>
            </a:prstGeom>
            <a:ln w="0" cap="flat" cmpd="sng">
              <a:solidFill>
                <a:srgbClr val="000000"/>
              </a:solidFill>
              <a:prstDash val="solid"/>
              <a:round/>
              <a:headEnd type="none" w="med" len="med"/>
              <a:tailEnd type="none" w="med" len="med"/>
            </a:ln>
          </p:spPr>
        </p:sp>
        <p:sp>
          <p:nvSpPr>
            <p:cNvPr id="51620" name="Line 421"/>
            <p:cNvSpPr/>
            <p:nvPr/>
          </p:nvSpPr>
          <p:spPr>
            <a:xfrm>
              <a:off x="1376" y="2346"/>
              <a:ext cx="1" cy="3"/>
            </a:xfrm>
            <a:prstGeom prst="line">
              <a:avLst/>
            </a:prstGeom>
            <a:ln w="0" cap="flat" cmpd="sng">
              <a:solidFill>
                <a:srgbClr val="000000"/>
              </a:solidFill>
              <a:prstDash val="solid"/>
              <a:round/>
              <a:headEnd type="none" w="med" len="med"/>
              <a:tailEnd type="none" w="med" len="med"/>
            </a:ln>
          </p:spPr>
        </p:sp>
        <p:sp>
          <p:nvSpPr>
            <p:cNvPr id="51621" name="Rectangle 422"/>
            <p:cNvSpPr/>
            <p:nvPr/>
          </p:nvSpPr>
          <p:spPr>
            <a:xfrm>
              <a:off x="1379" y="2346"/>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22" name="Line 423"/>
            <p:cNvSpPr/>
            <p:nvPr/>
          </p:nvSpPr>
          <p:spPr>
            <a:xfrm>
              <a:off x="1379" y="2346"/>
              <a:ext cx="610" cy="1"/>
            </a:xfrm>
            <a:prstGeom prst="line">
              <a:avLst/>
            </a:prstGeom>
            <a:ln w="0" cap="flat" cmpd="sng">
              <a:solidFill>
                <a:srgbClr val="000000"/>
              </a:solidFill>
              <a:prstDash val="solid"/>
              <a:round/>
              <a:headEnd type="none" w="med" len="med"/>
              <a:tailEnd type="none" w="med" len="med"/>
            </a:ln>
          </p:spPr>
        </p:sp>
        <p:sp>
          <p:nvSpPr>
            <p:cNvPr id="51623" name="Rectangle 424"/>
            <p:cNvSpPr/>
            <p:nvPr/>
          </p:nvSpPr>
          <p:spPr>
            <a:xfrm>
              <a:off x="1989" y="2346"/>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24" name="Line 425"/>
            <p:cNvSpPr/>
            <p:nvPr/>
          </p:nvSpPr>
          <p:spPr>
            <a:xfrm>
              <a:off x="1989" y="2346"/>
              <a:ext cx="3" cy="1"/>
            </a:xfrm>
            <a:prstGeom prst="line">
              <a:avLst/>
            </a:prstGeom>
            <a:ln w="0" cap="flat" cmpd="sng">
              <a:solidFill>
                <a:srgbClr val="000000"/>
              </a:solidFill>
              <a:prstDash val="solid"/>
              <a:round/>
              <a:headEnd type="none" w="med" len="med"/>
              <a:tailEnd type="none" w="med" len="med"/>
            </a:ln>
          </p:spPr>
        </p:sp>
        <p:sp>
          <p:nvSpPr>
            <p:cNvPr id="51625" name="Line 426"/>
            <p:cNvSpPr/>
            <p:nvPr/>
          </p:nvSpPr>
          <p:spPr>
            <a:xfrm>
              <a:off x="1989" y="2346"/>
              <a:ext cx="1" cy="3"/>
            </a:xfrm>
            <a:prstGeom prst="line">
              <a:avLst/>
            </a:prstGeom>
            <a:ln w="0" cap="flat" cmpd="sng">
              <a:solidFill>
                <a:srgbClr val="000000"/>
              </a:solidFill>
              <a:prstDash val="solid"/>
              <a:round/>
              <a:headEnd type="none" w="med" len="med"/>
              <a:tailEnd type="none" w="med" len="med"/>
            </a:ln>
          </p:spPr>
        </p:sp>
        <p:sp>
          <p:nvSpPr>
            <p:cNvPr id="51626" name="Rectangle 427"/>
            <p:cNvSpPr/>
            <p:nvPr/>
          </p:nvSpPr>
          <p:spPr>
            <a:xfrm>
              <a:off x="2080" y="2346"/>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27" name="Line 428"/>
            <p:cNvSpPr/>
            <p:nvPr/>
          </p:nvSpPr>
          <p:spPr>
            <a:xfrm>
              <a:off x="2080" y="2346"/>
              <a:ext cx="3" cy="1"/>
            </a:xfrm>
            <a:prstGeom prst="line">
              <a:avLst/>
            </a:prstGeom>
            <a:ln w="0" cap="flat" cmpd="sng">
              <a:solidFill>
                <a:srgbClr val="000000"/>
              </a:solidFill>
              <a:prstDash val="solid"/>
              <a:round/>
              <a:headEnd type="none" w="med" len="med"/>
              <a:tailEnd type="none" w="med" len="med"/>
            </a:ln>
          </p:spPr>
        </p:sp>
        <p:sp>
          <p:nvSpPr>
            <p:cNvPr id="51628" name="Line 429"/>
            <p:cNvSpPr/>
            <p:nvPr/>
          </p:nvSpPr>
          <p:spPr>
            <a:xfrm>
              <a:off x="2080" y="2346"/>
              <a:ext cx="1" cy="3"/>
            </a:xfrm>
            <a:prstGeom prst="line">
              <a:avLst/>
            </a:prstGeom>
            <a:ln w="0" cap="flat" cmpd="sng">
              <a:solidFill>
                <a:srgbClr val="000000"/>
              </a:solidFill>
              <a:prstDash val="solid"/>
              <a:round/>
              <a:headEnd type="none" w="med" len="med"/>
              <a:tailEnd type="none" w="med" len="med"/>
            </a:ln>
          </p:spPr>
        </p:sp>
        <p:sp>
          <p:nvSpPr>
            <p:cNvPr id="51629" name="Rectangle 430"/>
            <p:cNvSpPr/>
            <p:nvPr/>
          </p:nvSpPr>
          <p:spPr>
            <a:xfrm>
              <a:off x="2083" y="2346"/>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30" name="Line 431"/>
            <p:cNvSpPr/>
            <p:nvPr/>
          </p:nvSpPr>
          <p:spPr>
            <a:xfrm>
              <a:off x="2083" y="2346"/>
              <a:ext cx="609" cy="1"/>
            </a:xfrm>
            <a:prstGeom prst="line">
              <a:avLst/>
            </a:prstGeom>
            <a:ln w="0" cap="flat" cmpd="sng">
              <a:solidFill>
                <a:srgbClr val="000000"/>
              </a:solidFill>
              <a:prstDash val="solid"/>
              <a:round/>
              <a:headEnd type="none" w="med" len="med"/>
              <a:tailEnd type="none" w="med" len="med"/>
            </a:ln>
          </p:spPr>
        </p:sp>
        <p:sp>
          <p:nvSpPr>
            <p:cNvPr id="51631" name="Rectangle 432"/>
            <p:cNvSpPr/>
            <p:nvPr/>
          </p:nvSpPr>
          <p:spPr>
            <a:xfrm>
              <a:off x="2692" y="2346"/>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32" name="Line 433"/>
            <p:cNvSpPr/>
            <p:nvPr/>
          </p:nvSpPr>
          <p:spPr>
            <a:xfrm>
              <a:off x="2692" y="2346"/>
              <a:ext cx="4" cy="1"/>
            </a:xfrm>
            <a:prstGeom prst="line">
              <a:avLst/>
            </a:prstGeom>
            <a:ln w="0" cap="flat" cmpd="sng">
              <a:solidFill>
                <a:srgbClr val="000000"/>
              </a:solidFill>
              <a:prstDash val="solid"/>
              <a:round/>
              <a:headEnd type="none" w="med" len="med"/>
              <a:tailEnd type="none" w="med" len="med"/>
            </a:ln>
          </p:spPr>
        </p:sp>
        <p:sp>
          <p:nvSpPr>
            <p:cNvPr id="51633" name="Line 434"/>
            <p:cNvSpPr/>
            <p:nvPr/>
          </p:nvSpPr>
          <p:spPr>
            <a:xfrm>
              <a:off x="2692" y="2346"/>
              <a:ext cx="1" cy="3"/>
            </a:xfrm>
            <a:prstGeom prst="line">
              <a:avLst/>
            </a:prstGeom>
            <a:ln w="0" cap="flat" cmpd="sng">
              <a:solidFill>
                <a:srgbClr val="000000"/>
              </a:solidFill>
              <a:prstDash val="solid"/>
              <a:round/>
              <a:headEnd type="none" w="med" len="med"/>
              <a:tailEnd type="none" w="med" len="med"/>
            </a:ln>
          </p:spPr>
        </p:sp>
        <p:sp>
          <p:nvSpPr>
            <p:cNvPr id="51634" name="Rectangle 435"/>
            <p:cNvSpPr/>
            <p:nvPr/>
          </p:nvSpPr>
          <p:spPr>
            <a:xfrm>
              <a:off x="3918" y="2346"/>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35" name="Line 436"/>
            <p:cNvSpPr/>
            <p:nvPr/>
          </p:nvSpPr>
          <p:spPr>
            <a:xfrm>
              <a:off x="3918" y="2346"/>
              <a:ext cx="4" cy="1"/>
            </a:xfrm>
            <a:prstGeom prst="line">
              <a:avLst/>
            </a:prstGeom>
            <a:ln w="0" cap="flat" cmpd="sng">
              <a:solidFill>
                <a:srgbClr val="000000"/>
              </a:solidFill>
              <a:prstDash val="solid"/>
              <a:round/>
              <a:headEnd type="none" w="med" len="med"/>
              <a:tailEnd type="none" w="med" len="med"/>
            </a:ln>
          </p:spPr>
        </p:sp>
        <p:sp>
          <p:nvSpPr>
            <p:cNvPr id="51636" name="Line 437"/>
            <p:cNvSpPr/>
            <p:nvPr/>
          </p:nvSpPr>
          <p:spPr>
            <a:xfrm>
              <a:off x="3918" y="2346"/>
              <a:ext cx="1" cy="3"/>
            </a:xfrm>
            <a:prstGeom prst="line">
              <a:avLst/>
            </a:prstGeom>
            <a:ln w="0" cap="flat" cmpd="sng">
              <a:solidFill>
                <a:srgbClr val="000000"/>
              </a:solidFill>
              <a:prstDash val="solid"/>
              <a:round/>
              <a:headEnd type="none" w="med" len="med"/>
              <a:tailEnd type="none" w="med" len="med"/>
            </a:ln>
          </p:spPr>
        </p:sp>
        <p:sp>
          <p:nvSpPr>
            <p:cNvPr id="51637" name="Rectangle 438"/>
            <p:cNvSpPr/>
            <p:nvPr/>
          </p:nvSpPr>
          <p:spPr>
            <a:xfrm>
              <a:off x="3922" y="2346"/>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38" name="Line 439"/>
            <p:cNvSpPr/>
            <p:nvPr/>
          </p:nvSpPr>
          <p:spPr>
            <a:xfrm>
              <a:off x="3922" y="2346"/>
              <a:ext cx="609" cy="1"/>
            </a:xfrm>
            <a:prstGeom prst="line">
              <a:avLst/>
            </a:prstGeom>
            <a:ln w="0" cap="flat" cmpd="sng">
              <a:solidFill>
                <a:srgbClr val="000000"/>
              </a:solidFill>
              <a:prstDash val="solid"/>
              <a:round/>
              <a:headEnd type="none" w="med" len="med"/>
              <a:tailEnd type="none" w="med" len="med"/>
            </a:ln>
          </p:spPr>
        </p:sp>
        <p:sp>
          <p:nvSpPr>
            <p:cNvPr id="51639" name="Rectangle 440"/>
            <p:cNvSpPr/>
            <p:nvPr/>
          </p:nvSpPr>
          <p:spPr>
            <a:xfrm>
              <a:off x="4531" y="2346"/>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40" name="Line 441"/>
            <p:cNvSpPr/>
            <p:nvPr/>
          </p:nvSpPr>
          <p:spPr>
            <a:xfrm>
              <a:off x="4531" y="2346"/>
              <a:ext cx="4" cy="1"/>
            </a:xfrm>
            <a:prstGeom prst="line">
              <a:avLst/>
            </a:prstGeom>
            <a:ln w="0" cap="flat" cmpd="sng">
              <a:solidFill>
                <a:srgbClr val="000000"/>
              </a:solidFill>
              <a:prstDash val="solid"/>
              <a:round/>
              <a:headEnd type="none" w="med" len="med"/>
              <a:tailEnd type="none" w="med" len="med"/>
            </a:ln>
          </p:spPr>
        </p:sp>
        <p:sp>
          <p:nvSpPr>
            <p:cNvPr id="51641" name="Line 442"/>
            <p:cNvSpPr/>
            <p:nvPr/>
          </p:nvSpPr>
          <p:spPr>
            <a:xfrm>
              <a:off x="4531" y="2346"/>
              <a:ext cx="1" cy="3"/>
            </a:xfrm>
            <a:prstGeom prst="line">
              <a:avLst/>
            </a:prstGeom>
            <a:ln w="0" cap="flat" cmpd="sng">
              <a:solidFill>
                <a:srgbClr val="000000"/>
              </a:solidFill>
              <a:prstDash val="solid"/>
              <a:round/>
              <a:headEnd type="none" w="med" len="med"/>
              <a:tailEnd type="none" w="med" len="med"/>
            </a:ln>
          </p:spPr>
        </p:sp>
        <p:sp>
          <p:nvSpPr>
            <p:cNvPr id="51642" name="Rectangle 443"/>
            <p:cNvSpPr/>
            <p:nvPr/>
          </p:nvSpPr>
          <p:spPr>
            <a:xfrm>
              <a:off x="4622" y="2346"/>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43" name="Line 444"/>
            <p:cNvSpPr/>
            <p:nvPr/>
          </p:nvSpPr>
          <p:spPr>
            <a:xfrm>
              <a:off x="4622" y="2346"/>
              <a:ext cx="4" cy="1"/>
            </a:xfrm>
            <a:prstGeom prst="line">
              <a:avLst/>
            </a:prstGeom>
            <a:ln w="0" cap="flat" cmpd="sng">
              <a:solidFill>
                <a:srgbClr val="000000"/>
              </a:solidFill>
              <a:prstDash val="solid"/>
              <a:round/>
              <a:headEnd type="none" w="med" len="med"/>
              <a:tailEnd type="none" w="med" len="med"/>
            </a:ln>
          </p:spPr>
        </p:sp>
        <p:sp>
          <p:nvSpPr>
            <p:cNvPr id="51644" name="Line 445"/>
            <p:cNvSpPr/>
            <p:nvPr/>
          </p:nvSpPr>
          <p:spPr>
            <a:xfrm>
              <a:off x="4622" y="2346"/>
              <a:ext cx="1" cy="3"/>
            </a:xfrm>
            <a:prstGeom prst="line">
              <a:avLst/>
            </a:prstGeom>
            <a:ln w="0" cap="flat" cmpd="sng">
              <a:solidFill>
                <a:srgbClr val="000000"/>
              </a:solidFill>
              <a:prstDash val="solid"/>
              <a:round/>
              <a:headEnd type="none" w="med" len="med"/>
              <a:tailEnd type="none" w="med" len="med"/>
            </a:ln>
          </p:spPr>
        </p:sp>
        <p:sp>
          <p:nvSpPr>
            <p:cNvPr id="51645" name="Rectangle 446"/>
            <p:cNvSpPr/>
            <p:nvPr/>
          </p:nvSpPr>
          <p:spPr>
            <a:xfrm>
              <a:off x="4626" y="2346"/>
              <a:ext cx="57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46" name="Line 447"/>
            <p:cNvSpPr/>
            <p:nvPr/>
          </p:nvSpPr>
          <p:spPr>
            <a:xfrm>
              <a:off x="4626" y="2346"/>
              <a:ext cx="579" cy="1"/>
            </a:xfrm>
            <a:prstGeom prst="line">
              <a:avLst/>
            </a:prstGeom>
            <a:ln w="0" cap="flat" cmpd="sng">
              <a:solidFill>
                <a:srgbClr val="000000"/>
              </a:solidFill>
              <a:prstDash val="solid"/>
              <a:round/>
              <a:headEnd type="none" w="med" len="med"/>
              <a:tailEnd type="none" w="med" len="med"/>
            </a:ln>
          </p:spPr>
        </p:sp>
        <p:sp>
          <p:nvSpPr>
            <p:cNvPr id="51647" name="Rectangle 448"/>
            <p:cNvSpPr/>
            <p:nvPr/>
          </p:nvSpPr>
          <p:spPr>
            <a:xfrm>
              <a:off x="5205" y="2346"/>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48" name="Line 449"/>
            <p:cNvSpPr/>
            <p:nvPr/>
          </p:nvSpPr>
          <p:spPr>
            <a:xfrm>
              <a:off x="5205" y="2346"/>
              <a:ext cx="3" cy="1"/>
            </a:xfrm>
            <a:prstGeom prst="line">
              <a:avLst/>
            </a:prstGeom>
            <a:ln w="0" cap="flat" cmpd="sng">
              <a:solidFill>
                <a:srgbClr val="000000"/>
              </a:solidFill>
              <a:prstDash val="solid"/>
              <a:round/>
              <a:headEnd type="none" w="med" len="med"/>
              <a:tailEnd type="none" w="med" len="med"/>
            </a:ln>
          </p:spPr>
        </p:sp>
        <p:sp>
          <p:nvSpPr>
            <p:cNvPr id="51649" name="Line 450"/>
            <p:cNvSpPr/>
            <p:nvPr/>
          </p:nvSpPr>
          <p:spPr>
            <a:xfrm>
              <a:off x="5205" y="2346"/>
              <a:ext cx="1" cy="3"/>
            </a:xfrm>
            <a:prstGeom prst="line">
              <a:avLst/>
            </a:prstGeom>
            <a:ln w="0" cap="flat" cmpd="sng">
              <a:solidFill>
                <a:srgbClr val="000000"/>
              </a:solidFill>
              <a:prstDash val="solid"/>
              <a:round/>
              <a:headEnd type="none" w="med" len="med"/>
              <a:tailEnd type="none" w="med" len="med"/>
            </a:ln>
          </p:spPr>
        </p:sp>
        <p:sp>
          <p:nvSpPr>
            <p:cNvPr id="51650" name="Rectangle 451"/>
            <p:cNvSpPr/>
            <p:nvPr/>
          </p:nvSpPr>
          <p:spPr>
            <a:xfrm>
              <a:off x="1376" y="234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51" name="Line 452"/>
            <p:cNvSpPr/>
            <p:nvPr/>
          </p:nvSpPr>
          <p:spPr>
            <a:xfrm>
              <a:off x="1376" y="2349"/>
              <a:ext cx="1" cy="129"/>
            </a:xfrm>
            <a:prstGeom prst="line">
              <a:avLst/>
            </a:prstGeom>
            <a:ln w="0" cap="flat" cmpd="sng">
              <a:solidFill>
                <a:srgbClr val="000000"/>
              </a:solidFill>
              <a:prstDash val="solid"/>
              <a:round/>
              <a:headEnd type="none" w="med" len="med"/>
              <a:tailEnd type="none" w="med" len="med"/>
            </a:ln>
          </p:spPr>
        </p:sp>
        <p:sp>
          <p:nvSpPr>
            <p:cNvPr id="51652" name="Rectangle 453"/>
            <p:cNvSpPr/>
            <p:nvPr/>
          </p:nvSpPr>
          <p:spPr>
            <a:xfrm>
              <a:off x="1989" y="234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53" name="Line 454"/>
            <p:cNvSpPr/>
            <p:nvPr/>
          </p:nvSpPr>
          <p:spPr>
            <a:xfrm>
              <a:off x="1989" y="2349"/>
              <a:ext cx="1" cy="129"/>
            </a:xfrm>
            <a:prstGeom prst="line">
              <a:avLst/>
            </a:prstGeom>
            <a:ln w="0" cap="flat" cmpd="sng">
              <a:solidFill>
                <a:srgbClr val="000000"/>
              </a:solidFill>
              <a:prstDash val="solid"/>
              <a:round/>
              <a:headEnd type="none" w="med" len="med"/>
              <a:tailEnd type="none" w="med" len="med"/>
            </a:ln>
          </p:spPr>
        </p:sp>
        <p:sp>
          <p:nvSpPr>
            <p:cNvPr id="51654" name="Rectangle 455"/>
            <p:cNvSpPr/>
            <p:nvPr/>
          </p:nvSpPr>
          <p:spPr>
            <a:xfrm>
              <a:off x="2080" y="234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55" name="Line 456"/>
            <p:cNvSpPr/>
            <p:nvPr/>
          </p:nvSpPr>
          <p:spPr>
            <a:xfrm>
              <a:off x="2080" y="2349"/>
              <a:ext cx="1" cy="129"/>
            </a:xfrm>
            <a:prstGeom prst="line">
              <a:avLst/>
            </a:prstGeom>
            <a:ln w="0" cap="flat" cmpd="sng">
              <a:solidFill>
                <a:srgbClr val="000000"/>
              </a:solidFill>
              <a:prstDash val="solid"/>
              <a:round/>
              <a:headEnd type="none" w="med" len="med"/>
              <a:tailEnd type="none" w="med" len="med"/>
            </a:ln>
          </p:spPr>
        </p:sp>
        <p:sp>
          <p:nvSpPr>
            <p:cNvPr id="51656" name="Rectangle 457"/>
            <p:cNvSpPr/>
            <p:nvPr/>
          </p:nvSpPr>
          <p:spPr>
            <a:xfrm>
              <a:off x="2692" y="234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57" name="Line 458"/>
            <p:cNvSpPr/>
            <p:nvPr/>
          </p:nvSpPr>
          <p:spPr>
            <a:xfrm>
              <a:off x="2692" y="2349"/>
              <a:ext cx="1" cy="129"/>
            </a:xfrm>
            <a:prstGeom prst="line">
              <a:avLst/>
            </a:prstGeom>
            <a:ln w="0" cap="flat" cmpd="sng">
              <a:solidFill>
                <a:srgbClr val="000000"/>
              </a:solidFill>
              <a:prstDash val="solid"/>
              <a:round/>
              <a:headEnd type="none" w="med" len="med"/>
              <a:tailEnd type="none" w="med" len="med"/>
            </a:ln>
          </p:spPr>
        </p:sp>
        <p:sp>
          <p:nvSpPr>
            <p:cNvPr id="51658" name="Rectangle 459"/>
            <p:cNvSpPr/>
            <p:nvPr/>
          </p:nvSpPr>
          <p:spPr>
            <a:xfrm>
              <a:off x="3918" y="234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59" name="Line 460"/>
            <p:cNvSpPr/>
            <p:nvPr/>
          </p:nvSpPr>
          <p:spPr>
            <a:xfrm>
              <a:off x="3918" y="2349"/>
              <a:ext cx="1" cy="129"/>
            </a:xfrm>
            <a:prstGeom prst="line">
              <a:avLst/>
            </a:prstGeom>
            <a:ln w="0" cap="flat" cmpd="sng">
              <a:solidFill>
                <a:srgbClr val="000000"/>
              </a:solidFill>
              <a:prstDash val="solid"/>
              <a:round/>
              <a:headEnd type="none" w="med" len="med"/>
              <a:tailEnd type="none" w="med" len="med"/>
            </a:ln>
          </p:spPr>
        </p:sp>
        <p:sp>
          <p:nvSpPr>
            <p:cNvPr id="51660" name="Rectangle 461"/>
            <p:cNvSpPr/>
            <p:nvPr/>
          </p:nvSpPr>
          <p:spPr>
            <a:xfrm>
              <a:off x="4531" y="234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61" name="Line 462"/>
            <p:cNvSpPr/>
            <p:nvPr/>
          </p:nvSpPr>
          <p:spPr>
            <a:xfrm>
              <a:off x="4531" y="2349"/>
              <a:ext cx="1" cy="129"/>
            </a:xfrm>
            <a:prstGeom prst="line">
              <a:avLst/>
            </a:prstGeom>
            <a:ln w="0" cap="flat" cmpd="sng">
              <a:solidFill>
                <a:srgbClr val="000000"/>
              </a:solidFill>
              <a:prstDash val="solid"/>
              <a:round/>
              <a:headEnd type="none" w="med" len="med"/>
              <a:tailEnd type="none" w="med" len="med"/>
            </a:ln>
          </p:spPr>
        </p:sp>
        <p:sp>
          <p:nvSpPr>
            <p:cNvPr id="51662" name="Rectangle 463"/>
            <p:cNvSpPr/>
            <p:nvPr/>
          </p:nvSpPr>
          <p:spPr>
            <a:xfrm>
              <a:off x="4622" y="234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63" name="Line 464"/>
            <p:cNvSpPr/>
            <p:nvPr/>
          </p:nvSpPr>
          <p:spPr>
            <a:xfrm>
              <a:off x="4622" y="2349"/>
              <a:ext cx="1" cy="129"/>
            </a:xfrm>
            <a:prstGeom prst="line">
              <a:avLst/>
            </a:prstGeom>
            <a:ln w="0" cap="flat" cmpd="sng">
              <a:solidFill>
                <a:srgbClr val="000000"/>
              </a:solidFill>
              <a:prstDash val="solid"/>
              <a:round/>
              <a:headEnd type="none" w="med" len="med"/>
              <a:tailEnd type="none" w="med" len="med"/>
            </a:ln>
          </p:spPr>
        </p:sp>
        <p:sp>
          <p:nvSpPr>
            <p:cNvPr id="51664" name="Rectangle 465"/>
            <p:cNvSpPr/>
            <p:nvPr/>
          </p:nvSpPr>
          <p:spPr>
            <a:xfrm>
              <a:off x="5205" y="234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65" name="Line 466"/>
            <p:cNvSpPr/>
            <p:nvPr/>
          </p:nvSpPr>
          <p:spPr>
            <a:xfrm>
              <a:off x="5205" y="2349"/>
              <a:ext cx="1" cy="129"/>
            </a:xfrm>
            <a:prstGeom prst="line">
              <a:avLst/>
            </a:prstGeom>
            <a:ln w="0" cap="flat" cmpd="sng">
              <a:solidFill>
                <a:srgbClr val="000000"/>
              </a:solidFill>
              <a:prstDash val="solid"/>
              <a:round/>
              <a:headEnd type="none" w="med" len="med"/>
              <a:tailEnd type="none" w="med" len="med"/>
            </a:ln>
          </p:spPr>
        </p:sp>
        <p:sp>
          <p:nvSpPr>
            <p:cNvPr id="51666" name="Rectangle 467"/>
            <p:cNvSpPr/>
            <p:nvPr/>
          </p:nvSpPr>
          <p:spPr>
            <a:xfrm>
              <a:off x="1491" y="2484"/>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charset="0"/>
                  <a:ea typeface="宋体" pitchFamily="2" charset="-122"/>
                </a:rPr>
                <a:t>Seq = 2</a:t>
              </a:r>
              <a:endParaRPr lang="en-US" altLang="zh-CN" sz="2400" dirty="0">
                <a:latin typeface="Tahoma" panose="020B0604030504040204" pitchFamily="34" charset="0"/>
                <a:ea typeface="宋体" pitchFamily="2" charset="-122"/>
              </a:endParaRPr>
            </a:p>
          </p:txBody>
        </p:sp>
        <p:sp>
          <p:nvSpPr>
            <p:cNvPr id="51667" name="Rectangle 468"/>
            <p:cNvSpPr/>
            <p:nvPr/>
          </p:nvSpPr>
          <p:spPr>
            <a:xfrm>
              <a:off x="2326" y="2484"/>
              <a:ext cx="177"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10</a:t>
              </a:r>
              <a:endParaRPr lang="en-US" altLang="zh-CN" sz="2400" dirty="0">
                <a:latin typeface="Tahoma" panose="020B0604030504040204" pitchFamily="34" charset="0"/>
                <a:ea typeface="宋体" pitchFamily="2" charset="-122"/>
              </a:endParaRPr>
            </a:p>
          </p:txBody>
        </p:sp>
        <p:sp>
          <p:nvSpPr>
            <p:cNvPr id="51668" name="Rectangle 469"/>
            <p:cNvSpPr/>
            <p:nvPr/>
          </p:nvSpPr>
          <p:spPr>
            <a:xfrm>
              <a:off x="4195" y="2484"/>
              <a:ext cx="115" cy="152"/>
            </a:xfrm>
            <a:prstGeom prst="rect">
              <a:avLst/>
            </a:prstGeom>
            <a:noFill/>
            <a:ln w="9525">
              <a:noFill/>
            </a:ln>
          </p:spPr>
          <p:txBody>
            <a:bodyPr wrap="none" lIns="0" tIns="0" rIns="0" bIns="0" anchor="t" anchorCtr="0">
              <a:spAutoFit/>
            </a:bodyPr>
            <a:p>
              <a:pPr indent="0"/>
              <a:r>
                <a:rPr lang="en-US" altLang="zh-CN" sz="1400" b="1" dirty="0">
                  <a:solidFill>
                    <a:srgbClr val="FF0000"/>
                  </a:solidFill>
                  <a:latin typeface="Times New Roman" panose="02020603050405020304" charset="0"/>
                  <a:ea typeface="宋体" pitchFamily="2" charset="-122"/>
                </a:rPr>
                <a:t>6</a:t>
              </a:r>
              <a:endParaRPr lang="en-US" altLang="zh-CN" sz="2400" dirty="0">
                <a:latin typeface="Tahoma" panose="020B0604030504040204" pitchFamily="34" charset="0"/>
                <a:ea typeface="宋体" pitchFamily="2" charset="-122"/>
              </a:endParaRPr>
            </a:p>
          </p:txBody>
        </p:sp>
        <p:sp>
          <p:nvSpPr>
            <p:cNvPr id="51669" name="Rectangle 470"/>
            <p:cNvSpPr/>
            <p:nvPr/>
          </p:nvSpPr>
          <p:spPr>
            <a:xfrm>
              <a:off x="4712" y="2484"/>
              <a:ext cx="369" cy="134"/>
            </a:xfrm>
            <a:prstGeom prst="rect">
              <a:avLst/>
            </a:prstGeom>
            <a:noFill/>
            <a:ln w="9525">
              <a:noFill/>
            </a:ln>
          </p:spPr>
          <p:txBody>
            <a:bodyPr wrap="none" lIns="0" tIns="0" rIns="0" bIns="0" anchor="t" anchorCtr="0">
              <a:spAutoFit/>
            </a:bodyPr>
            <a:p>
              <a:pPr indent="0"/>
              <a:r>
                <a:rPr lang="en-US" altLang="zh-CN" sz="1400" b="1" dirty="0">
                  <a:solidFill>
                    <a:srgbClr val="FF0000"/>
                  </a:solidFill>
                  <a:latin typeface="Times New Roman" panose="02020603050405020304" charset="0"/>
                  <a:ea typeface="宋体" pitchFamily="2" charset="-122"/>
                </a:rPr>
                <a:t>Ack = 6</a:t>
              </a:r>
              <a:endParaRPr lang="en-US" altLang="zh-CN" sz="2400" dirty="0">
                <a:latin typeface="Tahoma" panose="020B0604030504040204" pitchFamily="34" charset="0"/>
                <a:ea typeface="宋体" pitchFamily="2" charset="-122"/>
              </a:endParaRPr>
            </a:p>
          </p:txBody>
        </p:sp>
        <p:sp>
          <p:nvSpPr>
            <p:cNvPr id="51670" name="Rectangle 471"/>
            <p:cNvSpPr/>
            <p:nvPr/>
          </p:nvSpPr>
          <p:spPr>
            <a:xfrm>
              <a:off x="1376" y="2479"/>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71" name="Line 472"/>
            <p:cNvSpPr/>
            <p:nvPr/>
          </p:nvSpPr>
          <p:spPr>
            <a:xfrm>
              <a:off x="1376" y="2479"/>
              <a:ext cx="3" cy="1"/>
            </a:xfrm>
            <a:prstGeom prst="line">
              <a:avLst/>
            </a:prstGeom>
            <a:ln w="0" cap="flat" cmpd="sng">
              <a:solidFill>
                <a:srgbClr val="000000"/>
              </a:solidFill>
              <a:prstDash val="solid"/>
              <a:round/>
              <a:headEnd type="none" w="med" len="med"/>
              <a:tailEnd type="none" w="med" len="med"/>
            </a:ln>
          </p:spPr>
        </p:sp>
        <p:sp>
          <p:nvSpPr>
            <p:cNvPr id="51672" name="Line 473"/>
            <p:cNvSpPr/>
            <p:nvPr/>
          </p:nvSpPr>
          <p:spPr>
            <a:xfrm>
              <a:off x="1376" y="2479"/>
              <a:ext cx="1" cy="3"/>
            </a:xfrm>
            <a:prstGeom prst="line">
              <a:avLst/>
            </a:prstGeom>
            <a:ln w="0" cap="flat" cmpd="sng">
              <a:solidFill>
                <a:srgbClr val="000000"/>
              </a:solidFill>
              <a:prstDash val="solid"/>
              <a:round/>
              <a:headEnd type="none" w="med" len="med"/>
              <a:tailEnd type="none" w="med" len="med"/>
            </a:ln>
          </p:spPr>
        </p:sp>
        <p:sp>
          <p:nvSpPr>
            <p:cNvPr id="51673" name="Rectangle 474"/>
            <p:cNvSpPr/>
            <p:nvPr/>
          </p:nvSpPr>
          <p:spPr>
            <a:xfrm>
              <a:off x="1379" y="2479"/>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74" name="Line 475"/>
            <p:cNvSpPr/>
            <p:nvPr/>
          </p:nvSpPr>
          <p:spPr>
            <a:xfrm>
              <a:off x="1379" y="2479"/>
              <a:ext cx="610" cy="1"/>
            </a:xfrm>
            <a:prstGeom prst="line">
              <a:avLst/>
            </a:prstGeom>
            <a:ln w="0" cap="flat" cmpd="sng">
              <a:solidFill>
                <a:srgbClr val="000000"/>
              </a:solidFill>
              <a:prstDash val="solid"/>
              <a:round/>
              <a:headEnd type="none" w="med" len="med"/>
              <a:tailEnd type="none" w="med" len="med"/>
            </a:ln>
          </p:spPr>
        </p:sp>
        <p:sp>
          <p:nvSpPr>
            <p:cNvPr id="51675" name="Rectangle 476"/>
            <p:cNvSpPr/>
            <p:nvPr/>
          </p:nvSpPr>
          <p:spPr>
            <a:xfrm>
              <a:off x="1989" y="2479"/>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76" name="Line 477"/>
            <p:cNvSpPr/>
            <p:nvPr/>
          </p:nvSpPr>
          <p:spPr>
            <a:xfrm>
              <a:off x="1989" y="2479"/>
              <a:ext cx="3" cy="1"/>
            </a:xfrm>
            <a:prstGeom prst="line">
              <a:avLst/>
            </a:prstGeom>
            <a:ln w="0" cap="flat" cmpd="sng">
              <a:solidFill>
                <a:srgbClr val="000000"/>
              </a:solidFill>
              <a:prstDash val="solid"/>
              <a:round/>
              <a:headEnd type="none" w="med" len="med"/>
              <a:tailEnd type="none" w="med" len="med"/>
            </a:ln>
          </p:spPr>
        </p:sp>
        <p:sp>
          <p:nvSpPr>
            <p:cNvPr id="51677" name="Line 478"/>
            <p:cNvSpPr/>
            <p:nvPr/>
          </p:nvSpPr>
          <p:spPr>
            <a:xfrm>
              <a:off x="1989" y="2479"/>
              <a:ext cx="1" cy="3"/>
            </a:xfrm>
            <a:prstGeom prst="line">
              <a:avLst/>
            </a:prstGeom>
            <a:ln w="0" cap="flat" cmpd="sng">
              <a:solidFill>
                <a:srgbClr val="000000"/>
              </a:solidFill>
              <a:prstDash val="solid"/>
              <a:round/>
              <a:headEnd type="none" w="med" len="med"/>
              <a:tailEnd type="none" w="med" len="med"/>
            </a:ln>
          </p:spPr>
        </p:sp>
        <p:sp>
          <p:nvSpPr>
            <p:cNvPr id="51678" name="Rectangle 479"/>
            <p:cNvSpPr/>
            <p:nvPr/>
          </p:nvSpPr>
          <p:spPr>
            <a:xfrm>
              <a:off x="2080" y="2479"/>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79" name="Line 480"/>
            <p:cNvSpPr/>
            <p:nvPr/>
          </p:nvSpPr>
          <p:spPr>
            <a:xfrm>
              <a:off x="2080" y="2479"/>
              <a:ext cx="3" cy="1"/>
            </a:xfrm>
            <a:prstGeom prst="line">
              <a:avLst/>
            </a:prstGeom>
            <a:ln w="0" cap="flat" cmpd="sng">
              <a:solidFill>
                <a:srgbClr val="000000"/>
              </a:solidFill>
              <a:prstDash val="solid"/>
              <a:round/>
              <a:headEnd type="none" w="med" len="med"/>
              <a:tailEnd type="none" w="med" len="med"/>
            </a:ln>
          </p:spPr>
        </p:sp>
        <p:sp>
          <p:nvSpPr>
            <p:cNvPr id="51680" name="Line 481"/>
            <p:cNvSpPr/>
            <p:nvPr/>
          </p:nvSpPr>
          <p:spPr>
            <a:xfrm>
              <a:off x="2080" y="2479"/>
              <a:ext cx="1" cy="3"/>
            </a:xfrm>
            <a:prstGeom prst="line">
              <a:avLst/>
            </a:prstGeom>
            <a:ln w="0" cap="flat" cmpd="sng">
              <a:solidFill>
                <a:srgbClr val="000000"/>
              </a:solidFill>
              <a:prstDash val="solid"/>
              <a:round/>
              <a:headEnd type="none" w="med" len="med"/>
              <a:tailEnd type="none" w="med" len="med"/>
            </a:ln>
          </p:spPr>
        </p:sp>
        <p:sp>
          <p:nvSpPr>
            <p:cNvPr id="51681" name="Rectangle 482"/>
            <p:cNvSpPr/>
            <p:nvPr/>
          </p:nvSpPr>
          <p:spPr>
            <a:xfrm>
              <a:off x="2083" y="2479"/>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82" name="Line 483"/>
            <p:cNvSpPr/>
            <p:nvPr/>
          </p:nvSpPr>
          <p:spPr>
            <a:xfrm>
              <a:off x="2083" y="2479"/>
              <a:ext cx="609" cy="1"/>
            </a:xfrm>
            <a:prstGeom prst="line">
              <a:avLst/>
            </a:prstGeom>
            <a:ln w="0" cap="flat" cmpd="sng">
              <a:solidFill>
                <a:srgbClr val="000000"/>
              </a:solidFill>
              <a:prstDash val="solid"/>
              <a:round/>
              <a:headEnd type="none" w="med" len="med"/>
              <a:tailEnd type="none" w="med" len="med"/>
            </a:ln>
          </p:spPr>
        </p:sp>
        <p:sp>
          <p:nvSpPr>
            <p:cNvPr id="51683" name="Rectangle 484"/>
            <p:cNvSpPr/>
            <p:nvPr/>
          </p:nvSpPr>
          <p:spPr>
            <a:xfrm>
              <a:off x="2692" y="2479"/>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84" name="Line 485"/>
            <p:cNvSpPr/>
            <p:nvPr/>
          </p:nvSpPr>
          <p:spPr>
            <a:xfrm>
              <a:off x="2692" y="2479"/>
              <a:ext cx="4" cy="1"/>
            </a:xfrm>
            <a:prstGeom prst="line">
              <a:avLst/>
            </a:prstGeom>
            <a:ln w="0" cap="flat" cmpd="sng">
              <a:solidFill>
                <a:srgbClr val="000000"/>
              </a:solidFill>
              <a:prstDash val="solid"/>
              <a:round/>
              <a:headEnd type="none" w="med" len="med"/>
              <a:tailEnd type="none" w="med" len="med"/>
            </a:ln>
          </p:spPr>
        </p:sp>
        <p:sp>
          <p:nvSpPr>
            <p:cNvPr id="51685" name="Line 486"/>
            <p:cNvSpPr/>
            <p:nvPr/>
          </p:nvSpPr>
          <p:spPr>
            <a:xfrm>
              <a:off x="2692" y="2479"/>
              <a:ext cx="1" cy="3"/>
            </a:xfrm>
            <a:prstGeom prst="line">
              <a:avLst/>
            </a:prstGeom>
            <a:ln w="0" cap="flat" cmpd="sng">
              <a:solidFill>
                <a:srgbClr val="000000"/>
              </a:solidFill>
              <a:prstDash val="solid"/>
              <a:round/>
              <a:headEnd type="none" w="med" len="med"/>
              <a:tailEnd type="none" w="med" len="med"/>
            </a:ln>
          </p:spPr>
        </p:sp>
        <p:sp>
          <p:nvSpPr>
            <p:cNvPr id="51686" name="Rectangle 487"/>
            <p:cNvSpPr/>
            <p:nvPr/>
          </p:nvSpPr>
          <p:spPr>
            <a:xfrm>
              <a:off x="3918" y="2479"/>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87" name="Line 488"/>
            <p:cNvSpPr/>
            <p:nvPr/>
          </p:nvSpPr>
          <p:spPr>
            <a:xfrm>
              <a:off x="3918" y="2479"/>
              <a:ext cx="4" cy="1"/>
            </a:xfrm>
            <a:prstGeom prst="line">
              <a:avLst/>
            </a:prstGeom>
            <a:ln w="0" cap="flat" cmpd="sng">
              <a:solidFill>
                <a:srgbClr val="000000"/>
              </a:solidFill>
              <a:prstDash val="solid"/>
              <a:round/>
              <a:headEnd type="none" w="med" len="med"/>
              <a:tailEnd type="none" w="med" len="med"/>
            </a:ln>
          </p:spPr>
        </p:sp>
        <p:sp>
          <p:nvSpPr>
            <p:cNvPr id="51688" name="Line 489"/>
            <p:cNvSpPr/>
            <p:nvPr/>
          </p:nvSpPr>
          <p:spPr>
            <a:xfrm>
              <a:off x="3918" y="2479"/>
              <a:ext cx="1" cy="3"/>
            </a:xfrm>
            <a:prstGeom prst="line">
              <a:avLst/>
            </a:prstGeom>
            <a:ln w="0" cap="flat" cmpd="sng">
              <a:solidFill>
                <a:srgbClr val="000000"/>
              </a:solidFill>
              <a:prstDash val="solid"/>
              <a:round/>
              <a:headEnd type="none" w="med" len="med"/>
              <a:tailEnd type="none" w="med" len="med"/>
            </a:ln>
          </p:spPr>
        </p:sp>
        <p:sp>
          <p:nvSpPr>
            <p:cNvPr id="51689" name="Rectangle 490"/>
            <p:cNvSpPr/>
            <p:nvPr/>
          </p:nvSpPr>
          <p:spPr>
            <a:xfrm>
              <a:off x="3922" y="2479"/>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90" name="Line 491"/>
            <p:cNvSpPr/>
            <p:nvPr/>
          </p:nvSpPr>
          <p:spPr>
            <a:xfrm>
              <a:off x="3922" y="2479"/>
              <a:ext cx="609" cy="1"/>
            </a:xfrm>
            <a:prstGeom prst="line">
              <a:avLst/>
            </a:prstGeom>
            <a:ln w="0" cap="flat" cmpd="sng">
              <a:solidFill>
                <a:srgbClr val="000000"/>
              </a:solidFill>
              <a:prstDash val="solid"/>
              <a:round/>
              <a:headEnd type="none" w="med" len="med"/>
              <a:tailEnd type="none" w="med" len="med"/>
            </a:ln>
          </p:spPr>
        </p:sp>
        <p:sp>
          <p:nvSpPr>
            <p:cNvPr id="51691" name="Rectangle 492"/>
            <p:cNvSpPr/>
            <p:nvPr/>
          </p:nvSpPr>
          <p:spPr>
            <a:xfrm>
              <a:off x="4531" y="2479"/>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92" name="Line 493"/>
            <p:cNvSpPr/>
            <p:nvPr/>
          </p:nvSpPr>
          <p:spPr>
            <a:xfrm>
              <a:off x="4531" y="2479"/>
              <a:ext cx="4" cy="1"/>
            </a:xfrm>
            <a:prstGeom prst="line">
              <a:avLst/>
            </a:prstGeom>
            <a:ln w="0" cap="flat" cmpd="sng">
              <a:solidFill>
                <a:srgbClr val="000000"/>
              </a:solidFill>
              <a:prstDash val="solid"/>
              <a:round/>
              <a:headEnd type="none" w="med" len="med"/>
              <a:tailEnd type="none" w="med" len="med"/>
            </a:ln>
          </p:spPr>
        </p:sp>
        <p:sp>
          <p:nvSpPr>
            <p:cNvPr id="51693" name="Line 494"/>
            <p:cNvSpPr/>
            <p:nvPr/>
          </p:nvSpPr>
          <p:spPr>
            <a:xfrm>
              <a:off x="4531" y="2479"/>
              <a:ext cx="1" cy="3"/>
            </a:xfrm>
            <a:prstGeom prst="line">
              <a:avLst/>
            </a:prstGeom>
            <a:ln w="0" cap="flat" cmpd="sng">
              <a:solidFill>
                <a:srgbClr val="000000"/>
              </a:solidFill>
              <a:prstDash val="solid"/>
              <a:round/>
              <a:headEnd type="none" w="med" len="med"/>
              <a:tailEnd type="none" w="med" len="med"/>
            </a:ln>
          </p:spPr>
        </p:sp>
        <p:sp>
          <p:nvSpPr>
            <p:cNvPr id="51694" name="Rectangle 495"/>
            <p:cNvSpPr/>
            <p:nvPr/>
          </p:nvSpPr>
          <p:spPr>
            <a:xfrm>
              <a:off x="4622" y="2479"/>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95" name="Line 496"/>
            <p:cNvSpPr/>
            <p:nvPr/>
          </p:nvSpPr>
          <p:spPr>
            <a:xfrm>
              <a:off x="4622" y="2479"/>
              <a:ext cx="4" cy="1"/>
            </a:xfrm>
            <a:prstGeom prst="line">
              <a:avLst/>
            </a:prstGeom>
            <a:ln w="0" cap="flat" cmpd="sng">
              <a:solidFill>
                <a:srgbClr val="000000"/>
              </a:solidFill>
              <a:prstDash val="solid"/>
              <a:round/>
              <a:headEnd type="none" w="med" len="med"/>
              <a:tailEnd type="none" w="med" len="med"/>
            </a:ln>
          </p:spPr>
        </p:sp>
        <p:sp>
          <p:nvSpPr>
            <p:cNvPr id="51696" name="Line 497"/>
            <p:cNvSpPr/>
            <p:nvPr/>
          </p:nvSpPr>
          <p:spPr>
            <a:xfrm>
              <a:off x="4622" y="2479"/>
              <a:ext cx="1" cy="3"/>
            </a:xfrm>
            <a:prstGeom prst="line">
              <a:avLst/>
            </a:prstGeom>
            <a:ln w="0" cap="flat" cmpd="sng">
              <a:solidFill>
                <a:srgbClr val="000000"/>
              </a:solidFill>
              <a:prstDash val="solid"/>
              <a:round/>
              <a:headEnd type="none" w="med" len="med"/>
              <a:tailEnd type="none" w="med" len="med"/>
            </a:ln>
          </p:spPr>
        </p:sp>
        <p:sp>
          <p:nvSpPr>
            <p:cNvPr id="51697" name="Rectangle 498"/>
            <p:cNvSpPr/>
            <p:nvPr/>
          </p:nvSpPr>
          <p:spPr>
            <a:xfrm>
              <a:off x="4626" y="2479"/>
              <a:ext cx="57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98" name="Line 499"/>
            <p:cNvSpPr/>
            <p:nvPr/>
          </p:nvSpPr>
          <p:spPr>
            <a:xfrm>
              <a:off x="4626" y="2479"/>
              <a:ext cx="579" cy="1"/>
            </a:xfrm>
            <a:prstGeom prst="line">
              <a:avLst/>
            </a:prstGeom>
            <a:ln w="0" cap="flat" cmpd="sng">
              <a:solidFill>
                <a:srgbClr val="000000"/>
              </a:solidFill>
              <a:prstDash val="solid"/>
              <a:round/>
              <a:headEnd type="none" w="med" len="med"/>
              <a:tailEnd type="none" w="med" len="med"/>
            </a:ln>
          </p:spPr>
        </p:sp>
        <p:sp>
          <p:nvSpPr>
            <p:cNvPr id="51699" name="Rectangle 500"/>
            <p:cNvSpPr/>
            <p:nvPr/>
          </p:nvSpPr>
          <p:spPr>
            <a:xfrm>
              <a:off x="5205" y="2479"/>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00" name="Line 501"/>
            <p:cNvSpPr/>
            <p:nvPr/>
          </p:nvSpPr>
          <p:spPr>
            <a:xfrm>
              <a:off x="5205" y="2479"/>
              <a:ext cx="3" cy="1"/>
            </a:xfrm>
            <a:prstGeom prst="line">
              <a:avLst/>
            </a:prstGeom>
            <a:ln w="0" cap="flat" cmpd="sng">
              <a:solidFill>
                <a:srgbClr val="000000"/>
              </a:solidFill>
              <a:prstDash val="solid"/>
              <a:round/>
              <a:headEnd type="none" w="med" len="med"/>
              <a:tailEnd type="none" w="med" len="med"/>
            </a:ln>
          </p:spPr>
        </p:sp>
        <p:sp>
          <p:nvSpPr>
            <p:cNvPr id="51701" name="Line 502"/>
            <p:cNvSpPr/>
            <p:nvPr/>
          </p:nvSpPr>
          <p:spPr>
            <a:xfrm>
              <a:off x="5205" y="2479"/>
              <a:ext cx="1" cy="3"/>
            </a:xfrm>
            <a:prstGeom prst="line">
              <a:avLst/>
            </a:prstGeom>
            <a:ln w="0" cap="flat" cmpd="sng">
              <a:solidFill>
                <a:srgbClr val="000000"/>
              </a:solidFill>
              <a:prstDash val="solid"/>
              <a:round/>
              <a:headEnd type="none" w="med" len="med"/>
              <a:tailEnd type="none" w="med" len="med"/>
            </a:ln>
          </p:spPr>
        </p:sp>
        <p:sp>
          <p:nvSpPr>
            <p:cNvPr id="51702" name="Rectangle 503"/>
            <p:cNvSpPr/>
            <p:nvPr/>
          </p:nvSpPr>
          <p:spPr>
            <a:xfrm>
              <a:off x="1376" y="2482"/>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03" name="Line 504"/>
            <p:cNvSpPr/>
            <p:nvPr/>
          </p:nvSpPr>
          <p:spPr>
            <a:xfrm>
              <a:off x="1376" y="2482"/>
              <a:ext cx="1" cy="129"/>
            </a:xfrm>
            <a:prstGeom prst="line">
              <a:avLst/>
            </a:prstGeom>
            <a:ln w="0" cap="flat" cmpd="sng">
              <a:solidFill>
                <a:srgbClr val="000000"/>
              </a:solidFill>
              <a:prstDash val="solid"/>
              <a:round/>
              <a:headEnd type="none" w="med" len="med"/>
              <a:tailEnd type="none" w="med" len="med"/>
            </a:ln>
          </p:spPr>
        </p:sp>
        <p:sp>
          <p:nvSpPr>
            <p:cNvPr id="51704" name="Rectangle 505"/>
            <p:cNvSpPr/>
            <p:nvPr/>
          </p:nvSpPr>
          <p:spPr>
            <a:xfrm>
              <a:off x="1989" y="2482"/>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05" name="Line 506"/>
            <p:cNvSpPr/>
            <p:nvPr/>
          </p:nvSpPr>
          <p:spPr>
            <a:xfrm>
              <a:off x="1989" y="2482"/>
              <a:ext cx="1" cy="129"/>
            </a:xfrm>
            <a:prstGeom prst="line">
              <a:avLst/>
            </a:prstGeom>
            <a:ln w="0" cap="flat" cmpd="sng">
              <a:solidFill>
                <a:srgbClr val="000000"/>
              </a:solidFill>
              <a:prstDash val="solid"/>
              <a:round/>
              <a:headEnd type="none" w="med" len="med"/>
              <a:tailEnd type="none" w="med" len="med"/>
            </a:ln>
          </p:spPr>
        </p:sp>
        <p:sp>
          <p:nvSpPr>
            <p:cNvPr id="51706" name="Rectangle 507"/>
            <p:cNvSpPr/>
            <p:nvPr/>
          </p:nvSpPr>
          <p:spPr>
            <a:xfrm>
              <a:off x="2080" y="2482"/>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07" name="Line 508"/>
            <p:cNvSpPr/>
            <p:nvPr/>
          </p:nvSpPr>
          <p:spPr>
            <a:xfrm>
              <a:off x="2080" y="2482"/>
              <a:ext cx="1" cy="129"/>
            </a:xfrm>
            <a:prstGeom prst="line">
              <a:avLst/>
            </a:prstGeom>
            <a:ln w="0" cap="flat" cmpd="sng">
              <a:solidFill>
                <a:srgbClr val="000000"/>
              </a:solidFill>
              <a:prstDash val="solid"/>
              <a:round/>
              <a:headEnd type="none" w="med" len="med"/>
              <a:tailEnd type="none" w="med" len="med"/>
            </a:ln>
          </p:spPr>
        </p:sp>
        <p:sp>
          <p:nvSpPr>
            <p:cNvPr id="51708" name="Rectangle 509"/>
            <p:cNvSpPr/>
            <p:nvPr/>
          </p:nvSpPr>
          <p:spPr>
            <a:xfrm>
              <a:off x="2692" y="2482"/>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09" name="Line 510"/>
            <p:cNvSpPr/>
            <p:nvPr/>
          </p:nvSpPr>
          <p:spPr>
            <a:xfrm>
              <a:off x="2692" y="2482"/>
              <a:ext cx="1" cy="129"/>
            </a:xfrm>
            <a:prstGeom prst="line">
              <a:avLst/>
            </a:prstGeom>
            <a:ln w="0" cap="flat" cmpd="sng">
              <a:solidFill>
                <a:srgbClr val="000000"/>
              </a:solidFill>
              <a:prstDash val="solid"/>
              <a:round/>
              <a:headEnd type="none" w="med" len="med"/>
              <a:tailEnd type="none" w="med" len="med"/>
            </a:ln>
          </p:spPr>
        </p:sp>
        <p:sp>
          <p:nvSpPr>
            <p:cNvPr id="51710" name="Rectangle 511"/>
            <p:cNvSpPr/>
            <p:nvPr/>
          </p:nvSpPr>
          <p:spPr>
            <a:xfrm>
              <a:off x="3918" y="2482"/>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11" name="Line 512"/>
            <p:cNvSpPr/>
            <p:nvPr/>
          </p:nvSpPr>
          <p:spPr>
            <a:xfrm>
              <a:off x="3918" y="2482"/>
              <a:ext cx="1" cy="129"/>
            </a:xfrm>
            <a:prstGeom prst="line">
              <a:avLst/>
            </a:prstGeom>
            <a:ln w="0" cap="flat" cmpd="sng">
              <a:solidFill>
                <a:srgbClr val="000000"/>
              </a:solidFill>
              <a:prstDash val="solid"/>
              <a:round/>
              <a:headEnd type="none" w="med" len="med"/>
              <a:tailEnd type="none" w="med" len="med"/>
            </a:ln>
          </p:spPr>
        </p:sp>
        <p:sp>
          <p:nvSpPr>
            <p:cNvPr id="51712" name="Rectangle 513"/>
            <p:cNvSpPr/>
            <p:nvPr/>
          </p:nvSpPr>
          <p:spPr>
            <a:xfrm>
              <a:off x="4531" y="2482"/>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13" name="Line 514"/>
            <p:cNvSpPr/>
            <p:nvPr/>
          </p:nvSpPr>
          <p:spPr>
            <a:xfrm>
              <a:off x="4531" y="2482"/>
              <a:ext cx="1" cy="129"/>
            </a:xfrm>
            <a:prstGeom prst="line">
              <a:avLst/>
            </a:prstGeom>
            <a:ln w="0" cap="flat" cmpd="sng">
              <a:solidFill>
                <a:srgbClr val="000000"/>
              </a:solidFill>
              <a:prstDash val="solid"/>
              <a:round/>
              <a:headEnd type="none" w="med" len="med"/>
              <a:tailEnd type="none" w="med" len="med"/>
            </a:ln>
          </p:spPr>
        </p:sp>
        <p:sp>
          <p:nvSpPr>
            <p:cNvPr id="51714" name="Rectangle 515"/>
            <p:cNvSpPr/>
            <p:nvPr/>
          </p:nvSpPr>
          <p:spPr>
            <a:xfrm>
              <a:off x="4622" y="2482"/>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15" name="Line 516"/>
            <p:cNvSpPr/>
            <p:nvPr/>
          </p:nvSpPr>
          <p:spPr>
            <a:xfrm>
              <a:off x="4622" y="2482"/>
              <a:ext cx="1" cy="129"/>
            </a:xfrm>
            <a:prstGeom prst="line">
              <a:avLst/>
            </a:prstGeom>
            <a:ln w="0" cap="flat" cmpd="sng">
              <a:solidFill>
                <a:srgbClr val="000000"/>
              </a:solidFill>
              <a:prstDash val="solid"/>
              <a:round/>
              <a:headEnd type="none" w="med" len="med"/>
              <a:tailEnd type="none" w="med" len="med"/>
            </a:ln>
          </p:spPr>
        </p:sp>
        <p:sp>
          <p:nvSpPr>
            <p:cNvPr id="51716" name="Rectangle 517"/>
            <p:cNvSpPr/>
            <p:nvPr/>
          </p:nvSpPr>
          <p:spPr>
            <a:xfrm>
              <a:off x="5205" y="2482"/>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17" name="Line 518"/>
            <p:cNvSpPr/>
            <p:nvPr/>
          </p:nvSpPr>
          <p:spPr>
            <a:xfrm>
              <a:off x="5205" y="2482"/>
              <a:ext cx="1" cy="129"/>
            </a:xfrm>
            <a:prstGeom prst="line">
              <a:avLst/>
            </a:prstGeom>
            <a:ln w="0" cap="flat" cmpd="sng">
              <a:solidFill>
                <a:srgbClr val="000000"/>
              </a:solidFill>
              <a:prstDash val="solid"/>
              <a:round/>
              <a:headEnd type="none" w="med" len="med"/>
              <a:tailEnd type="none" w="med" len="med"/>
            </a:ln>
          </p:spPr>
        </p:sp>
        <p:sp>
          <p:nvSpPr>
            <p:cNvPr id="51718" name="Rectangle 519"/>
            <p:cNvSpPr/>
            <p:nvPr/>
          </p:nvSpPr>
          <p:spPr>
            <a:xfrm>
              <a:off x="1491" y="2616"/>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charset="0"/>
                  <a:ea typeface="宋体" pitchFamily="2" charset="-122"/>
                </a:rPr>
                <a:t>Seq = 3</a:t>
              </a:r>
              <a:endParaRPr lang="en-US" altLang="zh-CN" sz="2400" dirty="0">
                <a:latin typeface="Tahoma" panose="020B0604030504040204" pitchFamily="34" charset="0"/>
                <a:ea typeface="宋体" pitchFamily="2" charset="-122"/>
              </a:endParaRPr>
            </a:p>
          </p:txBody>
        </p:sp>
        <p:sp>
          <p:nvSpPr>
            <p:cNvPr id="51719" name="Rectangle 520"/>
            <p:cNvSpPr/>
            <p:nvPr/>
          </p:nvSpPr>
          <p:spPr>
            <a:xfrm>
              <a:off x="2328" y="2616"/>
              <a:ext cx="177"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11</a:t>
              </a:r>
              <a:endParaRPr lang="en-US" altLang="zh-CN" sz="2400" dirty="0">
                <a:latin typeface="Tahoma" panose="020B0604030504040204" pitchFamily="34" charset="0"/>
                <a:ea typeface="宋体" pitchFamily="2" charset="-122"/>
              </a:endParaRPr>
            </a:p>
          </p:txBody>
        </p:sp>
        <p:sp>
          <p:nvSpPr>
            <p:cNvPr id="51720" name="Rectangle 521"/>
            <p:cNvSpPr/>
            <p:nvPr/>
          </p:nvSpPr>
          <p:spPr>
            <a:xfrm>
              <a:off x="1376" y="2611"/>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21" name="Line 522"/>
            <p:cNvSpPr/>
            <p:nvPr/>
          </p:nvSpPr>
          <p:spPr>
            <a:xfrm>
              <a:off x="1376" y="2611"/>
              <a:ext cx="3" cy="1"/>
            </a:xfrm>
            <a:prstGeom prst="line">
              <a:avLst/>
            </a:prstGeom>
            <a:ln w="0" cap="flat" cmpd="sng">
              <a:solidFill>
                <a:srgbClr val="000000"/>
              </a:solidFill>
              <a:prstDash val="solid"/>
              <a:round/>
              <a:headEnd type="none" w="med" len="med"/>
              <a:tailEnd type="none" w="med" len="med"/>
            </a:ln>
          </p:spPr>
        </p:sp>
        <p:sp>
          <p:nvSpPr>
            <p:cNvPr id="51722" name="Line 523"/>
            <p:cNvSpPr/>
            <p:nvPr/>
          </p:nvSpPr>
          <p:spPr>
            <a:xfrm>
              <a:off x="1376" y="2611"/>
              <a:ext cx="1" cy="4"/>
            </a:xfrm>
            <a:prstGeom prst="line">
              <a:avLst/>
            </a:prstGeom>
            <a:ln w="0" cap="flat" cmpd="sng">
              <a:solidFill>
                <a:srgbClr val="000000"/>
              </a:solidFill>
              <a:prstDash val="solid"/>
              <a:round/>
              <a:headEnd type="none" w="med" len="med"/>
              <a:tailEnd type="none" w="med" len="med"/>
            </a:ln>
          </p:spPr>
        </p:sp>
        <p:sp>
          <p:nvSpPr>
            <p:cNvPr id="51723" name="Rectangle 524"/>
            <p:cNvSpPr/>
            <p:nvPr/>
          </p:nvSpPr>
          <p:spPr>
            <a:xfrm>
              <a:off x="1379" y="2611"/>
              <a:ext cx="610"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24" name="Line 525"/>
            <p:cNvSpPr/>
            <p:nvPr/>
          </p:nvSpPr>
          <p:spPr>
            <a:xfrm>
              <a:off x="1379" y="2611"/>
              <a:ext cx="610" cy="1"/>
            </a:xfrm>
            <a:prstGeom prst="line">
              <a:avLst/>
            </a:prstGeom>
            <a:ln w="0" cap="flat" cmpd="sng">
              <a:solidFill>
                <a:srgbClr val="000000"/>
              </a:solidFill>
              <a:prstDash val="solid"/>
              <a:round/>
              <a:headEnd type="none" w="med" len="med"/>
              <a:tailEnd type="none" w="med" len="med"/>
            </a:ln>
          </p:spPr>
        </p:sp>
        <p:sp>
          <p:nvSpPr>
            <p:cNvPr id="51725" name="Rectangle 526"/>
            <p:cNvSpPr/>
            <p:nvPr/>
          </p:nvSpPr>
          <p:spPr>
            <a:xfrm>
              <a:off x="1989" y="2611"/>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26" name="Line 527"/>
            <p:cNvSpPr/>
            <p:nvPr/>
          </p:nvSpPr>
          <p:spPr>
            <a:xfrm>
              <a:off x="1989" y="2611"/>
              <a:ext cx="3" cy="1"/>
            </a:xfrm>
            <a:prstGeom prst="line">
              <a:avLst/>
            </a:prstGeom>
            <a:ln w="0" cap="flat" cmpd="sng">
              <a:solidFill>
                <a:srgbClr val="000000"/>
              </a:solidFill>
              <a:prstDash val="solid"/>
              <a:round/>
              <a:headEnd type="none" w="med" len="med"/>
              <a:tailEnd type="none" w="med" len="med"/>
            </a:ln>
          </p:spPr>
        </p:sp>
        <p:sp>
          <p:nvSpPr>
            <p:cNvPr id="51727" name="Line 528"/>
            <p:cNvSpPr/>
            <p:nvPr/>
          </p:nvSpPr>
          <p:spPr>
            <a:xfrm>
              <a:off x="1989" y="2611"/>
              <a:ext cx="1" cy="4"/>
            </a:xfrm>
            <a:prstGeom prst="line">
              <a:avLst/>
            </a:prstGeom>
            <a:ln w="0" cap="flat" cmpd="sng">
              <a:solidFill>
                <a:srgbClr val="000000"/>
              </a:solidFill>
              <a:prstDash val="solid"/>
              <a:round/>
              <a:headEnd type="none" w="med" len="med"/>
              <a:tailEnd type="none" w="med" len="med"/>
            </a:ln>
          </p:spPr>
        </p:sp>
        <p:sp>
          <p:nvSpPr>
            <p:cNvPr id="51728" name="Rectangle 529"/>
            <p:cNvSpPr/>
            <p:nvPr/>
          </p:nvSpPr>
          <p:spPr>
            <a:xfrm>
              <a:off x="2080" y="2611"/>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29" name="Line 530"/>
            <p:cNvSpPr/>
            <p:nvPr/>
          </p:nvSpPr>
          <p:spPr>
            <a:xfrm>
              <a:off x="2080" y="2611"/>
              <a:ext cx="3" cy="1"/>
            </a:xfrm>
            <a:prstGeom prst="line">
              <a:avLst/>
            </a:prstGeom>
            <a:ln w="0" cap="flat" cmpd="sng">
              <a:solidFill>
                <a:srgbClr val="000000"/>
              </a:solidFill>
              <a:prstDash val="solid"/>
              <a:round/>
              <a:headEnd type="none" w="med" len="med"/>
              <a:tailEnd type="none" w="med" len="med"/>
            </a:ln>
          </p:spPr>
        </p:sp>
        <p:sp>
          <p:nvSpPr>
            <p:cNvPr id="51730" name="Line 531"/>
            <p:cNvSpPr/>
            <p:nvPr/>
          </p:nvSpPr>
          <p:spPr>
            <a:xfrm>
              <a:off x="2080" y="2611"/>
              <a:ext cx="1" cy="4"/>
            </a:xfrm>
            <a:prstGeom prst="line">
              <a:avLst/>
            </a:prstGeom>
            <a:ln w="0" cap="flat" cmpd="sng">
              <a:solidFill>
                <a:srgbClr val="000000"/>
              </a:solidFill>
              <a:prstDash val="solid"/>
              <a:round/>
              <a:headEnd type="none" w="med" len="med"/>
              <a:tailEnd type="none" w="med" len="med"/>
            </a:ln>
          </p:spPr>
        </p:sp>
        <p:sp>
          <p:nvSpPr>
            <p:cNvPr id="51731" name="Rectangle 532"/>
            <p:cNvSpPr/>
            <p:nvPr/>
          </p:nvSpPr>
          <p:spPr>
            <a:xfrm>
              <a:off x="2083" y="2611"/>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32" name="Line 533"/>
            <p:cNvSpPr/>
            <p:nvPr/>
          </p:nvSpPr>
          <p:spPr>
            <a:xfrm>
              <a:off x="2083" y="2611"/>
              <a:ext cx="609" cy="1"/>
            </a:xfrm>
            <a:prstGeom prst="line">
              <a:avLst/>
            </a:prstGeom>
            <a:ln w="0" cap="flat" cmpd="sng">
              <a:solidFill>
                <a:srgbClr val="000000"/>
              </a:solidFill>
              <a:prstDash val="solid"/>
              <a:round/>
              <a:headEnd type="none" w="med" len="med"/>
              <a:tailEnd type="none" w="med" len="med"/>
            </a:ln>
          </p:spPr>
        </p:sp>
        <p:sp>
          <p:nvSpPr>
            <p:cNvPr id="51733" name="Rectangle 534"/>
            <p:cNvSpPr/>
            <p:nvPr/>
          </p:nvSpPr>
          <p:spPr>
            <a:xfrm>
              <a:off x="2692"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34" name="Line 535"/>
            <p:cNvSpPr/>
            <p:nvPr/>
          </p:nvSpPr>
          <p:spPr>
            <a:xfrm>
              <a:off x="2692" y="2611"/>
              <a:ext cx="4" cy="1"/>
            </a:xfrm>
            <a:prstGeom prst="line">
              <a:avLst/>
            </a:prstGeom>
            <a:ln w="0" cap="flat" cmpd="sng">
              <a:solidFill>
                <a:srgbClr val="000000"/>
              </a:solidFill>
              <a:prstDash val="solid"/>
              <a:round/>
              <a:headEnd type="none" w="med" len="med"/>
              <a:tailEnd type="none" w="med" len="med"/>
            </a:ln>
          </p:spPr>
        </p:sp>
        <p:sp>
          <p:nvSpPr>
            <p:cNvPr id="51735" name="Line 536"/>
            <p:cNvSpPr/>
            <p:nvPr/>
          </p:nvSpPr>
          <p:spPr>
            <a:xfrm>
              <a:off x="2692" y="2611"/>
              <a:ext cx="1" cy="4"/>
            </a:xfrm>
            <a:prstGeom prst="line">
              <a:avLst/>
            </a:prstGeom>
            <a:ln w="0" cap="flat" cmpd="sng">
              <a:solidFill>
                <a:srgbClr val="000000"/>
              </a:solidFill>
              <a:prstDash val="solid"/>
              <a:round/>
              <a:headEnd type="none" w="med" len="med"/>
              <a:tailEnd type="none" w="med" len="med"/>
            </a:ln>
          </p:spPr>
        </p:sp>
        <p:sp>
          <p:nvSpPr>
            <p:cNvPr id="51736" name="Rectangle 537"/>
            <p:cNvSpPr/>
            <p:nvPr/>
          </p:nvSpPr>
          <p:spPr>
            <a:xfrm>
              <a:off x="3918"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37" name="Line 538"/>
            <p:cNvSpPr/>
            <p:nvPr/>
          </p:nvSpPr>
          <p:spPr>
            <a:xfrm>
              <a:off x="3918" y="2611"/>
              <a:ext cx="4" cy="1"/>
            </a:xfrm>
            <a:prstGeom prst="line">
              <a:avLst/>
            </a:prstGeom>
            <a:ln w="0" cap="flat" cmpd="sng">
              <a:solidFill>
                <a:srgbClr val="000000"/>
              </a:solidFill>
              <a:prstDash val="solid"/>
              <a:round/>
              <a:headEnd type="none" w="med" len="med"/>
              <a:tailEnd type="none" w="med" len="med"/>
            </a:ln>
          </p:spPr>
        </p:sp>
        <p:sp>
          <p:nvSpPr>
            <p:cNvPr id="51738" name="Line 539"/>
            <p:cNvSpPr/>
            <p:nvPr/>
          </p:nvSpPr>
          <p:spPr>
            <a:xfrm>
              <a:off x="3918" y="2611"/>
              <a:ext cx="1" cy="4"/>
            </a:xfrm>
            <a:prstGeom prst="line">
              <a:avLst/>
            </a:prstGeom>
            <a:ln w="0" cap="flat" cmpd="sng">
              <a:solidFill>
                <a:srgbClr val="000000"/>
              </a:solidFill>
              <a:prstDash val="solid"/>
              <a:round/>
              <a:headEnd type="none" w="med" len="med"/>
              <a:tailEnd type="none" w="med" len="med"/>
            </a:ln>
          </p:spPr>
        </p:sp>
        <p:sp>
          <p:nvSpPr>
            <p:cNvPr id="51739" name="Rectangle 540"/>
            <p:cNvSpPr/>
            <p:nvPr/>
          </p:nvSpPr>
          <p:spPr>
            <a:xfrm>
              <a:off x="3922" y="2611"/>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40" name="Line 541"/>
            <p:cNvSpPr/>
            <p:nvPr/>
          </p:nvSpPr>
          <p:spPr>
            <a:xfrm>
              <a:off x="3922" y="2611"/>
              <a:ext cx="609" cy="1"/>
            </a:xfrm>
            <a:prstGeom prst="line">
              <a:avLst/>
            </a:prstGeom>
            <a:ln w="0" cap="flat" cmpd="sng">
              <a:solidFill>
                <a:srgbClr val="000000"/>
              </a:solidFill>
              <a:prstDash val="solid"/>
              <a:round/>
              <a:headEnd type="none" w="med" len="med"/>
              <a:tailEnd type="none" w="med" len="med"/>
            </a:ln>
          </p:spPr>
        </p:sp>
        <p:sp>
          <p:nvSpPr>
            <p:cNvPr id="51741" name="Rectangle 542"/>
            <p:cNvSpPr/>
            <p:nvPr/>
          </p:nvSpPr>
          <p:spPr>
            <a:xfrm>
              <a:off x="4531"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42" name="Line 543"/>
            <p:cNvSpPr/>
            <p:nvPr/>
          </p:nvSpPr>
          <p:spPr>
            <a:xfrm>
              <a:off x="4531" y="2611"/>
              <a:ext cx="4" cy="1"/>
            </a:xfrm>
            <a:prstGeom prst="line">
              <a:avLst/>
            </a:prstGeom>
            <a:ln w="0" cap="flat" cmpd="sng">
              <a:solidFill>
                <a:srgbClr val="000000"/>
              </a:solidFill>
              <a:prstDash val="solid"/>
              <a:round/>
              <a:headEnd type="none" w="med" len="med"/>
              <a:tailEnd type="none" w="med" len="med"/>
            </a:ln>
          </p:spPr>
        </p:sp>
        <p:sp>
          <p:nvSpPr>
            <p:cNvPr id="51743" name="Line 544"/>
            <p:cNvSpPr/>
            <p:nvPr/>
          </p:nvSpPr>
          <p:spPr>
            <a:xfrm>
              <a:off x="4531" y="2611"/>
              <a:ext cx="1" cy="4"/>
            </a:xfrm>
            <a:prstGeom prst="line">
              <a:avLst/>
            </a:prstGeom>
            <a:ln w="0" cap="flat" cmpd="sng">
              <a:solidFill>
                <a:srgbClr val="000000"/>
              </a:solidFill>
              <a:prstDash val="solid"/>
              <a:round/>
              <a:headEnd type="none" w="med" len="med"/>
              <a:tailEnd type="none" w="med" len="med"/>
            </a:ln>
          </p:spPr>
        </p:sp>
        <p:sp>
          <p:nvSpPr>
            <p:cNvPr id="51744" name="Rectangle 545"/>
            <p:cNvSpPr/>
            <p:nvPr/>
          </p:nvSpPr>
          <p:spPr>
            <a:xfrm>
              <a:off x="4622"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45" name="Line 546"/>
            <p:cNvSpPr/>
            <p:nvPr/>
          </p:nvSpPr>
          <p:spPr>
            <a:xfrm>
              <a:off x="4622" y="2611"/>
              <a:ext cx="4" cy="1"/>
            </a:xfrm>
            <a:prstGeom prst="line">
              <a:avLst/>
            </a:prstGeom>
            <a:ln w="0" cap="flat" cmpd="sng">
              <a:solidFill>
                <a:srgbClr val="000000"/>
              </a:solidFill>
              <a:prstDash val="solid"/>
              <a:round/>
              <a:headEnd type="none" w="med" len="med"/>
              <a:tailEnd type="none" w="med" len="med"/>
            </a:ln>
          </p:spPr>
        </p:sp>
        <p:sp>
          <p:nvSpPr>
            <p:cNvPr id="51746" name="Line 547"/>
            <p:cNvSpPr/>
            <p:nvPr/>
          </p:nvSpPr>
          <p:spPr>
            <a:xfrm>
              <a:off x="4622" y="2611"/>
              <a:ext cx="1" cy="4"/>
            </a:xfrm>
            <a:prstGeom prst="line">
              <a:avLst/>
            </a:prstGeom>
            <a:ln w="0" cap="flat" cmpd="sng">
              <a:solidFill>
                <a:srgbClr val="000000"/>
              </a:solidFill>
              <a:prstDash val="solid"/>
              <a:round/>
              <a:headEnd type="none" w="med" len="med"/>
              <a:tailEnd type="none" w="med" len="med"/>
            </a:ln>
          </p:spPr>
        </p:sp>
        <p:sp>
          <p:nvSpPr>
            <p:cNvPr id="51747" name="Rectangle 548"/>
            <p:cNvSpPr/>
            <p:nvPr/>
          </p:nvSpPr>
          <p:spPr>
            <a:xfrm>
              <a:off x="4622"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48" name="Line 549"/>
            <p:cNvSpPr/>
            <p:nvPr/>
          </p:nvSpPr>
          <p:spPr>
            <a:xfrm>
              <a:off x="4622" y="2611"/>
              <a:ext cx="4" cy="1"/>
            </a:xfrm>
            <a:prstGeom prst="line">
              <a:avLst/>
            </a:prstGeom>
            <a:ln w="0" cap="flat" cmpd="sng">
              <a:solidFill>
                <a:srgbClr val="000000"/>
              </a:solidFill>
              <a:prstDash val="solid"/>
              <a:round/>
              <a:headEnd type="none" w="med" len="med"/>
              <a:tailEnd type="none" w="med" len="med"/>
            </a:ln>
          </p:spPr>
        </p:sp>
        <p:sp>
          <p:nvSpPr>
            <p:cNvPr id="51749" name="Line 550"/>
            <p:cNvSpPr/>
            <p:nvPr/>
          </p:nvSpPr>
          <p:spPr>
            <a:xfrm>
              <a:off x="4622" y="2611"/>
              <a:ext cx="1" cy="4"/>
            </a:xfrm>
            <a:prstGeom prst="line">
              <a:avLst/>
            </a:prstGeom>
            <a:ln w="0" cap="flat" cmpd="sng">
              <a:solidFill>
                <a:srgbClr val="000000"/>
              </a:solidFill>
              <a:prstDash val="solid"/>
              <a:round/>
              <a:headEnd type="none" w="med" len="med"/>
              <a:tailEnd type="none" w="med" len="med"/>
            </a:ln>
          </p:spPr>
        </p:sp>
        <p:sp>
          <p:nvSpPr>
            <p:cNvPr id="51750" name="Rectangle 551"/>
            <p:cNvSpPr/>
            <p:nvPr/>
          </p:nvSpPr>
          <p:spPr>
            <a:xfrm>
              <a:off x="4626" y="2611"/>
              <a:ext cx="578"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51" name="Line 552"/>
            <p:cNvSpPr/>
            <p:nvPr/>
          </p:nvSpPr>
          <p:spPr>
            <a:xfrm>
              <a:off x="4626" y="2611"/>
              <a:ext cx="578" cy="1"/>
            </a:xfrm>
            <a:prstGeom prst="line">
              <a:avLst/>
            </a:prstGeom>
            <a:ln w="0" cap="flat" cmpd="sng">
              <a:solidFill>
                <a:srgbClr val="000000"/>
              </a:solidFill>
              <a:prstDash val="solid"/>
              <a:round/>
              <a:headEnd type="none" w="med" len="med"/>
              <a:tailEnd type="none" w="med" len="med"/>
            </a:ln>
          </p:spPr>
        </p:sp>
        <p:sp>
          <p:nvSpPr>
            <p:cNvPr id="51752" name="Rectangle 553"/>
            <p:cNvSpPr/>
            <p:nvPr/>
          </p:nvSpPr>
          <p:spPr>
            <a:xfrm>
              <a:off x="5204"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53" name="Line 554"/>
            <p:cNvSpPr/>
            <p:nvPr/>
          </p:nvSpPr>
          <p:spPr>
            <a:xfrm>
              <a:off x="5204" y="2611"/>
              <a:ext cx="4" cy="1"/>
            </a:xfrm>
            <a:prstGeom prst="line">
              <a:avLst/>
            </a:prstGeom>
            <a:ln w="0" cap="flat" cmpd="sng">
              <a:solidFill>
                <a:srgbClr val="000000"/>
              </a:solidFill>
              <a:prstDash val="solid"/>
              <a:round/>
              <a:headEnd type="none" w="med" len="med"/>
              <a:tailEnd type="none" w="med" len="med"/>
            </a:ln>
          </p:spPr>
        </p:sp>
        <p:sp>
          <p:nvSpPr>
            <p:cNvPr id="51754" name="Line 555"/>
            <p:cNvSpPr/>
            <p:nvPr/>
          </p:nvSpPr>
          <p:spPr>
            <a:xfrm>
              <a:off x="5204" y="2611"/>
              <a:ext cx="1" cy="4"/>
            </a:xfrm>
            <a:prstGeom prst="line">
              <a:avLst/>
            </a:prstGeom>
            <a:ln w="0" cap="flat" cmpd="sng">
              <a:solidFill>
                <a:srgbClr val="000000"/>
              </a:solidFill>
              <a:prstDash val="solid"/>
              <a:round/>
              <a:headEnd type="none" w="med" len="med"/>
              <a:tailEnd type="none" w="med" len="med"/>
            </a:ln>
          </p:spPr>
        </p:sp>
        <p:sp>
          <p:nvSpPr>
            <p:cNvPr id="51755" name="Rectangle 556"/>
            <p:cNvSpPr/>
            <p:nvPr/>
          </p:nvSpPr>
          <p:spPr>
            <a:xfrm>
              <a:off x="5205" y="2611"/>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56" name="Line 557"/>
            <p:cNvSpPr/>
            <p:nvPr/>
          </p:nvSpPr>
          <p:spPr>
            <a:xfrm>
              <a:off x="5205" y="2611"/>
              <a:ext cx="3" cy="1"/>
            </a:xfrm>
            <a:prstGeom prst="line">
              <a:avLst/>
            </a:prstGeom>
            <a:ln w="0" cap="flat" cmpd="sng">
              <a:solidFill>
                <a:srgbClr val="000000"/>
              </a:solidFill>
              <a:prstDash val="solid"/>
              <a:round/>
              <a:headEnd type="none" w="med" len="med"/>
              <a:tailEnd type="none" w="med" len="med"/>
            </a:ln>
          </p:spPr>
        </p:sp>
        <p:sp>
          <p:nvSpPr>
            <p:cNvPr id="51757" name="Line 558"/>
            <p:cNvSpPr/>
            <p:nvPr/>
          </p:nvSpPr>
          <p:spPr>
            <a:xfrm>
              <a:off x="5205" y="2611"/>
              <a:ext cx="1" cy="4"/>
            </a:xfrm>
            <a:prstGeom prst="line">
              <a:avLst/>
            </a:prstGeom>
            <a:ln w="0" cap="flat" cmpd="sng">
              <a:solidFill>
                <a:srgbClr val="000000"/>
              </a:solidFill>
              <a:prstDash val="solid"/>
              <a:round/>
              <a:headEnd type="none" w="med" len="med"/>
              <a:tailEnd type="none" w="med" len="med"/>
            </a:ln>
          </p:spPr>
        </p:sp>
        <p:sp>
          <p:nvSpPr>
            <p:cNvPr id="51758" name="Rectangle 559"/>
            <p:cNvSpPr/>
            <p:nvPr/>
          </p:nvSpPr>
          <p:spPr>
            <a:xfrm>
              <a:off x="5205" y="2611"/>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59" name="Line 560"/>
            <p:cNvSpPr/>
            <p:nvPr/>
          </p:nvSpPr>
          <p:spPr>
            <a:xfrm>
              <a:off x="5205" y="2611"/>
              <a:ext cx="3" cy="1"/>
            </a:xfrm>
            <a:prstGeom prst="line">
              <a:avLst/>
            </a:prstGeom>
            <a:ln w="0" cap="flat" cmpd="sng">
              <a:solidFill>
                <a:srgbClr val="000000"/>
              </a:solidFill>
              <a:prstDash val="solid"/>
              <a:round/>
              <a:headEnd type="none" w="med" len="med"/>
              <a:tailEnd type="none" w="med" len="med"/>
            </a:ln>
          </p:spPr>
        </p:sp>
        <p:sp>
          <p:nvSpPr>
            <p:cNvPr id="51760" name="Line 561"/>
            <p:cNvSpPr/>
            <p:nvPr/>
          </p:nvSpPr>
          <p:spPr>
            <a:xfrm>
              <a:off x="5205" y="2611"/>
              <a:ext cx="1" cy="4"/>
            </a:xfrm>
            <a:prstGeom prst="line">
              <a:avLst/>
            </a:prstGeom>
            <a:ln w="0" cap="flat" cmpd="sng">
              <a:solidFill>
                <a:srgbClr val="000000"/>
              </a:solidFill>
              <a:prstDash val="solid"/>
              <a:round/>
              <a:headEnd type="none" w="med" len="med"/>
              <a:tailEnd type="none" w="med" len="med"/>
            </a:ln>
          </p:spPr>
        </p:sp>
        <p:sp>
          <p:nvSpPr>
            <p:cNvPr id="51761" name="Rectangle 562"/>
            <p:cNvSpPr/>
            <p:nvPr/>
          </p:nvSpPr>
          <p:spPr>
            <a:xfrm>
              <a:off x="1376" y="261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62" name="Line 563"/>
            <p:cNvSpPr/>
            <p:nvPr/>
          </p:nvSpPr>
          <p:spPr>
            <a:xfrm>
              <a:off x="1376" y="2615"/>
              <a:ext cx="1" cy="129"/>
            </a:xfrm>
            <a:prstGeom prst="line">
              <a:avLst/>
            </a:prstGeom>
            <a:ln w="0" cap="flat" cmpd="sng">
              <a:solidFill>
                <a:srgbClr val="000000"/>
              </a:solidFill>
              <a:prstDash val="solid"/>
              <a:round/>
              <a:headEnd type="none" w="med" len="med"/>
              <a:tailEnd type="none" w="med" len="med"/>
            </a:ln>
          </p:spPr>
        </p:sp>
        <p:sp>
          <p:nvSpPr>
            <p:cNvPr id="51763" name="Rectangle 564"/>
            <p:cNvSpPr/>
            <p:nvPr/>
          </p:nvSpPr>
          <p:spPr>
            <a:xfrm>
              <a:off x="1989" y="261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64" name="Line 565"/>
            <p:cNvSpPr/>
            <p:nvPr/>
          </p:nvSpPr>
          <p:spPr>
            <a:xfrm>
              <a:off x="1989" y="2615"/>
              <a:ext cx="1" cy="129"/>
            </a:xfrm>
            <a:prstGeom prst="line">
              <a:avLst/>
            </a:prstGeom>
            <a:ln w="0" cap="flat" cmpd="sng">
              <a:solidFill>
                <a:srgbClr val="000000"/>
              </a:solidFill>
              <a:prstDash val="solid"/>
              <a:round/>
              <a:headEnd type="none" w="med" len="med"/>
              <a:tailEnd type="none" w="med" len="med"/>
            </a:ln>
          </p:spPr>
        </p:sp>
        <p:sp>
          <p:nvSpPr>
            <p:cNvPr id="51765" name="Rectangle 566"/>
            <p:cNvSpPr/>
            <p:nvPr/>
          </p:nvSpPr>
          <p:spPr>
            <a:xfrm>
              <a:off x="2080" y="261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66" name="Line 567"/>
            <p:cNvSpPr/>
            <p:nvPr/>
          </p:nvSpPr>
          <p:spPr>
            <a:xfrm>
              <a:off x="2080" y="2615"/>
              <a:ext cx="1" cy="129"/>
            </a:xfrm>
            <a:prstGeom prst="line">
              <a:avLst/>
            </a:prstGeom>
            <a:ln w="0" cap="flat" cmpd="sng">
              <a:solidFill>
                <a:srgbClr val="000000"/>
              </a:solidFill>
              <a:prstDash val="solid"/>
              <a:round/>
              <a:headEnd type="none" w="med" len="med"/>
              <a:tailEnd type="none" w="med" len="med"/>
            </a:ln>
          </p:spPr>
        </p:sp>
        <p:sp>
          <p:nvSpPr>
            <p:cNvPr id="51767" name="Rectangle 568"/>
            <p:cNvSpPr/>
            <p:nvPr/>
          </p:nvSpPr>
          <p:spPr>
            <a:xfrm>
              <a:off x="2692" y="2615"/>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68" name="Line 569"/>
            <p:cNvSpPr/>
            <p:nvPr/>
          </p:nvSpPr>
          <p:spPr>
            <a:xfrm>
              <a:off x="2692" y="2615"/>
              <a:ext cx="1" cy="129"/>
            </a:xfrm>
            <a:prstGeom prst="line">
              <a:avLst/>
            </a:prstGeom>
            <a:ln w="0" cap="flat" cmpd="sng">
              <a:solidFill>
                <a:srgbClr val="000000"/>
              </a:solidFill>
              <a:prstDash val="solid"/>
              <a:round/>
              <a:headEnd type="none" w="med" len="med"/>
              <a:tailEnd type="none" w="med" len="med"/>
            </a:ln>
          </p:spPr>
        </p:sp>
        <p:sp>
          <p:nvSpPr>
            <p:cNvPr id="51769" name="Rectangle 570"/>
            <p:cNvSpPr/>
            <p:nvPr/>
          </p:nvSpPr>
          <p:spPr>
            <a:xfrm>
              <a:off x="3918" y="2615"/>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70" name="Line 571"/>
            <p:cNvSpPr/>
            <p:nvPr/>
          </p:nvSpPr>
          <p:spPr>
            <a:xfrm>
              <a:off x="3918" y="2615"/>
              <a:ext cx="1" cy="129"/>
            </a:xfrm>
            <a:prstGeom prst="line">
              <a:avLst/>
            </a:prstGeom>
            <a:ln w="0" cap="flat" cmpd="sng">
              <a:solidFill>
                <a:srgbClr val="000000"/>
              </a:solidFill>
              <a:prstDash val="solid"/>
              <a:round/>
              <a:headEnd type="none" w="med" len="med"/>
              <a:tailEnd type="none" w="med" len="med"/>
            </a:ln>
          </p:spPr>
        </p:sp>
        <p:sp>
          <p:nvSpPr>
            <p:cNvPr id="51771" name="Rectangle 572"/>
            <p:cNvSpPr/>
            <p:nvPr/>
          </p:nvSpPr>
          <p:spPr>
            <a:xfrm>
              <a:off x="4531" y="2615"/>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72" name="Line 573"/>
            <p:cNvSpPr/>
            <p:nvPr/>
          </p:nvSpPr>
          <p:spPr>
            <a:xfrm>
              <a:off x="4531" y="2615"/>
              <a:ext cx="1" cy="129"/>
            </a:xfrm>
            <a:prstGeom prst="line">
              <a:avLst/>
            </a:prstGeom>
            <a:ln w="0" cap="flat" cmpd="sng">
              <a:solidFill>
                <a:srgbClr val="000000"/>
              </a:solidFill>
              <a:prstDash val="solid"/>
              <a:round/>
              <a:headEnd type="none" w="med" len="med"/>
              <a:tailEnd type="none" w="med" len="med"/>
            </a:ln>
          </p:spPr>
        </p:sp>
        <p:sp>
          <p:nvSpPr>
            <p:cNvPr id="51773" name="Rectangle 574"/>
            <p:cNvSpPr/>
            <p:nvPr/>
          </p:nvSpPr>
          <p:spPr>
            <a:xfrm>
              <a:off x="1491" y="2749"/>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charset="0"/>
                  <a:ea typeface="宋体" pitchFamily="2" charset="-122"/>
                </a:rPr>
                <a:t>Seq = 4</a:t>
              </a:r>
              <a:endParaRPr lang="en-US" altLang="zh-CN" sz="2400" dirty="0">
                <a:latin typeface="Tahoma" panose="020B0604030504040204" pitchFamily="34" charset="0"/>
                <a:ea typeface="宋体" pitchFamily="2" charset="-122"/>
              </a:endParaRPr>
            </a:p>
          </p:txBody>
        </p:sp>
        <p:sp>
          <p:nvSpPr>
            <p:cNvPr id="51774" name="Rectangle 575"/>
            <p:cNvSpPr/>
            <p:nvPr/>
          </p:nvSpPr>
          <p:spPr>
            <a:xfrm>
              <a:off x="2326" y="2749"/>
              <a:ext cx="177"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12</a:t>
              </a:r>
              <a:endParaRPr lang="en-US" altLang="zh-CN" sz="2400" dirty="0">
                <a:latin typeface="Tahoma" panose="020B0604030504040204" pitchFamily="34" charset="0"/>
                <a:ea typeface="宋体" pitchFamily="2" charset="-122"/>
              </a:endParaRPr>
            </a:p>
          </p:txBody>
        </p:sp>
        <p:sp>
          <p:nvSpPr>
            <p:cNvPr id="51775" name="Rectangle 576"/>
            <p:cNvSpPr/>
            <p:nvPr/>
          </p:nvSpPr>
          <p:spPr>
            <a:xfrm>
              <a:off x="1376" y="2744"/>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76" name="Line 577"/>
            <p:cNvSpPr/>
            <p:nvPr/>
          </p:nvSpPr>
          <p:spPr>
            <a:xfrm>
              <a:off x="1376" y="2744"/>
              <a:ext cx="3" cy="1"/>
            </a:xfrm>
            <a:prstGeom prst="line">
              <a:avLst/>
            </a:prstGeom>
            <a:ln w="0" cap="flat" cmpd="sng">
              <a:solidFill>
                <a:srgbClr val="000000"/>
              </a:solidFill>
              <a:prstDash val="solid"/>
              <a:round/>
              <a:headEnd type="none" w="med" len="med"/>
              <a:tailEnd type="none" w="med" len="med"/>
            </a:ln>
          </p:spPr>
        </p:sp>
        <p:sp>
          <p:nvSpPr>
            <p:cNvPr id="51777" name="Line 578"/>
            <p:cNvSpPr/>
            <p:nvPr/>
          </p:nvSpPr>
          <p:spPr>
            <a:xfrm>
              <a:off x="1376" y="2744"/>
              <a:ext cx="1" cy="3"/>
            </a:xfrm>
            <a:prstGeom prst="line">
              <a:avLst/>
            </a:prstGeom>
            <a:ln w="0" cap="flat" cmpd="sng">
              <a:solidFill>
                <a:srgbClr val="000000"/>
              </a:solidFill>
              <a:prstDash val="solid"/>
              <a:round/>
              <a:headEnd type="none" w="med" len="med"/>
              <a:tailEnd type="none" w="med" len="med"/>
            </a:ln>
          </p:spPr>
        </p:sp>
        <p:sp>
          <p:nvSpPr>
            <p:cNvPr id="51778" name="Rectangle 579"/>
            <p:cNvSpPr/>
            <p:nvPr/>
          </p:nvSpPr>
          <p:spPr>
            <a:xfrm>
              <a:off x="1379" y="2744"/>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79" name="Line 580"/>
            <p:cNvSpPr/>
            <p:nvPr/>
          </p:nvSpPr>
          <p:spPr>
            <a:xfrm>
              <a:off x="1379" y="2744"/>
              <a:ext cx="610" cy="1"/>
            </a:xfrm>
            <a:prstGeom prst="line">
              <a:avLst/>
            </a:prstGeom>
            <a:ln w="0" cap="flat" cmpd="sng">
              <a:solidFill>
                <a:srgbClr val="000000"/>
              </a:solidFill>
              <a:prstDash val="solid"/>
              <a:round/>
              <a:headEnd type="none" w="med" len="med"/>
              <a:tailEnd type="none" w="med" len="med"/>
            </a:ln>
          </p:spPr>
        </p:sp>
        <p:sp>
          <p:nvSpPr>
            <p:cNvPr id="51780" name="Rectangle 581"/>
            <p:cNvSpPr/>
            <p:nvPr/>
          </p:nvSpPr>
          <p:spPr>
            <a:xfrm>
              <a:off x="1989" y="2744"/>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81" name="Line 582"/>
            <p:cNvSpPr/>
            <p:nvPr/>
          </p:nvSpPr>
          <p:spPr>
            <a:xfrm>
              <a:off x="1989" y="2744"/>
              <a:ext cx="3" cy="1"/>
            </a:xfrm>
            <a:prstGeom prst="line">
              <a:avLst/>
            </a:prstGeom>
            <a:ln w="0" cap="flat" cmpd="sng">
              <a:solidFill>
                <a:srgbClr val="000000"/>
              </a:solidFill>
              <a:prstDash val="solid"/>
              <a:round/>
              <a:headEnd type="none" w="med" len="med"/>
              <a:tailEnd type="none" w="med" len="med"/>
            </a:ln>
          </p:spPr>
        </p:sp>
        <p:sp>
          <p:nvSpPr>
            <p:cNvPr id="51782" name="Line 583"/>
            <p:cNvSpPr/>
            <p:nvPr/>
          </p:nvSpPr>
          <p:spPr>
            <a:xfrm>
              <a:off x="1989" y="2744"/>
              <a:ext cx="1" cy="3"/>
            </a:xfrm>
            <a:prstGeom prst="line">
              <a:avLst/>
            </a:prstGeom>
            <a:ln w="0" cap="flat" cmpd="sng">
              <a:solidFill>
                <a:srgbClr val="000000"/>
              </a:solidFill>
              <a:prstDash val="solid"/>
              <a:round/>
              <a:headEnd type="none" w="med" len="med"/>
              <a:tailEnd type="none" w="med" len="med"/>
            </a:ln>
          </p:spPr>
        </p:sp>
        <p:sp>
          <p:nvSpPr>
            <p:cNvPr id="51783" name="Rectangle 584"/>
            <p:cNvSpPr/>
            <p:nvPr/>
          </p:nvSpPr>
          <p:spPr>
            <a:xfrm>
              <a:off x="2080" y="2744"/>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84" name="Line 585"/>
            <p:cNvSpPr/>
            <p:nvPr/>
          </p:nvSpPr>
          <p:spPr>
            <a:xfrm>
              <a:off x="2080" y="2744"/>
              <a:ext cx="3" cy="1"/>
            </a:xfrm>
            <a:prstGeom prst="line">
              <a:avLst/>
            </a:prstGeom>
            <a:ln w="0" cap="flat" cmpd="sng">
              <a:solidFill>
                <a:srgbClr val="000000"/>
              </a:solidFill>
              <a:prstDash val="solid"/>
              <a:round/>
              <a:headEnd type="none" w="med" len="med"/>
              <a:tailEnd type="none" w="med" len="med"/>
            </a:ln>
          </p:spPr>
        </p:sp>
        <p:sp>
          <p:nvSpPr>
            <p:cNvPr id="51785" name="Line 586"/>
            <p:cNvSpPr/>
            <p:nvPr/>
          </p:nvSpPr>
          <p:spPr>
            <a:xfrm>
              <a:off x="2080" y="2744"/>
              <a:ext cx="1" cy="3"/>
            </a:xfrm>
            <a:prstGeom prst="line">
              <a:avLst/>
            </a:prstGeom>
            <a:ln w="0" cap="flat" cmpd="sng">
              <a:solidFill>
                <a:srgbClr val="000000"/>
              </a:solidFill>
              <a:prstDash val="solid"/>
              <a:round/>
              <a:headEnd type="none" w="med" len="med"/>
              <a:tailEnd type="none" w="med" len="med"/>
            </a:ln>
          </p:spPr>
        </p:sp>
        <p:sp>
          <p:nvSpPr>
            <p:cNvPr id="51786" name="Rectangle 587"/>
            <p:cNvSpPr/>
            <p:nvPr/>
          </p:nvSpPr>
          <p:spPr>
            <a:xfrm>
              <a:off x="2083" y="2744"/>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87" name="Line 588"/>
            <p:cNvSpPr/>
            <p:nvPr/>
          </p:nvSpPr>
          <p:spPr>
            <a:xfrm>
              <a:off x="2083" y="2744"/>
              <a:ext cx="609" cy="1"/>
            </a:xfrm>
            <a:prstGeom prst="line">
              <a:avLst/>
            </a:prstGeom>
            <a:ln w="0" cap="flat" cmpd="sng">
              <a:solidFill>
                <a:srgbClr val="000000"/>
              </a:solidFill>
              <a:prstDash val="solid"/>
              <a:round/>
              <a:headEnd type="none" w="med" len="med"/>
              <a:tailEnd type="none" w="med" len="med"/>
            </a:ln>
          </p:spPr>
        </p:sp>
        <p:sp>
          <p:nvSpPr>
            <p:cNvPr id="51788" name="Rectangle 589"/>
            <p:cNvSpPr/>
            <p:nvPr/>
          </p:nvSpPr>
          <p:spPr>
            <a:xfrm>
              <a:off x="2692" y="2744"/>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89" name="Line 590"/>
            <p:cNvSpPr/>
            <p:nvPr/>
          </p:nvSpPr>
          <p:spPr>
            <a:xfrm>
              <a:off x="2692" y="2744"/>
              <a:ext cx="4" cy="1"/>
            </a:xfrm>
            <a:prstGeom prst="line">
              <a:avLst/>
            </a:prstGeom>
            <a:ln w="0" cap="flat" cmpd="sng">
              <a:solidFill>
                <a:srgbClr val="000000"/>
              </a:solidFill>
              <a:prstDash val="solid"/>
              <a:round/>
              <a:headEnd type="none" w="med" len="med"/>
              <a:tailEnd type="none" w="med" len="med"/>
            </a:ln>
          </p:spPr>
        </p:sp>
        <p:sp>
          <p:nvSpPr>
            <p:cNvPr id="51790" name="Line 591"/>
            <p:cNvSpPr/>
            <p:nvPr/>
          </p:nvSpPr>
          <p:spPr>
            <a:xfrm>
              <a:off x="2692" y="2744"/>
              <a:ext cx="1" cy="3"/>
            </a:xfrm>
            <a:prstGeom prst="line">
              <a:avLst/>
            </a:prstGeom>
            <a:ln w="0" cap="flat" cmpd="sng">
              <a:solidFill>
                <a:srgbClr val="000000"/>
              </a:solidFill>
              <a:prstDash val="solid"/>
              <a:round/>
              <a:headEnd type="none" w="med" len="med"/>
              <a:tailEnd type="none" w="med" len="med"/>
            </a:ln>
          </p:spPr>
        </p:sp>
        <p:sp>
          <p:nvSpPr>
            <p:cNvPr id="51791" name="Rectangle 592"/>
            <p:cNvSpPr/>
            <p:nvPr/>
          </p:nvSpPr>
          <p:spPr>
            <a:xfrm>
              <a:off x="3918" y="2744"/>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92" name="Line 593"/>
            <p:cNvSpPr/>
            <p:nvPr/>
          </p:nvSpPr>
          <p:spPr>
            <a:xfrm>
              <a:off x="3918" y="2744"/>
              <a:ext cx="4" cy="1"/>
            </a:xfrm>
            <a:prstGeom prst="line">
              <a:avLst/>
            </a:prstGeom>
            <a:ln w="0" cap="flat" cmpd="sng">
              <a:solidFill>
                <a:srgbClr val="000000"/>
              </a:solidFill>
              <a:prstDash val="solid"/>
              <a:round/>
              <a:headEnd type="none" w="med" len="med"/>
              <a:tailEnd type="none" w="med" len="med"/>
            </a:ln>
          </p:spPr>
        </p:sp>
        <p:sp>
          <p:nvSpPr>
            <p:cNvPr id="51793" name="Line 594"/>
            <p:cNvSpPr/>
            <p:nvPr/>
          </p:nvSpPr>
          <p:spPr>
            <a:xfrm>
              <a:off x="3918" y="2744"/>
              <a:ext cx="1" cy="3"/>
            </a:xfrm>
            <a:prstGeom prst="line">
              <a:avLst/>
            </a:prstGeom>
            <a:ln w="0" cap="flat" cmpd="sng">
              <a:solidFill>
                <a:srgbClr val="000000"/>
              </a:solidFill>
              <a:prstDash val="solid"/>
              <a:round/>
              <a:headEnd type="none" w="med" len="med"/>
              <a:tailEnd type="none" w="med" len="med"/>
            </a:ln>
          </p:spPr>
        </p:sp>
        <p:sp>
          <p:nvSpPr>
            <p:cNvPr id="51794" name="Rectangle 595"/>
            <p:cNvSpPr/>
            <p:nvPr/>
          </p:nvSpPr>
          <p:spPr>
            <a:xfrm>
              <a:off x="3922" y="2744"/>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95" name="Line 596"/>
            <p:cNvSpPr/>
            <p:nvPr/>
          </p:nvSpPr>
          <p:spPr>
            <a:xfrm>
              <a:off x="3922" y="2744"/>
              <a:ext cx="609" cy="1"/>
            </a:xfrm>
            <a:prstGeom prst="line">
              <a:avLst/>
            </a:prstGeom>
            <a:ln w="0" cap="flat" cmpd="sng">
              <a:solidFill>
                <a:srgbClr val="000000"/>
              </a:solidFill>
              <a:prstDash val="solid"/>
              <a:round/>
              <a:headEnd type="none" w="med" len="med"/>
              <a:tailEnd type="none" w="med" len="med"/>
            </a:ln>
          </p:spPr>
        </p:sp>
        <p:sp>
          <p:nvSpPr>
            <p:cNvPr id="51796" name="Rectangle 597"/>
            <p:cNvSpPr/>
            <p:nvPr/>
          </p:nvSpPr>
          <p:spPr>
            <a:xfrm>
              <a:off x="4531" y="2744"/>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97" name="Line 598"/>
            <p:cNvSpPr/>
            <p:nvPr/>
          </p:nvSpPr>
          <p:spPr>
            <a:xfrm>
              <a:off x="4531" y="2744"/>
              <a:ext cx="4" cy="1"/>
            </a:xfrm>
            <a:prstGeom prst="line">
              <a:avLst/>
            </a:prstGeom>
            <a:ln w="0" cap="flat" cmpd="sng">
              <a:solidFill>
                <a:srgbClr val="000000"/>
              </a:solidFill>
              <a:prstDash val="solid"/>
              <a:round/>
              <a:headEnd type="none" w="med" len="med"/>
              <a:tailEnd type="none" w="med" len="med"/>
            </a:ln>
          </p:spPr>
        </p:sp>
        <p:sp>
          <p:nvSpPr>
            <p:cNvPr id="51798" name="Line 599"/>
            <p:cNvSpPr/>
            <p:nvPr/>
          </p:nvSpPr>
          <p:spPr>
            <a:xfrm>
              <a:off x="4531" y="2744"/>
              <a:ext cx="1" cy="3"/>
            </a:xfrm>
            <a:prstGeom prst="line">
              <a:avLst/>
            </a:prstGeom>
            <a:ln w="0" cap="flat" cmpd="sng">
              <a:solidFill>
                <a:srgbClr val="000000"/>
              </a:solidFill>
              <a:prstDash val="solid"/>
              <a:round/>
              <a:headEnd type="none" w="med" len="med"/>
              <a:tailEnd type="none" w="med" len="med"/>
            </a:ln>
          </p:spPr>
        </p:sp>
        <p:sp>
          <p:nvSpPr>
            <p:cNvPr id="51799" name="Rectangle 600"/>
            <p:cNvSpPr/>
            <p:nvPr/>
          </p:nvSpPr>
          <p:spPr>
            <a:xfrm>
              <a:off x="1376" y="274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00" name="Line 601"/>
            <p:cNvSpPr/>
            <p:nvPr/>
          </p:nvSpPr>
          <p:spPr>
            <a:xfrm>
              <a:off x="1376" y="2747"/>
              <a:ext cx="1" cy="129"/>
            </a:xfrm>
            <a:prstGeom prst="line">
              <a:avLst/>
            </a:prstGeom>
            <a:ln w="0" cap="flat" cmpd="sng">
              <a:solidFill>
                <a:srgbClr val="000000"/>
              </a:solidFill>
              <a:prstDash val="solid"/>
              <a:round/>
              <a:headEnd type="none" w="med" len="med"/>
              <a:tailEnd type="none" w="med" len="med"/>
            </a:ln>
          </p:spPr>
        </p:sp>
        <p:sp>
          <p:nvSpPr>
            <p:cNvPr id="51801" name="Rectangle 602"/>
            <p:cNvSpPr/>
            <p:nvPr/>
          </p:nvSpPr>
          <p:spPr>
            <a:xfrm>
              <a:off x="1989" y="274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02" name="Line 603"/>
            <p:cNvSpPr/>
            <p:nvPr/>
          </p:nvSpPr>
          <p:spPr>
            <a:xfrm>
              <a:off x="1989" y="2747"/>
              <a:ext cx="1" cy="129"/>
            </a:xfrm>
            <a:prstGeom prst="line">
              <a:avLst/>
            </a:prstGeom>
            <a:ln w="0" cap="flat" cmpd="sng">
              <a:solidFill>
                <a:srgbClr val="000000"/>
              </a:solidFill>
              <a:prstDash val="solid"/>
              <a:round/>
              <a:headEnd type="none" w="med" len="med"/>
              <a:tailEnd type="none" w="med" len="med"/>
            </a:ln>
          </p:spPr>
        </p:sp>
        <p:sp>
          <p:nvSpPr>
            <p:cNvPr id="51803" name="Rectangle 604"/>
            <p:cNvSpPr/>
            <p:nvPr/>
          </p:nvSpPr>
          <p:spPr>
            <a:xfrm>
              <a:off x="2080" y="274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04" name="Line 605"/>
            <p:cNvSpPr/>
            <p:nvPr/>
          </p:nvSpPr>
          <p:spPr>
            <a:xfrm>
              <a:off x="2080" y="2747"/>
              <a:ext cx="1" cy="129"/>
            </a:xfrm>
            <a:prstGeom prst="line">
              <a:avLst/>
            </a:prstGeom>
            <a:ln w="0" cap="flat" cmpd="sng">
              <a:solidFill>
                <a:srgbClr val="000000"/>
              </a:solidFill>
              <a:prstDash val="solid"/>
              <a:round/>
              <a:headEnd type="none" w="med" len="med"/>
              <a:tailEnd type="none" w="med" len="med"/>
            </a:ln>
          </p:spPr>
        </p:sp>
        <p:sp>
          <p:nvSpPr>
            <p:cNvPr id="51805" name="Rectangle 606"/>
            <p:cNvSpPr/>
            <p:nvPr/>
          </p:nvSpPr>
          <p:spPr>
            <a:xfrm>
              <a:off x="2692" y="2747"/>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06" name="Line 607"/>
            <p:cNvSpPr/>
            <p:nvPr/>
          </p:nvSpPr>
          <p:spPr>
            <a:xfrm>
              <a:off x="2692" y="2747"/>
              <a:ext cx="1" cy="129"/>
            </a:xfrm>
            <a:prstGeom prst="line">
              <a:avLst/>
            </a:prstGeom>
            <a:ln w="0" cap="flat" cmpd="sng">
              <a:solidFill>
                <a:srgbClr val="000000"/>
              </a:solidFill>
              <a:prstDash val="solid"/>
              <a:round/>
              <a:headEnd type="none" w="med" len="med"/>
              <a:tailEnd type="none" w="med" len="med"/>
            </a:ln>
          </p:spPr>
        </p:sp>
      </p:grpSp>
      <p:sp>
        <p:nvSpPr>
          <p:cNvPr id="51807" name="Rectangle 608"/>
          <p:cNvSpPr/>
          <p:nvPr/>
        </p:nvSpPr>
        <p:spPr>
          <a:xfrm>
            <a:off x="6219825" y="4360863"/>
            <a:ext cx="6350" cy="204787"/>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08" name="Line 609"/>
          <p:cNvSpPr/>
          <p:nvPr/>
        </p:nvSpPr>
        <p:spPr>
          <a:xfrm>
            <a:off x="6219825" y="4360863"/>
            <a:ext cx="1588" cy="204787"/>
          </a:xfrm>
          <a:prstGeom prst="line">
            <a:avLst/>
          </a:prstGeom>
          <a:ln w="0" cap="flat" cmpd="sng">
            <a:solidFill>
              <a:srgbClr val="000000"/>
            </a:solidFill>
            <a:prstDash val="solid"/>
            <a:round/>
            <a:headEnd type="none" w="med" len="med"/>
            <a:tailEnd type="none" w="med" len="med"/>
          </a:ln>
        </p:spPr>
      </p:sp>
      <p:sp>
        <p:nvSpPr>
          <p:cNvPr id="51809" name="Rectangle 610"/>
          <p:cNvSpPr/>
          <p:nvPr/>
        </p:nvSpPr>
        <p:spPr>
          <a:xfrm>
            <a:off x="7192963" y="4360863"/>
            <a:ext cx="6350" cy="204787"/>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10" name="Line 611"/>
          <p:cNvSpPr/>
          <p:nvPr/>
        </p:nvSpPr>
        <p:spPr>
          <a:xfrm>
            <a:off x="7192963" y="4360863"/>
            <a:ext cx="1587" cy="204787"/>
          </a:xfrm>
          <a:prstGeom prst="line">
            <a:avLst/>
          </a:prstGeom>
          <a:ln w="0" cap="flat" cmpd="sng">
            <a:solidFill>
              <a:srgbClr val="000000"/>
            </a:solidFill>
            <a:prstDash val="solid"/>
            <a:round/>
            <a:headEnd type="none" w="med" len="med"/>
            <a:tailEnd type="none" w="med" len="med"/>
          </a:ln>
        </p:spPr>
      </p:sp>
      <p:sp>
        <p:nvSpPr>
          <p:cNvPr id="51811" name="Rectangle 612"/>
          <p:cNvSpPr/>
          <p:nvPr/>
        </p:nvSpPr>
        <p:spPr>
          <a:xfrm>
            <a:off x="2366963" y="4575175"/>
            <a:ext cx="555625" cy="212725"/>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charset="0"/>
                <a:ea typeface="宋体" pitchFamily="2" charset="-122"/>
              </a:rPr>
              <a:t>Seq = 5</a:t>
            </a:r>
            <a:endParaRPr lang="en-US" altLang="zh-CN" sz="2400" dirty="0">
              <a:latin typeface="Tahoma" panose="020B0604030504040204" pitchFamily="34" charset="0"/>
              <a:ea typeface="宋体" pitchFamily="2" charset="-122"/>
            </a:endParaRPr>
          </a:p>
        </p:txBody>
      </p:sp>
      <p:sp>
        <p:nvSpPr>
          <p:cNvPr id="51812" name="Rectangle 613"/>
          <p:cNvSpPr/>
          <p:nvPr/>
        </p:nvSpPr>
        <p:spPr>
          <a:xfrm>
            <a:off x="3692525" y="4575175"/>
            <a:ext cx="280988" cy="241300"/>
          </a:xfrm>
          <a:prstGeom prst="rect">
            <a:avLst/>
          </a:prstGeom>
          <a:noFill/>
          <a:ln w="9525">
            <a:noFill/>
          </a:ln>
        </p:spPr>
        <p:txBody>
          <a:bodyPr wrap="none" lIns="0" tIns="0" rIns="0" bIns="0" anchor="t" anchorCtr="0">
            <a:spAutoFit/>
          </a:bodyPr>
          <a:p>
            <a:pPr indent="0"/>
            <a:r>
              <a:rPr lang="en-US" altLang="zh-CN" sz="1400" b="1" dirty="0">
                <a:solidFill>
                  <a:srgbClr val="FF0000"/>
                </a:solidFill>
                <a:latin typeface="Times New Roman" panose="02020603050405020304" charset="0"/>
                <a:ea typeface="宋体" pitchFamily="2" charset="-122"/>
              </a:rPr>
              <a:t>13</a:t>
            </a:r>
            <a:endParaRPr lang="en-US" altLang="zh-CN" sz="2400" dirty="0">
              <a:latin typeface="Tahoma" panose="020B0604030504040204" pitchFamily="34" charset="0"/>
              <a:ea typeface="宋体" pitchFamily="2" charset="-122"/>
            </a:endParaRPr>
          </a:p>
        </p:txBody>
      </p:sp>
      <p:sp>
        <p:nvSpPr>
          <p:cNvPr id="51813" name="Rectangle 614"/>
          <p:cNvSpPr/>
          <p:nvPr/>
        </p:nvSpPr>
        <p:spPr>
          <a:xfrm>
            <a:off x="2184400" y="456723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14" name="Line 615"/>
          <p:cNvSpPr/>
          <p:nvPr/>
        </p:nvSpPr>
        <p:spPr>
          <a:xfrm>
            <a:off x="2184400" y="4567238"/>
            <a:ext cx="4763" cy="1587"/>
          </a:xfrm>
          <a:prstGeom prst="line">
            <a:avLst/>
          </a:prstGeom>
          <a:ln w="0" cap="flat" cmpd="sng">
            <a:solidFill>
              <a:srgbClr val="000000"/>
            </a:solidFill>
            <a:prstDash val="solid"/>
            <a:round/>
            <a:headEnd type="none" w="med" len="med"/>
            <a:tailEnd type="none" w="med" len="med"/>
          </a:ln>
        </p:spPr>
      </p:sp>
      <p:sp>
        <p:nvSpPr>
          <p:cNvPr id="51815" name="Line 616"/>
          <p:cNvSpPr/>
          <p:nvPr/>
        </p:nvSpPr>
        <p:spPr>
          <a:xfrm>
            <a:off x="2184400" y="4567238"/>
            <a:ext cx="1588" cy="4762"/>
          </a:xfrm>
          <a:prstGeom prst="line">
            <a:avLst/>
          </a:prstGeom>
          <a:ln w="0" cap="flat" cmpd="sng">
            <a:solidFill>
              <a:srgbClr val="000000"/>
            </a:solidFill>
            <a:prstDash val="solid"/>
            <a:round/>
            <a:headEnd type="none" w="med" len="med"/>
            <a:tailEnd type="none" w="med" len="med"/>
          </a:ln>
        </p:spPr>
      </p:sp>
      <p:sp>
        <p:nvSpPr>
          <p:cNvPr id="51816" name="Rectangle 617"/>
          <p:cNvSpPr/>
          <p:nvPr/>
        </p:nvSpPr>
        <p:spPr>
          <a:xfrm>
            <a:off x="2189163" y="4567238"/>
            <a:ext cx="968375"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17" name="Line 618"/>
          <p:cNvSpPr/>
          <p:nvPr/>
        </p:nvSpPr>
        <p:spPr>
          <a:xfrm>
            <a:off x="2189163" y="4567238"/>
            <a:ext cx="968375" cy="1587"/>
          </a:xfrm>
          <a:prstGeom prst="line">
            <a:avLst/>
          </a:prstGeom>
          <a:ln w="0" cap="flat" cmpd="sng">
            <a:solidFill>
              <a:srgbClr val="000000"/>
            </a:solidFill>
            <a:prstDash val="solid"/>
            <a:round/>
            <a:headEnd type="none" w="med" len="med"/>
            <a:tailEnd type="none" w="med" len="med"/>
          </a:ln>
        </p:spPr>
      </p:sp>
      <p:sp>
        <p:nvSpPr>
          <p:cNvPr id="51818" name="Rectangle 619"/>
          <p:cNvSpPr/>
          <p:nvPr/>
        </p:nvSpPr>
        <p:spPr>
          <a:xfrm>
            <a:off x="3157538" y="4567238"/>
            <a:ext cx="4762"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19" name="Line 620"/>
          <p:cNvSpPr/>
          <p:nvPr/>
        </p:nvSpPr>
        <p:spPr>
          <a:xfrm>
            <a:off x="3157538" y="4567238"/>
            <a:ext cx="4762" cy="1587"/>
          </a:xfrm>
          <a:prstGeom prst="line">
            <a:avLst/>
          </a:prstGeom>
          <a:ln w="0" cap="flat" cmpd="sng">
            <a:solidFill>
              <a:srgbClr val="000000"/>
            </a:solidFill>
            <a:prstDash val="solid"/>
            <a:round/>
            <a:headEnd type="none" w="med" len="med"/>
            <a:tailEnd type="none" w="med" len="med"/>
          </a:ln>
        </p:spPr>
      </p:sp>
      <p:sp>
        <p:nvSpPr>
          <p:cNvPr id="51820" name="Line 621"/>
          <p:cNvSpPr/>
          <p:nvPr/>
        </p:nvSpPr>
        <p:spPr>
          <a:xfrm>
            <a:off x="3157538" y="4567238"/>
            <a:ext cx="1587" cy="4762"/>
          </a:xfrm>
          <a:prstGeom prst="line">
            <a:avLst/>
          </a:prstGeom>
          <a:ln w="0" cap="flat" cmpd="sng">
            <a:solidFill>
              <a:srgbClr val="000000"/>
            </a:solidFill>
            <a:prstDash val="solid"/>
            <a:round/>
            <a:headEnd type="none" w="med" len="med"/>
            <a:tailEnd type="none" w="med" len="med"/>
          </a:ln>
        </p:spPr>
      </p:sp>
      <p:sp>
        <p:nvSpPr>
          <p:cNvPr id="51821" name="Rectangle 622"/>
          <p:cNvSpPr/>
          <p:nvPr/>
        </p:nvSpPr>
        <p:spPr>
          <a:xfrm>
            <a:off x="3302000" y="456723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22" name="Line 623"/>
          <p:cNvSpPr/>
          <p:nvPr/>
        </p:nvSpPr>
        <p:spPr>
          <a:xfrm>
            <a:off x="3302000" y="4567238"/>
            <a:ext cx="4763" cy="1587"/>
          </a:xfrm>
          <a:prstGeom prst="line">
            <a:avLst/>
          </a:prstGeom>
          <a:ln w="0" cap="flat" cmpd="sng">
            <a:solidFill>
              <a:srgbClr val="000000"/>
            </a:solidFill>
            <a:prstDash val="solid"/>
            <a:round/>
            <a:headEnd type="none" w="med" len="med"/>
            <a:tailEnd type="none" w="med" len="med"/>
          </a:ln>
        </p:spPr>
      </p:sp>
      <p:sp>
        <p:nvSpPr>
          <p:cNvPr id="51823" name="Line 624"/>
          <p:cNvSpPr/>
          <p:nvPr/>
        </p:nvSpPr>
        <p:spPr>
          <a:xfrm>
            <a:off x="3302000" y="4567238"/>
            <a:ext cx="1588" cy="4762"/>
          </a:xfrm>
          <a:prstGeom prst="line">
            <a:avLst/>
          </a:prstGeom>
          <a:ln w="0" cap="flat" cmpd="sng">
            <a:solidFill>
              <a:srgbClr val="000000"/>
            </a:solidFill>
            <a:prstDash val="solid"/>
            <a:round/>
            <a:headEnd type="none" w="med" len="med"/>
            <a:tailEnd type="none" w="med" len="med"/>
          </a:ln>
        </p:spPr>
      </p:sp>
      <p:sp>
        <p:nvSpPr>
          <p:cNvPr id="51824" name="Rectangle 625"/>
          <p:cNvSpPr/>
          <p:nvPr/>
        </p:nvSpPr>
        <p:spPr>
          <a:xfrm>
            <a:off x="3306763" y="4567238"/>
            <a:ext cx="966787"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25" name="Line 626"/>
          <p:cNvSpPr/>
          <p:nvPr/>
        </p:nvSpPr>
        <p:spPr>
          <a:xfrm>
            <a:off x="3306763" y="4567238"/>
            <a:ext cx="966787" cy="1587"/>
          </a:xfrm>
          <a:prstGeom prst="line">
            <a:avLst/>
          </a:prstGeom>
          <a:ln w="0" cap="flat" cmpd="sng">
            <a:solidFill>
              <a:srgbClr val="000000"/>
            </a:solidFill>
            <a:prstDash val="solid"/>
            <a:round/>
            <a:headEnd type="none" w="med" len="med"/>
            <a:tailEnd type="none" w="med" len="med"/>
          </a:ln>
        </p:spPr>
      </p:sp>
      <p:sp>
        <p:nvSpPr>
          <p:cNvPr id="51826" name="Rectangle 627"/>
          <p:cNvSpPr/>
          <p:nvPr/>
        </p:nvSpPr>
        <p:spPr>
          <a:xfrm>
            <a:off x="4273550" y="456723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27" name="Line 628"/>
          <p:cNvSpPr/>
          <p:nvPr/>
        </p:nvSpPr>
        <p:spPr>
          <a:xfrm>
            <a:off x="4273550" y="4567238"/>
            <a:ext cx="6350" cy="1587"/>
          </a:xfrm>
          <a:prstGeom prst="line">
            <a:avLst/>
          </a:prstGeom>
          <a:ln w="0" cap="flat" cmpd="sng">
            <a:solidFill>
              <a:srgbClr val="000000"/>
            </a:solidFill>
            <a:prstDash val="solid"/>
            <a:round/>
            <a:headEnd type="none" w="med" len="med"/>
            <a:tailEnd type="none" w="med" len="med"/>
          </a:ln>
        </p:spPr>
      </p:sp>
      <p:sp>
        <p:nvSpPr>
          <p:cNvPr id="51828" name="Line 629"/>
          <p:cNvSpPr/>
          <p:nvPr/>
        </p:nvSpPr>
        <p:spPr>
          <a:xfrm>
            <a:off x="4273550" y="4567238"/>
            <a:ext cx="1588" cy="4762"/>
          </a:xfrm>
          <a:prstGeom prst="line">
            <a:avLst/>
          </a:prstGeom>
          <a:ln w="0" cap="flat" cmpd="sng">
            <a:solidFill>
              <a:srgbClr val="000000"/>
            </a:solidFill>
            <a:prstDash val="solid"/>
            <a:round/>
            <a:headEnd type="none" w="med" len="med"/>
            <a:tailEnd type="none" w="med" len="med"/>
          </a:ln>
        </p:spPr>
      </p:sp>
      <p:sp>
        <p:nvSpPr>
          <p:cNvPr id="51829" name="Rectangle 630"/>
          <p:cNvSpPr/>
          <p:nvPr/>
        </p:nvSpPr>
        <p:spPr>
          <a:xfrm>
            <a:off x="6219825" y="456723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30" name="Line 631"/>
          <p:cNvSpPr/>
          <p:nvPr/>
        </p:nvSpPr>
        <p:spPr>
          <a:xfrm>
            <a:off x="6219825" y="4567238"/>
            <a:ext cx="6350" cy="1587"/>
          </a:xfrm>
          <a:prstGeom prst="line">
            <a:avLst/>
          </a:prstGeom>
          <a:ln w="0" cap="flat" cmpd="sng">
            <a:solidFill>
              <a:srgbClr val="000000"/>
            </a:solidFill>
            <a:prstDash val="solid"/>
            <a:round/>
            <a:headEnd type="none" w="med" len="med"/>
            <a:tailEnd type="none" w="med" len="med"/>
          </a:ln>
        </p:spPr>
      </p:sp>
      <p:sp>
        <p:nvSpPr>
          <p:cNvPr id="51831" name="Line 632"/>
          <p:cNvSpPr/>
          <p:nvPr/>
        </p:nvSpPr>
        <p:spPr>
          <a:xfrm>
            <a:off x="6219825" y="4567238"/>
            <a:ext cx="1588" cy="4762"/>
          </a:xfrm>
          <a:prstGeom prst="line">
            <a:avLst/>
          </a:prstGeom>
          <a:ln w="0" cap="flat" cmpd="sng">
            <a:solidFill>
              <a:srgbClr val="000000"/>
            </a:solidFill>
            <a:prstDash val="solid"/>
            <a:round/>
            <a:headEnd type="none" w="med" len="med"/>
            <a:tailEnd type="none" w="med" len="med"/>
          </a:ln>
        </p:spPr>
      </p:sp>
      <p:sp>
        <p:nvSpPr>
          <p:cNvPr id="51832" name="Rectangle 633"/>
          <p:cNvSpPr/>
          <p:nvPr/>
        </p:nvSpPr>
        <p:spPr>
          <a:xfrm>
            <a:off x="6226175" y="4567238"/>
            <a:ext cx="966788"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33" name="Line 634"/>
          <p:cNvSpPr/>
          <p:nvPr/>
        </p:nvSpPr>
        <p:spPr>
          <a:xfrm>
            <a:off x="6226175" y="4567238"/>
            <a:ext cx="966788" cy="1587"/>
          </a:xfrm>
          <a:prstGeom prst="line">
            <a:avLst/>
          </a:prstGeom>
          <a:ln w="0" cap="flat" cmpd="sng">
            <a:solidFill>
              <a:srgbClr val="000000"/>
            </a:solidFill>
            <a:prstDash val="solid"/>
            <a:round/>
            <a:headEnd type="none" w="med" len="med"/>
            <a:tailEnd type="none" w="med" len="med"/>
          </a:ln>
        </p:spPr>
      </p:sp>
      <p:sp>
        <p:nvSpPr>
          <p:cNvPr id="51834" name="Rectangle 635"/>
          <p:cNvSpPr/>
          <p:nvPr/>
        </p:nvSpPr>
        <p:spPr>
          <a:xfrm>
            <a:off x="7192963" y="456723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35" name="Line 636"/>
          <p:cNvSpPr/>
          <p:nvPr/>
        </p:nvSpPr>
        <p:spPr>
          <a:xfrm>
            <a:off x="7192963" y="4567238"/>
            <a:ext cx="6350" cy="1587"/>
          </a:xfrm>
          <a:prstGeom prst="line">
            <a:avLst/>
          </a:prstGeom>
          <a:ln w="0" cap="flat" cmpd="sng">
            <a:solidFill>
              <a:srgbClr val="000000"/>
            </a:solidFill>
            <a:prstDash val="solid"/>
            <a:round/>
            <a:headEnd type="none" w="med" len="med"/>
            <a:tailEnd type="none" w="med" len="med"/>
          </a:ln>
        </p:spPr>
      </p:sp>
      <p:sp>
        <p:nvSpPr>
          <p:cNvPr id="51836" name="Line 637"/>
          <p:cNvSpPr/>
          <p:nvPr/>
        </p:nvSpPr>
        <p:spPr>
          <a:xfrm>
            <a:off x="7192963" y="4567238"/>
            <a:ext cx="1587" cy="4762"/>
          </a:xfrm>
          <a:prstGeom prst="line">
            <a:avLst/>
          </a:prstGeom>
          <a:ln w="0" cap="flat" cmpd="sng">
            <a:solidFill>
              <a:srgbClr val="000000"/>
            </a:solidFill>
            <a:prstDash val="solid"/>
            <a:round/>
            <a:headEnd type="none" w="med" len="med"/>
            <a:tailEnd type="none" w="med" len="med"/>
          </a:ln>
        </p:spPr>
      </p:sp>
      <p:sp>
        <p:nvSpPr>
          <p:cNvPr id="51837" name="Rectangle 638"/>
          <p:cNvSpPr/>
          <p:nvPr/>
        </p:nvSpPr>
        <p:spPr>
          <a:xfrm>
            <a:off x="2184400" y="4572000"/>
            <a:ext cx="4763"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38" name="Line 639"/>
          <p:cNvSpPr/>
          <p:nvPr/>
        </p:nvSpPr>
        <p:spPr>
          <a:xfrm>
            <a:off x="2184400" y="4572000"/>
            <a:ext cx="1588" cy="204788"/>
          </a:xfrm>
          <a:prstGeom prst="line">
            <a:avLst/>
          </a:prstGeom>
          <a:ln w="0" cap="flat" cmpd="sng">
            <a:solidFill>
              <a:srgbClr val="000000"/>
            </a:solidFill>
            <a:prstDash val="solid"/>
            <a:round/>
            <a:headEnd type="none" w="med" len="med"/>
            <a:tailEnd type="none" w="med" len="med"/>
          </a:ln>
        </p:spPr>
      </p:sp>
      <p:sp>
        <p:nvSpPr>
          <p:cNvPr id="51839" name="Rectangle 640"/>
          <p:cNvSpPr/>
          <p:nvPr/>
        </p:nvSpPr>
        <p:spPr>
          <a:xfrm>
            <a:off x="3157538" y="4572000"/>
            <a:ext cx="4762"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40" name="Line 641"/>
          <p:cNvSpPr/>
          <p:nvPr/>
        </p:nvSpPr>
        <p:spPr>
          <a:xfrm>
            <a:off x="3157538" y="4572000"/>
            <a:ext cx="1587" cy="204788"/>
          </a:xfrm>
          <a:prstGeom prst="line">
            <a:avLst/>
          </a:prstGeom>
          <a:ln w="0" cap="flat" cmpd="sng">
            <a:solidFill>
              <a:srgbClr val="000000"/>
            </a:solidFill>
            <a:prstDash val="solid"/>
            <a:round/>
            <a:headEnd type="none" w="med" len="med"/>
            <a:tailEnd type="none" w="med" len="med"/>
          </a:ln>
        </p:spPr>
      </p:sp>
      <p:sp>
        <p:nvSpPr>
          <p:cNvPr id="51841" name="Rectangle 642"/>
          <p:cNvSpPr/>
          <p:nvPr/>
        </p:nvSpPr>
        <p:spPr>
          <a:xfrm>
            <a:off x="3302000" y="4572000"/>
            <a:ext cx="4763"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42" name="Line 643"/>
          <p:cNvSpPr/>
          <p:nvPr/>
        </p:nvSpPr>
        <p:spPr>
          <a:xfrm>
            <a:off x="3302000" y="4572000"/>
            <a:ext cx="1588" cy="204788"/>
          </a:xfrm>
          <a:prstGeom prst="line">
            <a:avLst/>
          </a:prstGeom>
          <a:ln w="0" cap="flat" cmpd="sng">
            <a:solidFill>
              <a:srgbClr val="000000"/>
            </a:solidFill>
            <a:prstDash val="solid"/>
            <a:round/>
            <a:headEnd type="none" w="med" len="med"/>
            <a:tailEnd type="none" w="med" len="med"/>
          </a:ln>
        </p:spPr>
      </p:sp>
      <p:sp>
        <p:nvSpPr>
          <p:cNvPr id="51843" name="Rectangle 644"/>
          <p:cNvSpPr/>
          <p:nvPr/>
        </p:nvSpPr>
        <p:spPr>
          <a:xfrm>
            <a:off x="4273550" y="4572000"/>
            <a:ext cx="6350"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44" name="Line 645"/>
          <p:cNvSpPr/>
          <p:nvPr/>
        </p:nvSpPr>
        <p:spPr>
          <a:xfrm>
            <a:off x="4273550" y="4572000"/>
            <a:ext cx="1588" cy="204788"/>
          </a:xfrm>
          <a:prstGeom prst="line">
            <a:avLst/>
          </a:prstGeom>
          <a:ln w="0" cap="flat" cmpd="sng">
            <a:solidFill>
              <a:srgbClr val="000000"/>
            </a:solidFill>
            <a:prstDash val="solid"/>
            <a:round/>
            <a:headEnd type="none" w="med" len="med"/>
            <a:tailEnd type="none" w="med" len="med"/>
          </a:ln>
        </p:spPr>
      </p:sp>
      <p:sp>
        <p:nvSpPr>
          <p:cNvPr id="51845" name="Rectangle 646"/>
          <p:cNvSpPr/>
          <p:nvPr/>
        </p:nvSpPr>
        <p:spPr>
          <a:xfrm>
            <a:off x="6219825" y="4572000"/>
            <a:ext cx="6350"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46" name="Line 647"/>
          <p:cNvSpPr/>
          <p:nvPr/>
        </p:nvSpPr>
        <p:spPr>
          <a:xfrm>
            <a:off x="6219825" y="4572000"/>
            <a:ext cx="1588" cy="204788"/>
          </a:xfrm>
          <a:prstGeom prst="line">
            <a:avLst/>
          </a:prstGeom>
          <a:ln w="0" cap="flat" cmpd="sng">
            <a:solidFill>
              <a:srgbClr val="000000"/>
            </a:solidFill>
            <a:prstDash val="solid"/>
            <a:round/>
            <a:headEnd type="none" w="med" len="med"/>
            <a:tailEnd type="none" w="med" len="med"/>
          </a:ln>
        </p:spPr>
      </p:sp>
      <p:sp>
        <p:nvSpPr>
          <p:cNvPr id="51847" name="Rectangle 648"/>
          <p:cNvSpPr/>
          <p:nvPr/>
        </p:nvSpPr>
        <p:spPr>
          <a:xfrm>
            <a:off x="7192963" y="4572000"/>
            <a:ext cx="6350"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48" name="Line 649"/>
          <p:cNvSpPr/>
          <p:nvPr/>
        </p:nvSpPr>
        <p:spPr>
          <a:xfrm>
            <a:off x="7192963" y="4572000"/>
            <a:ext cx="1587" cy="204788"/>
          </a:xfrm>
          <a:prstGeom prst="line">
            <a:avLst/>
          </a:prstGeom>
          <a:ln w="0" cap="flat" cmpd="sng">
            <a:solidFill>
              <a:srgbClr val="000000"/>
            </a:solidFill>
            <a:prstDash val="solid"/>
            <a:round/>
            <a:headEnd type="none" w="med" len="med"/>
            <a:tailEnd type="none" w="med" len="med"/>
          </a:ln>
        </p:spPr>
      </p:sp>
      <p:sp>
        <p:nvSpPr>
          <p:cNvPr id="51849" name="Rectangle 650"/>
          <p:cNvSpPr/>
          <p:nvPr/>
        </p:nvSpPr>
        <p:spPr>
          <a:xfrm>
            <a:off x="3692525" y="4784725"/>
            <a:ext cx="280988" cy="241300"/>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charset="0"/>
                <a:ea typeface="宋体" pitchFamily="2" charset="-122"/>
              </a:rPr>
              <a:t>14</a:t>
            </a:r>
            <a:endParaRPr lang="en-US" altLang="zh-CN" sz="2400" dirty="0">
              <a:latin typeface="Tahoma" panose="020B0604030504040204" pitchFamily="34" charset="0"/>
              <a:ea typeface="宋体" pitchFamily="2" charset="-122"/>
            </a:endParaRPr>
          </a:p>
        </p:txBody>
      </p:sp>
      <p:sp>
        <p:nvSpPr>
          <p:cNvPr id="51850" name="Rectangle 651"/>
          <p:cNvSpPr/>
          <p:nvPr/>
        </p:nvSpPr>
        <p:spPr>
          <a:xfrm>
            <a:off x="2184400" y="477678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51" name="Line 652"/>
          <p:cNvSpPr/>
          <p:nvPr/>
        </p:nvSpPr>
        <p:spPr>
          <a:xfrm>
            <a:off x="2184400" y="4776788"/>
            <a:ext cx="4763" cy="1587"/>
          </a:xfrm>
          <a:prstGeom prst="line">
            <a:avLst/>
          </a:prstGeom>
          <a:ln w="0" cap="flat" cmpd="sng">
            <a:solidFill>
              <a:srgbClr val="000000"/>
            </a:solidFill>
            <a:prstDash val="solid"/>
            <a:round/>
            <a:headEnd type="none" w="med" len="med"/>
            <a:tailEnd type="none" w="med" len="med"/>
          </a:ln>
        </p:spPr>
      </p:sp>
      <p:sp>
        <p:nvSpPr>
          <p:cNvPr id="51852" name="Line 653"/>
          <p:cNvSpPr/>
          <p:nvPr/>
        </p:nvSpPr>
        <p:spPr>
          <a:xfrm>
            <a:off x="2184400" y="4776788"/>
            <a:ext cx="1588" cy="4762"/>
          </a:xfrm>
          <a:prstGeom prst="line">
            <a:avLst/>
          </a:prstGeom>
          <a:ln w="0" cap="flat" cmpd="sng">
            <a:solidFill>
              <a:srgbClr val="000000"/>
            </a:solidFill>
            <a:prstDash val="solid"/>
            <a:round/>
            <a:headEnd type="none" w="med" len="med"/>
            <a:tailEnd type="none" w="med" len="med"/>
          </a:ln>
        </p:spPr>
      </p:sp>
      <p:sp>
        <p:nvSpPr>
          <p:cNvPr id="51853" name="Rectangle 654"/>
          <p:cNvSpPr/>
          <p:nvPr/>
        </p:nvSpPr>
        <p:spPr>
          <a:xfrm>
            <a:off x="2184400" y="477678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54" name="Line 655"/>
          <p:cNvSpPr/>
          <p:nvPr/>
        </p:nvSpPr>
        <p:spPr>
          <a:xfrm>
            <a:off x="2184400" y="4776788"/>
            <a:ext cx="4763" cy="1587"/>
          </a:xfrm>
          <a:prstGeom prst="line">
            <a:avLst/>
          </a:prstGeom>
          <a:ln w="0" cap="flat" cmpd="sng">
            <a:solidFill>
              <a:srgbClr val="000000"/>
            </a:solidFill>
            <a:prstDash val="solid"/>
            <a:round/>
            <a:headEnd type="none" w="med" len="med"/>
            <a:tailEnd type="none" w="med" len="med"/>
          </a:ln>
        </p:spPr>
      </p:sp>
      <p:sp>
        <p:nvSpPr>
          <p:cNvPr id="51855" name="Line 656"/>
          <p:cNvSpPr/>
          <p:nvPr/>
        </p:nvSpPr>
        <p:spPr>
          <a:xfrm>
            <a:off x="2184400" y="4776788"/>
            <a:ext cx="1588" cy="4762"/>
          </a:xfrm>
          <a:prstGeom prst="line">
            <a:avLst/>
          </a:prstGeom>
          <a:ln w="0" cap="flat" cmpd="sng">
            <a:solidFill>
              <a:srgbClr val="000000"/>
            </a:solidFill>
            <a:prstDash val="solid"/>
            <a:round/>
            <a:headEnd type="none" w="med" len="med"/>
            <a:tailEnd type="none" w="med" len="med"/>
          </a:ln>
        </p:spPr>
      </p:sp>
      <p:sp>
        <p:nvSpPr>
          <p:cNvPr id="51856" name="Rectangle 657"/>
          <p:cNvSpPr/>
          <p:nvPr/>
        </p:nvSpPr>
        <p:spPr>
          <a:xfrm>
            <a:off x="2189163" y="4776788"/>
            <a:ext cx="966787"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57" name="Line 658"/>
          <p:cNvSpPr/>
          <p:nvPr/>
        </p:nvSpPr>
        <p:spPr>
          <a:xfrm>
            <a:off x="2189163" y="4776788"/>
            <a:ext cx="966787" cy="1587"/>
          </a:xfrm>
          <a:prstGeom prst="line">
            <a:avLst/>
          </a:prstGeom>
          <a:ln w="0" cap="flat" cmpd="sng">
            <a:solidFill>
              <a:srgbClr val="000000"/>
            </a:solidFill>
            <a:prstDash val="solid"/>
            <a:round/>
            <a:headEnd type="none" w="med" len="med"/>
            <a:tailEnd type="none" w="med" len="med"/>
          </a:ln>
        </p:spPr>
      </p:sp>
      <p:sp>
        <p:nvSpPr>
          <p:cNvPr id="51858" name="Rectangle 659"/>
          <p:cNvSpPr/>
          <p:nvPr/>
        </p:nvSpPr>
        <p:spPr>
          <a:xfrm>
            <a:off x="3155950" y="477678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59" name="Line 660"/>
          <p:cNvSpPr/>
          <p:nvPr/>
        </p:nvSpPr>
        <p:spPr>
          <a:xfrm>
            <a:off x="3155950" y="4776788"/>
            <a:ext cx="4763" cy="1587"/>
          </a:xfrm>
          <a:prstGeom prst="line">
            <a:avLst/>
          </a:prstGeom>
          <a:ln w="0" cap="flat" cmpd="sng">
            <a:solidFill>
              <a:srgbClr val="000000"/>
            </a:solidFill>
            <a:prstDash val="solid"/>
            <a:round/>
            <a:headEnd type="none" w="med" len="med"/>
            <a:tailEnd type="none" w="med" len="med"/>
          </a:ln>
        </p:spPr>
      </p:sp>
      <p:sp>
        <p:nvSpPr>
          <p:cNvPr id="51860" name="Line 661"/>
          <p:cNvSpPr/>
          <p:nvPr/>
        </p:nvSpPr>
        <p:spPr>
          <a:xfrm>
            <a:off x="3155950" y="4776788"/>
            <a:ext cx="1588" cy="4762"/>
          </a:xfrm>
          <a:prstGeom prst="line">
            <a:avLst/>
          </a:prstGeom>
          <a:ln w="0" cap="flat" cmpd="sng">
            <a:solidFill>
              <a:srgbClr val="000000"/>
            </a:solidFill>
            <a:prstDash val="solid"/>
            <a:round/>
            <a:headEnd type="none" w="med" len="med"/>
            <a:tailEnd type="none" w="med" len="med"/>
          </a:ln>
        </p:spPr>
      </p:sp>
      <p:sp>
        <p:nvSpPr>
          <p:cNvPr id="51861" name="Rectangle 662"/>
          <p:cNvSpPr/>
          <p:nvPr/>
        </p:nvSpPr>
        <p:spPr>
          <a:xfrm>
            <a:off x="3157538" y="4776788"/>
            <a:ext cx="4762"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62" name="Line 663"/>
          <p:cNvSpPr/>
          <p:nvPr/>
        </p:nvSpPr>
        <p:spPr>
          <a:xfrm>
            <a:off x="3157538" y="4776788"/>
            <a:ext cx="4762" cy="1587"/>
          </a:xfrm>
          <a:prstGeom prst="line">
            <a:avLst/>
          </a:prstGeom>
          <a:ln w="0" cap="flat" cmpd="sng">
            <a:solidFill>
              <a:srgbClr val="000000"/>
            </a:solidFill>
            <a:prstDash val="solid"/>
            <a:round/>
            <a:headEnd type="none" w="med" len="med"/>
            <a:tailEnd type="none" w="med" len="med"/>
          </a:ln>
        </p:spPr>
      </p:sp>
      <p:sp>
        <p:nvSpPr>
          <p:cNvPr id="51863" name="Line 664"/>
          <p:cNvSpPr/>
          <p:nvPr/>
        </p:nvSpPr>
        <p:spPr>
          <a:xfrm>
            <a:off x="3157538" y="4776788"/>
            <a:ext cx="1587" cy="4762"/>
          </a:xfrm>
          <a:prstGeom prst="line">
            <a:avLst/>
          </a:prstGeom>
          <a:ln w="0" cap="flat" cmpd="sng">
            <a:solidFill>
              <a:srgbClr val="000000"/>
            </a:solidFill>
            <a:prstDash val="solid"/>
            <a:round/>
            <a:headEnd type="none" w="med" len="med"/>
            <a:tailEnd type="none" w="med" len="med"/>
          </a:ln>
        </p:spPr>
      </p:sp>
      <p:sp>
        <p:nvSpPr>
          <p:cNvPr id="51864" name="Rectangle 665"/>
          <p:cNvSpPr/>
          <p:nvPr/>
        </p:nvSpPr>
        <p:spPr>
          <a:xfrm>
            <a:off x="3157538" y="4776788"/>
            <a:ext cx="4762"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65" name="Line 666"/>
          <p:cNvSpPr/>
          <p:nvPr/>
        </p:nvSpPr>
        <p:spPr>
          <a:xfrm>
            <a:off x="3157538" y="4776788"/>
            <a:ext cx="4762" cy="1587"/>
          </a:xfrm>
          <a:prstGeom prst="line">
            <a:avLst/>
          </a:prstGeom>
          <a:ln w="0" cap="flat" cmpd="sng">
            <a:solidFill>
              <a:srgbClr val="000000"/>
            </a:solidFill>
            <a:prstDash val="solid"/>
            <a:round/>
            <a:headEnd type="none" w="med" len="med"/>
            <a:tailEnd type="none" w="med" len="med"/>
          </a:ln>
        </p:spPr>
      </p:sp>
      <p:sp>
        <p:nvSpPr>
          <p:cNvPr id="51866" name="Line 667"/>
          <p:cNvSpPr/>
          <p:nvPr/>
        </p:nvSpPr>
        <p:spPr>
          <a:xfrm>
            <a:off x="3157538" y="4776788"/>
            <a:ext cx="1587" cy="4762"/>
          </a:xfrm>
          <a:prstGeom prst="line">
            <a:avLst/>
          </a:prstGeom>
          <a:ln w="0" cap="flat" cmpd="sng">
            <a:solidFill>
              <a:srgbClr val="000000"/>
            </a:solidFill>
            <a:prstDash val="solid"/>
            <a:round/>
            <a:headEnd type="none" w="med" len="med"/>
            <a:tailEnd type="none" w="med" len="med"/>
          </a:ln>
        </p:spPr>
      </p:sp>
      <p:sp>
        <p:nvSpPr>
          <p:cNvPr id="51867" name="Rectangle 668"/>
          <p:cNvSpPr/>
          <p:nvPr/>
        </p:nvSpPr>
        <p:spPr>
          <a:xfrm>
            <a:off x="3302000" y="477678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68" name="Line 669"/>
          <p:cNvSpPr/>
          <p:nvPr/>
        </p:nvSpPr>
        <p:spPr>
          <a:xfrm>
            <a:off x="3302000" y="4776788"/>
            <a:ext cx="4763" cy="1587"/>
          </a:xfrm>
          <a:prstGeom prst="line">
            <a:avLst/>
          </a:prstGeom>
          <a:ln w="0" cap="flat" cmpd="sng">
            <a:solidFill>
              <a:srgbClr val="000000"/>
            </a:solidFill>
            <a:prstDash val="solid"/>
            <a:round/>
            <a:headEnd type="none" w="med" len="med"/>
            <a:tailEnd type="none" w="med" len="med"/>
          </a:ln>
        </p:spPr>
      </p:sp>
      <p:sp>
        <p:nvSpPr>
          <p:cNvPr id="51869" name="Line 670"/>
          <p:cNvSpPr/>
          <p:nvPr/>
        </p:nvSpPr>
        <p:spPr>
          <a:xfrm>
            <a:off x="3302000" y="4776788"/>
            <a:ext cx="1588" cy="4762"/>
          </a:xfrm>
          <a:prstGeom prst="line">
            <a:avLst/>
          </a:prstGeom>
          <a:ln w="0" cap="flat" cmpd="sng">
            <a:solidFill>
              <a:srgbClr val="000000"/>
            </a:solidFill>
            <a:prstDash val="solid"/>
            <a:round/>
            <a:headEnd type="none" w="med" len="med"/>
            <a:tailEnd type="none" w="med" len="med"/>
          </a:ln>
        </p:spPr>
      </p:sp>
      <p:sp>
        <p:nvSpPr>
          <p:cNvPr id="51870" name="Rectangle 671"/>
          <p:cNvSpPr/>
          <p:nvPr/>
        </p:nvSpPr>
        <p:spPr>
          <a:xfrm>
            <a:off x="3306763" y="4776788"/>
            <a:ext cx="966787"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71" name="Line 672"/>
          <p:cNvSpPr/>
          <p:nvPr/>
        </p:nvSpPr>
        <p:spPr>
          <a:xfrm>
            <a:off x="3306763" y="4776788"/>
            <a:ext cx="966787" cy="1587"/>
          </a:xfrm>
          <a:prstGeom prst="line">
            <a:avLst/>
          </a:prstGeom>
          <a:ln w="0" cap="flat" cmpd="sng">
            <a:solidFill>
              <a:srgbClr val="000000"/>
            </a:solidFill>
            <a:prstDash val="solid"/>
            <a:round/>
            <a:headEnd type="none" w="med" len="med"/>
            <a:tailEnd type="none" w="med" len="med"/>
          </a:ln>
        </p:spPr>
      </p:sp>
      <p:sp>
        <p:nvSpPr>
          <p:cNvPr id="51872" name="Rectangle 673"/>
          <p:cNvSpPr/>
          <p:nvPr/>
        </p:nvSpPr>
        <p:spPr>
          <a:xfrm>
            <a:off x="4273550" y="477678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73" name="Line 674"/>
          <p:cNvSpPr/>
          <p:nvPr/>
        </p:nvSpPr>
        <p:spPr>
          <a:xfrm>
            <a:off x="4273550" y="4776788"/>
            <a:ext cx="6350" cy="1587"/>
          </a:xfrm>
          <a:prstGeom prst="line">
            <a:avLst/>
          </a:prstGeom>
          <a:ln w="0" cap="flat" cmpd="sng">
            <a:solidFill>
              <a:srgbClr val="000000"/>
            </a:solidFill>
            <a:prstDash val="solid"/>
            <a:round/>
            <a:headEnd type="none" w="med" len="med"/>
            <a:tailEnd type="none" w="med" len="med"/>
          </a:ln>
        </p:spPr>
      </p:sp>
      <p:sp>
        <p:nvSpPr>
          <p:cNvPr id="51874" name="Line 675"/>
          <p:cNvSpPr/>
          <p:nvPr/>
        </p:nvSpPr>
        <p:spPr>
          <a:xfrm>
            <a:off x="4273550" y="4776788"/>
            <a:ext cx="1588" cy="4762"/>
          </a:xfrm>
          <a:prstGeom prst="line">
            <a:avLst/>
          </a:prstGeom>
          <a:ln w="0" cap="flat" cmpd="sng">
            <a:solidFill>
              <a:srgbClr val="000000"/>
            </a:solidFill>
            <a:prstDash val="solid"/>
            <a:round/>
            <a:headEnd type="none" w="med" len="med"/>
            <a:tailEnd type="none" w="med" len="med"/>
          </a:ln>
        </p:spPr>
      </p:sp>
      <p:sp>
        <p:nvSpPr>
          <p:cNvPr id="51875" name="Rectangle 676"/>
          <p:cNvSpPr/>
          <p:nvPr/>
        </p:nvSpPr>
        <p:spPr>
          <a:xfrm>
            <a:off x="6219825" y="477678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76" name="Line 677"/>
          <p:cNvSpPr/>
          <p:nvPr/>
        </p:nvSpPr>
        <p:spPr>
          <a:xfrm>
            <a:off x="6219825" y="4776788"/>
            <a:ext cx="6350" cy="1587"/>
          </a:xfrm>
          <a:prstGeom prst="line">
            <a:avLst/>
          </a:prstGeom>
          <a:ln w="0" cap="flat" cmpd="sng">
            <a:solidFill>
              <a:srgbClr val="000000"/>
            </a:solidFill>
            <a:prstDash val="solid"/>
            <a:round/>
            <a:headEnd type="none" w="med" len="med"/>
            <a:tailEnd type="none" w="med" len="med"/>
          </a:ln>
        </p:spPr>
      </p:sp>
      <p:sp>
        <p:nvSpPr>
          <p:cNvPr id="51877" name="Line 678"/>
          <p:cNvSpPr/>
          <p:nvPr/>
        </p:nvSpPr>
        <p:spPr>
          <a:xfrm>
            <a:off x="6219825" y="4776788"/>
            <a:ext cx="1588" cy="4762"/>
          </a:xfrm>
          <a:prstGeom prst="line">
            <a:avLst/>
          </a:prstGeom>
          <a:ln w="0" cap="flat" cmpd="sng">
            <a:solidFill>
              <a:srgbClr val="000000"/>
            </a:solidFill>
            <a:prstDash val="solid"/>
            <a:round/>
            <a:headEnd type="none" w="med" len="med"/>
            <a:tailEnd type="none" w="med" len="med"/>
          </a:ln>
        </p:spPr>
      </p:sp>
      <p:sp>
        <p:nvSpPr>
          <p:cNvPr id="51878" name="Rectangle 679"/>
          <p:cNvSpPr/>
          <p:nvPr/>
        </p:nvSpPr>
        <p:spPr>
          <a:xfrm>
            <a:off x="6226175" y="4776788"/>
            <a:ext cx="966788"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79" name="Line 680"/>
          <p:cNvSpPr/>
          <p:nvPr/>
        </p:nvSpPr>
        <p:spPr>
          <a:xfrm>
            <a:off x="6226175" y="4776788"/>
            <a:ext cx="966788" cy="1587"/>
          </a:xfrm>
          <a:prstGeom prst="line">
            <a:avLst/>
          </a:prstGeom>
          <a:ln w="0" cap="flat" cmpd="sng">
            <a:solidFill>
              <a:srgbClr val="000000"/>
            </a:solidFill>
            <a:prstDash val="solid"/>
            <a:round/>
            <a:headEnd type="none" w="med" len="med"/>
            <a:tailEnd type="none" w="med" len="med"/>
          </a:ln>
        </p:spPr>
      </p:sp>
      <p:sp>
        <p:nvSpPr>
          <p:cNvPr id="51880" name="Rectangle 681"/>
          <p:cNvSpPr/>
          <p:nvPr/>
        </p:nvSpPr>
        <p:spPr>
          <a:xfrm>
            <a:off x="7192963" y="477678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81" name="Line 682"/>
          <p:cNvSpPr/>
          <p:nvPr/>
        </p:nvSpPr>
        <p:spPr>
          <a:xfrm>
            <a:off x="7192963" y="4776788"/>
            <a:ext cx="6350" cy="1587"/>
          </a:xfrm>
          <a:prstGeom prst="line">
            <a:avLst/>
          </a:prstGeom>
          <a:ln w="0" cap="flat" cmpd="sng">
            <a:solidFill>
              <a:srgbClr val="000000"/>
            </a:solidFill>
            <a:prstDash val="solid"/>
            <a:round/>
            <a:headEnd type="none" w="med" len="med"/>
            <a:tailEnd type="none" w="med" len="med"/>
          </a:ln>
        </p:spPr>
      </p:sp>
      <p:sp>
        <p:nvSpPr>
          <p:cNvPr id="51882" name="Line 683"/>
          <p:cNvSpPr/>
          <p:nvPr/>
        </p:nvSpPr>
        <p:spPr>
          <a:xfrm>
            <a:off x="7192963" y="4776788"/>
            <a:ext cx="1587" cy="4762"/>
          </a:xfrm>
          <a:prstGeom prst="line">
            <a:avLst/>
          </a:prstGeom>
          <a:ln w="0" cap="flat" cmpd="sng">
            <a:solidFill>
              <a:srgbClr val="000000"/>
            </a:solidFill>
            <a:prstDash val="solid"/>
            <a:round/>
            <a:headEnd type="none" w="med" len="med"/>
            <a:tailEnd type="none" w="med" len="med"/>
          </a:ln>
        </p:spPr>
      </p:sp>
      <p:sp>
        <p:nvSpPr>
          <p:cNvPr id="51883" name="Rectangle 684"/>
          <p:cNvSpPr/>
          <p:nvPr/>
        </p:nvSpPr>
        <p:spPr>
          <a:xfrm>
            <a:off x="3302000" y="4781550"/>
            <a:ext cx="4763" cy="206375"/>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84" name="Line 685"/>
          <p:cNvSpPr/>
          <p:nvPr/>
        </p:nvSpPr>
        <p:spPr>
          <a:xfrm>
            <a:off x="3302000" y="4781550"/>
            <a:ext cx="1588" cy="206375"/>
          </a:xfrm>
          <a:prstGeom prst="line">
            <a:avLst/>
          </a:prstGeom>
          <a:ln w="0" cap="flat" cmpd="sng">
            <a:solidFill>
              <a:srgbClr val="000000"/>
            </a:solidFill>
            <a:prstDash val="solid"/>
            <a:round/>
            <a:headEnd type="none" w="med" len="med"/>
            <a:tailEnd type="none" w="med" len="med"/>
          </a:ln>
        </p:spPr>
      </p:sp>
      <p:sp>
        <p:nvSpPr>
          <p:cNvPr id="51885" name="Rectangle 686"/>
          <p:cNvSpPr/>
          <p:nvPr/>
        </p:nvSpPr>
        <p:spPr>
          <a:xfrm>
            <a:off x="3302000" y="4987925"/>
            <a:ext cx="4763"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86" name="Line 687"/>
          <p:cNvSpPr/>
          <p:nvPr/>
        </p:nvSpPr>
        <p:spPr>
          <a:xfrm>
            <a:off x="3302000" y="4987925"/>
            <a:ext cx="4763" cy="1588"/>
          </a:xfrm>
          <a:prstGeom prst="line">
            <a:avLst/>
          </a:prstGeom>
          <a:ln w="0" cap="flat" cmpd="sng">
            <a:solidFill>
              <a:srgbClr val="000000"/>
            </a:solidFill>
            <a:prstDash val="solid"/>
            <a:round/>
            <a:headEnd type="none" w="med" len="med"/>
            <a:tailEnd type="none" w="med" len="med"/>
          </a:ln>
        </p:spPr>
      </p:sp>
      <p:sp>
        <p:nvSpPr>
          <p:cNvPr id="51887" name="Line 688"/>
          <p:cNvSpPr/>
          <p:nvPr/>
        </p:nvSpPr>
        <p:spPr>
          <a:xfrm>
            <a:off x="3302000" y="4987925"/>
            <a:ext cx="1588" cy="6350"/>
          </a:xfrm>
          <a:prstGeom prst="line">
            <a:avLst/>
          </a:prstGeom>
          <a:ln w="0" cap="flat" cmpd="sng">
            <a:solidFill>
              <a:srgbClr val="000000"/>
            </a:solidFill>
            <a:prstDash val="solid"/>
            <a:round/>
            <a:headEnd type="none" w="med" len="med"/>
            <a:tailEnd type="none" w="med" len="med"/>
          </a:ln>
        </p:spPr>
      </p:sp>
      <p:sp>
        <p:nvSpPr>
          <p:cNvPr id="51888" name="Rectangle 689"/>
          <p:cNvSpPr/>
          <p:nvPr/>
        </p:nvSpPr>
        <p:spPr>
          <a:xfrm>
            <a:off x="3302000" y="4987925"/>
            <a:ext cx="4763"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89" name="Line 690"/>
          <p:cNvSpPr/>
          <p:nvPr/>
        </p:nvSpPr>
        <p:spPr>
          <a:xfrm>
            <a:off x="3302000" y="4987925"/>
            <a:ext cx="4763" cy="1588"/>
          </a:xfrm>
          <a:prstGeom prst="line">
            <a:avLst/>
          </a:prstGeom>
          <a:ln w="0" cap="flat" cmpd="sng">
            <a:solidFill>
              <a:srgbClr val="000000"/>
            </a:solidFill>
            <a:prstDash val="solid"/>
            <a:round/>
            <a:headEnd type="none" w="med" len="med"/>
            <a:tailEnd type="none" w="med" len="med"/>
          </a:ln>
        </p:spPr>
      </p:sp>
      <p:sp>
        <p:nvSpPr>
          <p:cNvPr id="51890" name="Line 691"/>
          <p:cNvSpPr/>
          <p:nvPr/>
        </p:nvSpPr>
        <p:spPr>
          <a:xfrm>
            <a:off x="3302000" y="4987925"/>
            <a:ext cx="1588" cy="6350"/>
          </a:xfrm>
          <a:prstGeom prst="line">
            <a:avLst/>
          </a:prstGeom>
          <a:ln w="0" cap="flat" cmpd="sng">
            <a:solidFill>
              <a:srgbClr val="000000"/>
            </a:solidFill>
            <a:prstDash val="solid"/>
            <a:round/>
            <a:headEnd type="none" w="med" len="med"/>
            <a:tailEnd type="none" w="med" len="med"/>
          </a:ln>
        </p:spPr>
      </p:sp>
      <p:sp>
        <p:nvSpPr>
          <p:cNvPr id="51891" name="Rectangle 692"/>
          <p:cNvSpPr/>
          <p:nvPr/>
        </p:nvSpPr>
        <p:spPr>
          <a:xfrm>
            <a:off x="3306763" y="4987925"/>
            <a:ext cx="966787"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92" name="Line 693"/>
          <p:cNvSpPr/>
          <p:nvPr/>
        </p:nvSpPr>
        <p:spPr>
          <a:xfrm>
            <a:off x="3306763" y="4987925"/>
            <a:ext cx="966787" cy="1588"/>
          </a:xfrm>
          <a:prstGeom prst="line">
            <a:avLst/>
          </a:prstGeom>
          <a:ln w="0" cap="flat" cmpd="sng">
            <a:solidFill>
              <a:srgbClr val="000000"/>
            </a:solidFill>
            <a:prstDash val="solid"/>
            <a:round/>
            <a:headEnd type="none" w="med" len="med"/>
            <a:tailEnd type="none" w="med" len="med"/>
          </a:ln>
        </p:spPr>
      </p:sp>
      <p:sp>
        <p:nvSpPr>
          <p:cNvPr id="51893" name="Rectangle 694"/>
          <p:cNvSpPr/>
          <p:nvPr/>
        </p:nvSpPr>
        <p:spPr>
          <a:xfrm>
            <a:off x="4273550" y="4781550"/>
            <a:ext cx="6350" cy="206375"/>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94" name="Line 695"/>
          <p:cNvSpPr/>
          <p:nvPr/>
        </p:nvSpPr>
        <p:spPr>
          <a:xfrm>
            <a:off x="4273550" y="4781550"/>
            <a:ext cx="1588" cy="206375"/>
          </a:xfrm>
          <a:prstGeom prst="line">
            <a:avLst/>
          </a:prstGeom>
          <a:ln w="0" cap="flat" cmpd="sng">
            <a:solidFill>
              <a:srgbClr val="000000"/>
            </a:solidFill>
            <a:prstDash val="solid"/>
            <a:round/>
            <a:headEnd type="none" w="med" len="med"/>
            <a:tailEnd type="none" w="med" len="med"/>
          </a:ln>
        </p:spPr>
      </p:sp>
      <p:sp>
        <p:nvSpPr>
          <p:cNvPr id="51895" name="Rectangle 696"/>
          <p:cNvSpPr/>
          <p:nvPr/>
        </p:nvSpPr>
        <p:spPr>
          <a:xfrm>
            <a:off x="4273550"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96" name="Line 697"/>
          <p:cNvSpPr/>
          <p:nvPr/>
        </p:nvSpPr>
        <p:spPr>
          <a:xfrm>
            <a:off x="4273550" y="4987925"/>
            <a:ext cx="6350" cy="1588"/>
          </a:xfrm>
          <a:prstGeom prst="line">
            <a:avLst/>
          </a:prstGeom>
          <a:ln w="0" cap="flat" cmpd="sng">
            <a:solidFill>
              <a:srgbClr val="000000"/>
            </a:solidFill>
            <a:prstDash val="solid"/>
            <a:round/>
            <a:headEnd type="none" w="med" len="med"/>
            <a:tailEnd type="none" w="med" len="med"/>
          </a:ln>
        </p:spPr>
      </p:sp>
      <p:sp>
        <p:nvSpPr>
          <p:cNvPr id="51897" name="Line 698"/>
          <p:cNvSpPr/>
          <p:nvPr/>
        </p:nvSpPr>
        <p:spPr>
          <a:xfrm>
            <a:off x="4273550" y="4987925"/>
            <a:ext cx="1588" cy="6350"/>
          </a:xfrm>
          <a:prstGeom prst="line">
            <a:avLst/>
          </a:prstGeom>
          <a:ln w="0" cap="flat" cmpd="sng">
            <a:solidFill>
              <a:srgbClr val="000000"/>
            </a:solidFill>
            <a:prstDash val="solid"/>
            <a:round/>
            <a:headEnd type="none" w="med" len="med"/>
            <a:tailEnd type="none" w="med" len="med"/>
          </a:ln>
        </p:spPr>
      </p:sp>
      <p:sp>
        <p:nvSpPr>
          <p:cNvPr id="51898" name="Rectangle 699"/>
          <p:cNvSpPr/>
          <p:nvPr/>
        </p:nvSpPr>
        <p:spPr>
          <a:xfrm>
            <a:off x="4273550"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99" name="Line 700"/>
          <p:cNvSpPr/>
          <p:nvPr/>
        </p:nvSpPr>
        <p:spPr>
          <a:xfrm>
            <a:off x="4273550" y="4987925"/>
            <a:ext cx="6350" cy="1588"/>
          </a:xfrm>
          <a:prstGeom prst="line">
            <a:avLst/>
          </a:prstGeom>
          <a:ln w="0" cap="flat" cmpd="sng">
            <a:solidFill>
              <a:srgbClr val="000000"/>
            </a:solidFill>
            <a:prstDash val="solid"/>
            <a:round/>
            <a:headEnd type="none" w="med" len="med"/>
            <a:tailEnd type="none" w="med" len="med"/>
          </a:ln>
        </p:spPr>
      </p:sp>
      <p:sp>
        <p:nvSpPr>
          <p:cNvPr id="51900" name="Line 701"/>
          <p:cNvSpPr/>
          <p:nvPr/>
        </p:nvSpPr>
        <p:spPr>
          <a:xfrm>
            <a:off x="4273550" y="4987925"/>
            <a:ext cx="1588" cy="6350"/>
          </a:xfrm>
          <a:prstGeom prst="line">
            <a:avLst/>
          </a:prstGeom>
          <a:ln w="0" cap="flat" cmpd="sng">
            <a:solidFill>
              <a:srgbClr val="000000"/>
            </a:solidFill>
            <a:prstDash val="solid"/>
            <a:round/>
            <a:headEnd type="none" w="med" len="med"/>
            <a:tailEnd type="none" w="med" len="med"/>
          </a:ln>
        </p:spPr>
      </p:sp>
      <p:sp>
        <p:nvSpPr>
          <p:cNvPr id="51901" name="Rectangle 702"/>
          <p:cNvSpPr/>
          <p:nvPr/>
        </p:nvSpPr>
        <p:spPr>
          <a:xfrm>
            <a:off x="6219825" y="4781550"/>
            <a:ext cx="6350" cy="206375"/>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02" name="Line 703"/>
          <p:cNvSpPr/>
          <p:nvPr/>
        </p:nvSpPr>
        <p:spPr>
          <a:xfrm>
            <a:off x="6219825" y="4781550"/>
            <a:ext cx="1588" cy="206375"/>
          </a:xfrm>
          <a:prstGeom prst="line">
            <a:avLst/>
          </a:prstGeom>
          <a:ln w="0" cap="flat" cmpd="sng">
            <a:solidFill>
              <a:srgbClr val="000000"/>
            </a:solidFill>
            <a:prstDash val="solid"/>
            <a:round/>
            <a:headEnd type="none" w="med" len="med"/>
            <a:tailEnd type="none" w="med" len="med"/>
          </a:ln>
        </p:spPr>
      </p:sp>
      <p:sp>
        <p:nvSpPr>
          <p:cNvPr id="51903" name="Rectangle 704"/>
          <p:cNvSpPr/>
          <p:nvPr/>
        </p:nvSpPr>
        <p:spPr>
          <a:xfrm>
            <a:off x="6219825"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04" name="Line 705"/>
          <p:cNvSpPr/>
          <p:nvPr/>
        </p:nvSpPr>
        <p:spPr>
          <a:xfrm>
            <a:off x="6219825" y="4987925"/>
            <a:ext cx="6350" cy="1588"/>
          </a:xfrm>
          <a:prstGeom prst="line">
            <a:avLst/>
          </a:prstGeom>
          <a:ln w="0" cap="flat" cmpd="sng">
            <a:solidFill>
              <a:srgbClr val="000000"/>
            </a:solidFill>
            <a:prstDash val="solid"/>
            <a:round/>
            <a:headEnd type="none" w="med" len="med"/>
            <a:tailEnd type="none" w="med" len="med"/>
          </a:ln>
        </p:spPr>
      </p:sp>
      <p:sp>
        <p:nvSpPr>
          <p:cNvPr id="51905" name="Line 706"/>
          <p:cNvSpPr/>
          <p:nvPr/>
        </p:nvSpPr>
        <p:spPr>
          <a:xfrm>
            <a:off x="6219825" y="4987925"/>
            <a:ext cx="1588" cy="6350"/>
          </a:xfrm>
          <a:prstGeom prst="line">
            <a:avLst/>
          </a:prstGeom>
          <a:ln w="0" cap="flat" cmpd="sng">
            <a:solidFill>
              <a:srgbClr val="000000"/>
            </a:solidFill>
            <a:prstDash val="solid"/>
            <a:round/>
            <a:headEnd type="none" w="med" len="med"/>
            <a:tailEnd type="none" w="med" len="med"/>
          </a:ln>
        </p:spPr>
      </p:sp>
      <p:sp>
        <p:nvSpPr>
          <p:cNvPr id="51906" name="Rectangle 707"/>
          <p:cNvSpPr/>
          <p:nvPr/>
        </p:nvSpPr>
        <p:spPr>
          <a:xfrm>
            <a:off x="6219825"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07" name="Line 708"/>
          <p:cNvSpPr/>
          <p:nvPr/>
        </p:nvSpPr>
        <p:spPr>
          <a:xfrm>
            <a:off x="6219825" y="4987925"/>
            <a:ext cx="6350" cy="1588"/>
          </a:xfrm>
          <a:prstGeom prst="line">
            <a:avLst/>
          </a:prstGeom>
          <a:ln w="0" cap="flat" cmpd="sng">
            <a:solidFill>
              <a:srgbClr val="000000"/>
            </a:solidFill>
            <a:prstDash val="solid"/>
            <a:round/>
            <a:headEnd type="none" w="med" len="med"/>
            <a:tailEnd type="none" w="med" len="med"/>
          </a:ln>
        </p:spPr>
      </p:sp>
      <p:sp>
        <p:nvSpPr>
          <p:cNvPr id="51908" name="Line 709"/>
          <p:cNvSpPr/>
          <p:nvPr/>
        </p:nvSpPr>
        <p:spPr>
          <a:xfrm>
            <a:off x="6219825" y="4987925"/>
            <a:ext cx="1588" cy="6350"/>
          </a:xfrm>
          <a:prstGeom prst="line">
            <a:avLst/>
          </a:prstGeom>
          <a:ln w="0" cap="flat" cmpd="sng">
            <a:solidFill>
              <a:srgbClr val="000000"/>
            </a:solidFill>
            <a:prstDash val="solid"/>
            <a:round/>
            <a:headEnd type="none" w="med" len="med"/>
            <a:tailEnd type="none" w="med" len="med"/>
          </a:ln>
        </p:spPr>
      </p:sp>
      <p:sp>
        <p:nvSpPr>
          <p:cNvPr id="51909" name="Rectangle 710"/>
          <p:cNvSpPr/>
          <p:nvPr/>
        </p:nvSpPr>
        <p:spPr>
          <a:xfrm>
            <a:off x="6226175" y="4987925"/>
            <a:ext cx="966788"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10" name="Line 711"/>
          <p:cNvSpPr/>
          <p:nvPr/>
        </p:nvSpPr>
        <p:spPr>
          <a:xfrm>
            <a:off x="6226175" y="4987925"/>
            <a:ext cx="966788" cy="1588"/>
          </a:xfrm>
          <a:prstGeom prst="line">
            <a:avLst/>
          </a:prstGeom>
          <a:ln w="0" cap="flat" cmpd="sng">
            <a:solidFill>
              <a:srgbClr val="000000"/>
            </a:solidFill>
            <a:prstDash val="solid"/>
            <a:round/>
            <a:headEnd type="none" w="med" len="med"/>
            <a:tailEnd type="none" w="med" len="med"/>
          </a:ln>
        </p:spPr>
      </p:sp>
      <p:sp>
        <p:nvSpPr>
          <p:cNvPr id="51911" name="Rectangle 712"/>
          <p:cNvSpPr/>
          <p:nvPr/>
        </p:nvSpPr>
        <p:spPr>
          <a:xfrm>
            <a:off x="7192963" y="4781550"/>
            <a:ext cx="6350" cy="206375"/>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12" name="Line 713"/>
          <p:cNvSpPr/>
          <p:nvPr/>
        </p:nvSpPr>
        <p:spPr>
          <a:xfrm>
            <a:off x="7192963" y="4781550"/>
            <a:ext cx="1587" cy="206375"/>
          </a:xfrm>
          <a:prstGeom prst="line">
            <a:avLst/>
          </a:prstGeom>
          <a:ln w="0" cap="flat" cmpd="sng">
            <a:solidFill>
              <a:srgbClr val="000000"/>
            </a:solidFill>
            <a:prstDash val="solid"/>
            <a:round/>
            <a:headEnd type="none" w="med" len="med"/>
            <a:tailEnd type="none" w="med" len="med"/>
          </a:ln>
        </p:spPr>
      </p:sp>
      <p:sp>
        <p:nvSpPr>
          <p:cNvPr id="51913" name="Rectangle 714"/>
          <p:cNvSpPr/>
          <p:nvPr/>
        </p:nvSpPr>
        <p:spPr>
          <a:xfrm>
            <a:off x="7192963"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14" name="Line 715"/>
          <p:cNvSpPr/>
          <p:nvPr/>
        </p:nvSpPr>
        <p:spPr>
          <a:xfrm>
            <a:off x="7192963" y="4987925"/>
            <a:ext cx="6350" cy="1588"/>
          </a:xfrm>
          <a:prstGeom prst="line">
            <a:avLst/>
          </a:prstGeom>
          <a:ln w="0" cap="flat" cmpd="sng">
            <a:solidFill>
              <a:srgbClr val="000000"/>
            </a:solidFill>
            <a:prstDash val="solid"/>
            <a:round/>
            <a:headEnd type="none" w="med" len="med"/>
            <a:tailEnd type="none" w="med" len="med"/>
          </a:ln>
        </p:spPr>
      </p:sp>
      <p:sp>
        <p:nvSpPr>
          <p:cNvPr id="51915" name="Line 716"/>
          <p:cNvSpPr/>
          <p:nvPr/>
        </p:nvSpPr>
        <p:spPr>
          <a:xfrm>
            <a:off x="7192963" y="4987925"/>
            <a:ext cx="1587" cy="6350"/>
          </a:xfrm>
          <a:prstGeom prst="line">
            <a:avLst/>
          </a:prstGeom>
          <a:ln w="0" cap="flat" cmpd="sng">
            <a:solidFill>
              <a:srgbClr val="000000"/>
            </a:solidFill>
            <a:prstDash val="solid"/>
            <a:round/>
            <a:headEnd type="none" w="med" len="med"/>
            <a:tailEnd type="none" w="med" len="med"/>
          </a:ln>
        </p:spPr>
      </p:sp>
      <p:sp>
        <p:nvSpPr>
          <p:cNvPr id="51916" name="Rectangle 717"/>
          <p:cNvSpPr/>
          <p:nvPr/>
        </p:nvSpPr>
        <p:spPr>
          <a:xfrm>
            <a:off x="7192963"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17" name="Line 718"/>
          <p:cNvSpPr/>
          <p:nvPr/>
        </p:nvSpPr>
        <p:spPr>
          <a:xfrm>
            <a:off x="7192963" y="4987925"/>
            <a:ext cx="6350" cy="1588"/>
          </a:xfrm>
          <a:prstGeom prst="line">
            <a:avLst/>
          </a:prstGeom>
          <a:ln w="0" cap="flat" cmpd="sng">
            <a:solidFill>
              <a:srgbClr val="000000"/>
            </a:solidFill>
            <a:prstDash val="solid"/>
            <a:round/>
            <a:headEnd type="none" w="med" len="med"/>
            <a:tailEnd type="none" w="med" len="med"/>
          </a:ln>
        </p:spPr>
      </p:sp>
      <p:sp>
        <p:nvSpPr>
          <p:cNvPr id="51918" name="Line 719"/>
          <p:cNvSpPr/>
          <p:nvPr/>
        </p:nvSpPr>
        <p:spPr>
          <a:xfrm>
            <a:off x="7192963" y="4987925"/>
            <a:ext cx="1587" cy="6350"/>
          </a:xfrm>
          <a:prstGeom prst="line">
            <a:avLst/>
          </a:prstGeom>
          <a:ln w="0" cap="flat" cmpd="sng">
            <a:solidFill>
              <a:srgbClr val="000000"/>
            </a:solidFill>
            <a:prstDash val="solid"/>
            <a:round/>
            <a:headEnd type="none" w="med" len="med"/>
            <a:tailEnd type="none" w="med" len="med"/>
          </a:ln>
        </p:spPr>
      </p:sp>
      <p:grpSp>
        <p:nvGrpSpPr>
          <p:cNvPr id="51919" name="Group 720"/>
          <p:cNvGrpSpPr/>
          <p:nvPr/>
        </p:nvGrpSpPr>
        <p:grpSpPr>
          <a:xfrm>
            <a:off x="4232275" y="1916113"/>
            <a:ext cx="1936750" cy="869950"/>
            <a:chOff x="2666" y="1207"/>
            <a:chExt cx="1220" cy="548"/>
          </a:xfrm>
        </p:grpSpPr>
        <p:sp>
          <p:nvSpPr>
            <p:cNvPr id="51920" name="Line 721"/>
            <p:cNvSpPr/>
            <p:nvPr/>
          </p:nvSpPr>
          <p:spPr>
            <a:xfrm>
              <a:off x="2666" y="1207"/>
              <a:ext cx="1168" cy="523"/>
            </a:xfrm>
            <a:prstGeom prst="line">
              <a:avLst/>
            </a:prstGeom>
            <a:ln w="9525" cap="flat" cmpd="sng">
              <a:solidFill>
                <a:srgbClr val="000000"/>
              </a:solidFill>
              <a:prstDash val="solid"/>
              <a:round/>
              <a:headEnd type="none" w="med" len="med"/>
              <a:tailEnd type="none" w="med" len="med"/>
            </a:ln>
          </p:spPr>
        </p:sp>
        <p:sp>
          <p:nvSpPr>
            <p:cNvPr id="51921" name="Freeform 722"/>
            <p:cNvSpPr/>
            <p:nvPr/>
          </p:nvSpPr>
          <p:spPr>
            <a:xfrm>
              <a:off x="3818" y="1706"/>
              <a:ext cx="68" cy="49"/>
            </a:xfrm>
            <a:custGeom>
              <a:avLst/>
              <a:gdLst/>
              <a:ahLst/>
              <a:cxnLst>
                <a:cxn ang="0">
                  <a:pos x="0" y="7"/>
                </a:cxn>
                <a:cxn ang="0">
                  <a:pos x="9" y="7"/>
                </a:cxn>
                <a:cxn ang="0">
                  <a:pos x="3" y="0"/>
                </a:cxn>
                <a:cxn ang="0">
                  <a:pos x="0" y="7"/>
                </a:cxn>
              </a:cxnLst>
              <a:pathLst>
                <a:path w="136" h="97">
                  <a:moveTo>
                    <a:pt x="0" y="97"/>
                  </a:moveTo>
                  <a:lnTo>
                    <a:pt x="136" y="97"/>
                  </a:lnTo>
                  <a:lnTo>
                    <a:pt x="54" y="0"/>
                  </a:lnTo>
                  <a:lnTo>
                    <a:pt x="0" y="97"/>
                  </a:lnTo>
                  <a:close/>
                </a:path>
              </a:pathLst>
            </a:custGeom>
            <a:solidFill>
              <a:srgbClr val="000000"/>
            </a:solidFill>
            <a:ln w="9525">
              <a:noFill/>
            </a:ln>
          </p:spPr>
          <p:txBody>
            <a:bodyPr/>
            <a:p>
              <a:endParaRPr lang="zh-CN" altLang="en-US"/>
            </a:p>
          </p:txBody>
        </p:sp>
      </p:grpSp>
      <p:grpSp>
        <p:nvGrpSpPr>
          <p:cNvPr id="51922" name="Group 723"/>
          <p:cNvGrpSpPr/>
          <p:nvPr/>
        </p:nvGrpSpPr>
        <p:grpSpPr>
          <a:xfrm>
            <a:off x="4232275" y="2176463"/>
            <a:ext cx="1936750" cy="788987"/>
            <a:chOff x="2666" y="1371"/>
            <a:chExt cx="1220" cy="497"/>
          </a:xfrm>
        </p:grpSpPr>
        <p:sp>
          <p:nvSpPr>
            <p:cNvPr id="51923" name="Line 724"/>
            <p:cNvSpPr/>
            <p:nvPr/>
          </p:nvSpPr>
          <p:spPr>
            <a:xfrm>
              <a:off x="2666" y="1371"/>
              <a:ext cx="1167" cy="471"/>
            </a:xfrm>
            <a:prstGeom prst="line">
              <a:avLst/>
            </a:prstGeom>
            <a:ln w="9525" cap="flat" cmpd="sng">
              <a:solidFill>
                <a:srgbClr val="000000"/>
              </a:solidFill>
              <a:prstDash val="solid"/>
              <a:round/>
              <a:headEnd type="none" w="med" len="med"/>
              <a:tailEnd type="none" w="med" len="med"/>
            </a:ln>
          </p:spPr>
        </p:sp>
        <p:sp>
          <p:nvSpPr>
            <p:cNvPr id="51924" name="Freeform 725"/>
            <p:cNvSpPr/>
            <p:nvPr/>
          </p:nvSpPr>
          <p:spPr>
            <a:xfrm>
              <a:off x="3818" y="1818"/>
              <a:ext cx="68" cy="50"/>
            </a:xfrm>
            <a:custGeom>
              <a:avLst/>
              <a:gdLst/>
              <a:ahLst/>
              <a:cxnLst>
                <a:cxn ang="0">
                  <a:pos x="0" y="7"/>
                </a:cxn>
                <a:cxn ang="0">
                  <a:pos x="9" y="6"/>
                </a:cxn>
                <a:cxn ang="0">
                  <a:pos x="3" y="0"/>
                </a:cxn>
                <a:cxn ang="0">
                  <a:pos x="0" y="7"/>
                </a:cxn>
              </a:cxnLst>
              <a:pathLst>
                <a:path w="136" h="99">
                  <a:moveTo>
                    <a:pt x="0" y="99"/>
                  </a:moveTo>
                  <a:lnTo>
                    <a:pt x="136" y="93"/>
                  </a:lnTo>
                  <a:lnTo>
                    <a:pt x="49" y="0"/>
                  </a:lnTo>
                  <a:lnTo>
                    <a:pt x="0" y="99"/>
                  </a:lnTo>
                  <a:close/>
                </a:path>
              </a:pathLst>
            </a:custGeom>
            <a:solidFill>
              <a:srgbClr val="000000"/>
            </a:solidFill>
            <a:ln w="9525">
              <a:noFill/>
            </a:ln>
          </p:spPr>
          <p:txBody>
            <a:bodyPr/>
            <a:p>
              <a:endParaRPr lang="zh-CN" altLang="en-US"/>
            </a:p>
          </p:txBody>
        </p:sp>
      </p:grpSp>
      <p:grpSp>
        <p:nvGrpSpPr>
          <p:cNvPr id="51925" name="Group 726"/>
          <p:cNvGrpSpPr/>
          <p:nvPr/>
        </p:nvGrpSpPr>
        <p:grpSpPr>
          <a:xfrm>
            <a:off x="4232275" y="2351088"/>
            <a:ext cx="1936750" cy="787400"/>
            <a:chOff x="2666" y="1481"/>
            <a:chExt cx="1220" cy="496"/>
          </a:xfrm>
        </p:grpSpPr>
        <p:sp>
          <p:nvSpPr>
            <p:cNvPr id="51926" name="Line 727"/>
            <p:cNvSpPr/>
            <p:nvPr/>
          </p:nvSpPr>
          <p:spPr>
            <a:xfrm>
              <a:off x="2666" y="1481"/>
              <a:ext cx="1167" cy="471"/>
            </a:xfrm>
            <a:prstGeom prst="line">
              <a:avLst/>
            </a:prstGeom>
            <a:ln w="9525" cap="flat" cmpd="sng">
              <a:solidFill>
                <a:srgbClr val="000000"/>
              </a:solidFill>
              <a:prstDash val="solid"/>
              <a:round/>
              <a:headEnd type="none" w="med" len="med"/>
              <a:tailEnd type="none" w="med" len="med"/>
            </a:ln>
          </p:spPr>
        </p:sp>
        <p:sp>
          <p:nvSpPr>
            <p:cNvPr id="51927" name="Freeform 728"/>
            <p:cNvSpPr/>
            <p:nvPr/>
          </p:nvSpPr>
          <p:spPr>
            <a:xfrm>
              <a:off x="3818" y="1928"/>
              <a:ext cx="68" cy="49"/>
            </a:xfrm>
            <a:custGeom>
              <a:avLst/>
              <a:gdLst/>
              <a:ahLst/>
              <a:cxnLst>
                <a:cxn ang="0">
                  <a:pos x="0" y="6"/>
                </a:cxn>
                <a:cxn ang="0">
                  <a:pos x="9" y="5"/>
                </a:cxn>
                <a:cxn ang="0">
                  <a:pos x="3" y="0"/>
                </a:cxn>
                <a:cxn ang="0">
                  <a:pos x="0" y="6"/>
                </a:cxn>
              </a:cxnLst>
              <a:pathLst>
                <a:path w="136" h="100">
                  <a:moveTo>
                    <a:pt x="0" y="100"/>
                  </a:moveTo>
                  <a:lnTo>
                    <a:pt x="136" y="93"/>
                  </a:lnTo>
                  <a:lnTo>
                    <a:pt x="49" y="0"/>
                  </a:lnTo>
                  <a:lnTo>
                    <a:pt x="0" y="100"/>
                  </a:lnTo>
                  <a:close/>
                </a:path>
              </a:pathLst>
            </a:custGeom>
            <a:solidFill>
              <a:srgbClr val="000000"/>
            </a:solidFill>
            <a:ln w="9525">
              <a:noFill/>
            </a:ln>
          </p:spPr>
          <p:txBody>
            <a:bodyPr/>
            <a:p>
              <a:endParaRPr lang="zh-CN" altLang="en-US"/>
            </a:p>
          </p:txBody>
        </p:sp>
      </p:grpSp>
      <p:grpSp>
        <p:nvGrpSpPr>
          <p:cNvPr id="51928" name="Group 729"/>
          <p:cNvGrpSpPr/>
          <p:nvPr/>
        </p:nvGrpSpPr>
        <p:grpSpPr>
          <a:xfrm>
            <a:off x="4232275" y="2611438"/>
            <a:ext cx="1936750" cy="788987"/>
            <a:chOff x="2666" y="1645"/>
            <a:chExt cx="1220" cy="497"/>
          </a:xfrm>
        </p:grpSpPr>
        <p:sp>
          <p:nvSpPr>
            <p:cNvPr id="51929" name="Line 730"/>
            <p:cNvSpPr/>
            <p:nvPr/>
          </p:nvSpPr>
          <p:spPr>
            <a:xfrm>
              <a:off x="2666" y="1645"/>
              <a:ext cx="1167" cy="471"/>
            </a:xfrm>
            <a:prstGeom prst="line">
              <a:avLst/>
            </a:prstGeom>
            <a:ln w="9525" cap="flat" cmpd="sng">
              <a:solidFill>
                <a:srgbClr val="000000"/>
              </a:solidFill>
              <a:prstDash val="solid"/>
              <a:round/>
              <a:headEnd type="none" w="med" len="med"/>
              <a:tailEnd type="none" w="med" len="med"/>
            </a:ln>
          </p:spPr>
        </p:sp>
        <p:sp>
          <p:nvSpPr>
            <p:cNvPr id="51930" name="Freeform 731"/>
            <p:cNvSpPr/>
            <p:nvPr/>
          </p:nvSpPr>
          <p:spPr>
            <a:xfrm>
              <a:off x="3818" y="2092"/>
              <a:ext cx="68" cy="50"/>
            </a:xfrm>
            <a:custGeom>
              <a:avLst/>
              <a:gdLst/>
              <a:ahLst/>
              <a:cxnLst>
                <a:cxn ang="0">
                  <a:pos x="0" y="7"/>
                </a:cxn>
                <a:cxn ang="0">
                  <a:pos x="9" y="6"/>
                </a:cxn>
                <a:cxn ang="0">
                  <a:pos x="3" y="0"/>
                </a:cxn>
                <a:cxn ang="0">
                  <a:pos x="0" y="7"/>
                </a:cxn>
              </a:cxnLst>
              <a:pathLst>
                <a:path w="136" h="99">
                  <a:moveTo>
                    <a:pt x="0" y="99"/>
                  </a:moveTo>
                  <a:lnTo>
                    <a:pt x="136" y="93"/>
                  </a:lnTo>
                  <a:lnTo>
                    <a:pt x="49" y="0"/>
                  </a:lnTo>
                  <a:lnTo>
                    <a:pt x="0" y="99"/>
                  </a:lnTo>
                  <a:close/>
                </a:path>
              </a:pathLst>
            </a:custGeom>
            <a:solidFill>
              <a:srgbClr val="000000"/>
            </a:solidFill>
            <a:ln w="9525">
              <a:noFill/>
            </a:ln>
          </p:spPr>
          <p:txBody>
            <a:bodyPr/>
            <a:p>
              <a:endParaRPr lang="zh-CN" altLang="en-US"/>
            </a:p>
          </p:txBody>
        </p:sp>
      </p:grpSp>
      <p:grpSp>
        <p:nvGrpSpPr>
          <p:cNvPr id="51931" name="Group 732"/>
          <p:cNvGrpSpPr/>
          <p:nvPr/>
        </p:nvGrpSpPr>
        <p:grpSpPr>
          <a:xfrm>
            <a:off x="4232275" y="2786063"/>
            <a:ext cx="1936750" cy="787400"/>
            <a:chOff x="2666" y="1755"/>
            <a:chExt cx="1220" cy="496"/>
          </a:xfrm>
        </p:grpSpPr>
        <p:sp>
          <p:nvSpPr>
            <p:cNvPr id="51932" name="Line 733"/>
            <p:cNvSpPr/>
            <p:nvPr/>
          </p:nvSpPr>
          <p:spPr>
            <a:xfrm>
              <a:off x="2666" y="1755"/>
              <a:ext cx="1167" cy="471"/>
            </a:xfrm>
            <a:prstGeom prst="line">
              <a:avLst/>
            </a:prstGeom>
            <a:ln w="9525" cap="flat" cmpd="sng">
              <a:solidFill>
                <a:srgbClr val="000000"/>
              </a:solidFill>
              <a:prstDash val="solid"/>
              <a:round/>
              <a:headEnd type="none" w="med" len="med"/>
              <a:tailEnd type="none" w="med" len="med"/>
            </a:ln>
          </p:spPr>
        </p:sp>
        <p:sp>
          <p:nvSpPr>
            <p:cNvPr id="51933" name="Freeform 734"/>
            <p:cNvSpPr/>
            <p:nvPr/>
          </p:nvSpPr>
          <p:spPr>
            <a:xfrm>
              <a:off x="3818" y="2201"/>
              <a:ext cx="68" cy="50"/>
            </a:xfrm>
            <a:custGeom>
              <a:avLst/>
              <a:gdLst/>
              <a:ahLst/>
              <a:cxnLst>
                <a:cxn ang="0">
                  <a:pos x="0" y="7"/>
                </a:cxn>
                <a:cxn ang="0">
                  <a:pos x="9" y="6"/>
                </a:cxn>
                <a:cxn ang="0">
                  <a:pos x="3" y="0"/>
                </a:cxn>
                <a:cxn ang="0">
                  <a:pos x="0" y="7"/>
                </a:cxn>
              </a:cxnLst>
              <a:pathLst>
                <a:path w="136" h="99">
                  <a:moveTo>
                    <a:pt x="0" y="99"/>
                  </a:moveTo>
                  <a:lnTo>
                    <a:pt x="136" y="93"/>
                  </a:lnTo>
                  <a:lnTo>
                    <a:pt x="49" y="0"/>
                  </a:lnTo>
                  <a:lnTo>
                    <a:pt x="0" y="99"/>
                  </a:lnTo>
                  <a:close/>
                </a:path>
              </a:pathLst>
            </a:custGeom>
            <a:solidFill>
              <a:srgbClr val="000000"/>
            </a:solidFill>
            <a:ln w="9525">
              <a:noFill/>
            </a:ln>
          </p:spPr>
          <p:txBody>
            <a:bodyPr/>
            <a:p>
              <a:endParaRPr lang="zh-CN" altLang="en-US"/>
            </a:p>
          </p:txBody>
        </p:sp>
      </p:grpSp>
      <p:grpSp>
        <p:nvGrpSpPr>
          <p:cNvPr id="51934" name="Group 735"/>
          <p:cNvGrpSpPr/>
          <p:nvPr/>
        </p:nvGrpSpPr>
        <p:grpSpPr>
          <a:xfrm>
            <a:off x="4232275" y="3046413"/>
            <a:ext cx="1936750" cy="788987"/>
            <a:chOff x="2666" y="1919"/>
            <a:chExt cx="1220" cy="497"/>
          </a:xfrm>
        </p:grpSpPr>
        <p:sp>
          <p:nvSpPr>
            <p:cNvPr id="51935" name="Line 736"/>
            <p:cNvSpPr/>
            <p:nvPr/>
          </p:nvSpPr>
          <p:spPr>
            <a:xfrm>
              <a:off x="2666" y="1919"/>
              <a:ext cx="1167" cy="471"/>
            </a:xfrm>
            <a:prstGeom prst="line">
              <a:avLst/>
            </a:prstGeom>
            <a:ln w="9525" cap="flat" cmpd="sng">
              <a:solidFill>
                <a:srgbClr val="000000"/>
              </a:solidFill>
              <a:prstDash val="solid"/>
              <a:round/>
              <a:headEnd type="none" w="med" len="med"/>
              <a:tailEnd type="none" w="med" len="med"/>
            </a:ln>
          </p:spPr>
        </p:sp>
        <p:sp>
          <p:nvSpPr>
            <p:cNvPr id="51936" name="Freeform 737"/>
            <p:cNvSpPr/>
            <p:nvPr/>
          </p:nvSpPr>
          <p:spPr>
            <a:xfrm>
              <a:off x="3818" y="2366"/>
              <a:ext cx="68" cy="50"/>
            </a:xfrm>
            <a:custGeom>
              <a:avLst/>
              <a:gdLst/>
              <a:ahLst/>
              <a:cxnLst>
                <a:cxn ang="0">
                  <a:pos x="0" y="7"/>
                </a:cxn>
                <a:cxn ang="0">
                  <a:pos x="9" y="6"/>
                </a:cxn>
                <a:cxn ang="0">
                  <a:pos x="3" y="0"/>
                </a:cxn>
                <a:cxn ang="0">
                  <a:pos x="0" y="7"/>
                </a:cxn>
              </a:cxnLst>
              <a:pathLst>
                <a:path w="136" h="99">
                  <a:moveTo>
                    <a:pt x="0" y="99"/>
                  </a:moveTo>
                  <a:lnTo>
                    <a:pt x="136" y="92"/>
                  </a:lnTo>
                  <a:lnTo>
                    <a:pt x="49" y="0"/>
                  </a:lnTo>
                  <a:lnTo>
                    <a:pt x="0" y="99"/>
                  </a:lnTo>
                  <a:close/>
                </a:path>
              </a:pathLst>
            </a:custGeom>
            <a:solidFill>
              <a:srgbClr val="000000"/>
            </a:solidFill>
            <a:ln w="9525">
              <a:noFill/>
            </a:ln>
          </p:spPr>
          <p:txBody>
            <a:bodyPr/>
            <a:p>
              <a:endParaRPr lang="zh-CN" altLang="en-US"/>
            </a:p>
          </p:txBody>
        </p:sp>
      </p:grpSp>
      <p:grpSp>
        <p:nvGrpSpPr>
          <p:cNvPr id="51937" name="Group 738"/>
          <p:cNvGrpSpPr/>
          <p:nvPr/>
        </p:nvGrpSpPr>
        <p:grpSpPr>
          <a:xfrm>
            <a:off x="4191000" y="2819400"/>
            <a:ext cx="2012950" cy="609600"/>
            <a:chOff x="2666" y="1755"/>
            <a:chExt cx="1220" cy="548"/>
          </a:xfrm>
        </p:grpSpPr>
        <p:sp>
          <p:nvSpPr>
            <p:cNvPr id="51938" name="Line 739"/>
            <p:cNvSpPr/>
            <p:nvPr/>
          </p:nvSpPr>
          <p:spPr>
            <a:xfrm flipH="1">
              <a:off x="2718" y="1755"/>
              <a:ext cx="1168" cy="523"/>
            </a:xfrm>
            <a:prstGeom prst="line">
              <a:avLst/>
            </a:prstGeom>
            <a:ln w="9525" cap="flat" cmpd="sng">
              <a:solidFill>
                <a:srgbClr val="000000"/>
              </a:solidFill>
              <a:prstDash val="solid"/>
              <a:round/>
              <a:headEnd type="none" w="med" len="med"/>
              <a:tailEnd type="none" w="med" len="med"/>
            </a:ln>
          </p:spPr>
        </p:sp>
        <p:sp>
          <p:nvSpPr>
            <p:cNvPr id="51939" name="Freeform 740"/>
            <p:cNvSpPr/>
            <p:nvPr/>
          </p:nvSpPr>
          <p:spPr>
            <a:xfrm>
              <a:off x="2666" y="2253"/>
              <a:ext cx="67" cy="50"/>
            </a:xfrm>
            <a:custGeom>
              <a:avLst/>
              <a:gdLst/>
              <a:ahLst/>
              <a:cxnLst>
                <a:cxn ang="0">
                  <a:pos x="5" y="0"/>
                </a:cxn>
                <a:cxn ang="0">
                  <a:pos x="0" y="7"/>
                </a:cxn>
                <a:cxn ang="0">
                  <a:pos x="9" y="7"/>
                </a:cxn>
                <a:cxn ang="0">
                  <a:pos x="5" y="0"/>
                </a:cxn>
              </a:cxnLst>
              <a:pathLst>
                <a:path w="134" h="99">
                  <a:moveTo>
                    <a:pt x="80" y="0"/>
                  </a:moveTo>
                  <a:lnTo>
                    <a:pt x="0" y="99"/>
                  </a:lnTo>
                  <a:lnTo>
                    <a:pt x="134" y="99"/>
                  </a:lnTo>
                  <a:lnTo>
                    <a:pt x="80" y="0"/>
                  </a:lnTo>
                  <a:close/>
                </a:path>
              </a:pathLst>
            </a:custGeom>
            <a:solidFill>
              <a:srgbClr val="000000"/>
            </a:solidFill>
            <a:ln w="9525">
              <a:noFill/>
            </a:ln>
          </p:spPr>
          <p:txBody>
            <a:bodyPr/>
            <a:p>
              <a:endParaRPr lang="zh-CN" altLang="en-US"/>
            </a:p>
          </p:txBody>
        </p:sp>
      </p:grpSp>
      <p:grpSp>
        <p:nvGrpSpPr>
          <p:cNvPr id="51940" name="Group 741"/>
          <p:cNvGrpSpPr/>
          <p:nvPr/>
        </p:nvGrpSpPr>
        <p:grpSpPr>
          <a:xfrm>
            <a:off x="4232275" y="3221038"/>
            <a:ext cx="1936750" cy="787400"/>
            <a:chOff x="2666" y="2029"/>
            <a:chExt cx="1220" cy="496"/>
          </a:xfrm>
        </p:grpSpPr>
        <p:sp>
          <p:nvSpPr>
            <p:cNvPr id="51941" name="Line 742"/>
            <p:cNvSpPr/>
            <p:nvPr/>
          </p:nvSpPr>
          <p:spPr>
            <a:xfrm>
              <a:off x="2666" y="2029"/>
              <a:ext cx="1167" cy="471"/>
            </a:xfrm>
            <a:prstGeom prst="line">
              <a:avLst/>
            </a:prstGeom>
            <a:ln w="9525" cap="flat" cmpd="sng">
              <a:solidFill>
                <a:srgbClr val="000000"/>
              </a:solidFill>
              <a:prstDash val="solid"/>
              <a:round/>
              <a:headEnd type="none" w="med" len="med"/>
              <a:tailEnd type="none" w="med" len="med"/>
            </a:ln>
          </p:spPr>
        </p:sp>
        <p:sp>
          <p:nvSpPr>
            <p:cNvPr id="51942" name="Freeform 743"/>
            <p:cNvSpPr/>
            <p:nvPr/>
          </p:nvSpPr>
          <p:spPr>
            <a:xfrm>
              <a:off x="3818" y="2475"/>
              <a:ext cx="68" cy="50"/>
            </a:xfrm>
            <a:custGeom>
              <a:avLst/>
              <a:gdLst/>
              <a:ahLst/>
              <a:cxnLst>
                <a:cxn ang="0">
                  <a:pos x="0" y="7"/>
                </a:cxn>
                <a:cxn ang="0">
                  <a:pos x="9" y="6"/>
                </a:cxn>
                <a:cxn ang="0">
                  <a:pos x="3" y="0"/>
                </a:cxn>
                <a:cxn ang="0">
                  <a:pos x="0" y="7"/>
                </a:cxn>
              </a:cxnLst>
              <a:pathLst>
                <a:path w="136" h="99">
                  <a:moveTo>
                    <a:pt x="0" y="99"/>
                  </a:moveTo>
                  <a:lnTo>
                    <a:pt x="136" y="93"/>
                  </a:lnTo>
                  <a:lnTo>
                    <a:pt x="49" y="0"/>
                  </a:lnTo>
                  <a:lnTo>
                    <a:pt x="0" y="99"/>
                  </a:lnTo>
                  <a:close/>
                </a:path>
              </a:pathLst>
            </a:custGeom>
            <a:solidFill>
              <a:srgbClr val="000000"/>
            </a:solidFill>
            <a:ln w="9525">
              <a:noFill/>
            </a:ln>
          </p:spPr>
          <p:txBody>
            <a:bodyPr/>
            <a:p>
              <a:endParaRPr lang="zh-CN" altLang="en-US"/>
            </a:p>
          </p:txBody>
        </p:sp>
      </p:grpSp>
      <p:grpSp>
        <p:nvGrpSpPr>
          <p:cNvPr id="51943" name="Group 744"/>
          <p:cNvGrpSpPr/>
          <p:nvPr/>
        </p:nvGrpSpPr>
        <p:grpSpPr>
          <a:xfrm>
            <a:off x="4232275" y="3656013"/>
            <a:ext cx="1741488" cy="700087"/>
            <a:chOff x="2666" y="2303"/>
            <a:chExt cx="1097" cy="441"/>
          </a:xfrm>
        </p:grpSpPr>
        <p:sp>
          <p:nvSpPr>
            <p:cNvPr id="51944" name="Line 745"/>
            <p:cNvSpPr/>
            <p:nvPr/>
          </p:nvSpPr>
          <p:spPr>
            <a:xfrm>
              <a:off x="2666" y="2303"/>
              <a:ext cx="1044" cy="416"/>
            </a:xfrm>
            <a:prstGeom prst="line">
              <a:avLst/>
            </a:prstGeom>
            <a:ln w="9525" cap="flat" cmpd="sng">
              <a:solidFill>
                <a:srgbClr val="0000FF"/>
              </a:solidFill>
              <a:prstDash val="solid"/>
              <a:round/>
              <a:headEnd type="none" w="med" len="med"/>
              <a:tailEnd type="none" w="med" len="med"/>
            </a:ln>
          </p:spPr>
        </p:sp>
        <p:sp>
          <p:nvSpPr>
            <p:cNvPr id="51945" name="Freeform 746"/>
            <p:cNvSpPr/>
            <p:nvPr/>
          </p:nvSpPr>
          <p:spPr>
            <a:xfrm>
              <a:off x="3696" y="2695"/>
              <a:ext cx="67" cy="49"/>
            </a:xfrm>
            <a:custGeom>
              <a:avLst/>
              <a:gdLst/>
              <a:ahLst/>
              <a:cxnLst>
                <a:cxn ang="0">
                  <a:pos x="0" y="6"/>
                </a:cxn>
                <a:cxn ang="0">
                  <a:pos x="8" y="5"/>
                </a:cxn>
                <a:cxn ang="0">
                  <a:pos x="3" y="0"/>
                </a:cxn>
                <a:cxn ang="0">
                  <a:pos x="0" y="6"/>
                </a:cxn>
              </a:cxnLst>
              <a:pathLst>
                <a:path w="136" h="100">
                  <a:moveTo>
                    <a:pt x="0" y="100"/>
                  </a:moveTo>
                  <a:lnTo>
                    <a:pt x="136" y="93"/>
                  </a:lnTo>
                  <a:lnTo>
                    <a:pt x="48" y="0"/>
                  </a:lnTo>
                  <a:lnTo>
                    <a:pt x="0" y="100"/>
                  </a:lnTo>
                  <a:close/>
                </a:path>
              </a:pathLst>
            </a:custGeom>
            <a:solidFill>
              <a:srgbClr val="0000FF"/>
            </a:solidFill>
            <a:ln w="9525">
              <a:noFill/>
            </a:ln>
          </p:spPr>
          <p:txBody>
            <a:bodyPr/>
            <a:p>
              <a:endParaRPr lang="zh-CN" altLang="en-US"/>
            </a:p>
          </p:txBody>
        </p:sp>
      </p:grpSp>
      <p:grpSp>
        <p:nvGrpSpPr>
          <p:cNvPr id="51946" name="Group 747"/>
          <p:cNvGrpSpPr/>
          <p:nvPr/>
        </p:nvGrpSpPr>
        <p:grpSpPr>
          <a:xfrm>
            <a:off x="4232275" y="3860800"/>
            <a:ext cx="1614488" cy="668338"/>
            <a:chOff x="2666" y="2432"/>
            <a:chExt cx="1017" cy="421"/>
          </a:xfrm>
        </p:grpSpPr>
        <p:sp>
          <p:nvSpPr>
            <p:cNvPr id="51947" name="Line 748"/>
            <p:cNvSpPr/>
            <p:nvPr/>
          </p:nvSpPr>
          <p:spPr>
            <a:xfrm>
              <a:off x="2666" y="2432"/>
              <a:ext cx="964" cy="396"/>
            </a:xfrm>
            <a:prstGeom prst="line">
              <a:avLst/>
            </a:prstGeom>
            <a:ln w="9525" cap="flat" cmpd="sng">
              <a:solidFill>
                <a:srgbClr val="0000FF"/>
              </a:solidFill>
              <a:prstDash val="solid"/>
              <a:round/>
              <a:headEnd type="none" w="med" len="med"/>
              <a:tailEnd type="none" w="med" len="med"/>
            </a:ln>
          </p:spPr>
        </p:sp>
        <p:sp>
          <p:nvSpPr>
            <p:cNvPr id="51948" name="Freeform 749"/>
            <p:cNvSpPr/>
            <p:nvPr/>
          </p:nvSpPr>
          <p:spPr>
            <a:xfrm>
              <a:off x="3615" y="2803"/>
              <a:ext cx="68" cy="50"/>
            </a:xfrm>
            <a:custGeom>
              <a:avLst/>
              <a:gdLst/>
              <a:ahLst/>
              <a:cxnLst>
                <a:cxn ang="0">
                  <a:pos x="0" y="7"/>
                </a:cxn>
                <a:cxn ang="0">
                  <a:pos x="9" y="6"/>
                </a:cxn>
                <a:cxn ang="0">
                  <a:pos x="3" y="0"/>
                </a:cxn>
                <a:cxn ang="0">
                  <a:pos x="0" y="7"/>
                </a:cxn>
              </a:cxnLst>
              <a:pathLst>
                <a:path w="136" h="99">
                  <a:moveTo>
                    <a:pt x="0" y="99"/>
                  </a:moveTo>
                  <a:lnTo>
                    <a:pt x="136" y="94"/>
                  </a:lnTo>
                  <a:lnTo>
                    <a:pt x="51" y="0"/>
                  </a:lnTo>
                  <a:lnTo>
                    <a:pt x="0" y="99"/>
                  </a:lnTo>
                  <a:close/>
                </a:path>
              </a:pathLst>
            </a:custGeom>
            <a:solidFill>
              <a:srgbClr val="0000FF"/>
            </a:solidFill>
            <a:ln w="9525">
              <a:noFill/>
            </a:ln>
          </p:spPr>
          <p:txBody>
            <a:bodyPr/>
            <a:p>
              <a:endParaRPr lang="zh-CN" altLang="en-US"/>
            </a:p>
          </p:txBody>
        </p:sp>
      </p:grpSp>
      <p:grpSp>
        <p:nvGrpSpPr>
          <p:cNvPr id="51949" name="Group 750"/>
          <p:cNvGrpSpPr/>
          <p:nvPr/>
        </p:nvGrpSpPr>
        <p:grpSpPr>
          <a:xfrm>
            <a:off x="4267200" y="4038600"/>
            <a:ext cx="1614488" cy="698500"/>
            <a:chOff x="2666" y="2522"/>
            <a:chExt cx="1017" cy="440"/>
          </a:xfrm>
        </p:grpSpPr>
        <p:sp>
          <p:nvSpPr>
            <p:cNvPr id="51950" name="Line 751"/>
            <p:cNvSpPr/>
            <p:nvPr/>
          </p:nvSpPr>
          <p:spPr>
            <a:xfrm>
              <a:off x="2666" y="2522"/>
              <a:ext cx="964" cy="415"/>
            </a:xfrm>
            <a:prstGeom prst="line">
              <a:avLst/>
            </a:prstGeom>
            <a:ln w="9525" cap="flat" cmpd="sng">
              <a:solidFill>
                <a:srgbClr val="0000FF"/>
              </a:solidFill>
              <a:prstDash val="solid"/>
              <a:round/>
              <a:headEnd type="none" w="med" len="med"/>
              <a:tailEnd type="none" w="med" len="med"/>
            </a:ln>
          </p:spPr>
        </p:sp>
        <p:sp>
          <p:nvSpPr>
            <p:cNvPr id="51951" name="Freeform 752"/>
            <p:cNvSpPr/>
            <p:nvPr/>
          </p:nvSpPr>
          <p:spPr>
            <a:xfrm>
              <a:off x="3615" y="2912"/>
              <a:ext cx="68" cy="50"/>
            </a:xfrm>
            <a:custGeom>
              <a:avLst/>
              <a:gdLst/>
              <a:ahLst/>
              <a:cxnLst>
                <a:cxn ang="0">
                  <a:pos x="0" y="7"/>
                </a:cxn>
                <a:cxn ang="0">
                  <a:pos x="9" y="6"/>
                </a:cxn>
                <a:cxn ang="0">
                  <a:pos x="3" y="0"/>
                </a:cxn>
                <a:cxn ang="0">
                  <a:pos x="0" y="7"/>
                </a:cxn>
              </a:cxnLst>
              <a:pathLst>
                <a:path w="136" h="100">
                  <a:moveTo>
                    <a:pt x="0" y="100"/>
                  </a:moveTo>
                  <a:lnTo>
                    <a:pt x="136" y="96"/>
                  </a:lnTo>
                  <a:lnTo>
                    <a:pt x="52" y="0"/>
                  </a:lnTo>
                  <a:lnTo>
                    <a:pt x="0" y="100"/>
                  </a:lnTo>
                  <a:close/>
                </a:path>
              </a:pathLst>
            </a:custGeom>
            <a:solidFill>
              <a:srgbClr val="0000FF"/>
            </a:solidFill>
            <a:ln w="9525">
              <a:noFill/>
            </a:ln>
          </p:spPr>
          <p:txBody>
            <a:bodyPr/>
            <a:p>
              <a:endParaRPr lang="zh-CN" altLang="en-US"/>
            </a:p>
          </p:txBody>
        </p:sp>
      </p:grpSp>
      <p:grpSp>
        <p:nvGrpSpPr>
          <p:cNvPr id="51952" name="Group 753"/>
          <p:cNvGrpSpPr/>
          <p:nvPr/>
        </p:nvGrpSpPr>
        <p:grpSpPr>
          <a:xfrm>
            <a:off x="4232275" y="4295775"/>
            <a:ext cx="1614488" cy="668338"/>
            <a:chOff x="2666" y="2706"/>
            <a:chExt cx="1017" cy="421"/>
          </a:xfrm>
        </p:grpSpPr>
        <p:sp>
          <p:nvSpPr>
            <p:cNvPr id="51953" name="Line 754"/>
            <p:cNvSpPr/>
            <p:nvPr/>
          </p:nvSpPr>
          <p:spPr>
            <a:xfrm>
              <a:off x="2666" y="2706"/>
              <a:ext cx="964" cy="396"/>
            </a:xfrm>
            <a:prstGeom prst="line">
              <a:avLst/>
            </a:prstGeom>
            <a:ln w="9525" cap="flat" cmpd="sng">
              <a:solidFill>
                <a:srgbClr val="0000FF"/>
              </a:solidFill>
              <a:prstDash val="solid"/>
              <a:round/>
              <a:headEnd type="none" w="med" len="med"/>
              <a:tailEnd type="none" w="med" len="med"/>
            </a:ln>
          </p:spPr>
        </p:sp>
        <p:sp>
          <p:nvSpPr>
            <p:cNvPr id="51954" name="Freeform 755"/>
            <p:cNvSpPr/>
            <p:nvPr/>
          </p:nvSpPr>
          <p:spPr>
            <a:xfrm>
              <a:off x="3615" y="3077"/>
              <a:ext cx="68" cy="50"/>
            </a:xfrm>
            <a:custGeom>
              <a:avLst/>
              <a:gdLst/>
              <a:ahLst/>
              <a:cxnLst>
                <a:cxn ang="0">
                  <a:pos x="0" y="7"/>
                </a:cxn>
                <a:cxn ang="0">
                  <a:pos x="9" y="6"/>
                </a:cxn>
                <a:cxn ang="0">
                  <a:pos x="3" y="0"/>
                </a:cxn>
                <a:cxn ang="0">
                  <a:pos x="0" y="7"/>
                </a:cxn>
              </a:cxnLst>
              <a:pathLst>
                <a:path w="136" h="99">
                  <a:moveTo>
                    <a:pt x="0" y="99"/>
                  </a:moveTo>
                  <a:lnTo>
                    <a:pt x="136" y="94"/>
                  </a:lnTo>
                  <a:lnTo>
                    <a:pt x="51" y="0"/>
                  </a:lnTo>
                  <a:lnTo>
                    <a:pt x="0" y="99"/>
                  </a:lnTo>
                  <a:close/>
                </a:path>
              </a:pathLst>
            </a:custGeom>
            <a:solidFill>
              <a:srgbClr val="0000FF"/>
            </a:solidFill>
            <a:ln w="9525">
              <a:noFill/>
            </a:ln>
          </p:spPr>
          <p:txBody>
            <a:bodyPr/>
            <a:p>
              <a:endParaRPr lang="zh-CN" altLang="en-US"/>
            </a:p>
          </p:txBody>
        </p:sp>
      </p:grpSp>
      <p:grpSp>
        <p:nvGrpSpPr>
          <p:cNvPr id="51955" name="Group 756"/>
          <p:cNvGrpSpPr/>
          <p:nvPr/>
        </p:nvGrpSpPr>
        <p:grpSpPr>
          <a:xfrm>
            <a:off x="4232275" y="4470400"/>
            <a:ext cx="1549400" cy="666750"/>
            <a:chOff x="2666" y="2816"/>
            <a:chExt cx="976" cy="420"/>
          </a:xfrm>
        </p:grpSpPr>
        <p:sp>
          <p:nvSpPr>
            <p:cNvPr id="51956" name="Line 757"/>
            <p:cNvSpPr/>
            <p:nvPr/>
          </p:nvSpPr>
          <p:spPr>
            <a:xfrm>
              <a:off x="2666" y="2816"/>
              <a:ext cx="923" cy="395"/>
            </a:xfrm>
            <a:prstGeom prst="line">
              <a:avLst/>
            </a:prstGeom>
            <a:ln w="9525" cap="flat" cmpd="sng">
              <a:solidFill>
                <a:srgbClr val="0000FF"/>
              </a:solidFill>
              <a:prstDash val="solid"/>
              <a:round/>
              <a:headEnd type="none" w="med" len="med"/>
              <a:tailEnd type="none" w="med" len="med"/>
            </a:ln>
          </p:spPr>
        </p:sp>
        <p:sp>
          <p:nvSpPr>
            <p:cNvPr id="51957" name="Freeform 758"/>
            <p:cNvSpPr/>
            <p:nvPr/>
          </p:nvSpPr>
          <p:spPr>
            <a:xfrm>
              <a:off x="3574" y="3186"/>
              <a:ext cx="68" cy="50"/>
            </a:xfrm>
            <a:custGeom>
              <a:avLst/>
              <a:gdLst/>
              <a:ahLst/>
              <a:cxnLst>
                <a:cxn ang="0">
                  <a:pos x="0" y="7"/>
                </a:cxn>
                <a:cxn ang="0">
                  <a:pos x="9" y="6"/>
                </a:cxn>
                <a:cxn ang="0">
                  <a:pos x="4" y="0"/>
                </a:cxn>
                <a:cxn ang="0">
                  <a:pos x="0" y="7"/>
                </a:cxn>
              </a:cxnLst>
              <a:pathLst>
                <a:path w="135" h="100">
                  <a:moveTo>
                    <a:pt x="0" y="100"/>
                  </a:moveTo>
                  <a:lnTo>
                    <a:pt x="135" y="96"/>
                  </a:lnTo>
                  <a:lnTo>
                    <a:pt x="52" y="0"/>
                  </a:lnTo>
                  <a:lnTo>
                    <a:pt x="0" y="100"/>
                  </a:lnTo>
                  <a:close/>
                </a:path>
              </a:pathLst>
            </a:custGeom>
            <a:solidFill>
              <a:srgbClr val="0000FF"/>
            </a:solidFill>
            <a:ln w="9525">
              <a:noFill/>
            </a:ln>
          </p:spPr>
          <p:txBody>
            <a:bodyPr/>
            <a:p>
              <a:endParaRPr lang="zh-CN" altLang="en-US"/>
            </a:p>
          </p:txBody>
        </p:sp>
      </p:grpSp>
      <p:grpSp>
        <p:nvGrpSpPr>
          <p:cNvPr id="51958" name="Group 759"/>
          <p:cNvGrpSpPr/>
          <p:nvPr/>
        </p:nvGrpSpPr>
        <p:grpSpPr>
          <a:xfrm>
            <a:off x="4232275" y="4699000"/>
            <a:ext cx="1549400" cy="614363"/>
            <a:chOff x="2666" y="2960"/>
            <a:chExt cx="976" cy="387"/>
          </a:xfrm>
        </p:grpSpPr>
        <p:sp>
          <p:nvSpPr>
            <p:cNvPr id="51959" name="Line 760"/>
            <p:cNvSpPr/>
            <p:nvPr/>
          </p:nvSpPr>
          <p:spPr>
            <a:xfrm>
              <a:off x="2666" y="2960"/>
              <a:ext cx="922" cy="362"/>
            </a:xfrm>
            <a:prstGeom prst="line">
              <a:avLst/>
            </a:prstGeom>
            <a:ln w="9525" cap="flat" cmpd="sng">
              <a:solidFill>
                <a:srgbClr val="0000FF"/>
              </a:solidFill>
              <a:prstDash val="solid"/>
              <a:round/>
              <a:headEnd type="none" w="med" len="med"/>
              <a:tailEnd type="none" w="med" len="med"/>
            </a:ln>
          </p:spPr>
        </p:sp>
        <p:sp>
          <p:nvSpPr>
            <p:cNvPr id="51960" name="Freeform 761"/>
            <p:cNvSpPr/>
            <p:nvPr/>
          </p:nvSpPr>
          <p:spPr>
            <a:xfrm>
              <a:off x="3574" y="3297"/>
              <a:ext cx="68" cy="50"/>
            </a:xfrm>
            <a:custGeom>
              <a:avLst/>
              <a:gdLst/>
              <a:ahLst/>
              <a:cxnLst>
                <a:cxn ang="0">
                  <a:pos x="0" y="7"/>
                </a:cxn>
                <a:cxn ang="0">
                  <a:pos x="9" y="6"/>
                </a:cxn>
                <a:cxn ang="0">
                  <a:pos x="3" y="0"/>
                </a:cxn>
                <a:cxn ang="0">
                  <a:pos x="0" y="7"/>
                </a:cxn>
              </a:cxnLst>
              <a:pathLst>
                <a:path w="135" h="99">
                  <a:moveTo>
                    <a:pt x="0" y="99"/>
                  </a:moveTo>
                  <a:lnTo>
                    <a:pt x="135" y="92"/>
                  </a:lnTo>
                  <a:lnTo>
                    <a:pt x="48" y="0"/>
                  </a:lnTo>
                  <a:lnTo>
                    <a:pt x="0" y="99"/>
                  </a:lnTo>
                  <a:close/>
                </a:path>
              </a:pathLst>
            </a:custGeom>
            <a:solidFill>
              <a:srgbClr val="0000FF"/>
            </a:solidFill>
            <a:ln w="9525">
              <a:noFill/>
            </a:ln>
          </p:spPr>
          <p:txBody>
            <a:bodyPr/>
            <a:p>
              <a:endParaRPr lang="zh-CN" altLang="en-US"/>
            </a:p>
          </p:txBody>
        </p:sp>
      </p:grpSp>
      <p:grpSp>
        <p:nvGrpSpPr>
          <p:cNvPr id="51961" name="Group 762"/>
          <p:cNvGrpSpPr/>
          <p:nvPr/>
        </p:nvGrpSpPr>
        <p:grpSpPr>
          <a:xfrm>
            <a:off x="4232275" y="3394075"/>
            <a:ext cx="1614488" cy="698500"/>
            <a:chOff x="2666" y="2138"/>
            <a:chExt cx="1017" cy="440"/>
          </a:xfrm>
        </p:grpSpPr>
        <p:sp>
          <p:nvSpPr>
            <p:cNvPr id="51962" name="Line 763"/>
            <p:cNvSpPr/>
            <p:nvPr/>
          </p:nvSpPr>
          <p:spPr>
            <a:xfrm>
              <a:off x="2666" y="2138"/>
              <a:ext cx="964" cy="415"/>
            </a:xfrm>
            <a:prstGeom prst="line">
              <a:avLst/>
            </a:prstGeom>
            <a:ln w="9525" cap="flat" cmpd="sng">
              <a:solidFill>
                <a:srgbClr val="0000FF"/>
              </a:solidFill>
              <a:prstDash val="solid"/>
              <a:round/>
              <a:headEnd type="none" w="med" len="med"/>
              <a:tailEnd type="none" w="med" len="med"/>
            </a:ln>
          </p:spPr>
        </p:sp>
        <p:sp>
          <p:nvSpPr>
            <p:cNvPr id="51963" name="Freeform 764"/>
            <p:cNvSpPr/>
            <p:nvPr/>
          </p:nvSpPr>
          <p:spPr>
            <a:xfrm>
              <a:off x="3615" y="2529"/>
              <a:ext cx="68" cy="49"/>
            </a:xfrm>
            <a:custGeom>
              <a:avLst/>
              <a:gdLst/>
              <a:ahLst/>
              <a:cxnLst>
                <a:cxn ang="0">
                  <a:pos x="0" y="6"/>
                </a:cxn>
                <a:cxn ang="0">
                  <a:pos x="9" y="5"/>
                </a:cxn>
                <a:cxn ang="0">
                  <a:pos x="3" y="0"/>
                </a:cxn>
                <a:cxn ang="0">
                  <a:pos x="0" y="6"/>
                </a:cxn>
              </a:cxnLst>
              <a:pathLst>
                <a:path w="136" h="100">
                  <a:moveTo>
                    <a:pt x="0" y="100"/>
                  </a:moveTo>
                  <a:lnTo>
                    <a:pt x="136" y="96"/>
                  </a:lnTo>
                  <a:lnTo>
                    <a:pt x="52" y="0"/>
                  </a:lnTo>
                  <a:lnTo>
                    <a:pt x="0" y="100"/>
                  </a:lnTo>
                  <a:close/>
                </a:path>
              </a:pathLst>
            </a:custGeom>
            <a:solidFill>
              <a:srgbClr val="0000FF"/>
            </a:solidFill>
            <a:ln w="9525">
              <a:noFill/>
            </a:ln>
          </p:spPr>
          <p:txBody>
            <a:bodyPr/>
            <a:p>
              <a:endParaRPr lang="zh-CN" altLang="en-US"/>
            </a:p>
          </p:txBody>
        </p:sp>
      </p:grpSp>
      <p:grpSp>
        <p:nvGrpSpPr>
          <p:cNvPr id="51964" name="Group 765"/>
          <p:cNvGrpSpPr/>
          <p:nvPr/>
        </p:nvGrpSpPr>
        <p:grpSpPr>
          <a:xfrm>
            <a:off x="4267200" y="2959100"/>
            <a:ext cx="1901825" cy="698500"/>
            <a:chOff x="2666" y="1864"/>
            <a:chExt cx="1220" cy="548"/>
          </a:xfrm>
        </p:grpSpPr>
        <p:sp>
          <p:nvSpPr>
            <p:cNvPr id="51965" name="Line 766"/>
            <p:cNvSpPr/>
            <p:nvPr/>
          </p:nvSpPr>
          <p:spPr>
            <a:xfrm flipH="1">
              <a:off x="2718" y="1864"/>
              <a:ext cx="1168" cy="524"/>
            </a:xfrm>
            <a:prstGeom prst="line">
              <a:avLst/>
            </a:prstGeom>
            <a:ln w="9525" cap="flat" cmpd="sng">
              <a:solidFill>
                <a:srgbClr val="000000"/>
              </a:solidFill>
              <a:prstDash val="solid"/>
              <a:round/>
              <a:headEnd type="none" w="med" len="med"/>
              <a:tailEnd type="none" w="med" len="med"/>
            </a:ln>
          </p:spPr>
        </p:sp>
        <p:sp>
          <p:nvSpPr>
            <p:cNvPr id="51966" name="Freeform 767"/>
            <p:cNvSpPr/>
            <p:nvPr/>
          </p:nvSpPr>
          <p:spPr>
            <a:xfrm>
              <a:off x="2666" y="2362"/>
              <a:ext cx="67" cy="50"/>
            </a:xfrm>
            <a:custGeom>
              <a:avLst/>
              <a:gdLst/>
              <a:ahLst/>
              <a:cxnLst>
                <a:cxn ang="0">
                  <a:pos x="5" y="0"/>
                </a:cxn>
                <a:cxn ang="0">
                  <a:pos x="0" y="7"/>
                </a:cxn>
                <a:cxn ang="0">
                  <a:pos x="9" y="7"/>
                </a:cxn>
                <a:cxn ang="0">
                  <a:pos x="5" y="0"/>
                </a:cxn>
              </a:cxnLst>
              <a:pathLst>
                <a:path w="134" h="99">
                  <a:moveTo>
                    <a:pt x="80" y="0"/>
                  </a:moveTo>
                  <a:lnTo>
                    <a:pt x="0" y="99"/>
                  </a:lnTo>
                  <a:lnTo>
                    <a:pt x="134" y="99"/>
                  </a:lnTo>
                  <a:lnTo>
                    <a:pt x="80" y="0"/>
                  </a:lnTo>
                  <a:close/>
                </a:path>
              </a:pathLst>
            </a:custGeom>
            <a:solidFill>
              <a:srgbClr val="000000"/>
            </a:solidFill>
            <a:ln w="9525">
              <a:noFill/>
            </a:ln>
          </p:spPr>
          <p:txBody>
            <a:bodyPr/>
            <a:p>
              <a:endParaRPr lang="zh-CN" altLang="en-US"/>
            </a:p>
          </p:txBody>
        </p:sp>
      </p:grpSp>
      <p:grpSp>
        <p:nvGrpSpPr>
          <p:cNvPr id="51967" name="Group 768"/>
          <p:cNvGrpSpPr/>
          <p:nvPr/>
        </p:nvGrpSpPr>
        <p:grpSpPr>
          <a:xfrm>
            <a:off x="4267200" y="3124200"/>
            <a:ext cx="1936750" cy="762000"/>
            <a:chOff x="2666" y="1974"/>
            <a:chExt cx="1220" cy="548"/>
          </a:xfrm>
        </p:grpSpPr>
        <p:sp>
          <p:nvSpPr>
            <p:cNvPr id="51968" name="Line 769"/>
            <p:cNvSpPr/>
            <p:nvPr/>
          </p:nvSpPr>
          <p:spPr>
            <a:xfrm flipH="1">
              <a:off x="2718" y="1974"/>
              <a:ext cx="1168" cy="523"/>
            </a:xfrm>
            <a:prstGeom prst="line">
              <a:avLst/>
            </a:prstGeom>
            <a:ln w="9525" cap="flat" cmpd="sng">
              <a:solidFill>
                <a:srgbClr val="000000"/>
              </a:solidFill>
              <a:prstDash val="solid"/>
              <a:round/>
              <a:headEnd type="none" w="med" len="med"/>
              <a:tailEnd type="none" w="med" len="med"/>
            </a:ln>
          </p:spPr>
        </p:sp>
        <p:sp>
          <p:nvSpPr>
            <p:cNvPr id="51969" name="Freeform 770"/>
            <p:cNvSpPr/>
            <p:nvPr/>
          </p:nvSpPr>
          <p:spPr>
            <a:xfrm>
              <a:off x="2666" y="2472"/>
              <a:ext cx="67" cy="50"/>
            </a:xfrm>
            <a:custGeom>
              <a:avLst/>
              <a:gdLst/>
              <a:ahLst/>
              <a:cxnLst>
                <a:cxn ang="0">
                  <a:pos x="5" y="0"/>
                </a:cxn>
                <a:cxn ang="0">
                  <a:pos x="0" y="7"/>
                </a:cxn>
                <a:cxn ang="0">
                  <a:pos x="9" y="7"/>
                </a:cxn>
                <a:cxn ang="0">
                  <a:pos x="5" y="0"/>
                </a:cxn>
              </a:cxnLst>
              <a:pathLst>
                <a:path w="134" h="100">
                  <a:moveTo>
                    <a:pt x="80" y="0"/>
                  </a:moveTo>
                  <a:lnTo>
                    <a:pt x="0" y="100"/>
                  </a:lnTo>
                  <a:lnTo>
                    <a:pt x="134" y="100"/>
                  </a:lnTo>
                  <a:lnTo>
                    <a:pt x="80" y="0"/>
                  </a:lnTo>
                  <a:close/>
                </a:path>
              </a:pathLst>
            </a:custGeom>
            <a:solidFill>
              <a:srgbClr val="000000"/>
            </a:solidFill>
            <a:ln w="9525">
              <a:noFill/>
            </a:ln>
          </p:spPr>
          <p:txBody>
            <a:bodyPr/>
            <a:p>
              <a:endParaRPr lang="zh-CN" altLang="en-US"/>
            </a:p>
          </p:txBody>
        </p:sp>
      </p:grpSp>
      <p:grpSp>
        <p:nvGrpSpPr>
          <p:cNvPr id="51970" name="Group 771"/>
          <p:cNvGrpSpPr/>
          <p:nvPr/>
        </p:nvGrpSpPr>
        <p:grpSpPr>
          <a:xfrm>
            <a:off x="4267200" y="3394075"/>
            <a:ext cx="1836738" cy="720725"/>
            <a:chOff x="2626" y="2138"/>
            <a:chExt cx="1219" cy="548"/>
          </a:xfrm>
        </p:grpSpPr>
        <p:sp>
          <p:nvSpPr>
            <p:cNvPr id="51971" name="Line 772"/>
            <p:cNvSpPr/>
            <p:nvPr/>
          </p:nvSpPr>
          <p:spPr>
            <a:xfrm flipH="1">
              <a:off x="2678" y="2138"/>
              <a:ext cx="1167" cy="524"/>
            </a:xfrm>
            <a:prstGeom prst="line">
              <a:avLst/>
            </a:prstGeom>
            <a:ln w="9525" cap="flat" cmpd="sng">
              <a:solidFill>
                <a:srgbClr val="000000"/>
              </a:solidFill>
              <a:prstDash val="solid"/>
              <a:round/>
              <a:headEnd type="none" w="med" len="med"/>
              <a:tailEnd type="none" w="med" len="med"/>
            </a:ln>
          </p:spPr>
        </p:sp>
        <p:sp>
          <p:nvSpPr>
            <p:cNvPr id="51972" name="Freeform 773"/>
            <p:cNvSpPr/>
            <p:nvPr/>
          </p:nvSpPr>
          <p:spPr>
            <a:xfrm>
              <a:off x="2626" y="2636"/>
              <a:ext cx="66" cy="50"/>
            </a:xfrm>
            <a:custGeom>
              <a:avLst/>
              <a:gdLst/>
              <a:ahLst/>
              <a:cxnLst>
                <a:cxn ang="0">
                  <a:pos x="4" y="0"/>
                </a:cxn>
                <a:cxn ang="0">
                  <a:pos x="0" y="7"/>
                </a:cxn>
                <a:cxn ang="0">
                  <a:pos x="8" y="7"/>
                </a:cxn>
                <a:cxn ang="0">
                  <a:pos x="4" y="0"/>
                </a:cxn>
              </a:cxnLst>
              <a:pathLst>
                <a:path w="134" h="99">
                  <a:moveTo>
                    <a:pt x="80" y="0"/>
                  </a:moveTo>
                  <a:lnTo>
                    <a:pt x="0" y="99"/>
                  </a:lnTo>
                  <a:lnTo>
                    <a:pt x="134" y="99"/>
                  </a:lnTo>
                  <a:lnTo>
                    <a:pt x="80" y="0"/>
                  </a:lnTo>
                  <a:close/>
                </a:path>
              </a:pathLst>
            </a:custGeom>
            <a:solidFill>
              <a:srgbClr val="000000"/>
            </a:solidFill>
            <a:ln w="9525">
              <a:noFill/>
            </a:ln>
          </p:spPr>
          <p:txBody>
            <a:bodyPr/>
            <a:p>
              <a:endParaRPr lang="zh-CN" altLang="en-US"/>
            </a:p>
          </p:txBody>
        </p:sp>
      </p:grpSp>
      <p:grpSp>
        <p:nvGrpSpPr>
          <p:cNvPr id="51973" name="Group 774"/>
          <p:cNvGrpSpPr/>
          <p:nvPr/>
        </p:nvGrpSpPr>
        <p:grpSpPr>
          <a:xfrm>
            <a:off x="4191000" y="3568700"/>
            <a:ext cx="1978025" cy="774700"/>
            <a:chOff x="2666" y="2248"/>
            <a:chExt cx="1220" cy="548"/>
          </a:xfrm>
        </p:grpSpPr>
        <p:sp>
          <p:nvSpPr>
            <p:cNvPr id="51974" name="Line 775"/>
            <p:cNvSpPr/>
            <p:nvPr/>
          </p:nvSpPr>
          <p:spPr>
            <a:xfrm flipH="1">
              <a:off x="2718" y="2248"/>
              <a:ext cx="1168" cy="523"/>
            </a:xfrm>
            <a:prstGeom prst="line">
              <a:avLst/>
            </a:prstGeom>
            <a:ln w="9525" cap="flat" cmpd="sng">
              <a:solidFill>
                <a:srgbClr val="000000"/>
              </a:solidFill>
              <a:prstDash val="solid"/>
              <a:round/>
              <a:headEnd type="none" w="med" len="med"/>
              <a:tailEnd type="none" w="med" len="med"/>
            </a:ln>
          </p:spPr>
        </p:sp>
        <p:sp>
          <p:nvSpPr>
            <p:cNvPr id="51975" name="Freeform 776"/>
            <p:cNvSpPr/>
            <p:nvPr/>
          </p:nvSpPr>
          <p:spPr>
            <a:xfrm>
              <a:off x="2666" y="2746"/>
              <a:ext cx="67" cy="50"/>
            </a:xfrm>
            <a:custGeom>
              <a:avLst/>
              <a:gdLst/>
              <a:ahLst/>
              <a:cxnLst>
                <a:cxn ang="0">
                  <a:pos x="5" y="0"/>
                </a:cxn>
                <a:cxn ang="0">
                  <a:pos x="0" y="7"/>
                </a:cxn>
                <a:cxn ang="0">
                  <a:pos x="9" y="7"/>
                </a:cxn>
                <a:cxn ang="0">
                  <a:pos x="5" y="0"/>
                </a:cxn>
              </a:cxnLst>
              <a:pathLst>
                <a:path w="134" h="100">
                  <a:moveTo>
                    <a:pt x="80" y="0"/>
                  </a:moveTo>
                  <a:lnTo>
                    <a:pt x="0" y="100"/>
                  </a:lnTo>
                  <a:lnTo>
                    <a:pt x="134" y="100"/>
                  </a:lnTo>
                  <a:lnTo>
                    <a:pt x="80" y="0"/>
                  </a:lnTo>
                  <a:close/>
                </a:path>
              </a:pathLst>
            </a:custGeom>
            <a:solidFill>
              <a:srgbClr val="000000"/>
            </a:solidFill>
            <a:ln w="9525">
              <a:noFill/>
            </a:ln>
          </p:spPr>
          <p:txBody>
            <a:bodyPr/>
            <a:p>
              <a:endParaRPr lang="zh-CN" altLang="en-US"/>
            </a:p>
          </p:txBody>
        </p:sp>
      </p:grpSp>
      <p:grpSp>
        <p:nvGrpSpPr>
          <p:cNvPr id="51976" name="Group 777"/>
          <p:cNvGrpSpPr/>
          <p:nvPr/>
        </p:nvGrpSpPr>
        <p:grpSpPr>
          <a:xfrm>
            <a:off x="4267200" y="3810000"/>
            <a:ext cx="1981200" cy="717550"/>
            <a:chOff x="2666" y="2357"/>
            <a:chExt cx="1220" cy="548"/>
          </a:xfrm>
        </p:grpSpPr>
        <p:sp>
          <p:nvSpPr>
            <p:cNvPr id="51977" name="Line 778"/>
            <p:cNvSpPr/>
            <p:nvPr/>
          </p:nvSpPr>
          <p:spPr>
            <a:xfrm flipH="1">
              <a:off x="2718" y="2357"/>
              <a:ext cx="1168" cy="524"/>
            </a:xfrm>
            <a:prstGeom prst="line">
              <a:avLst/>
            </a:prstGeom>
            <a:ln w="9525" cap="flat" cmpd="sng">
              <a:solidFill>
                <a:srgbClr val="000000"/>
              </a:solidFill>
              <a:prstDash val="solid"/>
              <a:round/>
              <a:headEnd type="none" w="med" len="med"/>
              <a:tailEnd type="none" w="med" len="med"/>
            </a:ln>
          </p:spPr>
        </p:sp>
        <p:sp>
          <p:nvSpPr>
            <p:cNvPr id="51978" name="Freeform 779"/>
            <p:cNvSpPr/>
            <p:nvPr/>
          </p:nvSpPr>
          <p:spPr>
            <a:xfrm>
              <a:off x="2666" y="2856"/>
              <a:ext cx="67" cy="49"/>
            </a:xfrm>
            <a:custGeom>
              <a:avLst/>
              <a:gdLst/>
              <a:ahLst/>
              <a:cxnLst>
                <a:cxn ang="0">
                  <a:pos x="5" y="0"/>
                </a:cxn>
                <a:cxn ang="0">
                  <a:pos x="0" y="6"/>
                </a:cxn>
                <a:cxn ang="0">
                  <a:pos x="9" y="6"/>
                </a:cxn>
                <a:cxn ang="0">
                  <a:pos x="5" y="0"/>
                </a:cxn>
              </a:cxnLst>
              <a:pathLst>
                <a:path w="134" h="100">
                  <a:moveTo>
                    <a:pt x="80" y="0"/>
                  </a:moveTo>
                  <a:lnTo>
                    <a:pt x="0" y="100"/>
                  </a:lnTo>
                  <a:lnTo>
                    <a:pt x="134" y="100"/>
                  </a:lnTo>
                  <a:lnTo>
                    <a:pt x="80" y="0"/>
                  </a:lnTo>
                  <a:close/>
                </a:path>
              </a:pathLst>
            </a:custGeom>
            <a:solidFill>
              <a:srgbClr val="000000"/>
            </a:solidFill>
            <a:ln w="9525">
              <a:noFill/>
            </a:ln>
          </p:spPr>
          <p:txBody>
            <a:bodyPr/>
            <a:p>
              <a:endParaRPr lang="zh-CN" altLang="en-US"/>
            </a:p>
          </p:txBody>
        </p:sp>
      </p:grpSp>
      <p:grpSp>
        <p:nvGrpSpPr>
          <p:cNvPr id="51979" name="Group 780"/>
          <p:cNvGrpSpPr/>
          <p:nvPr/>
        </p:nvGrpSpPr>
        <p:grpSpPr>
          <a:xfrm>
            <a:off x="4267200" y="4003675"/>
            <a:ext cx="1901825" cy="720725"/>
            <a:chOff x="2666" y="2522"/>
            <a:chExt cx="1220" cy="548"/>
          </a:xfrm>
        </p:grpSpPr>
        <p:sp>
          <p:nvSpPr>
            <p:cNvPr id="51980" name="Line 781"/>
            <p:cNvSpPr/>
            <p:nvPr/>
          </p:nvSpPr>
          <p:spPr>
            <a:xfrm flipH="1">
              <a:off x="2718" y="2522"/>
              <a:ext cx="1168" cy="523"/>
            </a:xfrm>
            <a:prstGeom prst="line">
              <a:avLst/>
            </a:prstGeom>
            <a:ln w="9525" cap="flat" cmpd="sng">
              <a:solidFill>
                <a:srgbClr val="FF0000"/>
              </a:solidFill>
              <a:prstDash val="solid"/>
              <a:round/>
              <a:headEnd type="none" w="med" len="med"/>
              <a:tailEnd type="none" w="med" len="med"/>
            </a:ln>
          </p:spPr>
        </p:sp>
        <p:sp>
          <p:nvSpPr>
            <p:cNvPr id="51981" name="Freeform 782"/>
            <p:cNvSpPr/>
            <p:nvPr/>
          </p:nvSpPr>
          <p:spPr>
            <a:xfrm>
              <a:off x="2666" y="3020"/>
              <a:ext cx="67" cy="50"/>
            </a:xfrm>
            <a:custGeom>
              <a:avLst/>
              <a:gdLst/>
              <a:ahLst/>
              <a:cxnLst>
                <a:cxn ang="0">
                  <a:pos x="5" y="0"/>
                </a:cxn>
                <a:cxn ang="0">
                  <a:pos x="0" y="7"/>
                </a:cxn>
                <a:cxn ang="0">
                  <a:pos x="9" y="7"/>
                </a:cxn>
                <a:cxn ang="0">
                  <a:pos x="5" y="0"/>
                </a:cxn>
              </a:cxnLst>
              <a:pathLst>
                <a:path w="134" h="99">
                  <a:moveTo>
                    <a:pt x="80" y="0"/>
                  </a:moveTo>
                  <a:lnTo>
                    <a:pt x="0" y="99"/>
                  </a:lnTo>
                  <a:lnTo>
                    <a:pt x="134" y="99"/>
                  </a:lnTo>
                  <a:lnTo>
                    <a:pt x="80" y="0"/>
                  </a:lnTo>
                  <a:close/>
                </a:path>
              </a:pathLst>
            </a:custGeom>
            <a:solidFill>
              <a:srgbClr val="FF0000"/>
            </a:solidFill>
            <a:ln w="9525">
              <a:noFill/>
            </a:ln>
          </p:spPr>
          <p:txBody>
            <a:bodyPr/>
            <a:p>
              <a:endParaRPr lang="zh-CN" altLang="en-US"/>
            </a:p>
          </p:txBody>
        </p:sp>
      </p:grpSp>
      <p:sp>
        <p:nvSpPr>
          <p:cNvPr id="51983" name="AutoShape 784"/>
          <p:cNvSpPr/>
          <p:nvPr/>
        </p:nvSpPr>
        <p:spPr>
          <a:xfrm>
            <a:off x="1981200" y="1905000"/>
            <a:ext cx="152400" cy="1295400"/>
          </a:xfrm>
          <a:prstGeom prst="leftBrace">
            <a:avLst>
              <a:gd name="adj1" fmla="val 70715"/>
              <a:gd name="adj2" fmla="val 50000"/>
            </a:avLst>
          </a:prstGeom>
          <a:noFill/>
          <a:ln w="9525" cap="flat" cmpd="sng">
            <a:solidFill>
              <a:schemeClr val="tx1"/>
            </a:solidFill>
            <a:prstDash val="solid"/>
            <a:round/>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
        <p:nvSpPr>
          <p:cNvPr id="51984" name="AutoShape 785"/>
          <p:cNvSpPr/>
          <p:nvPr/>
        </p:nvSpPr>
        <p:spPr>
          <a:xfrm>
            <a:off x="1981200" y="3429000"/>
            <a:ext cx="152400" cy="1295400"/>
          </a:xfrm>
          <a:prstGeom prst="leftBrace">
            <a:avLst>
              <a:gd name="adj1" fmla="val 70715"/>
              <a:gd name="adj2" fmla="val 50000"/>
            </a:avLst>
          </a:prstGeom>
          <a:noFill/>
          <a:ln w="9525" cap="flat" cmpd="sng">
            <a:solidFill>
              <a:schemeClr val="tx1"/>
            </a:solidFill>
            <a:prstDash val="solid"/>
            <a:round/>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xfrm>
            <a:off x="685800" y="304800"/>
            <a:ext cx="7772400" cy="838200"/>
          </a:xfrm>
        </p:spPr>
        <p:txBody>
          <a:bodyPr vert="horz" wrap="square" lIns="91440" tIns="45720" rIns="91440" bIns="45720" anchor="b" anchorCtr="0"/>
          <a:p>
            <a:pPr eaLnBrk="1" hangingPunct="1"/>
            <a:r>
              <a:rPr lang="en-US" altLang="zh-CN" sz="3800" dirty="0"/>
              <a:t>Protocol 6</a:t>
            </a:r>
            <a:r>
              <a:rPr lang="zh-CN" altLang="en-US" sz="3800" dirty="0"/>
              <a:t>：</a:t>
            </a:r>
            <a:r>
              <a:rPr lang="en-US" altLang="zh-CN" sz="3800" dirty="0"/>
              <a:t>W=7</a:t>
            </a:r>
            <a:endParaRPr lang="zh-CN" altLang="en-US" sz="3800" dirty="0"/>
          </a:p>
        </p:txBody>
      </p:sp>
      <p:graphicFrame>
        <p:nvGraphicFramePr>
          <p:cNvPr id="52226" name="Object 3"/>
          <p:cNvGraphicFramePr>
            <a:graphicFrameLocks noChangeAspect="1"/>
          </p:cNvGraphicFramePr>
          <p:nvPr/>
        </p:nvGraphicFramePr>
        <p:xfrm>
          <a:off x="377825" y="2635250"/>
          <a:ext cx="8235950" cy="3040063"/>
        </p:xfrm>
        <a:graphic>
          <a:graphicData uri="http://schemas.openxmlformats.org/presentationml/2006/ole">
            <mc:AlternateContent xmlns:mc="http://schemas.openxmlformats.org/markup-compatibility/2006">
              <mc:Choice xmlns:v="urn:schemas-microsoft-com:vml" Requires="v">
                <p:oleObj spid="_x0000_s3097" name="" r:id="rId1" imgW="6224270" imgH="2296795" progId="Word.Document.8">
                  <p:embed/>
                </p:oleObj>
              </mc:Choice>
              <mc:Fallback>
                <p:oleObj name="" r:id="rId1" imgW="6224270" imgH="2296795" progId="Word.Document.8">
                  <p:embed/>
                  <p:pic>
                    <p:nvPicPr>
                      <p:cNvPr id="0" name="图片 3096"/>
                      <p:cNvPicPr/>
                      <p:nvPr/>
                    </p:nvPicPr>
                    <p:blipFill>
                      <a:blip r:embed="rId2"/>
                      <a:stretch>
                        <a:fillRect/>
                      </a:stretch>
                    </p:blipFill>
                    <p:spPr>
                      <a:xfrm>
                        <a:off x="377825" y="2635250"/>
                        <a:ext cx="8235950" cy="3040063"/>
                      </a:xfrm>
                      <a:prstGeom prst="rect">
                        <a:avLst/>
                      </a:prstGeom>
                      <a:noFill/>
                      <a:ln w="38100">
                        <a:noFill/>
                        <a:miter/>
                      </a:ln>
                    </p:spPr>
                  </p:pic>
                </p:oleObj>
              </mc:Fallback>
            </mc:AlternateContent>
          </a:graphicData>
        </a:graphic>
      </p:graphicFrame>
      <p:graphicFrame>
        <p:nvGraphicFramePr>
          <p:cNvPr id="52227" name="Object 4"/>
          <p:cNvGraphicFramePr>
            <a:graphicFrameLocks noChangeAspect="1"/>
          </p:cNvGraphicFramePr>
          <p:nvPr/>
        </p:nvGraphicFramePr>
        <p:xfrm>
          <a:off x="3429000" y="4003675"/>
          <a:ext cx="1865313" cy="2127250"/>
        </p:xfrm>
        <a:graphic>
          <a:graphicData uri="http://schemas.openxmlformats.org/presentationml/2006/ole">
            <mc:AlternateContent xmlns:mc="http://schemas.openxmlformats.org/markup-compatibility/2006">
              <mc:Choice xmlns:v="urn:schemas-microsoft-com:vml" Requires="v">
                <p:oleObj spid="_x0000_s3096" name="" r:id="rId3" imgW="1866900" imgH="2279650" progId="Word.Document.8">
                  <p:embed/>
                </p:oleObj>
              </mc:Choice>
              <mc:Fallback>
                <p:oleObj name="" r:id="rId3" imgW="1866900" imgH="2279650" progId="Word.Document.8">
                  <p:embed/>
                  <p:pic>
                    <p:nvPicPr>
                      <p:cNvPr id="0" name="图片 3095"/>
                      <p:cNvPicPr/>
                      <p:nvPr/>
                    </p:nvPicPr>
                    <p:blipFill>
                      <a:blip r:embed="rId4"/>
                      <a:stretch>
                        <a:fillRect/>
                      </a:stretch>
                    </p:blipFill>
                    <p:spPr>
                      <a:xfrm>
                        <a:off x="3429000" y="4003675"/>
                        <a:ext cx="1865313" cy="2127250"/>
                      </a:xfrm>
                      <a:prstGeom prst="rect">
                        <a:avLst/>
                      </a:prstGeom>
                      <a:noFill/>
                      <a:ln w="38100">
                        <a:noFill/>
                        <a:miter/>
                      </a:ln>
                    </p:spPr>
                  </p:pic>
                </p:oleObj>
              </mc:Fallback>
            </mc:AlternateContent>
          </a:graphicData>
        </a:graphic>
      </p:graphicFrame>
      <p:graphicFrame>
        <p:nvGraphicFramePr>
          <p:cNvPr id="52228" name="Object 5"/>
          <p:cNvGraphicFramePr>
            <a:graphicFrameLocks noChangeAspect="1"/>
          </p:cNvGraphicFramePr>
          <p:nvPr/>
        </p:nvGraphicFramePr>
        <p:xfrm>
          <a:off x="5105400" y="1412875"/>
          <a:ext cx="1974850" cy="2128838"/>
        </p:xfrm>
        <a:graphic>
          <a:graphicData uri="http://schemas.openxmlformats.org/presentationml/2006/ole">
            <mc:AlternateContent xmlns:mc="http://schemas.openxmlformats.org/markup-compatibility/2006">
              <mc:Choice xmlns:v="urn:schemas-microsoft-com:vml" Requires="v">
                <p:oleObj spid="_x0000_s3109" name="" r:id="rId5" imgW="2023745" imgH="2279650" progId="Word.Document.8">
                  <p:embed/>
                </p:oleObj>
              </mc:Choice>
              <mc:Fallback>
                <p:oleObj name="" r:id="rId5" imgW="2023745" imgH="2279650" progId="Word.Document.8">
                  <p:embed/>
                  <p:pic>
                    <p:nvPicPr>
                      <p:cNvPr id="0" name="图片 3108"/>
                      <p:cNvPicPr/>
                      <p:nvPr/>
                    </p:nvPicPr>
                    <p:blipFill>
                      <a:blip r:embed="rId6"/>
                      <a:stretch>
                        <a:fillRect/>
                      </a:stretch>
                    </p:blipFill>
                    <p:spPr>
                      <a:xfrm>
                        <a:off x="5105400" y="1412875"/>
                        <a:ext cx="1974850" cy="2128838"/>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3249" name="Object 2"/>
          <p:cNvGraphicFramePr>
            <a:graphicFrameLocks noChangeAspect="1"/>
          </p:cNvGraphicFramePr>
          <p:nvPr/>
        </p:nvGraphicFramePr>
        <p:xfrm>
          <a:off x="304800" y="2792413"/>
          <a:ext cx="8235950" cy="3040062"/>
        </p:xfrm>
        <a:graphic>
          <a:graphicData uri="http://schemas.openxmlformats.org/presentationml/2006/ole">
            <mc:AlternateContent xmlns:mc="http://schemas.openxmlformats.org/markup-compatibility/2006">
              <mc:Choice xmlns:v="urn:schemas-microsoft-com:vml" Requires="v">
                <p:oleObj spid="_x0000_s3110" name="" r:id="rId1" imgW="6224270" imgH="2296795" progId="Word.Document.8">
                  <p:embed/>
                </p:oleObj>
              </mc:Choice>
              <mc:Fallback>
                <p:oleObj name="" r:id="rId1" imgW="6224270" imgH="2296795" progId="Word.Document.8">
                  <p:embed/>
                  <p:pic>
                    <p:nvPicPr>
                      <p:cNvPr id="0" name="图片 3109"/>
                      <p:cNvPicPr/>
                      <p:nvPr/>
                    </p:nvPicPr>
                    <p:blipFill>
                      <a:blip r:embed="rId2"/>
                      <a:stretch>
                        <a:fillRect/>
                      </a:stretch>
                    </p:blipFill>
                    <p:spPr>
                      <a:xfrm>
                        <a:off x="304800" y="2792413"/>
                        <a:ext cx="8235950" cy="3040062"/>
                      </a:xfrm>
                      <a:prstGeom prst="rect">
                        <a:avLst/>
                      </a:prstGeom>
                      <a:noFill/>
                      <a:ln w="38100">
                        <a:noFill/>
                        <a:miter/>
                      </a:ln>
                    </p:spPr>
                  </p:pic>
                </p:oleObj>
              </mc:Fallback>
            </mc:AlternateContent>
          </a:graphicData>
        </a:graphic>
      </p:graphicFrame>
      <p:sp>
        <p:nvSpPr>
          <p:cNvPr id="53250" name="Rectangle 3"/>
          <p:cNvSpPr>
            <a:spLocks noGrp="1"/>
          </p:cNvSpPr>
          <p:nvPr>
            <p:ph type="title"/>
          </p:nvPr>
        </p:nvSpPr>
        <p:spPr>
          <a:xfrm>
            <a:off x="685800" y="381000"/>
            <a:ext cx="7772400" cy="762000"/>
          </a:xfrm>
        </p:spPr>
        <p:txBody>
          <a:bodyPr vert="horz" wrap="square" lIns="91440" tIns="45720" rIns="91440" bIns="45720" anchor="b" anchorCtr="0"/>
          <a:p>
            <a:pPr eaLnBrk="1" hangingPunct="1"/>
            <a:r>
              <a:rPr lang="en-US" sz="3400" dirty="0"/>
              <a:t>P</a:t>
            </a:r>
            <a:r>
              <a:rPr lang="en-US" sz="3400" dirty="0"/>
              <a:t>rotocol 6</a:t>
            </a:r>
            <a:endParaRPr lang="en-US" sz="3400" dirty="0"/>
          </a:p>
        </p:txBody>
      </p:sp>
      <p:graphicFrame>
        <p:nvGraphicFramePr>
          <p:cNvPr id="53254" name="Object 7"/>
          <p:cNvGraphicFramePr>
            <a:graphicFrameLocks noChangeAspect="1"/>
          </p:cNvGraphicFramePr>
          <p:nvPr/>
        </p:nvGraphicFramePr>
        <p:xfrm>
          <a:off x="4114800" y="3952875"/>
          <a:ext cx="1865313" cy="2127250"/>
        </p:xfrm>
        <a:graphic>
          <a:graphicData uri="http://schemas.openxmlformats.org/presentationml/2006/ole">
            <mc:AlternateContent xmlns:mc="http://schemas.openxmlformats.org/markup-compatibility/2006">
              <mc:Choice xmlns:v="urn:schemas-microsoft-com:vml" Requires="v">
                <p:oleObj spid="_x0000_s3107" name="" r:id="rId3" imgW="1875790" imgH="2279650" progId="Word.Document.8">
                  <p:embed/>
                </p:oleObj>
              </mc:Choice>
              <mc:Fallback>
                <p:oleObj name="" r:id="rId3" imgW="1875790" imgH="2279650" progId="Word.Document.8">
                  <p:embed/>
                  <p:pic>
                    <p:nvPicPr>
                      <p:cNvPr id="0" name="图片 3106"/>
                      <p:cNvPicPr/>
                      <p:nvPr/>
                    </p:nvPicPr>
                    <p:blipFill>
                      <a:blip r:embed="rId4"/>
                      <a:stretch>
                        <a:fillRect/>
                      </a:stretch>
                    </p:blipFill>
                    <p:spPr>
                      <a:xfrm>
                        <a:off x="4114800" y="3952875"/>
                        <a:ext cx="1865313" cy="2127250"/>
                      </a:xfrm>
                      <a:prstGeom prst="rect">
                        <a:avLst/>
                      </a:prstGeom>
                      <a:noFill/>
                      <a:ln w="38100">
                        <a:noFill/>
                        <a:miter/>
                      </a:ln>
                    </p:spPr>
                  </p:pic>
                </p:oleObj>
              </mc:Fallback>
            </mc:AlternateContent>
          </a:graphicData>
        </a:graphic>
      </p:graphicFrame>
      <p:graphicFrame>
        <p:nvGraphicFramePr>
          <p:cNvPr id="53255" name="Object 8"/>
          <p:cNvGraphicFramePr>
            <a:graphicFrameLocks noChangeAspect="1"/>
          </p:cNvGraphicFramePr>
          <p:nvPr/>
        </p:nvGraphicFramePr>
        <p:xfrm>
          <a:off x="1066800" y="1268413"/>
          <a:ext cx="1919288" cy="2241550"/>
        </p:xfrm>
        <a:graphic>
          <a:graphicData uri="http://schemas.openxmlformats.org/presentationml/2006/ole">
            <mc:AlternateContent xmlns:mc="http://schemas.openxmlformats.org/markup-compatibility/2006">
              <mc:Choice xmlns:v="urn:schemas-microsoft-com:vml" Requires="v">
                <p:oleObj spid="_x0000_s3106" name="" r:id="rId5" imgW="1957070" imgH="2279650" progId="Word.Document.8">
                  <p:embed/>
                </p:oleObj>
              </mc:Choice>
              <mc:Fallback>
                <p:oleObj name="" r:id="rId5" imgW="1957070" imgH="2279650" progId="Word.Document.8">
                  <p:embed/>
                  <p:pic>
                    <p:nvPicPr>
                      <p:cNvPr id="0" name="图片 3105"/>
                      <p:cNvPicPr/>
                      <p:nvPr/>
                    </p:nvPicPr>
                    <p:blipFill>
                      <a:blip r:embed="rId6"/>
                      <a:stretch>
                        <a:fillRect/>
                      </a:stretch>
                    </p:blipFill>
                    <p:spPr>
                      <a:xfrm>
                        <a:off x="1066800" y="1268413"/>
                        <a:ext cx="1919288" cy="22415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xfrm>
            <a:off x="914400" y="228600"/>
            <a:ext cx="7793038" cy="914400"/>
          </a:xfrm>
        </p:spPr>
        <p:txBody>
          <a:bodyPr vert="horz" wrap="square" lIns="91440" tIns="45720" rIns="91440" bIns="45720" anchor="b" anchorCtr="0"/>
          <a:p>
            <a:pPr eaLnBrk="1" hangingPunct="1"/>
            <a:r>
              <a:rPr lang="en-US" sz="3400" dirty="0">
                <a:sym typeface="+mn-ea"/>
              </a:rPr>
              <a:t>Protocol 6</a:t>
            </a:r>
            <a:endParaRPr lang="zh-CN" altLang="en-US" sz="3400" dirty="0"/>
          </a:p>
        </p:txBody>
      </p:sp>
      <p:graphicFrame>
        <p:nvGraphicFramePr>
          <p:cNvPr id="54274" name="Object 3"/>
          <p:cNvGraphicFramePr>
            <a:graphicFrameLocks noChangeAspect="1"/>
          </p:cNvGraphicFramePr>
          <p:nvPr/>
        </p:nvGraphicFramePr>
        <p:xfrm>
          <a:off x="533400" y="2819400"/>
          <a:ext cx="8235950" cy="3040063"/>
        </p:xfrm>
        <a:graphic>
          <a:graphicData uri="http://schemas.openxmlformats.org/presentationml/2006/ole">
            <mc:AlternateContent xmlns:mc="http://schemas.openxmlformats.org/markup-compatibility/2006">
              <mc:Choice xmlns:v="urn:schemas-microsoft-com:vml" Requires="v">
                <p:oleObj spid="_x0000_s3105" name="" r:id="rId1" imgW="6224270" imgH="2296795" progId="Word.Document.8">
                  <p:embed/>
                </p:oleObj>
              </mc:Choice>
              <mc:Fallback>
                <p:oleObj name="" r:id="rId1" imgW="6224270" imgH="2296795" progId="Word.Document.8">
                  <p:embed/>
                  <p:pic>
                    <p:nvPicPr>
                      <p:cNvPr id="0" name="图片 3104"/>
                      <p:cNvPicPr/>
                      <p:nvPr/>
                    </p:nvPicPr>
                    <p:blipFill>
                      <a:blip r:embed="rId2"/>
                      <a:stretch>
                        <a:fillRect/>
                      </a:stretch>
                    </p:blipFill>
                    <p:spPr>
                      <a:xfrm>
                        <a:off x="533400" y="2819400"/>
                        <a:ext cx="8235950" cy="3040063"/>
                      </a:xfrm>
                      <a:prstGeom prst="rect">
                        <a:avLst/>
                      </a:prstGeom>
                      <a:noFill/>
                      <a:ln w="38100">
                        <a:noFill/>
                        <a:miter/>
                      </a:ln>
                    </p:spPr>
                  </p:pic>
                </p:oleObj>
              </mc:Fallback>
            </mc:AlternateContent>
          </a:graphicData>
        </a:graphic>
      </p:graphicFrame>
      <p:graphicFrame>
        <p:nvGraphicFramePr>
          <p:cNvPr id="54275" name="Object 5"/>
          <p:cNvGraphicFramePr>
            <a:graphicFrameLocks noChangeAspect="1"/>
          </p:cNvGraphicFramePr>
          <p:nvPr/>
        </p:nvGraphicFramePr>
        <p:xfrm>
          <a:off x="4800600" y="4419600"/>
          <a:ext cx="1865313" cy="2127250"/>
        </p:xfrm>
        <a:graphic>
          <a:graphicData uri="http://schemas.openxmlformats.org/presentationml/2006/ole">
            <mc:AlternateContent xmlns:mc="http://schemas.openxmlformats.org/markup-compatibility/2006">
              <mc:Choice xmlns:v="urn:schemas-microsoft-com:vml" Requires="v">
                <p:oleObj spid="_x0000_s3103" name="" r:id="rId3" imgW="1875790" imgH="2279650" progId="Word.Document.8">
                  <p:embed/>
                </p:oleObj>
              </mc:Choice>
              <mc:Fallback>
                <p:oleObj name="" r:id="rId3" imgW="1875790" imgH="2279650" progId="Word.Document.8">
                  <p:embed/>
                  <p:pic>
                    <p:nvPicPr>
                      <p:cNvPr id="0" name="图片 3102"/>
                      <p:cNvPicPr/>
                      <p:nvPr/>
                    </p:nvPicPr>
                    <p:blipFill>
                      <a:blip r:embed="rId4"/>
                      <a:stretch>
                        <a:fillRect/>
                      </a:stretch>
                    </p:blipFill>
                    <p:spPr>
                      <a:xfrm>
                        <a:off x="4800600" y="4419600"/>
                        <a:ext cx="1865313" cy="2127250"/>
                      </a:xfrm>
                      <a:prstGeom prst="rect">
                        <a:avLst/>
                      </a:prstGeom>
                      <a:noFill/>
                      <a:ln w="38100">
                        <a:noFill/>
                        <a:miter/>
                      </a:ln>
                    </p:spPr>
                  </p:pic>
                </p:oleObj>
              </mc:Fallback>
            </mc:AlternateContent>
          </a:graphicData>
        </a:graphic>
      </p:graphicFrame>
      <p:graphicFrame>
        <p:nvGraphicFramePr>
          <p:cNvPr id="54276" name="Object 6"/>
          <p:cNvGraphicFramePr>
            <a:graphicFrameLocks noChangeAspect="1"/>
          </p:cNvGraphicFramePr>
          <p:nvPr/>
        </p:nvGraphicFramePr>
        <p:xfrm>
          <a:off x="1143000" y="1295400"/>
          <a:ext cx="1919288" cy="2241550"/>
        </p:xfrm>
        <a:graphic>
          <a:graphicData uri="http://schemas.openxmlformats.org/presentationml/2006/ole">
            <mc:AlternateContent xmlns:mc="http://schemas.openxmlformats.org/markup-compatibility/2006">
              <mc:Choice xmlns:v="urn:schemas-microsoft-com:vml" Requires="v">
                <p:oleObj spid="_x0000_s3104" name="" r:id="rId5" imgW="1957070" imgH="2279650" progId="Word.Document.8">
                  <p:embed/>
                </p:oleObj>
              </mc:Choice>
              <mc:Fallback>
                <p:oleObj name="" r:id="rId5" imgW="1957070" imgH="2279650" progId="Word.Document.8">
                  <p:embed/>
                  <p:pic>
                    <p:nvPicPr>
                      <p:cNvPr id="0" name="图片 3103"/>
                      <p:cNvPicPr/>
                      <p:nvPr/>
                    </p:nvPicPr>
                    <p:blipFill>
                      <a:blip r:embed="rId6"/>
                      <a:stretch>
                        <a:fillRect/>
                      </a:stretch>
                    </p:blipFill>
                    <p:spPr>
                      <a:xfrm>
                        <a:off x="1143000" y="1295400"/>
                        <a:ext cx="1919288" cy="2241550"/>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b" anchorCtr="0"/>
          <a:p>
            <a:pPr eaLnBrk="1" hangingPunct="1"/>
            <a:r>
              <a:rPr lang="en-US" altLang="zh-CN"/>
              <a:t>Protocol Declaration</a:t>
            </a:r>
            <a:r>
              <a:rPr lang="en-US" altLang="zh-CN" sz="4600"/>
              <a:t> </a:t>
            </a:r>
            <a:r>
              <a:rPr lang="zh-CN" altLang="en-US" sz="2500"/>
              <a:t>（</a:t>
            </a:r>
            <a:r>
              <a:rPr lang="en-US" altLang="zh-CN" sz="2500"/>
              <a:t>1/2</a:t>
            </a:r>
            <a:r>
              <a:rPr lang="zh-CN" altLang="en-US" sz="2500"/>
              <a:t>）</a:t>
            </a:r>
            <a:endParaRPr lang="en-US" altLang="zh-CN" sz="2500"/>
          </a:p>
        </p:txBody>
      </p:sp>
      <p:sp>
        <p:nvSpPr>
          <p:cNvPr id="9218" name="Rectangle 3"/>
          <p:cNvSpPr>
            <a:spLocks noGrp="1"/>
          </p:cNvSpPr>
          <p:nvPr>
            <p:ph type="body" sz="half" idx="1"/>
          </p:nvPr>
        </p:nvSpPr>
        <p:spPr>
          <a:xfrm>
            <a:off x="539750" y="1412875"/>
            <a:ext cx="7694613" cy="4114800"/>
          </a:xfrm>
        </p:spPr>
        <p:txBody>
          <a:bodyPr vert="horz" wrap="square" lIns="91440" tIns="45720" rIns="91440" bIns="45720" anchor="t" anchorCtr="0"/>
          <a:p>
            <a:pPr eaLnBrk="1" hangingPunct="1">
              <a:buClr>
                <a:schemeClr val="accent2"/>
              </a:buClr>
              <a:buSzTx/>
              <a:buFont typeface="Wingdings" panose="05000000000000000000" pitchFamily="2" charset="2"/>
            </a:pPr>
            <a:r>
              <a:rPr lang="en-US" altLang="zh-CN" sz="2600"/>
              <a:t>All common data-type</a:t>
            </a:r>
            <a:r>
              <a:rPr lang="zh-CN" altLang="en-US" sz="2600"/>
              <a:t>、</a:t>
            </a:r>
            <a:r>
              <a:rPr lang="en-US" altLang="zh-CN" sz="2600"/>
              <a:t>functions are defined as </a:t>
            </a:r>
            <a:r>
              <a:rPr lang="zh-CN" altLang="en-US" sz="2600"/>
              <a:t>（</a:t>
            </a:r>
            <a:r>
              <a:rPr lang="en-US" altLang="zh-CN" sz="2600"/>
              <a:t>protocol.h</a:t>
            </a:r>
            <a:r>
              <a:rPr lang="zh-CN" altLang="en-US" sz="2600"/>
              <a:t>）</a:t>
            </a:r>
            <a:endParaRPr lang="zh-CN" altLang="en-US" sz="2600"/>
          </a:p>
          <a:p>
            <a:pPr eaLnBrk="1" hangingPunct="1">
              <a:buClr>
                <a:schemeClr val="accent2"/>
              </a:buClr>
              <a:buSzTx/>
              <a:buFont typeface="Wingdings" panose="05000000000000000000" pitchFamily="2" charset="2"/>
            </a:pPr>
            <a:r>
              <a:rPr lang="zh-CN" altLang="en-US" sz="2600"/>
              <a:t> </a:t>
            </a:r>
            <a:r>
              <a:rPr lang="en-US" altLang="zh-CN" sz="2600"/>
              <a:t>Data transmission between NL</a:t>
            </a:r>
            <a:r>
              <a:rPr lang="zh-CN" altLang="en-US" sz="2600"/>
              <a:t>、</a:t>
            </a:r>
            <a:r>
              <a:rPr lang="en-US" altLang="zh-CN" sz="2600"/>
              <a:t>PL</a:t>
            </a:r>
            <a:endParaRPr lang="en-US" altLang="zh-CN" sz="2600"/>
          </a:p>
        </p:txBody>
      </p:sp>
      <p:pic>
        <p:nvPicPr>
          <p:cNvPr id="9219" name="Picture 4"/>
          <p:cNvPicPr>
            <a:picLocks noGrp="1" noChangeAspect="1"/>
          </p:cNvPicPr>
          <p:nvPr>
            <p:ph sz="half" idx="2"/>
          </p:nvPr>
        </p:nvPicPr>
        <p:blipFill>
          <a:blip r:embed="rId1"/>
          <a:stretch>
            <a:fillRect/>
          </a:stretch>
        </p:blipFill>
        <p:spPr>
          <a:xfrm>
            <a:off x="1042988" y="3284538"/>
            <a:ext cx="6894512" cy="2465387"/>
          </a:xfrm>
        </p:spPr>
      </p:pic>
      <p:sp>
        <p:nvSpPr>
          <p:cNvPr id="9220" name="Rectangle 6"/>
          <p:cNvSpPr/>
          <p:nvPr/>
        </p:nvSpPr>
        <p:spPr>
          <a:xfrm>
            <a:off x="7164388" y="5659438"/>
            <a:ext cx="558800" cy="457200"/>
          </a:xfrm>
          <a:prstGeom prst="rect">
            <a:avLst/>
          </a:prstGeom>
          <a:noFill/>
          <a:ln w="9525">
            <a:noFill/>
          </a:ln>
        </p:spPr>
        <p:txBody>
          <a:bodyPr wrap="none" anchor="t" anchorCtr="0">
            <a:spAutoFit/>
          </a:bodyPr>
          <a:p>
            <a:pPr indent="0"/>
            <a:r>
              <a:rPr lang="en-US" altLang="zh-CN" sz="2400" b="1">
                <a:latin typeface="Tahoma" panose="020B0604030504040204" pitchFamily="34" charset="0"/>
                <a:ea typeface="宋体" pitchFamily="2" charset="-122"/>
              </a:rPr>
              <a:t>PL</a:t>
            </a:r>
            <a:endParaRPr lang="en-US" altLang="zh-CN" sz="2400" b="1">
              <a:latin typeface="Tahoma" panose="020B0604030504040204" pitchFamily="34" charset="0"/>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5297" name="Object 2"/>
          <p:cNvGraphicFramePr>
            <a:graphicFrameLocks noChangeAspect="1"/>
          </p:cNvGraphicFramePr>
          <p:nvPr/>
        </p:nvGraphicFramePr>
        <p:xfrm>
          <a:off x="762000" y="2462213"/>
          <a:ext cx="7626350" cy="2997200"/>
        </p:xfrm>
        <a:graphic>
          <a:graphicData uri="http://schemas.openxmlformats.org/presentationml/2006/ole">
            <mc:AlternateContent xmlns:mc="http://schemas.openxmlformats.org/markup-compatibility/2006">
              <mc:Choice xmlns:v="urn:schemas-microsoft-com:vml" Requires="v">
                <p:oleObj spid="_x0000_s3102" name="" r:id="rId1" imgW="6272530" imgH="2446020" progId="Word.Document.8">
                  <p:embed/>
                </p:oleObj>
              </mc:Choice>
              <mc:Fallback>
                <p:oleObj name="" r:id="rId1" imgW="6272530" imgH="2446020" progId="Word.Document.8">
                  <p:embed/>
                  <p:pic>
                    <p:nvPicPr>
                      <p:cNvPr id="0" name="图片 3101"/>
                      <p:cNvPicPr/>
                      <p:nvPr/>
                    </p:nvPicPr>
                    <p:blipFill>
                      <a:blip r:embed="rId2"/>
                      <a:stretch>
                        <a:fillRect/>
                      </a:stretch>
                    </p:blipFill>
                    <p:spPr>
                      <a:xfrm>
                        <a:off x="762000" y="2462213"/>
                        <a:ext cx="7626350" cy="2997200"/>
                      </a:xfrm>
                      <a:prstGeom prst="rect">
                        <a:avLst/>
                      </a:prstGeom>
                      <a:noFill/>
                      <a:ln w="38100">
                        <a:noFill/>
                        <a:miter/>
                      </a:ln>
                    </p:spPr>
                  </p:pic>
                </p:oleObj>
              </mc:Fallback>
            </mc:AlternateContent>
          </a:graphicData>
        </a:graphic>
      </p:graphicFrame>
      <p:sp>
        <p:nvSpPr>
          <p:cNvPr id="55298" name="Rectangle 3"/>
          <p:cNvSpPr/>
          <p:nvPr/>
        </p:nvSpPr>
        <p:spPr>
          <a:xfrm>
            <a:off x="685800" y="381000"/>
            <a:ext cx="7772400" cy="762000"/>
          </a:xfrm>
          <a:prstGeom prst="rect">
            <a:avLst/>
          </a:prstGeom>
          <a:noFill/>
          <a:ln w="9525">
            <a:noFill/>
          </a:ln>
        </p:spPr>
        <p:txBody>
          <a:bodyPr anchor="b" anchorCtr="0"/>
          <a:p>
            <a:pPr indent="0" algn="ctr"/>
            <a:endParaRPr lang="zh-CN" altLang="en-US" sz="3600" b="1" dirty="0">
              <a:solidFill>
                <a:schemeClr val="tx2"/>
              </a:solidFill>
              <a:latin typeface="Tahoma" panose="020B0604030504040204" pitchFamily="34" charset="0"/>
              <a:ea typeface="宋体" pitchFamily="2" charset="-122"/>
            </a:endParaRPr>
          </a:p>
        </p:txBody>
      </p:sp>
      <p:graphicFrame>
        <p:nvGraphicFramePr>
          <p:cNvPr id="55299" name="Object 4"/>
          <p:cNvGraphicFramePr>
            <a:graphicFrameLocks noChangeAspect="1"/>
          </p:cNvGraphicFramePr>
          <p:nvPr/>
        </p:nvGraphicFramePr>
        <p:xfrm>
          <a:off x="7010400" y="4076700"/>
          <a:ext cx="1865313" cy="2127250"/>
        </p:xfrm>
        <a:graphic>
          <a:graphicData uri="http://schemas.openxmlformats.org/presentationml/2006/ole">
            <mc:AlternateContent xmlns:mc="http://schemas.openxmlformats.org/markup-compatibility/2006">
              <mc:Choice xmlns:v="urn:schemas-microsoft-com:vml" Requires="v">
                <p:oleObj spid="_x0000_s3101" name="" r:id="rId3" imgW="1875790" imgH="2279650" progId="Word.Document.8">
                  <p:embed/>
                </p:oleObj>
              </mc:Choice>
              <mc:Fallback>
                <p:oleObj name="" r:id="rId3" imgW="1875790" imgH="2279650" progId="Word.Document.8">
                  <p:embed/>
                  <p:pic>
                    <p:nvPicPr>
                      <p:cNvPr id="0" name="图片 3100"/>
                      <p:cNvPicPr/>
                      <p:nvPr/>
                    </p:nvPicPr>
                    <p:blipFill>
                      <a:blip r:embed="rId4"/>
                      <a:stretch>
                        <a:fillRect/>
                      </a:stretch>
                    </p:blipFill>
                    <p:spPr>
                      <a:xfrm>
                        <a:off x="7010400" y="4076700"/>
                        <a:ext cx="1865313" cy="2127250"/>
                      </a:xfrm>
                      <a:prstGeom prst="rect">
                        <a:avLst/>
                      </a:prstGeom>
                      <a:noFill/>
                      <a:ln w="38100">
                        <a:noFill/>
                        <a:miter/>
                      </a:ln>
                    </p:spPr>
                  </p:pic>
                </p:oleObj>
              </mc:Fallback>
            </mc:AlternateContent>
          </a:graphicData>
        </a:graphic>
      </p:graphicFrame>
      <p:graphicFrame>
        <p:nvGraphicFramePr>
          <p:cNvPr id="55300" name="Object 5"/>
          <p:cNvGraphicFramePr>
            <a:graphicFrameLocks noChangeAspect="1"/>
          </p:cNvGraphicFramePr>
          <p:nvPr/>
        </p:nvGraphicFramePr>
        <p:xfrm>
          <a:off x="1143000" y="1341438"/>
          <a:ext cx="1919288" cy="2243137"/>
        </p:xfrm>
        <a:graphic>
          <a:graphicData uri="http://schemas.openxmlformats.org/presentationml/2006/ole">
            <mc:AlternateContent xmlns:mc="http://schemas.openxmlformats.org/markup-compatibility/2006">
              <mc:Choice xmlns:v="urn:schemas-microsoft-com:vml" Requires="v">
                <p:oleObj spid="_x0000_s3100" name="" r:id="rId5" imgW="1957070" imgH="2279650" progId="Word.Document.8">
                  <p:embed/>
                </p:oleObj>
              </mc:Choice>
              <mc:Fallback>
                <p:oleObj name="" r:id="rId5" imgW="1957070" imgH="2279650" progId="Word.Document.8">
                  <p:embed/>
                  <p:pic>
                    <p:nvPicPr>
                      <p:cNvPr id="0" name="图片 3099"/>
                      <p:cNvPicPr/>
                      <p:nvPr/>
                    </p:nvPicPr>
                    <p:blipFill>
                      <a:blip r:embed="rId6"/>
                      <a:stretch>
                        <a:fillRect/>
                      </a:stretch>
                    </p:blipFill>
                    <p:spPr>
                      <a:xfrm>
                        <a:off x="1143000" y="1341438"/>
                        <a:ext cx="1919288" cy="2243137"/>
                      </a:xfrm>
                      <a:prstGeom prst="rect">
                        <a:avLst/>
                      </a:prstGeom>
                      <a:noFill/>
                      <a:ln w="38100">
                        <a:noFill/>
                        <a:miter/>
                      </a:ln>
                    </p:spPr>
                  </p:pic>
                </p:oleObj>
              </mc:Fallback>
            </mc:AlternateContent>
          </a:graphicData>
        </a:graphic>
      </p:graphicFrame>
      <p:sp>
        <p:nvSpPr>
          <p:cNvPr id="55301" name="Text Box 6"/>
          <p:cNvSpPr txBox="1"/>
          <p:nvPr/>
        </p:nvSpPr>
        <p:spPr>
          <a:xfrm>
            <a:off x="3124200" y="1728788"/>
            <a:ext cx="4419600" cy="641350"/>
          </a:xfrm>
          <a:prstGeom prst="rect">
            <a:avLst/>
          </a:prstGeom>
          <a:solidFill>
            <a:srgbClr val="00FF99"/>
          </a:solidFill>
          <a:ln w="9525">
            <a:noFill/>
          </a:ln>
        </p:spPr>
        <p:txBody>
          <a:bodyPr anchor="t" anchorCtr="0">
            <a:spAutoFit/>
          </a:bodyPr>
          <a:p>
            <a:pPr indent="0">
              <a:spcBef>
                <a:spcPct val="50000"/>
              </a:spcBef>
            </a:pPr>
            <a:r>
              <a:rPr lang="zh-CN" altLang="en-US" b="1" dirty="0">
                <a:latin typeface="Times New Roman" panose="02020603050405020304" charset="0"/>
                <a:ea typeface="宋体" pitchFamily="2" charset="-122"/>
              </a:rPr>
              <a:t>第</a:t>
            </a:r>
            <a:r>
              <a:rPr lang="en-US" altLang="zh-CN" b="1" dirty="0">
                <a:latin typeface="Times New Roman" panose="02020603050405020304" charset="0"/>
                <a:ea typeface="宋体" pitchFamily="2" charset="-122"/>
              </a:rPr>
              <a:t>7</a:t>
            </a:r>
            <a:r>
              <a:rPr lang="zh-CN" altLang="en-US" b="1" dirty="0">
                <a:latin typeface="Times New Roman" panose="02020603050405020304" charset="0"/>
                <a:ea typeface="宋体" pitchFamily="2" charset="-122"/>
              </a:rPr>
              <a:t>帧正确提交，重传帧</a:t>
            </a:r>
            <a:r>
              <a:rPr lang="en-US" altLang="zh-CN" b="1" dirty="0">
                <a:latin typeface="Times New Roman" panose="02020603050405020304" charset="0"/>
                <a:ea typeface="宋体" pitchFamily="2" charset="-122"/>
              </a:rPr>
              <a:t>0</a:t>
            </a:r>
            <a:r>
              <a:rPr lang="zh-CN" altLang="en-US" b="1" dirty="0">
                <a:latin typeface="Times New Roman" panose="02020603050405020304" charset="0"/>
                <a:ea typeface="宋体" pitchFamily="2" charset="-122"/>
              </a:rPr>
              <a:t>被认为是正确帧提交，出现重复提交错误。</a:t>
            </a:r>
            <a:endParaRPr lang="zh-CN" altLang="en-US" b="1" dirty="0">
              <a:latin typeface="Times New Roman" panose="02020603050405020304" charset="0"/>
              <a:ea typeface="宋体" pitchFamily="2" charset="-122"/>
            </a:endParaRPr>
          </a:p>
        </p:txBody>
      </p:sp>
      <p:sp>
        <p:nvSpPr>
          <p:cNvPr id="55302" name="Text Box 7"/>
          <p:cNvSpPr txBox="1"/>
          <p:nvPr/>
        </p:nvSpPr>
        <p:spPr>
          <a:xfrm>
            <a:off x="2057400" y="4983163"/>
            <a:ext cx="4953000" cy="701675"/>
          </a:xfrm>
          <a:prstGeom prst="rect">
            <a:avLst/>
          </a:prstGeom>
          <a:solidFill>
            <a:srgbClr val="FFFF66"/>
          </a:solidFill>
          <a:ln w="9525">
            <a:noFill/>
          </a:ln>
        </p:spPr>
        <p:txBody>
          <a:bodyPr anchor="t" anchorCtr="0">
            <a:spAutoFit/>
          </a:bodyPr>
          <a:p>
            <a:pPr indent="0">
              <a:spcBef>
                <a:spcPct val="50000"/>
              </a:spcBef>
            </a:pPr>
            <a:r>
              <a:rPr lang="zh-CN" altLang="en-US" sz="2000" b="1" dirty="0">
                <a:latin typeface="Times New Roman" panose="02020603050405020304" charset="0"/>
                <a:ea typeface="宋体" pitchFamily="2" charset="-122"/>
              </a:rPr>
              <a:t>收到第</a:t>
            </a:r>
            <a:r>
              <a:rPr lang="en-US" altLang="zh-CN" sz="2000" b="1" dirty="0">
                <a:latin typeface="Times New Roman" panose="02020603050405020304" charset="0"/>
                <a:ea typeface="宋体" pitchFamily="2" charset="-122"/>
              </a:rPr>
              <a:t>6</a:t>
            </a:r>
            <a:r>
              <a:rPr lang="zh-CN" altLang="en-US" sz="2000" b="1" dirty="0">
                <a:latin typeface="Times New Roman" panose="02020603050405020304" charset="0"/>
                <a:ea typeface="宋体" pitchFamily="2" charset="-122"/>
              </a:rPr>
              <a:t>帧的确认，认为</a:t>
            </a:r>
            <a:r>
              <a:rPr lang="en-US" altLang="zh-CN" sz="2000" b="1" dirty="0">
                <a:latin typeface="Times New Roman" panose="02020603050405020304" charset="0"/>
                <a:ea typeface="宋体" pitchFamily="2" charset="-122"/>
              </a:rPr>
              <a:t>0</a:t>
            </a:r>
            <a:r>
              <a:rPr lang="zh-CN" altLang="en-US" sz="2000" b="1" dirty="0">
                <a:latin typeface="Times New Roman" panose="02020603050405020304" charset="0"/>
                <a:ea typeface="宋体" pitchFamily="2" charset="-122"/>
              </a:rPr>
              <a:t>～</a:t>
            </a:r>
            <a:r>
              <a:rPr lang="en-US" altLang="zh-CN" sz="2000" b="1" dirty="0">
                <a:latin typeface="Times New Roman" panose="02020603050405020304" charset="0"/>
                <a:ea typeface="宋体" pitchFamily="2" charset="-122"/>
              </a:rPr>
              <a:t>6</a:t>
            </a:r>
            <a:r>
              <a:rPr lang="zh-CN" altLang="en-US" sz="2000" b="1" dirty="0">
                <a:latin typeface="Times New Roman" panose="02020603050405020304" charset="0"/>
                <a:ea typeface="宋体" pitchFamily="2" charset="-122"/>
              </a:rPr>
              <a:t>被正确接收，发送第</a:t>
            </a:r>
            <a:r>
              <a:rPr lang="en-US" altLang="zh-CN" sz="2000" b="1" dirty="0">
                <a:latin typeface="Times New Roman" panose="02020603050405020304" charset="0"/>
                <a:ea typeface="宋体" pitchFamily="2" charset="-122"/>
              </a:rPr>
              <a:t>7</a:t>
            </a:r>
            <a:r>
              <a:rPr lang="zh-CN" altLang="en-US" sz="2000" b="1" dirty="0">
                <a:latin typeface="Times New Roman" panose="02020603050405020304" charset="0"/>
                <a:ea typeface="宋体" pitchFamily="2" charset="-122"/>
              </a:rPr>
              <a:t>～</a:t>
            </a:r>
            <a:r>
              <a:rPr lang="en-US" altLang="zh-CN" sz="2000" b="1" dirty="0">
                <a:latin typeface="Times New Roman" panose="02020603050405020304" charset="0"/>
                <a:ea typeface="宋体" pitchFamily="2" charset="-122"/>
              </a:rPr>
              <a:t>13</a:t>
            </a:r>
            <a:r>
              <a:rPr lang="zh-CN" altLang="en-US" sz="2000" b="1" dirty="0">
                <a:latin typeface="Times New Roman" panose="02020603050405020304" charset="0"/>
                <a:ea typeface="宋体" pitchFamily="2" charset="-122"/>
              </a:rPr>
              <a:t>帧。</a:t>
            </a:r>
            <a:endParaRPr lang="zh-CN" altLang="en-US" sz="2000" b="1" dirty="0">
              <a:latin typeface="Times New Roman" panose="02020603050405020304" charset="0"/>
              <a:ea typeface="宋体" pitchFamily="2" charset="-122"/>
            </a:endParaRPr>
          </a:p>
        </p:txBody>
      </p:sp>
      <p:sp>
        <p:nvSpPr>
          <p:cNvPr id="55303" name="Rectangle 8"/>
          <p:cNvSpPr>
            <a:spLocks noGrp="1"/>
          </p:cNvSpPr>
          <p:nvPr>
            <p:ph type="title"/>
          </p:nvPr>
        </p:nvSpPr>
        <p:spPr/>
        <p:txBody>
          <a:bodyPr vert="horz" wrap="square" lIns="91440" tIns="45720" rIns="91440" bIns="45720" anchor="b" anchorCtr="0"/>
          <a:p>
            <a:pPr eaLnBrk="1" hangingPunct="1"/>
            <a:r>
              <a:rPr lang="en-US" sz="3800" dirty="0">
                <a:sym typeface="+mn-ea"/>
              </a:rPr>
              <a:t>Protocol 6</a:t>
            </a:r>
            <a:endParaRPr lang="zh-CN" altLang="en-US" sz="3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p:txBody>
          <a:bodyPr vert="horz" wrap="square" lIns="91440" tIns="45720" rIns="91440" bIns="45720" anchor="b" anchorCtr="0"/>
          <a:p>
            <a:pPr eaLnBrk="1" hangingPunct="1"/>
            <a:r>
              <a:rPr lang="en-US" altLang="zh-CN" sz="3800" dirty="0"/>
              <a:t>No overlapping</a:t>
            </a:r>
            <a:endParaRPr lang="en-US" altLang="zh-CN" sz="3800" dirty="0"/>
          </a:p>
        </p:txBody>
      </p:sp>
      <p:pic>
        <p:nvPicPr>
          <p:cNvPr id="56322" name="Picture 3" descr="3-20"/>
          <p:cNvPicPr>
            <a:picLocks noChangeAspect="1"/>
          </p:cNvPicPr>
          <p:nvPr/>
        </p:nvPicPr>
        <p:blipFill>
          <a:blip r:embed="rId1"/>
          <a:stretch>
            <a:fillRect/>
          </a:stretch>
        </p:blipFill>
        <p:spPr>
          <a:xfrm>
            <a:off x="323850" y="2789238"/>
            <a:ext cx="7899400" cy="2097087"/>
          </a:xfrm>
          <a:prstGeom prst="rect">
            <a:avLst/>
          </a:prstGeom>
          <a:noFill/>
          <a:ln w="9525">
            <a:noFill/>
          </a:ln>
        </p:spPr>
      </p:pic>
      <p:sp>
        <p:nvSpPr>
          <p:cNvPr id="56323" name="Line 4"/>
          <p:cNvSpPr/>
          <p:nvPr/>
        </p:nvSpPr>
        <p:spPr>
          <a:xfrm>
            <a:off x="4819650" y="2027238"/>
            <a:ext cx="0" cy="4114800"/>
          </a:xfrm>
          <a:prstGeom prst="line">
            <a:avLst/>
          </a:prstGeom>
          <a:ln w="38100" cap="flat" cmpd="sng">
            <a:solidFill>
              <a:schemeClr val="tx2"/>
            </a:solidFill>
            <a:prstDash val="dash"/>
            <a:miter/>
            <a:headEnd type="none" w="med" len="med"/>
            <a:tailEnd type="none" w="med" len="med"/>
          </a:ln>
        </p:spPr>
      </p:sp>
      <p:sp>
        <p:nvSpPr>
          <p:cNvPr id="56324" name="Text Box 5"/>
          <p:cNvSpPr txBox="1"/>
          <p:nvPr/>
        </p:nvSpPr>
        <p:spPr>
          <a:xfrm>
            <a:off x="3371850" y="1341438"/>
            <a:ext cx="2971800" cy="457200"/>
          </a:xfrm>
          <a:prstGeom prst="rect">
            <a:avLst/>
          </a:prstGeom>
          <a:noFill/>
          <a:ln w="9525">
            <a:noFill/>
          </a:ln>
        </p:spPr>
        <p:txBody>
          <a:bodyPr anchor="t" anchorCtr="0">
            <a:spAutoFit/>
          </a:bodyPr>
          <a:p>
            <a:pPr indent="0" algn="ctr">
              <a:spcBef>
                <a:spcPct val="50000"/>
              </a:spcBef>
            </a:pPr>
            <a:r>
              <a:rPr lang="en-US" altLang="zh-CN" sz="2400" dirty="0">
                <a:latin typeface="Tahoma" panose="020B0604030504040204" pitchFamily="34" charset="0"/>
                <a:ea typeface="宋体" pitchFamily="2" charset="-122"/>
              </a:rPr>
              <a:t>MAX_SEQ=7</a:t>
            </a:r>
            <a:endParaRPr lang="en-US" altLang="zh-CN" sz="2400" dirty="0">
              <a:latin typeface="Tahoma" panose="020B0604030504040204" pitchFamily="34" charset="0"/>
              <a:ea typeface="宋体" pitchFamily="2" charset="-122"/>
            </a:endParaRPr>
          </a:p>
        </p:txBody>
      </p:sp>
      <p:sp>
        <p:nvSpPr>
          <p:cNvPr id="56325" name="Text Box 6"/>
          <p:cNvSpPr txBox="1"/>
          <p:nvPr/>
        </p:nvSpPr>
        <p:spPr>
          <a:xfrm>
            <a:off x="1314450" y="2027238"/>
            <a:ext cx="2971800" cy="457200"/>
          </a:xfrm>
          <a:prstGeom prst="rect">
            <a:avLst/>
          </a:prstGeom>
          <a:noFill/>
          <a:ln w="9525">
            <a:noFill/>
          </a:ln>
        </p:spPr>
        <p:txBody>
          <a:bodyPr anchor="t" anchorCtr="0">
            <a:spAutoFit/>
          </a:bodyPr>
          <a:p>
            <a:pPr indent="0" algn="ctr">
              <a:spcBef>
                <a:spcPct val="50000"/>
              </a:spcBef>
            </a:pPr>
            <a:r>
              <a:rPr lang="en-US" altLang="zh-CN" sz="2400" dirty="0">
                <a:latin typeface="Tahoma" panose="020B0604030504040204" pitchFamily="34" charset="0"/>
                <a:ea typeface="宋体" pitchFamily="2" charset="-122"/>
              </a:rPr>
              <a:t>W = 7</a:t>
            </a:r>
            <a:endParaRPr lang="en-US" altLang="zh-CN" sz="2400" dirty="0">
              <a:latin typeface="Tahoma" panose="020B0604030504040204" pitchFamily="34" charset="0"/>
              <a:ea typeface="宋体" pitchFamily="2" charset="-122"/>
            </a:endParaRPr>
          </a:p>
        </p:txBody>
      </p:sp>
      <p:sp>
        <p:nvSpPr>
          <p:cNvPr id="56326" name="Text Box 7"/>
          <p:cNvSpPr txBox="1"/>
          <p:nvPr/>
        </p:nvSpPr>
        <p:spPr>
          <a:xfrm>
            <a:off x="5124450" y="2103438"/>
            <a:ext cx="2971800" cy="457200"/>
          </a:xfrm>
          <a:prstGeom prst="rect">
            <a:avLst/>
          </a:prstGeom>
          <a:noFill/>
          <a:ln w="9525">
            <a:noFill/>
          </a:ln>
        </p:spPr>
        <p:txBody>
          <a:bodyPr anchor="t" anchorCtr="0">
            <a:spAutoFit/>
          </a:bodyPr>
          <a:p>
            <a:pPr indent="0" algn="ctr">
              <a:spcBef>
                <a:spcPct val="50000"/>
              </a:spcBef>
            </a:pPr>
            <a:r>
              <a:rPr lang="en-US" altLang="zh-CN" sz="2400" dirty="0">
                <a:latin typeface="Tahoma" panose="020B0604030504040204" pitchFamily="34" charset="0"/>
                <a:ea typeface="宋体" pitchFamily="2" charset="-122"/>
              </a:rPr>
              <a:t>W = 4</a:t>
            </a:r>
            <a:endParaRPr lang="en-US" altLang="zh-CN" sz="2400" dirty="0">
              <a:latin typeface="Tahoma" panose="020B0604030504040204" pitchFamily="34" charset="0"/>
              <a:ea typeface="宋体" pitchFamily="2" charset="-122"/>
            </a:endParaRPr>
          </a:p>
        </p:txBody>
      </p:sp>
      <p:sp>
        <p:nvSpPr>
          <p:cNvPr id="458762" name="Rectangle 10"/>
          <p:cNvSpPr/>
          <p:nvPr/>
        </p:nvSpPr>
        <p:spPr>
          <a:xfrm>
            <a:off x="1190625" y="4014788"/>
            <a:ext cx="1439863" cy="433387"/>
          </a:xfrm>
          <a:prstGeom prst="rect">
            <a:avLst/>
          </a:prstGeom>
          <a:noFill/>
          <a:ln w="38100" cap="flat" cmpd="sng">
            <a:solidFill>
              <a:srgbClr val="CC3300"/>
            </a:solidFill>
            <a:prstDash val="solid"/>
            <a:miter/>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
        <p:nvSpPr>
          <p:cNvPr id="458763" name="Rectangle 11"/>
          <p:cNvSpPr/>
          <p:nvPr/>
        </p:nvSpPr>
        <p:spPr>
          <a:xfrm>
            <a:off x="3062288" y="4006850"/>
            <a:ext cx="1223962" cy="433388"/>
          </a:xfrm>
          <a:prstGeom prst="rect">
            <a:avLst/>
          </a:prstGeom>
          <a:noFill/>
          <a:ln w="38100" cap="flat" cmpd="sng">
            <a:solidFill>
              <a:srgbClr val="336600"/>
            </a:solidFill>
            <a:prstDash val="solid"/>
            <a:miter/>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
        <p:nvSpPr>
          <p:cNvPr id="458764" name="Rectangle 12"/>
          <p:cNvSpPr/>
          <p:nvPr/>
        </p:nvSpPr>
        <p:spPr>
          <a:xfrm>
            <a:off x="4502150" y="4006850"/>
            <a:ext cx="215900" cy="433388"/>
          </a:xfrm>
          <a:prstGeom prst="rect">
            <a:avLst/>
          </a:prstGeom>
          <a:noFill/>
          <a:ln w="38100" cap="flat" cmpd="sng">
            <a:solidFill>
              <a:srgbClr val="336600"/>
            </a:solidFill>
            <a:prstDash val="solid"/>
            <a:miter/>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
        <p:nvSpPr>
          <p:cNvPr id="458765" name="Rectangle 13"/>
          <p:cNvSpPr/>
          <p:nvPr/>
        </p:nvSpPr>
        <p:spPr>
          <a:xfrm>
            <a:off x="4935538" y="4014788"/>
            <a:ext cx="863600" cy="433387"/>
          </a:xfrm>
          <a:prstGeom prst="rect">
            <a:avLst/>
          </a:prstGeom>
          <a:noFill/>
          <a:ln w="38100" cap="flat" cmpd="sng">
            <a:solidFill>
              <a:srgbClr val="CC3300"/>
            </a:solidFill>
            <a:prstDash val="solid"/>
            <a:miter/>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
        <p:nvSpPr>
          <p:cNvPr id="458766" name="Rectangle 14"/>
          <p:cNvSpPr/>
          <p:nvPr/>
        </p:nvSpPr>
        <p:spPr>
          <a:xfrm>
            <a:off x="7440613" y="4006850"/>
            <a:ext cx="793750" cy="433388"/>
          </a:xfrm>
          <a:prstGeom prst="rect">
            <a:avLst/>
          </a:prstGeom>
          <a:noFill/>
          <a:ln w="38100" cap="flat" cmpd="sng">
            <a:solidFill>
              <a:srgbClr val="336600"/>
            </a:solidFill>
            <a:prstDash val="solid"/>
            <a:miter/>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mph" presetSubtype="0" repeatCount="indefinite" fill="hold" grpId="0" nodeType="clickEffect">
                                  <p:stCondLst>
                                    <p:cond delay="0"/>
                                  </p:stCondLst>
                                  <p:endCondLst>
                                    <p:cond evt="onNext" delay="0">
                                      <p:tgtEl>
                                        <p:sldTgt/>
                                      </p:tgtEl>
                                    </p:cond>
                                  </p:endCondLst>
                                  <p:childTnLst>
                                    <p:animClr clrSpc="hsl" dir="cw">
                                      <p:cBhvr override="childStyle">
                                        <p:cTn id="6" dur="500" fill="hold"/>
                                        <p:tgtEl>
                                          <p:spTgt spid="458762"/>
                                        </p:tgtEl>
                                        <p:attrNameLst>
                                          <p:attrName>style.color</p:attrName>
                                        </p:attrNameLst>
                                      </p:cBhvr>
                                      <p:by>
                                        <p:hsl h="-7199925" s="0" l="0"/>
                                      </p:by>
                                    </p:animClr>
                                    <p:animClr clrSpc="hsl" dir="cw">
                                      <p:cBhvr>
                                        <p:cTn id="7" dur="500" fill="hold"/>
                                        <p:tgtEl>
                                          <p:spTgt spid="458762"/>
                                        </p:tgtEl>
                                        <p:attrNameLst>
                                          <p:attrName>fillcolor</p:attrName>
                                        </p:attrNameLst>
                                      </p:cBhvr>
                                      <p:by>
                                        <p:hsl h="-7199925" s="0" l="0"/>
                                      </p:by>
                                    </p:animClr>
                                    <p:animClr clrSpc="hsl" dir="cw">
                                      <p:cBhvr>
                                        <p:cTn id="8" dur="500" fill="hold"/>
                                        <p:tgtEl>
                                          <p:spTgt spid="458762"/>
                                        </p:tgtEl>
                                        <p:attrNameLst>
                                          <p:attrName>stroke.color</p:attrName>
                                        </p:attrNameLst>
                                      </p:cBhvr>
                                      <p:by>
                                        <p:hsl h="-7199925" s="0" l="0"/>
                                      </p:by>
                                    </p:animClr>
                                    <p:set>
                                      <p:cBhvr>
                                        <p:cTn id="9" dur="500" fill="hold"/>
                                        <p:tgtEl>
                                          <p:spTgt spid="458762"/>
                                        </p:tgtEl>
                                        <p:attrNameLst>
                                          <p:attrName>fill.type</p:attrName>
                                        </p:attrNameLst>
                                      </p:cBhvr>
                                      <p:to>
                                        <p:strVal val="solid"/>
                                      </p:to>
                                    </p:set>
                                  </p:childTnLst>
                                </p:cTn>
                              </p:par>
                              <p:par>
                                <p:cTn id="10" presetID="22" presetClass="emph" presetSubtype="0" repeatCount="indefinite" fill="hold" grpId="0" nodeType="withEffect">
                                  <p:stCondLst>
                                    <p:cond delay="0"/>
                                  </p:stCondLst>
                                  <p:endCondLst>
                                    <p:cond evt="onNext" delay="0">
                                      <p:tgtEl>
                                        <p:sldTgt/>
                                      </p:tgtEl>
                                    </p:cond>
                                  </p:endCondLst>
                                  <p:childTnLst>
                                    <p:animClr clrSpc="hsl" dir="cw">
                                      <p:cBhvr override="childStyle">
                                        <p:cTn id="11" dur="500" fill="hold"/>
                                        <p:tgtEl>
                                          <p:spTgt spid="458763"/>
                                        </p:tgtEl>
                                        <p:attrNameLst>
                                          <p:attrName>style.color</p:attrName>
                                        </p:attrNameLst>
                                      </p:cBhvr>
                                      <p:by>
                                        <p:hsl h="-7199925" s="0" l="0"/>
                                      </p:by>
                                    </p:animClr>
                                    <p:animClr clrSpc="hsl" dir="cw">
                                      <p:cBhvr>
                                        <p:cTn id="12" dur="500" fill="hold"/>
                                        <p:tgtEl>
                                          <p:spTgt spid="458763"/>
                                        </p:tgtEl>
                                        <p:attrNameLst>
                                          <p:attrName>fillcolor</p:attrName>
                                        </p:attrNameLst>
                                      </p:cBhvr>
                                      <p:by>
                                        <p:hsl h="-7199925" s="0" l="0"/>
                                      </p:by>
                                    </p:animClr>
                                    <p:animClr clrSpc="hsl" dir="cw">
                                      <p:cBhvr>
                                        <p:cTn id="13" dur="500" fill="hold"/>
                                        <p:tgtEl>
                                          <p:spTgt spid="458763"/>
                                        </p:tgtEl>
                                        <p:attrNameLst>
                                          <p:attrName>stroke.color</p:attrName>
                                        </p:attrNameLst>
                                      </p:cBhvr>
                                      <p:by>
                                        <p:hsl h="-7199925" s="0" l="0"/>
                                      </p:by>
                                    </p:animClr>
                                    <p:set>
                                      <p:cBhvr>
                                        <p:cTn id="14" dur="500" fill="hold"/>
                                        <p:tgtEl>
                                          <p:spTgt spid="458763"/>
                                        </p:tgtEl>
                                        <p:attrNameLst>
                                          <p:attrName>fill.type</p:attrName>
                                        </p:attrNameLst>
                                      </p:cBhvr>
                                      <p:to>
                                        <p:strVal val="solid"/>
                                      </p:to>
                                    </p:set>
                                  </p:childTnLst>
                                </p:cTn>
                              </p:par>
                              <p:par>
                                <p:cTn id="15" presetID="22" presetClass="emph" presetSubtype="0" repeatCount="indefinite" fill="hold" grpId="0" nodeType="withEffect">
                                  <p:stCondLst>
                                    <p:cond delay="0"/>
                                  </p:stCondLst>
                                  <p:endCondLst>
                                    <p:cond evt="onNext" delay="0">
                                      <p:tgtEl>
                                        <p:sldTgt/>
                                      </p:tgtEl>
                                    </p:cond>
                                  </p:endCondLst>
                                  <p:childTnLst>
                                    <p:animClr clrSpc="hsl" dir="cw">
                                      <p:cBhvr override="childStyle">
                                        <p:cTn id="16" dur="500" fill="hold"/>
                                        <p:tgtEl>
                                          <p:spTgt spid="458764"/>
                                        </p:tgtEl>
                                        <p:attrNameLst>
                                          <p:attrName>style.color</p:attrName>
                                        </p:attrNameLst>
                                      </p:cBhvr>
                                      <p:by>
                                        <p:hsl h="-7199925" s="0" l="0"/>
                                      </p:by>
                                    </p:animClr>
                                    <p:animClr clrSpc="hsl" dir="cw">
                                      <p:cBhvr>
                                        <p:cTn id="17" dur="500" fill="hold"/>
                                        <p:tgtEl>
                                          <p:spTgt spid="458764"/>
                                        </p:tgtEl>
                                        <p:attrNameLst>
                                          <p:attrName>fillcolor</p:attrName>
                                        </p:attrNameLst>
                                      </p:cBhvr>
                                      <p:by>
                                        <p:hsl h="-7199925" s="0" l="0"/>
                                      </p:by>
                                    </p:animClr>
                                    <p:animClr clrSpc="hsl" dir="cw">
                                      <p:cBhvr>
                                        <p:cTn id="18" dur="500" fill="hold"/>
                                        <p:tgtEl>
                                          <p:spTgt spid="458764"/>
                                        </p:tgtEl>
                                        <p:attrNameLst>
                                          <p:attrName>stroke.color</p:attrName>
                                        </p:attrNameLst>
                                      </p:cBhvr>
                                      <p:by>
                                        <p:hsl h="-7199925" s="0" l="0"/>
                                      </p:by>
                                    </p:animClr>
                                    <p:set>
                                      <p:cBhvr>
                                        <p:cTn id="19" dur="500" fill="hold"/>
                                        <p:tgtEl>
                                          <p:spTgt spid="458764"/>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2" presetClass="emph" presetSubtype="0" repeatCount="indefinite" fill="hold" grpId="0" nodeType="clickEffect">
                                  <p:stCondLst>
                                    <p:cond delay="0"/>
                                  </p:stCondLst>
                                  <p:endCondLst>
                                    <p:cond evt="onNext" delay="0">
                                      <p:tgtEl>
                                        <p:sldTgt/>
                                      </p:tgtEl>
                                    </p:cond>
                                  </p:endCondLst>
                                  <p:childTnLst>
                                    <p:animClr clrSpc="hsl" dir="cw">
                                      <p:cBhvr override="childStyle">
                                        <p:cTn id="23" dur="500" fill="hold"/>
                                        <p:tgtEl>
                                          <p:spTgt spid="458765"/>
                                        </p:tgtEl>
                                        <p:attrNameLst>
                                          <p:attrName>style.color</p:attrName>
                                        </p:attrNameLst>
                                      </p:cBhvr>
                                      <p:by>
                                        <p:hsl h="-7199925" s="0" l="0"/>
                                      </p:by>
                                    </p:animClr>
                                    <p:animClr clrSpc="hsl" dir="cw">
                                      <p:cBhvr>
                                        <p:cTn id="24" dur="500" fill="hold"/>
                                        <p:tgtEl>
                                          <p:spTgt spid="458765"/>
                                        </p:tgtEl>
                                        <p:attrNameLst>
                                          <p:attrName>fillcolor</p:attrName>
                                        </p:attrNameLst>
                                      </p:cBhvr>
                                      <p:by>
                                        <p:hsl h="-7199925" s="0" l="0"/>
                                      </p:by>
                                    </p:animClr>
                                    <p:animClr clrSpc="hsl" dir="cw">
                                      <p:cBhvr>
                                        <p:cTn id="25" dur="500" fill="hold"/>
                                        <p:tgtEl>
                                          <p:spTgt spid="458765"/>
                                        </p:tgtEl>
                                        <p:attrNameLst>
                                          <p:attrName>stroke.color</p:attrName>
                                        </p:attrNameLst>
                                      </p:cBhvr>
                                      <p:by>
                                        <p:hsl h="-7199925" s="0" l="0"/>
                                      </p:by>
                                    </p:animClr>
                                    <p:set>
                                      <p:cBhvr>
                                        <p:cTn id="26" dur="500" fill="hold"/>
                                        <p:tgtEl>
                                          <p:spTgt spid="458765"/>
                                        </p:tgtEl>
                                        <p:attrNameLst>
                                          <p:attrName>fill.type</p:attrName>
                                        </p:attrNameLst>
                                      </p:cBhvr>
                                      <p:to>
                                        <p:strVal val="solid"/>
                                      </p:to>
                                    </p:set>
                                  </p:childTnLst>
                                </p:cTn>
                              </p:par>
                              <p:par>
                                <p:cTn id="27" presetID="22" presetClass="emph" presetSubtype="0" repeatCount="indefinite" fill="hold" grpId="0" nodeType="withEffect">
                                  <p:stCondLst>
                                    <p:cond delay="0"/>
                                  </p:stCondLst>
                                  <p:endCondLst>
                                    <p:cond evt="onNext" delay="0">
                                      <p:tgtEl>
                                        <p:sldTgt/>
                                      </p:tgtEl>
                                    </p:cond>
                                  </p:endCondLst>
                                  <p:childTnLst>
                                    <p:animClr clrSpc="hsl" dir="cw">
                                      <p:cBhvr override="childStyle">
                                        <p:cTn id="28" dur="500" fill="hold"/>
                                        <p:tgtEl>
                                          <p:spTgt spid="458766"/>
                                        </p:tgtEl>
                                        <p:attrNameLst>
                                          <p:attrName>style.color</p:attrName>
                                        </p:attrNameLst>
                                      </p:cBhvr>
                                      <p:by>
                                        <p:hsl h="-7199925" s="0" l="0"/>
                                      </p:by>
                                    </p:animClr>
                                    <p:animClr clrSpc="hsl" dir="cw">
                                      <p:cBhvr>
                                        <p:cTn id="29" dur="500" fill="hold"/>
                                        <p:tgtEl>
                                          <p:spTgt spid="458766"/>
                                        </p:tgtEl>
                                        <p:attrNameLst>
                                          <p:attrName>fillcolor</p:attrName>
                                        </p:attrNameLst>
                                      </p:cBhvr>
                                      <p:by>
                                        <p:hsl h="-7199925" s="0" l="0"/>
                                      </p:by>
                                    </p:animClr>
                                    <p:animClr clrSpc="hsl" dir="cw">
                                      <p:cBhvr>
                                        <p:cTn id="30" dur="500" fill="hold"/>
                                        <p:tgtEl>
                                          <p:spTgt spid="458766"/>
                                        </p:tgtEl>
                                        <p:attrNameLst>
                                          <p:attrName>stroke.color</p:attrName>
                                        </p:attrNameLst>
                                      </p:cBhvr>
                                      <p:by>
                                        <p:hsl h="-7199925" s="0" l="0"/>
                                      </p:by>
                                    </p:animClr>
                                    <p:set>
                                      <p:cBhvr>
                                        <p:cTn id="31" dur="500" fill="hold"/>
                                        <p:tgtEl>
                                          <p:spTgt spid="45876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62" grpId="0" bldLvl="0" animBg="1"/>
      <p:bldP spid="458763" grpId="0" bldLvl="0" animBg="1"/>
      <p:bldP spid="458764" grpId="0" bldLvl="0" animBg="1"/>
      <p:bldP spid="458765" grpId="0" bldLvl="0" animBg="1"/>
      <p:bldP spid="45876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7345" name="Object 2"/>
          <p:cNvGraphicFramePr>
            <a:graphicFrameLocks noChangeAspect="1"/>
          </p:cNvGraphicFramePr>
          <p:nvPr/>
        </p:nvGraphicFramePr>
        <p:xfrm>
          <a:off x="533400" y="2644775"/>
          <a:ext cx="8150225" cy="3016250"/>
        </p:xfrm>
        <a:graphic>
          <a:graphicData uri="http://schemas.openxmlformats.org/presentationml/2006/ole">
            <mc:AlternateContent xmlns:mc="http://schemas.openxmlformats.org/markup-compatibility/2006">
              <mc:Choice xmlns:v="urn:schemas-microsoft-com:vml" Requires="v">
                <p:oleObj spid="_x0000_s3108" name="" r:id="rId1" imgW="6184265" imgH="2296795" progId="Word.Document.8">
                  <p:embed/>
                </p:oleObj>
              </mc:Choice>
              <mc:Fallback>
                <p:oleObj name="" r:id="rId1" imgW="6184265" imgH="2296795" progId="Word.Document.8">
                  <p:embed/>
                  <p:pic>
                    <p:nvPicPr>
                      <p:cNvPr id="0" name="图片 3107"/>
                      <p:cNvPicPr/>
                      <p:nvPr/>
                    </p:nvPicPr>
                    <p:blipFill>
                      <a:blip r:embed="rId2"/>
                      <a:stretch>
                        <a:fillRect/>
                      </a:stretch>
                    </p:blipFill>
                    <p:spPr>
                      <a:xfrm>
                        <a:off x="533400" y="2644775"/>
                        <a:ext cx="8150225" cy="3016250"/>
                      </a:xfrm>
                      <a:prstGeom prst="rect">
                        <a:avLst/>
                      </a:prstGeom>
                      <a:noFill/>
                      <a:ln w="38100">
                        <a:noFill/>
                        <a:miter/>
                      </a:ln>
                    </p:spPr>
                  </p:pic>
                </p:oleObj>
              </mc:Fallback>
            </mc:AlternateContent>
          </a:graphicData>
        </a:graphic>
      </p:graphicFrame>
      <p:sp>
        <p:nvSpPr>
          <p:cNvPr id="57346" name="Rectangle 3"/>
          <p:cNvSpPr>
            <a:spLocks noGrp="1"/>
          </p:cNvSpPr>
          <p:nvPr>
            <p:ph type="title"/>
          </p:nvPr>
        </p:nvSpPr>
        <p:spPr>
          <a:xfrm>
            <a:off x="685800" y="381000"/>
            <a:ext cx="7772400" cy="762000"/>
          </a:xfrm>
        </p:spPr>
        <p:txBody>
          <a:bodyPr vert="horz" wrap="square" lIns="91440" tIns="45720" rIns="91440" bIns="45720" anchor="b" anchorCtr="0"/>
          <a:p>
            <a:pPr eaLnBrk="1" hangingPunct="1"/>
            <a:r>
              <a:rPr lang="en-US" altLang="zh-CN" sz="3800" dirty="0"/>
              <a:t>Protocol 6</a:t>
            </a:r>
            <a:r>
              <a:rPr lang="zh-CN" altLang="en-US" sz="3800" dirty="0"/>
              <a:t>：</a:t>
            </a:r>
            <a:r>
              <a:rPr lang="en-US" altLang="zh-CN" sz="3800" dirty="0"/>
              <a:t>W=(MAX_SEQ+1)/2</a:t>
            </a:r>
            <a:endParaRPr lang="en-US" altLang="zh-CN" sz="3800" dirty="0"/>
          </a:p>
        </p:txBody>
      </p:sp>
      <p:sp>
        <p:nvSpPr>
          <p:cNvPr id="57347" name="Text Box 4"/>
          <p:cNvSpPr txBox="1"/>
          <p:nvPr/>
        </p:nvSpPr>
        <p:spPr>
          <a:xfrm>
            <a:off x="1219200" y="5692775"/>
            <a:ext cx="2667000" cy="366713"/>
          </a:xfrm>
          <a:prstGeom prst="rect">
            <a:avLst/>
          </a:prstGeom>
          <a:solidFill>
            <a:srgbClr val="FFFF66"/>
          </a:solidFill>
          <a:ln w="9525">
            <a:noFill/>
          </a:ln>
        </p:spPr>
        <p:txBody>
          <a:bodyPr anchor="t" anchorCtr="0">
            <a:spAutoFit/>
          </a:bodyPr>
          <a:p>
            <a:pPr indent="0">
              <a:spcBef>
                <a:spcPct val="50000"/>
              </a:spcBef>
            </a:pPr>
            <a:r>
              <a:rPr lang="zh-CN" altLang="en-US" b="1" dirty="0">
                <a:latin typeface="Times New Roman" panose="02020603050405020304" charset="0"/>
                <a:ea typeface="宋体" pitchFamily="2" charset="-122"/>
              </a:rPr>
              <a:t>发送帧</a:t>
            </a:r>
            <a:r>
              <a:rPr lang="en-US" altLang="zh-CN" b="1" dirty="0">
                <a:latin typeface="Times New Roman" panose="02020603050405020304" charset="0"/>
                <a:ea typeface="宋体" pitchFamily="2" charset="-122"/>
              </a:rPr>
              <a:t>0~3</a:t>
            </a:r>
            <a:r>
              <a:rPr lang="zh-CN" altLang="en-US" b="1" dirty="0">
                <a:latin typeface="Times New Roman" panose="02020603050405020304" charset="0"/>
                <a:ea typeface="宋体" pitchFamily="2" charset="-122"/>
              </a:rPr>
              <a:t>等待确认。</a:t>
            </a:r>
            <a:endParaRPr lang="zh-CN" altLang="en-US" b="1" dirty="0">
              <a:latin typeface="Times New Roman" panose="02020603050405020304" charset="0"/>
              <a:ea typeface="宋体" pitchFamily="2" charset="-122"/>
            </a:endParaRPr>
          </a:p>
        </p:txBody>
      </p:sp>
      <p:graphicFrame>
        <p:nvGraphicFramePr>
          <p:cNvPr id="57350" name="Object 7"/>
          <p:cNvGraphicFramePr>
            <a:graphicFrameLocks noChangeAspect="1"/>
          </p:cNvGraphicFramePr>
          <p:nvPr/>
        </p:nvGraphicFramePr>
        <p:xfrm>
          <a:off x="3886200" y="4092575"/>
          <a:ext cx="2133600" cy="1800225"/>
        </p:xfrm>
        <a:graphic>
          <a:graphicData uri="http://schemas.openxmlformats.org/presentationml/2006/ole">
            <mc:AlternateContent xmlns:mc="http://schemas.openxmlformats.org/markup-compatibility/2006">
              <mc:Choice xmlns:v="urn:schemas-microsoft-com:vml" Requires="v">
                <p:oleObj spid="_x0000_s3099" name="" r:id="rId3" imgW="1851660" imgH="1560830" progId="Word.Document.8">
                  <p:embed/>
                </p:oleObj>
              </mc:Choice>
              <mc:Fallback>
                <p:oleObj name="" r:id="rId3" imgW="1851660" imgH="1560830" progId="Word.Document.8">
                  <p:embed/>
                  <p:pic>
                    <p:nvPicPr>
                      <p:cNvPr id="0" name="图片 3098"/>
                      <p:cNvPicPr/>
                      <p:nvPr/>
                    </p:nvPicPr>
                    <p:blipFill>
                      <a:blip r:embed="rId4"/>
                      <a:stretch>
                        <a:fillRect/>
                      </a:stretch>
                    </p:blipFill>
                    <p:spPr>
                      <a:xfrm>
                        <a:off x="3886200" y="4092575"/>
                        <a:ext cx="2133600" cy="1800225"/>
                      </a:xfrm>
                      <a:prstGeom prst="rect">
                        <a:avLst/>
                      </a:prstGeom>
                      <a:noFill/>
                      <a:ln w="38100">
                        <a:noFill/>
                        <a:miter/>
                      </a:ln>
                    </p:spPr>
                  </p:pic>
                </p:oleObj>
              </mc:Fallback>
            </mc:AlternateContent>
          </a:graphicData>
        </a:graphic>
      </p:graphicFrame>
      <p:graphicFrame>
        <p:nvGraphicFramePr>
          <p:cNvPr id="57351" name="Object 8"/>
          <p:cNvGraphicFramePr>
            <a:graphicFrameLocks noChangeAspect="1"/>
          </p:cNvGraphicFramePr>
          <p:nvPr/>
        </p:nvGraphicFramePr>
        <p:xfrm>
          <a:off x="1066800" y="1196975"/>
          <a:ext cx="2152650" cy="2514600"/>
        </p:xfrm>
        <a:graphic>
          <a:graphicData uri="http://schemas.openxmlformats.org/presentationml/2006/ole">
            <mc:AlternateContent xmlns:mc="http://schemas.openxmlformats.org/markup-compatibility/2006">
              <mc:Choice xmlns:v="urn:schemas-microsoft-com:vml" Requires="v">
                <p:oleObj spid="_x0000_s3098" name="" r:id="rId5" imgW="1957070" imgH="2279650" progId="Word.Document.8">
                  <p:embed/>
                </p:oleObj>
              </mc:Choice>
              <mc:Fallback>
                <p:oleObj name="" r:id="rId5" imgW="1957070" imgH="2279650" progId="Word.Document.8">
                  <p:embed/>
                  <p:pic>
                    <p:nvPicPr>
                      <p:cNvPr id="0" name="图片 3097"/>
                      <p:cNvPicPr/>
                      <p:nvPr/>
                    </p:nvPicPr>
                    <p:blipFill>
                      <a:blip r:embed="rId6"/>
                      <a:stretch>
                        <a:fillRect/>
                      </a:stretch>
                    </p:blipFill>
                    <p:spPr>
                      <a:xfrm>
                        <a:off x="1066800" y="1196975"/>
                        <a:ext cx="2152650" cy="2514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vert="horz" wrap="square" lIns="91440" tIns="45720" rIns="91440" bIns="45720" anchor="b" anchorCtr="0"/>
          <a:p>
            <a:pPr eaLnBrk="1" hangingPunct="1"/>
            <a:r>
              <a:rPr lang="en-US" altLang="zh-CN" sz="3800" dirty="0"/>
              <a:t>W-Size difference of 3 protocol </a:t>
            </a:r>
            <a:endParaRPr lang="en-US" altLang="zh-CN" sz="3800" dirty="0"/>
          </a:p>
        </p:txBody>
      </p:sp>
      <p:sp>
        <p:nvSpPr>
          <p:cNvPr id="58370" name="Rectangle 3"/>
          <p:cNvSpPr>
            <a:spLocks noGrp="1"/>
          </p:cNvSpPr>
          <p:nvPr>
            <p:ph idx="1"/>
          </p:nvPr>
        </p:nvSpPr>
        <p:spPr/>
        <p:txBody>
          <a:bodyPr vert="horz" wrap="square" lIns="91440" tIns="45720" rIns="91440" bIns="45720" anchor="t" anchorCtr="0"/>
          <a:p>
            <a:pPr eaLnBrk="1" hangingPunct="1"/>
            <a:r>
              <a:rPr lang="en-US" altLang="zh-CN" sz="2600" dirty="0">
                <a:solidFill>
                  <a:schemeClr val="accent2"/>
                </a:solidFill>
              </a:rPr>
              <a:t>One-Bit sliding window (protocol 4):</a:t>
            </a:r>
            <a:r>
              <a:rPr lang="en-US" altLang="zh-CN" sz="2600" dirty="0"/>
              <a:t>  </a:t>
            </a:r>
            <a:endParaRPr lang="en-US" altLang="zh-CN" sz="2600" dirty="0"/>
          </a:p>
          <a:p>
            <a:pPr lvl="1" indent="-436245" eaLnBrk="1" hangingPunct="1"/>
            <a:r>
              <a:rPr lang="en-US" altLang="zh-CN" sz="2200" dirty="0"/>
              <a:t>    0 &lt;= size of Sending window&lt;=1</a:t>
            </a:r>
            <a:endParaRPr lang="en-US" altLang="zh-CN" sz="2200" dirty="0"/>
          </a:p>
          <a:p>
            <a:pPr lvl="1" indent="-436245" eaLnBrk="1" hangingPunct="1"/>
            <a:r>
              <a:rPr lang="en-US" altLang="zh-CN" sz="2200" dirty="0"/>
              <a:t>    size of receiving window=1 </a:t>
            </a:r>
            <a:endParaRPr lang="en-US" altLang="zh-CN" sz="2200" dirty="0"/>
          </a:p>
          <a:p>
            <a:pPr eaLnBrk="1" hangingPunct="1"/>
            <a:r>
              <a:rPr lang="en-US" altLang="zh-CN" sz="2600" dirty="0">
                <a:solidFill>
                  <a:schemeClr val="accent2"/>
                </a:solidFill>
              </a:rPr>
              <a:t>  Go-back-N (protocol 5)</a:t>
            </a:r>
            <a:r>
              <a:rPr lang="zh-CN" altLang="en-US" sz="2600" dirty="0">
                <a:solidFill>
                  <a:schemeClr val="accent2"/>
                </a:solidFill>
              </a:rPr>
              <a:t>：</a:t>
            </a:r>
            <a:endParaRPr lang="zh-CN" altLang="en-US" sz="2600" dirty="0">
              <a:solidFill>
                <a:schemeClr val="accent2"/>
              </a:solidFill>
            </a:endParaRPr>
          </a:p>
          <a:p>
            <a:pPr lvl="1" indent="-436245" eaLnBrk="1" hangingPunct="1"/>
            <a:r>
              <a:rPr lang="zh-CN" altLang="en-US" sz="2200" dirty="0"/>
              <a:t>    </a:t>
            </a:r>
            <a:r>
              <a:rPr lang="en-US" altLang="zh-CN" sz="2200" dirty="0"/>
              <a:t>0 &lt;=size of Sending window&lt;=MAX_SEQ</a:t>
            </a:r>
            <a:endParaRPr lang="en-US" altLang="zh-CN" sz="2200" dirty="0"/>
          </a:p>
          <a:p>
            <a:pPr lvl="1" indent="-436245" eaLnBrk="1" hangingPunct="1"/>
            <a:r>
              <a:rPr lang="en-US" altLang="zh-CN" sz="2200" dirty="0"/>
              <a:t>    size of receiving window=1 </a:t>
            </a:r>
            <a:endParaRPr lang="en-US" altLang="zh-CN" sz="2200" dirty="0"/>
          </a:p>
          <a:p>
            <a:pPr eaLnBrk="1" hangingPunct="1"/>
            <a:r>
              <a:rPr lang="en-US" altLang="zh-CN" sz="2600" dirty="0">
                <a:solidFill>
                  <a:schemeClr val="accent2"/>
                </a:solidFill>
              </a:rPr>
              <a:t>  Selective Repeat (protocol 6)</a:t>
            </a:r>
            <a:r>
              <a:rPr lang="zh-CN" altLang="en-US" sz="2600" dirty="0">
                <a:solidFill>
                  <a:schemeClr val="accent2"/>
                </a:solidFill>
              </a:rPr>
              <a:t>：</a:t>
            </a:r>
            <a:r>
              <a:rPr lang="zh-CN" altLang="en-US" sz="2600" dirty="0"/>
              <a:t>　</a:t>
            </a:r>
            <a:endParaRPr lang="zh-CN" altLang="en-US" sz="2600" dirty="0"/>
          </a:p>
          <a:p>
            <a:pPr lvl="1" indent="-436245" eaLnBrk="1" hangingPunct="1"/>
            <a:r>
              <a:rPr lang="zh-CN" altLang="en-US" sz="2200" dirty="0"/>
              <a:t>    </a:t>
            </a:r>
            <a:r>
              <a:rPr lang="en-US" altLang="zh-CN" sz="2200" dirty="0"/>
              <a:t>0 &lt;= size of Sending window&lt;= (MAX_SEQ+1)/2</a:t>
            </a:r>
            <a:endParaRPr lang="en-US" altLang="zh-CN" sz="2200" dirty="0"/>
          </a:p>
          <a:p>
            <a:pPr lvl="1" indent="-436245" eaLnBrk="1" hangingPunct="1"/>
            <a:r>
              <a:rPr lang="en-US" altLang="zh-CN" sz="2200" dirty="0"/>
              <a:t>    size of receiving window= (MAX_SEQ+1)/2</a:t>
            </a:r>
            <a:endParaRPr lang="en-US" altLang="zh-CN"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vert="horz" wrap="square" lIns="91440" tIns="45720" rIns="91440" bIns="45720" anchor="b" anchorCtr="0"/>
          <a:p>
            <a:pPr eaLnBrk="1" hangingPunct="1"/>
            <a:r>
              <a:rPr lang="en-US" altLang="zh-CN"/>
              <a:t>Summary of this lecture</a:t>
            </a:r>
            <a:endParaRPr lang="en-US" altLang="zh-CN"/>
          </a:p>
        </p:txBody>
      </p:sp>
      <p:sp>
        <p:nvSpPr>
          <p:cNvPr id="59394" name="Rectangle 3"/>
          <p:cNvSpPr>
            <a:spLocks noGrp="1"/>
          </p:cNvSpPr>
          <p:nvPr>
            <p:ph idx="1"/>
          </p:nvPr>
        </p:nvSpPr>
        <p:spPr/>
        <p:txBody>
          <a:bodyPr vert="horz" wrap="square" lIns="91440" tIns="45720" rIns="91440" bIns="45720" anchor="t" anchorCtr="0"/>
          <a:p>
            <a:pPr eaLnBrk="1" hangingPunct="1"/>
            <a:r>
              <a:rPr lang="en-US" altLang="zh-CN"/>
              <a:t>Learn 6 elementary DLL protocol</a:t>
            </a:r>
            <a:endParaRPr lang="en-US" altLang="zh-CN"/>
          </a:p>
          <a:p>
            <a:pPr eaLnBrk="1" hangingPunct="1"/>
            <a:r>
              <a:rPr lang="en-US" altLang="zh-CN"/>
              <a:t>Learn &amp; master sliding-window</a:t>
            </a:r>
            <a:endParaRPr lang="en-US" altLang="zh-CN"/>
          </a:p>
          <a:p>
            <a:pPr eaLnBrk="1" hangingPunct="1"/>
            <a:r>
              <a:rPr lang="en-US" altLang="zh-CN"/>
              <a:t>Learn &amp; master ARQ</a:t>
            </a:r>
            <a:r>
              <a:rPr lang="zh-CN" altLang="en-US"/>
              <a:t>（自动重复请求）</a:t>
            </a:r>
            <a:r>
              <a:rPr lang="en-US" altLang="zh-CN"/>
              <a:t>/PAR</a:t>
            </a:r>
            <a:endParaRPr lang="en-US" altLang="zh-CN"/>
          </a:p>
          <a:p>
            <a:pPr eaLnBrk="1" hangingPunct="1"/>
            <a:r>
              <a:rPr lang="en-US" altLang="zh-CN"/>
              <a:t>Learn &amp; master piggybacking(</a:t>
            </a:r>
            <a:r>
              <a:rPr lang="zh-CN" altLang="en-US"/>
              <a:t>捎带确认</a:t>
            </a:r>
            <a:r>
              <a:rPr lang="en-US" altLang="zh-CN"/>
              <a:t>)</a:t>
            </a:r>
            <a:endParaRPr lang="en-US" altLang="zh-CN"/>
          </a:p>
          <a:p>
            <a:pPr eaLnBrk="1" hangingPunct="1"/>
            <a:r>
              <a:rPr lang="en-US" altLang="zh-CN"/>
              <a:t>Learn pipeline </a:t>
            </a:r>
            <a:endParaRPr lang="en-US" altLang="zh-CN"/>
          </a:p>
          <a:p>
            <a:pPr eaLnBrk="1" hangingPunct="1"/>
            <a:r>
              <a:rPr lang="en-US" altLang="zh-CN"/>
              <a:t>Go back n &amp; selective repeat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p:txBody>
          <a:bodyPr vert="horz" wrap="square" lIns="91440" tIns="45720" rIns="91440" bIns="45720" anchor="b" anchorCtr="0"/>
          <a:p>
            <a:pPr eaLnBrk="1" hangingPunct="1"/>
            <a:r>
              <a:rPr lang="en-US" altLang="zh-CN" sz="3800"/>
              <a:t>Protocol Declaration</a:t>
            </a:r>
            <a:r>
              <a:rPr lang="en-US" altLang="zh-CN"/>
              <a:t> </a:t>
            </a:r>
            <a:r>
              <a:rPr lang="zh-CN" altLang="en-US" sz="2100"/>
              <a:t>（</a:t>
            </a:r>
            <a:r>
              <a:rPr lang="en-US" altLang="zh-CN" sz="2100"/>
              <a:t>2/2</a:t>
            </a:r>
            <a:r>
              <a:rPr lang="zh-CN" altLang="en-US" sz="2100"/>
              <a:t>）</a:t>
            </a:r>
            <a:endParaRPr lang="zh-CN" altLang="en-US" sz="2100"/>
          </a:p>
        </p:txBody>
      </p:sp>
      <p:sp>
        <p:nvSpPr>
          <p:cNvPr id="10242" name="Rectangle 3"/>
          <p:cNvSpPr>
            <a:spLocks noGrp="1"/>
          </p:cNvSpPr>
          <p:nvPr>
            <p:ph idx="1"/>
          </p:nvPr>
        </p:nvSpPr>
        <p:spPr/>
        <p:txBody>
          <a:bodyPr vert="horz" wrap="square" lIns="91440" tIns="45720" rIns="91440" bIns="45720" anchor="t" anchorCtr="0"/>
          <a:p>
            <a:pPr eaLnBrk="1" hangingPunct="1"/>
            <a:r>
              <a:rPr lang="en-US" altLang="zh-CN"/>
              <a:t>Wait_for_event (&amp;event): </a:t>
            </a:r>
            <a:r>
              <a:rPr lang="en-US" altLang="zh-CN" b="0"/>
              <a:t>wait for something to happen</a:t>
            </a:r>
            <a:endParaRPr lang="en-US" altLang="zh-CN" b="0"/>
          </a:p>
          <a:p>
            <a:pPr lvl="1" indent="-436245" eaLnBrk="1" hangingPunct="1"/>
            <a:r>
              <a:rPr lang="en-US" altLang="zh-CN"/>
              <a:t>fram_arrive, </a:t>
            </a:r>
            <a:endParaRPr lang="en-US" altLang="zh-CN"/>
          </a:p>
          <a:p>
            <a:pPr lvl="1" indent="-436245" eaLnBrk="1" hangingPunct="1"/>
            <a:r>
              <a:rPr lang="en-US" altLang="zh-CN"/>
              <a:t>cksum_err,</a:t>
            </a:r>
            <a:endParaRPr lang="en-US" altLang="zh-CN"/>
          </a:p>
          <a:p>
            <a:pPr lvl="1" indent="-436245" eaLnBrk="1" hangingPunct="1"/>
            <a:r>
              <a:rPr lang="en-US" altLang="zh-CN"/>
              <a:t> timeout</a:t>
            </a:r>
            <a:endParaRPr lang="en-US" altLang="zh-CN"/>
          </a:p>
          <a:p>
            <a:pPr eaLnBrk="1" hangingPunct="1"/>
            <a:r>
              <a:rPr lang="en-US" altLang="zh-CN"/>
              <a:t>Timer</a:t>
            </a:r>
            <a:endParaRPr lang="en-US" altLang="zh-CN"/>
          </a:p>
          <a:p>
            <a:pPr lvl="1" indent="-436245" eaLnBrk="1" hangingPunct="1"/>
            <a:r>
              <a:rPr lang="en-US" altLang="zh-CN"/>
              <a:t>start_timer,  stop_timer</a:t>
            </a:r>
            <a:endParaRPr lang="en-US" altLang="zh-CN"/>
          </a:p>
          <a:p>
            <a:pPr lvl="1" indent="-436245" eaLnBrk="1" hangingPunct="1"/>
            <a:r>
              <a:rPr lang="en-US" altLang="zh-CN"/>
              <a:t> start_ack_timer</a:t>
            </a:r>
            <a:r>
              <a:rPr lang="zh-CN" altLang="en-US"/>
              <a:t>，</a:t>
            </a:r>
            <a:r>
              <a:rPr lang="en-US" altLang="zh-CN"/>
              <a:t>stop_ack_timer</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574675" y="376238"/>
            <a:ext cx="8001000" cy="820737"/>
          </a:xfrm>
        </p:spPr>
        <p:txBody>
          <a:bodyPr vert="horz" wrap="square" lIns="91440" tIns="45720" rIns="91440" bIns="45720" anchor="b" anchorCtr="0"/>
          <a:p>
            <a:pPr eaLnBrk="1" hangingPunct="1"/>
            <a:r>
              <a:rPr lang="en-US" altLang="zh-CN"/>
              <a:t>Frame structure </a:t>
            </a:r>
            <a:endParaRPr lang="en-US" altLang="zh-CN" sz="2200"/>
          </a:p>
        </p:txBody>
      </p:sp>
      <p:sp>
        <p:nvSpPr>
          <p:cNvPr id="11266" name="Rectangle 3"/>
          <p:cNvSpPr>
            <a:spLocks noGrp="1"/>
          </p:cNvSpPr>
          <p:nvPr>
            <p:ph idx="1"/>
          </p:nvPr>
        </p:nvSpPr>
        <p:spPr/>
        <p:txBody>
          <a:bodyPr vert="horz" wrap="square" lIns="91440" tIns="45720" rIns="91440" bIns="45720" anchor="t" anchorCtr="0"/>
          <a:p>
            <a:pPr eaLnBrk="1" hangingPunct="1"/>
            <a:r>
              <a:rPr lang="en-US" altLang="zh-CN" sz="2600"/>
              <a:t>typedef struct{</a:t>
            </a:r>
            <a:endParaRPr lang="en-US" altLang="zh-CN" sz="2600"/>
          </a:p>
          <a:p>
            <a:pPr eaLnBrk="1" hangingPunct="1">
              <a:buNone/>
            </a:pPr>
            <a:r>
              <a:rPr lang="en-US" altLang="zh-CN" sz="2600"/>
              <a:t>   frame_kind kind;</a:t>
            </a:r>
            <a:endParaRPr lang="en-US" altLang="zh-CN" sz="2600"/>
          </a:p>
          <a:p>
            <a:pPr eaLnBrk="1" hangingPunct="1">
              <a:buNone/>
            </a:pPr>
            <a:r>
              <a:rPr lang="en-US" altLang="zh-CN" sz="2600"/>
              <a:t>   seq_nr seq;</a:t>
            </a:r>
            <a:endParaRPr lang="en-US" altLang="zh-CN" sz="2600"/>
          </a:p>
          <a:p>
            <a:pPr eaLnBrk="1" hangingPunct="1">
              <a:buNone/>
            </a:pPr>
            <a:r>
              <a:rPr lang="en-US" altLang="zh-CN" sz="2600"/>
              <a:t>   seq_nr ack;</a:t>
            </a:r>
            <a:endParaRPr lang="en-US" altLang="zh-CN" sz="2600"/>
          </a:p>
          <a:p>
            <a:pPr eaLnBrk="1" hangingPunct="1">
              <a:buNone/>
            </a:pPr>
            <a:r>
              <a:rPr lang="en-US" altLang="zh-CN" sz="2600"/>
              <a:t>   packet info;</a:t>
            </a:r>
            <a:endParaRPr lang="en-US" altLang="zh-CN" sz="2600"/>
          </a:p>
          <a:p>
            <a:pPr eaLnBrk="1" hangingPunct="1">
              <a:buNone/>
            </a:pPr>
            <a:r>
              <a:rPr lang="en-US" altLang="zh-CN" sz="2600"/>
              <a:t>   }frame;</a:t>
            </a:r>
            <a:endParaRPr lang="en-US" altLang="zh-CN" sz="2600"/>
          </a:p>
        </p:txBody>
      </p:sp>
      <p:sp>
        <p:nvSpPr>
          <p:cNvPr id="11267" name="AutoShape 9"/>
          <p:cNvSpPr/>
          <p:nvPr/>
        </p:nvSpPr>
        <p:spPr>
          <a:xfrm>
            <a:off x="5651500" y="3511550"/>
            <a:ext cx="2016125" cy="1081088"/>
          </a:xfrm>
          <a:prstGeom prst="wedgeRoundRectCallout">
            <a:avLst>
              <a:gd name="adj1" fmla="val -190866"/>
              <a:gd name="adj2" fmla="val -121514"/>
              <a:gd name="adj3" fmla="val 16667"/>
            </a:avLst>
          </a:prstGeom>
          <a:solidFill>
            <a:srgbClr val="FFFF00"/>
          </a:solidFill>
          <a:ln w="9525" cap="flat" cmpd="sng">
            <a:solidFill>
              <a:schemeClr val="tx1"/>
            </a:solidFill>
            <a:prstDash val="solid"/>
            <a:miter/>
            <a:headEnd type="none" w="med" len="med"/>
            <a:tailEnd type="none" w="med" len="med"/>
          </a:ln>
        </p:spPr>
        <p:txBody>
          <a:bodyPr anchor="t" anchorCtr="0"/>
          <a:p>
            <a:pPr indent="0" algn="ctr"/>
            <a:r>
              <a:rPr lang="en-US" altLang="zh-CN" sz="2800">
                <a:latin typeface="Tahoma" panose="020B0604030504040204" pitchFamily="34" charset="0"/>
                <a:ea typeface="宋体" pitchFamily="2" charset="-122"/>
              </a:rPr>
              <a:t>Frame header</a:t>
            </a:r>
            <a:endParaRPr lang="en-US" altLang="zh-CN" sz="2800">
              <a:latin typeface="Tahoma" panose="020B0604030504040204" pitchFamily="34" charset="0"/>
              <a:ea typeface="宋体" pitchFamily="2" charset="-122"/>
            </a:endParaRPr>
          </a:p>
        </p:txBody>
      </p:sp>
      <p:sp>
        <p:nvSpPr>
          <p:cNvPr id="11268" name="AutoShape 10"/>
          <p:cNvSpPr/>
          <p:nvPr/>
        </p:nvSpPr>
        <p:spPr>
          <a:xfrm>
            <a:off x="5651500" y="3500438"/>
            <a:ext cx="2016125" cy="1081087"/>
          </a:xfrm>
          <a:prstGeom prst="wedgeRoundRectCallout">
            <a:avLst>
              <a:gd name="adj1" fmla="val -174958"/>
              <a:gd name="adj2" fmla="val -153083"/>
              <a:gd name="adj3" fmla="val 16667"/>
            </a:avLst>
          </a:prstGeom>
          <a:solidFill>
            <a:srgbClr val="FFFF00"/>
          </a:solidFill>
          <a:ln w="9525" cap="flat" cmpd="sng">
            <a:solidFill>
              <a:schemeClr val="tx1"/>
            </a:solidFill>
            <a:prstDash val="solid"/>
            <a:miter/>
            <a:headEnd type="none" w="med" len="med"/>
            <a:tailEnd type="none" w="med" len="med"/>
          </a:ln>
        </p:spPr>
        <p:txBody>
          <a:bodyPr anchor="t" anchorCtr="0"/>
          <a:p>
            <a:pPr indent="0" algn="ctr"/>
            <a:r>
              <a:rPr lang="en-US" altLang="zh-CN" sz="2800">
                <a:latin typeface="Tahoma" panose="020B0604030504040204" pitchFamily="34" charset="0"/>
                <a:ea typeface="宋体" pitchFamily="2" charset="-122"/>
              </a:rPr>
              <a:t>Frame header</a:t>
            </a:r>
            <a:endParaRPr lang="en-US" altLang="zh-CN" sz="2800">
              <a:latin typeface="Tahoma" panose="020B0604030504040204" pitchFamily="34" charset="0"/>
              <a:ea typeface="宋体" pitchFamily="2" charset="-122"/>
            </a:endParaRPr>
          </a:p>
        </p:txBody>
      </p:sp>
      <p:sp>
        <p:nvSpPr>
          <p:cNvPr id="11269" name="AutoShape 11"/>
          <p:cNvSpPr/>
          <p:nvPr/>
        </p:nvSpPr>
        <p:spPr>
          <a:xfrm>
            <a:off x="5651500" y="3511550"/>
            <a:ext cx="2016125" cy="1081088"/>
          </a:xfrm>
          <a:prstGeom prst="wedgeRoundRectCallout">
            <a:avLst>
              <a:gd name="adj1" fmla="val -187403"/>
              <a:gd name="adj2" fmla="val -67472"/>
              <a:gd name="adj3" fmla="val 16667"/>
            </a:avLst>
          </a:prstGeom>
          <a:solidFill>
            <a:srgbClr val="FFFF00"/>
          </a:solidFill>
          <a:ln w="9525" cap="flat" cmpd="sng">
            <a:solidFill>
              <a:schemeClr val="tx1"/>
            </a:solidFill>
            <a:prstDash val="solid"/>
            <a:miter/>
            <a:headEnd type="none" w="med" len="med"/>
            <a:tailEnd type="none" w="med" len="med"/>
          </a:ln>
        </p:spPr>
        <p:txBody>
          <a:bodyPr anchor="t" anchorCtr="0"/>
          <a:p>
            <a:pPr indent="0" algn="ctr"/>
            <a:r>
              <a:rPr lang="en-US" altLang="zh-CN" sz="2800">
                <a:latin typeface="Tahoma" panose="020B0604030504040204" pitchFamily="34" charset="0"/>
                <a:ea typeface="宋体" pitchFamily="2" charset="-122"/>
              </a:rPr>
              <a:t>Frame header</a:t>
            </a:r>
            <a:endParaRPr lang="en-US" altLang="zh-CN" sz="2800">
              <a:latin typeface="Tahoma" panose="020B0604030504040204" pitchFamily="34"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p:txBody>
          <a:bodyPr vert="horz" wrap="square" lIns="91440" tIns="45720" rIns="91440" bIns="45720" anchor="b" anchorCtr="0"/>
          <a:p>
            <a:pPr eaLnBrk="1" hangingPunct="1"/>
            <a:r>
              <a:rPr lang="en-US" altLang="zh-CN" sz="3400"/>
              <a:t>Unrestricted Simplex Protocol</a:t>
            </a:r>
            <a:r>
              <a:rPr lang="en-US" altLang="zh-CN" sz="3600"/>
              <a:t> </a:t>
            </a:r>
            <a:r>
              <a:rPr lang="en-US" altLang="zh-CN" sz="1400"/>
              <a:t>(protocol 1) </a:t>
            </a:r>
            <a:endParaRPr lang="en-US" altLang="zh-CN" sz="1400"/>
          </a:p>
        </p:txBody>
      </p:sp>
      <p:sp>
        <p:nvSpPr>
          <p:cNvPr id="12290" name="Rectangle 3"/>
          <p:cNvSpPr>
            <a:spLocks noGrp="1"/>
          </p:cNvSpPr>
          <p:nvPr>
            <p:ph idx="1"/>
          </p:nvPr>
        </p:nvSpPr>
        <p:spPr/>
        <p:txBody>
          <a:bodyPr vert="horz" wrap="square" lIns="91440" tIns="45720" rIns="91440" bIns="45720" anchor="t" anchorCtr="0"/>
          <a:p>
            <a:pPr eaLnBrk="1" hangingPunct="1">
              <a:lnSpc>
                <a:spcPct val="110000"/>
              </a:lnSpc>
            </a:pPr>
            <a:r>
              <a:rPr lang="en-US" altLang="zh-CN" sz="2600"/>
              <a:t>Protocol 1 (</a:t>
            </a:r>
            <a:r>
              <a:rPr lang="en-US" altLang="zh-CN" sz="2600">
                <a:solidFill>
                  <a:srgbClr val="FF0000"/>
                </a:solidFill>
              </a:rPr>
              <a:t>utopia, </a:t>
            </a:r>
            <a:r>
              <a:rPr lang="zh-CN" altLang="en-US" sz="2600"/>
              <a:t>乌托邦</a:t>
            </a:r>
            <a:r>
              <a:rPr lang="en-US" altLang="zh-CN" sz="2600"/>
              <a:t>) </a:t>
            </a:r>
            <a:endParaRPr lang="en-US" altLang="zh-CN" sz="2600"/>
          </a:p>
          <a:p>
            <a:pPr eaLnBrk="1" hangingPunct="1">
              <a:lnSpc>
                <a:spcPct val="110000"/>
              </a:lnSpc>
            </a:pPr>
            <a:r>
              <a:rPr lang="en-US" altLang="zh-CN" sz="2600">
                <a:solidFill>
                  <a:srgbClr val="000000"/>
                </a:solidFill>
              </a:rPr>
              <a:t>Data are transmitted in one direction only</a:t>
            </a:r>
            <a:endParaRPr lang="en-US" altLang="zh-CN" sz="2600">
              <a:solidFill>
                <a:srgbClr val="000000"/>
              </a:solidFill>
            </a:endParaRPr>
          </a:p>
          <a:p>
            <a:pPr eaLnBrk="1" hangingPunct="1">
              <a:lnSpc>
                <a:spcPct val="110000"/>
              </a:lnSpc>
            </a:pPr>
            <a:r>
              <a:rPr lang="en-US" altLang="zh-CN" sz="2600">
                <a:solidFill>
                  <a:srgbClr val="000000"/>
                </a:solidFill>
              </a:rPr>
              <a:t>Both the transmitting and receiving network layers are  always ready </a:t>
            </a:r>
            <a:r>
              <a:rPr lang="zh-CN" altLang="en-US" sz="2600">
                <a:solidFill>
                  <a:srgbClr val="000000"/>
                </a:solidFill>
              </a:rPr>
              <a:t>（随时待命）</a:t>
            </a:r>
            <a:endParaRPr lang="zh-CN" altLang="en-US" sz="2600">
              <a:solidFill>
                <a:srgbClr val="000000"/>
              </a:solidFill>
            </a:endParaRPr>
          </a:p>
          <a:p>
            <a:pPr eaLnBrk="1" hangingPunct="1">
              <a:lnSpc>
                <a:spcPct val="110000"/>
              </a:lnSpc>
            </a:pPr>
            <a:r>
              <a:rPr lang="zh-CN" altLang="en-US" sz="2600">
                <a:solidFill>
                  <a:srgbClr val="000000"/>
                </a:solidFill>
              </a:rPr>
              <a:t> </a:t>
            </a:r>
            <a:r>
              <a:rPr lang="en-US" altLang="zh-CN" sz="2600">
                <a:solidFill>
                  <a:srgbClr val="000000"/>
                </a:solidFill>
              </a:rPr>
              <a:t>Processing time can be ignored </a:t>
            </a:r>
            <a:r>
              <a:rPr lang="zh-CN" altLang="en-US" sz="2600">
                <a:solidFill>
                  <a:srgbClr val="000000"/>
                </a:solidFill>
              </a:rPr>
              <a:t>（瞬间完成）</a:t>
            </a:r>
            <a:endParaRPr lang="zh-CN" altLang="en-US" sz="2600">
              <a:solidFill>
                <a:srgbClr val="000000"/>
              </a:solidFill>
            </a:endParaRPr>
          </a:p>
          <a:p>
            <a:pPr eaLnBrk="1" hangingPunct="1">
              <a:lnSpc>
                <a:spcPct val="110000"/>
              </a:lnSpc>
            </a:pPr>
            <a:r>
              <a:rPr lang="zh-CN" altLang="en-US" sz="2600">
                <a:solidFill>
                  <a:srgbClr val="000000"/>
                </a:solidFill>
              </a:rPr>
              <a:t> </a:t>
            </a:r>
            <a:r>
              <a:rPr lang="en-US" altLang="zh-CN" sz="2600">
                <a:solidFill>
                  <a:srgbClr val="000000"/>
                </a:solidFill>
              </a:rPr>
              <a:t>Infinite buffer space is available </a:t>
            </a:r>
            <a:r>
              <a:rPr lang="zh-CN" altLang="en-US" sz="2600">
                <a:solidFill>
                  <a:srgbClr val="000000"/>
                </a:solidFill>
              </a:rPr>
              <a:t>（无限空间）</a:t>
            </a:r>
            <a:endParaRPr lang="zh-CN" altLang="en-US" sz="2600">
              <a:solidFill>
                <a:srgbClr val="000000"/>
              </a:solidFill>
            </a:endParaRPr>
          </a:p>
          <a:p>
            <a:pPr eaLnBrk="1" hangingPunct="1">
              <a:lnSpc>
                <a:spcPct val="110000"/>
              </a:lnSpc>
            </a:pPr>
            <a:r>
              <a:rPr lang="zh-CN" altLang="en-US" sz="2600">
                <a:solidFill>
                  <a:srgbClr val="000000"/>
                </a:solidFill>
              </a:rPr>
              <a:t> </a:t>
            </a:r>
            <a:r>
              <a:rPr lang="en-US" altLang="zh-CN" sz="2600">
                <a:solidFill>
                  <a:srgbClr val="000000"/>
                </a:solidFill>
              </a:rPr>
              <a:t>The communication channel between the data link  layer never damages or loses of frames</a:t>
            </a:r>
            <a:r>
              <a:rPr lang="zh-CN" altLang="en-US" sz="2600">
                <a:solidFill>
                  <a:srgbClr val="000000"/>
                </a:solidFill>
              </a:rPr>
              <a:t>（完美通道）</a:t>
            </a:r>
            <a:endParaRPr lang="zh-CN" altLang="en-US" sz="2600"/>
          </a:p>
        </p:txBody>
      </p:sp>
      <p:sp>
        <p:nvSpPr>
          <p:cNvPr id="332804" name="Line 4"/>
          <p:cNvSpPr/>
          <p:nvPr/>
        </p:nvSpPr>
        <p:spPr>
          <a:xfrm>
            <a:off x="4140200" y="2349500"/>
            <a:ext cx="2879725" cy="0"/>
          </a:xfrm>
          <a:prstGeom prst="line">
            <a:avLst/>
          </a:prstGeom>
          <a:ln w="57150" cap="flat" cmpd="sng">
            <a:solidFill>
              <a:srgbClr val="CC3300"/>
            </a:solidFill>
            <a:prstDash val="solid"/>
            <a:round/>
            <a:headEnd type="none" w="med" len="med"/>
            <a:tailEnd type="none" w="med" len="med"/>
          </a:ln>
        </p:spPr>
      </p:sp>
      <p:sp>
        <p:nvSpPr>
          <p:cNvPr id="332805" name="Line 5"/>
          <p:cNvSpPr/>
          <p:nvPr/>
        </p:nvSpPr>
        <p:spPr>
          <a:xfrm>
            <a:off x="1116013" y="3284538"/>
            <a:ext cx="2447925" cy="0"/>
          </a:xfrm>
          <a:prstGeom prst="line">
            <a:avLst/>
          </a:prstGeom>
          <a:ln w="57150" cap="flat" cmpd="sng">
            <a:solidFill>
              <a:srgbClr val="CC3300"/>
            </a:solidFill>
            <a:prstDash val="solid"/>
            <a:round/>
            <a:headEnd type="none" w="med" len="med"/>
            <a:tailEnd type="none" w="med" len="med"/>
          </a:ln>
        </p:spPr>
      </p:sp>
      <p:sp>
        <p:nvSpPr>
          <p:cNvPr id="332806" name="Line 6"/>
          <p:cNvSpPr/>
          <p:nvPr/>
        </p:nvSpPr>
        <p:spPr>
          <a:xfrm>
            <a:off x="1258888" y="3789363"/>
            <a:ext cx="4321175" cy="0"/>
          </a:xfrm>
          <a:prstGeom prst="line">
            <a:avLst/>
          </a:prstGeom>
          <a:ln w="57150" cap="flat" cmpd="sng">
            <a:solidFill>
              <a:srgbClr val="CC3300"/>
            </a:solidFill>
            <a:prstDash val="solid"/>
            <a:round/>
            <a:headEnd type="none" w="med" len="med"/>
            <a:tailEnd type="none" w="med" len="med"/>
          </a:ln>
        </p:spPr>
      </p:sp>
      <p:sp>
        <p:nvSpPr>
          <p:cNvPr id="332807" name="Line 7"/>
          <p:cNvSpPr/>
          <p:nvPr/>
        </p:nvSpPr>
        <p:spPr>
          <a:xfrm>
            <a:off x="3276600" y="4292600"/>
            <a:ext cx="2519363" cy="0"/>
          </a:xfrm>
          <a:prstGeom prst="line">
            <a:avLst/>
          </a:prstGeom>
          <a:ln w="57150" cap="flat" cmpd="sng">
            <a:solidFill>
              <a:srgbClr val="CC3300"/>
            </a:solidFill>
            <a:prstDash val="solid"/>
            <a:round/>
            <a:headEnd type="none" w="med" len="med"/>
            <a:tailEnd type="none" w="med" len="med"/>
          </a:ln>
        </p:spPr>
      </p:sp>
      <p:sp>
        <p:nvSpPr>
          <p:cNvPr id="332808" name="Line 8"/>
          <p:cNvSpPr/>
          <p:nvPr/>
        </p:nvSpPr>
        <p:spPr>
          <a:xfrm>
            <a:off x="1908175" y="5229225"/>
            <a:ext cx="4679950" cy="0"/>
          </a:xfrm>
          <a:prstGeom prst="line">
            <a:avLst/>
          </a:prstGeom>
          <a:ln w="57150" cap="flat" cmpd="sng">
            <a:solidFill>
              <a:srgbClr val="CC3300"/>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wipe(left)">
                                      <p:cBhvr>
                                        <p:cTn id="7" dur="2000"/>
                                        <p:tgtEl>
                                          <p:spTgt spid="3328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2805"/>
                                        </p:tgtEl>
                                        <p:attrNameLst>
                                          <p:attrName>style.visibility</p:attrName>
                                        </p:attrNameLst>
                                      </p:cBhvr>
                                      <p:to>
                                        <p:strVal val="visible"/>
                                      </p:to>
                                    </p:set>
                                    <p:animEffect transition="in" filter="wipe(left)">
                                      <p:cBhvr>
                                        <p:cTn id="12" dur="2000"/>
                                        <p:tgtEl>
                                          <p:spTgt spid="3328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2806"/>
                                        </p:tgtEl>
                                        <p:attrNameLst>
                                          <p:attrName>style.visibility</p:attrName>
                                        </p:attrNameLst>
                                      </p:cBhvr>
                                      <p:to>
                                        <p:strVal val="visible"/>
                                      </p:to>
                                    </p:set>
                                    <p:animEffect transition="in" filter="wipe(left)">
                                      <p:cBhvr>
                                        <p:cTn id="17" dur="2000"/>
                                        <p:tgtEl>
                                          <p:spTgt spid="3328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2807"/>
                                        </p:tgtEl>
                                        <p:attrNameLst>
                                          <p:attrName>style.visibility</p:attrName>
                                        </p:attrNameLst>
                                      </p:cBhvr>
                                      <p:to>
                                        <p:strVal val="visible"/>
                                      </p:to>
                                    </p:set>
                                    <p:animEffect transition="in" filter="wipe(left)">
                                      <p:cBhvr>
                                        <p:cTn id="22" dur="2000"/>
                                        <p:tgtEl>
                                          <p:spTgt spid="3328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2808"/>
                                        </p:tgtEl>
                                        <p:attrNameLst>
                                          <p:attrName>style.visibility</p:attrName>
                                        </p:attrNameLst>
                                      </p:cBhvr>
                                      <p:to>
                                        <p:strVal val="visible"/>
                                      </p:to>
                                    </p:set>
                                    <p:animEffect transition="in" filter="wipe(left)">
                                      <p:cBhvr>
                                        <p:cTn id="27" dur="2000"/>
                                        <p:tgtEl>
                                          <p:spTgt spid="33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5"/>
          <p:cNvSpPr>
            <a:spLocks noGrp="1"/>
          </p:cNvSpPr>
          <p:nvPr>
            <p:ph type="title"/>
          </p:nvPr>
        </p:nvSpPr>
        <p:spPr/>
        <p:txBody>
          <a:bodyPr vert="horz" wrap="square" lIns="91440" tIns="45720" rIns="91440" bIns="45720" anchor="b" anchorCtr="0"/>
          <a:p>
            <a:pPr eaLnBrk="1" hangingPunct="1"/>
            <a:r>
              <a:rPr lang="en-US" altLang="zh-CN" sz="3800"/>
              <a:t>Unrestricted Simplex Protocol </a:t>
            </a:r>
            <a:endParaRPr lang="en-US" altLang="zh-CN" sz="2200"/>
          </a:p>
        </p:txBody>
      </p:sp>
      <p:sp>
        <p:nvSpPr>
          <p:cNvPr id="13314" name="Rectangle 7"/>
          <p:cNvSpPr>
            <a:spLocks noGrp="1"/>
          </p:cNvSpPr>
          <p:nvPr>
            <p:ph idx="1"/>
          </p:nvPr>
        </p:nvSpPr>
        <p:spPr/>
        <p:txBody>
          <a:bodyPr vert="horz" wrap="square" lIns="91440" tIns="45720" rIns="91440" bIns="45720" anchor="t" anchorCtr="0"/>
          <a:p>
            <a:pPr eaLnBrk="1" hangingPunct="1"/>
            <a:r>
              <a:rPr lang="en-US" altLang="zh-CN"/>
              <a:t>Both the sender and the  receiver are in an infinite while loop(</a:t>
            </a:r>
            <a:r>
              <a:rPr lang="zh-CN" altLang="en-US" sz="2200"/>
              <a:t>无限的</a:t>
            </a:r>
            <a:r>
              <a:rPr lang="en-US" altLang="zh-CN" sz="2200"/>
              <a:t>while</a:t>
            </a:r>
            <a:r>
              <a:rPr lang="zh-CN" altLang="en-US" sz="2200"/>
              <a:t>循环</a:t>
            </a:r>
            <a:r>
              <a:rPr lang="en-US" altLang="zh-CN"/>
              <a:t>)</a:t>
            </a:r>
            <a:endParaRPr lang="en-US" altLang="zh-CN"/>
          </a:p>
          <a:p>
            <a:pPr eaLnBrk="1" hangingPunct="1"/>
            <a:r>
              <a:rPr lang="en-US" altLang="zh-CN"/>
              <a:t>The sender:</a:t>
            </a:r>
            <a:endParaRPr lang="en-US" altLang="zh-CN"/>
          </a:p>
          <a:p>
            <a:pPr eaLnBrk="1" hangingPunct="1"/>
            <a:endParaRPr lang="en-US" altLang="zh-CN"/>
          </a:p>
          <a:p>
            <a:pPr eaLnBrk="1" hangingPunct="1"/>
            <a:endParaRPr lang="en-US" altLang="zh-CN"/>
          </a:p>
          <a:p>
            <a:pPr eaLnBrk="1" hangingPunct="1"/>
            <a:r>
              <a:rPr lang="en-US" altLang="zh-CN"/>
              <a:t>The receiver</a:t>
            </a:r>
            <a:endParaRPr lang="en-US" altLang="zh-CN"/>
          </a:p>
        </p:txBody>
      </p:sp>
      <p:pic>
        <p:nvPicPr>
          <p:cNvPr id="13315" name="Picture 8"/>
          <p:cNvPicPr>
            <a:picLocks noChangeAspect="1"/>
          </p:cNvPicPr>
          <p:nvPr/>
        </p:nvPicPr>
        <p:blipFill>
          <a:blip r:embed="rId1"/>
          <a:stretch>
            <a:fillRect/>
          </a:stretch>
        </p:blipFill>
        <p:spPr>
          <a:xfrm>
            <a:off x="971550" y="3141663"/>
            <a:ext cx="7546975" cy="1295400"/>
          </a:xfrm>
          <a:prstGeom prst="rect">
            <a:avLst/>
          </a:prstGeom>
          <a:noFill/>
          <a:ln w="9525">
            <a:noFill/>
          </a:ln>
        </p:spPr>
      </p:pic>
      <p:pic>
        <p:nvPicPr>
          <p:cNvPr id="13316" name="Picture 9"/>
          <p:cNvPicPr>
            <a:picLocks noChangeAspect="1"/>
          </p:cNvPicPr>
          <p:nvPr/>
        </p:nvPicPr>
        <p:blipFill>
          <a:blip r:embed="rId2"/>
          <a:stretch>
            <a:fillRect/>
          </a:stretch>
        </p:blipFill>
        <p:spPr>
          <a:xfrm>
            <a:off x="962025" y="5022850"/>
            <a:ext cx="7175500" cy="1312863"/>
          </a:xfrm>
          <a:prstGeom prst="rect">
            <a:avLst/>
          </a:prstGeom>
          <a:noFill/>
          <a:ln w="9525">
            <a:noFill/>
          </a:ln>
        </p:spPr>
      </p:pic>
    </p:spTree>
  </p:cSld>
  <p:clrMapOvr>
    <a:masterClrMapping/>
  </p:clrMapOvr>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Comic Sans MS"/>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11658</Words>
  <Application>WPS 文字</Application>
  <PresentationFormat>ȫʾ(4:3)</PresentationFormat>
  <Paragraphs>1273</Paragraphs>
  <Slides>54</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35</vt:i4>
      </vt:variant>
      <vt:variant>
        <vt:lpstr>幻灯片标题</vt:lpstr>
      </vt:variant>
      <vt:variant>
        <vt:i4>54</vt:i4>
      </vt:variant>
    </vt:vector>
  </HeadingPairs>
  <TitlesOfParts>
    <vt:vector size="105" baseType="lpstr">
      <vt:lpstr>Arial</vt:lpstr>
      <vt:lpstr>宋体</vt:lpstr>
      <vt:lpstr>Wingdings</vt:lpstr>
      <vt:lpstr>Tahoma</vt:lpstr>
      <vt:lpstr>汉仪书宋二KW</vt:lpstr>
      <vt:lpstr>Verdana</vt:lpstr>
      <vt:lpstr>宋体</vt:lpstr>
      <vt:lpstr>Comic Sans MS</vt:lpstr>
      <vt:lpstr>Century Gothic</vt:lpstr>
      <vt:lpstr>Times New Roman</vt:lpstr>
      <vt:lpstr>苹方-简</vt:lpstr>
      <vt:lpstr>微软雅黑</vt:lpstr>
      <vt:lpstr>汉仪旗黑</vt:lpstr>
      <vt:lpstr>Arial Unicode MS</vt:lpstr>
      <vt:lpstr>Wingdings 2</vt:lpstr>
      <vt:lpstr>1_Profile</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Equation.3</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PowerPoint 演示文稿</vt:lpstr>
      <vt:lpstr>Contents of this lecture</vt:lpstr>
      <vt:lpstr>Elementary DLL protocol </vt:lpstr>
      <vt:lpstr>Elementary DLL protocol（cont’d）</vt:lpstr>
      <vt:lpstr>Protocol Declaration （1/2）</vt:lpstr>
      <vt:lpstr>Protocol Declaration （2/2）</vt:lpstr>
      <vt:lpstr>Frame structure </vt:lpstr>
      <vt:lpstr>Unrestricted Simplex Protocol (protocol 1) </vt:lpstr>
      <vt:lpstr>Unrestricted Simplex Protocol </vt:lpstr>
      <vt:lpstr>Simplex Stop-and-Wait Protocol</vt:lpstr>
      <vt:lpstr>Pay attentions</vt:lpstr>
      <vt:lpstr>Simplex Protocol for a Noisy Channel </vt:lpstr>
      <vt:lpstr>PAR(主动确认重传) </vt:lpstr>
      <vt:lpstr>Sliding window protocol</vt:lpstr>
      <vt:lpstr>Sliding window protocol</vt:lpstr>
      <vt:lpstr>Sliding window protocol</vt:lpstr>
      <vt:lpstr>A sliding window of size 1, with a 3-bit sequence number</vt:lpstr>
      <vt:lpstr>Explain</vt:lpstr>
      <vt:lpstr>Principle of protocol 4</vt:lpstr>
      <vt:lpstr>Normal case of protocol 4 </vt:lpstr>
      <vt:lpstr>Abnormal case 1：duplicated </vt:lpstr>
      <vt:lpstr>Abnormal case 1：error control</vt:lpstr>
      <vt:lpstr>Line utilization rate of protocol4（信道利用率）</vt:lpstr>
      <vt:lpstr>Line utilization rate of protocol 4（信道利用率）</vt:lpstr>
      <vt:lpstr>Example </vt:lpstr>
      <vt:lpstr>Reference key</vt:lpstr>
      <vt:lpstr>Less than 4%</vt:lpstr>
      <vt:lpstr>How to improve line utilization？</vt:lpstr>
      <vt:lpstr>Line utilization rate is 100%</vt:lpstr>
      <vt:lpstr>Pipeline  </vt:lpstr>
      <vt:lpstr>Protocol 5：go back n</vt:lpstr>
      <vt:lpstr>Basic idea of protocol 5</vt:lpstr>
      <vt:lpstr>PowerPoint 演示文稿</vt:lpstr>
      <vt:lpstr>PowerPoint 演示文稿</vt:lpstr>
      <vt:lpstr>PowerPoint 演示文稿</vt:lpstr>
      <vt:lpstr>Protocol 6：selective repeat </vt:lpstr>
      <vt:lpstr>Basic idea of protocol 6</vt:lpstr>
      <vt:lpstr>An example： 接收方收到非期望的正确帧－缓存</vt:lpstr>
      <vt:lpstr>An example： 发送方选择帧seq2重传</vt:lpstr>
      <vt:lpstr>An example： 接收方收到重传帧seq2－排序上交</vt:lpstr>
      <vt:lpstr>Function of NAK </vt:lpstr>
      <vt:lpstr>Comparison of error control policy and decision of sliding-window size</vt:lpstr>
      <vt:lpstr>Comparison of protocol 5&amp;6</vt:lpstr>
      <vt:lpstr>Decision of sliding-window size</vt:lpstr>
      <vt:lpstr>Protocol 5：W = 8，abnormal </vt:lpstr>
      <vt:lpstr>Protocol 5：W = 7，abnormal</vt:lpstr>
      <vt:lpstr>Protocol 6：W=7</vt:lpstr>
      <vt:lpstr>Protocol 6</vt:lpstr>
      <vt:lpstr>Protocol 6</vt:lpstr>
      <vt:lpstr>Protocol 6</vt:lpstr>
      <vt:lpstr>No overlapping</vt:lpstr>
      <vt:lpstr>Protocol 6：W=(MAX_SEQ+1)/2</vt:lpstr>
      <vt:lpstr>W-Size difference of 3 protocol </vt:lpstr>
      <vt:lpstr>Summary of this lecture</vt:lpstr>
    </vt:vector>
  </TitlesOfParts>
  <Company>http://www.udi.com.cn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õƬ 1</dc:title>
  <dc:creator>SHARP</dc:creator>
  <cp:lastModifiedBy>哈</cp:lastModifiedBy>
  <cp:revision>577</cp:revision>
  <dcterms:created xsi:type="dcterms:W3CDTF">2023-12-05T05:35:59Z</dcterms:created>
  <dcterms:modified xsi:type="dcterms:W3CDTF">2023-12-05T05:35:59Z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ICV">
    <vt:lpwstr>C89F1059E3EFE9D9A16DFD649F5438B1_43</vt:lpwstr>
  </property>
</Properties>
</file>