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0" r:id="rId1"/>
  </p:sldMasterIdLst>
  <p:notesMasterIdLst>
    <p:notesMasterId r:id="rId41"/>
  </p:notesMasterIdLst>
  <p:sldIdLst>
    <p:sldId id="327" r:id="rId2"/>
    <p:sldId id="356" r:id="rId3"/>
    <p:sldId id="328" r:id="rId4"/>
    <p:sldId id="329" r:id="rId5"/>
    <p:sldId id="330" r:id="rId6"/>
    <p:sldId id="331" r:id="rId7"/>
    <p:sldId id="332" r:id="rId8"/>
    <p:sldId id="350" r:id="rId9"/>
    <p:sldId id="334" r:id="rId10"/>
    <p:sldId id="357" r:id="rId11"/>
    <p:sldId id="335" r:id="rId12"/>
    <p:sldId id="351" r:id="rId13"/>
    <p:sldId id="336" r:id="rId14"/>
    <p:sldId id="352" r:id="rId15"/>
    <p:sldId id="353" r:id="rId16"/>
    <p:sldId id="354" r:id="rId17"/>
    <p:sldId id="338" r:id="rId18"/>
    <p:sldId id="358" r:id="rId19"/>
    <p:sldId id="359" r:id="rId20"/>
    <p:sldId id="360" r:id="rId21"/>
    <p:sldId id="361" r:id="rId22"/>
    <p:sldId id="363" r:id="rId23"/>
    <p:sldId id="364" r:id="rId24"/>
    <p:sldId id="365" r:id="rId25"/>
    <p:sldId id="366" r:id="rId26"/>
    <p:sldId id="367" r:id="rId27"/>
    <p:sldId id="368" r:id="rId28"/>
    <p:sldId id="355" r:id="rId29"/>
    <p:sldId id="342" r:id="rId30"/>
    <p:sldId id="343" r:id="rId31"/>
    <p:sldId id="369" r:id="rId32"/>
    <p:sldId id="345" r:id="rId33"/>
    <p:sldId id="370" r:id="rId34"/>
    <p:sldId id="371" r:id="rId35"/>
    <p:sldId id="372" r:id="rId36"/>
    <p:sldId id="373" r:id="rId37"/>
    <p:sldId id="374" r:id="rId38"/>
    <p:sldId id="375" r:id="rId39"/>
    <p:sldId id="348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5" autoAdjust="0"/>
    <p:restoredTop sz="94748" autoAdjust="0"/>
  </p:normalViewPr>
  <p:slideViewPr>
    <p:cSldViewPr>
      <p:cViewPr varScale="1">
        <p:scale>
          <a:sx n="114" d="100"/>
          <a:sy n="114" d="100"/>
        </p:scale>
        <p:origin x="17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B343912-3FEB-0437-F9D8-9BF7DF1414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619FC6E9-DE52-126E-52F5-0BEDC9D775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6EAD55A4-C5E5-A2DF-8B16-522127AEA18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85C8A984-3777-1D3E-B7E2-018BBF6CA4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511EB58F-1F95-A7AD-3254-379935F13D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642CBF1E-A986-B1AD-F634-3E9C3D8433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anose="02020603050405020304" pitchFamily="18" charset="0"/>
              </a:defRPr>
            </a:lvl1pPr>
          </a:lstStyle>
          <a:p>
            <a:fld id="{85740DA6-5778-EA4D-90E2-8028B7A338C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>
            <a:extLst>
              <a:ext uri="{FF2B5EF4-FFF2-40B4-BE49-F238E27FC236}">
                <a16:creationId xmlns:a16="http://schemas.microsoft.com/office/drawing/2014/main" id="{0EB41EB6-573F-B012-B98C-037AFE4228D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0355" name="Group 3">
              <a:extLst>
                <a:ext uri="{FF2B5EF4-FFF2-40B4-BE49-F238E27FC236}">
                  <a16:creationId xmlns:a16="http://schemas.microsoft.com/office/drawing/2014/main" id="{D40D4202-44CB-8FE1-E5DB-32B98F392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0356" name="Rectangle 4">
                <a:extLst>
                  <a:ext uri="{FF2B5EF4-FFF2-40B4-BE49-F238E27FC236}">
                    <a16:creationId xmlns:a16="http://schemas.microsoft.com/office/drawing/2014/main" id="{F5C30C4D-FCBE-B53E-9956-62AB5E477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57" name="Rectangle 5">
                <a:extLst>
                  <a:ext uri="{FF2B5EF4-FFF2-40B4-BE49-F238E27FC236}">
                    <a16:creationId xmlns:a16="http://schemas.microsoft.com/office/drawing/2014/main" id="{87C600F1-7B24-5AD6-22E5-685FE1ED2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0358" name="Group 6">
              <a:extLst>
                <a:ext uri="{FF2B5EF4-FFF2-40B4-BE49-F238E27FC236}">
                  <a16:creationId xmlns:a16="http://schemas.microsoft.com/office/drawing/2014/main" id="{2998F297-9FD2-2033-3607-950FB60D6A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0359" name="Rectangle 7">
                <a:extLst>
                  <a:ext uri="{FF2B5EF4-FFF2-40B4-BE49-F238E27FC236}">
                    <a16:creationId xmlns:a16="http://schemas.microsoft.com/office/drawing/2014/main" id="{C3CF3212-31EB-E078-4117-C95332F24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60" name="Rectangle 8">
                <a:extLst>
                  <a:ext uri="{FF2B5EF4-FFF2-40B4-BE49-F238E27FC236}">
                    <a16:creationId xmlns:a16="http://schemas.microsoft.com/office/drawing/2014/main" id="{7C68CF50-ADF8-A5C6-D55B-E8B61B800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361" name="Rectangle 9">
              <a:extLst>
                <a:ext uri="{FF2B5EF4-FFF2-40B4-BE49-F238E27FC236}">
                  <a16:creationId xmlns:a16="http://schemas.microsoft.com/office/drawing/2014/main" id="{2AEBA5AE-433D-6D98-7617-C806B541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2" name="Rectangle 10">
              <a:extLst>
                <a:ext uri="{FF2B5EF4-FFF2-40B4-BE49-F238E27FC236}">
                  <a16:creationId xmlns:a16="http://schemas.microsoft.com/office/drawing/2014/main" id="{EFD67CAE-BB65-0D55-29D9-F3B0342C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3" name="Rectangle 11">
              <a:extLst>
                <a:ext uri="{FF2B5EF4-FFF2-40B4-BE49-F238E27FC236}">
                  <a16:creationId xmlns:a16="http://schemas.microsoft.com/office/drawing/2014/main" id="{EE31F446-1A34-E341-38F3-E34FFBC70B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64" name="Rectangle 12">
            <a:extLst>
              <a:ext uri="{FF2B5EF4-FFF2-40B4-BE49-F238E27FC236}">
                <a16:creationId xmlns:a16="http://schemas.microsoft.com/office/drawing/2014/main" id="{55A49F43-7EA2-AFC3-D476-C29536912B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00365" name="Rectangle 13">
            <a:extLst>
              <a:ext uri="{FF2B5EF4-FFF2-40B4-BE49-F238E27FC236}">
                <a16:creationId xmlns:a16="http://schemas.microsoft.com/office/drawing/2014/main" id="{1F4BB44F-0B81-8C22-D989-14360CE9D7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00366" name="Rectangle 14">
            <a:extLst>
              <a:ext uri="{FF2B5EF4-FFF2-40B4-BE49-F238E27FC236}">
                <a16:creationId xmlns:a16="http://schemas.microsoft.com/office/drawing/2014/main" id="{441985DE-F6FE-9000-C1F4-F77684A590D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100367" name="Rectangle 15">
            <a:extLst>
              <a:ext uri="{FF2B5EF4-FFF2-40B4-BE49-F238E27FC236}">
                <a16:creationId xmlns:a16="http://schemas.microsoft.com/office/drawing/2014/main" id="{B6473F54-BA2F-B4B2-4DAB-0F39449785F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00368" name="Rectangle 16">
            <a:extLst>
              <a:ext uri="{FF2B5EF4-FFF2-40B4-BE49-F238E27FC236}">
                <a16:creationId xmlns:a16="http://schemas.microsoft.com/office/drawing/2014/main" id="{18E9280A-8023-5E2E-6D97-6BD6E8A6E0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866DF1-FFA2-2549-AE33-73A28CAFB19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D399-1BBE-7421-500D-6A266506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AF540-60C3-09BE-3B1A-9F4DC393D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E7DEC-23F3-36A7-362D-9BF635AB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A5F6C-9C98-AA82-9FF6-8CED2C4A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1C315-F528-94D7-5E38-F57A79D7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541BC-AFF7-6D40-A13E-C66F528A36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141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8EB1ED-5BFF-0623-3C3A-6BDB3C222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7E6BFF-583D-EB00-20B8-E655FCC06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2A868-8CCF-8382-F3C0-6F9C9BF6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1848C-CBE4-4CFE-AF87-194BBCBD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43E43-544E-19B5-6241-CAA21B25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5286E-4835-E541-96D5-94A9C061B50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933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9EC05-F02F-22A7-1656-6DCD5680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B5489-CEE4-4413-14C8-217043DF9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C2F24-22B2-15F1-D554-DE730BE1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994CF-B116-2416-AD1F-81B63261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75F2C-97C5-4482-10C2-675B9004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2381C-A4F1-8D40-B5BA-37BF7ED611C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007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367AA-A8A3-0B2F-6E0B-B616441A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AEC1FB-AFB3-A08C-19BB-03B59488C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86F12-1300-DB6D-2A47-2116B54F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99106-C198-7602-814F-A641C327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A0092-3D90-48B5-7576-0A922219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DF42-3988-2B4B-B617-6DC495EC3A3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682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32199-6FAD-2A12-7D15-0D9661FB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925F9-3EEA-A44D-41E6-18CC7E52C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ADE9DC-C00E-9F97-3EA4-47DCBB176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0992F-0D8D-00E9-2C6C-12CF736D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46F25-1DEE-E3C1-A719-D5A32C76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6F048F-C2C6-FFCD-2EDD-D80EE2D3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67B82-AC79-A34B-A4D7-6E5DFA8D72A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65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A136B-F9FD-5BFC-89DD-28CC19AA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E38CC-5991-9F40-7A69-A991C83C7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17747A-8129-3A0F-1C35-C4B979CB1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11FF85-3748-62C7-6D8D-342356760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0CC9BB-B261-B260-3B56-401199FC1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68A921-DC97-5E5F-F07F-17367FAA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E77D1F-873C-EE61-5F55-3930448B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4F24D7-25A4-F61A-6D98-2514BE75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42B45-E555-7E40-BA64-C6BE885B41E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251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8C79E-176A-2C58-C159-10087E5A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B2E53C-6AC3-5601-EB77-C14C44AC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0B6F11-3662-2E7F-9846-4CB0727B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2C6F23-15F4-B3A9-A134-829EAC27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DE087-D5A0-DA47-9949-EE5A99EBF87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853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62F39B-FF92-2424-4DA5-5346144F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932412-2301-1466-21E2-E1DA2F5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179014-4686-DC5E-69CC-75904F15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CA409-93F7-514A-9D99-C7DB77FC15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877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4149A-6F90-A323-E51B-B447EFCB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8DDF1-5F76-F33C-7E28-536D92870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72E66D-401B-8A3F-2858-C38EBCD56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12A84-199A-F394-6351-5BB8D09B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C12A56-C755-DE4E-B96A-E2DC88FD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A255E-D784-FC79-F602-EA77F973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7806E-5B00-DD40-ABCB-60EF62CD954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21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6D902-67B1-1D4B-A3F0-12B34045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B64CC5-CDC0-EE81-7CFB-30D04195A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B7B678-A983-45B4-4E80-9B9D1EB52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C89A9-E454-FC4E-CF10-042DA05F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F3999-6080-81E5-7A6A-71E56F9E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83B51-3DC6-8945-9491-7EA58E64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B993F-5D12-3C4B-9A8A-1D35330F23A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48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F0F90C1F-F896-DD3C-0B48-218B9989C43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27E8A8F1-77A8-D365-8BF3-6CB54F0145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445B753F-CAED-BC01-5A48-100F8BE553A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FA80B2DC-ACC6-1E46-AB3C-637366508A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8DDE215E-AB9F-3BD4-CE53-EFA7A29B66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47CA963F-897A-3C4D-2FE0-7E82C9B5C8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3DC92F59-78A4-2EB5-201E-7878938F5E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99337" name="Rectangle 9">
            <a:extLst>
              <a:ext uri="{FF2B5EF4-FFF2-40B4-BE49-F238E27FC236}">
                <a16:creationId xmlns:a16="http://schemas.microsoft.com/office/drawing/2014/main" id="{29D3EA8A-A92D-5B12-8E08-49A8A305B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99338" name="Rectangle 10">
            <a:extLst>
              <a:ext uri="{FF2B5EF4-FFF2-40B4-BE49-F238E27FC236}">
                <a16:creationId xmlns:a16="http://schemas.microsoft.com/office/drawing/2014/main" id="{A25BBC30-4BD8-FDBD-33A1-C11DA6AC4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9339" name="Rectangle 11">
            <a:extLst>
              <a:ext uri="{FF2B5EF4-FFF2-40B4-BE49-F238E27FC236}">
                <a16:creationId xmlns:a16="http://schemas.microsoft.com/office/drawing/2014/main" id="{7A7060B7-5510-BD7F-CE3B-86B355F85A5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99340" name="Rectangle 12">
            <a:extLst>
              <a:ext uri="{FF2B5EF4-FFF2-40B4-BE49-F238E27FC236}">
                <a16:creationId xmlns:a16="http://schemas.microsoft.com/office/drawing/2014/main" id="{3AA833BE-C4A0-869D-4201-13432FAEE4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99341" name="Rectangle 13">
            <a:extLst>
              <a:ext uri="{FF2B5EF4-FFF2-40B4-BE49-F238E27FC236}">
                <a16:creationId xmlns:a16="http://schemas.microsoft.com/office/drawing/2014/main" id="{E842D02A-1586-B205-EDB9-2C2138590C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9323C2EA-CF4F-CF43-AE32-E5C6528CC7F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A795B082-58AA-59DA-8657-8346ED9FB6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B02AF6E8-7718-A53F-139F-D60A2E2BF8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33C7799-B63D-664F-8BA3-84B603C4195C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97282" name="Rectangle 1026">
            <a:extLst>
              <a:ext uri="{FF2B5EF4-FFF2-40B4-BE49-F238E27FC236}">
                <a16:creationId xmlns:a16="http://schemas.microsoft.com/office/drawing/2014/main" id="{76216688-9996-D9C3-F1CC-BBCFB10459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2360613"/>
            <a:ext cx="7772400" cy="777875"/>
          </a:xfrm>
        </p:spPr>
        <p:txBody>
          <a:bodyPr/>
          <a:lstStyle/>
          <a:p>
            <a:r>
              <a:rPr lang="en-US" altLang="zh-TW"/>
              <a:t>COMP231</a:t>
            </a:r>
          </a:p>
        </p:txBody>
      </p:sp>
      <p:sp>
        <p:nvSpPr>
          <p:cNvPr id="97284" name="Text Box 1028">
            <a:extLst>
              <a:ext uri="{FF2B5EF4-FFF2-40B4-BE49-F238E27FC236}">
                <a16:creationId xmlns:a16="http://schemas.microsoft.com/office/drawing/2014/main" id="{48B17BC4-BCE3-979F-85C1-FE8748BF0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429000"/>
            <a:ext cx="612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B+-tree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C8967E8-F134-54DC-5EF5-FAC26656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1D9AA317-CB76-B3BF-5D57-96577B0D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8EAD-8BD1-6B4A-AC92-98777371A28B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569346" name="Rectangle 2">
            <a:extLst>
              <a:ext uri="{FF2B5EF4-FFF2-40B4-BE49-F238E27FC236}">
                <a16:creationId xmlns:a16="http://schemas.microsoft.com/office/drawing/2014/main" id="{FCDDD83D-62D4-515B-FD26-95186ABA0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569347" name="Rectangle 3">
            <a:extLst>
              <a:ext uri="{FF2B5EF4-FFF2-40B4-BE49-F238E27FC236}">
                <a16:creationId xmlns:a16="http://schemas.microsoft.com/office/drawing/2014/main" id="{DE9916E9-9AE6-1392-0957-04C05E517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B+-tree</a:t>
            </a:r>
          </a:p>
          <a:p>
            <a:r>
              <a:rPr lang="en-US" altLang="zh-CN"/>
              <a:t>Query</a:t>
            </a:r>
          </a:p>
          <a:p>
            <a:r>
              <a:rPr lang="en-US" altLang="zh-CN"/>
              <a:t>Update</a:t>
            </a:r>
          </a:p>
          <a:p>
            <a:pPr lvl="1"/>
            <a:r>
              <a:rPr lang="en-US" altLang="zh-CN"/>
              <a:t>Insertion</a:t>
            </a:r>
          </a:p>
          <a:p>
            <a:pPr lvl="1"/>
            <a:r>
              <a:rPr lang="en-US" altLang="zh-CN"/>
              <a:t>Deletion</a:t>
            </a:r>
          </a:p>
        </p:txBody>
      </p:sp>
      <p:sp>
        <p:nvSpPr>
          <p:cNvPr id="569348" name="Oval 4">
            <a:extLst>
              <a:ext uri="{FF2B5EF4-FFF2-40B4-BE49-F238E27FC236}">
                <a16:creationId xmlns:a16="http://schemas.microsoft.com/office/drawing/2014/main" id="{78E1B80C-EC4F-D828-3436-89618680A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636838"/>
            <a:ext cx="1368425" cy="5762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90F8D2A-6E7E-6FEC-D9D9-42741D01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65FB3FBF-9090-07EF-AA47-395416B2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70F4-0038-8448-99BE-C7199331C0E0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546818" name="Rectangle 2">
            <a:extLst>
              <a:ext uri="{FF2B5EF4-FFF2-40B4-BE49-F238E27FC236}">
                <a16:creationId xmlns:a16="http://schemas.microsoft.com/office/drawing/2014/main" id="{8733FBDC-3F4E-E339-F6E7-3AEFE8C38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a B+ tree with </a:t>
            </a:r>
            <a:r>
              <a:rPr lang="en-US" altLang="zh-TW">
                <a:solidFill>
                  <a:srgbClr val="FF3300"/>
                </a:solidFill>
              </a:rPr>
              <a:t>order 2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546820" name="Rectangle 4">
            <a:extLst>
              <a:ext uri="{FF2B5EF4-FFF2-40B4-BE49-F238E27FC236}">
                <a16:creationId xmlns:a16="http://schemas.microsoft.com/office/drawing/2014/main" id="{DB5D1035-3853-B532-6439-641E1522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52625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/>
              <a:t>Search for 5*, 15*, all data entries &gt;= 24* ...</a:t>
            </a:r>
          </a:p>
          <a:p>
            <a:r>
              <a:rPr lang="en-US" altLang="zh-TW" sz="2800"/>
              <a:t>The last one is a range search, we need to do the sequential scan, starting from the first leaf containing a value &gt;= 24.</a:t>
            </a:r>
          </a:p>
        </p:txBody>
      </p:sp>
      <p:sp>
        <p:nvSpPr>
          <p:cNvPr id="546821" name="Freeform 5">
            <a:extLst>
              <a:ext uri="{FF2B5EF4-FFF2-40B4-BE49-F238E27FC236}">
                <a16:creationId xmlns:a16="http://schemas.microsoft.com/office/drawing/2014/main" id="{EFC6A866-DB25-4A1B-A44D-3564F3C81C3E}"/>
              </a:ext>
            </a:extLst>
          </p:cNvPr>
          <p:cNvSpPr>
            <a:spLocks/>
          </p:cNvSpPr>
          <p:nvPr/>
        </p:nvSpPr>
        <p:spPr bwMode="auto">
          <a:xfrm>
            <a:off x="3271838" y="4406900"/>
            <a:ext cx="557212" cy="465138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22" name="Freeform 6">
            <a:extLst>
              <a:ext uri="{FF2B5EF4-FFF2-40B4-BE49-F238E27FC236}">
                <a16:creationId xmlns:a16="http://schemas.microsoft.com/office/drawing/2014/main" id="{65C12F14-B964-CCF1-56F8-FAE9EFF07E4A}"/>
              </a:ext>
            </a:extLst>
          </p:cNvPr>
          <p:cNvSpPr>
            <a:spLocks/>
          </p:cNvSpPr>
          <p:nvPr/>
        </p:nvSpPr>
        <p:spPr bwMode="auto">
          <a:xfrm>
            <a:off x="3365500" y="4406900"/>
            <a:ext cx="1588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23" name="Freeform 7">
            <a:extLst>
              <a:ext uri="{FF2B5EF4-FFF2-40B4-BE49-F238E27FC236}">
                <a16:creationId xmlns:a16="http://schemas.microsoft.com/office/drawing/2014/main" id="{450FC5D2-7578-1832-FA9C-BC8D86F39C3A}"/>
              </a:ext>
            </a:extLst>
          </p:cNvPr>
          <p:cNvSpPr>
            <a:spLocks/>
          </p:cNvSpPr>
          <p:nvPr/>
        </p:nvSpPr>
        <p:spPr bwMode="auto">
          <a:xfrm>
            <a:off x="3827463" y="4406900"/>
            <a:ext cx="560387" cy="465138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24" name="Freeform 8">
            <a:extLst>
              <a:ext uri="{FF2B5EF4-FFF2-40B4-BE49-F238E27FC236}">
                <a16:creationId xmlns:a16="http://schemas.microsoft.com/office/drawing/2014/main" id="{FEF3CF05-434E-BCAA-0036-9FE4FF345BDE}"/>
              </a:ext>
            </a:extLst>
          </p:cNvPr>
          <p:cNvSpPr>
            <a:spLocks/>
          </p:cNvSpPr>
          <p:nvPr/>
        </p:nvSpPr>
        <p:spPr bwMode="auto">
          <a:xfrm>
            <a:off x="3922713" y="4406900"/>
            <a:ext cx="1587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25" name="Freeform 9">
            <a:extLst>
              <a:ext uri="{FF2B5EF4-FFF2-40B4-BE49-F238E27FC236}">
                <a16:creationId xmlns:a16="http://schemas.microsoft.com/office/drawing/2014/main" id="{DAE7D10E-28D0-0A45-B755-3638316D366C}"/>
              </a:ext>
            </a:extLst>
          </p:cNvPr>
          <p:cNvSpPr>
            <a:spLocks/>
          </p:cNvSpPr>
          <p:nvPr/>
        </p:nvSpPr>
        <p:spPr bwMode="auto">
          <a:xfrm>
            <a:off x="4386263" y="4406900"/>
            <a:ext cx="558800" cy="465138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26" name="Freeform 10">
            <a:extLst>
              <a:ext uri="{FF2B5EF4-FFF2-40B4-BE49-F238E27FC236}">
                <a16:creationId xmlns:a16="http://schemas.microsoft.com/office/drawing/2014/main" id="{7EA81BBD-A4B7-B78C-581A-36B5A44EF0A3}"/>
              </a:ext>
            </a:extLst>
          </p:cNvPr>
          <p:cNvSpPr>
            <a:spLocks/>
          </p:cNvSpPr>
          <p:nvPr/>
        </p:nvSpPr>
        <p:spPr bwMode="auto">
          <a:xfrm>
            <a:off x="4479925" y="4406900"/>
            <a:ext cx="1588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27" name="Freeform 11">
            <a:extLst>
              <a:ext uri="{FF2B5EF4-FFF2-40B4-BE49-F238E27FC236}">
                <a16:creationId xmlns:a16="http://schemas.microsoft.com/office/drawing/2014/main" id="{365C81C8-AF9C-4F7F-93C8-C0C7FDDDD320}"/>
              </a:ext>
            </a:extLst>
          </p:cNvPr>
          <p:cNvSpPr>
            <a:spLocks/>
          </p:cNvSpPr>
          <p:nvPr/>
        </p:nvSpPr>
        <p:spPr bwMode="auto">
          <a:xfrm>
            <a:off x="4943475" y="4406900"/>
            <a:ext cx="560388" cy="465138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28" name="Freeform 12">
            <a:extLst>
              <a:ext uri="{FF2B5EF4-FFF2-40B4-BE49-F238E27FC236}">
                <a16:creationId xmlns:a16="http://schemas.microsoft.com/office/drawing/2014/main" id="{5538B70C-06CB-C7B1-7279-32E21D0CFB55}"/>
              </a:ext>
            </a:extLst>
          </p:cNvPr>
          <p:cNvSpPr>
            <a:spLocks/>
          </p:cNvSpPr>
          <p:nvPr/>
        </p:nvSpPr>
        <p:spPr bwMode="auto">
          <a:xfrm>
            <a:off x="5029200" y="4391025"/>
            <a:ext cx="1588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29" name="Freeform 13">
            <a:extLst>
              <a:ext uri="{FF2B5EF4-FFF2-40B4-BE49-F238E27FC236}">
                <a16:creationId xmlns:a16="http://schemas.microsoft.com/office/drawing/2014/main" id="{D140E4BF-B8D8-40B8-97E1-8CF8B415CBD2}"/>
              </a:ext>
            </a:extLst>
          </p:cNvPr>
          <p:cNvSpPr>
            <a:spLocks/>
          </p:cNvSpPr>
          <p:nvPr/>
        </p:nvSpPr>
        <p:spPr bwMode="auto">
          <a:xfrm>
            <a:off x="5502275" y="4406900"/>
            <a:ext cx="93663" cy="465138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30" name="Freeform 14">
            <a:extLst>
              <a:ext uri="{FF2B5EF4-FFF2-40B4-BE49-F238E27FC236}">
                <a16:creationId xmlns:a16="http://schemas.microsoft.com/office/drawing/2014/main" id="{7E36B8B6-A3DA-3278-3D9B-2241E5970F60}"/>
              </a:ext>
            </a:extLst>
          </p:cNvPr>
          <p:cNvSpPr>
            <a:spLocks/>
          </p:cNvSpPr>
          <p:nvPr/>
        </p:nvSpPr>
        <p:spPr bwMode="auto">
          <a:xfrm>
            <a:off x="7034213" y="5842000"/>
            <a:ext cx="373062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31" name="Freeform 15">
            <a:extLst>
              <a:ext uri="{FF2B5EF4-FFF2-40B4-BE49-F238E27FC236}">
                <a16:creationId xmlns:a16="http://schemas.microsoft.com/office/drawing/2014/main" id="{AFF463C9-AF4B-979F-C666-B27B4AB55417}"/>
              </a:ext>
            </a:extLst>
          </p:cNvPr>
          <p:cNvSpPr>
            <a:spLocks/>
          </p:cNvSpPr>
          <p:nvPr/>
        </p:nvSpPr>
        <p:spPr bwMode="auto">
          <a:xfrm>
            <a:off x="7405688" y="5842000"/>
            <a:ext cx="373062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32" name="Freeform 16">
            <a:extLst>
              <a:ext uri="{FF2B5EF4-FFF2-40B4-BE49-F238E27FC236}">
                <a16:creationId xmlns:a16="http://schemas.microsoft.com/office/drawing/2014/main" id="{319A7261-96E0-F25E-9B7D-D2B9E540FEEB}"/>
              </a:ext>
            </a:extLst>
          </p:cNvPr>
          <p:cNvSpPr>
            <a:spLocks/>
          </p:cNvSpPr>
          <p:nvPr/>
        </p:nvSpPr>
        <p:spPr bwMode="auto">
          <a:xfrm>
            <a:off x="7777163" y="5842000"/>
            <a:ext cx="374650" cy="373063"/>
          </a:xfrm>
          <a:custGeom>
            <a:avLst/>
            <a:gdLst>
              <a:gd name="T0" fmla="*/ 0 w 236"/>
              <a:gd name="T1" fmla="*/ 234 h 235"/>
              <a:gd name="T2" fmla="*/ 0 w 236"/>
              <a:gd name="T3" fmla="*/ 0 h 235"/>
              <a:gd name="T4" fmla="*/ 235 w 236"/>
              <a:gd name="T5" fmla="*/ 0 h 235"/>
              <a:gd name="T6" fmla="*/ 235 w 236"/>
              <a:gd name="T7" fmla="*/ 234 h 235"/>
              <a:gd name="T8" fmla="*/ 0 w 236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33" name="Freeform 17">
            <a:extLst>
              <a:ext uri="{FF2B5EF4-FFF2-40B4-BE49-F238E27FC236}">
                <a16:creationId xmlns:a16="http://schemas.microsoft.com/office/drawing/2014/main" id="{BCF95809-63DF-BB58-8CDF-1757A37F676D}"/>
              </a:ext>
            </a:extLst>
          </p:cNvPr>
          <p:cNvSpPr>
            <a:spLocks/>
          </p:cNvSpPr>
          <p:nvPr/>
        </p:nvSpPr>
        <p:spPr bwMode="auto">
          <a:xfrm>
            <a:off x="8150225" y="5842000"/>
            <a:ext cx="371475" cy="373063"/>
          </a:xfrm>
          <a:custGeom>
            <a:avLst/>
            <a:gdLst>
              <a:gd name="T0" fmla="*/ 0 w 234"/>
              <a:gd name="T1" fmla="*/ 234 h 235"/>
              <a:gd name="T2" fmla="*/ 0 w 234"/>
              <a:gd name="T3" fmla="*/ 0 h 235"/>
              <a:gd name="T4" fmla="*/ 233 w 234"/>
              <a:gd name="T5" fmla="*/ 0 h 235"/>
              <a:gd name="T6" fmla="*/ 233 w 234"/>
              <a:gd name="T7" fmla="*/ 234 h 235"/>
              <a:gd name="T8" fmla="*/ 0 w 234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235">
                <a:moveTo>
                  <a:pt x="0" y="234"/>
                </a:moveTo>
                <a:lnTo>
                  <a:pt x="0" y="0"/>
                </a:lnTo>
                <a:lnTo>
                  <a:pt x="233" y="0"/>
                </a:lnTo>
                <a:lnTo>
                  <a:pt x="233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34" name="Freeform 18">
            <a:extLst>
              <a:ext uri="{FF2B5EF4-FFF2-40B4-BE49-F238E27FC236}">
                <a16:creationId xmlns:a16="http://schemas.microsoft.com/office/drawing/2014/main" id="{5D027066-64C1-C969-48FD-D8DF3F8A08A0}"/>
              </a:ext>
            </a:extLst>
          </p:cNvPr>
          <p:cNvSpPr>
            <a:spLocks/>
          </p:cNvSpPr>
          <p:nvPr/>
        </p:nvSpPr>
        <p:spPr bwMode="auto">
          <a:xfrm>
            <a:off x="346075" y="5842000"/>
            <a:ext cx="373063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35" name="Freeform 19">
            <a:extLst>
              <a:ext uri="{FF2B5EF4-FFF2-40B4-BE49-F238E27FC236}">
                <a16:creationId xmlns:a16="http://schemas.microsoft.com/office/drawing/2014/main" id="{B65F065C-2BDE-B0B2-BD27-D871EA039BD5}"/>
              </a:ext>
            </a:extLst>
          </p:cNvPr>
          <p:cNvSpPr>
            <a:spLocks/>
          </p:cNvSpPr>
          <p:nvPr/>
        </p:nvSpPr>
        <p:spPr bwMode="auto">
          <a:xfrm>
            <a:off x="717550" y="5842000"/>
            <a:ext cx="373063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36" name="Freeform 20">
            <a:extLst>
              <a:ext uri="{FF2B5EF4-FFF2-40B4-BE49-F238E27FC236}">
                <a16:creationId xmlns:a16="http://schemas.microsoft.com/office/drawing/2014/main" id="{F5E345A1-DC45-557C-68C1-5ADBFC4AA23E}"/>
              </a:ext>
            </a:extLst>
          </p:cNvPr>
          <p:cNvSpPr>
            <a:spLocks/>
          </p:cNvSpPr>
          <p:nvPr/>
        </p:nvSpPr>
        <p:spPr bwMode="auto">
          <a:xfrm>
            <a:off x="1089025" y="5842000"/>
            <a:ext cx="373063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37" name="Freeform 21">
            <a:extLst>
              <a:ext uri="{FF2B5EF4-FFF2-40B4-BE49-F238E27FC236}">
                <a16:creationId xmlns:a16="http://schemas.microsoft.com/office/drawing/2014/main" id="{4FFD65A6-7FB4-4F6E-721A-F298558672A7}"/>
              </a:ext>
            </a:extLst>
          </p:cNvPr>
          <p:cNvSpPr>
            <a:spLocks/>
          </p:cNvSpPr>
          <p:nvPr/>
        </p:nvSpPr>
        <p:spPr bwMode="auto">
          <a:xfrm>
            <a:off x="1460500" y="5842000"/>
            <a:ext cx="373063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38" name="Freeform 22">
            <a:extLst>
              <a:ext uri="{FF2B5EF4-FFF2-40B4-BE49-F238E27FC236}">
                <a16:creationId xmlns:a16="http://schemas.microsoft.com/office/drawing/2014/main" id="{DC9CCF06-76AA-42C5-4240-0DF576DC06BC}"/>
              </a:ext>
            </a:extLst>
          </p:cNvPr>
          <p:cNvSpPr>
            <a:spLocks/>
          </p:cNvSpPr>
          <p:nvPr/>
        </p:nvSpPr>
        <p:spPr bwMode="auto">
          <a:xfrm>
            <a:off x="2017713" y="5842000"/>
            <a:ext cx="373062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39" name="Freeform 23">
            <a:extLst>
              <a:ext uri="{FF2B5EF4-FFF2-40B4-BE49-F238E27FC236}">
                <a16:creationId xmlns:a16="http://schemas.microsoft.com/office/drawing/2014/main" id="{ED1B7623-25B9-51FD-8F44-AA6F1268E3A2}"/>
              </a:ext>
            </a:extLst>
          </p:cNvPr>
          <p:cNvSpPr>
            <a:spLocks/>
          </p:cNvSpPr>
          <p:nvPr/>
        </p:nvSpPr>
        <p:spPr bwMode="auto">
          <a:xfrm>
            <a:off x="2389188" y="5842000"/>
            <a:ext cx="373062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40" name="Freeform 24">
            <a:extLst>
              <a:ext uri="{FF2B5EF4-FFF2-40B4-BE49-F238E27FC236}">
                <a16:creationId xmlns:a16="http://schemas.microsoft.com/office/drawing/2014/main" id="{23726499-7403-FF83-DBA1-9F3613E07367}"/>
              </a:ext>
            </a:extLst>
          </p:cNvPr>
          <p:cNvSpPr>
            <a:spLocks/>
          </p:cNvSpPr>
          <p:nvPr/>
        </p:nvSpPr>
        <p:spPr bwMode="auto">
          <a:xfrm>
            <a:off x="2760663" y="5842000"/>
            <a:ext cx="373062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41" name="Freeform 25">
            <a:extLst>
              <a:ext uri="{FF2B5EF4-FFF2-40B4-BE49-F238E27FC236}">
                <a16:creationId xmlns:a16="http://schemas.microsoft.com/office/drawing/2014/main" id="{D12B43EF-1202-0D7B-7BF7-6E0ABDB3B066}"/>
              </a:ext>
            </a:extLst>
          </p:cNvPr>
          <p:cNvSpPr>
            <a:spLocks/>
          </p:cNvSpPr>
          <p:nvPr/>
        </p:nvSpPr>
        <p:spPr bwMode="auto">
          <a:xfrm>
            <a:off x="3132138" y="5842000"/>
            <a:ext cx="373062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42" name="Freeform 26">
            <a:extLst>
              <a:ext uri="{FF2B5EF4-FFF2-40B4-BE49-F238E27FC236}">
                <a16:creationId xmlns:a16="http://schemas.microsoft.com/office/drawing/2014/main" id="{8DCC01C0-A1C4-BA7A-8F22-6F195AA72911}"/>
              </a:ext>
            </a:extLst>
          </p:cNvPr>
          <p:cNvSpPr>
            <a:spLocks/>
          </p:cNvSpPr>
          <p:nvPr/>
        </p:nvSpPr>
        <p:spPr bwMode="auto">
          <a:xfrm>
            <a:off x="3689350" y="5842000"/>
            <a:ext cx="373063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43" name="Freeform 27">
            <a:extLst>
              <a:ext uri="{FF2B5EF4-FFF2-40B4-BE49-F238E27FC236}">
                <a16:creationId xmlns:a16="http://schemas.microsoft.com/office/drawing/2014/main" id="{2FE3DC0E-F883-9036-3EA0-A20F496AC417}"/>
              </a:ext>
            </a:extLst>
          </p:cNvPr>
          <p:cNvSpPr>
            <a:spLocks/>
          </p:cNvSpPr>
          <p:nvPr/>
        </p:nvSpPr>
        <p:spPr bwMode="auto">
          <a:xfrm>
            <a:off x="4060825" y="5842000"/>
            <a:ext cx="373063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44" name="Freeform 28">
            <a:extLst>
              <a:ext uri="{FF2B5EF4-FFF2-40B4-BE49-F238E27FC236}">
                <a16:creationId xmlns:a16="http://schemas.microsoft.com/office/drawing/2014/main" id="{9FB165E0-E64C-B6FA-1A7F-5FC0B72C1825}"/>
              </a:ext>
            </a:extLst>
          </p:cNvPr>
          <p:cNvSpPr>
            <a:spLocks/>
          </p:cNvSpPr>
          <p:nvPr/>
        </p:nvSpPr>
        <p:spPr bwMode="auto">
          <a:xfrm>
            <a:off x="4432300" y="5842000"/>
            <a:ext cx="374650" cy="373063"/>
          </a:xfrm>
          <a:custGeom>
            <a:avLst/>
            <a:gdLst>
              <a:gd name="T0" fmla="*/ 0 w 236"/>
              <a:gd name="T1" fmla="*/ 234 h 235"/>
              <a:gd name="T2" fmla="*/ 0 w 236"/>
              <a:gd name="T3" fmla="*/ 0 h 235"/>
              <a:gd name="T4" fmla="*/ 235 w 236"/>
              <a:gd name="T5" fmla="*/ 0 h 235"/>
              <a:gd name="T6" fmla="*/ 235 w 236"/>
              <a:gd name="T7" fmla="*/ 234 h 235"/>
              <a:gd name="T8" fmla="*/ 0 w 236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45" name="Freeform 29">
            <a:extLst>
              <a:ext uri="{FF2B5EF4-FFF2-40B4-BE49-F238E27FC236}">
                <a16:creationId xmlns:a16="http://schemas.microsoft.com/office/drawing/2014/main" id="{742AE5EE-71EC-DD80-16EF-82ACFDA400B5}"/>
              </a:ext>
            </a:extLst>
          </p:cNvPr>
          <p:cNvSpPr>
            <a:spLocks/>
          </p:cNvSpPr>
          <p:nvPr/>
        </p:nvSpPr>
        <p:spPr bwMode="auto">
          <a:xfrm>
            <a:off x="4805363" y="5842000"/>
            <a:ext cx="373062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46" name="Freeform 30">
            <a:extLst>
              <a:ext uri="{FF2B5EF4-FFF2-40B4-BE49-F238E27FC236}">
                <a16:creationId xmlns:a16="http://schemas.microsoft.com/office/drawing/2014/main" id="{D322DC9A-0FC8-5898-579B-D34AC3220CD7}"/>
              </a:ext>
            </a:extLst>
          </p:cNvPr>
          <p:cNvSpPr>
            <a:spLocks/>
          </p:cNvSpPr>
          <p:nvPr/>
        </p:nvSpPr>
        <p:spPr bwMode="auto">
          <a:xfrm>
            <a:off x="5360988" y="5842000"/>
            <a:ext cx="374650" cy="373063"/>
          </a:xfrm>
          <a:custGeom>
            <a:avLst/>
            <a:gdLst>
              <a:gd name="T0" fmla="*/ 0 w 236"/>
              <a:gd name="T1" fmla="*/ 234 h 235"/>
              <a:gd name="T2" fmla="*/ 0 w 236"/>
              <a:gd name="T3" fmla="*/ 0 h 235"/>
              <a:gd name="T4" fmla="*/ 235 w 236"/>
              <a:gd name="T5" fmla="*/ 0 h 235"/>
              <a:gd name="T6" fmla="*/ 235 w 236"/>
              <a:gd name="T7" fmla="*/ 234 h 235"/>
              <a:gd name="T8" fmla="*/ 0 w 236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" h="235">
                <a:moveTo>
                  <a:pt x="0" y="234"/>
                </a:moveTo>
                <a:lnTo>
                  <a:pt x="0" y="0"/>
                </a:lnTo>
                <a:lnTo>
                  <a:pt x="235" y="0"/>
                </a:lnTo>
                <a:lnTo>
                  <a:pt x="235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47" name="Freeform 31">
            <a:extLst>
              <a:ext uri="{FF2B5EF4-FFF2-40B4-BE49-F238E27FC236}">
                <a16:creationId xmlns:a16="http://schemas.microsoft.com/office/drawing/2014/main" id="{2A9D7354-9413-CD67-8766-CE10D2F76DB3}"/>
              </a:ext>
            </a:extLst>
          </p:cNvPr>
          <p:cNvSpPr>
            <a:spLocks/>
          </p:cNvSpPr>
          <p:nvPr/>
        </p:nvSpPr>
        <p:spPr bwMode="auto">
          <a:xfrm>
            <a:off x="5734050" y="5842000"/>
            <a:ext cx="373063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48" name="Freeform 32">
            <a:extLst>
              <a:ext uri="{FF2B5EF4-FFF2-40B4-BE49-F238E27FC236}">
                <a16:creationId xmlns:a16="http://schemas.microsoft.com/office/drawing/2014/main" id="{4D064E3C-FE5F-5C10-4668-B5D17DAD266B}"/>
              </a:ext>
            </a:extLst>
          </p:cNvPr>
          <p:cNvSpPr>
            <a:spLocks/>
          </p:cNvSpPr>
          <p:nvPr/>
        </p:nvSpPr>
        <p:spPr bwMode="auto">
          <a:xfrm>
            <a:off x="6105525" y="5842000"/>
            <a:ext cx="373063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49" name="Freeform 33">
            <a:extLst>
              <a:ext uri="{FF2B5EF4-FFF2-40B4-BE49-F238E27FC236}">
                <a16:creationId xmlns:a16="http://schemas.microsoft.com/office/drawing/2014/main" id="{0AB48CC9-95FD-5104-8326-AFDB2961EAC3}"/>
              </a:ext>
            </a:extLst>
          </p:cNvPr>
          <p:cNvSpPr>
            <a:spLocks/>
          </p:cNvSpPr>
          <p:nvPr/>
        </p:nvSpPr>
        <p:spPr bwMode="auto">
          <a:xfrm>
            <a:off x="6477000" y="5842000"/>
            <a:ext cx="373063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50" name="Freeform 34">
            <a:extLst>
              <a:ext uri="{FF2B5EF4-FFF2-40B4-BE49-F238E27FC236}">
                <a16:creationId xmlns:a16="http://schemas.microsoft.com/office/drawing/2014/main" id="{B53C781D-1145-4397-D81D-8F06C5B734B5}"/>
              </a:ext>
            </a:extLst>
          </p:cNvPr>
          <p:cNvSpPr>
            <a:spLocks/>
          </p:cNvSpPr>
          <p:nvPr/>
        </p:nvSpPr>
        <p:spPr bwMode="auto">
          <a:xfrm>
            <a:off x="1100138" y="5745163"/>
            <a:ext cx="119062" cy="76200"/>
          </a:xfrm>
          <a:custGeom>
            <a:avLst/>
            <a:gdLst>
              <a:gd name="T0" fmla="*/ 74 w 75"/>
              <a:gd name="T1" fmla="*/ 33 h 48"/>
              <a:gd name="T2" fmla="*/ 0 w 75"/>
              <a:gd name="T3" fmla="*/ 47 h 48"/>
              <a:gd name="T4" fmla="*/ 59 w 75"/>
              <a:gd name="T5" fmla="*/ 0 h 48"/>
              <a:gd name="T6" fmla="*/ 74 w 75"/>
              <a:gd name="T7" fmla="*/ 3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" h="48">
                <a:moveTo>
                  <a:pt x="74" y="33"/>
                </a:moveTo>
                <a:lnTo>
                  <a:pt x="0" y="47"/>
                </a:lnTo>
                <a:lnTo>
                  <a:pt x="59" y="0"/>
                </a:lnTo>
                <a:lnTo>
                  <a:pt x="74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51" name="Freeform 35">
            <a:extLst>
              <a:ext uri="{FF2B5EF4-FFF2-40B4-BE49-F238E27FC236}">
                <a16:creationId xmlns:a16="http://schemas.microsoft.com/office/drawing/2014/main" id="{15FBC48F-8A7B-D9EE-BE17-C9E8B9BACAE0}"/>
              </a:ext>
            </a:extLst>
          </p:cNvPr>
          <p:cNvSpPr>
            <a:spLocks/>
          </p:cNvSpPr>
          <p:nvPr/>
        </p:nvSpPr>
        <p:spPr bwMode="auto">
          <a:xfrm>
            <a:off x="2760663" y="4824413"/>
            <a:ext cx="1104900" cy="996950"/>
          </a:xfrm>
          <a:custGeom>
            <a:avLst/>
            <a:gdLst>
              <a:gd name="T0" fmla="*/ 695 w 696"/>
              <a:gd name="T1" fmla="*/ 0 h 628"/>
              <a:gd name="T2" fmla="*/ 0 w 696"/>
              <a:gd name="T3" fmla="*/ 627 h 628"/>
              <a:gd name="T4" fmla="*/ 695 w 696"/>
              <a:gd name="T5" fmla="*/ 0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6" h="628">
                <a:moveTo>
                  <a:pt x="695" y="0"/>
                </a:moveTo>
                <a:lnTo>
                  <a:pt x="0" y="627"/>
                </a:lnTo>
                <a:lnTo>
                  <a:pt x="69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52" name="Freeform 36">
            <a:extLst>
              <a:ext uri="{FF2B5EF4-FFF2-40B4-BE49-F238E27FC236}">
                <a16:creationId xmlns:a16="http://schemas.microsoft.com/office/drawing/2014/main" id="{BF67C3BE-5C24-6C17-1CC6-21BB78214170}"/>
              </a:ext>
            </a:extLst>
          </p:cNvPr>
          <p:cNvSpPr>
            <a:spLocks/>
          </p:cNvSpPr>
          <p:nvPr/>
        </p:nvSpPr>
        <p:spPr bwMode="auto">
          <a:xfrm>
            <a:off x="2760663" y="5719763"/>
            <a:ext cx="107950" cy="101600"/>
          </a:xfrm>
          <a:custGeom>
            <a:avLst/>
            <a:gdLst>
              <a:gd name="T0" fmla="*/ 67 w 68"/>
              <a:gd name="T1" fmla="*/ 27 h 64"/>
              <a:gd name="T2" fmla="*/ 0 w 68"/>
              <a:gd name="T3" fmla="*/ 63 h 64"/>
              <a:gd name="T4" fmla="*/ 42 w 68"/>
              <a:gd name="T5" fmla="*/ 0 h 64"/>
              <a:gd name="T6" fmla="*/ 67 w 68"/>
              <a:gd name="T7" fmla="*/ 2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" h="64">
                <a:moveTo>
                  <a:pt x="67" y="27"/>
                </a:moveTo>
                <a:lnTo>
                  <a:pt x="0" y="63"/>
                </a:lnTo>
                <a:lnTo>
                  <a:pt x="42" y="0"/>
                </a:lnTo>
                <a:lnTo>
                  <a:pt x="67" y="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53" name="Freeform 37">
            <a:extLst>
              <a:ext uri="{FF2B5EF4-FFF2-40B4-BE49-F238E27FC236}">
                <a16:creationId xmlns:a16="http://schemas.microsoft.com/office/drawing/2014/main" id="{61705FF4-E5CD-F49A-45F6-30D1B96E63F6}"/>
              </a:ext>
            </a:extLst>
          </p:cNvPr>
          <p:cNvSpPr>
            <a:spLocks/>
          </p:cNvSpPr>
          <p:nvPr/>
        </p:nvSpPr>
        <p:spPr bwMode="auto">
          <a:xfrm>
            <a:off x="4421188" y="4824413"/>
            <a:ext cx="1587" cy="985837"/>
          </a:xfrm>
          <a:custGeom>
            <a:avLst/>
            <a:gdLst>
              <a:gd name="T0" fmla="*/ 0 w 1"/>
              <a:gd name="T1" fmla="*/ 0 h 621"/>
              <a:gd name="T2" fmla="*/ 0 w 1"/>
              <a:gd name="T3" fmla="*/ 620 h 621"/>
              <a:gd name="T4" fmla="*/ 0 w 1"/>
              <a:gd name="T5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21">
                <a:moveTo>
                  <a:pt x="0" y="0"/>
                </a:moveTo>
                <a:lnTo>
                  <a:pt x="0" y="6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54" name="Freeform 38">
            <a:extLst>
              <a:ext uri="{FF2B5EF4-FFF2-40B4-BE49-F238E27FC236}">
                <a16:creationId xmlns:a16="http://schemas.microsoft.com/office/drawing/2014/main" id="{34017369-E3F5-DFCC-85D7-AE9D68BB94AA}"/>
              </a:ext>
            </a:extLst>
          </p:cNvPr>
          <p:cNvSpPr>
            <a:spLocks/>
          </p:cNvSpPr>
          <p:nvPr/>
        </p:nvSpPr>
        <p:spPr bwMode="auto">
          <a:xfrm>
            <a:off x="4391025" y="5691188"/>
            <a:ext cx="60325" cy="119062"/>
          </a:xfrm>
          <a:custGeom>
            <a:avLst/>
            <a:gdLst>
              <a:gd name="T0" fmla="*/ 37 w 38"/>
              <a:gd name="T1" fmla="*/ 0 h 75"/>
              <a:gd name="T2" fmla="*/ 19 w 38"/>
              <a:gd name="T3" fmla="*/ 74 h 75"/>
              <a:gd name="T4" fmla="*/ 0 w 38"/>
              <a:gd name="T5" fmla="*/ 0 h 75"/>
              <a:gd name="T6" fmla="*/ 37 w 38"/>
              <a:gd name="T7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75">
                <a:moveTo>
                  <a:pt x="37" y="0"/>
                </a:moveTo>
                <a:lnTo>
                  <a:pt x="19" y="74"/>
                </a:lnTo>
                <a:lnTo>
                  <a:pt x="0" y="0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55" name="Freeform 39">
            <a:extLst>
              <a:ext uri="{FF2B5EF4-FFF2-40B4-BE49-F238E27FC236}">
                <a16:creationId xmlns:a16="http://schemas.microsoft.com/office/drawing/2014/main" id="{3CE62601-B8A7-DE06-A86C-6775ED51E28A}"/>
              </a:ext>
            </a:extLst>
          </p:cNvPr>
          <p:cNvSpPr>
            <a:spLocks/>
          </p:cNvSpPr>
          <p:nvPr/>
        </p:nvSpPr>
        <p:spPr bwMode="auto">
          <a:xfrm>
            <a:off x="4989513" y="4811713"/>
            <a:ext cx="1093787" cy="998537"/>
          </a:xfrm>
          <a:custGeom>
            <a:avLst/>
            <a:gdLst>
              <a:gd name="T0" fmla="*/ 0 w 689"/>
              <a:gd name="T1" fmla="*/ 0 h 629"/>
              <a:gd name="T2" fmla="*/ 688 w 689"/>
              <a:gd name="T3" fmla="*/ 628 h 629"/>
              <a:gd name="T4" fmla="*/ 0 w 689"/>
              <a:gd name="T5" fmla="*/ 0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9" h="629">
                <a:moveTo>
                  <a:pt x="0" y="0"/>
                </a:moveTo>
                <a:lnTo>
                  <a:pt x="688" y="62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56" name="Freeform 40">
            <a:extLst>
              <a:ext uri="{FF2B5EF4-FFF2-40B4-BE49-F238E27FC236}">
                <a16:creationId xmlns:a16="http://schemas.microsoft.com/office/drawing/2014/main" id="{93F51555-4269-2835-8E56-F5175A9BB694}"/>
              </a:ext>
            </a:extLst>
          </p:cNvPr>
          <p:cNvSpPr>
            <a:spLocks/>
          </p:cNvSpPr>
          <p:nvPr/>
        </p:nvSpPr>
        <p:spPr bwMode="auto">
          <a:xfrm>
            <a:off x="5976938" y="5708650"/>
            <a:ext cx="106362" cy="101600"/>
          </a:xfrm>
          <a:custGeom>
            <a:avLst/>
            <a:gdLst>
              <a:gd name="T0" fmla="*/ 25 w 67"/>
              <a:gd name="T1" fmla="*/ 0 h 64"/>
              <a:gd name="T2" fmla="*/ 66 w 67"/>
              <a:gd name="T3" fmla="*/ 63 h 64"/>
              <a:gd name="T4" fmla="*/ 0 w 67"/>
              <a:gd name="T5" fmla="*/ 27 h 64"/>
              <a:gd name="T6" fmla="*/ 25 w 67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64">
                <a:moveTo>
                  <a:pt x="25" y="0"/>
                </a:moveTo>
                <a:lnTo>
                  <a:pt x="66" y="63"/>
                </a:lnTo>
                <a:lnTo>
                  <a:pt x="0" y="27"/>
                </a:lnTo>
                <a:lnTo>
                  <a:pt x="2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57" name="Freeform 41">
            <a:extLst>
              <a:ext uri="{FF2B5EF4-FFF2-40B4-BE49-F238E27FC236}">
                <a16:creationId xmlns:a16="http://schemas.microsoft.com/office/drawing/2014/main" id="{AA696648-A2FC-5AE0-A875-96DBE67CAA27}"/>
              </a:ext>
            </a:extLst>
          </p:cNvPr>
          <p:cNvSpPr>
            <a:spLocks/>
          </p:cNvSpPr>
          <p:nvPr/>
        </p:nvSpPr>
        <p:spPr bwMode="auto">
          <a:xfrm>
            <a:off x="5548313" y="4799013"/>
            <a:ext cx="2219325" cy="1011237"/>
          </a:xfrm>
          <a:custGeom>
            <a:avLst/>
            <a:gdLst>
              <a:gd name="T0" fmla="*/ 0 w 1398"/>
              <a:gd name="T1" fmla="*/ 0 h 637"/>
              <a:gd name="T2" fmla="*/ 1397 w 1398"/>
              <a:gd name="T3" fmla="*/ 636 h 637"/>
              <a:gd name="T4" fmla="*/ 0 w 1398"/>
              <a:gd name="T5" fmla="*/ 0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8" h="637">
                <a:moveTo>
                  <a:pt x="0" y="0"/>
                </a:moveTo>
                <a:lnTo>
                  <a:pt x="1397" y="63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58" name="Freeform 42">
            <a:extLst>
              <a:ext uri="{FF2B5EF4-FFF2-40B4-BE49-F238E27FC236}">
                <a16:creationId xmlns:a16="http://schemas.microsoft.com/office/drawing/2014/main" id="{7A933812-4268-E311-2AB6-81F95163CB1A}"/>
              </a:ext>
            </a:extLst>
          </p:cNvPr>
          <p:cNvSpPr>
            <a:spLocks/>
          </p:cNvSpPr>
          <p:nvPr/>
        </p:nvSpPr>
        <p:spPr bwMode="auto">
          <a:xfrm>
            <a:off x="7648575" y="5732463"/>
            <a:ext cx="119063" cy="77787"/>
          </a:xfrm>
          <a:custGeom>
            <a:avLst/>
            <a:gdLst>
              <a:gd name="T0" fmla="*/ 15 w 75"/>
              <a:gd name="T1" fmla="*/ 0 h 49"/>
              <a:gd name="T2" fmla="*/ 74 w 75"/>
              <a:gd name="T3" fmla="*/ 48 h 49"/>
              <a:gd name="T4" fmla="*/ 0 w 75"/>
              <a:gd name="T5" fmla="*/ 34 h 49"/>
              <a:gd name="T6" fmla="*/ 15 w 75"/>
              <a:gd name="T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" h="49">
                <a:moveTo>
                  <a:pt x="15" y="0"/>
                </a:moveTo>
                <a:lnTo>
                  <a:pt x="74" y="48"/>
                </a:lnTo>
                <a:lnTo>
                  <a:pt x="0" y="34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59" name="Rectangle 43">
            <a:extLst>
              <a:ext uri="{FF2B5EF4-FFF2-40B4-BE49-F238E27FC236}">
                <a16:creationId xmlns:a16="http://schemas.microsoft.com/office/drawing/2014/main" id="{0D2D57E0-22BA-F8DC-10B7-256D2259D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3932238"/>
            <a:ext cx="5857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546860" name="Rectangle 44">
            <a:extLst>
              <a:ext uri="{FF2B5EF4-FFF2-40B4-BE49-F238E27FC236}">
                <a16:creationId xmlns:a16="http://schemas.microsoft.com/office/drawing/2014/main" id="{3E2E3515-7890-75FE-87A7-D8BC56D66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4478338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546861" name="Rectangle 45">
            <a:extLst>
              <a:ext uri="{FF2B5EF4-FFF2-40B4-BE49-F238E27FC236}">
                <a16:creationId xmlns:a16="http://schemas.microsoft.com/office/drawing/2014/main" id="{595144D3-7E6A-20D5-E2E5-7049EF6D3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478338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546862" name="Rectangle 46">
            <a:extLst>
              <a:ext uri="{FF2B5EF4-FFF2-40B4-BE49-F238E27FC236}">
                <a16:creationId xmlns:a16="http://schemas.microsoft.com/office/drawing/2014/main" id="{5FDC67A4-C577-756D-F583-4C06F923B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4467225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546863" name="Rectangle 47">
            <a:extLst>
              <a:ext uri="{FF2B5EF4-FFF2-40B4-BE49-F238E27FC236}">
                <a16:creationId xmlns:a16="http://schemas.microsoft.com/office/drawing/2014/main" id="{F6D1299F-E001-ADE9-1D11-B7E80A375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85628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546864" name="Rectangle 48">
            <a:extLst>
              <a:ext uri="{FF2B5EF4-FFF2-40B4-BE49-F238E27FC236}">
                <a16:creationId xmlns:a16="http://schemas.microsoft.com/office/drawing/2014/main" id="{BC640BC1-D0ED-F1F8-B145-79D54CC02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84517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546865" name="Rectangle 49">
            <a:extLst>
              <a:ext uri="{FF2B5EF4-FFF2-40B4-BE49-F238E27FC236}">
                <a16:creationId xmlns:a16="http://schemas.microsoft.com/office/drawing/2014/main" id="{30593650-EC89-2CE9-D13A-BF0359B3A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5845175"/>
            <a:ext cx="3365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546866" name="Rectangle 50">
            <a:extLst>
              <a:ext uri="{FF2B5EF4-FFF2-40B4-BE49-F238E27FC236}">
                <a16:creationId xmlns:a16="http://schemas.microsoft.com/office/drawing/2014/main" id="{06E30B93-7203-55C7-A3AC-4E74EC73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585628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546867" name="Rectangle 51">
            <a:extLst>
              <a:ext uri="{FF2B5EF4-FFF2-40B4-BE49-F238E27FC236}">
                <a16:creationId xmlns:a16="http://schemas.microsoft.com/office/drawing/2014/main" id="{FD7E553C-C0AA-B2C7-5048-FE61C06F8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58562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546868" name="Rectangle 52">
            <a:extLst>
              <a:ext uri="{FF2B5EF4-FFF2-40B4-BE49-F238E27FC236}">
                <a16:creationId xmlns:a16="http://schemas.microsoft.com/office/drawing/2014/main" id="{00B6DBAC-CD4A-30A8-6A48-278AFD98E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58562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546869" name="Rectangle 53">
            <a:extLst>
              <a:ext uri="{FF2B5EF4-FFF2-40B4-BE49-F238E27FC236}">
                <a16:creationId xmlns:a16="http://schemas.microsoft.com/office/drawing/2014/main" id="{5A66AAFC-6FFF-4CFD-E217-2B32C2D0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584517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546870" name="Rectangle 54">
            <a:extLst>
              <a:ext uri="{FF2B5EF4-FFF2-40B4-BE49-F238E27FC236}">
                <a16:creationId xmlns:a16="http://schemas.microsoft.com/office/drawing/2014/main" id="{DF19C08A-AF68-93ED-5940-C11E55B6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584517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546871" name="Rectangle 55">
            <a:extLst>
              <a:ext uri="{FF2B5EF4-FFF2-40B4-BE49-F238E27FC236}">
                <a16:creationId xmlns:a16="http://schemas.microsoft.com/office/drawing/2014/main" id="{4C45E330-2229-7195-EBE1-0C49F57C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584517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546872" name="Rectangle 56">
            <a:extLst>
              <a:ext uri="{FF2B5EF4-FFF2-40B4-BE49-F238E27FC236}">
                <a16:creationId xmlns:a16="http://schemas.microsoft.com/office/drawing/2014/main" id="{6581BC08-0ECB-FEF3-6210-E4A97A12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584517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546873" name="Rectangle 57">
            <a:extLst>
              <a:ext uri="{FF2B5EF4-FFF2-40B4-BE49-F238E27FC236}">
                <a16:creationId xmlns:a16="http://schemas.microsoft.com/office/drawing/2014/main" id="{95CB5B0D-89B7-72E7-CE40-53E8C8A78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84517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546874" name="Rectangle 58">
            <a:extLst>
              <a:ext uri="{FF2B5EF4-FFF2-40B4-BE49-F238E27FC236}">
                <a16:creationId xmlns:a16="http://schemas.microsoft.com/office/drawing/2014/main" id="{765A84B7-2781-9275-3897-F01377B32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58562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546875" name="Rectangle 59">
            <a:extLst>
              <a:ext uri="{FF2B5EF4-FFF2-40B4-BE49-F238E27FC236}">
                <a16:creationId xmlns:a16="http://schemas.microsoft.com/office/drawing/2014/main" id="{0333A460-1C83-2B61-7A9A-E84221FA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575" y="58562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546876" name="Rectangle 60">
            <a:extLst>
              <a:ext uri="{FF2B5EF4-FFF2-40B4-BE49-F238E27FC236}">
                <a16:creationId xmlns:a16="http://schemas.microsoft.com/office/drawing/2014/main" id="{BE84BDD9-5B73-FDEA-A058-4D20DDE4F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58562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546877" name="Rectangle 61">
            <a:extLst>
              <a:ext uri="{FF2B5EF4-FFF2-40B4-BE49-F238E27FC236}">
                <a16:creationId xmlns:a16="http://schemas.microsoft.com/office/drawing/2014/main" id="{B5617C9A-5F07-AD58-4E9B-CF56F814A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13" y="584517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546878" name="Rectangle 62">
            <a:extLst>
              <a:ext uri="{FF2B5EF4-FFF2-40B4-BE49-F238E27FC236}">
                <a16:creationId xmlns:a16="http://schemas.microsoft.com/office/drawing/2014/main" id="{F0D98BC1-408C-F1F7-9450-9713B9350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888" y="5834063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546879" name="Rectangle 63">
            <a:extLst>
              <a:ext uri="{FF2B5EF4-FFF2-40B4-BE49-F238E27FC236}">
                <a16:creationId xmlns:a16="http://schemas.microsoft.com/office/drawing/2014/main" id="{5C445912-F058-0A8C-9BF2-2DFB52CC3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5" y="4478338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46880" name="Line 64">
            <a:extLst>
              <a:ext uri="{FF2B5EF4-FFF2-40B4-BE49-F238E27FC236}">
                <a16:creationId xmlns:a16="http://schemas.microsoft.com/office/drawing/2014/main" id="{261454F6-CF62-4E63-5FA3-9AAD16425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933825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81" name="Arc 65">
            <a:extLst>
              <a:ext uri="{FF2B5EF4-FFF2-40B4-BE49-F238E27FC236}">
                <a16:creationId xmlns:a16="http://schemas.microsoft.com/office/drawing/2014/main" id="{4CA5AAF6-B318-0435-C6F6-52ACCA8DE537}"/>
              </a:ext>
            </a:extLst>
          </p:cNvPr>
          <p:cNvSpPr>
            <a:spLocks/>
          </p:cNvSpPr>
          <p:nvPr/>
        </p:nvSpPr>
        <p:spPr bwMode="auto">
          <a:xfrm rot="19020000">
            <a:off x="3429000" y="5616575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82" name="Arc 66">
            <a:extLst>
              <a:ext uri="{FF2B5EF4-FFF2-40B4-BE49-F238E27FC236}">
                <a16:creationId xmlns:a16="http://schemas.microsoft.com/office/drawing/2014/main" id="{2311967B-FD3C-1049-F614-0CAA97720E5B}"/>
              </a:ext>
            </a:extLst>
          </p:cNvPr>
          <p:cNvSpPr>
            <a:spLocks/>
          </p:cNvSpPr>
          <p:nvPr/>
        </p:nvSpPr>
        <p:spPr bwMode="auto">
          <a:xfrm rot="19020000">
            <a:off x="1676400" y="5616575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83" name="Arc 67">
            <a:extLst>
              <a:ext uri="{FF2B5EF4-FFF2-40B4-BE49-F238E27FC236}">
                <a16:creationId xmlns:a16="http://schemas.microsoft.com/office/drawing/2014/main" id="{F0CAA070-FDEC-4F62-647D-D0B1121D2138}"/>
              </a:ext>
            </a:extLst>
          </p:cNvPr>
          <p:cNvSpPr>
            <a:spLocks/>
          </p:cNvSpPr>
          <p:nvPr/>
        </p:nvSpPr>
        <p:spPr bwMode="auto">
          <a:xfrm rot="19020000">
            <a:off x="5029200" y="5616575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84" name="Arc 68">
            <a:extLst>
              <a:ext uri="{FF2B5EF4-FFF2-40B4-BE49-F238E27FC236}">
                <a16:creationId xmlns:a16="http://schemas.microsoft.com/office/drawing/2014/main" id="{275EC349-58DD-4C8D-765A-FCEFB011217B}"/>
              </a:ext>
            </a:extLst>
          </p:cNvPr>
          <p:cNvSpPr>
            <a:spLocks/>
          </p:cNvSpPr>
          <p:nvPr/>
        </p:nvSpPr>
        <p:spPr bwMode="auto">
          <a:xfrm rot="19020000">
            <a:off x="6705600" y="5616575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85" name="Line 69">
            <a:extLst>
              <a:ext uri="{FF2B5EF4-FFF2-40B4-BE49-F238E27FC236}">
                <a16:creationId xmlns:a16="http://schemas.microsoft.com/office/drawing/2014/main" id="{C81CE1AC-06B1-F85D-1DE1-76C57C8CF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857625"/>
            <a:ext cx="381000" cy="533400"/>
          </a:xfrm>
          <a:prstGeom prst="line">
            <a:avLst/>
          </a:prstGeom>
          <a:noFill/>
          <a:ln w="635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6886" name="Line 70">
            <a:extLst>
              <a:ext uri="{FF2B5EF4-FFF2-40B4-BE49-F238E27FC236}">
                <a16:creationId xmlns:a16="http://schemas.microsoft.com/office/drawing/2014/main" id="{27E0C873-947B-0492-6FB8-DD050CEBF3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695825"/>
            <a:ext cx="22860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6887" name="Line 71">
            <a:extLst>
              <a:ext uri="{FF2B5EF4-FFF2-40B4-BE49-F238E27FC236}">
                <a16:creationId xmlns:a16="http://schemas.microsoft.com/office/drawing/2014/main" id="{829DDAA2-8843-B1FA-49E4-54B509E522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772025"/>
            <a:ext cx="1981200" cy="1066800"/>
          </a:xfrm>
          <a:prstGeom prst="line">
            <a:avLst/>
          </a:prstGeom>
          <a:noFill/>
          <a:ln w="63500">
            <a:solidFill>
              <a:srgbClr val="FFCC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6888" name="Line 72">
            <a:extLst>
              <a:ext uri="{FF2B5EF4-FFF2-40B4-BE49-F238E27FC236}">
                <a16:creationId xmlns:a16="http://schemas.microsoft.com/office/drawing/2014/main" id="{2DDB6705-34B9-5879-E62E-AF90D187B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038" y="3856038"/>
            <a:ext cx="457200" cy="53340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6889" name="Line 73">
            <a:extLst>
              <a:ext uri="{FF2B5EF4-FFF2-40B4-BE49-F238E27FC236}">
                <a16:creationId xmlns:a16="http://schemas.microsoft.com/office/drawing/2014/main" id="{6866DF6B-2ABC-9C1A-B3AD-9C0298B3F9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4772025"/>
            <a:ext cx="1371600" cy="114300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6890" name="Line 74">
            <a:extLst>
              <a:ext uri="{FF2B5EF4-FFF2-40B4-BE49-F238E27FC236}">
                <a16:creationId xmlns:a16="http://schemas.microsoft.com/office/drawing/2014/main" id="{1799F71B-BCE8-72F6-19A9-70A376738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7638" y="3856038"/>
            <a:ext cx="457200" cy="533400"/>
          </a:xfrm>
          <a:prstGeom prst="line">
            <a:avLst/>
          </a:prstGeom>
          <a:noFill/>
          <a:ln w="63500">
            <a:solidFill>
              <a:srgbClr val="00CC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6891" name="Line 75">
            <a:extLst>
              <a:ext uri="{FF2B5EF4-FFF2-40B4-BE49-F238E27FC236}">
                <a16:creationId xmlns:a16="http://schemas.microsoft.com/office/drawing/2014/main" id="{6542FE00-C837-34DA-F3F9-DA3BC002D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772025"/>
            <a:ext cx="914400" cy="990600"/>
          </a:xfrm>
          <a:prstGeom prst="line">
            <a:avLst/>
          </a:prstGeom>
          <a:noFill/>
          <a:ln w="63500">
            <a:solidFill>
              <a:srgbClr val="00CC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6892" name="AutoShape 76">
            <a:extLst>
              <a:ext uri="{FF2B5EF4-FFF2-40B4-BE49-F238E27FC236}">
                <a16:creationId xmlns:a16="http://schemas.microsoft.com/office/drawing/2014/main" id="{E4360E6E-C541-74B4-4348-AC1E8280A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610225"/>
            <a:ext cx="914400" cy="152400"/>
          </a:xfrm>
          <a:prstGeom prst="curvedDownArrow">
            <a:avLst>
              <a:gd name="adj1" fmla="val 120000"/>
              <a:gd name="adj2" fmla="val 240000"/>
              <a:gd name="adj3" fmla="val 33333"/>
            </a:avLst>
          </a:prstGeom>
          <a:solidFill>
            <a:srgbClr val="00CCFF"/>
          </a:solidFill>
          <a:ln w="12700">
            <a:solidFill>
              <a:srgbClr val="00CC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6893" name="Text Box 77">
            <a:extLst>
              <a:ext uri="{FF2B5EF4-FFF2-40B4-BE49-F238E27FC236}">
                <a16:creationId xmlns:a16="http://schemas.microsoft.com/office/drawing/2014/main" id="{CFB5D43A-E160-4B0B-C105-61961F25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3668713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CC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b="1">
                <a:solidFill>
                  <a:srgbClr val="0099FF"/>
                </a:solidFill>
                <a:latin typeface="Arial" panose="020B0604020202020204" pitchFamily="34" charset="0"/>
              </a:rPr>
              <a:t>&gt;=24*</a:t>
            </a:r>
          </a:p>
        </p:txBody>
      </p:sp>
      <p:sp>
        <p:nvSpPr>
          <p:cNvPr id="546894" name="Text Box 78">
            <a:extLst>
              <a:ext uri="{FF2B5EF4-FFF2-40B4-BE49-F238E27FC236}">
                <a16:creationId xmlns:a16="http://schemas.microsoft.com/office/drawing/2014/main" id="{8BC7D57D-4AE3-E642-B7AE-E7C9D34B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57625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CC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b="1">
                <a:solidFill>
                  <a:srgbClr val="FF99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546895" name="Text Box 79">
            <a:extLst>
              <a:ext uri="{FF2B5EF4-FFF2-40B4-BE49-F238E27FC236}">
                <a16:creationId xmlns:a16="http://schemas.microsoft.com/office/drawing/2014/main" id="{2FE4ED0F-D259-0D21-AD44-1941380A8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238625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CC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2400" b="1">
                <a:solidFill>
                  <a:srgbClr val="9933FF"/>
                </a:solidFill>
                <a:latin typeface="Arial" panose="020B0604020202020204" pitchFamily="34" charset="0"/>
              </a:rPr>
              <a:t>15*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93" grpId="0"/>
      <p:bldP spid="546894" grpId="0"/>
      <p:bldP spid="5468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4B09130-5018-3A5A-8A94-9E970BA5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AE9C6469-ED3B-7273-F41A-803B471B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D942-4CC3-3641-8A60-0D485D2E105E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563202" name="Rectangle 2">
            <a:extLst>
              <a:ext uri="{FF2B5EF4-FFF2-40B4-BE49-F238E27FC236}">
                <a16:creationId xmlns:a16="http://schemas.microsoft.com/office/drawing/2014/main" id="{48EAC45D-BD4E-4AC8-EFE0-12716D7D3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Height/Depth of B+-tree</a:t>
            </a:r>
          </a:p>
        </p:txBody>
      </p:sp>
      <p:sp>
        <p:nvSpPr>
          <p:cNvPr id="563203" name="Rectangle 3">
            <a:extLst>
              <a:ext uri="{FF2B5EF4-FFF2-40B4-BE49-F238E27FC236}">
                <a16:creationId xmlns:a16="http://schemas.microsoft.com/office/drawing/2014/main" id="{EA1DA5C8-357E-3399-6C33-E7E538F1D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 is the minimum height of the B+-tree?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What is the maximum height of the B+-tree?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79D0658-8742-A844-4325-18AAE086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AFCF1F28-1416-CF33-7441-34D7BD03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7F6A-8B4E-D74D-A20F-34A4324EDBDA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547842" name="Rectangle 2">
            <a:extLst>
              <a:ext uri="{FF2B5EF4-FFF2-40B4-BE49-F238E27FC236}">
                <a16:creationId xmlns:a16="http://schemas.microsoft.com/office/drawing/2014/main" id="{A0F02E7E-2911-4807-AFB6-B5D3C3F1D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Minimum height of the B+-tree</a:t>
            </a:r>
          </a:p>
        </p:txBody>
      </p:sp>
      <p:sp>
        <p:nvSpPr>
          <p:cNvPr id="547844" name="Rectangle 4">
            <a:extLst>
              <a:ext uri="{FF2B5EF4-FFF2-40B4-BE49-F238E27FC236}">
                <a16:creationId xmlns:a16="http://schemas.microsoft.com/office/drawing/2014/main" id="{96A818F0-E52A-A101-8912-AE50D5E7D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1911350"/>
            <a:ext cx="6538912" cy="518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/>
              <a:t>In general nodes are pages</a:t>
            </a:r>
          </a:p>
          <a:p>
            <a:r>
              <a:rPr lang="en-US" altLang="zh-TW" sz="2400">
                <a:solidFill>
                  <a:schemeClr val="folHlink"/>
                </a:solidFill>
              </a:rPr>
              <a:t>Let H be the height of the B+ tree: need to read H+1 pages to reach a leaf node</a:t>
            </a:r>
            <a:r>
              <a:rPr lang="en-US" altLang="zh-TW" sz="2400">
                <a:solidFill>
                  <a:schemeClr val="accent2"/>
                </a:solidFill>
              </a:rPr>
              <a:t> </a:t>
            </a:r>
          </a:p>
          <a:p>
            <a:r>
              <a:rPr lang="en-US" altLang="zh-TW" sz="2400"/>
              <a:t>Let F be the number of pointers in a node (for internal node, called </a:t>
            </a:r>
            <a:r>
              <a:rPr lang="en-US" altLang="zh-TW" sz="2400" i="1">
                <a:solidFill>
                  <a:srgbClr val="FF0000"/>
                </a:solidFill>
              </a:rPr>
              <a:t>fanout</a:t>
            </a:r>
            <a:r>
              <a:rPr lang="en-US" altLang="zh-TW" sz="2400"/>
              <a:t> ) </a:t>
            </a:r>
          </a:p>
          <a:p>
            <a:pPr lvl="1"/>
            <a:r>
              <a:rPr lang="en-US" altLang="zh-TW" sz="2000">
                <a:solidFill>
                  <a:schemeClr val="folHlink"/>
                </a:solidFill>
              </a:rPr>
              <a:t>Level 1 = 1 page = F</a:t>
            </a:r>
            <a:r>
              <a:rPr lang="en-US" altLang="zh-TW" sz="2000" baseline="30000">
                <a:solidFill>
                  <a:schemeClr val="folHlink"/>
                </a:solidFill>
              </a:rPr>
              <a:t>0</a:t>
            </a:r>
            <a:r>
              <a:rPr lang="en-US" altLang="zh-TW" sz="2000">
                <a:solidFill>
                  <a:schemeClr val="folHlink"/>
                </a:solidFill>
              </a:rPr>
              <a:t> page</a:t>
            </a:r>
          </a:p>
          <a:p>
            <a:pPr lvl="1"/>
            <a:r>
              <a:rPr lang="en-US" altLang="zh-TW" sz="2000">
                <a:solidFill>
                  <a:schemeClr val="folHlink"/>
                </a:solidFill>
              </a:rPr>
              <a:t>Level 2 = F pages = F</a:t>
            </a:r>
            <a:r>
              <a:rPr lang="en-US" altLang="zh-TW" sz="2000" baseline="30000">
                <a:solidFill>
                  <a:schemeClr val="folHlink"/>
                </a:solidFill>
              </a:rPr>
              <a:t>1</a:t>
            </a:r>
            <a:r>
              <a:rPr lang="en-US" altLang="zh-TW" sz="2000">
                <a:solidFill>
                  <a:schemeClr val="folHlink"/>
                </a:solidFill>
              </a:rPr>
              <a:t> pages</a:t>
            </a:r>
          </a:p>
          <a:p>
            <a:pPr lvl="1"/>
            <a:r>
              <a:rPr lang="en-US" altLang="zh-TW" sz="2000">
                <a:solidFill>
                  <a:schemeClr val="folHlink"/>
                </a:solidFill>
              </a:rPr>
              <a:t>Level 3 = Fx F pages = F</a:t>
            </a:r>
            <a:r>
              <a:rPr lang="en-US" altLang="zh-TW" sz="2000" baseline="30000">
                <a:solidFill>
                  <a:schemeClr val="folHlink"/>
                </a:solidFill>
              </a:rPr>
              <a:t>2  </a:t>
            </a:r>
            <a:r>
              <a:rPr lang="en-US" altLang="zh-TW" sz="2000">
                <a:solidFill>
                  <a:schemeClr val="folHlink"/>
                </a:solidFill>
              </a:rPr>
              <a:t>pages</a:t>
            </a:r>
          </a:p>
          <a:p>
            <a:pPr lvl="1"/>
            <a:r>
              <a:rPr lang="en-US" altLang="zh-TW" sz="2000">
                <a:solidFill>
                  <a:schemeClr val="folHlink"/>
                </a:solidFill>
              </a:rPr>
              <a:t>Level H+1 = </a:t>
            </a:r>
            <a:r>
              <a:rPr lang="en-US" altLang="zh-TW" sz="2000">
                <a:solidFill>
                  <a:schemeClr val="folHlink"/>
                </a:solidFill>
                <a:latin typeface="Arial" panose="020B0604020202020204" pitchFamily="34" charset="0"/>
              </a:rPr>
              <a:t>……</a:t>
            </a:r>
            <a:r>
              <a:rPr lang="en-US" altLang="zh-TW" sz="2000">
                <a:solidFill>
                  <a:schemeClr val="folHlink"/>
                </a:solidFill>
              </a:rPr>
              <a:t>.. = F</a:t>
            </a:r>
            <a:r>
              <a:rPr lang="en-US" altLang="zh-TW" sz="2000" baseline="30000">
                <a:solidFill>
                  <a:schemeClr val="folHlink"/>
                </a:solidFill>
              </a:rPr>
              <a:t>H</a:t>
            </a:r>
            <a:r>
              <a:rPr lang="en-US" altLang="zh-TW" sz="2000">
                <a:solidFill>
                  <a:schemeClr val="folHlink"/>
                </a:solidFill>
              </a:rPr>
              <a:t> pages (i.e., leaf nodes)</a:t>
            </a:r>
          </a:p>
          <a:p>
            <a:pPr lvl="1"/>
            <a:r>
              <a:rPr lang="en-US" altLang="zh-TW" sz="2000"/>
              <a:t>Suppose there are D data entries. So there are at least D/(F-1) leaf nodes</a:t>
            </a:r>
          </a:p>
          <a:p>
            <a:pPr lvl="1"/>
            <a:r>
              <a:rPr lang="en-US" altLang="zh-TW" sz="2000">
                <a:solidFill>
                  <a:schemeClr val="folHlink"/>
                </a:solidFill>
              </a:rPr>
              <a:t>D/(F-1) &lt;= F</a:t>
            </a:r>
            <a:r>
              <a:rPr lang="en-US" altLang="zh-TW" sz="2000" baseline="30000">
                <a:solidFill>
                  <a:schemeClr val="folHlink"/>
                </a:solidFill>
              </a:rPr>
              <a:t>H</a:t>
            </a:r>
            <a:r>
              <a:rPr lang="en-US" altLang="zh-TW" sz="2000">
                <a:solidFill>
                  <a:schemeClr val="folHlink"/>
                </a:solidFill>
              </a:rPr>
              <a:t>.    That is, H &gt;= log</a:t>
            </a:r>
            <a:r>
              <a:rPr lang="en-US" altLang="zh-TW" sz="2000" baseline="-25000">
                <a:solidFill>
                  <a:schemeClr val="folHlink"/>
                </a:solidFill>
              </a:rPr>
              <a:t>F</a:t>
            </a:r>
            <a:r>
              <a:rPr lang="en-US" altLang="zh-TW" sz="2000">
                <a:solidFill>
                  <a:schemeClr val="folHlink"/>
                </a:solidFill>
              </a:rPr>
              <a:t>(    )</a:t>
            </a:r>
            <a:endParaRPr lang="en-US" altLang="zh-TW" sz="2000" baseline="30000">
              <a:solidFill>
                <a:schemeClr val="folHlink"/>
              </a:solidFill>
            </a:endParaRPr>
          </a:p>
        </p:txBody>
      </p:sp>
      <p:graphicFrame>
        <p:nvGraphicFramePr>
          <p:cNvPr id="547845" name="Object 5">
            <a:extLst>
              <a:ext uri="{FF2B5EF4-FFF2-40B4-BE49-F238E27FC236}">
                <a16:creationId xmlns:a16="http://schemas.microsoft.com/office/drawing/2014/main" id="{AE494AE3-E6AB-6E8E-2818-0ECED07D4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5" y="6110288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483600" imgH="9067800" progId="Equation.3">
                  <p:embed/>
                </p:oleObj>
              </mc:Choice>
              <mc:Fallback>
                <p:oleObj name="Equation" r:id="rId2" imgW="8483600" imgH="906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6110288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7846" name="Group 6">
            <a:extLst>
              <a:ext uri="{FF2B5EF4-FFF2-40B4-BE49-F238E27FC236}">
                <a16:creationId xmlns:a16="http://schemas.microsoft.com/office/drawing/2014/main" id="{E545D30D-62A8-67C6-9A60-726D1A38292C}"/>
              </a:ext>
            </a:extLst>
          </p:cNvPr>
          <p:cNvGrpSpPr>
            <a:grpSpLocks/>
          </p:cNvGrpSpPr>
          <p:nvPr/>
        </p:nvGrpSpPr>
        <p:grpSpPr bwMode="auto">
          <a:xfrm>
            <a:off x="6508750" y="3627438"/>
            <a:ext cx="2635250" cy="1317625"/>
            <a:chOff x="4049" y="1720"/>
            <a:chExt cx="1660" cy="830"/>
          </a:xfrm>
        </p:grpSpPr>
        <p:sp>
          <p:nvSpPr>
            <p:cNvPr id="547847" name="Line 7">
              <a:extLst>
                <a:ext uri="{FF2B5EF4-FFF2-40B4-BE49-F238E27FC236}">
                  <a16:creationId xmlns:a16="http://schemas.microsoft.com/office/drawing/2014/main" id="{682B380A-8143-977F-579C-99FB48B57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9" y="2200"/>
              <a:ext cx="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47848" name="Group 8">
              <a:extLst>
                <a:ext uri="{FF2B5EF4-FFF2-40B4-BE49-F238E27FC236}">
                  <a16:creationId xmlns:a16="http://schemas.microsoft.com/office/drawing/2014/main" id="{84C0AB9F-D9AF-F9B3-266F-E1FC69DE9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9" y="1720"/>
              <a:ext cx="1660" cy="830"/>
              <a:chOff x="4049" y="1720"/>
              <a:chExt cx="1660" cy="830"/>
            </a:xfrm>
          </p:grpSpPr>
          <p:grpSp>
            <p:nvGrpSpPr>
              <p:cNvPr id="547849" name="Group 9">
                <a:extLst>
                  <a:ext uri="{FF2B5EF4-FFF2-40B4-BE49-F238E27FC236}">
                    <a16:creationId xmlns:a16="http://schemas.microsoft.com/office/drawing/2014/main" id="{D5EFBD19-8501-1235-18E7-F62B7232CE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5" y="1720"/>
                <a:ext cx="1224" cy="830"/>
                <a:chOff x="4485" y="1720"/>
                <a:chExt cx="1224" cy="830"/>
              </a:xfrm>
            </p:grpSpPr>
            <p:sp>
              <p:nvSpPr>
                <p:cNvPr id="547850" name="Rectangle 10">
                  <a:extLst>
                    <a:ext uri="{FF2B5EF4-FFF2-40B4-BE49-F238E27FC236}">
                      <a16:creationId xmlns:a16="http://schemas.microsoft.com/office/drawing/2014/main" id="{79499F11-101D-9389-C3AB-3B16DD68B7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2" y="1992"/>
                  <a:ext cx="340" cy="13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7851" name="Line 11">
                  <a:extLst>
                    <a:ext uri="{FF2B5EF4-FFF2-40B4-BE49-F238E27FC236}">
                      <a16:creationId xmlns:a16="http://schemas.microsoft.com/office/drawing/2014/main" id="{79B67BE5-A136-2AD8-7ADD-A208E57D5D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55" y="2077"/>
                  <a:ext cx="85" cy="1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7852" name="Line 12">
                  <a:extLst>
                    <a:ext uri="{FF2B5EF4-FFF2-40B4-BE49-F238E27FC236}">
                      <a16:creationId xmlns:a16="http://schemas.microsoft.com/office/drawing/2014/main" id="{6AB64FE3-2FF5-64CB-0F4C-31F30DE6D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14" y="2077"/>
                  <a:ext cx="85" cy="1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7853" name="Rectangle 13">
                  <a:extLst>
                    <a:ext uri="{FF2B5EF4-FFF2-40B4-BE49-F238E27FC236}">
                      <a16:creationId xmlns:a16="http://schemas.microsoft.com/office/drawing/2014/main" id="{EB06F145-3E20-E7D7-FDC1-9F8519F50F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4" y="2247"/>
                  <a:ext cx="245" cy="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7854" name="Rectangle 14">
                  <a:extLst>
                    <a:ext uri="{FF2B5EF4-FFF2-40B4-BE49-F238E27FC236}">
                      <a16:creationId xmlns:a16="http://schemas.microsoft.com/office/drawing/2014/main" id="{C607B011-4301-C05C-C516-1CB9BADC93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4" y="2277"/>
                  <a:ext cx="245" cy="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7855" name="Line 15">
                  <a:extLst>
                    <a:ext uri="{FF2B5EF4-FFF2-40B4-BE49-F238E27FC236}">
                      <a16:creationId xmlns:a16="http://schemas.microsoft.com/office/drawing/2014/main" id="{461D2FE9-D8C7-5F30-56BE-6275C1B2A8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85" y="2304"/>
                  <a:ext cx="76" cy="1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7856" name="Line 16">
                  <a:extLst>
                    <a:ext uri="{FF2B5EF4-FFF2-40B4-BE49-F238E27FC236}">
                      <a16:creationId xmlns:a16="http://schemas.microsoft.com/office/drawing/2014/main" id="{E49F0246-0DCB-2550-D307-CEE6C516B9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31" y="2304"/>
                  <a:ext cx="85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7857" name="Line 17">
                  <a:extLst>
                    <a:ext uri="{FF2B5EF4-FFF2-40B4-BE49-F238E27FC236}">
                      <a16:creationId xmlns:a16="http://schemas.microsoft.com/office/drawing/2014/main" id="{8EA225E9-B514-9A9E-C231-A7E7727D84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0" y="2313"/>
                  <a:ext cx="113" cy="12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7858" name="Line 18">
                  <a:extLst>
                    <a:ext uri="{FF2B5EF4-FFF2-40B4-BE49-F238E27FC236}">
                      <a16:creationId xmlns:a16="http://schemas.microsoft.com/office/drawing/2014/main" id="{79E6268F-E96E-DDC5-28EE-5367B114CD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05" y="2323"/>
                  <a:ext cx="85" cy="1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7859" name="Line 19">
                  <a:extLst>
                    <a:ext uri="{FF2B5EF4-FFF2-40B4-BE49-F238E27FC236}">
                      <a16:creationId xmlns:a16="http://schemas.microsoft.com/office/drawing/2014/main" id="{C6CDA770-76A8-563B-EF84-7F35D59893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9" y="2550"/>
                  <a:ext cx="24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7860" name="Text Box 20">
                  <a:extLst>
                    <a:ext uri="{FF2B5EF4-FFF2-40B4-BE49-F238E27FC236}">
                      <a16:creationId xmlns:a16="http://schemas.microsoft.com/office/drawing/2014/main" id="{8E05C7F4-F8AC-A3D1-A4F1-AB2682E53E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4" y="1964"/>
                  <a:ext cx="22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kumimoji="0" lang="en-US" altLang="zh-TW" sz="1200">
                      <a:latin typeface="Arial" panose="020B0604020202020204" pitchFamily="34" charset="0"/>
                    </a:rPr>
                    <a:t>1</a:t>
                  </a:r>
                </a:p>
                <a:p>
                  <a:pPr algn="ctr" eaLnBrk="0" hangingPunct="0"/>
                  <a:endParaRPr kumimoji="0" lang="en-US" altLang="zh-TW" sz="1200">
                    <a:latin typeface="Arial" panose="020B0604020202020204" pitchFamily="34" charset="0"/>
                  </a:endParaRPr>
                </a:p>
                <a:p>
                  <a:pPr algn="ctr" eaLnBrk="0" hangingPunct="0"/>
                  <a:r>
                    <a:rPr kumimoji="0" lang="en-US" altLang="zh-TW" sz="1200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547861" name="Line 21">
                  <a:extLst>
                    <a:ext uri="{FF2B5EF4-FFF2-40B4-BE49-F238E27FC236}">
                      <a16:creationId xmlns:a16="http://schemas.microsoft.com/office/drawing/2014/main" id="{7E2AE3F2-C357-B52F-8061-01C4C5ED6B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11" y="2540"/>
                  <a:ext cx="15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7862" name="Text Box 22">
                  <a:extLst>
                    <a:ext uri="{FF2B5EF4-FFF2-40B4-BE49-F238E27FC236}">
                      <a16:creationId xmlns:a16="http://schemas.microsoft.com/office/drawing/2014/main" id="{DAA7CBF3-8AF4-C316-ACF6-3C91FE6FAC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57" y="1720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kumimoji="0" lang="zh-TW" altLang="en-US"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zh-TW">
                      <a:latin typeface="Arial" panose="020B0604020202020204" pitchFamily="34" charset="0"/>
                    </a:rPr>
                    <a:t>level</a:t>
                  </a:r>
                </a:p>
              </p:txBody>
            </p:sp>
          </p:grpSp>
          <p:sp>
            <p:nvSpPr>
              <p:cNvPr id="547863" name="Text Box 23">
                <a:extLst>
                  <a:ext uri="{FF2B5EF4-FFF2-40B4-BE49-F238E27FC236}">
                    <a16:creationId xmlns:a16="http://schemas.microsoft.com/office/drawing/2014/main" id="{B80600F4-FE5B-C0B3-6095-C79BFCAFE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9" y="1781"/>
                <a:ext cx="439" cy="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TW" sz="1400">
                    <a:latin typeface="Arial" panose="020B0604020202020204" pitchFamily="34" charset="0"/>
                  </a:rPr>
                  <a:t>Height</a:t>
                </a:r>
              </a:p>
              <a:p>
                <a:pPr eaLnBrk="0" hangingPunct="0"/>
                <a:r>
                  <a:rPr kumimoji="0" lang="en-US" altLang="zh-TW" sz="1400">
                    <a:latin typeface="Arial" panose="020B0604020202020204" pitchFamily="34" charset="0"/>
                  </a:rPr>
                  <a:t>   </a:t>
                </a:r>
                <a:r>
                  <a:rPr kumimoji="0" lang="en-US" altLang="zh-TW" sz="1200">
                    <a:latin typeface="Arial" panose="020B0604020202020204" pitchFamily="34" charset="0"/>
                  </a:rPr>
                  <a:t>0</a:t>
                </a:r>
              </a:p>
              <a:p>
                <a:pPr eaLnBrk="0" hangingPunct="0"/>
                <a:endParaRPr kumimoji="0" lang="en-US" altLang="zh-TW" sz="1200">
                  <a:latin typeface="Arial" panose="020B0604020202020204" pitchFamily="34" charset="0"/>
                </a:endParaRPr>
              </a:p>
              <a:p>
                <a:pPr eaLnBrk="0" hangingPunct="0"/>
                <a:r>
                  <a:rPr kumimoji="0" lang="en-US" altLang="zh-TW" sz="1200">
                    <a:latin typeface="Arial" panose="020B0604020202020204" pitchFamily="34" charset="0"/>
                  </a:rPr>
                  <a:t>   1</a:t>
                </a:r>
                <a:endParaRPr kumimoji="0"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547864" name="Line 24">
                <a:extLst>
                  <a:ext uri="{FF2B5EF4-FFF2-40B4-BE49-F238E27FC236}">
                    <a16:creationId xmlns:a16="http://schemas.microsoft.com/office/drawing/2014/main" id="{6727F7BC-E856-4ACB-589C-FF1552655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5" y="2540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547865" name="Text Box 25">
            <a:extLst>
              <a:ext uri="{FF2B5EF4-FFF2-40B4-BE49-F238E27FC236}">
                <a16:creationId xmlns:a16="http://schemas.microsoft.com/office/drawing/2014/main" id="{D35024DA-233E-35C6-E7E9-E3CF831A3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876925"/>
            <a:ext cx="26765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CC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Note that data entry is one less </a:t>
            </a:r>
          </a:p>
          <a:p>
            <a:pPr eaLnBrk="0" hangingPunct="0"/>
            <a:r>
              <a:rPr kumimoji="0" lang="en-US" altLang="zh-TW" sz="1400">
                <a:solidFill>
                  <a:srgbClr val="FF3300"/>
                </a:solidFill>
                <a:latin typeface="Arial" panose="020B0604020202020204" pitchFamily="34" charset="0"/>
              </a:rPr>
              <a:t>than pointers</a:t>
            </a:r>
          </a:p>
        </p:txBody>
      </p:sp>
      <p:sp>
        <p:nvSpPr>
          <p:cNvPr id="547866" name="Line 26">
            <a:extLst>
              <a:ext uri="{FF2B5EF4-FFF2-40B4-BE49-F238E27FC236}">
                <a16:creationId xmlns:a16="http://schemas.microsoft.com/office/drawing/2014/main" id="{4B7F5F55-8ED3-EA75-C99C-F28FB26424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1500" y="5734050"/>
            <a:ext cx="409575" cy="30003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7867" name="AutoShape 27">
            <a:extLst>
              <a:ext uri="{FF2B5EF4-FFF2-40B4-BE49-F238E27FC236}">
                <a16:creationId xmlns:a16="http://schemas.microsoft.com/office/drawing/2014/main" id="{3B21B34A-F5C6-94EA-8077-EB7203E5C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852738"/>
            <a:ext cx="1439863" cy="431800"/>
          </a:xfrm>
          <a:prstGeom prst="wedgeRoundRectCallout">
            <a:avLst>
              <a:gd name="adj1" fmla="val -116481"/>
              <a:gd name="adj2" fmla="val 4044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/>
              <a:t>F = 2d+1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65" grpId="0" build="allAtOnce"/>
      <p:bldP spid="5478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64F0E73-C85A-79F6-C115-81BD5C04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24645F2-6505-E895-4361-F0180841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A1F-A5BB-9944-AC6A-C8874BA4B2E0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564226" name="Rectangle 2">
            <a:extLst>
              <a:ext uri="{FF2B5EF4-FFF2-40B4-BE49-F238E27FC236}">
                <a16:creationId xmlns:a16="http://schemas.microsoft.com/office/drawing/2014/main" id="{280333E7-F4FA-2272-07A5-5ECD17D7C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Maximum height of the B+-tree</a:t>
            </a:r>
          </a:p>
        </p:txBody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C7DD9EDB-A833-2DF6-535B-A1098F4DE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205038"/>
            <a:ext cx="6538912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/>
              <a:t>What is the maximum height of the B+-tree?</a:t>
            </a:r>
            <a:endParaRPr lang="en-US" altLang="zh-TW" sz="2400" baseline="300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46E70E6-8B07-F711-61C8-2225BF16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DCB35BD5-0813-57AD-7BB2-1574C16C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E8D3-3351-E742-938A-DE35E19F603B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1E520011-BC69-6C2E-D94F-1016A2FA1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Cost of Searching a key</a:t>
            </a:r>
          </a:p>
        </p:txBody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7256F636-C207-E5B9-86B5-E2B70F26B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Usually, each node occupies a page</a:t>
            </a:r>
          </a:p>
          <a:p>
            <a:r>
              <a:rPr lang="en-US" altLang="zh-CN"/>
              <a:t>Cost of searching a key = H + 1 (pages)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70CF6F1-7067-9D3F-0FEA-AB694427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D959E26-7889-A22C-BD07-DD5E2D3C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02D4-94A4-5F42-9C0C-9C3FDD7324B4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566274" name="Rectangle 2">
            <a:extLst>
              <a:ext uri="{FF2B5EF4-FFF2-40B4-BE49-F238E27FC236}">
                <a16:creationId xmlns:a16="http://schemas.microsoft.com/office/drawing/2014/main" id="{8A78B6AB-C3AB-67E7-F6CE-9D1A36E1E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53053F2C-C3A9-79E9-E262-4AD77F2C7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B+-tree</a:t>
            </a:r>
          </a:p>
          <a:p>
            <a:r>
              <a:rPr lang="en-US" altLang="zh-CN"/>
              <a:t>Query</a:t>
            </a:r>
          </a:p>
          <a:p>
            <a:r>
              <a:rPr lang="en-US" altLang="zh-CN"/>
              <a:t>Update</a:t>
            </a:r>
          </a:p>
          <a:p>
            <a:pPr lvl="1"/>
            <a:r>
              <a:rPr lang="en-US" altLang="zh-CN"/>
              <a:t>Insertion</a:t>
            </a:r>
          </a:p>
          <a:p>
            <a:pPr lvl="1"/>
            <a:r>
              <a:rPr lang="en-US" altLang="zh-CN"/>
              <a:t>Deletion</a:t>
            </a:r>
          </a:p>
        </p:txBody>
      </p:sp>
      <p:sp>
        <p:nvSpPr>
          <p:cNvPr id="566276" name="Oval 4">
            <a:extLst>
              <a:ext uri="{FF2B5EF4-FFF2-40B4-BE49-F238E27FC236}">
                <a16:creationId xmlns:a16="http://schemas.microsoft.com/office/drawing/2014/main" id="{579A787C-740F-0355-AB2B-8A315BE32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716338"/>
            <a:ext cx="1800225" cy="5762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7CCAB98-914F-9C10-84BA-C335011E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E0E901B9-B2D0-799C-4238-DC027B78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835B-C169-2B4D-8728-17A7185395C8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549890" name="Rectangle 2">
            <a:extLst>
              <a:ext uri="{FF2B5EF4-FFF2-40B4-BE49-F238E27FC236}">
                <a16:creationId xmlns:a16="http://schemas.microsoft.com/office/drawing/2014/main" id="{0BFB81D3-8388-A32C-DE87-F0800A8A8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Inserting a Data Entry into a B+ Tree</a:t>
            </a:r>
            <a:endParaRPr lang="en-US" altLang="zh-CN" sz="4000"/>
          </a:p>
        </p:txBody>
      </p:sp>
      <p:sp>
        <p:nvSpPr>
          <p:cNvPr id="549891" name="Rectangle 3">
            <a:extLst>
              <a:ext uri="{FF2B5EF4-FFF2-40B4-BE49-F238E27FC236}">
                <a16:creationId xmlns:a16="http://schemas.microsoft.com/office/drawing/2014/main" id="{2FAF6CC0-B691-B9CD-69F7-156071027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Find correct leaf </a:t>
            </a:r>
            <a:r>
              <a:rPr lang="en-US" altLang="zh-TW" sz="2400" i="1"/>
              <a:t>L.</a:t>
            </a:r>
            <a:r>
              <a:rPr lang="en-US" altLang="zh-TW" sz="2400"/>
              <a:t> </a:t>
            </a:r>
          </a:p>
          <a:p>
            <a:pPr>
              <a:lnSpc>
                <a:spcPct val="80000"/>
              </a:lnSpc>
            </a:pPr>
            <a:r>
              <a:rPr lang="en-US" altLang="zh-TW" sz="2400">
                <a:solidFill>
                  <a:schemeClr val="folHlink"/>
                </a:solidFill>
              </a:rPr>
              <a:t>Put data entry onto </a:t>
            </a:r>
            <a:r>
              <a:rPr lang="en-US" altLang="zh-TW" sz="2400" i="1">
                <a:solidFill>
                  <a:schemeClr val="folHlink"/>
                </a:solidFill>
              </a:rPr>
              <a:t>L</a:t>
            </a:r>
            <a:r>
              <a:rPr lang="en-US" altLang="zh-TW" sz="2400">
                <a:solidFill>
                  <a:schemeClr val="folHlink"/>
                </a:solidFill>
              </a:rPr>
              <a:t>.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altLang="zh-TW" sz="2000">
                <a:solidFill>
                  <a:schemeClr val="folHlink"/>
                </a:solidFill>
              </a:rPr>
              <a:t>If </a:t>
            </a:r>
            <a:r>
              <a:rPr lang="en-US" altLang="zh-TW" sz="2000" i="1">
                <a:solidFill>
                  <a:schemeClr val="folHlink"/>
                </a:solidFill>
              </a:rPr>
              <a:t>L </a:t>
            </a:r>
            <a:r>
              <a:rPr lang="en-US" altLang="zh-TW" sz="2000">
                <a:solidFill>
                  <a:schemeClr val="folHlink"/>
                </a:solidFill>
              </a:rPr>
              <a:t>has enough space, </a:t>
            </a:r>
            <a:r>
              <a:rPr lang="en-US" altLang="zh-TW" sz="2000" i="1">
                <a:solidFill>
                  <a:schemeClr val="folHlink"/>
                </a:solidFill>
              </a:rPr>
              <a:t>done</a:t>
            </a:r>
            <a:r>
              <a:rPr lang="en-US" altLang="zh-TW" sz="2000">
                <a:solidFill>
                  <a:schemeClr val="folHlink"/>
                </a:solidFill>
              </a:rPr>
              <a:t>!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altLang="zh-TW" sz="2000">
                <a:solidFill>
                  <a:schemeClr val="folHlink"/>
                </a:solidFill>
              </a:rPr>
              <a:t>Else, must </a:t>
            </a:r>
            <a:r>
              <a:rPr lang="en-US" altLang="zh-TW" sz="2000" i="1" u="sng">
                <a:solidFill>
                  <a:schemeClr val="folHlink"/>
                </a:solidFill>
              </a:rPr>
              <a:t>split</a:t>
            </a:r>
            <a:r>
              <a:rPr lang="en-US" altLang="zh-TW" sz="2000">
                <a:solidFill>
                  <a:schemeClr val="folHlink"/>
                </a:solidFill>
              </a:rPr>
              <a:t>  </a:t>
            </a:r>
            <a:r>
              <a:rPr lang="en-US" altLang="zh-TW" sz="2000" i="1">
                <a:solidFill>
                  <a:schemeClr val="folHlink"/>
                </a:solidFill>
              </a:rPr>
              <a:t>L (into L and a new node L2)</a:t>
            </a:r>
            <a:endParaRPr lang="en-US" altLang="zh-TW" sz="2000">
              <a:solidFill>
                <a:schemeClr val="folHlink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altLang="zh-TW" sz="1800">
                <a:solidFill>
                  <a:schemeClr val="folHlink"/>
                </a:solidFill>
              </a:rPr>
              <a:t>Redistribute entries evenly, put middle key in L2</a:t>
            </a:r>
          </a:p>
          <a:p>
            <a:pPr lvl="2">
              <a:lnSpc>
                <a:spcPct val="80000"/>
              </a:lnSpc>
            </a:pPr>
            <a:r>
              <a:rPr lang="en-US" altLang="zh-TW" sz="1800" b="1" u="sng">
                <a:solidFill>
                  <a:schemeClr val="folHlink"/>
                </a:solidFill>
              </a:rPr>
              <a:t>copy up</a:t>
            </a:r>
            <a:r>
              <a:rPr lang="en-US" altLang="zh-TW" sz="1800" b="1">
                <a:solidFill>
                  <a:schemeClr val="folHlink"/>
                </a:solidFill>
              </a:rPr>
              <a:t> </a:t>
            </a:r>
            <a:r>
              <a:rPr lang="en-US" altLang="zh-TW" sz="1800">
                <a:solidFill>
                  <a:schemeClr val="folHlink"/>
                </a:solidFill>
              </a:rPr>
              <a:t>middle key.</a:t>
            </a:r>
          </a:p>
          <a:p>
            <a:pPr lvl="2">
              <a:lnSpc>
                <a:spcPct val="80000"/>
              </a:lnSpc>
            </a:pPr>
            <a:r>
              <a:rPr lang="en-US" altLang="zh-TW" sz="1800">
                <a:solidFill>
                  <a:schemeClr val="folHlink"/>
                </a:solidFill>
              </a:rPr>
              <a:t>Insert index entry pointing to </a:t>
            </a:r>
            <a:r>
              <a:rPr lang="en-US" altLang="zh-TW" sz="1800" i="1">
                <a:solidFill>
                  <a:schemeClr val="folHlink"/>
                </a:solidFill>
              </a:rPr>
              <a:t>L2 </a:t>
            </a:r>
            <a:r>
              <a:rPr lang="en-US" altLang="zh-TW" sz="1800">
                <a:solidFill>
                  <a:schemeClr val="folHlink"/>
                </a:solidFill>
              </a:rPr>
              <a:t>into parent of </a:t>
            </a:r>
            <a:r>
              <a:rPr lang="en-US" altLang="zh-TW" sz="1800" i="1">
                <a:solidFill>
                  <a:schemeClr val="folHlink"/>
                </a:solidFill>
              </a:rPr>
              <a:t>L</a:t>
            </a:r>
            <a:r>
              <a:rPr lang="en-US" altLang="zh-TW" sz="1800">
                <a:solidFill>
                  <a:schemeClr val="folHlink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This can happen recursively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altLang="zh-TW" sz="1800">
                <a:solidFill>
                  <a:schemeClr val="folHlink"/>
                </a:solidFill>
              </a:rPr>
              <a:t>To split index node</a:t>
            </a:r>
            <a:r>
              <a:rPr lang="en-US" altLang="zh-TW" sz="1800"/>
              <a:t>, </a:t>
            </a:r>
            <a:r>
              <a:rPr lang="en-US" altLang="zh-TW" sz="1800">
                <a:solidFill>
                  <a:srgbClr val="FF3300"/>
                </a:solidFill>
              </a:rPr>
              <a:t>redistribute </a:t>
            </a:r>
            <a:r>
              <a:rPr lang="en-US" altLang="zh-TW" sz="1800"/>
              <a:t>entries evenly, 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altLang="zh-TW" sz="1800"/>
              <a:t>but </a:t>
            </a:r>
            <a:r>
              <a:rPr lang="en-US" altLang="zh-TW" sz="1800" b="1" u="sng">
                <a:solidFill>
                  <a:srgbClr val="FF3300"/>
                </a:solidFill>
              </a:rPr>
              <a:t>push up</a:t>
            </a:r>
            <a:r>
              <a:rPr lang="en-US" altLang="zh-TW" sz="1800" b="1">
                <a:solidFill>
                  <a:schemeClr val="accent2"/>
                </a:solidFill>
              </a:rPr>
              <a:t> </a:t>
            </a:r>
            <a:r>
              <a:rPr lang="en-US" altLang="zh-TW" sz="1800"/>
              <a:t>middle key.  (Contrast with leaf splits.)</a:t>
            </a:r>
          </a:p>
          <a:p>
            <a:pPr>
              <a:lnSpc>
                <a:spcPct val="80000"/>
              </a:lnSpc>
            </a:pPr>
            <a:r>
              <a:rPr lang="en-US" altLang="zh-TW" sz="2400">
                <a:solidFill>
                  <a:schemeClr val="folHlink"/>
                </a:solidFill>
              </a:rPr>
              <a:t>Splits </a:t>
            </a:r>
            <a:r>
              <a:rPr lang="en-US" altLang="zh-TW" sz="2400">
                <a:solidFill>
                  <a:schemeClr val="folHlink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400">
                <a:solidFill>
                  <a:schemeClr val="folHlink"/>
                </a:solidFill>
              </a:rPr>
              <a:t>grow</a:t>
            </a:r>
            <a:r>
              <a:rPr lang="en-US" altLang="zh-TW" sz="2400">
                <a:solidFill>
                  <a:schemeClr val="folHlink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400">
                <a:solidFill>
                  <a:schemeClr val="folHlink"/>
                </a:solidFill>
              </a:rPr>
              <a:t> tree; root split increases height.</a:t>
            </a:r>
            <a:r>
              <a:rPr lang="en-US" altLang="zh-TW" sz="2400">
                <a:solidFill>
                  <a:schemeClr val="accent2"/>
                </a:solidFill>
              </a:rPr>
              <a:t>  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altLang="zh-TW" sz="2000"/>
              <a:t>Tree growth: gets </a:t>
            </a:r>
            <a:r>
              <a:rPr lang="en-US" altLang="zh-TW" sz="2000" i="1" u="sng">
                <a:solidFill>
                  <a:schemeClr val="folHlink"/>
                </a:solidFill>
              </a:rPr>
              <a:t>wider</a:t>
            </a:r>
            <a:r>
              <a:rPr lang="en-US" altLang="zh-TW" sz="2000"/>
              <a:t> or </a:t>
            </a:r>
            <a:r>
              <a:rPr lang="en-US" altLang="zh-TW" sz="2000" i="1" u="sng">
                <a:solidFill>
                  <a:schemeClr val="folHlink"/>
                </a:solidFill>
              </a:rPr>
              <a:t>one level taller at top.</a:t>
            </a:r>
          </a:p>
          <a:p>
            <a:pPr>
              <a:lnSpc>
                <a:spcPct val="80000"/>
              </a:lnSpc>
            </a:pPr>
            <a:endParaRPr lang="en-US" altLang="zh-CN" sz="24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D857676-8B62-8710-88C5-CAFCA04C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118B065F-B632-EAE5-97D7-D8395EEA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2FFF-CEC6-8B44-B56A-1A874EB6EF56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570370" name="Rectangle 2">
            <a:extLst>
              <a:ext uri="{FF2B5EF4-FFF2-40B4-BE49-F238E27FC236}">
                <a16:creationId xmlns:a16="http://schemas.microsoft.com/office/drawing/2014/main" id="{2EC9E3A8-FB3D-E6F5-3629-4B39DA710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Example 1: Inserting 16*, 8* into Example B+ tree</a:t>
            </a:r>
            <a:endParaRPr lang="en-US" altLang="zh-CN" sz="4000"/>
          </a:p>
        </p:txBody>
      </p:sp>
      <p:sp>
        <p:nvSpPr>
          <p:cNvPr id="570371" name="Freeform 3">
            <a:extLst>
              <a:ext uri="{FF2B5EF4-FFF2-40B4-BE49-F238E27FC236}">
                <a16:creationId xmlns:a16="http://schemas.microsoft.com/office/drawing/2014/main" id="{34765FA2-E617-D5C6-509F-73F87DDCC5A9}"/>
              </a:ext>
            </a:extLst>
          </p:cNvPr>
          <p:cNvSpPr>
            <a:spLocks/>
          </p:cNvSpPr>
          <p:nvPr/>
        </p:nvSpPr>
        <p:spPr bwMode="auto">
          <a:xfrm>
            <a:off x="3362325" y="1866900"/>
            <a:ext cx="557213" cy="465138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0372" name="Freeform 4">
            <a:extLst>
              <a:ext uri="{FF2B5EF4-FFF2-40B4-BE49-F238E27FC236}">
                <a16:creationId xmlns:a16="http://schemas.microsoft.com/office/drawing/2014/main" id="{1FAEAA00-65C7-C334-E080-05C1A94BF997}"/>
              </a:ext>
            </a:extLst>
          </p:cNvPr>
          <p:cNvSpPr>
            <a:spLocks/>
          </p:cNvSpPr>
          <p:nvPr/>
        </p:nvSpPr>
        <p:spPr bwMode="auto">
          <a:xfrm>
            <a:off x="3455988" y="1866900"/>
            <a:ext cx="1587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0373" name="Freeform 5">
            <a:extLst>
              <a:ext uri="{FF2B5EF4-FFF2-40B4-BE49-F238E27FC236}">
                <a16:creationId xmlns:a16="http://schemas.microsoft.com/office/drawing/2014/main" id="{2C82F54D-9228-53F7-C8CF-4C0782FAF579}"/>
              </a:ext>
            </a:extLst>
          </p:cNvPr>
          <p:cNvSpPr>
            <a:spLocks/>
          </p:cNvSpPr>
          <p:nvPr/>
        </p:nvSpPr>
        <p:spPr bwMode="auto">
          <a:xfrm>
            <a:off x="3917950" y="1866900"/>
            <a:ext cx="560388" cy="465138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0374" name="Freeform 6">
            <a:extLst>
              <a:ext uri="{FF2B5EF4-FFF2-40B4-BE49-F238E27FC236}">
                <a16:creationId xmlns:a16="http://schemas.microsoft.com/office/drawing/2014/main" id="{4AD0EA9A-3959-D053-E686-7E178A237ECF}"/>
              </a:ext>
            </a:extLst>
          </p:cNvPr>
          <p:cNvSpPr>
            <a:spLocks/>
          </p:cNvSpPr>
          <p:nvPr/>
        </p:nvSpPr>
        <p:spPr bwMode="auto">
          <a:xfrm>
            <a:off x="4013200" y="1866900"/>
            <a:ext cx="1588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0375" name="Freeform 7">
            <a:extLst>
              <a:ext uri="{FF2B5EF4-FFF2-40B4-BE49-F238E27FC236}">
                <a16:creationId xmlns:a16="http://schemas.microsoft.com/office/drawing/2014/main" id="{449037E8-CD15-E256-145B-A96F43250EE9}"/>
              </a:ext>
            </a:extLst>
          </p:cNvPr>
          <p:cNvSpPr>
            <a:spLocks/>
          </p:cNvSpPr>
          <p:nvPr/>
        </p:nvSpPr>
        <p:spPr bwMode="auto">
          <a:xfrm>
            <a:off x="4476750" y="1866900"/>
            <a:ext cx="558800" cy="465138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0376" name="Freeform 8">
            <a:extLst>
              <a:ext uri="{FF2B5EF4-FFF2-40B4-BE49-F238E27FC236}">
                <a16:creationId xmlns:a16="http://schemas.microsoft.com/office/drawing/2014/main" id="{59F4A25D-D034-9F98-166A-857605250804}"/>
              </a:ext>
            </a:extLst>
          </p:cNvPr>
          <p:cNvSpPr>
            <a:spLocks/>
          </p:cNvSpPr>
          <p:nvPr/>
        </p:nvSpPr>
        <p:spPr bwMode="auto">
          <a:xfrm>
            <a:off x="4570413" y="1866900"/>
            <a:ext cx="1587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0377" name="Freeform 9">
            <a:extLst>
              <a:ext uri="{FF2B5EF4-FFF2-40B4-BE49-F238E27FC236}">
                <a16:creationId xmlns:a16="http://schemas.microsoft.com/office/drawing/2014/main" id="{B22C370D-0778-304A-9000-FD3FF0D6D1E0}"/>
              </a:ext>
            </a:extLst>
          </p:cNvPr>
          <p:cNvSpPr>
            <a:spLocks/>
          </p:cNvSpPr>
          <p:nvPr/>
        </p:nvSpPr>
        <p:spPr bwMode="auto">
          <a:xfrm>
            <a:off x="5033963" y="1866900"/>
            <a:ext cx="560387" cy="465138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0378" name="Freeform 10">
            <a:extLst>
              <a:ext uri="{FF2B5EF4-FFF2-40B4-BE49-F238E27FC236}">
                <a16:creationId xmlns:a16="http://schemas.microsoft.com/office/drawing/2014/main" id="{7DDDF017-002D-6379-00F9-035DE49C354F}"/>
              </a:ext>
            </a:extLst>
          </p:cNvPr>
          <p:cNvSpPr>
            <a:spLocks/>
          </p:cNvSpPr>
          <p:nvPr/>
        </p:nvSpPr>
        <p:spPr bwMode="auto">
          <a:xfrm>
            <a:off x="5126038" y="1866900"/>
            <a:ext cx="1587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0379" name="Freeform 11">
            <a:extLst>
              <a:ext uri="{FF2B5EF4-FFF2-40B4-BE49-F238E27FC236}">
                <a16:creationId xmlns:a16="http://schemas.microsoft.com/office/drawing/2014/main" id="{92439B52-CB1A-1EBA-024B-DD04FF9825E0}"/>
              </a:ext>
            </a:extLst>
          </p:cNvPr>
          <p:cNvSpPr>
            <a:spLocks/>
          </p:cNvSpPr>
          <p:nvPr/>
        </p:nvSpPr>
        <p:spPr bwMode="auto">
          <a:xfrm>
            <a:off x="5592763" y="1866900"/>
            <a:ext cx="93662" cy="465138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0380" name="Freeform 12">
            <a:extLst>
              <a:ext uri="{FF2B5EF4-FFF2-40B4-BE49-F238E27FC236}">
                <a16:creationId xmlns:a16="http://schemas.microsoft.com/office/drawing/2014/main" id="{FDB649A3-6DDC-F05F-EBDC-816DAAA7011B}"/>
              </a:ext>
            </a:extLst>
          </p:cNvPr>
          <p:cNvSpPr>
            <a:spLocks/>
          </p:cNvSpPr>
          <p:nvPr/>
        </p:nvSpPr>
        <p:spPr bwMode="auto">
          <a:xfrm>
            <a:off x="436563" y="3302000"/>
            <a:ext cx="373062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0381" name="Freeform 13">
            <a:extLst>
              <a:ext uri="{FF2B5EF4-FFF2-40B4-BE49-F238E27FC236}">
                <a16:creationId xmlns:a16="http://schemas.microsoft.com/office/drawing/2014/main" id="{10482F93-F637-1F39-734A-2BD543B83999}"/>
              </a:ext>
            </a:extLst>
          </p:cNvPr>
          <p:cNvSpPr>
            <a:spLocks/>
          </p:cNvSpPr>
          <p:nvPr/>
        </p:nvSpPr>
        <p:spPr bwMode="auto">
          <a:xfrm>
            <a:off x="1190625" y="2271713"/>
            <a:ext cx="2219325" cy="1009650"/>
          </a:xfrm>
          <a:custGeom>
            <a:avLst/>
            <a:gdLst>
              <a:gd name="T0" fmla="*/ 1397 w 1398"/>
              <a:gd name="T1" fmla="*/ 0 h 636"/>
              <a:gd name="T2" fmla="*/ 0 w 1398"/>
              <a:gd name="T3" fmla="*/ 635 h 636"/>
              <a:gd name="T4" fmla="*/ 1397 w 1398"/>
              <a:gd name="T5" fmla="*/ 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8" h="636">
                <a:moveTo>
                  <a:pt x="1397" y="0"/>
                </a:moveTo>
                <a:lnTo>
                  <a:pt x="0" y="635"/>
                </a:lnTo>
                <a:lnTo>
                  <a:pt x="139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0382" name="Freeform 14">
            <a:extLst>
              <a:ext uri="{FF2B5EF4-FFF2-40B4-BE49-F238E27FC236}">
                <a16:creationId xmlns:a16="http://schemas.microsoft.com/office/drawing/2014/main" id="{6F8FAF7C-BA2E-C51B-3F6C-6DDDABC88BFB}"/>
              </a:ext>
            </a:extLst>
          </p:cNvPr>
          <p:cNvSpPr>
            <a:spLocks/>
          </p:cNvSpPr>
          <p:nvPr/>
        </p:nvSpPr>
        <p:spPr bwMode="auto">
          <a:xfrm>
            <a:off x="1190625" y="3205163"/>
            <a:ext cx="119063" cy="76200"/>
          </a:xfrm>
          <a:custGeom>
            <a:avLst/>
            <a:gdLst>
              <a:gd name="T0" fmla="*/ 74 w 75"/>
              <a:gd name="T1" fmla="*/ 33 h 48"/>
              <a:gd name="T2" fmla="*/ 0 w 75"/>
              <a:gd name="T3" fmla="*/ 47 h 48"/>
              <a:gd name="T4" fmla="*/ 59 w 75"/>
              <a:gd name="T5" fmla="*/ 0 h 48"/>
              <a:gd name="T6" fmla="*/ 74 w 75"/>
              <a:gd name="T7" fmla="*/ 3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" h="48">
                <a:moveTo>
                  <a:pt x="74" y="33"/>
                </a:moveTo>
                <a:lnTo>
                  <a:pt x="0" y="47"/>
                </a:lnTo>
                <a:lnTo>
                  <a:pt x="59" y="0"/>
                </a:lnTo>
                <a:lnTo>
                  <a:pt x="74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0385" name="Rectangle 17">
            <a:extLst>
              <a:ext uri="{FF2B5EF4-FFF2-40B4-BE49-F238E27FC236}">
                <a16:creationId xmlns:a16="http://schemas.microsoft.com/office/drawing/2014/main" id="{5BE48239-9FF9-4C77-6FA1-E13EBB085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1773238"/>
            <a:ext cx="5857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570386" name="Rectangle 18">
            <a:extLst>
              <a:ext uri="{FF2B5EF4-FFF2-40B4-BE49-F238E27FC236}">
                <a16:creationId xmlns:a16="http://schemas.microsoft.com/office/drawing/2014/main" id="{5D1D34C3-B062-EC87-449F-FDC248D0F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1938338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570387" name="Rectangle 19">
            <a:extLst>
              <a:ext uri="{FF2B5EF4-FFF2-40B4-BE49-F238E27FC236}">
                <a16:creationId xmlns:a16="http://schemas.microsoft.com/office/drawing/2014/main" id="{28518A7D-B25D-B977-599A-3C80C38F0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1938338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570389" name="Rectangle 21">
            <a:extLst>
              <a:ext uri="{FF2B5EF4-FFF2-40B4-BE49-F238E27FC236}">
                <a16:creationId xmlns:a16="http://schemas.microsoft.com/office/drawing/2014/main" id="{94C096AA-56DD-B018-1EEA-10CB3EC3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1938338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70390" name="Freeform 22">
            <a:extLst>
              <a:ext uri="{FF2B5EF4-FFF2-40B4-BE49-F238E27FC236}">
                <a16:creationId xmlns:a16="http://schemas.microsoft.com/office/drawing/2014/main" id="{76852248-4B35-1CE1-952D-6C41A8F057C4}"/>
              </a:ext>
            </a:extLst>
          </p:cNvPr>
          <p:cNvSpPr>
            <a:spLocks/>
          </p:cNvSpPr>
          <p:nvPr/>
        </p:nvSpPr>
        <p:spPr bwMode="auto">
          <a:xfrm>
            <a:off x="5348288" y="3298825"/>
            <a:ext cx="609600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0391" name="Freeform 23">
            <a:extLst>
              <a:ext uri="{FF2B5EF4-FFF2-40B4-BE49-F238E27FC236}">
                <a16:creationId xmlns:a16="http://schemas.microsoft.com/office/drawing/2014/main" id="{892E8ED5-238D-B0CE-A3D7-07CD3A3FCBE0}"/>
              </a:ext>
            </a:extLst>
          </p:cNvPr>
          <p:cNvSpPr>
            <a:spLocks/>
          </p:cNvSpPr>
          <p:nvPr/>
        </p:nvSpPr>
        <p:spPr bwMode="auto">
          <a:xfrm>
            <a:off x="6491288" y="3298825"/>
            <a:ext cx="609600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0393" name="Line 25">
            <a:extLst>
              <a:ext uri="{FF2B5EF4-FFF2-40B4-BE49-F238E27FC236}">
                <a16:creationId xmlns:a16="http://schemas.microsoft.com/office/drawing/2014/main" id="{6A2A2BAB-EE9B-81B6-2BD3-4221642C2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2232025"/>
            <a:ext cx="16764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0394" name="Line 26">
            <a:extLst>
              <a:ext uri="{FF2B5EF4-FFF2-40B4-BE49-F238E27FC236}">
                <a16:creationId xmlns:a16="http://schemas.microsoft.com/office/drawing/2014/main" id="{DE337774-72C0-5698-7E8F-200A5003B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0088" y="2232025"/>
            <a:ext cx="10668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0395" name="Freeform 27">
            <a:extLst>
              <a:ext uri="{FF2B5EF4-FFF2-40B4-BE49-F238E27FC236}">
                <a16:creationId xmlns:a16="http://schemas.microsoft.com/office/drawing/2014/main" id="{47290725-CB9C-DBA9-5BDE-E8230E3AC5F3}"/>
              </a:ext>
            </a:extLst>
          </p:cNvPr>
          <p:cNvSpPr>
            <a:spLocks/>
          </p:cNvSpPr>
          <p:nvPr/>
        </p:nvSpPr>
        <p:spPr bwMode="auto">
          <a:xfrm>
            <a:off x="2914650" y="3298825"/>
            <a:ext cx="1824038" cy="358775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0396" name="Line 28">
            <a:extLst>
              <a:ext uri="{FF2B5EF4-FFF2-40B4-BE49-F238E27FC236}">
                <a16:creationId xmlns:a16="http://schemas.microsoft.com/office/drawing/2014/main" id="{59E360C6-D8EC-9E74-A0A8-42DEA4D59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6688" y="2232025"/>
            <a:ext cx="4572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0397" name="Line 29">
            <a:extLst>
              <a:ext uri="{FF2B5EF4-FFF2-40B4-BE49-F238E27FC236}">
                <a16:creationId xmlns:a16="http://schemas.microsoft.com/office/drawing/2014/main" id="{98712BF2-4C9F-C039-6B8D-AE9E4D697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35274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0399" name="Line 31">
            <a:extLst>
              <a:ext uri="{FF2B5EF4-FFF2-40B4-BE49-F238E27FC236}">
                <a16:creationId xmlns:a16="http://schemas.microsoft.com/office/drawing/2014/main" id="{59F2482D-9D8D-7438-C707-16F727E96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6888" y="35274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70400" name="Group 32">
            <a:extLst>
              <a:ext uri="{FF2B5EF4-FFF2-40B4-BE49-F238E27FC236}">
                <a16:creationId xmlns:a16="http://schemas.microsoft.com/office/drawing/2014/main" id="{2B286699-BBE8-4F5A-7C4A-CDFCC101A29A}"/>
              </a:ext>
            </a:extLst>
          </p:cNvPr>
          <p:cNvGrpSpPr>
            <a:grpSpLocks/>
          </p:cNvGrpSpPr>
          <p:nvPr/>
        </p:nvGrpSpPr>
        <p:grpSpPr bwMode="auto">
          <a:xfrm>
            <a:off x="438150" y="3302000"/>
            <a:ext cx="1485900" cy="373063"/>
            <a:chOff x="193" y="1731"/>
            <a:chExt cx="936" cy="235"/>
          </a:xfrm>
        </p:grpSpPr>
        <p:sp>
          <p:nvSpPr>
            <p:cNvPr id="570401" name="Freeform 33">
              <a:extLst>
                <a:ext uri="{FF2B5EF4-FFF2-40B4-BE49-F238E27FC236}">
                  <a16:creationId xmlns:a16="http://schemas.microsoft.com/office/drawing/2014/main" id="{EAFCC40A-7B39-50E3-C9BA-DB67C9E3F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" y="173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02" name="Freeform 34">
              <a:extLst>
                <a:ext uri="{FF2B5EF4-FFF2-40B4-BE49-F238E27FC236}">
                  <a16:creationId xmlns:a16="http://schemas.microsoft.com/office/drawing/2014/main" id="{114E09AB-1423-B416-58DC-3A67BA304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73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03" name="Freeform 35">
              <a:extLst>
                <a:ext uri="{FF2B5EF4-FFF2-40B4-BE49-F238E27FC236}">
                  <a16:creationId xmlns:a16="http://schemas.microsoft.com/office/drawing/2014/main" id="{187F318B-92A1-9B9C-542B-DB0BDFD23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" y="173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04" name="Rectangle 36">
              <a:extLst>
                <a:ext uri="{FF2B5EF4-FFF2-40B4-BE49-F238E27FC236}">
                  <a16:creationId xmlns:a16="http://schemas.microsoft.com/office/drawing/2014/main" id="{E49D2B15-80E4-039A-6B44-ED17E2E31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" y="1740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70405" name="Rectangle 37">
              <a:extLst>
                <a:ext uri="{FF2B5EF4-FFF2-40B4-BE49-F238E27FC236}">
                  <a16:creationId xmlns:a16="http://schemas.microsoft.com/office/drawing/2014/main" id="{1E10CD60-DA16-010D-9E16-89C49FD7E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1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70406" name="Rectangle 38">
              <a:extLst>
                <a:ext uri="{FF2B5EF4-FFF2-40B4-BE49-F238E27FC236}">
                  <a16:creationId xmlns:a16="http://schemas.microsoft.com/office/drawing/2014/main" id="{9C7A3FF4-3A7F-9A0A-9547-65DB7C572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1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70407" name="Rectangle 39">
              <a:extLst>
                <a:ext uri="{FF2B5EF4-FFF2-40B4-BE49-F238E27FC236}">
                  <a16:creationId xmlns:a16="http://schemas.microsoft.com/office/drawing/2014/main" id="{C11268F5-6AA3-B285-D9B5-1F3829566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740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</p:grpSp>
      <p:grpSp>
        <p:nvGrpSpPr>
          <p:cNvPr id="570408" name="Group 40">
            <a:extLst>
              <a:ext uri="{FF2B5EF4-FFF2-40B4-BE49-F238E27FC236}">
                <a16:creationId xmlns:a16="http://schemas.microsoft.com/office/drawing/2014/main" id="{E3CEA3F0-C654-87BA-BAB5-66D780EF2236}"/>
              </a:ext>
            </a:extLst>
          </p:cNvPr>
          <p:cNvGrpSpPr>
            <a:grpSpLocks/>
          </p:cNvGrpSpPr>
          <p:nvPr/>
        </p:nvGrpSpPr>
        <p:grpSpPr bwMode="auto">
          <a:xfrm>
            <a:off x="1933575" y="3297238"/>
            <a:ext cx="373063" cy="373062"/>
            <a:chOff x="1968" y="912"/>
            <a:chExt cx="235" cy="235"/>
          </a:xfrm>
        </p:grpSpPr>
        <p:sp>
          <p:nvSpPr>
            <p:cNvPr id="570409" name="Freeform 41">
              <a:extLst>
                <a:ext uri="{FF2B5EF4-FFF2-40B4-BE49-F238E27FC236}">
                  <a16:creationId xmlns:a16="http://schemas.microsoft.com/office/drawing/2014/main" id="{010C736C-4596-0E4F-F493-D0B312271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9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solidFill>
              <a:srgbClr val="FF99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10" name="Rectangle 42">
              <a:extLst>
                <a:ext uri="{FF2B5EF4-FFF2-40B4-BE49-F238E27FC236}">
                  <a16:creationId xmlns:a16="http://schemas.microsoft.com/office/drawing/2014/main" id="{58374CDB-F80C-B6E6-1435-681AF0AF1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912"/>
              <a:ext cx="212" cy="18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</p:grpSp>
      <p:sp>
        <p:nvSpPr>
          <p:cNvPr id="570411" name="Rectangle 43">
            <a:extLst>
              <a:ext uri="{FF2B5EF4-FFF2-40B4-BE49-F238E27FC236}">
                <a16:creationId xmlns:a16="http://schemas.microsoft.com/office/drawing/2014/main" id="{2DB2408F-19AE-1D38-0ABA-47D7EC198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6500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412" name="Rectangle 44">
            <a:extLst>
              <a:ext uri="{FF2B5EF4-FFF2-40B4-BE49-F238E27FC236}">
                <a16:creationId xmlns:a16="http://schemas.microsoft.com/office/drawing/2014/main" id="{A8B2AF0E-5910-8F31-62FA-11425D48E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65008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413" name="Line 45">
            <a:extLst>
              <a:ext uri="{FF2B5EF4-FFF2-40B4-BE49-F238E27FC236}">
                <a16:creationId xmlns:a16="http://schemas.microsoft.com/office/drawing/2014/main" id="{C92DE753-83A5-0983-F660-73F31332D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563" y="1925638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0415" name="Rectangle 47">
            <a:extLst>
              <a:ext uri="{FF2B5EF4-FFF2-40B4-BE49-F238E27FC236}">
                <a16:creationId xmlns:a16="http://schemas.microsoft.com/office/drawing/2014/main" id="{D33759EC-28D9-3F46-2219-2900FF8E5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1497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0478" name="Group 110">
            <a:extLst>
              <a:ext uri="{FF2B5EF4-FFF2-40B4-BE49-F238E27FC236}">
                <a16:creationId xmlns:a16="http://schemas.microsoft.com/office/drawing/2014/main" id="{857A9691-FEC2-3979-60D6-42F8FEA32E08}"/>
              </a:ext>
            </a:extLst>
          </p:cNvPr>
          <p:cNvGrpSpPr>
            <a:grpSpLocks/>
          </p:cNvGrpSpPr>
          <p:nvPr/>
        </p:nvGrpSpPr>
        <p:grpSpPr bwMode="auto">
          <a:xfrm>
            <a:off x="588963" y="4457700"/>
            <a:ext cx="6664325" cy="1812925"/>
            <a:chOff x="371" y="2808"/>
            <a:chExt cx="4198" cy="1142"/>
          </a:xfrm>
        </p:grpSpPr>
        <p:sp>
          <p:nvSpPr>
            <p:cNvPr id="570416" name="Freeform 48">
              <a:extLst>
                <a:ext uri="{FF2B5EF4-FFF2-40B4-BE49-F238E27FC236}">
                  <a16:creationId xmlns:a16="http://schemas.microsoft.com/office/drawing/2014/main" id="{B43D2590-EAF3-B84C-2B9E-8DF8B18A3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2808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17" name="Freeform 49">
              <a:extLst>
                <a:ext uri="{FF2B5EF4-FFF2-40B4-BE49-F238E27FC236}">
                  <a16:creationId xmlns:a16="http://schemas.microsoft.com/office/drawing/2014/main" id="{132ECFDE-0045-83DC-8551-F7DDD22A5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" y="2808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18" name="Freeform 50">
              <a:extLst>
                <a:ext uri="{FF2B5EF4-FFF2-40B4-BE49-F238E27FC236}">
                  <a16:creationId xmlns:a16="http://schemas.microsoft.com/office/drawing/2014/main" id="{09E69C56-91F5-3BC5-4254-4A6DE6592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" y="37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19" name="Freeform 51">
              <a:extLst>
                <a:ext uri="{FF2B5EF4-FFF2-40B4-BE49-F238E27FC236}">
                  <a16:creationId xmlns:a16="http://schemas.microsoft.com/office/drawing/2014/main" id="{5107453A-1FD0-94EF-6189-23A103AF7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20" name="Freeform 52">
              <a:extLst>
                <a:ext uri="{FF2B5EF4-FFF2-40B4-BE49-F238E27FC236}">
                  <a16:creationId xmlns:a16="http://schemas.microsoft.com/office/drawing/2014/main" id="{BDEAAE6B-7E6C-9B4A-FA7A-E6B921F1B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21" name="Freeform 53">
              <a:extLst>
                <a:ext uri="{FF2B5EF4-FFF2-40B4-BE49-F238E27FC236}">
                  <a16:creationId xmlns:a16="http://schemas.microsoft.com/office/drawing/2014/main" id="{704F1EE8-E46E-AAA8-2701-1FCC9BD8B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" y="3651"/>
              <a:ext cx="75" cy="48"/>
            </a:xfrm>
            <a:custGeom>
              <a:avLst/>
              <a:gdLst>
                <a:gd name="T0" fmla="*/ 74 w 75"/>
                <a:gd name="T1" fmla="*/ 33 h 48"/>
                <a:gd name="T2" fmla="*/ 0 w 75"/>
                <a:gd name="T3" fmla="*/ 47 h 48"/>
                <a:gd name="T4" fmla="*/ 59 w 75"/>
                <a:gd name="T5" fmla="*/ 0 h 48"/>
                <a:gd name="T6" fmla="*/ 74 w 75"/>
                <a:gd name="T7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23" name="Line 55">
              <a:extLst>
                <a:ext uri="{FF2B5EF4-FFF2-40B4-BE49-F238E27FC236}">
                  <a16:creationId xmlns:a16="http://schemas.microsoft.com/office/drawing/2014/main" id="{21095704-4B1A-E2A7-1C77-BCB4CD13E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395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0426" name="Freeform 58">
              <a:extLst>
                <a:ext uri="{FF2B5EF4-FFF2-40B4-BE49-F238E27FC236}">
                  <a16:creationId xmlns:a16="http://schemas.microsoft.com/office/drawing/2014/main" id="{CD0C3A00-AD2C-6AC7-6401-D188D022C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" y="37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27" name="Rectangle 59">
              <a:extLst>
                <a:ext uri="{FF2B5EF4-FFF2-40B4-BE49-F238E27FC236}">
                  <a16:creationId xmlns:a16="http://schemas.microsoft.com/office/drawing/2014/main" id="{DF823831-FF1A-4BD4-2B19-332C895B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3721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70428" name="Rectangle 60">
              <a:extLst>
                <a:ext uri="{FF2B5EF4-FFF2-40B4-BE49-F238E27FC236}">
                  <a16:creationId xmlns:a16="http://schemas.microsoft.com/office/drawing/2014/main" id="{09E95675-0EA5-93EE-2AF2-67C8C40B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3709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70429" name="Rectangle 61">
              <a:extLst>
                <a:ext uri="{FF2B5EF4-FFF2-40B4-BE49-F238E27FC236}">
                  <a16:creationId xmlns:a16="http://schemas.microsoft.com/office/drawing/2014/main" id="{E20E2AEE-A81C-0199-CCF7-E0DB59D79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3709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70430" name="Freeform 62">
              <a:extLst>
                <a:ext uri="{FF2B5EF4-FFF2-40B4-BE49-F238E27FC236}">
                  <a16:creationId xmlns:a16="http://schemas.microsoft.com/office/drawing/2014/main" id="{3A8FCFBD-7611-3792-1DD4-82A5CF1F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" y="3710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31" name="Freeform 63">
              <a:extLst>
                <a:ext uri="{FF2B5EF4-FFF2-40B4-BE49-F238E27FC236}">
                  <a16:creationId xmlns:a16="http://schemas.microsoft.com/office/drawing/2014/main" id="{4682F6CA-DA51-B88C-5B61-3E4AD9217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3710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33" name="Freeform 65">
              <a:extLst>
                <a:ext uri="{FF2B5EF4-FFF2-40B4-BE49-F238E27FC236}">
                  <a16:creationId xmlns:a16="http://schemas.microsoft.com/office/drawing/2014/main" id="{1700C62F-417E-C8BB-B03A-A09A07DE8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" y="3710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35" name="Freeform 67">
              <a:extLst>
                <a:ext uri="{FF2B5EF4-FFF2-40B4-BE49-F238E27FC236}">
                  <a16:creationId xmlns:a16="http://schemas.microsoft.com/office/drawing/2014/main" id="{81C0D11D-4443-C02A-F3B8-57C6C75D5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" y="3063"/>
              <a:ext cx="1398" cy="636"/>
            </a:xfrm>
            <a:custGeom>
              <a:avLst/>
              <a:gdLst>
                <a:gd name="T0" fmla="*/ 1397 w 1398"/>
                <a:gd name="T1" fmla="*/ 0 h 636"/>
                <a:gd name="T2" fmla="*/ 0 w 1398"/>
                <a:gd name="T3" fmla="*/ 635 h 636"/>
                <a:gd name="T4" fmla="*/ 1397 w 1398"/>
                <a:gd name="T5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37" name="Rectangle 69">
              <a:extLst>
                <a:ext uri="{FF2B5EF4-FFF2-40B4-BE49-F238E27FC236}">
                  <a16:creationId xmlns:a16="http://schemas.microsoft.com/office/drawing/2014/main" id="{7BD7FF5C-FF37-1B13-022C-DF64ABA7B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714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grpSp>
          <p:nvGrpSpPr>
            <p:cNvPr id="570438" name="Group 70">
              <a:extLst>
                <a:ext uri="{FF2B5EF4-FFF2-40B4-BE49-F238E27FC236}">
                  <a16:creationId xmlns:a16="http://schemas.microsoft.com/office/drawing/2014/main" id="{3B4FA7BA-6447-7768-FE66-D23D70BAB5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4" y="2808"/>
              <a:ext cx="1464" cy="293"/>
              <a:chOff x="2131" y="2459"/>
              <a:chExt cx="1464" cy="293"/>
            </a:xfrm>
          </p:grpSpPr>
          <p:sp>
            <p:nvSpPr>
              <p:cNvPr id="570439" name="Freeform 71">
                <a:extLst>
                  <a:ext uri="{FF2B5EF4-FFF2-40B4-BE49-F238E27FC236}">
                    <a16:creationId xmlns:a16="http://schemas.microsoft.com/office/drawing/2014/main" id="{086D5795-DFFC-A037-7ADF-A05A1A913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2459"/>
                <a:ext cx="352" cy="293"/>
              </a:xfrm>
              <a:custGeom>
                <a:avLst/>
                <a:gdLst>
                  <a:gd name="T0" fmla="*/ 0 w 352"/>
                  <a:gd name="T1" fmla="*/ 292 h 293"/>
                  <a:gd name="T2" fmla="*/ 0 w 352"/>
                  <a:gd name="T3" fmla="*/ 0 h 293"/>
                  <a:gd name="T4" fmla="*/ 351 w 352"/>
                  <a:gd name="T5" fmla="*/ 0 h 293"/>
                  <a:gd name="T6" fmla="*/ 351 w 352"/>
                  <a:gd name="T7" fmla="*/ 292 h 293"/>
                  <a:gd name="T8" fmla="*/ 0 w 352"/>
                  <a:gd name="T9" fmla="*/ 29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2" h="293">
                    <a:moveTo>
                      <a:pt x="0" y="292"/>
                    </a:moveTo>
                    <a:lnTo>
                      <a:pt x="0" y="0"/>
                    </a:lnTo>
                    <a:lnTo>
                      <a:pt x="351" y="0"/>
                    </a:lnTo>
                    <a:lnTo>
                      <a:pt x="351" y="292"/>
                    </a:lnTo>
                    <a:lnTo>
                      <a:pt x="0" y="2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70440" name="Group 72">
                <a:extLst>
                  <a:ext uri="{FF2B5EF4-FFF2-40B4-BE49-F238E27FC236}">
                    <a16:creationId xmlns:a16="http://schemas.microsoft.com/office/drawing/2014/main" id="{6292A537-B09D-61E9-FC61-12CE5F2231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1" y="2459"/>
                <a:ext cx="1464" cy="293"/>
                <a:chOff x="2131" y="2459"/>
                <a:chExt cx="1464" cy="293"/>
              </a:xfrm>
            </p:grpSpPr>
            <p:sp>
              <p:nvSpPr>
                <p:cNvPr id="570441" name="Freeform 73">
                  <a:extLst>
                    <a:ext uri="{FF2B5EF4-FFF2-40B4-BE49-F238E27FC236}">
                      <a16:creationId xmlns:a16="http://schemas.microsoft.com/office/drawing/2014/main" id="{11B0890A-DBB5-6790-34F3-E115466797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" y="2459"/>
                  <a:ext cx="1" cy="293"/>
                </a:xfrm>
                <a:custGeom>
                  <a:avLst/>
                  <a:gdLst>
                    <a:gd name="T0" fmla="*/ 0 w 1"/>
                    <a:gd name="T1" fmla="*/ 0 h 293"/>
                    <a:gd name="T2" fmla="*/ 0 w 1"/>
                    <a:gd name="T3" fmla="*/ 292 h 293"/>
                    <a:gd name="T4" fmla="*/ 0 w 1"/>
                    <a:gd name="T5" fmla="*/ 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93">
                      <a:moveTo>
                        <a:pt x="0" y="0"/>
                      </a:moveTo>
                      <a:lnTo>
                        <a:pt x="0" y="29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70442" name="Group 74">
                  <a:extLst>
                    <a:ext uri="{FF2B5EF4-FFF2-40B4-BE49-F238E27FC236}">
                      <a16:creationId xmlns:a16="http://schemas.microsoft.com/office/drawing/2014/main" id="{0AFA7FA7-2F79-FA97-32DD-503660B4D0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31" y="2459"/>
                  <a:ext cx="1464" cy="293"/>
                  <a:chOff x="2131" y="2459"/>
                  <a:chExt cx="1464" cy="293"/>
                </a:xfrm>
              </p:grpSpPr>
              <p:sp>
                <p:nvSpPr>
                  <p:cNvPr id="570443" name="Freeform 75">
                    <a:extLst>
                      <a:ext uri="{FF2B5EF4-FFF2-40B4-BE49-F238E27FC236}">
                        <a16:creationId xmlns:a16="http://schemas.microsoft.com/office/drawing/2014/main" id="{E9E0BA4F-5805-2E74-0684-9E19D120D1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84" y="2459"/>
                    <a:ext cx="353" cy="293"/>
                  </a:xfrm>
                  <a:custGeom>
                    <a:avLst/>
                    <a:gdLst>
                      <a:gd name="T0" fmla="*/ 0 w 353"/>
                      <a:gd name="T1" fmla="*/ 292 h 293"/>
                      <a:gd name="T2" fmla="*/ 0 w 353"/>
                      <a:gd name="T3" fmla="*/ 0 h 293"/>
                      <a:gd name="T4" fmla="*/ 352 w 353"/>
                      <a:gd name="T5" fmla="*/ 0 h 293"/>
                      <a:gd name="T6" fmla="*/ 352 w 353"/>
                      <a:gd name="T7" fmla="*/ 292 h 293"/>
                      <a:gd name="T8" fmla="*/ 0 w 353"/>
                      <a:gd name="T9" fmla="*/ 292 h 2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3" h="293">
                        <a:moveTo>
                          <a:pt x="0" y="292"/>
                        </a:moveTo>
                        <a:lnTo>
                          <a:pt x="0" y="0"/>
                        </a:lnTo>
                        <a:lnTo>
                          <a:pt x="352" y="0"/>
                        </a:lnTo>
                        <a:lnTo>
                          <a:pt x="352" y="292"/>
                        </a:lnTo>
                        <a:lnTo>
                          <a:pt x="0" y="29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70444" name="Group 76">
                    <a:extLst>
                      <a:ext uri="{FF2B5EF4-FFF2-40B4-BE49-F238E27FC236}">
                        <a16:creationId xmlns:a16="http://schemas.microsoft.com/office/drawing/2014/main" id="{9B455D50-B6D2-587E-9CCF-12F8B789C7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31" y="2459"/>
                    <a:ext cx="1464" cy="293"/>
                    <a:chOff x="2131" y="2459"/>
                    <a:chExt cx="1464" cy="293"/>
                  </a:xfrm>
                </p:grpSpPr>
                <p:sp>
                  <p:nvSpPr>
                    <p:cNvPr id="570445" name="Rectangle 77">
                      <a:extLst>
                        <a:ext uri="{FF2B5EF4-FFF2-40B4-BE49-F238E27FC236}">
                          <a16:creationId xmlns:a16="http://schemas.microsoft.com/office/drawing/2014/main" id="{462D1FE8-C3BD-07C7-6ED1-73159D8F32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4" y="2504"/>
                      <a:ext cx="230" cy="1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/>
                      <a:r>
                        <a:rPr kumimoji="0" lang="en-US" altLang="zh-TW" sz="1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17</a:t>
                      </a:r>
                    </a:p>
                  </p:txBody>
                </p:sp>
                <p:grpSp>
                  <p:nvGrpSpPr>
                    <p:cNvPr id="570446" name="Group 78">
                      <a:extLst>
                        <a:ext uri="{FF2B5EF4-FFF2-40B4-BE49-F238E27FC236}">
                          <a16:creationId xmlns:a16="http://schemas.microsoft.com/office/drawing/2014/main" id="{C3CAD38C-2FFC-657F-05F8-A783B6E2508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31" y="2459"/>
                      <a:ext cx="1464" cy="293"/>
                      <a:chOff x="2131" y="2459"/>
                      <a:chExt cx="1464" cy="293"/>
                    </a:xfrm>
                  </p:grpSpPr>
                  <p:sp>
                    <p:nvSpPr>
                      <p:cNvPr id="570447" name="Freeform 79">
                        <a:extLst>
                          <a:ext uri="{FF2B5EF4-FFF2-40B4-BE49-F238E27FC236}">
                            <a16:creationId xmlns:a16="http://schemas.microsoft.com/office/drawing/2014/main" id="{442D08AF-8318-9085-823D-B44EB87124F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31" y="2459"/>
                        <a:ext cx="351" cy="293"/>
                      </a:xfrm>
                      <a:custGeom>
                        <a:avLst/>
                        <a:gdLst>
                          <a:gd name="T0" fmla="*/ 0 w 351"/>
                          <a:gd name="T1" fmla="*/ 292 h 293"/>
                          <a:gd name="T2" fmla="*/ 0 w 351"/>
                          <a:gd name="T3" fmla="*/ 0 h 293"/>
                          <a:gd name="T4" fmla="*/ 350 w 351"/>
                          <a:gd name="T5" fmla="*/ 0 h 293"/>
                          <a:gd name="T6" fmla="*/ 350 w 351"/>
                          <a:gd name="T7" fmla="*/ 292 h 293"/>
                          <a:gd name="T8" fmla="*/ 0 w 351"/>
                          <a:gd name="T9" fmla="*/ 292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51" h="293">
                            <a:moveTo>
                              <a:pt x="0" y="292"/>
                            </a:moveTo>
                            <a:lnTo>
                              <a:pt x="0" y="0"/>
                            </a:lnTo>
                            <a:lnTo>
                              <a:pt x="350" y="0"/>
                            </a:lnTo>
                            <a:lnTo>
                              <a:pt x="350" y="292"/>
                            </a:lnTo>
                            <a:lnTo>
                              <a:pt x="0" y="29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0448" name="Freeform 80">
                        <a:extLst>
                          <a:ext uri="{FF2B5EF4-FFF2-40B4-BE49-F238E27FC236}">
                            <a16:creationId xmlns:a16="http://schemas.microsoft.com/office/drawing/2014/main" id="{51BF2A14-DDCE-E346-EC6B-40B4386CC02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90" y="2459"/>
                        <a:ext cx="1" cy="293"/>
                      </a:xfrm>
                      <a:custGeom>
                        <a:avLst/>
                        <a:gdLst>
                          <a:gd name="T0" fmla="*/ 0 w 1"/>
                          <a:gd name="T1" fmla="*/ 0 h 293"/>
                          <a:gd name="T2" fmla="*/ 0 w 1"/>
                          <a:gd name="T3" fmla="*/ 292 h 293"/>
                          <a:gd name="T4" fmla="*/ 0 w 1"/>
                          <a:gd name="T5" fmla="*/ 0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" h="293">
                            <a:moveTo>
                              <a:pt x="0" y="0"/>
                            </a:moveTo>
                            <a:lnTo>
                              <a:pt x="0" y="29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0449" name="Freeform 81">
                        <a:extLst>
                          <a:ext uri="{FF2B5EF4-FFF2-40B4-BE49-F238E27FC236}">
                            <a16:creationId xmlns:a16="http://schemas.microsoft.com/office/drawing/2014/main" id="{05CE539A-A3B3-893E-8B3E-E3D6D64BE3C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1" y="2459"/>
                        <a:ext cx="353" cy="293"/>
                      </a:xfrm>
                      <a:custGeom>
                        <a:avLst/>
                        <a:gdLst>
                          <a:gd name="T0" fmla="*/ 0 w 353"/>
                          <a:gd name="T1" fmla="*/ 292 h 293"/>
                          <a:gd name="T2" fmla="*/ 0 w 353"/>
                          <a:gd name="T3" fmla="*/ 0 h 293"/>
                          <a:gd name="T4" fmla="*/ 352 w 353"/>
                          <a:gd name="T5" fmla="*/ 0 h 293"/>
                          <a:gd name="T6" fmla="*/ 352 w 353"/>
                          <a:gd name="T7" fmla="*/ 292 h 293"/>
                          <a:gd name="T8" fmla="*/ 0 w 353"/>
                          <a:gd name="T9" fmla="*/ 292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53" h="293">
                            <a:moveTo>
                              <a:pt x="0" y="292"/>
                            </a:moveTo>
                            <a:lnTo>
                              <a:pt x="0" y="0"/>
                            </a:lnTo>
                            <a:lnTo>
                              <a:pt x="352" y="0"/>
                            </a:lnTo>
                            <a:lnTo>
                              <a:pt x="352" y="292"/>
                            </a:lnTo>
                            <a:lnTo>
                              <a:pt x="0" y="29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0450" name="Freeform 82">
                        <a:extLst>
                          <a:ext uri="{FF2B5EF4-FFF2-40B4-BE49-F238E27FC236}">
                            <a16:creationId xmlns:a16="http://schemas.microsoft.com/office/drawing/2014/main" id="{70DF27AC-29A4-58C1-49BF-535D18441DA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36" y="2459"/>
                        <a:ext cx="59" cy="293"/>
                      </a:xfrm>
                      <a:custGeom>
                        <a:avLst/>
                        <a:gdLst>
                          <a:gd name="T0" fmla="*/ 0 w 59"/>
                          <a:gd name="T1" fmla="*/ 292 h 293"/>
                          <a:gd name="T2" fmla="*/ 0 w 59"/>
                          <a:gd name="T3" fmla="*/ 0 h 293"/>
                          <a:gd name="T4" fmla="*/ 58 w 59"/>
                          <a:gd name="T5" fmla="*/ 0 h 293"/>
                          <a:gd name="T6" fmla="*/ 58 w 59"/>
                          <a:gd name="T7" fmla="*/ 292 h 293"/>
                          <a:gd name="T8" fmla="*/ 0 w 59"/>
                          <a:gd name="T9" fmla="*/ 292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59" h="293">
                            <a:moveTo>
                              <a:pt x="0" y="292"/>
                            </a:moveTo>
                            <a:lnTo>
                              <a:pt x="0" y="0"/>
                            </a:lnTo>
                            <a:lnTo>
                              <a:pt x="58" y="0"/>
                            </a:lnTo>
                            <a:lnTo>
                              <a:pt x="58" y="292"/>
                            </a:lnTo>
                            <a:lnTo>
                              <a:pt x="0" y="29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0451" name="Rectangle 83">
                        <a:extLst>
                          <a:ext uri="{FF2B5EF4-FFF2-40B4-BE49-F238E27FC236}">
                            <a16:creationId xmlns:a16="http://schemas.microsoft.com/office/drawing/2014/main" id="{20615EC8-FE0D-A821-347C-CF7C023D186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15" y="2504"/>
                        <a:ext cx="230" cy="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90488" tIns="44450" rIns="90488" bIns="44450">
                        <a:spAutoFit/>
                      </a:bodyPr>
                      <a:lstStyle/>
                      <a:p>
                        <a:pPr eaLnBrk="0" hangingPunct="0"/>
                        <a:r>
                          <a:rPr kumimoji="0" lang="en-US" altLang="zh-TW" sz="1300" b="1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</a:rPr>
                          <a:t>24</a:t>
                        </a:r>
                      </a:p>
                    </p:txBody>
                  </p:sp>
                  <p:sp>
                    <p:nvSpPr>
                      <p:cNvPr id="570452" name="Rectangle 84">
                        <a:extLst>
                          <a:ext uri="{FF2B5EF4-FFF2-40B4-BE49-F238E27FC236}">
                            <a16:creationId xmlns:a16="http://schemas.microsoft.com/office/drawing/2014/main" id="{004CDD34-473C-2C80-15AB-DBBC384848D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74" y="2497"/>
                        <a:ext cx="114" cy="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90488" tIns="44450" rIns="90488" bIns="44450">
                        <a:spAutoFit/>
                      </a:bodyPr>
                      <a:lstStyle/>
                      <a:p>
                        <a:pPr eaLnBrk="0" hangingPunct="0"/>
                        <a:endParaRPr kumimoji="0" lang="en-US" altLang="zh-TW" sz="1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570453" name="Rectangle 85">
                      <a:extLst>
                        <a:ext uri="{FF2B5EF4-FFF2-40B4-BE49-F238E27FC236}">
                          <a16:creationId xmlns:a16="http://schemas.microsoft.com/office/drawing/2014/main" id="{8A7B6A84-9AD2-0258-BAF2-CBD3156488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28" y="2504"/>
                      <a:ext cx="230" cy="1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/>
                      <a:r>
                        <a:rPr kumimoji="0" lang="en-US" altLang="zh-TW" sz="1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13</a:t>
                      </a:r>
                    </a:p>
                  </p:txBody>
                </p:sp>
              </p:grpSp>
            </p:grpSp>
          </p:grpSp>
        </p:grpSp>
        <p:sp>
          <p:nvSpPr>
            <p:cNvPr id="570454" name="Line 86">
              <a:extLst>
                <a:ext uri="{FF2B5EF4-FFF2-40B4-BE49-F238E27FC236}">
                  <a16:creationId xmlns:a16="http://schemas.microsoft.com/office/drawing/2014/main" id="{58059A2F-81B3-4591-FC21-E2D39E90A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" y="3038"/>
              <a:ext cx="105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0455" name="Line 87">
              <a:extLst>
                <a:ext uri="{FF2B5EF4-FFF2-40B4-BE49-F238E27FC236}">
                  <a16:creationId xmlns:a16="http://schemas.microsoft.com/office/drawing/2014/main" id="{5B9F62D6-F5E4-8B73-0B54-32D07EFDD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7" y="3038"/>
              <a:ext cx="67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0456" name="Line 88">
              <a:extLst>
                <a:ext uri="{FF2B5EF4-FFF2-40B4-BE49-F238E27FC236}">
                  <a16:creationId xmlns:a16="http://schemas.microsoft.com/office/drawing/2014/main" id="{50F2941F-8A32-B24A-EAB7-29DD5A43F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" y="3038"/>
              <a:ext cx="2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0457" name="Line 89">
              <a:extLst>
                <a:ext uri="{FF2B5EF4-FFF2-40B4-BE49-F238E27FC236}">
                  <a16:creationId xmlns:a16="http://schemas.microsoft.com/office/drawing/2014/main" id="{9FE61ACB-121B-D312-8ABF-F609C1540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3" y="385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0458" name="Line 90">
              <a:extLst>
                <a:ext uri="{FF2B5EF4-FFF2-40B4-BE49-F238E27FC236}">
                  <a16:creationId xmlns:a16="http://schemas.microsoft.com/office/drawing/2014/main" id="{FF432594-DFD4-327A-FDAD-72D488D38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385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0460" name="Line 92">
              <a:extLst>
                <a:ext uri="{FF2B5EF4-FFF2-40B4-BE49-F238E27FC236}">
                  <a16:creationId xmlns:a16="http://schemas.microsoft.com/office/drawing/2014/main" id="{D726AE4E-CA1B-087A-FCE2-C377C9B3D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9" y="385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70461" name="Group 93">
              <a:extLst>
                <a:ext uri="{FF2B5EF4-FFF2-40B4-BE49-F238E27FC236}">
                  <a16:creationId xmlns:a16="http://schemas.microsoft.com/office/drawing/2014/main" id="{1F2D2E60-01E2-259D-0E28-E0F843075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" y="3709"/>
              <a:ext cx="235" cy="235"/>
              <a:chOff x="1968" y="912"/>
              <a:chExt cx="235" cy="235"/>
            </a:xfrm>
          </p:grpSpPr>
          <p:sp>
            <p:nvSpPr>
              <p:cNvPr id="570462" name="Freeform 94">
                <a:extLst>
                  <a:ext uri="{FF2B5EF4-FFF2-40B4-BE49-F238E27FC236}">
                    <a16:creationId xmlns:a16="http://schemas.microsoft.com/office/drawing/2014/main" id="{8562486D-E854-C7D4-EB5E-DA45AAA9F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912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0463" name="Rectangle 95">
                <a:extLst>
                  <a:ext uri="{FF2B5EF4-FFF2-40B4-BE49-F238E27FC236}">
                    <a16:creationId xmlns:a16="http://schemas.microsoft.com/office/drawing/2014/main" id="{81C454A8-0984-AD44-9EB1-FB447979E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91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8*</a:t>
                </a:r>
              </a:p>
            </p:txBody>
          </p:sp>
        </p:grpSp>
        <p:sp>
          <p:nvSpPr>
            <p:cNvPr id="570464" name="Freeform 96">
              <a:extLst>
                <a:ext uri="{FF2B5EF4-FFF2-40B4-BE49-F238E27FC236}">
                  <a16:creationId xmlns:a16="http://schemas.microsoft.com/office/drawing/2014/main" id="{60AB43A3-9C25-E41D-6650-45A6E17A9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65" name="Freeform 97">
              <a:extLst>
                <a:ext uri="{FF2B5EF4-FFF2-40B4-BE49-F238E27FC236}">
                  <a16:creationId xmlns:a16="http://schemas.microsoft.com/office/drawing/2014/main" id="{133A6FF3-025C-4FCF-092D-FEDCD0718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66" name="Freeform 98">
              <a:extLst>
                <a:ext uri="{FF2B5EF4-FFF2-40B4-BE49-F238E27FC236}">
                  <a16:creationId xmlns:a16="http://schemas.microsoft.com/office/drawing/2014/main" id="{E4A631D6-16F6-E9D3-A4F0-21CA685A4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0471" name="Rectangle 103">
            <a:extLst>
              <a:ext uri="{FF2B5EF4-FFF2-40B4-BE49-F238E27FC236}">
                <a16:creationId xmlns:a16="http://schemas.microsoft.com/office/drawing/2014/main" id="{D7278E34-361C-5B28-CECC-3142493BA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3717925"/>
            <a:ext cx="162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0" lang="en-US" altLang="zh-TW" b="1">
                <a:solidFill>
                  <a:srgbClr val="FF0000"/>
                </a:solidFill>
                <a:latin typeface="Arial" panose="020B0604020202020204" pitchFamily="34" charset="0"/>
              </a:rPr>
              <a:t>You overflow</a:t>
            </a:r>
            <a:r>
              <a:rPr kumimoji="0" lang="en-US" altLang="zh-TW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70472" name="Text Box 104">
            <a:extLst>
              <a:ext uri="{FF2B5EF4-FFF2-40B4-BE49-F238E27FC236}">
                <a16:creationId xmlns:a16="http://schemas.microsoft.com/office/drawing/2014/main" id="{62730C45-F655-4AAD-72E2-61AD82420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6237288"/>
            <a:ext cx="49180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400">
                <a:latin typeface="Arial" panose="020B0604020202020204" pitchFamily="34" charset="0"/>
              </a:rPr>
              <a:t>One more child generated, must add one more pointer to its parent, thus one more key value as well.</a:t>
            </a:r>
          </a:p>
        </p:txBody>
      </p:sp>
      <p:sp>
        <p:nvSpPr>
          <p:cNvPr id="570473" name="Line 105">
            <a:extLst>
              <a:ext uri="{FF2B5EF4-FFF2-40B4-BE49-F238E27FC236}">
                <a16:creationId xmlns:a16="http://schemas.microsoft.com/office/drawing/2014/main" id="{151D8AFD-AABE-0140-772D-9D709BD21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3297238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0474" name="Line 106">
            <a:extLst>
              <a:ext uri="{FF2B5EF4-FFF2-40B4-BE49-F238E27FC236}">
                <a16:creationId xmlns:a16="http://schemas.microsoft.com/office/drawing/2014/main" id="{4DAE1BA6-681A-9EB8-26A5-2C892C3A6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331152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0475" name="Line 107">
            <a:extLst>
              <a:ext uri="{FF2B5EF4-FFF2-40B4-BE49-F238E27FC236}">
                <a16:creationId xmlns:a16="http://schemas.microsoft.com/office/drawing/2014/main" id="{99A47BF8-03DC-2412-FD76-BDB0E07F1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8950" y="3297238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0476" name="Text Box 108">
            <a:extLst>
              <a:ext uri="{FF2B5EF4-FFF2-40B4-BE49-F238E27FC236}">
                <a16:creationId xmlns:a16="http://schemas.microsoft.com/office/drawing/2014/main" id="{14708276-EF39-1F42-9AAC-6DD8B7B45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788" y="3349625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TW" altLang="en-US" sz="1400">
                <a:latin typeface="Arial" panose="020B0604020202020204" pitchFamily="34" charset="0"/>
              </a:rPr>
              <a:t>  </a:t>
            </a:r>
            <a:r>
              <a:rPr kumimoji="0" lang="en-US" altLang="zh-TW" sz="1400" b="1">
                <a:latin typeface="Arial" panose="020B0604020202020204" pitchFamily="34" charset="0"/>
              </a:rPr>
              <a:t>14*    15</a:t>
            </a:r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70477" name="Text Box 109">
            <a:extLst>
              <a:ext uri="{FF2B5EF4-FFF2-40B4-BE49-F238E27FC236}">
                <a16:creationId xmlns:a16="http://schemas.microsoft.com/office/drawing/2014/main" id="{85289445-7DDA-F5A7-4E2A-C2EB2F2C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513" y="3335338"/>
            <a:ext cx="4572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400" b="1"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570479" name="AutoShape 111">
            <a:extLst>
              <a:ext uri="{FF2B5EF4-FFF2-40B4-BE49-F238E27FC236}">
                <a16:creationId xmlns:a16="http://schemas.microsoft.com/office/drawing/2014/main" id="{7CBAA63A-DF3A-F4AD-2B80-D58560E10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933825"/>
            <a:ext cx="576263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0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0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0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0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0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0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471" grpId="0" autoUpdateAnimBg="0"/>
      <p:bldP spid="570472" grpId="0" autoUpdateAnimBg="0"/>
      <p:bldP spid="57047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BD9FD2A-B15F-1C09-F3CA-7BD5D9C2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566280D-E545-B92F-8F42-41291777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4188-89CF-D341-B581-51AAE31F31DD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571394" name="Rectangle 2">
            <a:extLst>
              <a:ext uri="{FF2B5EF4-FFF2-40B4-BE49-F238E27FC236}">
                <a16:creationId xmlns:a16="http://schemas.microsoft.com/office/drawing/2014/main" id="{6EA50BC3-AE1F-961C-8A8E-2F770FC95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Example 1: Inserting 16*, 8* into Example B+ tree</a:t>
            </a:r>
            <a:endParaRPr lang="en-US" altLang="zh-CN" sz="4000"/>
          </a:p>
        </p:txBody>
      </p:sp>
      <p:sp>
        <p:nvSpPr>
          <p:cNvPr id="571430" name="Rectangle 38">
            <a:extLst>
              <a:ext uri="{FF2B5EF4-FFF2-40B4-BE49-F238E27FC236}">
                <a16:creationId xmlns:a16="http://schemas.microsoft.com/office/drawing/2014/main" id="{1B1BD4BE-5576-0D3C-F643-AA328A0B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6500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1431" name="Rectangle 39">
            <a:extLst>
              <a:ext uri="{FF2B5EF4-FFF2-40B4-BE49-F238E27FC236}">
                <a16:creationId xmlns:a16="http://schemas.microsoft.com/office/drawing/2014/main" id="{EDA38AE7-A69A-4468-F0AB-80DAACF43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65008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1433" name="Rectangle 41">
            <a:extLst>
              <a:ext uri="{FF2B5EF4-FFF2-40B4-BE49-F238E27FC236}">
                <a16:creationId xmlns:a16="http://schemas.microsoft.com/office/drawing/2014/main" id="{79D7BE04-5BA0-5E20-E4F6-FB9DC898E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1497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1434" name="Group 42">
            <a:extLst>
              <a:ext uri="{FF2B5EF4-FFF2-40B4-BE49-F238E27FC236}">
                <a16:creationId xmlns:a16="http://schemas.microsoft.com/office/drawing/2014/main" id="{B2C64A9E-0C96-9BB4-2C14-F11A6EE774F8}"/>
              </a:ext>
            </a:extLst>
          </p:cNvPr>
          <p:cNvGrpSpPr>
            <a:grpSpLocks/>
          </p:cNvGrpSpPr>
          <p:nvPr/>
        </p:nvGrpSpPr>
        <p:grpSpPr bwMode="auto">
          <a:xfrm>
            <a:off x="588963" y="4457700"/>
            <a:ext cx="6664325" cy="1812925"/>
            <a:chOff x="371" y="2808"/>
            <a:chExt cx="4198" cy="1142"/>
          </a:xfrm>
        </p:grpSpPr>
        <p:sp>
          <p:nvSpPr>
            <p:cNvPr id="571435" name="Freeform 43">
              <a:extLst>
                <a:ext uri="{FF2B5EF4-FFF2-40B4-BE49-F238E27FC236}">
                  <a16:creationId xmlns:a16="http://schemas.microsoft.com/office/drawing/2014/main" id="{35868565-AA15-F882-F718-FF61541A3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2808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436" name="Freeform 44">
              <a:extLst>
                <a:ext uri="{FF2B5EF4-FFF2-40B4-BE49-F238E27FC236}">
                  <a16:creationId xmlns:a16="http://schemas.microsoft.com/office/drawing/2014/main" id="{6ABC828D-2604-54A8-AB3D-C5424A24B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" y="2808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437" name="Freeform 45">
              <a:extLst>
                <a:ext uri="{FF2B5EF4-FFF2-40B4-BE49-F238E27FC236}">
                  <a16:creationId xmlns:a16="http://schemas.microsoft.com/office/drawing/2014/main" id="{BB1FD66D-5134-A118-0D1D-7D87C5E5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" y="37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438" name="Freeform 46">
              <a:extLst>
                <a:ext uri="{FF2B5EF4-FFF2-40B4-BE49-F238E27FC236}">
                  <a16:creationId xmlns:a16="http://schemas.microsoft.com/office/drawing/2014/main" id="{35A28CE4-C027-F340-CF1C-49171D2EE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439" name="Freeform 47">
              <a:extLst>
                <a:ext uri="{FF2B5EF4-FFF2-40B4-BE49-F238E27FC236}">
                  <a16:creationId xmlns:a16="http://schemas.microsoft.com/office/drawing/2014/main" id="{38BD582B-5FC4-4E8B-6EC6-AE44B1CE3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440" name="Freeform 48">
              <a:extLst>
                <a:ext uri="{FF2B5EF4-FFF2-40B4-BE49-F238E27FC236}">
                  <a16:creationId xmlns:a16="http://schemas.microsoft.com/office/drawing/2014/main" id="{894885C5-9129-EFDA-23DA-324749E8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" y="3651"/>
              <a:ext cx="75" cy="48"/>
            </a:xfrm>
            <a:custGeom>
              <a:avLst/>
              <a:gdLst>
                <a:gd name="T0" fmla="*/ 74 w 75"/>
                <a:gd name="T1" fmla="*/ 33 h 48"/>
                <a:gd name="T2" fmla="*/ 0 w 75"/>
                <a:gd name="T3" fmla="*/ 47 h 48"/>
                <a:gd name="T4" fmla="*/ 59 w 75"/>
                <a:gd name="T5" fmla="*/ 0 h 48"/>
                <a:gd name="T6" fmla="*/ 74 w 75"/>
                <a:gd name="T7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441" name="Line 49">
              <a:extLst>
                <a:ext uri="{FF2B5EF4-FFF2-40B4-BE49-F238E27FC236}">
                  <a16:creationId xmlns:a16="http://schemas.microsoft.com/office/drawing/2014/main" id="{E6758DC1-C270-DAAF-0702-4E95C9C95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395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1442" name="Freeform 50">
              <a:extLst>
                <a:ext uri="{FF2B5EF4-FFF2-40B4-BE49-F238E27FC236}">
                  <a16:creationId xmlns:a16="http://schemas.microsoft.com/office/drawing/2014/main" id="{26462A22-02C2-AF08-440B-87F573500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" y="37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443" name="Rectangle 51">
              <a:extLst>
                <a:ext uri="{FF2B5EF4-FFF2-40B4-BE49-F238E27FC236}">
                  <a16:creationId xmlns:a16="http://schemas.microsoft.com/office/drawing/2014/main" id="{EA8E2726-84C1-6E93-C2F2-A93757788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3721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71444" name="Rectangle 52">
              <a:extLst>
                <a:ext uri="{FF2B5EF4-FFF2-40B4-BE49-F238E27FC236}">
                  <a16:creationId xmlns:a16="http://schemas.microsoft.com/office/drawing/2014/main" id="{39B76F41-3E08-BCC1-9B82-8A3EC9BA3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3709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71445" name="Rectangle 53">
              <a:extLst>
                <a:ext uri="{FF2B5EF4-FFF2-40B4-BE49-F238E27FC236}">
                  <a16:creationId xmlns:a16="http://schemas.microsoft.com/office/drawing/2014/main" id="{6C01C3BE-1106-CF4F-4320-52B0AAD33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3709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71446" name="Freeform 54">
              <a:extLst>
                <a:ext uri="{FF2B5EF4-FFF2-40B4-BE49-F238E27FC236}">
                  <a16:creationId xmlns:a16="http://schemas.microsoft.com/office/drawing/2014/main" id="{7ACEB00D-124E-6E4A-E0AE-60B46AD61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" y="3710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447" name="Freeform 55">
              <a:extLst>
                <a:ext uri="{FF2B5EF4-FFF2-40B4-BE49-F238E27FC236}">
                  <a16:creationId xmlns:a16="http://schemas.microsoft.com/office/drawing/2014/main" id="{1EF25F69-3FA9-BD47-58D6-32A887936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3710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448" name="Freeform 56">
              <a:extLst>
                <a:ext uri="{FF2B5EF4-FFF2-40B4-BE49-F238E27FC236}">
                  <a16:creationId xmlns:a16="http://schemas.microsoft.com/office/drawing/2014/main" id="{B9466375-8EF7-6779-B8C0-8059A337C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" y="3710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449" name="Freeform 57">
              <a:extLst>
                <a:ext uri="{FF2B5EF4-FFF2-40B4-BE49-F238E27FC236}">
                  <a16:creationId xmlns:a16="http://schemas.microsoft.com/office/drawing/2014/main" id="{D132D91E-98DC-99A7-EEFA-49C3ADF08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" y="3063"/>
              <a:ext cx="1398" cy="636"/>
            </a:xfrm>
            <a:custGeom>
              <a:avLst/>
              <a:gdLst>
                <a:gd name="T0" fmla="*/ 1397 w 1398"/>
                <a:gd name="T1" fmla="*/ 0 h 636"/>
                <a:gd name="T2" fmla="*/ 0 w 1398"/>
                <a:gd name="T3" fmla="*/ 635 h 636"/>
                <a:gd name="T4" fmla="*/ 1397 w 1398"/>
                <a:gd name="T5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450" name="Rectangle 58">
              <a:extLst>
                <a:ext uri="{FF2B5EF4-FFF2-40B4-BE49-F238E27FC236}">
                  <a16:creationId xmlns:a16="http://schemas.microsoft.com/office/drawing/2014/main" id="{A7F1CE47-9ED9-22FA-AA52-B87FC075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714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grpSp>
          <p:nvGrpSpPr>
            <p:cNvPr id="571451" name="Group 59">
              <a:extLst>
                <a:ext uri="{FF2B5EF4-FFF2-40B4-BE49-F238E27FC236}">
                  <a16:creationId xmlns:a16="http://schemas.microsoft.com/office/drawing/2014/main" id="{C760EC45-D197-A5E5-1DB5-5A2330F466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4" y="2808"/>
              <a:ext cx="1464" cy="293"/>
              <a:chOff x="2131" y="2459"/>
              <a:chExt cx="1464" cy="293"/>
            </a:xfrm>
          </p:grpSpPr>
          <p:sp>
            <p:nvSpPr>
              <p:cNvPr id="571452" name="Freeform 60">
                <a:extLst>
                  <a:ext uri="{FF2B5EF4-FFF2-40B4-BE49-F238E27FC236}">
                    <a16:creationId xmlns:a16="http://schemas.microsoft.com/office/drawing/2014/main" id="{EF00838B-8103-09CD-5442-73194B941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2459"/>
                <a:ext cx="352" cy="293"/>
              </a:xfrm>
              <a:custGeom>
                <a:avLst/>
                <a:gdLst>
                  <a:gd name="T0" fmla="*/ 0 w 352"/>
                  <a:gd name="T1" fmla="*/ 292 h 293"/>
                  <a:gd name="T2" fmla="*/ 0 w 352"/>
                  <a:gd name="T3" fmla="*/ 0 h 293"/>
                  <a:gd name="T4" fmla="*/ 351 w 352"/>
                  <a:gd name="T5" fmla="*/ 0 h 293"/>
                  <a:gd name="T6" fmla="*/ 351 w 352"/>
                  <a:gd name="T7" fmla="*/ 292 h 293"/>
                  <a:gd name="T8" fmla="*/ 0 w 352"/>
                  <a:gd name="T9" fmla="*/ 29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2" h="293">
                    <a:moveTo>
                      <a:pt x="0" y="292"/>
                    </a:moveTo>
                    <a:lnTo>
                      <a:pt x="0" y="0"/>
                    </a:lnTo>
                    <a:lnTo>
                      <a:pt x="351" y="0"/>
                    </a:lnTo>
                    <a:lnTo>
                      <a:pt x="351" y="292"/>
                    </a:lnTo>
                    <a:lnTo>
                      <a:pt x="0" y="2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71453" name="Group 61">
                <a:extLst>
                  <a:ext uri="{FF2B5EF4-FFF2-40B4-BE49-F238E27FC236}">
                    <a16:creationId xmlns:a16="http://schemas.microsoft.com/office/drawing/2014/main" id="{4D40BA0C-741A-647F-E117-88236E92B0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1" y="2459"/>
                <a:ext cx="1464" cy="293"/>
                <a:chOff x="2131" y="2459"/>
                <a:chExt cx="1464" cy="293"/>
              </a:xfrm>
            </p:grpSpPr>
            <p:sp>
              <p:nvSpPr>
                <p:cNvPr id="571454" name="Freeform 62">
                  <a:extLst>
                    <a:ext uri="{FF2B5EF4-FFF2-40B4-BE49-F238E27FC236}">
                      <a16:creationId xmlns:a16="http://schemas.microsoft.com/office/drawing/2014/main" id="{B00BC329-B831-470F-6FEB-2C169C0F6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" y="2459"/>
                  <a:ext cx="1" cy="293"/>
                </a:xfrm>
                <a:custGeom>
                  <a:avLst/>
                  <a:gdLst>
                    <a:gd name="T0" fmla="*/ 0 w 1"/>
                    <a:gd name="T1" fmla="*/ 0 h 293"/>
                    <a:gd name="T2" fmla="*/ 0 w 1"/>
                    <a:gd name="T3" fmla="*/ 292 h 293"/>
                    <a:gd name="T4" fmla="*/ 0 w 1"/>
                    <a:gd name="T5" fmla="*/ 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93">
                      <a:moveTo>
                        <a:pt x="0" y="0"/>
                      </a:moveTo>
                      <a:lnTo>
                        <a:pt x="0" y="29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71455" name="Group 63">
                  <a:extLst>
                    <a:ext uri="{FF2B5EF4-FFF2-40B4-BE49-F238E27FC236}">
                      <a16:creationId xmlns:a16="http://schemas.microsoft.com/office/drawing/2014/main" id="{CB8B153A-CEA7-6198-7C1C-1BAFB30A9D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31" y="2459"/>
                  <a:ext cx="1464" cy="293"/>
                  <a:chOff x="2131" y="2459"/>
                  <a:chExt cx="1464" cy="293"/>
                </a:xfrm>
              </p:grpSpPr>
              <p:sp>
                <p:nvSpPr>
                  <p:cNvPr id="571456" name="Freeform 64">
                    <a:extLst>
                      <a:ext uri="{FF2B5EF4-FFF2-40B4-BE49-F238E27FC236}">
                        <a16:creationId xmlns:a16="http://schemas.microsoft.com/office/drawing/2014/main" id="{DE042C65-7472-42D5-43C1-87ADABF434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84" y="2459"/>
                    <a:ext cx="353" cy="293"/>
                  </a:xfrm>
                  <a:custGeom>
                    <a:avLst/>
                    <a:gdLst>
                      <a:gd name="T0" fmla="*/ 0 w 353"/>
                      <a:gd name="T1" fmla="*/ 292 h 293"/>
                      <a:gd name="T2" fmla="*/ 0 w 353"/>
                      <a:gd name="T3" fmla="*/ 0 h 293"/>
                      <a:gd name="T4" fmla="*/ 352 w 353"/>
                      <a:gd name="T5" fmla="*/ 0 h 293"/>
                      <a:gd name="T6" fmla="*/ 352 w 353"/>
                      <a:gd name="T7" fmla="*/ 292 h 293"/>
                      <a:gd name="T8" fmla="*/ 0 w 353"/>
                      <a:gd name="T9" fmla="*/ 292 h 2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3" h="293">
                        <a:moveTo>
                          <a:pt x="0" y="292"/>
                        </a:moveTo>
                        <a:lnTo>
                          <a:pt x="0" y="0"/>
                        </a:lnTo>
                        <a:lnTo>
                          <a:pt x="352" y="0"/>
                        </a:lnTo>
                        <a:lnTo>
                          <a:pt x="352" y="292"/>
                        </a:lnTo>
                        <a:lnTo>
                          <a:pt x="0" y="29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71457" name="Group 65">
                    <a:extLst>
                      <a:ext uri="{FF2B5EF4-FFF2-40B4-BE49-F238E27FC236}">
                        <a16:creationId xmlns:a16="http://schemas.microsoft.com/office/drawing/2014/main" id="{F3F8B2DC-9214-0374-919A-A519A023EF4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31" y="2459"/>
                    <a:ext cx="1464" cy="293"/>
                    <a:chOff x="2131" y="2459"/>
                    <a:chExt cx="1464" cy="293"/>
                  </a:xfrm>
                </p:grpSpPr>
                <p:sp>
                  <p:nvSpPr>
                    <p:cNvPr id="571458" name="Rectangle 66">
                      <a:extLst>
                        <a:ext uri="{FF2B5EF4-FFF2-40B4-BE49-F238E27FC236}">
                          <a16:creationId xmlns:a16="http://schemas.microsoft.com/office/drawing/2014/main" id="{25B72577-970A-733C-675D-8B105541CB5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4" y="2504"/>
                      <a:ext cx="230" cy="1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/>
                      <a:r>
                        <a:rPr kumimoji="0" lang="en-US" altLang="zh-TW" sz="1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17</a:t>
                      </a:r>
                    </a:p>
                  </p:txBody>
                </p:sp>
                <p:grpSp>
                  <p:nvGrpSpPr>
                    <p:cNvPr id="571459" name="Group 67">
                      <a:extLst>
                        <a:ext uri="{FF2B5EF4-FFF2-40B4-BE49-F238E27FC236}">
                          <a16:creationId xmlns:a16="http://schemas.microsoft.com/office/drawing/2014/main" id="{613E307A-E350-836D-6E95-C4B48FD0B5B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31" y="2459"/>
                      <a:ext cx="1464" cy="293"/>
                      <a:chOff x="2131" y="2459"/>
                      <a:chExt cx="1464" cy="293"/>
                    </a:xfrm>
                  </p:grpSpPr>
                  <p:sp>
                    <p:nvSpPr>
                      <p:cNvPr id="571460" name="Freeform 68">
                        <a:extLst>
                          <a:ext uri="{FF2B5EF4-FFF2-40B4-BE49-F238E27FC236}">
                            <a16:creationId xmlns:a16="http://schemas.microsoft.com/office/drawing/2014/main" id="{D0FBD326-3EA5-032A-B05C-A44CE228E27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31" y="2459"/>
                        <a:ext cx="351" cy="293"/>
                      </a:xfrm>
                      <a:custGeom>
                        <a:avLst/>
                        <a:gdLst>
                          <a:gd name="T0" fmla="*/ 0 w 351"/>
                          <a:gd name="T1" fmla="*/ 292 h 293"/>
                          <a:gd name="T2" fmla="*/ 0 w 351"/>
                          <a:gd name="T3" fmla="*/ 0 h 293"/>
                          <a:gd name="T4" fmla="*/ 350 w 351"/>
                          <a:gd name="T5" fmla="*/ 0 h 293"/>
                          <a:gd name="T6" fmla="*/ 350 w 351"/>
                          <a:gd name="T7" fmla="*/ 292 h 293"/>
                          <a:gd name="T8" fmla="*/ 0 w 351"/>
                          <a:gd name="T9" fmla="*/ 292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51" h="293">
                            <a:moveTo>
                              <a:pt x="0" y="292"/>
                            </a:moveTo>
                            <a:lnTo>
                              <a:pt x="0" y="0"/>
                            </a:lnTo>
                            <a:lnTo>
                              <a:pt x="350" y="0"/>
                            </a:lnTo>
                            <a:lnTo>
                              <a:pt x="350" y="292"/>
                            </a:lnTo>
                            <a:lnTo>
                              <a:pt x="0" y="29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1461" name="Freeform 69">
                        <a:extLst>
                          <a:ext uri="{FF2B5EF4-FFF2-40B4-BE49-F238E27FC236}">
                            <a16:creationId xmlns:a16="http://schemas.microsoft.com/office/drawing/2014/main" id="{820FB777-0099-09E0-13C5-CCC98109A94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90" y="2459"/>
                        <a:ext cx="1" cy="293"/>
                      </a:xfrm>
                      <a:custGeom>
                        <a:avLst/>
                        <a:gdLst>
                          <a:gd name="T0" fmla="*/ 0 w 1"/>
                          <a:gd name="T1" fmla="*/ 0 h 293"/>
                          <a:gd name="T2" fmla="*/ 0 w 1"/>
                          <a:gd name="T3" fmla="*/ 292 h 293"/>
                          <a:gd name="T4" fmla="*/ 0 w 1"/>
                          <a:gd name="T5" fmla="*/ 0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" h="293">
                            <a:moveTo>
                              <a:pt x="0" y="0"/>
                            </a:moveTo>
                            <a:lnTo>
                              <a:pt x="0" y="29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1462" name="Freeform 70">
                        <a:extLst>
                          <a:ext uri="{FF2B5EF4-FFF2-40B4-BE49-F238E27FC236}">
                            <a16:creationId xmlns:a16="http://schemas.microsoft.com/office/drawing/2014/main" id="{46611063-1788-4D22-BA2B-AB2162693D7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1" y="2459"/>
                        <a:ext cx="353" cy="293"/>
                      </a:xfrm>
                      <a:custGeom>
                        <a:avLst/>
                        <a:gdLst>
                          <a:gd name="T0" fmla="*/ 0 w 353"/>
                          <a:gd name="T1" fmla="*/ 292 h 293"/>
                          <a:gd name="T2" fmla="*/ 0 w 353"/>
                          <a:gd name="T3" fmla="*/ 0 h 293"/>
                          <a:gd name="T4" fmla="*/ 352 w 353"/>
                          <a:gd name="T5" fmla="*/ 0 h 293"/>
                          <a:gd name="T6" fmla="*/ 352 w 353"/>
                          <a:gd name="T7" fmla="*/ 292 h 293"/>
                          <a:gd name="T8" fmla="*/ 0 w 353"/>
                          <a:gd name="T9" fmla="*/ 292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53" h="293">
                            <a:moveTo>
                              <a:pt x="0" y="292"/>
                            </a:moveTo>
                            <a:lnTo>
                              <a:pt x="0" y="0"/>
                            </a:lnTo>
                            <a:lnTo>
                              <a:pt x="352" y="0"/>
                            </a:lnTo>
                            <a:lnTo>
                              <a:pt x="352" y="292"/>
                            </a:lnTo>
                            <a:lnTo>
                              <a:pt x="0" y="29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1463" name="Freeform 71">
                        <a:extLst>
                          <a:ext uri="{FF2B5EF4-FFF2-40B4-BE49-F238E27FC236}">
                            <a16:creationId xmlns:a16="http://schemas.microsoft.com/office/drawing/2014/main" id="{5AFBA379-7B78-6949-F637-68D891FA986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36" y="2459"/>
                        <a:ext cx="59" cy="293"/>
                      </a:xfrm>
                      <a:custGeom>
                        <a:avLst/>
                        <a:gdLst>
                          <a:gd name="T0" fmla="*/ 0 w 59"/>
                          <a:gd name="T1" fmla="*/ 292 h 293"/>
                          <a:gd name="T2" fmla="*/ 0 w 59"/>
                          <a:gd name="T3" fmla="*/ 0 h 293"/>
                          <a:gd name="T4" fmla="*/ 58 w 59"/>
                          <a:gd name="T5" fmla="*/ 0 h 293"/>
                          <a:gd name="T6" fmla="*/ 58 w 59"/>
                          <a:gd name="T7" fmla="*/ 292 h 293"/>
                          <a:gd name="T8" fmla="*/ 0 w 59"/>
                          <a:gd name="T9" fmla="*/ 292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59" h="293">
                            <a:moveTo>
                              <a:pt x="0" y="292"/>
                            </a:moveTo>
                            <a:lnTo>
                              <a:pt x="0" y="0"/>
                            </a:lnTo>
                            <a:lnTo>
                              <a:pt x="58" y="0"/>
                            </a:lnTo>
                            <a:lnTo>
                              <a:pt x="58" y="292"/>
                            </a:lnTo>
                            <a:lnTo>
                              <a:pt x="0" y="29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1464" name="Rectangle 72">
                        <a:extLst>
                          <a:ext uri="{FF2B5EF4-FFF2-40B4-BE49-F238E27FC236}">
                            <a16:creationId xmlns:a16="http://schemas.microsoft.com/office/drawing/2014/main" id="{2AD6D487-64DE-4512-7190-B5B34B58E78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15" y="2504"/>
                        <a:ext cx="230" cy="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90488" tIns="44450" rIns="90488" bIns="44450">
                        <a:spAutoFit/>
                      </a:bodyPr>
                      <a:lstStyle/>
                      <a:p>
                        <a:pPr eaLnBrk="0" hangingPunct="0"/>
                        <a:r>
                          <a:rPr kumimoji="0" lang="en-US" altLang="zh-TW" sz="1300" b="1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</a:rPr>
                          <a:t>24</a:t>
                        </a:r>
                      </a:p>
                    </p:txBody>
                  </p:sp>
                  <p:sp>
                    <p:nvSpPr>
                      <p:cNvPr id="571465" name="Rectangle 73">
                        <a:extLst>
                          <a:ext uri="{FF2B5EF4-FFF2-40B4-BE49-F238E27FC236}">
                            <a16:creationId xmlns:a16="http://schemas.microsoft.com/office/drawing/2014/main" id="{276BD67E-C9BC-F355-97E8-B7249BA069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74" y="2497"/>
                        <a:ext cx="114" cy="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90488" tIns="44450" rIns="90488" bIns="44450">
                        <a:spAutoFit/>
                      </a:bodyPr>
                      <a:lstStyle/>
                      <a:p>
                        <a:pPr eaLnBrk="0" hangingPunct="0"/>
                        <a:endParaRPr kumimoji="0" lang="en-US" altLang="zh-TW" sz="1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571466" name="Rectangle 74">
                      <a:extLst>
                        <a:ext uri="{FF2B5EF4-FFF2-40B4-BE49-F238E27FC236}">
                          <a16:creationId xmlns:a16="http://schemas.microsoft.com/office/drawing/2014/main" id="{6F2884FA-9932-B077-F966-B0B140CCEC6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28" y="2504"/>
                      <a:ext cx="230" cy="1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/>
                      <a:r>
                        <a:rPr kumimoji="0" lang="en-US" altLang="zh-TW" sz="1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13</a:t>
                      </a:r>
                    </a:p>
                  </p:txBody>
                </p:sp>
              </p:grpSp>
            </p:grpSp>
          </p:grpSp>
        </p:grpSp>
        <p:sp>
          <p:nvSpPr>
            <p:cNvPr id="571467" name="Line 75">
              <a:extLst>
                <a:ext uri="{FF2B5EF4-FFF2-40B4-BE49-F238E27FC236}">
                  <a16:creationId xmlns:a16="http://schemas.microsoft.com/office/drawing/2014/main" id="{923AB670-CB66-05A7-767A-BA994A171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" y="3038"/>
              <a:ext cx="105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1468" name="Line 76">
              <a:extLst>
                <a:ext uri="{FF2B5EF4-FFF2-40B4-BE49-F238E27FC236}">
                  <a16:creationId xmlns:a16="http://schemas.microsoft.com/office/drawing/2014/main" id="{2954C9DE-8B66-0FC2-1B3D-B8884C9B2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7" y="3038"/>
              <a:ext cx="67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1469" name="Line 77">
              <a:extLst>
                <a:ext uri="{FF2B5EF4-FFF2-40B4-BE49-F238E27FC236}">
                  <a16:creationId xmlns:a16="http://schemas.microsoft.com/office/drawing/2014/main" id="{151376D6-2C99-4F9E-AA60-2E6722B37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" y="3038"/>
              <a:ext cx="2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1470" name="Line 78">
              <a:extLst>
                <a:ext uri="{FF2B5EF4-FFF2-40B4-BE49-F238E27FC236}">
                  <a16:creationId xmlns:a16="http://schemas.microsoft.com/office/drawing/2014/main" id="{275ECC29-5433-3761-BEC0-FC595843B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3" y="385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1471" name="Line 79">
              <a:extLst>
                <a:ext uri="{FF2B5EF4-FFF2-40B4-BE49-F238E27FC236}">
                  <a16:creationId xmlns:a16="http://schemas.microsoft.com/office/drawing/2014/main" id="{DEF2E66F-F757-27E5-2776-847E1AFBD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385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1472" name="Line 80">
              <a:extLst>
                <a:ext uri="{FF2B5EF4-FFF2-40B4-BE49-F238E27FC236}">
                  <a16:creationId xmlns:a16="http://schemas.microsoft.com/office/drawing/2014/main" id="{72089F30-CBBE-D306-A37E-E69D87048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9" y="385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71473" name="Group 81">
              <a:extLst>
                <a:ext uri="{FF2B5EF4-FFF2-40B4-BE49-F238E27FC236}">
                  <a16:creationId xmlns:a16="http://schemas.microsoft.com/office/drawing/2014/main" id="{A750399C-900B-C22C-3116-64F1326892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" y="3709"/>
              <a:ext cx="235" cy="235"/>
              <a:chOff x="1968" y="912"/>
              <a:chExt cx="235" cy="235"/>
            </a:xfrm>
          </p:grpSpPr>
          <p:sp>
            <p:nvSpPr>
              <p:cNvPr id="571474" name="Freeform 82">
                <a:extLst>
                  <a:ext uri="{FF2B5EF4-FFF2-40B4-BE49-F238E27FC236}">
                    <a16:creationId xmlns:a16="http://schemas.microsoft.com/office/drawing/2014/main" id="{49D90B3F-5237-9BF2-9A79-0E40A40BB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912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1475" name="Rectangle 83">
                <a:extLst>
                  <a:ext uri="{FF2B5EF4-FFF2-40B4-BE49-F238E27FC236}">
                    <a16:creationId xmlns:a16="http://schemas.microsoft.com/office/drawing/2014/main" id="{A0BFDDE8-0586-F796-D2BB-620DA9ED5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91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8*</a:t>
                </a:r>
              </a:p>
            </p:txBody>
          </p:sp>
        </p:grpSp>
        <p:sp>
          <p:nvSpPr>
            <p:cNvPr id="571476" name="Freeform 84">
              <a:extLst>
                <a:ext uri="{FF2B5EF4-FFF2-40B4-BE49-F238E27FC236}">
                  <a16:creationId xmlns:a16="http://schemas.microsoft.com/office/drawing/2014/main" id="{C0C88AC4-9C61-ECFE-D5D2-C2E2C50C8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477" name="Freeform 85">
              <a:extLst>
                <a:ext uri="{FF2B5EF4-FFF2-40B4-BE49-F238E27FC236}">
                  <a16:creationId xmlns:a16="http://schemas.microsoft.com/office/drawing/2014/main" id="{D591A81F-9ACD-20AD-0CCF-E90A3E7BE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478" name="Freeform 86">
              <a:extLst>
                <a:ext uri="{FF2B5EF4-FFF2-40B4-BE49-F238E27FC236}">
                  <a16:creationId xmlns:a16="http://schemas.microsoft.com/office/drawing/2014/main" id="{40BA83DE-83E9-9C31-CD03-1037B9A45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055955A-1E45-64FD-B8A3-0EDE2B83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AAB3B5E-BA64-85BB-871C-4445D566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2616-FACC-4C4E-A35B-621AA664A5AF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1A99ABCA-1488-B437-E881-85E04055F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3A3222F7-0E0D-BE7A-2974-5106D41F3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B+-tree</a:t>
            </a:r>
          </a:p>
          <a:p>
            <a:r>
              <a:rPr lang="en-US" altLang="zh-CN"/>
              <a:t>Query</a:t>
            </a:r>
          </a:p>
          <a:p>
            <a:r>
              <a:rPr lang="en-US" altLang="zh-CN"/>
              <a:t>Update</a:t>
            </a:r>
          </a:p>
          <a:p>
            <a:pPr lvl="1"/>
            <a:r>
              <a:rPr lang="en-US" altLang="zh-CN"/>
              <a:t>Insertion</a:t>
            </a:r>
          </a:p>
          <a:p>
            <a:pPr lvl="1"/>
            <a:r>
              <a:rPr lang="en-US" altLang="zh-CN"/>
              <a:t>Deletion</a:t>
            </a:r>
          </a:p>
        </p:txBody>
      </p:sp>
      <p:sp>
        <p:nvSpPr>
          <p:cNvPr id="568324" name="Oval 4">
            <a:extLst>
              <a:ext uri="{FF2B5EF4-FFF2-40B4-BE49-F238E27FC236}">
                <a16:creationId xmlns:a16="http://schemas.microsoft.com/office/drawing/2014/main" id="{3893214B-B450-6268-EF49-A9D9BEA3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989138"/>
            <a:ext cx="1800225" cy="57626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B04236A-2DE0-6631-C47A-EBE6FB26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3514AA07-169C-FE3D-B7C3-D7A9B903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7276-6A80-214E-B977-9DCE1EA9D02D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572418" name="Rectangle 2">
            <a:extLst>
              <a:ext uri="{FF2B5EF4-FFF2-40B4-BE49-F238E27FC236}">
                <a16:creationId xmlns:a16="http://schemas.microsoft.com/office/drawing/2014/main" id="{BE24266B-6DA9-BB36-8082-E37875657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Example 1: Inserting 16*, 8* into Example B+ tree</a:t>
            </a:r>
            <a:endParaRPr lang="en-US" altLang="zh-CN" sz="4000"/>
          </a:p>
        </p:txBody>
      </p:sp>
      <p:sp>
        <p:nvSpPr>
          <p:cNvPr id="572421" name="Rectangle 5">
            <a:extLst>
              <a:ext uri="{FF2B5EF4-FFF2-40B4-BE49-F238E27FC236}">
                <a16:creationId xmlns:a16="http://schemas.microsoft.com/office/drawing/2014/main" id="{FDAD65AC-DBF5-BBB0-9516-C29AB1F81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0" y="17732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2422" name="Group 6">
            <a:extLst>
              <a:ext uri="{FF2B5EF4-FFF2-40B4-BE49-F238E27FC236}">
                <a16:creationId xmlns:a16="http://schemas.microsoft.com/office/drawing/2014/main" id="{D9E1EB41-F666-53EE-E0AE-B04D3DAF376A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081213"/>
            <a:ext cx="6664325" cy="1812925"/>
            <a:chOff x="371" y="2808"/>
            <a:chExt cx="4198" cy="1142"/>
          </a:xfrm>
        </p:grpSpPr>
        <p:sp>
          <p:nvSpPr>
            <p:cNvPr id="572423" name="Freeform 7">
              <a:extLst>
                <a:ext uri="{FF2B5EF4-FFF2-40B4-BE49-F238E27FC236}">
                  <a16:creationId xmlns:a16="http://schemas.microsoft.com/office/drawing/2014/main" id="{7135E001-5658-E414-1968-F6039A91B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2808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24" name="Freeform 8">
              <a:extLst>
                <a:ext uri="{FF2B5EF4-FFF2-40B4-BE49-F238E27FC236}">
                  <a16:creationId xmlns:a16="http://schemas.microsoft.com/office/drawing/2014/main" id="{19CD8F66-067C-D99C-46FF-AB169DB78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" y="2808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25" name="Freeform 9">
              <a:extLst>
                <a:ext uri="{FF2B5EF4-FFF2-40B4-BE49-F238E27FC236}">
                  <a16:creationId xmlns:a16="http://schemas.microsoft.com/office/drawing/2014/main" id="{1F1A1EFF-C598-E3CF-F38E-D9957B0C1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" y="37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26" name="Freeform 10">
              <a:extLst>
                <a:ext uri="{FF2B5EF4-FFF2-40B4-BE49-F238E27FC236}">
                  <a16:creationId xmlns:a16="http://schemas.microsoft.com/office/drawing/2014/main" id="{93CF0434-5144-A8F1-6836-4959A7C06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27" name="Freeform 11">
              <a:extLst>
                <a:ext uri="{FF2B5EF4-FFF2-40B4-BE49-F238E27FC236}">
                  <a16:creationId xmlns:a16="http://schemas.microsoft.com/office/drawing/2014/main" id="{990E2377-D5FC-1550-C2DA-872613A86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28" name="Freeform 12">
              <a:extLst>
                <a:ext uri="{FF2B5EF4-FFF2-40B4-BE49-F238E27FC236}">
                  <a16:creationId xmlns:a16="http://schemas.microsoft.com/office/drawing/2014/main" id="{31FAA75C-1D41-F6C9-EBE3-F1DA60445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" y="3651"/>
              <a:ext cx="75" cy="48"/>
            </a:xfrm>
            <a:custGeom>
              <a:avLst/>
              <a:gdLst>
                <a:gd name="T0" fmla="*/ 74 w 75"/>
                <a:gd name="T1" fmla="*/ 33 h 48"/>
                <a:gd name="T2" fmla="*/ 0 w 75"/>
                <a:gd name="T3" fmla="*/ 47 h 48"/>
                <a:gd name="T4" fmla="*/ 59 w 75"/>
                <a:gd name="T5" fmla="*/ 0 h 48"/>
                <a:gd name="T6" fmla="*/ 74 w 75"/>
                <a:gd name="T7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29" name="Line 13">
              <a:extLst>
                <a:ext uri="{FF2B5EF4-FFF2-40B4-BE49-F238E27FC236}">
                  <a16:creationId xmlns:a16="http://schemas.microsoft.com/office/drawing/2014/main" id="{830D7B29-249E-330B-0E5B-43FCC40DE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395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2430" name="Freeform 14">
              <a:extLst>
                <a:ext uri="{FF2B5EF4-FFF2-40B4-BE49-F238E27FC236}">
                  <a16:creationId xmlns:a16="http://schemas.microsoft.com/office/drawing/2014/main" id="{DA3BEE33-E65D-8F1E-A554-D382F8303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" y="37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31" name="Rectangle 15">
              <a:extLst>
                <a:ext uri="{FF2B5EF4-FFF2-40B4-BE49-F238E27FC236}">
                  <a16:creationId xmlns:a16="http://schemas.microsoft.com/office/drawing/2014/main" id="{6CC90C56-AE67-CEDD-8541-D08FAB2BB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3721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72432" name="Rectangle 16">
              <a:extLst>
                <a:ext uri="{FF2B5EF4-FFF2-40B4-BE49-F238E27FC236}">
                  <a16:creationId xmlns:a16="http://schemas.microsoft.com/office/drawing/2014/main" id="{0151087E-56A0-281B-C4D0-26D58AA62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3709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72433" name="Rectangle 17">
              <a:extLst>
                <a:ext uri="{FF2B5EF4-FFF2-40B4-BE49-F238E27FC236}">
                  <a16:creationId xmlns:a16="http://schemas.microsoft.com/office/drawing/2014/main" id="{4654BC4F-302F-171E-9A5A-C59A9B582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3709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72434" name="Freeform 18">
              <a:extLst>
                <a:ext uri="{FF2B5EF4-FFF2-40B4-BE49-F238E27FC236}">
                  <a16:creationId xmlns:a16="http://schemas.microsoft.com/office/drawing/2014/main" id="{1C5C752A-01F4-06FA-81BC-24D04D32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" y="3710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35" name="Freeform 19">
              <a:extLst>
                <a:ext uri="{FF2B5EF4-FFF2-40B4-BE49-F238E27FC236}">
                  <a16:creationId xmlns:a16="http://schemas.microsoft.com/office/drawing/2014/main" id="{F7FFCAFD-9911-8F3B-32C1-AC66FEA18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3710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36" name="Freeform 20">
              <a:extLst>
                <a:ext uri="{FF2B5EF4-FFF2-40B4-BE49-F238E27FC236}">
                  <a16:creationId xmlns:a16="http://schemas.microsoft.com/office/drawing/2014/main" id="{901CB59B-C863-80C2-BEE1-EFA1016C2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" y="3710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37" name="Freeform 21">
              <a:extLst>
                <a:ext uri="{FF2B5EF4-FFF2-40B4-BE49-F238E27FC236}">
                  <a16:creationId xmlns:a16="http://schemas.microsoft.com/office/drawing/2014/main" id="{0DE1C987-A64B-0405-EB1A-E7BCC56EE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" y="3063"/>
              <a:ext cx="1398" cy="636"/>
            </a:xfrm>
            <a:custGeom>
              <a:avLst/>
              <a:gdLst>
                <a:gd name="T0" fmla="*/ 1397 w 1398"/>
                <a:gd name="T1" fmla="*/ 0 h 636"/>
                <a:gd name="T2" fmla="*/ 0 w 1398"/>
                <a:gd name="T3" fmla="*/ 635 h 636"/>
                <a:gd name="T4" fmla="*/ 1397 w 1398"/>
                <a:gd name="T5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38" name="Rectangle 22">
              <a:extLst>
                <a:ext uri="{FF2B5EF4-FFF2-40B4-BE49-F238E27FC236}">
                  <a16:creationId xmlns:a16="http://schemas.microsoft.com/office/drawing/2014/main" id="{9C0CB9A5-35DF-8AC2-CE92-894D1D5B4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714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grpSp>
          <p:nvGrpSpPr>
            <p:cNvPr id="572439" name="Group 23">
              <a:extLst>
                <a:ext uri="{FF2B5EF4-FFF2-40B4-BE49-F238E27FC236}">
                  <a16:creationId xmlns:a16="http://schemas.microsoft.com/office/drawing/2014/main" id="{85CAAACC-3EFC-B643-6BC3-F1D9324FF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4" y="2808"/>
              <a:ext cx="1464" cy="293"/>
              <a:chOff x="2131" y="2459"/>
              <a:chExt cx="1464" cy="293"/>
            </a:xfrm>
          </p:grpSpPr>
          <p:sp>
            <p:nvSpPr>
              <p:cNvPr id="572440" name="Freeform 24">
                <a:extLst>
                  <a:ext uri="{FF2B5EF4-FFF2-40B4-BE49-F238E27FC236}">
                    <a16:creationId xmlns:a16="http://schemas.microsoft.com/office/drawing/2014/main" id="{5D9C337D-34AA-89BD-4029-3F77A6228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2459"/>
                <a:ext cx="352" cy="293"/>
              </a:xfrm>
              <a:custGeom>
                <a:avLst/>
                <a:gdLst>
                  <a:gd name="T0" fmla="*/ 0 w 352"/>
                  <a:gd name="T1" fmla="*/ 292 h 293"/>
                  <a:gd name="T2" fmla="*/ 0 w 352"/>
                  <a:gd name="T3" fmla="*/ 0 h 293"/>
                  <a:gd name="T4" fmla="*/ 351 w 352"/>
                  <a:gd name="T5" fmla="*/ 0 h 293"/>
                  <a:gd name="T6" fmla="*/ 351 w 352"/>
                  <a:gd name="T7" fmla="*/ 292 h 293"/>
                  <a:gd name="T8" fmla="*/ 0 w 352"/>
                  <a:gd name="T9" fmla="*/ 29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2" h="293">
                    <a:moveTo>
                      <a:pt x="0" y="292"/>
                    </a:moveTo>
                    <a:lnTo>
                      <a:pt x="0" y="0"/>
                    </a:lnTo>
                    <a:lnTo>
                      <a:pt x="351" y="0"/>
                    </a:lnTo>
                    <a:lnTo>
                      <a:pt x="351" y="292"/>
                    </a:lnTo>
                    <a:lnTo>
                      <a:pt x="0" y="2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72441" name="Group 25">
                <a:extLst>
                  <a:ext uri="{FF2B5EF4-FFF2-40B4-BE49-F238E27FC236}">
                    <a16:creationId xmlns:a16="http://schemas.microsoft.com/office/drawing/2014/main" id="{7A89109F-E8E6-D5D4-19DC-5C49B189C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1" y="2459"/>
                <a:ext cx="1464" cy="293"/>
                <a:chOff x="2131" y="2459"/>
                <a:chExt cx="1464" cy="293"/>
              </a:xfrm>
            </p:grpSpPr>
            <p:sp>
              <p:nvSpPr>
                <p:cNvPr id="572442" name="Freeform 26">
                  <a:extLst>
                    <a:ext uri="{FF2B5EF4-FFF2-40B4-BE49-F238E27FC236}">
                      <a16:creationId xmlns:a16="http://schemas.microsoft.com/office/drawing/2014/main" id="{80F0EA76-CE7B-5973-FA3C-2F1B7F313E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" y="2459"/>
                  <a:ext cx="1" cy="293"/>
                </a:xfrm>
                <a:custGeom>
                  <a:avLst/>
                  <a:gdLst>
                    <a:gd name="T0" fmla="*/ 0 w 1"/>
                    <a:gd name="T1" fmla="*/ 0 h 293"/>
                    <a:gd name="T2" fmla="*/ 0 w 1"/>
                    <a:gd name="T3" fmla="*/ 292 h 293"/>
                    <a:gd name="T4" fmla="*/ 0 w 1"/>
                    <a:gd name="T5" fmla="*/ 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93">
                      <a:moveTo>
                        <a:pt x="0" y="0"/>
                      </a:moveTo>
                      <a:lnTo>
                        <a:pt x="0" y="29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72443" name="Group 27">
                  <a:extLst>
                    <a:ext uri="{FF2B5EF4-FFF2-40B4-BE49-F238E27FC236}">
                      <a16:creationId xmlns:a16="http://schemas.microsoft.com/office/drawing/2014/main" id="{CB8BCA08-2638-B352-87B2-55ED8DB509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31" y="2459"/>
                  <a:ext cx="1464" cy="293"/>
                  <a:chOff x="2131" y="2459"/>
                  <a:chExt cx="1464" cy="293"/>
                </a:xfrm>
              </p:grpSpPr>
              <p:sp>
                <p:nvSpPr>
                  <p:cNvPr id="572444" name="Freeform 28">
                    <a:extLst>
                      <a:ext uri="{FF2B5EF4-FFF2-40B4-BE49-F238E27FC236}">
                        <a16:creationId xmlns:a16="http://schemas.microsoft.com/office/drawing/2014/main" id="{E890C1CF-485D-460C-DB6E-FF4AE0AC1C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84" y="2459"/>
                    <a:ext cx="353" cy="293"/>
                  </a:xfrm>
                  <a:custGeom>
                    <a:avLst/>
                    <a:gdLst>
                      <a:gd name="T0" fmla="*/ 0 w 353"/>
                      <a:gd name="T1" fmla="*/ 292 h 293"/>
                      <a:gd name="T2" fmla="*/ 0 w 353"/>
                      <a:gd name="T3" fmla="*/ 0 h 293"/>
                      <a:gd name="T4" fmla="*/ 352 w 353"/>
                      <a:gd name="T5" fmla="*/ 0 h 293"/>
                      <a:gd name="T6" fmla="*/ 352 w 353"/>
                      <a:gd name="T7" fmla="*/ 292 h 293"/>
                      <a:gd name="T8" fmla="*/ 0 w 353"/>
                      <a:gd name="T9" fmla="*/ 292 h 2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3" h="293">
                        <a:moveTo>
                          <a:pt x="0" y="292"/>
                        </a:moveTo>
                        <a:lnTo>
                          <a:pt x="0" y="0"/>
                        </a:lnTo>
                        <a:lnTo>
                          <a:pt x="352" y="0"/>
                        </a:lnTo>
                        <a:lnTo>
                          <a:pt x="352" y="292"/>
                        </a:lnTo>
                        <a:lnTo>
                          <a:pt x="0" y="29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72445" name="Group 29">
                    <a:extLst>
                      <a:ext uri="{FF2B5EF4-FFF2-40B4-BE49-F238E27FC236}">
                        <a16:creationId xmlns:a16="http://schemas.microsoft.com/office/drawing/2014/main" id="{02C5F3EA-D390-AAA4-EEEA-3417490957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31" y="2459"/>
                    <a:ext cx="1464" cy="293"/>
                    <a:chOff x="2131" y="2459"/>
                    <a:chExt cx="1464" cy="293"/>
                  </a:xfrm>
                </p:grpSpPr>
                <p:sp>
                  <p:nvSpPr>
                    <p:cNvPr id="572446" name="Rectangle 30">
                      <a:extLst>
                        <a:ext uri="{FF2B5EF4-FFF2-40B4-BE49-F238E27FC236}">
                          <a16:creationId xmlns:a16="http://schemas.microsoft.com/office/drawing/2014/main" id="{87927CF6-E6BF-6C4B-578F-4D62AAE070C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4" y="2504"/>
                      <a:ext cx="230" cy="1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/>
                      <a:r>
                        <a:rPr kumimoji="0" lang="en-US" altLang="zh-TW" sz="1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17</a:t>
                      </a:r>
                    </a:p>
                  </p:txBody>
                </p:sp>
                <p:grpSp>
                  <p:nvGrpSpPr>
                    <p:cNvPr id="572447" name="Group 31">
                      <a:extLst>
                        <a:ext uri="{FF2B5EF4-FFF2-40B4-BE49-F238E27FC236}">
                          <a16:creationId xmlns:a16="http://schemas.microsoft.com/office/drawing/2014/main" id="{A6E2E611-34E8-69B1-F72F-F0826A8D456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31" y="2459"/>
                      <a:ext cx="1464" cy="293"/>
                      <a:chOff x="2131" y="2459"/>
                      <a:chExt cx="1464" cy="293"/>
                    </a:xfrm>
                  </p:grpSpPr>
                  <p:sp>
                    <p:nvSpPr>
                      <p:cNvPr id="572448" name="Freeform 32">
                        <a:extLst>
                          <a:ext uri="{FF2B5EF4-FFF2-40B4-BE49-F238E27FC236}">
                            <a16:creationId xmlns:a16="http://schemas.microsoft.com/office/drawing/2014/main" id="{2E179D5E-0C5F-8494-C0B9-D0FFD66CAD9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31" y="2459"/>
                        <a:ext cx="351" cy="293"/>
                      </a:xfrm>
                      <a:custGeom>
                        <a:avLst/>
                        <a:gdLst>
                          <a:gd name="T0" fmla="*/ 0 w 351"/>
                          <a:gd name="T1" fmla="*/ 292 h 293"/>
                          <a:gd name="T2" fmla="*/ 0 w 351"/>
                          <a:gd name="T3" fmla="*/ 0 h 293"/>
                          <a:gd name="T4" fmla="*/ 350 w 351"/>
                          <a:gd name="T5" fmla="*/ 0 h 293"/>
                          <a:gd name="T6" fmla="*/ 350 w 351"/>
                          <a:gd name="T7" fmla="*/ 292 h 293"/>
                          <a:gd name="T8" fmla="*/ 0 w 351"/>
                          <a:gd name="T9" fmla="*/ 292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51" h="293">
                            <a:moveTo>
                              <a:pt x="0" y="292"/>
                            </a:moveTo>
                            <a:lnTo>
                              <a:pt x="0" y="0"/>
                            </a:lnTo>
                            <a:lnTo>
                              <a:pt x="350" y="0"/>
                            </a:lnTo>
                            <a:lnTo>
                              <a:pt x="350" y="292"/>
                            </a:lnTo>
                            <a:lnTo>
                              <a:pt x="0" y="29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2449" name="Freeform 33">
                        <a:extLst>
                          <a:ext uri="{FF2B5EF4-FFF2-40B4-BE49-F238E27FC236}">
                            <a16:creationId xmlns:a16="http://schemas.microsoft.com/office/drawing/2014/main" id="{F77D398D-0BE3-6D7A-5442-7C1371E7C2B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90" y="2459"/>
                        <a:ext cx="1" cy="293"/>
                      </a:xfrm>
                      <a:custGeom>
                        <a:avLst/>
                        <a:gdLst>
                          <a:gd name="T0" fmla="*/ 0 w 1"/>
                          <a:gd name="T1" fmla="*/ 0 h 293"/>
                          <a:gd name="T2" fmla="*/ 0 w 1"/>
                          <a:gd name="T3" fmla="*/ 292 h 293"/>
                          <a:gd name="T4" fmla="*/ 0 w 1"/>
                          <a:gd name="T5" fmla="*/ 0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" h="293">
                            <a:moveTo>
                              <a:pt x="0" y="0"/>
                            </a:moveTo>
                            <a:lnTo>
                              <a:pt x="0" y="29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2450" name="Freeform 34">
                        <a:extLst>
                          <a:ext uri="{FF2B5EF4-FFF2-40B4-BE49-F238E27FC236}">
                            <a16:creationId xmlns:a16="http://schemas.microsoft.com/office/drawing/2014/main" id="{21900570-E3C3-822B-6467-2A1EED541EB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1" y="2459"/>
                        <a:ext cx="353" cy="293"/>
                      </a:xfrm>
                      <a:custGeom>
                        <a:avLst/>
                        <a:gdLst>
                          <a:gd name="T0" fmla="*/ 0 w 353"/>
                          <a:gd name="T1" fmla="*/ 292 h 293"/>
                          <a:gd name="T2" fmla="*/ 0 w 353"/>
                          <a:gd name="T3" fmla="*/ 0 h 293"/>
                          <a:gd name="T4" fmla="*/ 352 w 353"/>
                          <a:gd name="T5" fmla="*/ 0 h 293"/>
                          <a:gd name="T6" fmla="*/ 352 w 353"/>
                          <a:gd name="T7" fmla="*/ 292 h 293"/>
                          <a:gd name="T8" fmla="*/ 0 w 353"/>
                          <a:gd name="T9" fmla="*/ 292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53" h="293">
                            <a:moveTo>
                              <a:pt x="0" y="292"/>
                            </a:moveTo>
                            <a:lnTo>
                              <a:pt x="0" y="0"/>
                            </a:lnTo>
                            <a:lnTo>
                              <a:pt x="352" y="0"/>
                            </a:lnTo>
                            <a:lnTo>
                              <a:pt x="352" y="292"/>
                            </a:lnTo>
                            <a:lnTo>
                              <a:pt x="0" y="29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2451" name="Freeform 35">
                        <a:extLst>
                          <a:ext uri="{FF2B5EF4-FFF2-40B4-BE49-F238E27FC236}">
                            <a16:creationId xmlns:a16="http://schemas.microsoft.com/office/drawing/2014/main" id="{D01FE82E-1B1A-B985-8E4A-EF1D3B970C4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36" y="2459"/>
                        <a:ext cx="59" cy="293"/>
                      </a:xfrm>
                      <a:custGeom>
                        <a:avLst/>
                        <a:gdLst>
                          <a:gd name="T0" fmla="*/ 0 w 59"/>
                          <a:gd name="T1" fmla="*/ 292 h 293"/>
                          <a:gd name="T2" fmla="*/ 0 w 59"/>
                          <a:gd name="T3" fmla="*/ 0 h 293"/>
                          <a:gd name="T4" fmla="*/ 58 w 59"/>
                          <a:gd name="T5" fmla="*/ 0 h 293"/>
                          <a:gd name="T6" fmla="*/ 58 w 59"/>
                          <a:gd name="T7" fmla="*/ 292 h 293"/>
                          <a:gd name="T8" fmla="*/ 0 w 59"/>
                          <a:gd name="T9" fmla="*/ 292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59" h="293">
                            <a:moveTo>
                              <a:pt x="0" y="292"/>
                            </a:moveTo>
                            <a:lnTo>
                              <a:pt x="0" y="0"/>
                            </a:lnTo>
                            <a:lnTo>
                              <a:pt x="58" y="0"/>
                            </a:lnTo>
                            <a:lnTo>
                              <a:pt x="58" y="292"/>
                            </a:lnTo>
                            <a:lnTo>
                              <a:pt x="0" y="29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2452" name="Rectangle 36">
                        <a:extLst>
                          <a:ext uri="{FF2B5EF4-FFF2-40B4-BE49-F238E27FC236}">
                            <a16:creationId xmlns:a16="http://schemas.microsoft.com/office/drawing/2014/main" id="{60CBAE65-7C88-36A6-EEF0-A95E766CED0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15" y="2504"/>
                        <a:ext cx="230" cy="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90488" tIns="44450" rIns="90488" bIns="44450">
                        <a:spAutoFit/>
                      </a:bodyPr>
                      <a:lstStyle/>
                      <a:p>
                        <a:pPr eaLnBrk="0" hangingPunct="0"/>
                        <a:r>
                          <a:rPr kumimoji="0" lang="en-US" altLang="zh-TW" sz="1300" b="1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</a:rPr>
                          <a:t>24</a:t>
                        </a:r>
                      </a:p>
                    </p:txBody>
                  </p:sp>
                  <p:sp>
                    <p:nvSpPr>
                      <p:cNvPr id="572453" name="Rectangle 37">
                        <a:extLst>
                          <a:ext uri="{FF2B5EF4-FFF2-40B4-BE49-F238E27FC236}">
                            <a16:creationId xmlns:a16="http://schemas.microsoft.com/office/drawing/2014/main" id="{B4DD95AD-38D7-3F02-E70D-BD886FE0608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74" y="2497"/>
                        <a:ext cx="114" cy="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90488" tIns="44450" rIns="90488" bIns="44450">
                        <a:spAutoFit/>
                      </a:bodyPr>
                      <a:lstStyle/>
                      <a:p>
                        <a:pPr eaLnBrk="0" hangingPunct="0"/>
                        <a:endParaRPr kumimoji="0" lang="en-US" altLang="zh-TW" sz="1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572454" name="Rectangle 38">
                      <a:extLst>
                        <a:ext uri="{FF2B5EF4-FFF2-40B4-BE49-F238E27FC236}">
                          <a16:creationId xmlns:a16="http://schemas.microsoft.com/office/drawing/2014/main" id="{7BD333AF-54F3-D3D2-9895-B45765E164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28" y="2504"/>
                      <a:ext cx="230" cy="1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/>
                      <a:r>
                        <a:rPr kumimoji="0" lang="en-US" altLang="zh-TW" sz="1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13</a:t>
                      </a:r>
                    </a:p>
                  </p:txBody>
                </p:sp>
              </p:grpSp>
            </p:grpSp>
          </p:grpSp>
        </p:grpSp>
        <p:sp>
          <p:nvSpPr>
            <p:cNvPr id="572455" name="Line 39">
              <a:extLst>
                <a:ext uri="{FF2B5EF4-FFF2-40B4-BE49-F238E27FC236}">
                  <a16:creationId xmlns:a16="http://schemas.microsoft.com/office/drawing/2014/main" id="{9587AAC2-F9BA-F278-D45B-CBD500762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" y="3038"/>
              <a:ext cx="105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2456" name="Line 40">
              <a:extLst>
                <a:ext uri="{FF2B5EF4-FFF2-40B4-BE49-F238E27FC236}">
                  <a16:creationId xmlns:a16="http://schemas.microsoft.com/office/drawing/2014/main" id="{EF0238E4-8F73-093B-1C80-E1CECD581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7" y="3038"/>
              <a:ext cx="67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2457" name="Line 41">
              <a:extLst>
                <a:ext uri="{FF2B5EF4-FFF2-40B4-BE49-F238E27FC236}">
                  <a16:creationId xmlns:a16="http://schemas.microsoft.com/office/drawing/2014/main" id="{C9CA9055-E27C-9190-8A7F-C89225838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" y="3038"/>
              <a:ext cx="2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2458" name="Line 42">
              <a:extLst>
                <a:ext uri="{FF2B5EF4-FFF2-40B4-BE49-F238E27FC236}">
                  <a16:creationId xmlns:a16="http://schemas.microsoft.com/office/drawing/2014/main" id="{7DA177FF-8FBC-498F-5E05-61B88D71D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3" y="385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2459" name="Line 43">
              <a:extLst>
                <a:ext uri="{FF2B5EF4-FFF2-40B4-BE49-F238E27FC236}">
                  <a16:creationId xmlns:a16="http://schemas.microsoft.com/office/drawing/2014/main" id="{7D9B06C7-D8AC-6395-25C8-35B8ECF9E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385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2460" name="Line 44">
              <a:extLst>
                <a:ext uri="{FF2B5EF4-FFF2-40B4-BE49-F238E27FC236}">
                  <a16:creationId xmlns:a16="http://schemas.microsoft.com/office/drawing/2014/main" id="{17F0992A-2585-7098-61B3-2E02AD4CA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9" y="385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72461" name="Group 45">
              <a:extLst>
                <a:ext uri="{FF2B5EF4-FFF2-40B4-BE49-F238E27FC236}">
                  <a16:creationId xmlns:a16="http://schemas.microsoft.com/office/drawing/2014/main" id="{1BC66C32-AF4D-C314-FB94-2CCFF35B1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" y="3709"/>
              <a:ext cx="235" cy="235"/>
              <a:chOff x="1968" y="912"/>
              <a:chExt cx="235" cy="235"/>
            </a:xfrm>
          </p:grpSpPr>
          <p:sp>
            <p:nvSpPr>
              <p:cNvPr id="572462" name="Freeform 46">
                <a:extLst>
                  <a:ext uri="{FF2B5EF4-FFF2-40B4-BE49-F238E27FC236}">
                    <a16:creationId xmlns:a16="http://schemas.microsoft.com/office/drawing/2014/main" id="{50BB7F72-1336-BB98-4D9B-6304127C2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912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63" name="Rectangle 47">
                <a:extLst>
                  <a:ext uri="{FF2B5EF4-FFF2-40B4-BE49-F238E27FC236}">
                    <a16:creationId xmlns:a16="http://schemas.microsoft.com/office/drawing/2014/main" id="{8C2AE83D-C61D-8234-2D56-B9F9A91DF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91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8*</a:t>
                </a:r>
              </a:p>
            </p:txBody>
          </p:sp>
        </p:grpSp>
        <p:sp>
          <p:nvSpPr>
            <p:cNvPr id="572464" name="Freeform 48">
              <a:extLst>
                <a:ext uri="{FF2B5EF4-FFF2-40B4-BE49-F238E27FC236}">
                  <a16:creationId xmlns:a16="http://schemas.microsoft.com/office/drawing/2014/main" id="{9D30CFC7-4035-4EDA-B0B3-914615B16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65" name="Freeform 49">
              <a:extLst>
                <a:ext uri="{FF2B5EF4-FFF2-40B4-BE49-F238E27FC236}">
                  <a16:creationId xmlns:a16="http://schemas.microsoft.com/office/drawing/2014/main" id="{B442B8E8-41C7-CC10-F509-45BE340B7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66" name="Freeform 50">
              <a:extLst>
                <a:ext uri="{FF2B5EF4-FFF2-40B4-BE49-F238E27FC236}">
                  <a16:creationId xmlns:a16="http://schemas.microsoft.com/office/drawing/2014/main" id="{13E052F1-6707-EC06-88F7-5B2124719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2468" name="AutoShape 52">
            <a:extLst>
              <a:ext uri="{FF2B5EF4-FFF2-40B4-BE49-F238E27FC236}">
                <a16:creationId xmlns:a16="http://schemas.microsoft.com/office/drawing/2014/main" id="{F875A342-3BC3-6F34-3FDA-E7A74F3A5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097338"/>
            <a:ext cx="576262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69" name="Rectangle 53">
            <a:extLst>
              <a:ext uri="{FF2B5EF4-FFF2-40B4-BE49-F238E27FC236}">
                <a16:creationId xmlns:a16="http://schemas.microsoft.com/office/drawing/2014/main" id="{3D3333D0-0F4D-2BC2-DE22-CD0CC2947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22116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2515" name="Group 99">
            <a:extLst>
              <a:ext uri="{FF2B5EF4-FFF2-40B4-BE49-F238E27FC236}">
                <a16:creationId xmlns:a16="http://schemas.microsoft.com/office/drawing/2014/main" id="{45FDF907-56EE-88B4-1817-91AF7A1BEE9F}"/>
              </a:ext>
            </a:extLst>
          </p:cNvPr>
          <p:cNvGrpSpPr>
            <a:grpSpLocks/>
          </p:cNvGrpSpPr>
          <p:nvPr/>
        </p:nvGrpSpPr>
        <p:grpSpPr bwMode="auto">
          <a:xfrm>
            <a:off x="3897313" y="4529138"/>
            <a:ext cx="2324100" cy="465137"/>
            <a:chOff x="2455" y="2853"/>
            <a:chExt cx="1464" cy="293"/>
          </a:xfrm>
        </p:grpSpPr>
        <p:sp>
          <p:nvSpPr>
            <p:cNvPr id="572471" name="Freeform 55">
              <a:extLst>
                <a:ext uri="{FF2B5EF4-FFF2-40B4-BE49-F238E27FC236}">
                  <a16:creationId xmlns:a16="http://schemas.microsoft.com/office/drawing/2014/main" id="{8CBDB315-D390-D498-9E6A-AEFB99297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2853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72" name="Freeform 56">
              <a:extLst>
                <a:ext uri="{FF2B5EF4-FFF2-40B4-BE49-F238E27FC236}">
                  <a16:creationId xmlns:a16="http://schemas.microsoft.com/office/drawing/2014/main" id="{035FA96B-1544-E44A-4196-C580D3C52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2853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2487" name="Group 71">
              <a:extLst>
                <a:ext uri="{FF2B5EF4-FFF2-40B4-BE49-F238E27FC236}">
                  <a16:creationId xmlns:a16="http://schemas.microsoft.com/office/drawing/2014/main" id="{81492446-C4E7-D1B3-2998-DD50000A70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5" y="2853"/>
              <a:ext cx="1464" cy="293"/>
              <a:chOff x="2131" y="2459"/>
              <a:chExt cx="1464" cy="293"/>
            </a:xfrm>
          </p:grpSpPr>
          <p:sp>
            <p:nvSpPr>
              <p:cNvPr id="572488" name="Freeform 72">
                <a:extLst>
                  <a:ext uri="{FF2B5EF4-FFF2-40B4-BE49-F238E27FC236}">
                    <a16:creationId xmlns:a16="http://schemas.microsoft.com/office/drawing/2014/main" id="{34CABB28-A582-D37E-B8BE-5834B5F6C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2459"/>
                <a:ext cx="352" cy="293"/>
              </a:xfrm>
              <a:custGeom>
                <a:avLst/>
                <a:gdLst>
                  <a:gd name="T0" fmla="*/ 0 w 352"/>
                  <a:gd name="T1" fmla="*/ 292 h 293"/>
                  <a:gd name="T2" fmla="*/ 0 w 352"/>
                  <a:gd name="T3" fmla="*/ 0 h 293"/>
                  <a:gd name="T4" fmla="*/ 351 w 352"/>
                  <a:gd name="T5" fmla="*/ 0 h 293"/>
                  <a:gd name="T6" fmla="*/ 351 w 352"/>
                  <a:gd name="T7" fmla="*/ 292 h 293"/>
                  <a:gd name="T8" fmla="*/ 0 w 352"/>
                  <a:gd name="T9" fmla="*/ 29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2" h="293">
                    <a:moveTo>
                      <a:pt x="0" y="292"/>
                    </a:moveTo>
                    <a:lnTo>
                      <a:pt x="0" y="0"/>
                    </a:lnTo>
                    <a:lnTo>
                      <a:pt x="351" y="0"/>
                    </a:lnTo>
                    <a:lnTo>
                      <a:pt x="351" y="292"/>
                    </a:lnTo>
                    <a:lnTo>
                      <a:pt x="0" y="2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72489" name="Group 73">
                <a:extLst>
                  <a:ext uri="{FF2B5EF4-FFF2-40B4-BE49-F238E27FC236}">
                    <a16:creationId xmlns:a16="http://schemas.microsoft.com/office/drawing/2014/main" id="{C0200582-5EE3-14C2-ED54-350E08DB43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1" y="2459"/>
                <a:ext cx="1464" cy="293"/>
                <a:chOff x="2131" y="2459"/>
                <a:chExt cx="1464" cy="293"/>
              </a:xfrm>
            </p:grpSpPr>
            <p:sp>
              <p:nvSpPr>
                <p:cNvPr id="572490" name="Freeform 74">
                  <a:extLst>
                    <a:ext uri="{FF2B5EF4-FFF2-40B4-BE49-F238E27FC236}">
                      <a16:creationId xmlns:a16="http://schemas.microsoft.com/office/drawing/2014/main" id="{DFAB7228-DEF5-46A9-1890-D513D9F270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" y="2459"/>
                  <a:ext cx="1" cy="293"/>
                </a:xfrm>
                <a:custGeom>
                  <a:avLst/>
                  <a:gdLst>
                    <a:gd name="T0" fmla="*/ 0 w 1"/>
                    <a:gd name="T1" fmla="*/ 0 h 293"/>
                    <a:gd name="T2" fmla="*/ 0 w 1"/>
                    <a:gd name="T3" fmla="*/ 292 h 293"/>
                    <a:gd name="T4" fmla="*/ 0 w 1"/>
                    <a:gd name="T5" fmla="*/ 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93">
                      <a:moveTo>
                        <a:pt x="0" y="0"/>
                      </a:moveTo>
                      <a:lnTo>
                        <a:pt x="0" y="29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72491" name="Group 75">
                  <a:extLst>
                    <a:ext uri="{FF2B5EF4-FFF2-40B4-BE49-F238E27FC236}">
                      <a16:creationId xmlns:a16="http://schemas.microsoft.com/office/drawing/2014/main" id="{A8208D6C-1F83-9644-3463-C57DF3AAC4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31" y="2459"/>
                  <a:ext cx="1464" cy="293"/>
                  <a:chOff x="2131" y="2459"/>
                  <a:chExt cx="1464" cy="293"/>
                </a:xfrm>
              </p:grpSpPr>
              <p:sp>
                <p:nvSpPr>
                  <p:cNvPr id="572492" name="Freeform 76">
                    <a:extLst>
                      <a:ext uri="{FF2B5EF4-FFF2-40B4-BE49-F238E27FC236}">
                        <a16:creationId xmlns:a16="http://schemas.microsoft.com/office/drawing/2014/main" id="{5D198433-9E39-DC4E-9FA5-2BEB10D955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84" y="2459"/>
                    <a:ext cx="353" cy="293"/>
                  </a:xfrm>
                  <a:custGeom>
                    <a:avLst/>
                    <a:gdLst>
                      <a:gd name="T0" fmla="*/ 0 w 353"/>
                      <a:gd name="T1" fmla="*/ 292 h 293"/>
                      <a:gd name="T2" fmla="*/ 0 w 353"/>
                      <a:gd name="T3" fmla="*/ 0 h 293"/>
                      <a:gd name="T4" fmla="*/ 352 w 353"/>
                      <a:gd name="T5" fmla="*/ 0 h 293"/>
                      <a:gd name="T6" fmla="*/ 352 w 353"/>
                      <a:gd name="T7" fmla="*/ 292 h 293"/>
                      <a:gd name="T8" fmla="*/ 0 w 353"/>
                      <a:gd name="T9" fmla="*/ 292 h 2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3" h="293">
                        <a:moveTo>
                          <a:pt x="0" y="292"/>
                        </a:moveTo>
                        <a:lnTo>
                          <a:pt x="0" y="0"/>
                        </a:lnTo>
                        <a:lnTo>
                          <a:pt x="352" y="0"/>
                        </a:lnTo>
                        <a:lnTo>
                          <a:pt x="352" y="292"/>
                        </a:lnTo>
                        <a:lnTo>
                          <a:pt x="0" y="29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72493" name="Group 77">
                    <a:extLst>
                      <a:ext uri="{FF2B5EF4-FFF2-40B4-BE49-F238E27FC236}">
                        <a16:creationId xmlns:a16="http://schemas.microsoft.com/office/drawing/2014/main" id="{0A849D1D-3495-C3E6-B771-70A13DD8D16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31" y="2459"/>
                    <a:ext cx="1464" cy="293"/>
                    <a:chOff x="2131" y="2459"/>
                    <a:chExt cx="1464" cy="293"/>
                  </a:xfrm>
                </p:grpSpPr>
                <p:sp>
                  <p:nvSpPr>
                    <p:cNvPr id="572494" name="Rectangle 78">
                      <a:extLst>
                        <a:ext uri="{FF2B5EF4-FFF2-40B4-BE49-F238E27FC236}">
                          <a16:creationId xmlns:a16="http://schemas.microsoft.com/office/drawing/2014/main" id="{D9D9E286-2449-7F45-5ADF-16391922EF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64" y="2504"/>
                      <a:ext cx="114" cy="1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/>
                      <a:endParaRPr kumimoji="0" lang="en-US" altLang="zh-TW" sz="1300" b="1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572495" name="Group 79">
                      <a:extLst>
                        <a:ext uri="{FF2B5EF4-FFF2-40B4-BE49-F238E27FC236}">
                          <a16:creationId xmlns:a16="http://schemas.microsoft.com/office/drawing/2014/main" id="{262C2815-F82B-3DDC-9906-68099426604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31" y="2459"/>
                      <a:ext cx="1464" cy="293"/>
                      <a:chOff x="2131" y="2459"/>
                      <a:chExt cx="1464" cy="293"/>
                    </a:xfrm>
                  </p:grpSpPr>
                  <p:sp>
                    <p:nvSpPr>
                      <p:cNvPr id="572496" name="Freeform 80">
                        <a:extLst>
                          <a:ext uri="{FF2B5EF4-FFF2-40B4-BE49-F238E27FC236}">
                            <a16:creationId xmlns:a16="http://schemas.microsoft.com/office/drawing/2014/main" id="{302710C9-8E58-E61F-504D-C9E19BD9E7F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31" y="2459"/>
                        <a:ext cx="351" cy="293"/>
                      </a:xfrm>
                      <a:custGeom>
                        <a:avLst/>
                        <a:gdLst>
                          <a:gd name="T0" fmla="*/ 0 w 351"/>
                          <a:gd name="T1" fmla="*/ 292 h 293"/>
                          <a:gd name="T2" fmla="*/ 0 w 351"/>
                          <a:gd name="T3" fmla="*/ 0 h 293"/>
                          <a:gd name="T4" fmla="*/ 350 w 351"/>
                          <a:gd name="T5" fmla="*/ 0 h 293"/>
                          <a:gd name="T6" fmla="*/ 350 w 351"/>
                          <a:gd name="T7" fmla="*/ 292 h 293"/>
                          <a:gd name="T8" fmla="*/ 0 w 351"/>
                          <a:gd name="T9" fmla="*/ 292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51" h="293">
                            <a:moveTo>
                              <a:pt x="0" y="292"/>
                            </a:moveTo>
                            <a:lnTo>
                              <a:pt x="0" y="0"/>
                            </a:lnTo>
                            <a:lnTo>
                              <a:pt x="350" y="0"/>
                            </a:lnTo>
                            <a:lnTo>
                              <a:pt x="350" y="292"/>
                            </a:lnTo>
                            <a:lnTo>
                              <a:pt x="0" y="29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2497" name="Freeform 81">
                        <a:extLst>
                          <a:ext uri="{FF2B5EF4-FFF2-40B4-BE49-F238E27FC236}">
                            <a16:creationId xmlns:a16="http://schemas.microsoft.com/office/drawing/2014/main" id="{B2A8A88A-6DC0-A9B2-51CA-587DCB6734D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90" y="2459"/>
                        <a:ext cx="1" cy="293"/>
                      </a:xfrm>
                      <a:custGeom>
                        <a:avLst/>
                        <a:gdLst>
                          <a:gd name="T0" fmla="*/ 0 w 1"/>
                          <a:gd name="T1" fmla="*/ 0 h 293"/>
                          <a:gd name="T2" fmla="*/ 0 w 1"/>
                          <a:gd name="T3" fmla="*/ 292 h 293"/>
                          <a:gd name="T4" fmla="*/ 0 w 1"/>
                          <a:gd name="T5" fmla="*/ 0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" h="293">
                            <a:moveTo>
                              <a:pt x="0" y="0"/>
                            </a:moveTo>
                            <a:lnTo>
                              <a:pt x="0" y="29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2498" name="Freeform 82">
                        <a:extLst>
                          <a:ext uri="{FF2B5EF4-FFF2-40B4-BE49-F238E27FC236}">
                            <a16:creationId xmlns:a16="http://schemas.microsoft.com/office/drawing/2014/main" id="{20E49988-0318-BB55-0E7D-AEC1C5B12C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1" y="2459"/>
                        <a:ext cx="353" cy="293"/>
                      </a:xfrm>
                      <a:custGeom>
                        <a:avLst/>
                        <a:gdLst>
                          <a:gd name="T0" fmla="*/ 0 w 353"/>
                          <a:gd name="T1" fmla="*/ 292 h 293"/>
                          <a:gd name="T2" fmla="*/ 0 w 353"/>
                          <a:gd name="T3" fmla="*/ 0 h 293"/>
                          <a:gd name="T4" fmla="*/ 352 w 353"/>
                          <a:gd name="T5" fmla="*/ 0 h 293"/>
                          <a:gd name="T6" fmla="*/ 352 w 353"/>
                          <a:gd name="T7" fmla="*/ 292 h 293"/>
                          <a:gd name="T8" fmla="*/ 0 w 353"/>
                          <a:gd name="T9" fmla="*/ 292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53" h="293">
                            <a:moveTo>
                              <a:pt x="0" y="292"/>
                            </a:moveTo>
                            <a:lnTo>
                              <a:pt x="0" y="0"/>
                            </a:lnTo>
                            <a:lnTo>
                              <a:pt x="352" y="0"/>
                            </a:lnTo>
                            <a:lnTo>
                              <a:pt x="352" y="292"/>
                            </a:lnTo>
                            <a:lnTo>
                              <a:pt x="0" y="29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2499" name="Freeform 83">
                        <a:extLst>
                          <a:ext uri="{FF2B5EF4-FFF2-40B4-BE49-F238E27FC236}">
                            <a16:creationId xmlns:a16="http://schemas.microsoft.com/office/drawing/2014/main" id="{BF45BF3D-9F42-6A3C-0E97-B408034B2B8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36" y="2459"/>
                        <a:ext cx="59" cy="293"/>
                      </a:xfrm>
                      <a:custGeom>
                        <a:avLst/>
                        <a:gdLst>
                          <a:gd name="T0" fmla="*/ 0 w 59"/>
                          <a:gd name="T1" fmla="*/ 292 h 293"/>
                          <a:gd name="T2" fmla="*/ 0 w 59"/>
                          <a:gd name="T3" fmla="*/ 0 h 293"/>
                          <a:gd name="T4" fmla="*/ 58 w 59"/>
                          <a:gd name="T5" fmla="*/ 0 h 293"/>
                          <a:gd name="T6" fmla="*/ 58 w 59"/>
                          <a:gd name="T7" fmla="*/ 292 h 293"/>
                          <a:gd name="T8" fmla="*/ 0 w 59"/>
                          <a:gd name="T9" fmla="*/ 292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59" h="293">
                            <a:moveTo>
                              <a:pt x="0" y="292"/>
                            </a:moveTo>
                            <a:lnTo>
                              <a:pt x="0" y="0"/>
                            </a:lnTo>
                            <a:lnTo>
                              <a:pt x="58" y="0"/>
                            </a:lnTo>
                            <a:lnTo>
                              <a:pt x="58" y="292"/>
                            </a:lnTo>
                            <a:lnTo>
                              <a:pt x="0" y="29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2500" name="Rectangle 84">
                        <a:extLst>
                          <a:ext uri="{FF2B5EF4-FFF2-40B4-BE49-F238E27FC236}">
                            <a16:creationId xmlns:a16="http://schemas.microsoft.com/office/drawing/2014/main" id="{26E000DC-C659-C43A-5883-A2B341D12C5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15" y="2504"/>
                        <a:ext cx="114" cy="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90488" tIns="44450" rIns="90488" bIns="44450">
                        <a:spAutoFit/>
                      </a:bodyPr>
                      <a:lstStyle/>
                      <a:p>
                        <a:pPr eaLnBrk="0" hangingPunct="0"/>
                        <a:endParaRPr kumimoji="0" lang="en-US" altLang="zh-TW" sz="1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2501" name="Rectangle 85">
                        <a:extLst>
                          <a:ext uri="{FF2B5EF4-FFF2-40B4-BE49-F238E27FC236}">
                            <a16:creationId xmlns:a16="http://schemas.microsoft.com/office/drawing/2014/main" id="{8D39F572-4E1D-B0AA-73B7-A95D1BFA69F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74" y="2497"/>
                        <a:ext cx="114" cy="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lIns="90488" tIns="44450" rIns="90488" bIns="44450">
                        <a:spAutoFit/>
                      </a:bodyPr>
                      <a:lstStyle/>
                      <a:p>
                        <a:pPr eaLnBrk="0" hangingPunct="0"/>
                        <a:endParaRPr kumimoji="0" lang="en-US" altLang="zh-TW" sz="1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572502" name="Rectangle 86">
                      <a:extLst>
                        <a:ext uri="{FF2B5EF4-FFF2-40B4-BE49-F238E27FC236}">
                          <a16:creationId xmlns:a16="http://schemas.microsoft.com/office/drawing/2014/main" id="{01AA1A49-3666-12C1-4CF8-211C4E4A76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28" y="2504"/>
                      <a:ext cx="114" cy="1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eaLnBrk="0" hangingPunct="0"/>
                      <a:endParaRPr kumimoji="0" lang="en-US" altLang="zh-TW" sz="1300" b="1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572524" name="Group 108">
            <a:extLst>
              <a:ext uri="{FF2B5EF4-FFF2-40B4-BE49-F238E27FC236}">
                <a16:creationId xmlns:a16="http://schemas.microsoft.com/office/drawing/2014/main" id="{2E2992D4-0B5C-5DFE-46F9-801ADF8EEDA8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4894263"/>
            <a:ext cx="609600" cy="1447800"/>
            <a:chOff x="3016" y="3083"/>
            <a:chExt cx="384" cy="912"/>
          </a:xfrm>
        </p:grpSpPr>
        <p:sp>
          <p:nvSpPr>
            <p:cNvPr id="572477" name="Line 61">
              <a:extLst>
                <a:ext uri="{FF2B5EF4-FFF2-40B4-BE49-F238E27FC236}">
                  <a16:creationId xmlns:a16="http://schemas.microsoft.com/office/drawing/2014/main" id="{6318CE3A-B0D5-7EB4-1AE8-4C0527FCD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9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2484" name="Freeform 68">
              <a:extLst>
                <a:ext uri="{FF2B5EF4-FFF2-40B4-BE49-F238E27FC236}">
                  <a16:creationId xmlns:a16="http://schemas.microsoft.com/office/drawing/2014/main" id="{C9B2F177-6ECF-C94E-92B1-E0B177CD8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" y="3748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504" name="Line 88">
              <a:extLst>
                <a:ext uri="{FF2B5EF4-FFF2-40B4-BE49-F238E27FC236}">
                  <a16:creationId xmlns:a16="http://schemas.microsoft.com/office/drawing/2014/main" id="{9C9B89D5-A855-D37F-B2FF-68F34E93A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083"/>
              <a:ext cx="20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2506" name="Line 90">
              <a:extLst>
                <a:ext uri="{FF2B5EF4-FFF2-40B4-BE49-F238E27FC236}">
                  <a16:creationId xmlns:a16="http://schemas.microsoft.com/office/drawing/2014/main" id="{A2408433-4184-570D-D9B2-765025C7A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389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2525" name="Group 109">
            <a:extLst>
              <a:ext uri="{FF2B5EF4-FFF2-40B4-BE49-F238E27FC236}">
                <a16:creationId xmlns:a16="http://schemas.microsoft.com/office/drawing/2014/main" id="{FD38585E-C84F-A92E-C39F-5DBAC0B0EBD7}"/>
              </a:ext>
            </a:extLst>
          </p:cNvPr>
          <p:cNvGrpSpPr>
            <a:grpSpLocks/>
          </p:cNvGrpSpPr>
          <p:nvPr/>
        </p:nvGrpSpPr>
        <p:grpSpPr bwMode="auto">
          <a:xfrm>
            <a:off x="5654675" y="4894263"/>
            <a:ext cx="838200" cy="1439862"/>
            <a:chOff x="3562" y="3083"/>
            <a:chExt cx="528" cy="907"/>
          </a:xfrm>
        </p:grpSpPr>
        <p:sp>
          <p:nvSpPr>
            <p:cNvPr id="572482" name="Freeform 66">
              <a:extLst>
                <a:ext uri="{FF2B5EF4-FFF2-40B4-BE49-F238E27FC236}">
                  <a16:creationId xmlns:a16="http://schemas.microsoft.com/office/drawing/2014/main" id="{94C1CDB7-96F9-B34A-5545-373DDC8C4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" y="3755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503" name="Line 87">
              <a:extLst>
                <a:ext uri="{FF2B5EF4-FFF2-40B4-BE49-F238E27FC236}">
                  <a16:creationId xmlns:a16="http://schemas.microsoft.com/office/drawing/2014/main" id="{A40334CA-36AE-9A3C-8865-C92992005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3083"/>
              <a:ext cx="316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2508" name="Line 92">
              <a:extLst>
                <a:ext uri="{FF2B5EF4-FFF2-40B4-BE49-F238E27FC236}">
                  <a16:creationId xmlns:a16="http://schemas.microsoft.com/office/drawing/2014/main" id="{B0207BF8-1E02-E574-6546-9D297C34F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389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2522" name="Group 106">
            <a:extLst>
              <a:ext uri="{FF2B5EF4-FFF2-40B4-BE49-F238E27FC236}">
                <a16:creationId xmlns:a16="http://schemas.microsoft.com/office/drawing/2014/main" id="{274F2AB8-1AF9-C228-5EEA-07049C513111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933950"/>
            <a:ext cx="2973388" cy="1403350"/>
            <a:chOff x="612" y="3108"/>
            <a:chExt cx="1873" cy="884"/>
          </a:xfrm>
        </p:grpSpPr>
        <p:sp>
          <p:nvSpPr>
            <p:cNvPr id="572485" name="Freeform 69">
              <a:extLst>
                <a:ext uri="{FF2B5EF4-FFF2-40B4-BE49-F238E27FC236}">
                  <a16:creationId xmlns:a16="http://schemas.microsoft.com/office/drawing/2014/main" id="{A41DCD51-4349-7FBA-3145-F2558564B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3108"/>
              <a:ext cx="1398" cy="636"/>
            </a:xfrm>
            <a:custGeom>
              <a:avLst/>
              <a:gdLst>
                <a:gd name="T0" fmla="*/ 1397 w 1398"/>
                <a:gd name="T1" fmla="*/ 0 h 636"/>
                <a:gd name="T2" fmla="*/ 0 w 1398"/>
                <a:gd name="T3" fmla="*/ 635 h 636"/>
                <a:gd name="T4" fmla="*/ 1397 w 1398"/>
                <a:gd name="T5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2521" name="Group 105">
              <a:extLst>
                <a:ext uri="{FF2B5EF4-FFF2-40B4-BE49-F238E27FC236}">
                  <a16:creationId xmlns:a16="http://schemas.microsoft.com/office/drawing/2014/main" id="{21CE29E5-3310-61E3-AF94-986214B44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3696"/>
              <a:ext cx="955" cy="296"/>
              <a:chOff x="612" y="3696"/>
              <a:chExt cx="955" cy="296"/>
            </a:xfrm>
          </p:grpSpPr>
          <p:sp>
            <p:nvSpPr>
              <p:cNvPr id="572473" name="Freeform 57">
                <a:extLst>
                  <a:ext uri="{FF2B5EF4-FFF2-40B4-BE49-F238E27FC236}">
                    <a16:creationId xmlns:a16="http://schemas.microsoft.com/office/drawing/2014/main" id="{5FA62D8D-330E-7237-E440-324C8BE63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" y="3757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76" name="Freeform 60">
                <a:extLst>
                  <a:ext uri="{FF2B5EF4-FFF2-40B4-BE49-F238E27FC236}">
                    <a16:creationId xmlns:a16="http://schemas.microsoft.com/office/drawing/2014/main" id="{B8C71004-D4EB-15F9-76C5-E55F90331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" y="3696"/>
                <a:ext cx="75" cy="48"/>
              </a:xfrm>
              <a:custGeom>
                <a:avLst/>
                <a:gdLst>
                  <a:gd name="T0" fmla="*/ 74 w 75"/>
                  <a:gd name="T1" fmla="*/ 33 h 48"/>
                  <a:gd name="T2" fmla="*/ 0 w 75"/>
                  <a:gd name="T3" fmla="*/ 47 h 48"/>
                  <a:gd name="T4" fmla="*/ 59 w 75"/>
                  <a:gd name="T5" fmla="*/ 0 h 48"/>
                  <a:gd name="T6" fmla="*/ 74 w 75"/>
                  <a:gd name="T7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48">
                    <a:moveTo>
                      <a:pt x="74" y="33"/>
                    </a:moveTo>
                    <a:lnTo>
                      <a:pt x="0" y="47"/>
                    </a:lnTo>
                    <a:lnTo>
                      <a:pt x="59" y="0"/>
                    </a:lnTo>
                    <a:lnTo>
                      <a:pt x="74" y="3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78" name="Freeform 62">
                <a:extLst>
                  <a:ext uri="{FF2B5EF4-FFF2-40B4-BE49-F238E27FC236}">
                    <a16:creationId xmlns:a16="http://schemas.microsoft.com/office/drawing/2014/main" id="{27819D6A-C9EC-BEA1-EA3A-EC4991A85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" y="3757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79" name="Rectangle 63">
                <a:extLst>
                  <a:ext uri="{FF2B5EF4-FFF2-40B4-BE49-F238E27FC236}">
                    <a16:creationId xmlns:a16="http://schemas.microsoft.com/office/drawing/2014/main" id="{368676BC-056D-4FF9-9711-A5AF670CC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3766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2*</a:t>
                </a:r>
              </a:p>
            </p:txBody>
          </p:sp>
          <p:sp>
            <p:nvSpPr>
              <p:cNvPr id="572486" name="Rectangle 70">
                <a:extLst>
                  <a:ext uri="{FF2B5EF4-FFF2-40B4-BE49-F238E27FC236}">
                    <a16:creationId xmlns:a16="http://schemas.microsoft.com/office/drawing/2014/main" id="{792402DD-3986-86BB-E531-AC9C0131D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3759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3*</a:t>
                </a:r>
              </a:p>
            </p:txBody>
          </p:sp>
          <p:sp>
            <p:nvSpPr>
              <p:cNvPr id="572512" name="Freeform 96">
                <a:extLst>
                  <a:ext uri="{FF2B5EF4-FFF2-40B4-BE49-F238E27FC236}">
                    <a16:creationId xmlns:a16="http://schemas.microsoft.com/office/drawing/2014/main" id="{9716FBFA-E1EC-5CEB-39A6-CCB45566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" y="3754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513" name="Freeform 97">
                <a:extLst>
                  <a:ext uri="{FF2B5EF4-FFF2-40B4-BE49-F238E27FC236}">
                    <a16:creationId xmlns:a16="http://schemas.microsoft.com/office/drawing/2014/main" id="{2968E894-0EB7-D303-C415-4CF8BCBFD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" y="3754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72523" name="Group 107">
            <a:extLst>
              <a:ext uri="{FF2B5EF4-FFF2-40B4-BE49-F238E27FC236}">
                <a16:creationId xmlns:a16="http://schemas.microsoft.com/office/drawing/2014/main" id="{712C2357-7F4F-AF5E-8B90-A90AC940E762}"/>
              </a:ext>
            </a:extLst>
          </p:cNvPr>
          <p:cNvGrpSpPr>
            <a:grpSpLocks/>
          </p:cNvGrpSpPr>
          <p:nvPr/>
        </p:nvGrpSpPr>
        <p:grpSpPr bwMode="auto">
          <a:xfrm>
            <a:off x="2876550" y="4894263"/>
            <a:ext cx="1635125" cy="1438275"/>
            <a:chOff x="1812" y="3083"/>
            <a:chExt cx="1030" cy="906"/>
          </a:xfrm>
        </p:grpSpPr>
        <p:sp>
          <p:nvSpPr>
            <p:cNvPr id="572474" name="Freeform 58">
              <a:extLst>
                <a:ext uri="{FF2B5EF4-FFF2-40B4-BE49-F238E27FC236}">
                  <a16:creationId xmlns:a16="http://schemas.microsoft.com/office/drawing/2014/main" id="{5F131F1B-8E8E-70FA-FB4A-5BC93AC2B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" y="3754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75" name="Freeform 59">
              <a:extLst>
                <a:ext uri="{FF2B5EF4-FFF2-40B4-BE49-F238E27FC236}">
                  <a16:creationId xmlns:a16="http://schemas.microsoft.com/office/drawing/2014/main" id="{DB3CBFF0-260B-76DD-62D9-424D7421C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3754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480" name="Rectangle 64">
              <a:extLst>
                <a:ext uri="{FF2B5EF4-FFF2-40B4-BE49-F238E27FC236}">
                  <a16:creationId xmlns:a16="http://schemas.microsoft.com/office/drawing/2014/main" id="{123E750D-69B6-CCC6-29C6-E7B4D7CE4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3754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72481" name="Rectangle 65">
              <a:extLst>
                <a:ext uri="{FF2B5EF4-FFF2-40B4-BE49-F238E27FC236}">
                  <a16:creationId xmlns:a16="http://schemas.microsoft.com/office/drawing/2014/main" id="{A92F7C3F-8326-E3E4-A6E1-F685D6C4D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3754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72505" name="Line 89">
              <a:extLst>
                <a:ext uri="{FF2B5EF4-FFF2-40B4-BE49-F238E27FC236}">
                  <a16:creationId xmlns:a16="http://schemas.microsoft.com/office/drawing/2014/main" id="{9428B78E-7EBA-6E1B-414C-4D8F86083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0" y="3083"/>
              <a:ext cx="552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72509" name="Group 93">
              <a:extLst>
                <a:ext uri="{FF2B5EF4-FFF2-40B4-BE49-F238E27FC236}">
                  <a16:creationId xmlns:a16="http://schemas.microsoft.com/office/drawing/2014/main" id="{CF28DA13-B665-0B51-8014-1EA3A54C94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3754"/>
              <a:ext cx="235" cy="235"/>
              <a:chOff x="1968" y="912"/>
              <a:chExt cx="235" cy="235"/>
            </a:xfrm>
          </p:grpSpPr>
          <p:sp>
            <p:nvSpPr>
              <p:cNvPr id="572510" name="Freeform 94">
                <a:extLst>
                  <a:ext uri="{FF2B5EF4-FFF2-40B4-BE49-F238E27FC236}">
                    <a16:creationId xmlns:a16="http://schemas.microsoft.com/office/drawing/2014/main" id="{BAC45C60-1AC4-91BB-1863-8C8988B07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912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511" name="Rectangle 95">
                <a:extLst>
                  <a:ext uri="{FF2B5EF4-FFF2-40B4-BE49-F238E27FC236}">
                    <a16:creationId xmlns:a16="http://schemas.microsoft.com/office/drawing/2014/main" id="{A99C0943-9638-BFA2-F86B-092D8ACB9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91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8*</a:t>
                </a:r>
              </a:p>
            </p:txBody>
          </p:sp>
        </p:grpSp>
        <p:sp>
          <p:nvSpPr>
            <p:cNvPr id="572514" name="Freeform 98">
              <a:extLst>
                <a:ext uri="{FF2B5EF4-FFF2-40B4-BE49-F238E27FC236}">
                  <a16:creationId xmlns:a16="http://schemas.microsoft.com/office/drawing/2014/main" id="{44AABD79-323C-9EC7-A797-A64272B79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3754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2517" name="Text Box 101">
            <a:extLst>
              <a:ext uri="{FF2B5EF4-FFF2-40B4-BE49-F238E27FC236}">
                <a16:creationId xmlns:a16="http://schemas.microsoft.com/office/drawing/2014/main" id="{6B5D84E7-BCFE-491F-FA18-A93D9704E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581525"/>
            <a:ext cx="288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5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sp>
        <p:nvSpPr>
          <p:cNvPr id="572518" name="Text Box 102">
            <a:extLst>
              <a:ext uri="{FF2B5EF4-FFF2-40B4-BE49-F238E27FC236}">
                <a16:creationId xmlns:a16="http://schemas.microsoft.com/office/drawing/2014/main" id="{C3CEA516-0FC3-2590-906E-024F21A9C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81525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13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sp>
        <p:nvSpPr>
          <p:cNvPr id="572519" name="Text Box 103">
            <a:extLst>
              <a:ext uri="{FF2B5EF4-FFF2-40B4-BE49-F238E27FC236}">
                <a16:creationId xmlns:a16="http://schemas.microsoft.com/office/drawing/2014/main" id="{2EA61BA8-EC1D-DD5E-4449-016CF13EA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581525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17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sp>
        <p:nvSpPr>
          <p:cNvPr id="572520" name="Text Box 104">
            <a:extLst>
              <a:ext uri="{FF2B5EF4-FFF2-40B4-BE49-F238E27FC236}">
                <a16:creationId xmlns:a16="http://schemas.microsoft.com/office/drawing/2014/main" id="{10F1F082-6E99-C5D8-96BA-402832ACF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581525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24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grpSp>
        <p:nvGrpSpPr>
          <p:cNvPr id="572527" name="Group 111">
            <a:extLst>
              <a:ext uri="{FF2B5EF4-FFF2-40B4-BE49-F238E27FC236}">
                <a16:creationId xmlns:a16="http://schemas.microsoft.com/office/drawing/2014/main" id="{AFED3AB4-547C-E7F6-2241-B91C5594A1D0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4868863"/>
            <a:ext cx="1479550" cy="1465262"/>
            <a:chOff x="3878" y="3067"/>
            <a:chExt cx="932" cy="923"/>
          </a:xfrm>
        </p:grpSpPr>
        <p:sp>
          <p:nvSpPr>
            <p:cNvPr id="572483" name="Freeform 67">
              <a:extLst>
                <a:ext uri="{FF2B5EF4-FFF2-40B4-BE49-F238E27FC236}">
                  <a16:creationId xmlns:a16="http://schemas.microsoft.com/office/drawing/2014/main" id="{5DEC61A6-9A09-465E-7C19-2D1B11E6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3755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507" name="Line 91">
              <a:extLst>
                <a:ext uri="{FF2B5EF4-FFF2-40B4-BE49-F238E27FC236}">
                  <a16:creationId xmlns:a16="http://schemas.microsoft.com/office/drawing/2014/main" id="{09D4452D-B143-440C-7D04-451EA1642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2" y="389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2526" name="Line 110">
              <a:extLst>
                <a:ext uri="{FF2B5EF4-FFF2-40B4-BE49-F238E27FC236}">
                  <a16:creationId xmlns:a16="http://schemas.microsoft.com/office/drawing/2014/main" id="{DD670DC0-C9B2-61E7-B4E2-B3A90A337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067"/>
              <a:ext cx="68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517" grpId="0"/>
      <p:bldP spid="572518" grpId="0"/>
      <p:bldP spid="572519" grpId="0"/>
      <p:bldP spid="5725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5969B44-8425-2336-8B57-E1651FA0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80EA08E-A3D8-FAC6-A603-348D8590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745A-71EE-0A49-A318-00B6AB822553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573442" name="Rectangle 2">
            <a:extLst>
              <a:ext uri="{FF2B5EF4-FFF2-40B4-BE49-F238E27FC236}">
                <a16:creationId xmlns:a16="http://schemas.microsoft.com/office/drawing/2014/main" id="{E051CC2A-898E-AB74-01AA-EA0552B59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Example 2: Inserting 16*, 8* into Example B+ tree</a:t>
            </a:r>
            <a:endParaRPr lang="en-US" altLang="zh-CN" sz="4000"/>
          </a:p>
        </p:txBody>
      </p:sp>
      <p:sp>
        <p:nvSpPr>
          <p:cNvPr id="573443" name="Freeform 3">
            <a:extLst>
              <a:ext uri="{FF2B5EF4-FFF2-40B4-BE49-F238E27FC236}">
                <a16:creationId xmlns:a16="http://schemas.microsoft.com/office/drawing/2014/main" id="{774A7889-4DEA-11F0-0E75-8F455E557BF0}"/>
              </a:ext>
            </a:extLst>
          </p:cNvPr>
          <p:cNvSpPr>
            <a:spLocks/>
          </p:cNvSpPr>
          <p:nvPr/>
        </p:nvSpPr>
        <p:spPr bwMode="auto">
          <a:xfrm>
            <a:off x="3362325" y="1866900"/>
            <a:ext cx="557213" cy="465138"/>
          </a:xfrm>
          <a:custGeom>
            <a:avLst/>
            <a:gdLst>
              <a:gd name="T0" fmla="*/ 0 w 351"/>
              <a:gd name="T1" fmla="*/ 292 h 293"/>
              <a:gd name="T2" fmla="*/ 0 w 351"/>
              <a:gd name="T3" fmla="*/ 0 h 293"/>
              <a:gd name="T4" fmla="*/ 350 w 351"/>
              <a:gd name="T5" fmla="*/ 0 h 293"/>
              <a:gd name="T6" fmla="*/ 350 w 351"/>
              <a:gd name="T7" fmla="*/ 292 h 293"/>
              <a:gd name="T8" fmla="*/ 0 w 351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44" name="Freeform 4">
            <a:extLst>
              <a:ext uri="{FF2B5EF4-FFF2-40B4-BE49-F238E27FC236}">
                <a16:creationId xmlns:a16="http://schemas.microsoft.com/office/drawing/2014/main" id="{92EF3157-C4E2-332A-6F43-7A7FA2A10DAE}"/>
              </a:ext>
            </a:extLst>
          </p:cNvPr>
          <p:cNvSpPr>
            <a:spLocks/>
          </p:cNvSpPr>
          <p:nvPr/>
        </p:nvSpPr>
        <p:spPr bwMode="auto">
          <a:xfrm>
            <a:off x="3455988" y="1866900"/>
            <a:ext cx="1587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45" name="Freeform 5">
            <a:extLst>
              <a:ext uri="{FF2B5EF4-FFF2-40B4-BE49-F238E27FC236}">
                <a16:creationId xmlns:a16="http://schemas.microsoft.com/office/drawing/2014/main" id="{407B6BFF-4264-E311-FCE1-465C93525E61}"/>
              </a:ext>
            </a:extLst>
          </p:cNvPr>
          <p:cNvSpPr>
            <a:spLocks/>
          </p:cNvSpPr>
          <p:nvPr/>
        </p:nvSpPr>
        <p:spPr bwMode="auto">
          <a:xfrm>
            <a:off x="3917950" y="1866900"/>
            <a:ext cx="560388" cy="465138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46" name="Freeform 6">
            <a:extLst>
              <a:ext uri="{FF2B5EF4-FFF2-40B4-BE49-F238E27FC236}">
                <a16:creationId xmlns:a16="http://schemas.microsoft.com/office/drawing/2014/main" id="{8293B371-CB9A-47DD-B58D-88296A5EA2B4}"/>
              </a:ext>
            </a:extLst>
          </p:cNvPr>
          <p:cNvSpPr>
            <a:spLocks/>
          </p:cNvSpPr>
          <p:nvPr/>
        </p:nvSpPr>
        <p:spPr bwMode="auto">
          <a:xfrm>
            <a:off x="4013200" y="1866900"/>
            <a:ext cx="1588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47" name="Freeform 7">
            <a:extLst>
              <a:ext uri="{FF2B5EF4-FFF2-40B4-BE49-F238E27FC236}">
                <a16:creationId xmlns:a16="http://schemas.microsoft.com/office/drawing/2014/main" id="{A8F58494-A6B0-61D1-88B3-797113457894}"/>
              </a:ext>
            </a:extLst>
          </p:cNvPr>
          <p:cNvSpPr>
            <a:spLocks/>
          </p:cNvSpPr>
          <p:nvPr/>
        </p:nvSpPr>
        <p:spPr bwMode="auto">
          <a:xfrm>
            <a:off x="4476750" y="1866900"/>
            <a:ext cx="558800" cy="465138"/>
          </a:xfrm>
          <a:custGeom>
            <a:avLst/>
            <a:gdLst>
              <a:gd name="T0" fmla="*/ 0 w 352"/>
              <a:gd name="T1" fmla="*/ 292 h 293"/>
              <a:gd name="T2" fmla="*/ 0 w 352"/>
              <a:gd name="T3" fmla="*/ 0 h 293"/>
              <a:gd name="T4" fmla="*/ 351 w 352"/>
              <a:gd name="T5" fmla="*/ 0 h 293"/>
              <a:gd name="T6" fmla="*/ 351 w 352"/>
              <a:gd name="T7" fmla="*/ 292 h 293"/>
              <a:gd name="T8" fmla="*/ 0 w 352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48" name="Freeform 8">
            <a:extLst>
              <a:ext uri="{FF2B5EF4-FFF2-40B4-BE49-F238E27FC236}">
                <a16:creationId xmlns:a16="http://schemas.microsoft.com/office/drawing/2014/main" id="{0AAE576B-11F5-C08B-E986-98AF47F029D6}"/>
              </a:ext>
            </a:extLst>
          </p:cNvPr>
          <p:cNvSpPr>
            <a:spLocks/>
          </p:cNvSpPr>
          <p:nvPr/>
        </p:nvSpPr>
        <p:spPr bwMode="auto">
          <a:xfrm>
            <a:off x="4570413" y="1866900"/>
            <a:ext cx="1587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49" name="Freeform 9">
            <a:extLst>
              <a:ext uri="{FF2B5EF4-FFF2-40B4-BE49-F238E27FC236}">
                <a16:creationId xmlns:a16="http://schemas.microsoft.com/office/drawing/2014/main" id="{A91B1DE9-7A64-2DC5-F8B8-A0F9BB25C8CC}"/>
              </a:ext>
            </a:extLst>
          </p:cNvPr>
          <p:cNvSpPr>
            <a:spLocks/>
          </p:cNvSpPr>
          <p:nvPr/>
        </p:nvSpPr>
        <p:spPr bwMode="auto">
          <a:xfrm>
            <a:off x="5033963" y="1866900"/>
            <a:ext cx="560387" cy="465138"/>
          </a:xfrm>
          <a:custGeom>
            <a:avLst/>
            <a:gdLst>
              <a:gd name="T0" fmla="*/ 0 w 353"/>
              <a:gd name="T1" fmla="*/ 292 h 293"/>
              <a:gd name="T2" fmla="*/ 0 w 353"/>
              <a:gd name="T3" fmla="*/ 0 h 293"/>
              <a:gd name="T4" fmla="*/ 352 w 353"/>
              <a:gd name="T5" fmla="*/ 0 h 293"/>
              <a:gd name="T6" fmla="*/ 352 w 353"/>
              <a:gd name="T7" fmla="*/ 292 h 293"/>
              <a:gd name="T8" fmla="*/ 0 w 353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50" name="Freeform 10">
            <a:extLst>
              <a:ext uri="{FF2B5EF4-FFF2-40B4-BE49-F238E27FC236}">
                <a16:creationId xmlns:a16="http://schemas.microsoft.com/office/drawing/2014/main" id="{849307D1-A822-BFDD-9392-E48F0BE73E81}"/>
              </a:ext>
            </a:extLst>
          </p:cNvPr>
          <p:cNvSpPr>
            <a:spLocks/>
          </p:cNvSpPr>
          <p:nvPr/>
        </p:nvSpPr>
        <p:spPr bwMode="auto">
          <a:xfrm>
            <a:off x="5126038" y="1866900"/>
            <a:ext cx="1587" cy="465138"/>
          </a:xfrm>
          <a:custGeom>
            <a:avLst/>
            <a:gdLst>
              <a:gd name="T0" fmla="*/ 0 w 1"/>
              <a:gd name="T1" fmla="*/ 0 h 293"/>
              <a:gd name="T2" fmla="*/ 0 w 1"/>
              <a:gd name="T3" fmla="*/ 292 h 293"/>
              <a:gd name="T4" fmla="*/ 0 w 1"/>
              <a:gd name="T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51" name="Freeform 11">
            <a:extLst>
              <a:ext uri="{FF2B5EF4-FFF2-40B4-BE49-F238E27FC236}">
                <a16:creationId xmlns:a16="http://schemas.microsoft.com/office/drawing/2014/main" id="{45AECA5B-0218-71F7-BBCA-8818989B32AB}"/>
              </a:ext>
            </a:extLst>
          </p:cNvPr>
          <p:cNvSpPr>
            <a:spLocks/>
          </p:cNvSpPr>
          <p:nvPr/>
        </p:nvSpPr>
        <p:spPr bwMode="auto">
          <a:xfrm>
            <a:off x="5592763" y="1866900"/>
            <a:ext cx="93662" cy="465138"/>
          </a:xfrm>
          <a:custGeom>
            <a:avLst/>
            <a:gdLst>
              <a:gd name="T0" fmla="*/ 0 w 59"/>
              <a:gd name="T1" fmla="*/ 292 h 293"/>
              <a:gd name="T2" fmla="*/ 0 w 59"/>
              <a:gd name="T3" fmla="*/ 0 h 293"/>
              <a:gd name="T4" fmla="*/ 58 w 59"/>
              <a:gd name="T5" fmla="*/ 0 h 293"/>
              <a:gd name="T6" fmla="*/ 58 w 59"/>
              <a:gd name="T7" fmla="*/ 292 h 293"/>
              <a:gd name="T8" fmla="*/ 0 w 5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52" name="Freeform 12">
            <a:extLst>
              <a:ext uri="{FF2B5EF4-FFF2-40B4-BE49-F238E27FC236}">
                <a16:creationId xmlns:a16="http://schemas.microsoft.com/office/drawing/2014/main" id="{520284B0-0478-7B7C-5C77-DD2C0F27A777}"/>
              </a:ext>
            </a:extLst>
          </p:cNvPr>
          <p:cNvSpPr>
            <a:spLocks/>
          </p:cNvSpPr>
          <p:nvPr/>
        </p:nvSpPr>
        <p:spPr bwMode="auto">
          <a:xfrm>
            <a:off x="436563" y="3302000"/>
            <a:ext cx="373062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53" name="Freeform 13">
            <a:extLst>
              <a:ext uri="{FF2B5EF4-FFF2-40B4-BE49-F238E27FC236}">
                <a16:creationId xmlns:a16="http://schemas.microsoft.com/office/drawing/2014/main" id="{F9B9251B-4854-B760-846A-0D52CB224386}"/>
              </a:ext>
            </a:extLst>
          </p:cNvPr>
          <p:cNvSpPr>
            <a:spLocks/>
          </p:cNvSpPr>
          <p:nvPr/>
        </p:nvSpPr>
        <p:spPr bwMode="auto">
          <a:xfrm>
            <a:off x="1190625" y="2271713"/>
            <a:ext cx="2219325" cy="1009650"/>
          </a:xfrm>
          <a:custGeom>
            <a:avLst/>
            <a:gdLst>
              <a:gd name="T0" fmla="*/ 1397 w 1398"/>
              <a:gd name="T1" fmla="*/ 0 h 636"/>
              <a:gd name="T2" fmla="*/ 0 w 1398"/>
              <a:gd name="T3" fmla="*/ 635 h 636"/>
              <a:gd name="T4" fmla="*/ 1397 w 1398"/>
              <a:gd name="T5" fmla="*/ 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8" h="636">
                <a:moveTo>
                  <a:pt x="1397" y="0"/>
                </a:moveTo>
                <a:lnTo>
                  <a:pt x="0" y="635"/>
                </a:lnTo>
                <a:lnTo>
                  <a:pt x="139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54" name="Freeform 14">
            <a:extLst>
              <a:ext uri="{FF2B5EF4-FFF2-40B4-BE49-F238E27FC236}">
                <a16:creationId xmlns:a16="http://schemas.microsoft.com/office/drawing/2014/main" id="{7D320F25-D4DD-E5B0-B5BF-8C3C2861BA22}"/>
              </a:ext>
            </a:extLst>
          </p:cNvPr>
          <p:cNvSpPr>
            <a:spLocks/>
          </p:cNvSpPr>
          <p:nvPr/>
        </p:nvSpPr>
        <p:spPr bwMode="auto">
          <a:xfrm>
            <a:off x="1190625" y="3205163"/>
            <a:ext cx="119063" cy="76200"/>
          </a:xfrm>
          <a:custGeom>
            <a:avLst/>
            <a:gdLst>
              <a:gd name="T0" fmla="*/ 74 w 75"/>
              <a:gd name="T1" fmla="*/ 33 h 48"/>
              <a:gd name="T2" fmla="*/ 0 w 75"/>
              <a:gd name="T3" fmla="*/ 47 h 48"/>
              <a:gd name="T4" fmla="*/ 59 w 75"/>
              <a:gd name="T5" fmla="*/ 0 h 48"/>
              <a:gd name="T6" fmla="*/ 74 w 75"/>
              <a:gd name="T7" fmla="*/ 3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" h="48">
                <a:moveTo>
                  <a:pt x="74" y="33"/>
                </a:moveTo>
                <a:lnTo>
                  <a:pt x="0" y="47"/>
                </a:lnTo>
                <a:lnTo>
                  <a:pt x="59" y="0"/>
                </a:lnTo>
                <a:lnTo>
                  <a:pt x="74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55" name="Freeform 15">
            <a:extLst>
              <a:ext uri="{FF2B5EF4-FFF2-40B4-BE49-F238E27FC236}">
                <a16:creationId xmlns:a16="http://schemas.microsoft.com/office/drawing/2014/main" id="{D93F0EBF-23C2-951F-A6C8-D695EC9935AD}"/>
              </a:ext>
            </a:extLst>
          </p:cNvPr>
          <p:cNvSpPr>
            <a:spLocks/>
          </p:cNvSpPr>
          <p:nvPr/>
        </p:nvSpPr>
        <p:spPr bwMode="auto">
          <a:xfrm>
            <a:off x="5638800" y="2259013"/>
            <a:ext cx="2219325" cy="1011237"/>
          </a:xfrm>
          <a:custGeom>
            <a:avLst/>
            <a:gdLst>
              <a:gd name="T0" fmla="*/ 0 w 1398"/>
              <a:gd name="T1" fmla="*/ 0 h 637"/>
              <a:gd name="T2" fmla="*/ 1397 w 1398"/>
              <a:gd name="T3" fmla="*/ 636 h 637"/>
              <a:gd name="T4" fmla="*/ 0 w 1398"/>
              <a:gd name="T5" fmla="*/ 0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8" h="637">
                <a:moveTo>
                  <a:pt x="0" y="0"/>
                </a:moveTo>
                <a:lnTo>
                  <a:pt x="1397" y="63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56" name="Freeform 16">
            <a:extLst>
              <a:ext uri="{FF2B5EF4-FFF2-40B4-BE49-F238E27FC236}">
                <a16:creationId xmlns:a16="http://schemas.microsoft.com/office/drawing/2014/main" id="{847588BB-986A-03E5-C428-DFDBACA14A9A}"/>
              </a:ext>
            </a:extLst>
          </p:cNvPr>
          <p:cNvSpPr>
            <a:spLocks/>
          </p:cNvSpPr>
          <p:nvPr/>
        </p:nvSpPr>
        <p:spPr bwMode="auto">
          <a:xfrm>
            <a:off x="7739063" y="3192463"/>
            <a:ext cx="119062" cy="77787"/>
          </a:xfrm>
          <a:custGeom>
            <a:avLst/>
            <a:gdLst>
              <a:gd name="T0" fmla="*/ 15 w 75"/>
              <a:gd name="T1" fmla="*/ 0 h 49"/>
              <a:gd name="T2" fmla="*/ 74 w 75"/>
              <a:gd name="T3" fmla="*/ 48 h 49"/>
              <a:gd name="T4" fmla="*/ 0 w 75"/>
              <a:gd name="T5" fmla="*/ 34 h 49"/>
              <a:gd name="T6" fmla="*/ 15 w 75"/>
              <a:gd name="T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" h="49">
                <a:moveTo>
                  <a:pt x="15" y="0"/>
                </a:moveTo>
                <a:lnTo>
                  <a:pt x="74" y="48"/>
                </a:lnTo>
                <a:lnTo>
                  <a:pt x="0" y="34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57" name="Rectangle 17">
            <a:extLst>
              <a:ext uri="{FF2B5EF4-FFF2-40B4-BE49-F238E27FC236}">
                <a16:creationId xmlns:a16="http://schemas.microsoft.com/office/drawing/2014/main" id="{593E2F58-6E9C-9F60-555E-6D49C1484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1773238"/>
            <a:ext cx="5857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573458" name="Rectangle 18">
            <a:extLst>
              <a:ext uri="{FF2B5EF4-FFF2-40B4-BE49-F238E27FC236}">
                <a16:creationId xmlns:a16="http://schemas.microsoft.com/office/drawing/2014/main" id="{91D086F3-D6EE-3C37-A04C-68576C768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1938338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573459" name="Rectangle 19">
            <a:extLst>
              <a:ext uri="{FF2B5EF4-FFF2-40B4-BE49-F238E27FC236}">
                <a16:creationId xmlns:a16="http://schemas.microsoft.com/office/drawing/2014/main" id="{3F70162D-71F3-95AA-9C43-90CE5B077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1938338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573460" name="Rectangle 20">
            <a:extLst>
              <a:ext uri="{FF2B5EF4-FFF2-40B4-BE49-F238E27FC236}">
                <a16:creationId xmlns:a16="http://schemas.microsoft.com/office/drawing/2014/main" id="{9A5539E3-A2E6-5F50-409B-0EC8FC565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1927225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573461" name="Rectangle 21">
            <a:extLst>
              <a:ext uri="{FF2B5EF4-FFF2-40B4-BE49-F238E27FC236}">
                <a16:creationId xmlns:a16="http://schemas.microsoft.com/office/drawing/2014/main" id="{6032E345-8414-3558-03E1-421BDCBB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1938338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73462" name="Freeform 22">
            <a:extLst>
              <a:ext uri="{FF2B5EF4-FFF2-40B4-BE49-F238E27FC236}">
                <a16:creationId xmlns:a16="http://schemas.microsoft.com/office/drawing/2014/main" id="{388EAD5F-7522-7788-47F0-D47DC990D140}"/>
              </a:ext>
            </a:extLst>
          </p:cNvPr>
          <p:cNvSpPr>
            <a:spLocks/>
          </p:cNvSpPr>
          <p:nvPr/>
        </p:nvSpPr>
        <p:spPr bwMode="auto">
          <a:xfrm>
            <a:off x="5348288" y="3298825"/>
            <a:ext cx="609600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63" name="Freeform 23">
            <a:extLst>
              <a:ext uri="{FF2B5EF4-FFF2-40B4-BE49-F238E27FC236}">
                <a16:creationId xmlns:a16="http://schemas.microsoft.com/office/drawing/2014/main" id="{A8FC7932-D3D9-78FC-9110-1B8C1AF75AE9}"/>
              </a:ext>
            </a:extLst>
          </p:cNvPr>
          <p:cNvSpPr>
            <a:spLocks/>
          </p:cNvSpPr>
          <p:nvPr/>
        </p:nvSpPr>
        <p:spPr bwMode="auto">
          <a:xfrm>
            <a:off x="6491288" y="3298825"/>
            <a:ext cx="609600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64" name="Freeform 24">
            <a:extLst>
              <a:ext uri="{FF2B5EF4-FFF2-40B4-BE49-F238E27FC236}">
                <a16:creationId xmlns:a16="http://schemas.microsoft.com/office/drawing/2014/main" id="{D2E5FF7F-D371-375A-7738-7D4445B0D106}"/>
              </a:ext>
            </a:extLst>
          </p:cNvPr>
          <p:cNvSpPr>
            <a:spLocks/>
          </p:cNvSpPr>
          <p:nvPr/>
        </p:nvSpPr>
        <p:spPr bwMode="auto">
          <a:xfrm>
            <a:off x="7558088" y="3298825"/>
            <a:ext cx="677862" cy="373063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65" name="Line 25">
            <a:extLst>
              <a:ext uri="{FF2B5EF4-FFF2-40B4-BE49-F238E27FC236}">
                <a16:creationId xmlns:a16="http://schemas.microsoft.com/office/drawing/2014/main" id="{7404CC37-E000-D18D-A664-D6D546ADA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2232025"/>
            <a:ext cx="16764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66" name="Line 26">
            <a:extLst>
              <a:ext uri="{FF2B5EF4-FFF2-40B4-BE49-F238E27FC236}">
                <a16:creationId xmlns:a16="http://schemas.microsoft.com/office/drawing/2014/main" id="{C66B3908-8D85-3DDA-EFAD-4E4B81B43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0088" y="2232025"/>
            <a:ext cx="10668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67" name="Freeform 27">
            <a:extLst>
              <a:ext uri="{FF2B5EF4-FFF2-40B4-BE49-F238E27FC236}">
                <a16:creationId xmlns:a16="http://schemas.microsoft.com/office/drawing/2014/main" id="{6E26DA95-E7B3-56F0-A3F0-031A76BA08DD}"/>
              </a:ext>
            </a:extLst>
          </p:cNvPr>
          <p:cNvSpPr>
            <a:spLocks/>
          </p:cNvSpPr>
          <p:nvPr/>
        </p:nvSpPr>
        <p:spPr bwMode="auto">
          <a:xfrm>
            <a:off x="2914650" y="3298825"/>
            <a:ext cx="1824038" cy="358775"/>
          </a:xfrm>
          <a:custGeom>
            <a:avLst/>
            <a:gdLst>
              <a:gd name="T0" fmla="*/ 0 w 235"/>
              <a:gd name="T1" fmla="*/ 234 h 235"/>
              <a:gd name="T2" fmla="*/ 0 w 235"/>
              <a:gd name="T3" fmla="*/ 0 h 235"/>
              <a:gd name="T4" fmla="*/ 234 w 235"/>
              <a:gd name="T5" fmla="*/ 0 h 235"/>
              <a:gd name="T6" fmla="*/ 234 w 235"/>
              <a:gd name="T7" fmla="*/ 234 h 235"/>
              <a:gd name="T8" fmla="*/ 0 w 235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68" name="Line 28">
            <a:extLst>
              <a:ext uri="{FF2B5EF4-FFF2-40B4-BE49-F238E27FC236}">
                <a16:creationId xmlns:a16="http://schemas.microsoft.com/office/drawing/2014/main" id="{AAD5E0B0-42B8-B083-8162-B700CF2B5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6688" y="2232025"/>
            <a:ext cx="4572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69" name="Line 29">
            <a:extLst>
              <a:ext uri="{FF2B5EF4-FFF2-40B4-BE49-F238E27FC236}">
                <a16:creationId xmlns:a16="http://schemas.microsoft.com/office/drawing/2014/main" id="{00AA2A61-4858-D5E5-2192-340D3551E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35274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70" name="Line 30">
            <a:extLst>
              <a:ext uri="{FF2B5EF4-FFF2-40B4-BE49-F238E27FC236}">
                <a16:creationId xmlns:a16="http://schemas.microsoft.com/office/drawing/2014/main" id="{69D092E3-DBD5-E4E9-68AB-2142F8B2F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688" y="35274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71" name="Line 31">
            <a:extLst>
              <a:ext uri="{FF2B5EF4-FFF2-40B4-BE49-F238E27FC236}">
                <a16:creationId xmlns:a16="http://schemas.microsoft.com/office/drawing/2014/main" id="{54A437D9-2791-5816-5770-1101CA5D7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6888" y="35274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73472" name="Group 32">
            <a:extLst>
              <a:ext uri="{FF2B5EF4-FFF2-40B4-BE49-F238E27FC236}">
                <a16:creationId xmlns:a16="http://schemas.microsoft.com/office/drawing/2014/main" id="{9ACE58C7-F518-1AAE-ED13-A523A28FD57A}"/>
              </a:ext>
            </a:extLst>
          </p:cNvPr>
          <p:cNvGrpSpPr>
            <a:grpSpLocks/>
          </p:cNvGrpSpPr>
          <p:nvPr/>
        </p:nvGrpSpPr>
        <p:grpSpPr bwMode="auto">
          <a:xfrm>
            <a:off x="438150" y="3302000"/>
            <a:ext cx="1485900" cy="373063"/>
            <a:chOff x="193" y="1731"/>
            <a:chExt cx="936" cy="235"/>
          </a:xfrm>
        </p:grpSpPr>
        <p:sp>
          <p:nvSpPr>
            <p:cNvPr id="573473" name="Freeform 33">
              <a:extLst>
                <a:ext uri="{FF2B5EF4-FFF2-40B4-BE49-F238E27FC236}">
                  <a16:creationId xmlns:a16="http://schemas.microsoft.com/office/drawing/2014/main" id="{04186D62-DA8A-7384-614C-AA29C1BA4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" y="173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74" name="Freeform 34">
              <a:extLst>
                <a:ext uri="{FF2B5EF4-FFF2-40B4-BE49-F238E27FC236}">
                  <a16:creationId xmlns:a16="http://schemas.microsoft.com/office/drawing/2014/main" id="{674F59DB-97C4-79C9-9472-C078A9EB4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73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75" name="Freeform 35">
              <a:extLst>
                <a:ext uri="{FF2B5EF4-FFF2-40B4-BE49-F238E27FC236}">
                  <a16:creationId xmlns:a16="http://schemas.microsoft.com/office/drawing/2014/main" id="{6A1A2621-BEE6-5325-2D80-FE546BCEC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" y="1731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76" name="Rectangle 36">
              <a:extLst>
                <a:ext uri="{FF2B5EF4-FFF2-40B4-BE49-F238E27FC236}">
                  <a16:creationId xmlns:a16="http://schemas.microsoft.com/office/drawing/2014/main" id="{03538CCD-0A3A-B27E-19E4-8D39B73E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" y="1740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73477" name="Rectangle 37">
              <a:extLst>
                <a:ext uri="{FF2B5EF4-FFF2-40B4-BE49-F238E27FC236}">
                  <a16:creationId xmlns:a16="http://schemas.microsoft.com/office/drawing/2014/main" id="{5EAB48B6-9AD7-1CA3-8C1C-91D9E3143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1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73478" name="Rectangle 38">
              <a:extLst>
                <a:ext uri="{FF2B5EF4-FFF2-40B4-BE49-F238E27FC236}">
                  <a16:creationId xmlns:a16="http://schemas.microsoft.com/office/drawing/2014/main" id="{7188B24A-7F66-A5F1-6F39-5E678C27F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1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73479" name="Rectangle 39">
              <a:extLst>
                <a:ext uri="{FF2B5EF4-FFF2-40B4-BE49-F238E27FC236}">
                  <a16:creationId xmlns:a16="http://schemas.microsoft.com/office/drawing/2014/main" id="{4D74D6FA-528A-9387-50E7-F11758893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740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</p:grpSp>
      <p:grpSp>
        <p:nvGrpSpPr>
          <p:cNvPr id="573480" name="Group 40">
            <a:extLst>
              <a:ext uri="{FF2B5EF4-FFF2-40B4-BE49-F238E27FC236}">
                <a16:creationId xmlns:a16="http://schemas.microsoft.com/office/drawing/2014/main" id="{4D33CC4F-3F4A-F5E4-61F1-4A035BDDD432}"/>
              </a:ext>
            </a:extLst>
          </p:cNvPr>
          <p:cNvGrpSpPr>
            <a:grpSpLocks/>
          </p:cNvGrpSpPr>
          <p:nvPr/>
        </p:nvGrpSpPr>
        <p:grpSpPr bwMode="auto">
          <a:xfrm>
            <a:off x="1933575" y="3297238"/>
            <a:ext cx="373063" cy="373062"/>
            <a:chOff x="1968" y="912"/>
            <a:chExt cx="235" cy="235"/>
          </a:xfrm>
        </p:grpSpPr>
        <p:sp>
          <p:nvSpPr>
            <p:cNvPr id="573481" name="Freeform 41">
              <a:extLst>
                <a:ext uri="{FF2B5EF4-FFF2-40B4-BE49-F238E27FC236}">
                  <a16:creationId xmlns:a16="http://schemas.microsoft.com/office/drawing/2014/main" id="{3BAEEF60-5750-2C1B-0285-D868405C4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9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solidFill>
              <a:srgbClr val="FF99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82" name="Rectangle 42">
              <a:extLst>
                <a:ext uri="{FF2B5EF4-FFF2-40B4-BE49-F238E27FC236}">
                  <a16:creationId xmlns:a16="http://schemas.microsoft.com/office/drawing/2014/main" id="{6C009192-5EF2-079E-588D-65B8377B6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912"/>
              <a:ext cx="212" cy="18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</p:grpSp>
      <p:sp>
        <p:nvSpPr>
          <p:cNvPr id="573483" name="Rectangle 43">
            <a:extLst>
              <a:ext uri="{FF2B5EF4-FFF2-40B4-BE49-F238E27FC236}">
                <a16:creationId xmlns:a16="http://schemas.microsoft.com/office/drawing/2014/main" id="{D76EFB0E-AF12-A582-8A40-B0375948C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6500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4" name="Rectangle 44">
            <a:extLst>
              <a:ext uri="{FF2B5EF4-FFF2-40B4-BE49-F238E27FC236}">
                <a16:creationId xmlns:a16="http://schemas.microsoft.com/office/drawing/2014/main" id="{B53AF0B8-58E7-8378-DCF4-5AC1FDF4C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65008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5" name="Line 45">
            <a:extLst>
              <a:ext uri="{FF2B5EF4-FFF2-40B4-BE49-F238E27FC236}">
                <a16:creationId xmlns:a16="http://schemas.microsoft.com/office/drawing/2014/main" id="{7307B7C7-48D7-2E3B-A382-5E73C8351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563" y="1925638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73550" name="Group 110">
            <a:extLst>
              <a:ext uri="{FF2B5EF4-FFF2-40B4-BE49-F238E27FC236}">
                <a16:creationId xmlns:a16="http://schemas.microsoft.com/office/drawing/2014/main" id="{7C8DBC80-6B6E-8F68-3A87-7D6FD32AE6B8}"/>
              </a:ext>
            </a:extLst>
          </p:cNvPr>
          <p:cNvGrpSpPr>
            <a:grpSpLocks/>
          </p:cNvGrpSpPr>
          <p:nvPr/>
        </p:nvGrpSpPr>
        <p:grpSpPr bwMode="auto">
          <a:xfrm>
            <a:off x="588963" y="4137025"/>
            <a:ext cx="7799387" cy="2133600"/>
            <a:chOff x="371" y="2606"/>
            <a:chExt cx="4913" cy="1344"/>
          </a:xfrm>
        </p:grpSpPr>
        <p:sp>
          <p:nvSpPr>
            <p:cNvPr id="573487" name="Rectangle 47">
              <a:extLst>
                <a:ext uri="{FF2B5EF4-FFF2-40B4-BE49-F238E27FC236}">
                  <a16:creationId xmlns:a16="http://schemas.microsoft.com/office/drawing/2014/main" id="{990D68FE-B4B8-724C-1F9F-FB421D6E7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2606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488" name="Freeform 48">
              <a:extLst>
                <a:ext uri="{FF2B5EF4-FFF2-40B4-BE49-F238E27FC236}">
                  <a16:creationId xmlns:a16="http://schemas.microsoft.com/office/drawing/2014/main" id="{887C03C6-EA90-A5FB-8216-106A27A92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2808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89" name="Freeform 49">
              <a:extLst>
                <a:ext uri="{FF2B5EF4-FFF2-40B4-BE49-F238E27FC236}">
                  <a16:creationId xmlns:a16="http://schemas.microsoft.com/office/drawing/2014/main" id="{A5EBD38C-E4D8-A900-5CFA-85DBD4AD5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" y="2808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90" name="Freeform 50">
              <a:extLst>
                <a:ext uri="{FF2B5EF4-FFF2-40B4-BE49-F238E27FC236}">
                  <a16:creationId xmlns:a16="http://schemas.microsoft.com/office/drawing/2014/main" id="{E2336A7A-78E2-6EDA-A02B-CE8740175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" y="37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91" name="Freeform 51">
              <a:extLst>
                <a:ext uri="{FF2B5EF4-FFF2-40B4-BE49-F238E27FC236}">
                  <a16:creationId xmlns:a16="http://schemas.microsoft.com/office/drawing/2014/main" id="{50E9B4A4-7180-3479-FD02-568D9031E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92" name="Freeform 52">
              <a:extLst>
                <a:ext uri="{FF2B5EF4-FFF2-40B4-BE49-F238E27FC236}">
                  <a16:creationId xmlns:a16="http://schemas.microsoft.com/office/drawing/2014/main" id="{665C2859-A25D-2BD8-73BC-A20A2A617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93" name="Freeform 53">
              <a:extLst>
                <a:ext uri="{FF2B5EF4-FFF2-40B4-BE49-F238E27FC236}">
                  <a16:creationId xmlns:a16="http://schemas.microsoft.com/office/drawing/2014/main" id="{79AC7638-024F-2EBF-E89D-59EAC850A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" y="3651"/>
              <a:ext cx="75" cy="48"/>
            </a:xfrm>
            <a:custGeom>
              <a:avLst/>
              <a:gdLst>
                <a:gd name="T0" fmla="*/ 74 w 75"/>
                <a:gd name="T1" fmla="*/ 33 h 48"/>
                <a:gd name="T2" fmla="*/ 0 w 75"/>
                <a:gd name="T3" fmla="*/ 47 h 48"/>
                <a:gd name="T4" fmla="*/ 59 w 75"/>
                <a:gd name="T5" fmla="*/ 0 h 48"/>
                <a:gd name="T6" fmla="*/ 74 w 75"/>
                <a:gd name="T7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94" name="Freeform 54">
              <a:extLst>
                <a:ext uri="{FF2B5EF4-FFF2-40B4-BE49-F238E27FC236}">
                  <a16:creationId xmlns:a16="http://schemas.microsoft.com/office/drawing/2014/main" id="{C966A7A9-9DAF-9DB4-4B20-DB684E680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1" y="3643"/>
              <a:ext cx="75" cy="49"/>
            </a:xfrm>
            <a:custGeom>
              <a:avLst/>
              <a:gdLst>
                <a:gd name="T0" fmla="*/ 15 w 75"/>
                <a:gd name="T1" fmla="*/ 0 h 49"/>
                <a:gd name="T2" fmla="*/ 74 w 75"/>
                <a:gd name="T3" fmla="*/ 48 h 49"/>
                <a:gd name="T4" fmla="*/ 0 w 75"/>
                <a:gd name="T5" fmla="*/ 34 h 49"/>
                <a:gd name="T6" fmla="*/ 15 w 75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95" name="Line 55">
              <a:extLst>
                <a:ext uri="{FF2B5EF4-FFF2-40B4-BE49-F238E27FC236}">
                  <a16:creationId xmlns:a16="http://schemas.microsoft.com/office/drawing/2014/main" id="{70E3F698-FD36-3124-1273-56CE44988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395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73497" name="Group 57">
              <a:extLst>
                <a:ext uri="{FF2B5EF4-FFF2-40B4-BE49-F238E27FC236}">
                  <a16:creationId xmlns:a16="http://schemas.microsoft.com/office/drawing/2014/main" id="{9C6A5947-E8BB-8815-9008-7EC1204CD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2808"/>
              <a:ext cx="4912" cy="1139"/>
              <a:chOff x="289" y="2459"/>
              <a:chExt cx="4912" cy="1139"/>
            </a:xfrm>
          </p:grpSpPr>
          <p:sp>
            <p:nvSpPr>
              <p:cNvPr id="573498" name="Freeform 58">
                <a:extLst>
                  <a:ext uri="{FF2B5EF4-FFF2-40B4-BE49-F238E27FC236}">
                    <a16:creationId xmlns:a16="http://schemas.microsoft.com/office/drawing/2014/main" id="{26E0859F-F86C-7A41-FABC-E4207F098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" y="3363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99" name="Rectangle 59">
                <a:extLst>
                  <a:ext uri="{FF2B5EF4-FFF2-40B4-BE49-F238E27FC236}">
                    <a16:creationId xmlns:a16="http://schemas.microsoft.com/office/drawing/2014/main" id="{7EB2415F-2F7D-C243-CBB2-544CBE921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" y="337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2*</a:t>
                </a:r>
              </a:p>
            </p:txBody>
          </p:sp>
          <p:sp>
            <p:nvSpPr>
              <p:cNvPr id="573500" name="Rectangle 60">
                <a:extLst>
                  <a:ext uri="{FF2B5EF4-FFF2-40B4-BE49-F238E27FC236}">
                    <a16:creationId xmlns:a16="http://schemas.microsoft.com/office/drawing/2014/main" id="{E491D7CA-4845-4CA7-CE26-0C5FF06C8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360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5*</a:t>
                </a:r>
              </a:p>
            </p:txBody>
          </p:sp>
          <p:sp>
            <p:nvSpPr>
              <p:cNvPr id="573501" name="Rectangle 61">
                <a:extLst>
                  <a:ext uri="{FF2B5EF4-FFF2-40B4-BE49-F238E27FC236}">
                    <a16:creationId xmlns:a16="http://schemas.microsoft.com/office/drawing/2014/main" id="{8F407870-5C2E-88AA-A63F-DDD4EAF02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7*</a:t>
                </a:r>
              </a:p>
            </p:txBody>
          </p:sp>
          <p:sp>
            <p:nvSpPr>
              <p:cNvPr id="573502" name="Freeform 62">
                <a:extLst>
                  <a:ext uri="{FF2B5EF4-FFF2-40B4-BE49-F238E27FC236}">
                    <a16:creationId xmlns:a16="http://schemas.microsoft.com/office/drawing/2014/main" id="{BADCD584-C850-CDF6-7D72-21AD18CFA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3361"/>
                <a:ext cx="384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03" name="Freeform 63">
                <a:extLst>
                  <a:ext uri="{FF2B5EF4-FFF2-40B4-BE49-F238E27FC236}">
                    <a16:creationId xmlns:a16="http://schemas.microsoft.com/office/drawing/2014/main" id="{8D78E165-B37F-8CAC-E24F-48ADC0DC1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3361"/>
                <a:ext cx="384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04" name="Freeform 64">
                <a:extLst>
                  <a:ext uri="{FF2B5EF4-FFF2-40B4-BE49-F238E27FC236}">
                    <a16:creationId xmlns:a16="http://schemas.microsoft.com/office/drawing/2014/main" id="{246AC1B5-B1C1-877A-15B0-3FFDE1A55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4" y="3361"/>
                <a:ext cx="427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05" name="Freeform 65">
                <a:extLst>
                  <a:ext uri="{FF2B5EF4-FFF2-40B4-BE49-F238E27FC236}">
                    <a16:creationId xmlns:a16="http://schemas.microsoft.com/office/drawing/2014/main" id="{1AF8816E-76D7-5E46-A235-E73A71D49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" y="3361"/>
                <a:ext cx="384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73506" name="Group 66">
                <a:extLst>
                  <a:ext uri="{FF2B5EF4-FFF2-40B4-BE49-F238E27FC236}">
                    <a16:creationId xmlns:a16="http://schemas.microsoft.com/office/drawing/2014/main" id="{D23BD2DD-22C4-325C-58D3-F37933AA78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9" y="2459"/>
                <a:ext cx="4434" cy="1087"/>
                <a:chOff x="529" y="2459"/>
                <a:chExt cx="4434" cy="1087"/>
              </a:xfrm>
            </p:grpSpPr>
            <p:sp>
              <p:nvSpPr>
                <p:cNvPr id="573507" name="Freeform 67">
                  <a:extLst>
                    <a:ext uri="{FF2B5EF4-FFF2-40B4-BE49-F238E27FC236}">
                      <a16:creationId xmlns:a16="http://schemas.microsoft.com/office/drawing/2014/main" id="{D3A26E4E-788A-ED93-1CF4-40DD5F3BFA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3" y="2714"/>
                  <a:ext cx="1398" cy="636"/>
                </a:xfrm>
                <a:custGeom>
                  <a:avLst/>
                  <a:gdLst>
                    <a:gd name="T0" fmla="*/ 1397 w 1398"/>
                    <a:gd name="T1" fmla="*/ 0 h 636"/>
                    <a:gd name="T2" fmla="*/ 0 w 1398"/>
                    <a:gd name="T3" fmla="*/ 635 h 636"/>
                    <a:gd name="T4" fmla="*/ 1397 w 1398"/>
                    <a:gd name="T5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98" h="636">
                      <a:moveTo>
                        <a:pt x="1397" y="0"/>
                      </a:moveTo>
                      <a:lnTo>
                        <a:pt x="0" y="635"/>
                      </a:lnTo>
                      <a:lnTo>
                        <a:pt x="139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508" name="Freeform 68">
                  <a:extLst>
                    <a:ext uri="{FF2B5EF4-FFF2-40B4-BE49-F238E27FC236}">
                      <a16:creationId xmlns:a16="http://schemas.microsoft.com/office/drawing/2014/main" id="{824FE898-B067-BA24-7878-436A3197C6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5" y="2706"/>
                  <a:ext cx="1398" cy="637"/>
                </a:xfrm>
                <a:custGeom>
                  <a:avLst/>
                  <a:gdLst>
                    <a:gd name="T0" fmla="*/ 0 w 1398"/>
                    <a:gd name="T1" fmla="*/ 0 h 637"/>
                    <a:gd name="T2" fmla="*/ 1397 w 1398"/>
                    <a:gd name="T3" fmla="*/ 636 h 637"/>
                    <a:gd name="T4" fmla="*/ 0 w 1398"/>
                    <a:gd name="T5" fmla="*/ 0 h 6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98" h="637">
                      <a:moveTo>
                        <a:pt x="0" y="0"/>
                      </a:moveTo>
                      <a:lnTo>
                        <a:pt x="1397" y="63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509" name="Rectangle 69">
                  <a:extLst>
                    <a:ext uri="{FF2B5EF4-FFF2-40B4-BE49-F238E27FC236}">
                      <a16:creationId xmlns:a16="http://schemas.microsoft.com/office/drawing/2014/main" id="{E81CF948-1F3E-DFAC-72ED-3AA0D08551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" y="3365"/>
                  <a:ext cx="212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0" lang="en-US" altLang="zh-TW" sz="13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3*</a:t>
                  </a:r>
                </a:p>
              </p:txBody>
            </p:sp>
            <p:grpSp>
              <p:nvGrpSpPr>
                <p:cNvPr id="573510" name="Group 70">
                  <a:extLst>
                    <a:ext uri="{FF2B5EF4-FFF2-40B4-BE49-F238E27FC236}">
                      <a16:creationId xmlns:a16="http://schemas.microsoft.com/office/drawing/2014/main" id="{38ACEDF5-3B4C-FC99-C493-6B93F44521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31" y="2459"/>
                  <a:ext cx="1464" cy="293"/>
                  <a:chOff x="2131" y="2459"/>
                  <a:chExt cx="1464" cy="293"/>
                </a:xfrm>
              </p:grpSpPr>
              <p:sp>
                <p:nvSpPr>
                  <p:cNvPr id="573511" name="Freeform 71">
                    <a:extLst>
                      <a:ext uri="{FF2B5EF4-FFF2-40B4-BE49-F238E27FC236}">
                        <a16:creationId xmlns:a16="http://schemas.microsoft.com/office/drawing/2014/main" id="{6DD74CAB-17D0-BD73-228B-78D2F514A8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3" y="2459"/>
                    <a:ext cx="352" cy="293"/>
                  </a:xfrm>
                  <a:custGeom>
                    <a:avLst/>
                    <a:gdLst>
                      <a:gd name="T0" fmla="*/ 0 w 352"/>
                      <a:gd name="T1" fmla="*/ 292 h 293"/>
                      <a:gd name="T2" fmla="*/ 0 w 352"/>
                      <a:gd name="T3" fmla="*/ 0 h 293"/>
                      <a:gd name="T4" fmla="*/ 351 w 352"/>
                      <a:gd name="T5" fmla="*/ 0 h 293"/>
                      <a:gd name="T6" fmla="*/ 351 w 352"/>
                      <a:gd name="T7" fmla="*/ 292 h 293"/>
                      <a:gd name="T8" fmla="*/ 0 w 352"/>
                      <a:gd name="T9" fmla="*/ 292 h 2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293">
                        <a:moveTo>
                          <a:pt x="0" y="292"/>
                        </a:moveTo>
                        <a:lnTo>
                          <a:pt x="0" y="0"/>
                        </a:lnTo>
                        <a:lnTo>
                          <a:pt x="351" y="0"/>
                        </a:lnTo>
                        <a:lnTo>
                          <a:pt x="351" y="292"/>
                        </a:lnTo>
                        <a:lnTo>
                          <a:pt x="0" y="29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73512" name="Group 72">
                    <a:extLst>
                      <a:ext uri="{FF2B5EF4-FFF2-40B4-BE49-F238E27FC236}">
                        <a16:creationId xmlns:a16="http://schemas.microsoft.com/office/drawing/2014/main" id="{0FCD114F-A679-D729-B178-BB196CA3944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31" y="2459"/>
                    <a:ext cx="1464" cy="293"/>
                    <a:chOff x="2131" y="2459"/>
                    <a:chExt cx="1464" cy="293"/>
                  </a:xfrm>
                </p:grpSpPr>
                <p:sp>
                  <p:nvSpPr>
                    <p:cNvPr id="573513" name="Freeform 73">
                      <a:extLst>
                        <a:ext uri="{FF2B5EF4-FFF2-40B4-BE49-F238E27FC236}">
                          <a16:creationId xmlns:a16="http://schemas.microsoft.com/office/drawing/2014/main" id="{FB2FB9C2-9F04-16FF-EFDA-713496AA01B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92" y="2459"/>
                      <a:ext cx="1" cy="293"/>
                    </a:xfrm>
                    <a:custGeom>
                      <a:avLst/>
                      <a:gdLst>
                        <a:gd name="T0" fmla="*/ 0 w 1"/>
                        <a:gd name="T1" fmla="*/ 0 h 293"/>
                        <a:gd name="T2" fmla="*/ 0 w 1"/>
                        <a:gd name="T3" fmla="*/ 292 h 293"/>
                        <a:gd name="T4" fmla="*/ 0 w 1"/>
                        <a:gd name="T5" fmla="*/ 0 h 2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" h="293">
                          <a:moveTo>
                            <a:pt x="0" y="0"/>
                          </a:moveTo>
                          <a:lnTo>
                            <a:pt x="0" y="29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573514" name="Group 74">
                      <a:extLst>
                        <a:ext uri="{FF2B5EF4-FFF2-40B4-BE49-F238E27FC236}">
                          <a16:creationId xmlns:a16="http://schemas.microsoft.com/office/drawing/2014/main" id="{21837120-B286-1B0B-3D1C-895DCB263A1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31" y="2459"/>
                      <a:ext cx="1464" cy="293"/>
                      <a:chOff x="2131" y="2459"/>
                      <a:chExt cx="1464" cy="293"/>
                    </a:xfrm>
                  </p:grpSpPr>
                  <p:sp>
                    <p:nvSpPr>
                      <p:cNvPr id="573515" name="Freeform 75">
                        <a:extLst>
                          <a:ext uri="{FF2B5EF4-FFF2-40B4-BE49-F238E27FC236}">
                            <a16:creationId xmlns:a16="http://schemas.microsoft.com/office/drawing/2014/main" id="{C35476F7-0F81-05B0-8E50-0190B5B8DCE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4" y="2459"/>
                        <a:ext cx="353" cy="293"/>
                      </a:xfrm>
                      <a:custGeom>
                        <a:avLst/>
                        <a:gdLst>
                          <a:gd name="T0" fmla="*/ 0 w 353"/>
                          <a:gd name="T1" fmla="*/ 292 h 293"/>
                          <a:gd name="T2" fmla="*/ 0 w 353"/>
                          <a:gd name="T3" fmla="*/ 0 h 293"/>
                          <a:gd name="T4" fmla="*/ 352 w 353"/>
                          <a:gd name="T5" fmla="*/ 0 h 293"/>
                          <a:gd name="T6" fmla="*/ 352 w 353"/>
                          <a:gd name="T7" fmla="*/ 292 h 293"/>
                          <a:gd name="T8" fmla="*/ 0 w 353"/>
                          <a:gd name="T9" fmla="*/ 292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53" h="293">
                            <a:moveTo>
                              <a:pt x="0" y="292"/>
                            </a:moveTo>
                            <a:lnTo>
                              <a:pt x="0" y="0"/>
                            </a:lnTo>
                            <a:lnTo>
                              <a:pt x="352" y="0"/>
                            </a:lnTo>
                            <a:lnTo>
                              <a:pt x="352" y="292"/>
                            </a:lnTo>
                            <a:lnTo>
                              <a:pt x="0" y="29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573516" name="Group 76">
                        <a:extLst>
                          <a:ext uri="{FF2B5EF4-FFF2-40B4-BE49-F238E27FC236}">
                            <a16:creationId xmlns:a16="http://schemas.microsoft.com/office/drawing/2014/main" id="{DA030C02-7F5E-032F-E922-968953BDB18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31" y="2459"/>
                        <a:ext cx="1464" cy="293"/>
                        <a:chOff x="2131" y="2459"/>
                        <a:chExt cx="1464" cy="293"/>
                      </a:xfrm>
                    </p:grpSpPr>
                    <p:sp>
                      <p:nvSpPr>
                        <p:cNvPr id="573517" name="Rectangle 77">
                          <a:extLst>
                            <a:ext uri="{FF2B5EF4-FFF2-40B4-BE49-F238E27FC236}">
                              <a16:creationId xmlns:a16="http://schemas.microsoft.com/office/drawing/2014/main" id="{75570497-6EA0-1FB0-8CC0-115F6294788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64" y="2504"/>
                          <a:ext cx="23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90488" tIns="44450" rIns="90488" bIns="44450">
                          <a:spAutoFit/>
                        </a:bodyPr>
                        <a:lstStyle/>
                        <a:p>
                          <a:pPr eaLnBrk="0" hangingPunct="0"/>
                          <a:r>
                            <a:rPr kumimoji="0" lang="en-US" altLang="zh-TW" sz="1300" b="1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</a:rPr>
                            <a:t>17</a:t>
                          </a:r>
                        </a:p>
                      </p:txBody>
                    </p:sp>
                    <p:grpSp>
                      <p:nvGrpSpPr>
                        <p:cNvPr id="573518" name="Group 78">
                          <a:extLst>
                            <a:ext uri="{FF2B5EF4-FFF2-40B4-BE49-F238E27FC236}">
                              <a16:creationId xmlns:a16="http://schemas.microsoft.com/office/drawing/2014/main" id="{105E2623-FD7E-6402-3C45-CA4CB584604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31" y="2459"/>
                          <a:ext cx="1464" cy="293"/>
                          <a:chOff x="2131" y="2459"/>
                          <a:chExt cx="1464" cy="293"/>
                        </a:xfrm>
                      </p:grpSpPr>
                      <p:sp>
                        <p:nvSpPr>
                          <p:cNvPr id="573519" name="Freeform 79">
                            <a:extLst>
                              <a:ext uri="{FF2B5EF4-FFF2-40B4-BE49-F238E27FC236}">
                                <a16:creationId xmlns:a16="http://schemas.microsoft.com/office/drawing/2014/main" id="{A2687B13-B0CC-78C8-DF90-4B69B42CA91A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131" y="2459"/>
                            <a:ext cx="351" cy="293"/>
                          </a:xfrm>
                          <a:custGeom>
                            <a:avLst/>
                            <a:gdLst>
                              <a:gd name="T0" fmla="*/ 0 w 351"/>
                              <a:gd name="T1" fmla="*/ 292 h 293"/>
                              <a:gd name="T2" fmla="*/ 0 w 351"/>
                              <a:gd name="T3" fmla="*/ 0 h 293"/>
                              <a:gd name="T4" fmla="*/ 350 w 351"/>
                              <a:gd name="T5" fmla="*/ 0 h 293"/>
                              <a:gd name="T6" fmla="*/ 350 w 351"/>
                              <a:gd name="T7" fmla="*/ 292 h 293"/>
                              <a:gd name="T8" fmla="*/ 0 w 351"/>
                              <a:gd name="T9" fmla="*/ 292 h 29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351" h="293">
                                <a:moveTo>
                                  <a:pt x="0" y="292"/>
                                </a:moveTo>
                                <a:lnTo>
                                  <a:pt x="0" y="0"/>
                                </a:lnTo>
                                <a:lnTo>
                                  <a:pt x="350" y="0"/>
                                </a:lnTo>
                                <a:lnTo>
                                  <a:pt x="350" y="292"/>
                                </a:lnTo>
                                <a:lnTo>
                                  <a:pt x="0" y="292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73520" name="Freeform 80">
                            <a:extLst>
                              <a:ext uri="{FF2B5EF4-FFF2-40B4-BE49-F238E27FC236}">
                                <a16:creationId xmlns:a16="http://schemas.microsoft.com/office/drawing/2014/main" id="{A390460C-3511-48F7-3111-FDAC36E8F3BA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190" y="2459"/>
                            <a:ext cx="1" cy="293"/>
                          </a:xfrm>
                          <a:custGeom>
                            <a:avLst/>
                            <a:gdLst>
                              <a:gd name="T0" fmla="*/ 0 w 1"/>
                              <a:gd name="T1" fmla="*/ 0 h 293"/>
                              <a:gd name="T2" fmla="*/ 0 w 1"/>
                              <a:gd name="T3" fmla="*/ 292 h 293"/>
                              <a:gd name="T4" fmla="*/ 0 w 1"/>
                              <a:gd name="T5" fmla="*/ 0 h 29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1" h="293">
                                <a:moveTo>
                                  <a:pt x="0" y="0"/>
                                </a:moveTo>
                                <a:lnTo>
                                  <a:pt x="0" y="292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73521" name="Freeform 81">
                            <a:extLst>
                              <a:ext uri="{FF2B5EF4-FFF2-40B4-BE49-F238E27FC236}">
                                <a16:creationId xmlns:a16="http://schemas.microsoft.com/office/drawing/2014/main" id="{19788DBF-7DFA-A0AD-562D-84F787E525D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481" y="2459"/>
                            <a:ext cx="353" cy="293"/>
                          </a:xfrm>
                          <a:custGeom>
                            <a:avLst/>
                            <a:gdLst>
                              <a:gd name="T0" fmla="*/ 0 w 353"/>
                              <a:gd name="T1" fmla="*/ 292 h 293"/>
                              <a:gd name="T2" fmla="*/ 0 w 353"/>
                              <a:gd name="T3" fmla="*/ 0 h 293"/>
                              <a:gd name="T4" fmla="*/ 352 w 353"/>
                              <a:gd name="T5" fmla="*/ 0 h 293"/>
                              <a:gd name="T6" fmla="*/ 352 w 353"/>
                              <a:gd name="T7" fmla="*/ 292 h 293"/>
                              <a:gd name="T8" fmla="*/ 0 w 353"/>
                              <a:gd name="T9" fmla="*/ 292 h 29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353" h="293">
                                <a:moveTo>
                                  <a:pt x="0" y="292"/>
                                </a:moveTo>
                                <a:lnTo>
                                  <a:pt x="0" y="0"/>
                                </a:lnTo>
                                <a:lnTo>
                                  <a:pt x="352" y="0"/>
                                </a:lnTo>
                                <a:lnTo>
                                  <a:pt x="352" y="292"/>
                                </a:lnTo>
                                <a:lnTo>
                                  <a:pt x="0" y="292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73522" name="Freeform 82">
                            <a:extLst>
                              <a:ext uri="{FF2B5EF4-FFF2-40B4-BE49-F238E27FC236}">
                                <a16:creationId xmlns:a16="http://schemas.microsoft.com/office/drawing/2014/main" id="{22468E19-A48F-9252-38F2-B001FC598652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536" y="2459"/>
                            <a:ext cx="59" cy="293"/>
                          </a:xfrm>
                          <a:custGeom>
                            <a:avLst/>
                            <a:gdLst>
                              <a:gd name="T0" fmla="*/ 0 w 59"/>
                              <a:gd name="T1" fmla="*/ 292 h 293"/>
                              <a:gd name="T2" fmla="*/ 0 w 59"/>
                              <a:gd name="T3" fmla="*/ 0 h 293"/>
                              <a:gd name="T4" fmla="*/ 58 w 59"/>
                              <a:gd name="T5" fmla="*/ 0 h 293"/>
                              <a:gd name="T6" fmla="*/ 58 w 59"/>
                              <a:gd name="T7" fmla="*/ 292 h 293"/>
                              <a:gd name="T8" fmla="*/ 0 w 59"/>
                              <a:gd name="T9" fmla="*/ 292 h 29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59" h="293">
                                <a:moveTo>
                                  <a:pt x="0" y="292"/>
                                </a:moveTo>
                                <a:lnTo>
                                  <a:pt x="0" y="0"/>
                                </a:lnTo>
                                <a:lnTo>
                                  <a:pt x="58" y="0"/>
                                </a:lnTo>
                                <a:lnTo>
                                  <a:pt x="58" y="292"/>
                                </a:lnTo>
                                <a:lnTo>
                                  <a:pt x="0" y="292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73523" name="Rectangle 83">
                            <a:extLst>
                              <a:ext uri="{FF2B5EF4-FFF2-40B4-BE49-F238E27FC236}">
                                <a16:creationId xmlns:a16="http://schemas.microsoft.com/office/drawing/2014/main" id="{2A4980E0-B53C-770C-EECB-0CC25FC58E27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15" y="2504"/>
                            <a:ext cx="23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lIns="90488" tIns="44450" rIns="90488" bIns="44450">
                            <a:spAutoFit/>
                          </a:bodyPr>
                          <a:lstStyle/>
                          <a:p>
                            <a:pPr eaLnBrk="0" hangingPunct="0"/>
                            <a:r>
                              <a:rPr kumimoji="0" lang="en-US" altLang="zh-TW" sz="1300" b="1">
                                <a:solidFill>
                                  <a:srgbClr val="000000"/>
                                </a:solidFill>
                                <a:latin typeface="Arial" panose="020B0604020202020204" pitchFamily="34" charset="0"/>
                              </a:rPr>
                              <a:t>24</a:t>
                            </a:r>
                          </a:p>
                        </p:txBody>
                      </p:sp>
                      <p:sp>
                        <p:nvSpPr>
                          <p:cNvPr id="573524" name="Rectangle 84">
                            <a:extLst>
                              <a:ext uri="{FF2B5EF4-FFF2-40B4-BE49-F238E27FC236}">
                                <a16:creationId xmlns:a16="http://schemas.microsoft.com/office/drawing/2014/main" id="{98204818-F70D-8A1F-ECC0-BF2DB3C36D2D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74" y="2497"/>
                            <a:ext cx="23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lIns="90488" tIns="44450" rIns="90488" bIns="44450">
                            <a:spAutoFit/>
                          </a:bodyPr>
                          <a:lstStyle/>
                          <a:p>
                            <a:pPr eaLnBrk="0" hangingPunct="0"/>
                            <a:r>
                              <a:rPr kumimoji="0" lang="en-US" altLang="zh-TW" sz="1300" b="1">
                                <a:solidFill>
                                  <a:srgbClr val="000000"/>
                                </a:solidFill>
                                <a:latin typeface="Arial" panose="020B0604020202020204" pitchFamily="34" charset="0"/>
                              </a:rPr>
                              <a:t>30</a:t>
                            </a:r>
                          </a:p>
                        </p:txBody>
                      </p:sp>
                    </p:grpSp>
                    <p:sp>
                      <p:nvSpPr>
                        <p:cNvPr id="573525" name="Rectangle 85">
                          <a:extLst>
                            <a:ext uri="{FF2B5EF4-FFF2-40B4-BE49-F238E27FC236}">
                              <a16:creationId xmlns:a16="http://schemas.microsoft.com/office/drawing/2014/main" id="{7821811F-68C7-F79B-0D3C-C0297DE0230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28" y="2504"/>
                          <a:ext cx="23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90488" tIns="44450" rIns="90488" bIns="44450">
                          <a:spAutoFit/>
                        </a:bodyPr>
                        <a:lstStyle/>
                        <a:p>
                          <a:pPr eaLnBrk="0" hangingPunct="0"/>
                          <a:r>
                            <a:rPr kumimoji="0" lang="en-US" altLang="zh-TW" sz="1300" b="1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</a:rPr>
                            <a:t>13</a:t>
                          </a:r>
                        </a:p>
                      </p:txBody>
                    </p:sp>
                  </p:grpSp>
                </p:grpSp>
              </p:grpSp>
            </p:grpSp>
            <p:sp>
              <p:nvSpPr>
                <p:cNvPr id="573526" name="Line 86">
                  <a:extLst>
                    <a:ext uri="{FF2B5EF4-FFF2-40B4-BE49-F238E27FC236}">
                      <a16:creationId xmlns:a16="http://schemas.microsoft.com/office/drawing/2014/main" id="{B9B24382-BEC6-74B2-62A5-C9E939B6DB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38" y="2689"/>
                  <a:ext cx="1056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3527" name="Line 87">
                  <a:extLst>
                    <a:ext uri="{FF2B5EF4-FFF2-40B4-BE49-F238E27FC236}">
                      <a16:creationId xmlns:a16="http://schemas.microsoft.com/office/drawing/2014/main" id="{A7E18B11-A7AC-B1F5-CF0B-47137216CD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4" y="2689"/>
                  <a:ext cx="672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3528" name="Line 88">
                  <a:extLst>
                    <a:ext uri="{FF2B5EF4-FFF2-40B4-BE49-F238E27FC236}">
                      <a16:creationId xmlns:a16="http://schemas.microsoft.com/office/drawing/2014/main" id="{199517A6-85A2-4917-7AF3-5CD98ECBF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18" y="2689"/>
                  <a:ext cx="288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73529" name="Line 89">
                <a:extLst>
                  <a:ext uri="{FF2B5EF4-FFF2-40B4-BE49-F238E27FC236}">
                    <a16:creationId xmlns:a16="http://schemas.microsoft.com/office/drawing/2014/main" id="{6188FC3E-8D95-CEE5-7B18-CD40D3A5B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0" y="35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530" name="Line 90">
                <a:extLst>
                  <a:ext uri="{FF2B5EF4-FFF2-40B4-BE49-F238E27FC236}">
                    <a16:creationId xmlns:a16="http://schemas.microsoft.com/office/drawing/2014/main" id="{925B08C9-56D2-029A-E0F0-D7960591D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8" y="35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531" name="Line 91">
                <a:extLst>
                  <a:ext uri="{FF2B5EF4-FFF2-40B4-BE49-F238E27FC236}">
                    <a16:creationId xmlns:a16="http://schemas.microsoft.com/office/drawing/2014/main" id="{3FA0E455-4632-0EE1-7490-02E925114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8" y="35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532" name="Line 92">
                <a:extLst>
                  <a:ext uri="{FF2B5EF4-FFF2-40B4-BE49-F238E27FC236}">
                    <a16:creationId xmlns:a16="http://schemas.microsoft.com/office/drawing/2014/main" id="{132938B0-31BE-FB02-E080-61BDAF0E5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6" y="35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73533" name="Group 93">
                <a:extLst>
                  <a:ext uri="{FF2B5EF4-FFF2-40B4-BE49-F238E27FC236}">
                    <a16:creationId xmlns:a16="http://schemas.microsoft.com/office/drawing/2014/main" id="{76B7614E-6C59-BE45-DF18-1DF2E75759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360"/>
                <a:ext cx="235" cy="235"/>
                <a:chOff x="1968" y="912"/>
                <a:chExt cx="235" cy="235"/>
              </a:xfrm>
            </p:grpSpPr>
            <p:sp>
              <p:nvSpPr>
                <p:cNvPr id="573534" name="Freeform 94">
                  <a:extLst>
                    <a:ext uri="{FF2B5EF4-FFF2-40B4-BE49-F238E27FC236}">
                      <a16:creationId xmlns:a16="http://schemas.microsoft.com/office/drawing/2014/main" id="{DDDC7CED-D8C2-0FC2-6C2E-A50F97A111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912"/>
                  <a:ext cx="235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234 w 235"/>
                    <a:gd name="T5" fmla="*/ 0 h 235"/>
                    <a:gd name="T6" fmla="*/ 234 w 235"/>
                    <a:gd name="T7" fmla="*/ 234 h 235"/>
                    <a:gd name="T8" fmla="*/ 0 w 235"/>
                    <a:gd name="T9" fmla="*/ 234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535" name="Rectangle 95">
                  <a:extLst>
                    <a:ext uri="{FF2B5EF4-FFF2-40B4-BE49-F238E27FC236}">
                      <a16:creationId xmlns:a16="http://schemas.microsoft.com/office/drawing/2014/main" id="{0313B5BE-A67F-7A5A-5CBE-0252CFAF05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912"/>
                  <a:ext cx="212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0" lang="en-US" altLang="zh-TW" sz="13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8*</a:t>
                  </a:r>
                </a:p>
              </p:txBody>
            </p:sp>
          </p:grpSp>
          <p:sp>
            <p:nvSpPr>
              <p:cNvPr id="573536" name="Freeform 96">
                <a:extLst>
                  <a:ext uri="{FF2B5EF4-FFF2-40B4-BE49-F238E27FC236}">
                    <a16:creationId xmlns:a16="http://schemas.microsoft.com/office/drawing/2014/main" id="{208E390D-410D-D3C1-1747-513792496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3360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37" name="Freeform 97">
                <a:extLst>
                  <a:ext uri="{FF2B5EF4-FFF2-40B4-BE49-F238E27FC236}">
                    <a16:creationId xmlns:a16="http://schemas.microsoft.com/office/drawing/2014/main" id="{9D46A5D4-2062-20B7-98CF-E2A0238C7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3360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38" name="Freeform 98">
                <a:extLst>
                  <a:ext uri="{FF2B5EF4-FFF2-40B4-BE49-F238E27FC236}">
                    <a16:creationId xmlns:a16="http://schemas.microsoft.com/office/drawing/2014/main" id="{05D02667-4AF9-F23D-0696-C67189A76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3360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73543" name="Rectangle 103">
            <a:extLst>
              <a:ext uri="{FF2B5EF4-FFF2-40B4-BE49-F238E27FC236}">
                <a16:creationId xmlns:a16="http://schemas.microsoft.com/office/drawing/2014/main" id="{39DBDB1C-4008-DF80-E6CC-9F72E1AF3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3717925"/>
            <a:ext cx="162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0" lang="en-US" altLang="zh-TW" b="1">
                <a:solidFill>
                  <a:srgbClr val="FF0000"/>
                </a:solidFill>
                <a:latin typeface="Arial" panose="020B0604020202020204" pitchFamily="34" charset="0"/>
              </a:rPr>
              <a:t>You overflow</a:t>
            </a:r>
            <a:r>
              <a:rPr kumimoji="0" lang="en-US" altLang="zh-TW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73544" name="Text Box 104">
            <a:extLst>
              <a:ext uri="{FF2B5EF4-FFF2-40B4-BE49-F238E27FC236}">
                <a16:creationId xmlns:a16="http://schemas.microsoft.com/office/drawing/2014/main" id="{D0F176C7-C318-1D10-2CEF-F89FE8B34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6237288"/>
            <a:ext cx="49180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400">
                <a:latin typeface="Arial" panose="020B0604020202020204" pitchFamily="34" charset="0"/>
              </a:rPr>
              <a:t>One more child generated, must add one more pointer to its parent, thus one more key value as well.</a:t>
            </a:r>
          </a:p>
        </p:txBody>
      </p:sp>
      <p:sp>
        <p:nvSpPr>
          <p:cNvPr id="573545" name="Line 105">
            <a:extLst>
              <a:ext uri="{FF2B5EF4-FFF2-40B4-BE49-F238E27FC236}">
                <a16:creationId xmlns:a16="http://schemas.microsoft.com/office/drawing/2014/main" id="{29BCCD20-BA6D-76C9-65A1-75D5A8786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3297238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46" name="Line 106">
            <a:extLst>
              <a:ext uri="{FF2B5EF4-FFF2-40B4-BE49-F238E27FC236}">
                <a16:creationId xmlns:a16="http://schemas.microsoft.com/office/drawing/2014/main" id="{7521A4D6-A4E5-6507-1B3E-BD229EFE6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331152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47" name="Line 107">
            <a:extLst>
              <a:ext uri="{FF2B5EF4-FFF2-40B4-BE49-F238E27FC236}">
                <a16:creationId xmlns:a16="http://schemas.microsoft.com/office/drawing/2014/main" id="{253108A5-CF5C-8DB8-2274-DBC15FF0B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8950" y="3297238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48" name="Text Box 108">
            <a:extLst>
              <a:ext uri="{FF2B5EF4-FFF2-40B4-BE49-F238E27FC236}">
                <a16:creationId xmlns:a16="http://schemas.microsoft.com/office/drawing/2014/main" id="{BD5E3C4B-A40A-E20F-F1D1-2B025ED85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788" y="3349625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TW" altLang="en-US" sz="1400">
                <a:latin typeface="Arial" panose="020B0604020202020204" pitchFamily="34" charset="0"/>
              </a:rPr>
              <a:t>  </a:t>
            </a:r>
            <a:r>
              <a:rPr kumimoji="0" lang="en-US" altLang="zh-TW" sz="1400" b="1">
                <a:latin typeface="Arial" panose="020B0604020202020204" pitchFamily="34" charset="0"/>
              </a:rPr>
              <a:t>14*    15</a:t>
            </a:r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73549" name="Text Box 109">
            <a:extLst>
              <a:ext uri="{FF2B5EF4-FFF2-40B4-BE49-F238E27FC236}">
                <a16:creationId xmlns:a16="http://schemas.microsoft.com/office/drawing/2014/main" id="{E4BA2915-F38F-F15E-A969-D4C35158B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513" y="3335338"/>
            <a:ext cx="4572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400" b="1"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573551" name="AutoShape 111">
            <a:extLst>
              <a:ext uri="{FF2B5EF4-FFF2-40B4-BE49-F238E27FC236}">
                <a16:creationId xmlns:a16="http://schemas.microsoft.com/office/drawing/2014/main" id="{1284C8B7-9050-5FBE-394D-1D4225591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933825"/>
            <a:ext cx="576263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3" grpId="0" autoUpdateAnimBg="0"/>
      <p:bldP spid="573544" grpId="0" autoUpdateAnimBg="0"/>
      <p:bldP spid="57354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0F71694-6CB8-66B6-8F59-C6260450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822F6BC-AB94-2589-FA1A-6483E5A5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85B9-92C9-CC44-8AFB-77635897D3D9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040C4817-D9CA-A2AC-69AA-D3C97D8E8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Example 2: Inserting 16*, 8* into Example B+ tree</a:t>
            </a:r>
            <a:endParaRPr lang="en-US" altLang="zh-CN" sz="4000"/>
          </a:p>
        </p:txBody>
      </p:sp>
      <p:sp>
        <p:nvSpPr>
          <p:cNvPr id="575531" name="Rectangle 43">
            <a:extLst>
              <a:ext uri="{FF2B5EF4-FFF2-40B4-BE49-F238E27FC236}">
                <a16:creationId xmlns:a16="http://schemas.microsoft.com/office/drawing/2014/main" id="{787C2D4C-5655-D34F-7803-D409B2840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6500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532" name="Rectangle 44">
            <a:extLst>
              <a:ext uri="{FF2B5EF4-FFF2-40B4-BE49-F238E27FC236}">
                <a16:creationId xmlns:a16="http://schemas.microsoft.com/office/drawing/2014/main" id="{185DB44E-AB3F-11BE-5155-D6AAF2329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65008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5534" name="Group 46">
            <a:extLst>
              <a:ext uri="{FF2B5EF4-FFF2-40B4-BE49-F238E27FC236}">
                <a16:creationId xmlns:a16="http://schemas.microsoft.com/office/drawing/2014/main" id="{FD5B2428-D530-23B8-D17B-0F8708ADD952}"/>
              </a:ext>
            </a:extLst>
          </p:cNvPr>
          <p:cNvGrpSpPr>
            <a:grpSpLocks/>
          </p:cNvGrpSpPr>
          <p:nvPr/>
        </p:nvGrpSpPr>
        <p:grpSpPr bwMode="auto">
          <a:xfrm>
            <a:off x="588963" y="4137025"/>
            <a:ext cx="7799387" cy="2133600"/>
            <a:chOff x="371" y="2606"/>
            <a:chExt cx="4913" cy="1344"/>
          </a:xfrm>
        </p:grpSpPr>
        <p:sp>
          <p:nvSpPr>
            <p:cNvPr id="575535" name="Rectangle 47">
              <a:extLst>
                <a:ext uri="{FF2B5EF4-FFF2-40B4-BE49-F238E27FC236}">
                  <a16:creationId xmlns:a16="http://schemas.microsoft.com/office/drawing/2014/main" id="{8D401821-E23E-8C32-F9CB-D6627B633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2606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5536" name="Freeform 48">
              <a:extLst>
                <a:ext uri="{FF2B5EF4-FFF2-40B4-BE49-F238E27FC236}">
                  <a16:creationId xmlns:a16="http://schemas.microsoft.com/office/drawing/2014/main" id="{362EA160-745D-1D68-33F5-DAD78AC90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2808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37" name="Freeform 49">
              <a:extLst>
                <a:ext uri="{FF2B5EF4-FFF2-40B4-BE49-F238E27FC236}">
                  <a16:creationId xmlns:a16="http://schemas.microsoft.com/office/drawing/2014/main" id="{34EBB88C-9368-C9B0-D1EF-9158E503A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" y="2808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38" name="Freeform 50">
              <a:extLst>
                <a:ext uri="{FF2B5EF4-FFF2-40B4-BE49-F238E27FC236}">
                  <a16:creationId xmlns:a16="http://schemas.microsoft.com/office/drawing/2014/main" id="{790ADC56-DAEB-1B0A-F37F-D45ADF30A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" y="37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39" name="Freeform 51">
              <a:extLst>
                <a:ext uri="{FF2B5EF4-FFF2-40B4-BE49-F238E27FC236}">
                  <a16:creationId xmlns:a16="http://schemas.microsoft.com/office/drawing/2014/main" id="{C6C0008A-6AAC-CD78-B42B-459C2390C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40" name="Freeform 52">
              <a:extLst>
                <a:ext uri="{FF2B5EF4-FFF2-40B4-BE49-F238E27FC236}">
                  <a16:creationId xmlns:a16="http://schemas.microsoft.com/office/drawing/2014/main" id="{D11AE48A-A4D3-F6D9-97C4-7B83ACBCF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41" name="Freeform 53">
              <a:extLst>
                <a:ext uri="{FF2B5EF4-FFF2-40B4-BE49-F238E27FC236}">
                  <a16:creationId xmlns:a16="http://schemas.microsoft.com/office/drawing/2014/main" id="{CF02164B-0371-6A1A-6571-32AEBCD90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" y="3651"/>
              <a:ext cx="75" cy="48"/>
            </a:xfrm>
            <a:custGeom>
              <a:avLst/>
              <a:gdLst>
                <a:gd name="T0" fmla="*/ 74 w 75"/>
                <a:gd name="T1" fmla="*/ 33 h 48"/>
                <a:gd name="T2" fmla="*/ 0 w 75"/>
                <a:gd name="T3" fmla="*/ 47 h 48"/>
                <a:gd name="T4" fmla="*/ 59 w 75"/>
                <a:gd name="T5" fmla="*/ 0 h 48"/>
                <a:gd name="T6" fmla="*/ 74 w 75"/>
                <a:gd name="T7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42" name="Freeform 54">
              <a:extLst>
                <a:ext uri="{FF2B5EF4-FFF2-40B4-BE49-F238E27FC236}">
                  <a16:creationId xmlns:a16="http://schemas.microsoft.com/office/drawing/2014/main" id="{89C82752-BE7B-D5D1-326A-0E9089E11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1" y="3643"/>
              <a:ext cx="75" cy="49"/>
            </a:xfrm>
            <a:custGeom>
              <a:avLst/>
              <a:gdLst>
                <a:gd name="T0" fmla="*/ 15 w 75"/>
                <a:gd name="T1" fmla="*/ 0 h 49"/>
                <a:gd name="T2" fmla="*/ 74 w 75"/>
                <a:gd name="T3" fmla="*/ 48 h 49"/>
                <a:gd name="T4" fmla="*/ 0 w 75"/>
                <a:gd name="T5" fmla="*/ 34 h 49"/>
                <a:gd name="T6" fmla="*/ 15 w 75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43" name="Line 55">
              <a:extLst>
                <a:ext uri="{FF2B5EF4-FFF2-40B4-BE49-F238E27FC236}">
                  <a16:creationId xmlns:a16="http://schemas.microsoft.com/office/drawing/2014/main" id="{9322770F-5645-B7A8-4BB2-D0D108C3D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395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75544" name="Group 56">
              <a:extLst>
                <a:ext uri="{FF2B5EF4-FFF2-40B4-BE49-F238E27FC236}">
                  <a16:creationId xmlns:a16="http://schemas.microsoft.com/office/drawing/2014/main" id="{5ADA1967-3A3B-EC58-4E03-4017C1348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2808"/>
              <a:ext cx="4912" cy="1139"/>
              <a:chOff x="289" y="2459"/>
              <a:chExt cx="4912" cy="1139"/>
            </a:xfrm>
          </p:grpSpPr>
          <p:sp>
            <p:nvSpPr>
              <p:cNvPr id="575545" name="Freeform 57">
                <a:extLst>
                  <a:ext uri="{FF2B5EF4-FFF2-40B4-BE49-F238E27FC236}">
                    <a16:creationId xmlns:a16="http://schemas.microsoft.com/office/drawing/2014/main" id="{F41A3BBD-6223-4705-AE5D-1E8402DE3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" y="3363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546" name="Rectangle 58">
                <a:extLst>
                  <a:ext uri="{FF2B5EF4-FFF2-40B4-BE49-F238E27FC236}">
                    <a16:creationId xmlns:a16="http://schemas.microsoft.com/office/drawing/2014/main" id="{74CC1EE4-A30A-B30D-6CB1-C2ACE94B3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" y="337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2*</a:t>
                </a:r>
              </a:p>
            </p:txBody>
          </p:sp>
          <p:sp>
            <p:nvSpPr>
              <p:cNvPr id="575547" name="Rectangle 59">
                <a:extLst>
                  <a:ext uri="{FF2B5EF4-FFF2-40B4-BE49-F238E27FC236}">
                    <a16:creationId xmlns:a16="http://schemas.microsoft.com/office/drawing/2014/main" id="{59750B31-5BCE-65A8-BAB1-470624011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360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5*</a:t>
                </a:r>
              </a:p>
            </p:txBody>
          </p:sp>
          <p:sp>
            <p:nvSpPr>
              <p:cNvPr id="575548" name="Rectangle 60">
                <a:extLst>
                  <a:ext uri="{FF2B5EF4-FFF2-40B4-BE49-F238E27FC236}">
                    <a16:creationId xmlns:a16="http://schemas.microsoft.com/office/drawing/2014/main" id="{21DB71D4-7BBE-ED46-73FB-EB12A7E06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7*</a:t>
                </a:r>
              </a:p>
            </p:txBody>
          </p:sp>
          <p:sp>
            <p:nvSpPr>
              <p:cNvPr id="575549" name="Freeform 61">
                <a:extLst>
                  <a:ext uri="{FF2B5EF4-FFF2-40B4-BE49-F238E27FC236}">
                    <a16:creationId xmlns:a16="http://schemas.microsoft.com/office/drawing/2014/main" id="{F4B043B4-EAA4-0AE1-CE63-92BFB302A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3361"/>
                <a:ext cx="384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550" name="Freeform 62">
                <a:extLst>
                  <a:ext uri="{FF2B5EF4-FFF2-40B4-BE49-F238E27FC236}">
                    <a16:creationId xmlns:a16="http://schemas.microsoft.com/office/drawing/2014/main" id="{FD646A58-4AB8-5955-C395-72FEB8280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3361"/>
                <a:ext cx="384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551" name="Freeform 63">
                <a:extLst>
                  <a:ext uri="{FF2B5EF4-FFF2-40B4-BE49-F238E27FC236}">
                    <a16:creationId xmlns:a16="http://schemas.microsoft.com/office/drawing/2014/main" id="{A693591A-F085-F392-974D-FF7566380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4" y="3361"/>
                <a:ext cx="427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552" name="Freeform 64">
                <a:extLst>
                  <a:ext uri="{FF2B5EF4-FFF2-40B4-BE49-F238E27FC236}">
                    <a16:creationId xmlns:a16="http://schemas.microsoft.com/office/drawing/2014/main" id="{4A890274-8001-533E-7E4B-D857AEA92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" y="3361"/>
                <a:ext cx="384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75553" name="Group 65">
                <a:extLst>
                  <a:ext uri="{FF2B5EF4-FFF2-40B4-BE49-F238E27FC236}">
                    <a16:creationId xmlns:a16="http://schemas.microsoft.com/office/drawing/2014/main" id="{29441E0A-A591-1903-7E4C-33D692FE9E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9" y="2459"/>
                <a:ext cx="4434" cy="1087"/>
                <a:chOff x="529" y="2459"/>
                <a:chExt cx="4434" cy="1087"/>
              </a:xfrm>
            </p:grpSpPr>
            <p:sp>
              <p:nvSpPr>
                <p:cNvPr id="575554" name="Freeform 66">
                  <a:extLst>
                    <a:ext uri="{FF2B5EF4-FFF2-40B4-BE49-F238E27FC236}">
                      <a16:creationId xmlns:a16="http://schemas.microsoft.com/office/drawing/2014/main" id="{B9FE9EFE-3A47-F88F-7DFC-A298B878B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3" y="2714"/>
                  <a:ext cx="1398" cy="636"/>
                </a:xfrm>
                <a:custGeom>
                  <a:avLst/>
                  <a:gdLst>
                    <a:gd name="T0" fmla="*/ 1397 w 1398"/>
                    <a:gd name="T1" fmla="*/ 0 h 636"/>
                    <a:gd name="T2" fmla="*/ 0 w 1398"/>
                    <a:gd name="T3" fmla="*/ 635 h 636"/>
                    <a:gd name="T4" fmla="*/ 1397 w 1398"/>
                    <a:gd name="T5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98" h="636">
                      <a:moveTo>
                        <a:pt x="1397" y="0"/>
                      </a:moveTo>
                      <a:lnTo>
                        <a:pt x="0" y="635"/>
                      </a:lnTo>
                      <a:lnTo>
                        <a:pt x="139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5555" name="Freeform 67">
                  <a:extLst>
                    <a:ext uri="{FF2B5EF4-FFF2-40B4-BE49-F238E27FC236}">
                      <a16:creationId xmlns:a16="http://schemas.microsoft.com/office/drawing/2014/main" id="{F0A8B1BD-FC9E-8D5E-69B6-D91FB2378A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5" y="2706"/>
                  <a:ext cx="1398" cy="637"/>
                </a:xfrm>
                <a:custGeom>
                  <a:avLst/>
                  <a:gdLst>
                    <a:gd name="T0" fmla="*/ 0 w 1398"/>
                    <a:gd name="T1" fmla="*/ 0 h 637"/>
                    <a:gd name="T2" fmla="*/ 1397 w 1398"/>
                    <a:gd name="T3" fmla="*/ 636 h 637"/>
                    <a:gd name="T4" fmla="*/ 0 w 1398"/>
                    <a:gd name="T5" fmla="*/ 0 h 6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98" h="637">
                      <a:moveTo>
                        <a:pt x="0" y="0"/>
                      </a:moveTo>
                      <a:lnTo>
                        <a:pt x="1397" y="63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5556" name="Rectangle 68">
                  <a:extLst>
                    <a:ext uri="{FF2B5EF4-FFF2-40B4-BE49-F238E27FC236}">
                      <a16:creationId xmlns:a16="http://schemas.microsoft.com/office/drawing/2014/main" id="{3C9A8CFB-D859-1DE9-09E9-7FA170321B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" y="3365"/>
                  <a:ext cx="212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0" lang="en-US" altLang="zh-TW" sz="13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3*</a:t>
                  </a:r>
                </a:p>
              </p:txBody>
            </p:sp>
            <p:grpSp>
              <p:nvGrpSpPr>
                <p:cNvPr id="575557" name="Group 69">
                  <a:extLst>
                    <a:ext uri="{FF2B5EF4-FFF2-40B4-BE49-F238E27FC236}">
                      <a16:creationId xmlns:a16="http://schemas.microsoft.com/office/drawing/2014/main" id="{38DB5BBE-4786-EEA1-8A2B-0484A0FEE6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31" y="2459"/>
                  <a:ext cx="1464" cy="293"/>
                  <a:chOff x="2131" y="2459"/>
                  <a:chExt cx="1464" cy="293"/>
                </a:xfrm>
              </p:grpSpPr>
              <p:sp>
                <p:nvSpPr>
                  <p:cNvPr id="575558" name="Freeform 70">
                    <a:extLst>
                      <a:ext uri="{FF2B5EF4-FFF2-40B4-BE49-F238E27FC236}">
                        <a16:creationId xmlns:a16="http://schemas.microsoft.com/office/drawing/2014/main" id="{CED519F3-88AA-BA73-4EAF-85FAC2315F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3" y="2459"/>
                    <a:ext cx="352" cy="293"/>
                  </a:xfrm>
                  <a:custGeom>
                    <a:avLst/>
                    <a:gdLst>
                      <a:gd name="T0" fmla="*/ 0 w 352"/>
                      <a:gd name="T1" fmla="*/ 292 h 293"/>
                      <a:gd name="T2" fmla="*/ 0 w 352"/>
                      <a:gd name="T3" fmla="*/ 0 h 293"/>
                      <a:gd name="T4" fmla="*/ 351 w 352"/>
                      <a:gd name="T5" fmla="*/ 0 h 293"/>
                      <a:gd name="T6" fmla="*/ 351 w 352"/>
                      <a:gd name="T7" fmla="*/ 292 h 293"/>
                      <a:gd name="T8" fmla="*/ 0 w 352"/>
                      <a:gd name="T9" fmla="*/ 292 h 2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293">
                        <a:moveTo>
                          <a:pt x="0" y="292"/>
                        </a:moveTo>
                        <a:lnTo>
                          <a:pt x="0" y="0"/>
                        </a:lnTo>
                        <a:lnTo>
                          <a:pt x="351" y="0"/>
                        </a:lnTo>
                        <a:lnTo>
                          <a:pt x="351" y="292"/>
                        </a:lnTo>
                        <a:lnTo>
                          <a:pt x="0" y="29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75559" name="Group 71">
                    <a:extLst>
                      <a:ext uri="{FF2B5EF4-FFF2-40B4-BE49-F238E27FC236}">
                        <a16:creationId xmlns:a16="http://schemas.microsoft.com/office/drawing/2014/main" id="{02F053F4-6A56-94D4-FA66-8B69EF245C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31" y="2459"/>
                    <a:ext cx="1464" cy="293"/>
                    <a:chOff x="2131" y="2459"/>
                    <a:chExt cx="1464" cy="293"/>
                  </a:xfrm>
                </p:grpSpPr>
                <p:sp>
                  <p:nvSpPr>
                    <p:cNvPr id="575560" name="Freeform 72">
                      <a:extLst>
                        <a:ext uri="{FF2B5EF4-FFF2-40B4-BE49-F238E27FC236}">
                          <a16:creationId xmlns:a16="http://schemas.microsoft.com/office/drawing/2014/main" id="{775CE6AC-2F84-6D08-3489-2B92BF6DB8D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92" y="2459"/>
                      <a:ext cx="1" cy="293"/>
                    </a:xfrm>
                    <a:custGeom>
                      <a:avLst/>
                      <a:gdLst>
                        <a:gd name="T0" fmla="*/ 0 w 1"/>
                        <a:gd name="T1" fmla="*/ 0 h 293"/>
                        <a:gd name="T2" fmla="*/ 0 w 1"/>
                        <a:gd name="T3" fmla="*/ 292 h 293"/>
                        <a:gd name="T4" fmla="*/ 0 w 1"/>
                        <a:gd name="T5" fmla="*/ 0 h 2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" h="293">
                          <a:moveTo>
                            <a:pt x="0" y="0"/>
                          </a:moveTo>
                          <a:lnTo>
                            <a:pt x="0" y="29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575561" name="Group 73">
                      <a:extLst>
                        <a:ext uri="{FF2B5EF4-FFF2-40B4-BE49-F238E27FC236}">
                          <a16:creationId xmlns:a16="http://schemas.microsoft.com/office/drawing/2014/main" id="{6EBD357B-2F67-6304-6171-57A9500737C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31" y="2459"/>
                      <a:ext cx="1464" cy="293"/>
                      <a:chOff x="2131" y="2459"/>
                      <a:chExt cx="1464" cy="293"/>
                    </a:xfrm>
                  </p:grpSpPr>
                  <p:sp>
                    <p:nvSpPr>
                      <p:cNvPr id="575562" name="Freeform 74">
                        <a:extLst>
                          <a:ext uri="{FF2B5EF4-FFF2-40B4-BE49-F238E27FC236}">
                            <a16:creationId xmlns:a16="http://schemas.microsoft.com/office/drawing/2014/main" id="{1D886967-E466-A760-1554-4FB23D5D53E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4" y="2459"/>
                        <a:ext cx="353" cy="293"/>
                      </a:xfrm>
                      <a:custGeom>
                        <a:avLst/>
                        <a:gdLst>
                          <a:gd name="T0" fmla="*/ 0 w 353"/>
                          <a:gd name="T1" fmla="*/ 292 h 293"/>
                          <a:gd name="T2" fmla="*/ 0 w 353"/>
                          <a:gd name="T3" fmla="*/ 0 h 293"/>
                          <a:gd name="T4" fmla="*/ 352 w 353"/>
                          <a:gd name="T5" fmla="*/ 0 h 293"/>
                          <a:gd name="T6" fmla="*/ 352 w 353"/>
                          <a:gd name="T7" fmla="*/ 292 h 293"/>
                          <a:gd name="T8" fmla="*/ 0 w 353"/>
                          <a:gd name="T9" fmla="*/ 292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53" h="293">
                            <a:moveTo>
                              <a:pt x="0" y="292"/>
                            </a:moveTo>
                            <a:lnTo>
                              <a:pt x="0" y="0"/>
                            </a:lnTo>
                            <a:lnTo>
                              <a:pt x="352" y="0"/>
                            </a:lnTo>
                            <a:lnTo>
                              <a:pt x="352" y="292"/>
                            </a:lnTo>
                            <a:lnTo>
                              <a:pt x="0" y="29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575563" name="Group 75">
                        <a:extLst>
                          <a:ext uri="{FF2B5EF4-FFF2-40B4-BE49-F238E27FC236}">
                            <a16:creationId xmlns:a16="http://schemas.microsoft.com/office/drawing/2014/main" id="{CFB338CA-0B1E-66EA-6B14-B6E00F535D1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31" y="2459"/>
                        <a:ext cx="1464" cy="293"/>
                        <a:chOff x="2131" y="2459"/>
                        <a:chExt cx="1464" cy="293"/>
                      </a:xfrm>
                    </p:grpSpPr>
                    <p:sp>
                      <p:nvSpPr>
                        <p:cNvPr id="575564" name="Rectangle 76">
                          <a:extLst>
                            <a:ext uri="{FF2B5EF4-FFF2-40B4-BE49-F238E27FC236}">
                              <a16:creationId xmlns:a16="http://schemas.microsoft.com/office/drawing/2014/main" id="{A06345D8-3652-8075-60CB-776ECCC0111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64" y="2504"/>
                          <a:ext cx="23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90488" tIns="44450" rIns="90488" bIns="44450">
                          <a:spAutoFit/>
                        </a:bodyPr>
                        <a:lstStyle/>
                        <a:p>
                          <a:pPr eaLnBrk="0" hangingPunct="0"/>
                          <a:r>
                            <a:rPr kumimoji="0" lang="en-US" altLang="zh-TW" sz="1300" b="1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</a:rPr>
                            <a:t>17</a:t>
                          </a:r>
                        </a:p>
                      </p:txBody>
                    </p:sp>
                    <p:grpSp>
                      <p:nvGrpSpPr>
                        <p:cNvPr id="575565" name="Group 77">
                          <a:extLst>
                            <a:ext uri="{FF2B5EF4-FFF2-40B4-BE49-F238E27FC236}">
                              <a16:creationId xmlns:a16="http://schemas.microsoft.com/office/drawing/2014/main" id="{3A60AC77-3585-9026-7C30-20720C23D43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31" y="2459"/>
                          <a:ext cx="1464" cy="293"/>
                          <a:chOff x="2131" y="2459"/>
                          <a:chExt cx="1464" cy="293"/>
                        </a:xfrm>
                      </p:grpSpPr>
                      <p:sp>
                        <p:nvSpPr>
                          <p:cNvPr id="575566" name="Freeform 78">
                            <a:extLst>
                              <a:ext uri="{FF2B5EF4-FFF2-40B4-BE49-F238E27FC236}">
                                <a16:creationId xmlns:a16="http://schemas.microsoft.com/office/drawing/2014/main" id="{845345BB-0DED-2374-1667-76A1E36174AE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131" y="2459"/>
                            <a:ext cx="351" cy="293"/>
                          </a:xfrm>
                          <a:custGeom>
                            <a:avLst/>
                            <a:gdLst>
                              <a:gd name="T0" fmla="*/ 0 w 351"/>
                              <a:gd name="T1" fmla="*/ 292 h 293"/>
                              <a:gd name="T2" fmla="*/ 0 w 351"/>
                              <a:gd name="T3" fmla="*/ 0 h 293"/>
                              <a:gd name="T4" fmla="*/ 350 w 351"/>
                              <a:gd name="T5" fmla="*/ 0 h 293"/>
                              <a:gd name="T6" fmla="*/ 350 w 351"/>
                              <a:gd name="T7" fmla="*/ 292 h 293"/>
                              <a:gd name="T8" fmla="*/ 0 w 351"/>
                              <a:gd name="T9" fmla="*/ 292 h 29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351" h="293">
                                <a:moveTo>
                                  <a:pt x="0" y="292"/>
                                </a:moveTo>
                                <a:lnTo>
                                  <a:pt x="0" y="0"/>
                                </a:lnTo>
                                <a:lnTo>
                                  <a:pt x="350" y="0"/>
                                </a:lnTo>
                                <a:lnTo>
                                  <a:pt x="350" y="292"/>
                                </a:lnTo>
                                <a:lnTo>
                                  <a:pt x="0" y="292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75567" name="Freeform 79">
                            <a:extLst>
                              <a:ext uri="{FF2B5EF4-FFF2-40B4-BE49-F238E27FC236}">
                                <a16:creationId xmlns:a16="http://schemas.microsoft.com/office/drawing/2014/main" id="{26D6E8DB-EB81-7173-A7B3-ACE1B7337E3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190" y="2459"/>
                            <a:ext cx="1" cy="293"/>
                          </a:xfrm>
                          <a:custGeom>
                            <a:avLst/>
                            <a:gdLst>
                              <a:gd name="T0" fmla="*/ 0 w 1"/>
                              <a:gd name="T1" fmla="*/ 0 h 293"/>
                              <a:gd name="T2" fmla="*/ 0 w 1"/>
                              <a:gd name="T3" fmla="*/ 292 h 293"/>
                              <a:gd name="T4" fmla="*/ 0 w 1"/>
                              <a:gd name="T5" fmla="*/ 0 h 29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1" h="293">
                                <a:moveTo>
                                  <a:pt x="0" y="0"/>
                                </a:moveTo>
                                <a:lnTo>
                                  <a:pt x="0" y="292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75568" name="Freeform 80">
                            <a:extLst>
                              <a:ext uri="{FF2B5EF4-FFF2-40B4-BE49-F238E27FC236}">
                                <a16:creationId xmlns:a16="http://schemas.microsoft.com/office/drawing/2014/main" id="{328B9204-5DF3-AC41-C8F4-61A0F46A14F1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481" y="2459"/>
                            <a:ext cx="353" cy="293"/>
                          </a:xfrm>
                          <a:custGeom>
                            <a:avLst/>
                            <a:gdLst>
                              <a:gd name="T0" fmla="*/ 0 w 353"/>
                              <a:gd name="T1" fmla="*/ 292 h 293"/>
                              <a:gd name="T2" fmla="*/ 0 w 353"/>
                              <a:gd name="T3" fmla="*/ 0 h 293"/>
                              <a:gd name="T4" fmla="*/ 352 w 353"/>
                              <a:gd name="T5" fmla="*/ 0 h 293"/>
                              <a:gd name="T6" fmla="*/ 352 w 353"/>
                              <a:gd name="T7" fmla="*/ 292 h 293"/>
                              <a:gd name="T8" fmla="*/ 0 w 353"/>
                              <a:gd name="T9" fmla="*/ 292 h 29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353" h="293">
                                <a:moveTo>
                                  <a:pt x="0" y="292"/>
                                </a:moveTo>
                                <a:lnTo>
                                  <a:pt x="0" y="0"/>
                                </a:lnTo>
                                <a:lnTo>
                                  <a:pt x="352" y="0"/>
                                </a:lnTo>
                                <a:lnTo>
                                  <a:pt x="352" y="292"/>
                                </a:lnTo>
                                <a:lnTo>
                                  <a:pt x="0" y="292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75569" name="Freeform 81">
                            <a:extLst>
                              <a:ext uri="{FF2B5EF4-FFF2-40B4-BE49-F238E27FC236}">
                                <a16:creationId xmlns:a16="http://schemas.microsoft.com/office/drawing/2014/main" id="{DC5C239A-2120-83B4-DC94-A4E68212D610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536" y="2459"/>
                            <a:ext cx="59" cy="293"/>
                          </a:xfrm>
                          <a:custGeom>
                            <a:avLst/>
                            <a:gdLst>
                              <a:gd name="T0" fmla="*/ 0 w 59"/>
                              <a:gd name="T1" fmla="*/ 292 h 293"/>
                              <a:gd name="T2" fmla="*/ 0 w 59"/>
                              <a:gd name="T3" fmla="*/ 0 h 293"/>
                              <a:gd name="T4" fmla="*/ 58 w 59"/>
                              <a:gd name="T5" fmla="*/ 0 h 293"/>
                              <a:gd name="T6" fmla="*/ 58 w 59"/>
                              <a:gd name="T7" fmla="*/ 292 h 293"/>
                              <a:gd name="T8" fmla="*/ 0 w 59"/>
                              <a:gd name="T9" fmla="*/ 292 h 29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59" h="293">
                                <a:moveTo>
                                  <a:pt x="0" y="292"/>
                                </a:moveTo>
                                <a:lnTo>
                                  <a:pt x="0" y="0"/>
                                </a:lnTo>
                                <a:lnTo>
                                  <a:pt x="58" y="0"/>
                                </a:lnTo>
                                <a:lnTo>
                                  <a:pt x="58" y="292"/>
                                </a:lnTo>
                                <a:lnTo>
                                  <a:pt x="0" y="292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75570" name="Rectangle 82">
                            <a:extLst>
                              <a:ext uri="{FF2B5EF4-FFF2-40B4-BE49-F238E27FC236}">
                                <a16:creationId xmlns:a16="http://schemas.microsoft.com/office/drawing/2014/main" id="{B0269F66-546B-094C-98C6-5A8401610BA1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15" y="2504"/>
                            <a:ext cx="23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lIns="90488" tIns="44450" rIns="90488" bIns="44450">
                            <a:spAutoFit/>
                          </a:bodyPr>
                          <a:lstStyle/>
                          <a:p>
                            <a:pPr eaLnBrk="0" hangingPunct="0"/>
                            <a:r>
                              <a:rPr kumimoji="0" lang="en-US" altLang="zh-TW" sz="1300" b="1">
                                <a:solidFill>
                                  <a:srgbClr val="000000"/>
                                </a:solidFill>
                                <a:latin typeface="Arial" panose="020B0604020202020204" pitchFamily="34" charset="0"/>
                              </a:rPr>
                              <a:t>24</a:t>
                            </a:r>
                          </a:p>
                        </p:txBody>
                      </p:sp>
                      <p:sp>
                        <p:nvSpPr>
                          <p:cNvPr id="575571" name="Rectangle 83">
                            <a:extLst>
                              <a:ext uri="{FF2B5EF4-FFF2-40B4-BE49-F238E27FC236}">
                                <a16:creationId xmlns:a16="http://schemas.microsoft.com/office/drawing/2014/main" id="{F70B36BE-EAD8-9A9C-2299-262F6F1057E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74" y="2497"/>
                            <a:ext cx="23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lIns="90488" tIns="44450" rIns="90488" bIns="44450">
                            <a:spAutoFit/>
                          </a:bodyPr>
                          <a:lstStyle/>
                          <a:p>
                            <a:pPr eaLnBrk="0" hangingPunct="0"/>
                            <a:r>
                              <a:rPr kumimoji="0" lang="en-US" altLang="zh-TW" sz="1300" b="1">
                                <a:solidFill>
                                  <a:srgbClr val="000000"/>
                                </a:solidFill>
                                <a:latin typeface="Arial" panose="020B0604020202020204" pitchFamily="34" charset="0"/>
                              </a:rPr>
                              <a:t>30</a:t>
                            </a:r>
                          </a:p>
                        </p:txBody>
                      </p:sp>
                    </p:grpSp>
                    <p:sp>
                      <p:nvSpPr>
                        <p:cNvPr id="575572" name="Rectangle 84">
                          <a:extLst>
                            <a:ext uri="{FF2B5EF4-FFF2-40B4-BE49-F238E27FC236}">
                              <a16:creationId xmlns:a16="http://schemas.microsoft.com/office/drawing/2014/main" id="{C67463D4-0CE4-D486-1084-130AC011157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28" y="2504"/>
                          <a:ext cx="23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90488" tIns="44450" rIns="90488" bIns="44450">
                          <a:spAutoFit/>
                        </a:bodyPr>
                        <a:lstStyle/>
                        <a:p>
                          <a:pPr eaLnBrk="0" hangingPunct="0"/>
                          <a:r>
                            <a:rPr kumimoji="0" lang="en-US" altLang="zh-TW" sz="1300" b="1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</a:rPr>
                            <a:t>13</a:t>
                          </a:r>
                        </a:p>
                      </p:txBody>
                    </p:sp>
                  </p:grpSp>
                </p:grpSp>
              </p:grpSp>
            </p:grpSp>
            <p:sp>
              <p:nvSpPr>
                <p:cNvPr id="575573" name="Line 85">
                  <a:extLst>
                    <a:ext uri="{FF2B5EF4-FFF2-40B4-BE49-F238E27FC236}">
                      <a16:creationId xmlns:a16="http://schemas.microsoft.com/office/drawing/2014/main" id="{6DED5A1D-7EBE-75A0-E205-88B61AF81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38" y="2689"/>
                  <a:ext cx="1056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5574" name="Line 86">
                  <a:extLst>
                    <a:ext uri="{FF2B5EF4-FFF2-40B4-BE49-F238E27FC236}">
                      <a16:creationId xmlns:a16="http://schemas.microsoft.com/office/drawing/2014/main" id="{FDD56BB7-9698-0DD4-E527-16D2B2C863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4" y="2689"/>
                  <a:ext cx="672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5575" name="Line 87">
                  <a:extLst>
                    <a:ext uri="{FF2B5EF4-FFF2-40B4-BE49-F238E27FC236}">
                      <a16:creationId xmlns:a16="http://schemas.microsoft.com/office/drawing/2014/main" id="{312F6917-0D19-B2D7-4C3E-FA539C3459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18" y="2689"/>
                  <a:ext cx="288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75576" name="Line 88">
                <a:extLst>
                  <a:ext uri="{FF2B5EF4-FFF2-40B4-BE49-F238E27FC236}">
                    <a16:creationId xmlns:a16="http://schemas.microsoft.com/office/drawing/2014/main" id="{ACFBD691-DB16-D83E-6BAD-6CC8D9C53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0" y="35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5577" name="Line 89">
                <a:extLst>
                  <a:ext uri="{FF2B5EF4-FFF2-40B4-BE49-F238E27FC236}">
                    <a16:creationId xmlns:a16="http://schemas.microsoft.com/office/drawing/2014/main" id="{E9B90CAA-0528-4EEF-0AC9-1F0C935FC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8" y="35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5578" name="Line 90">
                <a:extLst>
                  <a:ext uri="{FF2B5EF4-FFF2-40B4-BE49-F238E27FC236}">
                    <a16:creationId xmlns:a16="http://schemas.microsoft.com/office/drawing/2014/main" id="{DCDDDB2F-C56C-56C3-F556-FF66FC409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8" y="35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5579" name="Line 91">
                <a:extLst>
                  <a:ext uri="{FF2B5EF4-FFF2-40B4-BE49-F238E27FC236}">
                    <a16:creationId xmlns:a16="http://schemas.microsoft.com/office/drawing/2014/main" id="{17A7DF3E-DB59-D6B4-235E-AEEF7D9DE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6" y="35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75580" name="Group 92">
                <a:extLst>
                  <a:ext uri="{FF2B5EF4-FFF2-40B4-BE49-F238E27FC236}">
                    <a16:creationId xmlns:a16="http://schemas.microsoft.com/office/drawing/2014/main" id="{AC522FC1-4653-FD0F-7DF3-F9C0D7852F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360"/>
                <a:ext cx="235" cy="235"/>
                <a:chOff x="1968" y="912"/>
                <a:chExt cx="235" cy="235"/>
              </a:xfrm>
            </p:grpSpPr>
            <p:sp>
              <p:nvSpPr>
                <p:cNvPr id="575581" name="Freeform 93">
                  <a:extLst>
                    <a:ext uri="{FF2B5EF4-FFF2-40B4-BE49-F238E27FC236}">
                      <a16:creationId xmlns:a16="http://schemas.microsoft.com/office/drawing/2014/main" id="{7DFEB784-4049-B315-F1F7-51576DA2EF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912"/>
                  <a:ext cx="235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234 w 235"/>
                    <a:gd name="T5" fmla="*/ 0 h 235"/>
                    <a:gd name="T6" fmla="*/ 234 w 235"/>
                    <a:gd name="T7" fmla="*/ 234 h 235"/>
                    <a:gd name="T8" fmla="*/ 0 w 235"/>
                    <a:gd name="T9" fmla="*/ 234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5582" name="Rectangle 94">
                  <a:extLst>
                    <a:ext uri="{FF2B5EF4-FFF2-40B4-BE49-F238E27FC236}">
                      <a16:creationId xmlns:a16="http://schemas.microsoft.com/office/drawing/2014/main" id="{D104E876-5DEE-FC04-BAD7-4F1E262702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912"/>
                  <a:ext cx="212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0" lang="en-US" altLang="zh-TW" sz="13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8*</a:t>
                  </a:r>
                </a:p>
              </p:txBody>
            </p:sp>
          </p:grpSp>
          <p:sp>
            <p:nvSpPr>
              <p:cNvPr id="575583" name="Freeform 95">
                <a:extLst>
                  <a:ext uri="{FF2B5EF4-FFF2-40B4-BE49-F238E27FC236}">
                    <a16:creationId xmlns:a16="http://schemas.microsoft.com/office/drawing/2014/main" id="{1C78B444-1A25-9320-5038-E0547C289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3360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584" name="Freeform 96">
                <a:extLst>
                  <a:ext uri="{FF2B5EF4-FFF2-40B4-BE49-F238E27FC236}">
                    <a16:creationId xmlns:a16="http://schemas.microsoft.com/office/drawing/2014/main" id="{E0733285-F873-8035-64C3-FD251FE40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3360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585" name="Freeform 97">
                <a:extLst>
                  <a:ext uri="{FF2B5EF4-FFF2-40B4-BE49-F238E27FC236}">
                    <a16:creationId xmlns:a16="http://schemas.microsoft.com/office/drawing/2014/main" id="{74222CE4-B7C8-174D-AEAA-A22724203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3360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373BC00-6ED1-F95E-69E7-5BF007AC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8711FC66-BCE6-E8BB-7829-2DE229F3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D570-DCD7-ED4E-8EF1-3DFA30687DA2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576514" name="Rectangle 2">
            <a:extLst>
              <a:ext uri="{FF2B5EF4-FFF2-40B4-BE49-F238E27FC236}">
                <a16:creationId xmlns:a16="http://schemas.microsoft.com/office/drawing/2014/main" id="{EB03D89F-6FD2-74F5-F19D-AD949D0A4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Example 2: Inserting 16*, 8* into Example B+ tree</a:t>
            </a:r>
            <a:endParaRPr lang="en-US" altLang="zh-CN" sz="4000"/>
          </a:p>
        </p:txBody>
      </p:sp>
      <p:sp>
        <p:nvSpPr>
          <p:cNvPr id="576515" name="Rectangle 3">
            <a:extLst>
              <a:ext uri="{FF2B5EF4-FFF2-40B4-BE49-F238E27FC236}">
                <a16:creationId xmlns:a16="http://schemas.microsoft.com/office/drawing/2014/main" id="{168FFEA2-328A-D92A-2897-0CFE10FD9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6500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6" name="Rectangle 4">
            <a:extLst>
              <a:ext uri="{FF2B5EF4-FFF2-40B4-BE49-F238E27FC236}">
                <a16:creationId xmlns:a16="http://schemas.microsoft.com/office/drawing/2014/main" id="{C91E87FD-EA39-E8CE-DD26-29EDB5DE4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65008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6517" name="Group 5">
            <a:extLst>
              <a:ext uri="{FF2B5EF4-FFF2-40B4-BE49-F238E27FC236}">
                <a16:creationId xmlns:a16="http://schemas.microsoft.com/office/drawing/2014/main" id="{533E9EED-5EF0-E77B-3517-0DD1B03CFD06}"/>
              </a:ext>
            </a:extLst>
          </p:cNvPr>
          <p:cNvGrpSpPr>
            <a:grpSpLocks/>
          </p:cNvGrpSpPr>
          <p:nvPr/>
        </p:nvGrpSpPr>
        <p:grpSpPr bwMode="auto">
          <a:xfrm>
            <a:off x="588963" y="1628775"/>
            <a:ext cx="7799387" cy="2133600"/>
            <a:chOff x="371" y="2606"/>
            <a:chExt cx="4913" cy="1344"/>
          </a:xfrm>
        </p:grpSpPr>
        <p:sp>
          <p:nvSpPr>
            <p:cNvPr id="576518" name="Rectangle 6">
              <a:extLst>
                <a:ext uri="{FF2B5EF4-FFF2-40B4-BE49-F238E27FC236}">
                  <a16:creationId xmlns:a16="http://schemas.microsoft.com/office/drawing/2014/main" id="{9D1FEFFE-0685-385C-C886-1658B564E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2606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19" name="Freeform 7">
              <a:extLst>
                <a:ext uri="{FF2B5EF4-FFF2-40B4-BE49-F238E27FC236}">
                  <a16:creationId xmlns:a16="http://schemas.microsoft.com/office/drawing/2014/main" id="{A5AD05B1-EA5B-BCCE-EFBB-3A9AF8302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2808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20" name="Freeform 8">
              <a:extLst>
                <a:ext uri="{FF2B5EF4-FFF2-40B4-BE49-F238E27FC236}">
                  <a16:creationId xmlns:a16="http://schemas.microsoft.com/office/drawing/2014/main" id="{23583752-80D0-348F-EE7A-BA6FA32C4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" y="2808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21" name="Freeform 9">
              <a:extLst>
                <a:ext uri="{FF2B5EF4-FFF2-40B4-BE49-F238E27FC236}">
                  <a16:creationId xmlns:a16="http://schemas.microsoft.com/office/drawing/2014/main" id="{5A21D1F5-014A-A711-3F4B-99B17BD57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" y="3712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22" name="Freeform 10">
              <a:extLst>
                <a:ext uri="{FF2B5EF4-FFF2-40B4-BE49-F238E27FC236}">
                  <a16:creationId xmlns:a16="http://schemas.microsoft.com/office/drawing/2014/main" id="{B299FE6F-3905-D82D-C157-7FC092F5A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23" name="Freeform 11">
              <a:extLst>
                <a:ext uri="{FF2B5EF4-FFF2-40B4-BE49-F238E27FC236}">
                  <a16:creationId xmlns:a16="http://schemas.microsoft.com/office/drawing/2014/main" id="{050B4729-3CA7-243A-3BCD-BEC77A316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" y="3709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24" name="Freeform 12">
              <a:extLst>
                <a:ext uri="{FF2B5EF4-FFF2-40B4-BE49-F238E27FC236}">
                  <a16:creationId xmlns:a16="http://schemas.microsoft.com/office/drawing/2014/main" id="{A8791170-2B1B-0C77-1033-8733CDC20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" y="3651"/>
              <a:ext cx="75" cy="48"/>
            </a:xfrm>
            <a:custGeom>
              <a:avLst/>
              <a:gdLst>
                <a:gd name="T0" fmla="*/ 74 w 75"/>
                <a:gd name="T1" fmla="*/ 33 h 48"/>
                <a:gd name="T2" fmla="*/ 0 w 75"/>
                <a:gd name="T3" fmla="*/ 47 h 48"/>
                <a:gd name="T4" fmla="*/ 59 w 75"/>
                <a:gd name="T5" fmla="*/ 0 h 48"/>
                <a:gd name="T6" fmla="*/ 74 w 75"/>
                <a:gd name="T7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25" name="Freeform 13">
              <a:extLst>
                <a:ext uri="{FF2B5EF4-FFF2-40B4-BE49-F238E27FC236}">
                  <a16:creationId xmlns:a16="http://schemas.microsoft.com/office/drawing/2014/main" id="{883A5061-E7EA-D95D-1F59-833B794F0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1" y="3643"/>
              <a:ext cx="75" cy="49"/>
            </a:xfrm>
            <a:custGeom>
              <a:avLst/>
              <a:gdLst>
                <a:gd name="T0" fmla="*/ 15 w 75"/>
                <a:gd name="T1" fmla="*/ 0 h 49"/>
                <a:gd name="T2" fmla="*/ 74 w 75"/>
                <a:gd name="T3" fmla="*/ 48 h 49"/>
                <a:gd name="T4" fmla="*/ 0 w 75"/>
                <a:gd name="T5" fmla="*/ 34 h 49"/>
                <a:gd name="T6" fmla="*/ 15 w 75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26" name="Line 14">
              <a:extLst>
                <a:ext uri="{FF2B5EF4-FFF2-40B4-BE49-F238E27FC236}">
                  <a16:creationId xmlns:a16="http://schemas.microsoft.com/office/drawing/2014/main" id="{22138626-DA12-4300-5A2C-1ABBDDA72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395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76527" name="Group 15">
              <a:extLst>
                <a:ext uri="{FF2B5EF4-FFF2-40B4-BE49-F238E27FC236}">
                  <a16:creationId xmlns:a16="http://schemas.microsoft.com/office/drawing/2014/main" id="{DEC2AD6F-A189-AD08-03E5-BDA4454F03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2808"/>
              <a:ext cx="4912" cy="1139"/>
              <a:chOff x="289" y="2459"/>
              <a:chExt cx="4912" cy="1139"/>
            </a:xfrm>
          </p:grpSpPr>
          <p:sp>
            <p:nvSpPr>
              <p:cNvPr id="576528" name="Freeform 16">
                <a:extLst>
                  <a:ext uri="{FF2B5EF4-FFF2-40B4-BE49-F238E27FC236}">
                    <a16:creationId xmlns:a16="http://schemas.microsoft.com/office/drawing/2014/main" id="{37CDD20B-16CC-897F-2E5F-DEC729EC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" y="3363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529" name="Rectangle 17">
                <a:extLst>
                  <a:ext uri="{FF2B5EF4-FFF2-40B4-BE49-F238E27FC236}">
                    <a16:creationId xmlns:a16="http://schemas.microsoft.com/office/drawing/2014/main" id="{E4094B72-8F01-74E2-682F-24F0B58F7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" y="337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2*</a:t>
                </a:r>
              </a:p>
            </p:txBody>
          </p:sp>
          <p:sp>
            <p:nvSpPr>
              <p:cNvPr id="576530" name="Rectangle 18">
                <a:extLst>
                  <a:ext uri="{FF2B5EF4-FFF2-40B4-BE49-F238E27FC236}">
                    <a16:creationId xmlns:a16="http://schemas.microsoft.com/office/drawing/2014/main" id="{BAFE0048-A14E-0327-02C4-95842C096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360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5*</a:t>
                </a:r>
              </a:p>
            </p:txBody>
          </p:sp>
          <p:sp>
            <p:nvSpPr>
              <p:cNvPr id="576531" name="Rectangle 19">
                <a:extLst>
                  <a:ext uri="{FF2B5EF4-FFF2-40B4-BE49-F238E27FC236}">
                    <a16:creationId xmlns:a16="http://schemas.microsoft.com/office/drawing/2014/main" id="{CEF3DEAA-FF18-926D-6FE6-1C1A82487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7*</a:t>
                </a:r>
              </a:p>
            </p:txBody>
          </p:sp>
          <p:sp>
            <p:nvSpPr>
              <p:cNvPr id="576532" name="Freeform 20">
                <a:extLst>
                  <a:ext uri="{FF2B5EF4-FFF2-40B4-BE49-F238E27FC236}">
                    <a16:creationId xmlns:a16="http://schemas.microsoft.com/office/drawing/2014/main" id="{28611873-BB47-9E6E-E9D0-BB1541CF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3361"/>
                <a:ext cx="384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533" name="Freeform 21">
                <a:extLst>
                  <a:ext uri="{FF2B5EF4-FFF2-40B4-BE49-F238E27FC236}">
                    <a16:creationId xmlns:a16="http://schemas.microsoft.com/office/drawing/2014/main" id="{6F1B20A2-68FF-3A8B-121F-F00D449A9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3361"/>
                <a:ext cx="384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534" name="Freeform 22">
                <a:extLst>
                  <a:ext uri="{FF2B5EF4-FFF2-40B4-BE49-F238E27FC236}">
                    <a16:creationId xmlns:a16="http://schemas.microsoft.com/office/drawing/2014/main" id="{14F0A05E-773F-F1A1-5A55-E2DA7669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4" y="3361"/>
                <a:ext cx="427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535" name="Freeform 23">
                <a:extLst>
                  <a:ext uri="{FF2B5EF4-FFF2-40B4-BE49-F238E27FC236}">
                    <a16:creationId xmlns:a16="http://schemas.microsoft.com/office/drawing/2014/main" id="{671947F8-6F5F-0EA9-4B63-DE093F1B1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" y="3361"/>
                <a:ext cx="384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76536" name="Group 24">
                <a:extLst>
                  <a:ext uri="{FF2B5EF4-FFF2-40B4-BE49-F238E27FC236}">
                    <a16:creationId xmlns:a16="http://schemas.microsoft.com/office/drawing/2014/main" id="{31CAC585-3DBE-AA26-204C-EB020ECE34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9" y="2459"/>
                <a:ext cx="4434" cy="1087"/>
                <a:chOff x="529" y="2459"/>
                <a:chExt cx="4434" cy="1087"/>
              </a:xfrm>
            </p:grpSpPr>
            <p:sp>
              <p:nvSpPr>
                <p:cNvPr id="576537" name="Freeform 25">
                  <a:extLst>
                    <a:ext uri="{FF2B5EF4-FFF2-40B4-BE49-F238E27FC236}">
                      <a16:creationId xmlns:a16="http://schemas.microsoft.com/office/drawing/2014/main" id="{254BDADD-7B53-2E44-3BA9-DF7F9056D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3" y="2714"/>
                  <a:ext cx="1398" cy="636"/>
                </a:xfrm>
                <a:custGeom>
                  <a:avLst/>
                  <a:gdLst>
                    <a:gd name="T0" fmla="*/ 1397 w 1398"/>
                    <a:gd name="T1" fmla="*/ 0 h 636"/>
                    <a:gd name="T2" fmla="*/ 0 w 1398"/>
                    <a:gd name="T3" fmla="*/ 635 h 636"/>
                    <a:gd name="T4" fmla="*/ 1397 w 1398"/>
                    <a:gd name="T5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98" h="636">
                      <a:moveTo>
                        <a:pt x="1397" y="0"/>
                      </a:moveTo>
                      <a:lnTo>
                        <a:pt x="0" y="635"/>
                      </a:lnTo>
                      <a:lnTo>
                        <a:pt x="139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6538" name="Freeform 26">
                  <a:extLst>
                    <a:ext uri="{FF2B5EF4-FFF2-40B4-BE49-F238E27FC236}">
                      <a16:creationId xmlns:a16="http://schemas.microsoft.com/office/drawing/2014/main" id="{B7D273CD-9EA7-97E9-0BD8-E5EA8DDB42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5" y="2706"/>
                  <a:ext cx="1398" cy="637"/>
                </a:xfrm>
                <a:custGeom>
                  <a:avLst/>
                  <a:gdLst>
                    <a:gd name="T0" fmla="*/ 0 w 1398"/>
                    <a:gd name="T1" fmla="*/ 0 h 637"/>
                    <a:gd name="T2" fmla="*/ 1397 w 1398"/>
                    <a:gd name="T3" fmla="*/ 636 h 637"/>
                    <a:gd name="T4" fmla="*/ 0 w 1398"/>
                    <a:gd name="T5" fmla="*/ 0 h 6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98" h="637">
                      <a:moveTo>
                        <a:pt x="0" y="0"/>
                      </a:moveTo>
                      <a:lnTo>
                        <a:pt x="1397" y="63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6539" name="Rectangle 27">
                  <a:extLst>
                    <a:ext uri="{FF2B5EF4-FFF2-40B4-BE49-F238E27FC236}">
                      <a16:creationId xmlns:a16="http://schemas.microsoft.com/office/drawing/2014/main" id="{64094F65-8C48-BF9B-BA25-31814BF70C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" y="3365"/>
                  <a:ext cx="212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0" lang="en-US" altLang="zh-TW" sz="13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3*</a:t>
                  </a:r>
                </a:p>
              </p:txBody>
            </p:sp>
            <p:grpSp>
              <p:nvGrpSpPr>
                <p:cNvPr id="576540" name="Group 28">
                  <a:extLst>
                    <a:ext uri="{FF2B5EF4-FFF2-40B4-BE49-F238E27FC236}">
                      <a16:creationId xmlns:a16="http://schemas.microsoft.com/office/drawing/2014/main" id="{93845D26-8677-7F4D-5839-A8C858BA82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31" y="2459"/>
                  <a:ext cx="1464" cy="293"/>
                  <a:chOff x="2131" y="2459"/>
                  <a:chExt cx="1464" cy="293"/>
                </a:xfrm>
              </p:grpSpPr>
              <p:sp>
                <p:nvSpPr>
                  <p:cNvPr id="576541" name="Freeform 29">
                    <a:extLst>
                      <a:ext uri="{FF2B5EF4-FFF2-40B4-BE49-F238E27FC236}">
                        <a16:creationId xmlns:a16="http://schemas.microsoft.com/office/drawing/2014/main" id="{E2B0E872-6485-7B59-C8E2-DCBF224817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3" y="2459"/>
                    <a:ext cx="352" cy="293"/>
                  </a:xfrm>
                  <a:custGeom>
                    <a:avLst/>
                    <a:gdLst>
                      <a:gd name="T0" fmla="*/ 0 w 352"/>
                      <a:gd name="T1" fmla="*/ 292 h 293"/>
                      <a:gd name="T2" fmla="*/ 0 w 352"/>
                      <a:gd name="T3" fmla="*/ 0 h 293"/>
                      <a:gd name="T4" fmla="*/ 351 w 352"/>
                      <a:gd name="T5" fmla="*/ 0 h 293"/>
                      <a:gd name="T6" fmla="*/ 351 w 352"/>
                      <a:gd name="T7" fmla="*/ 292 h 293"/>
                      <a:gd name="T8" fmla="*/ 0 w 352"/>
                      <a:gd name="T9" fmla="*/ 292 h 2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2" h="293">
                        <a:moveTo>
                          <a:pt x="0" y="292"/>
                        </a:moveTo>
                        <a:lnTo>
                          <a:pt x="0" y="0"/>
                        </a:lnTo>
                        <a:lnTo>
                          <a:pt x="351" y="0"/>
                        </a:lnTo>
                        <a:lnTo>
                          <a:pt x="351" y="292"/>
                        </a:lnTo>
                        <a:lnTo>
                          <a:pt x="0" y="29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76542" name="Group 30">
                    <a:extLst>
                      <a:ext uri="{FF2B5EF4-FFF2-40B4-BE49-F238E27FC236}">
                        <a16:creationId xmlns:a16="http://schemas.microsoft.com/office/drawing/2014/main" id="{0F1ED017-FCA5-A157-B2D8-731AB8EA518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31" y="2459"/>
                    <a:ext cx="1464" cy="293"/>
                    <a:chOff x="2131" y="2459"/>
                    <a:chExt cx="1464" cy="293"/>
                  </a:xfrm>
                </p:grpSpPr>
                <p:sp>
                  <p:nvSpPr>
                    <p:cNvPr id="576543" name="Freeform 31">
                      <a:extLst>
                        <a:ext uri="{FF2B5EF4-FFF2-40B4-BE49-F238E27FC236}">
                          <a16:creationId xmlns:a16="http://schemas.microsoft.com/office/drawing/2014/main" id="{6BD9BA8F-1D49-043F-695F-7CDB99CE003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92" y="2459"/>
                      <a:ext cx="1" cy="293"/>
                    </a:xfrm>
                    <a:custGeom>
                      <a:avLst/>
                      <a:gdLst>
                        <a:gd name="T0" fmla="*/ 0 w 1"/>
                        <a:gd name="T1" fmla="*/ 0 h 293"/>
                        <a:gd name="T2" fmla="*/ 0 w 1"/>
                        <a:gd name="T3" fmla="*/ 292 h 293"/>
                        <a:gd name="T4" fmla="*/ 0 w 1"/>
                        <a:gd name="T5" fmla="*/ 0 h 2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" h="293">
                          <a:moveTo>
                            <a:pt x="0" y="0"/>
                          </a:moveTo>
                          <a:lnTo>
                            <a:pt x="0" y="29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576544" name="Group 32">
                      <a:extLst>
                        <a:ext uri="{FF2B5EF4-FFF2-40B4-BE49-F238E27FC236}">
                          <a16:creationId xmlns:a16="http://schemas.microsoft.com/office/drawing/2014/main" id="{81869D2C-5C4C-4779-0B81-5637D15CD5C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31" y="2459"/>
                      <a:ext cx="1464" cy="293"/>
                      <a:chOff x="2131" y="2459"/>
                      <a:chExt cx="1464" cy="293"/>
                    </a:xfrm>
                  </p:grpSpPr>
                  <p:sp>
                    <p:nvSpPr>
                      <p:cNvPr id="576545" name="Freeform 33">
                        <a:extLst>
                          <a:ext uri="{FF2B5EF4-FFF2-40B4-BE49-F238E27FC236}">
                            <a16:creationId xmlns:a16="http://schemas.microsoft.com/office/drawing/2014/main" id="{2BA18A58-DE4C-9625-4C02-D16E2683B3E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4" y="2459"/>
                        <a:ext cx="353" cy="293"/>
                      </a:xfrm>
                      <a:custGeom>
                        <a:avLst/>
                        <a:gdLst>
                          <a:gd name="T0" fmla="*/ 0 w 353"/>
                          <a:gd name="T1" fmla="*/ 292 h 293"/>
                          <a:gd name="T2" fmla="*/ 0 w 353"/>
                          <a:gd name="T3" fmla="*/ 0 h 293"/>
                          <a:gd name="T4" fmla="*/ 352 w 353"/>
                          <a:gd name="T5" fmla="*/ 0 h 293"/>
                          <a:gd name="T6" fmla="*/ 352 w 353"/>
                          <a:gd name="T7" fmla="*/ 292 h 293"/>
                          <a:gd name="T8" fmla="*/ 0 w 353"/>
                          <a:gd name="T9" fmla="*/ 292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53" h="293">
                            <a:moveTo>
                              <a:pt x="0" y="292"/>
                            </a:moveTo>
                            <a:lnTo>
                              <a:pt x="0" y="0"/>
                            </a:lnTo>
                            <a:lnTo>
                              <a:pt x="352" y="0"/>
                            </a:lnTo>
                            <a:lnTo>
                              <a:pt x="352" y="292"/>
                            </a:lnTo>
                            <a:lnTo>
                              <a:pt x="0" y="29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576546" name="Group 34">
                        <a:extLst>
                          <a:ext uri="{FF2B5EF4-FFF2-40B4-BE49-F238E27FC236}">
                            <a16:creationId xmlns:a16="http://schemas.microsoft.com/office/drawing/2014/main" id="{96D31A01-D03F-64A7-701D-2E8F9EF0665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31" y="2459"/>
                        <a:ext cx="1464" cy="293"/>
                        <a:chOff x="2131" y="2459"/>
                        <a:chExt cx="1464" cy="293"/>
                      </a:xfrm>
                    </p:grpSpPr>
                    <p:sp>
                      <p:nvSpPr>
                        <p:cNvPr id="576547" name="Rectangle 35">
                          <a:extLst>
                            <a:ext uri="{FF2B5EF4-FFF2-40B4-BE49-F238E27FC236}">
                              <a16:creationId xmlns:a16="http://schemas.microsoft.com/office/drawing/2014/main" id="{D5AE8860-403A-AFDF-BD65-CFA8B9F8F9A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64" y="2504"/>
                          <a:ext cx="23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90488" tIns="44450" rIns="90488" bIns="44450">
                          <a:spAutoFit/>
                        </a:bodyPr>
                        <a:lstStyle/>
                        <a:p>
                          <a:pPr eaLnBrk="0" hangingPunct="0"/>
                          <a:r>
                            <a:rPr kumimoji="0" lang="en-US" altLang="zh-TW" sz="1300" b="1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</a:rPr>
                            <a:t>17</a:t>
                          </a:r>
                        </a:p>
                      </p:txBody>
                    </p:sp>
                    <p:grpSp>
                      <p:nvGrpSpPr>
                        <p:cNvPr id="576548" name="Group 36">
                          <a:extLst>
                            <a:ext uri="{FF2B5EF4-FFF2-40B4-BE49-F238E27FC236}">
                              <a16:creationId xmlns:a16="http://schemas.microsoft.com/office/drawing/2014/main" id="{8F9519C9-8D1C-CB5B-9B9F-8FB57044686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31" y="2459"/>
                          <a:ext cx="1464" cy="293"/>
                          <a:chOff x="2131" y="2459"/>
                          <a:chExt cx="1464" cy="293"/>
                        </a:xfrm>
                      </p:grpSpPr>
                      <p:sp>
                        <p:nvSpPr>
                          <p:cNvPr id="576549" name="Freeform 37">
                            <a:extLst>
                              <a:ext uri="{FF2B5EF4-FFF2-40B4-BE49-F238E27FC236}">
                                <a16:creationId xmlns:a16="http://schemas.microsoft.com/office/drawing/2014/main" id="{1683CB49-E001-8281-4FB5-6924FD4DC5AF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131" y="2459"/>
                            <a:ext cx="351" cy="293"/>
                          </a:xfrm>
                          <a:custGeom>
                            <a:avLst/>
                            <a:gdLst>
                              <a:gd name="T0" fmla="*/ 0 w 351"/>
                              <a:gd name="T1" fmla="*/ 292 h 293"/>
                              <a:gd name="T2" fmla="*/ 0 w 351"/>
                              <a:gd name="T3" fmla="*/ 0 h 293"/>
                              <a:gd name="T4" fmla="*/ 350 w 351"/>
                              <a:gd name="T5" fmla="*/ 0 h 293"/>
                              <a:gd name="T6" fmla="*/ 350 w 351"/>
                              <a:gd name="T7" fmla="*/ 292 h 293"/>
                              <a:gd name="T8" fmla="*/ 0 w 351"/>
                              <a:gd name="T9" fmla="*/ 292 h 29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351" h="293">
                                <a:moveTo>
                                  <a:pt x="0" y="292"/>
                                </a:moveTo>
                                <a:lnTo>
                                  <a:pt x="0" y="0"/>
                                </a:lnTo>
                                <a:lnTo>
                                  <a:pt x="350" y="0"/>
                                </a:lnTo>
                                <a:lnTo>
                                  <a:pt x="350" y="292"/>
                                </a:lnTo>
                                <a:lnTo>
                                  <a:pt x="0" y="292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76550" name="Freeform 38">
                            <a:extLst>
                              <a:ext uri="{FF2B5EF4-FFF2-40B4-BE49-F238E27FC236}">
                                <a16:creationId xmlns:a16="http://schemas.microsoft.com/office/drawing/2014/main" id="{B53A8954-0759-7666-FB77-C2B37C17C98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190" y="2459"/>
                            <a:ext cx="1" cy="293"/>
                          </a:xfrm>
                          <a:custGeom>
                            <a:avLst/>
                            <a:gdLst>
                              <a:gd name="T0" fmla="*/ 0 w 1"/>
                              <a:gd name="T1" fmla="*/ 0 h 293"/>
                              <a:gd name="T2" fmla="*/ 0 w 1"/>
                              <a:gd name="T3" fmla="*/ 292 h 293"/>
                              <a:gd name="T4" fmla="*/ 0 w 1"/>
                              <a:gd name="T5" fmla="*/ 0 h 29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1" h="293">
                                <a:moveTo>
                                  <a:pt x="0" y="0"/>
                                </a:moveTo>
                                <a:lnTo>
                                  <a:pt x="0" y="292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76551" name="Freeform 39">
                            <a:extLst>
                              <a:ext uri="{FF2B5EF4-FFF2-40B4-BE49-F238E27FC236}">
                                <a16:creationId xmlns:a16="http://schemas.microsoft.com/office/drawing/2014/main" id="{9BB5047C-A77E-1E5B-FBCF-56E08CADA6E2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481" y="2459"/>
                            <a:ext cx="353" cy="293"/>
                          </a:xfrm>
                          <a:custGeom>
                            <a:avLst/>
                            <a:gdLst>
                              <a:gd name="T0" fmla="*/ 0 w 353"/>
                              <a:gd name="T1" fmla="*/ 292 h 293"/>
                              <a:gd name="T2" fmla="*/ 0 w 353"/>
                              <a:gd name="T3" fmla="*/ 0 h 293"/>
                              <a:gd name="T4" fmla="*/ 352 w 353"/>
                              <a:gd name="T5" fmla="*/ 0 h 293"/>
                              <a:gd name="T6" fmla="*/ 352 w 353"/>
                              <a:gd name="T7" fmla="*/ 292 h 293"/>
                              <a:gd name="T8" fmla="*/ 0 w 353"/>
                              <a:gd name="T9" fmla="*/ 292 h 29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353" h="293">
                                <a:moveTo>
                                  <a:pt x="0" y="292"/>
                                </a:moveTo>
                                <a:lnTo>
                                  <a:pt x="0" y="0"/>
                                </a:lnTo>
                                <a:lnTo>
                                  <a:pt x="352" y="0"/>
                                </a:lnTo>
                                <a:lnTo>
                                  <a:pt x="352" y="292"/>
                                </a:lnTo>
                                <a:lnTo>
                                  <a:pt x="0" y="292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76552" name="Freeform 40">
                            <a:extLst>
                              <a:ext uri="{FF2B5EF4-FFF2-40B4-BE49-F238E27FC236}">
                                <a16:creationId xmlns:a16="http://schemas.microsoft.com/office/drawing/2014/main" id="{BE44CABE-D0D8-CF4A-43D6-B382C80BE9B7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536" y="2459"/>
                            <a:ext cx="59" cy="293"/>
                          </a:xfrm>
                          <a:custGeom>
                            <a:avLst/>
                            <a:gdLst>
                              <a:gd name="T0" fmla="*/ 0 w 59"/>
                              <a:gd name="T1" fmla="*/ 292 h 293"/>
                              <a:gd name="T2" fmla="*/ 0 w 59"/>
                              <a:gd name="T3" fmla="*/ 0 h 293"/>
                              <a:gd name="T4" fmla="*/ 58 w 59"/>
                              <a:gd name="T5" fmla="*/ 0 h 293"/>
                              <a:gd name="T6" fmla="*/ 58 w 59"/>
                              <a:gd name="T7" fmla="*/ 292 h 293"/>
                              <a:gd name="T8" fmla="*/ 0 w 59"/>
                              <a:gd name="T9" fmla="*/ 292 h 29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59" h="293">
                                <a:moveTo>
                                  <a:pt x="0" y="292"/>
                                </a:moveTo>
                                <a:lnTo>
                                  <a:pt x="0" y="0"/>
                                </a:lnTo>
                                <a:lnTo>
                                  <a:pt x="58" y="0"/>
                                </a:lnTo>
                                <a:lnTo>
                                  <a:pt x="58" y="292"/>
                                </a:lnTo>
                                <a:lnTo>
                                  <a:pt x="0" y="292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76553" name="Rectangle 41">
                            <a:extLst>
                              <a:ext uri="{FF2B5EF4-FFF2-40B4-BE49-F238E27FC236}">
                                <a16:creationId xmlns:a16="http://schemas.microsoft.com/office/drawing/2014/main" id="{AE9B64F0-9E0A-645F-5CAC-88E181CD18D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15" y="2504"/>
                            <a:ext cx="23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lIns="90488" tIns="44450" rIns="90488" bIns="44450">
                            <a:spAutoFit/>
                          </a:bodyPr>
                          <a:lstStyle/>
                          <a:p>
                            <a:pPr eaLnBrk="0" hangingPunct="0"/>
                            <a:r>
                              <a:rPr kumimoji="0" lang="en-US" altLang="zh-TW" sz="1300" b="1">
                                <a:solidFill>
                                  <a:srgbClr val="000000"/>
                                </a:solidFill>
                                <a:latin typeface="Arial" panose="020B0604020202020204" pitchFamily="34" charset="0"/>
                              </a:rPr>
                              <a:t>24</a:t>
                            </a:r>
                          </a:p>
                        </p:txBody>
                      </p:sp>
                      <p:sp>
                        <p:nvSpPr>
                          <p:cNvPr id="576554" name="Rectangle 42">
                            <a:extLst>
                              <a:ext uri="{FF2B5EF4-FFF2-40B4-BE49-F238E27FC236}">
                                <a16:creationId xmlns:a16="http://schemas.microsoft.com/office/drawing/2014/main" id="{A20CBF66-326E-AD64-97A3-7F7F3057065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74" y="2497"/>
                            <a:ext cx="23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lIns="90488" tIns="44450" rIns="90488" bIns="44450">
                            <a:spAutoFit/>
                          </a:bodyPr>
                          <a:lstStyle/>
                          <a:p>
                            <a:pPr eaLnBrk="0" hangingPunct="0"/>
                            <a:r>
                              <a:rPr kumimoji="0" lang="en-US" altLang="zh-TW" sz="1300" b="1">
                                <a:solidFill>
                                  <a:srgbClr val="000000"/>
                                </a:solidFill>
                                <a:latin typeface="Arial" panose="020B0604020202020204" pitchFamily="34" charset="0"/>
                              </a:rPr>
                              <a:t>30</a:t>
                            </a:r>
                          </a:p>
                        </p:txBody>
                      </p:sp>
                    </p:grpSp>
                    <p:sp>
                      <p:nvSpPr>
                        <p:cNvPr id="576555" name="Rectangle 43">
                          <a:extLst>
                            <a:ext uri="{FF2B5EF4-FFF2-40B4-BE49-F238E27FC236}">
                              <a16:creationId xmlns:a16="http://schemas.microsoft.com/office/drawing/2014/main" id="{E038C500-1566-F346-5B7A-693F10139A3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28" y="2504"/>
                          <a:ext cx="23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lIns="90488" tIns="44450" rIns="90488" bIns="44450">
                          <a:spAutoFit/>
                        </a:bodyPr>
                        <a:lstStyle/>
                        <a:p>
                          <a:pPr eaLnBrk="0" hangingPunct="0"/>
                          <a:r>
                            <a:rPr kumimoji="0" lang="en-US" altLang="zh-TW" sz="1300" b="1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</a:rPr>
                            <a:t>13</a:t>
                          </a:r>
                        </a:p>
                      </p:txBody>
                    </p:sp>
                  </p:grpSp>
                </p:grpSp>
              </p:grpSp>
            </p:grpSp>
            <p:sp>
              <p:nvSpPr>
                <p:cNvPr id="576556" name="Line 44">
                  <a:extLst>
                    <a:ext uri="{FF2B5EF4-FFF2-40B4-BE49-F238E27FC236}">
                      <a16:creationId xmlns:a16="http://schemas.microsoft.com/office/drawing/2014/main" id="{1F93E6ED-4565-319A-E856-BDE1A68B28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38" y="2689"/>
                  <a:ext cx="1056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6557" name="Line 45">
                  <a:extLst>
                    <a:ext uri="{FF2B5EF4-FFF2-40B4-BE49-F238E27FC236}">
                      <a16:creationId xmlns:a16="http://schemas.microsoft.com/office/drawing/2014/main" id="{515FAAF4-FDB4-9854-DA46-418F94130E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4" y="2689"/>
                  <a:ext cx="672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76558" name="Line 46">
                  <a:extLst>
                    <a:ext uri="{FF2B5EF4-FFF2-40B4-BE49-F238E27FC236}">
                      <a16:creationId xmlns:a16="http://schemas.microsoft.com/office/drawing/2014/main" id="{3D9CA168-EE84-C0BB-D3CE-52BF4DFD9F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18" y="2689"/>
                  <a:ext cx="288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76559" name="Line 47">
                <a:extLst>
                  <a:ext uri="{FF2B5EF4-FFF2-40B4-BE49-F238E27FC236}">
                    <a16:creationId xmlns:a16="http://schemas.microsoft.com/office/drawing/2014/main" id="{47CD2D91-BF2A-E94A-6D7E-797C1A069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0" y="35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6560" name="Line 48">
                <a:extLst>
                  <a:ext uri="{FF2B5EF4-FFF2-40B4-BE49-F238E27FC236}">
                    <a16:creationId xmlns:a16="http://schemas.microsoft.com/office/drawing/2014/main" id="{F38ECACE-E95B-6C72-A265-D1C4A1B9C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8" y="35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6561" name="Line 49">
                <a:extLst>
                  <a:ext uri="{FF2B5EF4-FFF2-40B4-BE49-F238E27FC236}">
                    <a16:creationId xmlns:a16="http://schemas.microsoft.com/office/drawing/2014/main" id="{4EE88589-B532-D88D-ACA3-B6201ED86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8" y="35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6562" name="Line 50">
                <a:extLst>
                  <a:ext uri="{FF2B5EF4-FFF2-40B4-BE49-F238E27FC236}">
                    <a16:creationId xmlns:a16="http://schemas.microsoft.com/office/drawing/2014/main" id="{19CDE31A-2082-0E7B-592B-9772490CD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6" y="350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76563" name="Group 51">
                <a:extLst>
                  <a:ext uri="{FF2B5EF4-FFF2-40B4-BE49-F238E27FC236}">
                    <a16:creationId xmlns:a16="http://schemas.microsoft.com/office/drawing/2014/main" id="{BBC75E57-0563-7723-4677-1377D39798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360"/>
                <a:ext cx="235" cy="235"/>
                <a:chOff x="1968" y="912"/>
                <a:chExt cx="235" cy="235"/>
              </a:xfrm>
            </p:grpSpPr>
            <p:sp>
              <p:nvSpPr>
                <p:cNvPr id="576564" name="Freeform 52">
                  <a:extLst>
                    <a:ext uri="{FF2B5EF4-FFF2-40B4-BE49-F238E27FC236}">
                      <a16:creationId xmlns:a16="http://schemas.microsoft.com/office/drawing/2014/main" id="{D57A944D-C589-AA8C-B480-AA18C80285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912"/>
                  <a:ext cx="235" cy="235"/>
                </a:xfrm>
                <a:custGeom>
                  <a:avLst/>
                  <a:gdLst>
                    <a:gd name="T0" fmla="*/ 0 w 235"/>
                    <a:gd name="T1" fmla="*/ 234 h 235"/>
                    <a:gd name="T2" fmla="*/ 0 w 235"/>
                    <a:gd name="T3" fmla="*/ 0 h 235"/>
                    <a:gd name="T4" fmla="*/ 234 w 235"/>
                    <a:gd name="T5" fmla="*/ 0 h 235"/>
                    <a:gd name="T6" fmla="*/ 234 w 235"/>
                    <a:gd name="T7" fmla="*/ 234 h 235"/>
                    <a:gd name="T8" fmla="*/ 0 w 235"/>
                    <a:gd name="T9" fmla="*/ 234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6565" name="Rectangle 53">
                  <a:extLst>
                    <a:ext uri="{FF2B5EF4-FFF2-40B4-BE49-F238E27FC236}">
                      <a16:creationId xmlns:a16="http://schemas.microsoft.com/office/drawing/2014/main" id="{4591EB4D-E1FA-2E12-BE13-D81BEC436C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912"/>
                  <a:ext cx="212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kumimoji="0" lang="en-US" altLang="zh-TW" sz="13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8*</a:t>
                  </a:r>
                </a:p>
              </p:txBody>
            </p:sp>
          </p:grpSp>
          <p:sp>
            <p:nvSpPr>
              <p:cNvPr id="576566" name="Freeform 54">
                <a:extLst>
                  <a:ext uri="{FF2B5EF4-FFF2-40B4-BE49-F238E27FC236}">
                    <a16:creationId xmlns:a16="http://schemas.microsoft.com/office/drawing/2014/main" id="{A03B7FFB-8D33-3269-A115-1BD14A6A7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3360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567" name="Freeform 55">
                <a:extLst>
                  <a:ext uri="{FF2B5EF4-FFF2-40B4-BE49-F238E27FC236}">
                    <a16:creationId xmlns:a16="http://schemas.microsoft.com/office/drawing/2014/main" id="{692DCBA8-5BBF-5480-CDD2-41A10B21C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3360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568" name="Freeform 56">
                <a:extLst>
                  <a:ext uri="{FF2B5EF4-FFF2-40B4-BE49-F238E27FC236}">
                    <a16:creationId xmlns:a16="http://schemas.microsoft.com/office/drawing/2014/main" id="{CCB0C856-8B76-E583-7392-8094CBDAA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3360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76569" name="AutoShape 57">
            <a:extLst>
              <a:ext uri="{FF2B5EF4-FFF2-40B4-BE49-F238E27FC236}">
                <a16:creationId xmlns:a16="http://schemas.microsoft.com/office/drawing/2014/main" id="{63FF3FBA-74F6-F029-7D06-575CBBCF4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933825"/>
            <a:ext cx="576263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6651" name="Group 139">
            <a:extLst>
              <a:ext uri="{FF2B5EF4-FFF2-40B4-BE49-F238E27FC236}">
                <a16:creationId xmlns:a16="http://schemas.microsoft.com/office/drawing/2014/main" id="{8EF1043D-96A9-A53A-6797-D423245F1BF4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4508500"/>
            <a:ext cx="3024188" cy="360363"/>
            <a:chOff x="2018" y="2840"/>
            <a:chExt cx="1905" cy="227"/>
          </a:xfrm>
        </p:grpSpPr>
        <p:sp>
          <p:nvSpPr>
            <p:cNvPr id="576640" name="Rectangle 128">
              <a:extLst>
                <a:ext uri="{FF2B5EF4-FFF2-40B4-BE49-F238E27FC236}">
                  <a16:creationId xmlns:a16="http://schemas.microsoft.com/office/drawing/2014/main" id="{1A41C56B-D49D-C5A6-5FF3-6AF741D38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840"/>
              <a:ext cx="1905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641" name="Line 129">
              <a:extLst>
                <a:ext uri="{FF2B5EF4-FFF2-40B4-BE49-F238E27FC236}">
                  <a16:creationId xmlns:a16="http://schemas.microsoft.com/office/drawing/2014/main" id="{28296C85-0691-99E8-56B6-F2E692E75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642" name="Line 130">
              <a:extLst>
                <a:ext uri="{FF2B5EF4-FFF2-40B4-BE49-F238E27FC236}">
                  <a16:creationId xmlns:a16="http://schemas.microsoft.com/office/drawing/2014/main" id="{6219D7AA-D6A0-3E86-AE5D-8E7E4A9BB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643" name="Line 131">
              <a:extLst>
                <a:ext uri="{FF2B5EF4-FFF2-40B4-BE49-F238E27FC236}">
                  <a16:creationId xmlns:a16="http://schemas.microsoft.com/office/drawing/2014/main" id="{23B150E3-4308-D4F2-F025-E23A5DAE2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644" name="Line 132">
              <a:extLst>
                <a:ext uri="{FF2B5EF4-FFF2-40B4-BE49-F238E27FC236}">
                  <a16:creationId xmlns:a16="http://schemas.microsoft.com/office/drawing/2014/main" id="{85D7FC90-5817-967D-D7DD-CC4178A79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645" name="Line 133">
              <a:extLst>
                <a:ext uri="{FF2B5EF4-FFF2-40B4-BE49-F238E27FC236}">
                  <a16:creationId xmlns:a16="http://schemas.microsoft.com/office/drawing/2014/main" id="{A0F169EF-4929-0F62-B0CB-C8D0E281F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7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646" name="Line 134">
              <a:extLst>
                <a:ext uri="{FF2B5EF4-FFF2-40B4-BE49-F238E27FC236}">
                  <a16:creationId xmlns:a16="http://schemas.microsoft.com/office/drawing/2014/main" id="{24DA3D9D-73B6-F7CC-C7E1-7F06190B2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647" name="Line 135">
              <a:extLst>
                <a:ext uri="{FF2B5EF4-FFF2-40B4-BE49-F238E27FC236}">
                  <a16:creationId xmlns:a16="http://schemas.microsoft.com/office/drawing/2014/main" id="{3EDE127C-16F2-D4C5-D18D-D49C0B25C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0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648" name="Line 136">
              <a:extLst>
                <a:ext uri="{FF2B5EF4-FFF2-40B4-BE49-F238E27FC236}">
                  <a16:creationId xmlns:a16="http://schemas.microsoft.com/office/drawing/2014/main" id="{F87F8401-6920-E736-3686-1692CD5FE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649" name="Line 137">
              <a:extLst>
                <a:ext uri="{FF2B5EF4-FFF2-40B4-BE49-F238E27FC236}">
                  <a16:creationId xmlns:a16="http://schemas.microsoft.com/office/drawing/2014/main" id="{0DD63EE2-BF7A-B6D6-A3E5-E3A670BDF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3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650" name="Line 138">
              <a:extLst>
                <a:ext uri="{FF2B5EF4-FFF2-40B4-BE49-F238E27FC236}">
                  <a16:creationId xmlns:a16="http://schemas.microsoft.com/office/drawing/2014/main" id="{7CDB24D5-5F7D-2EF8-E215-A9545C757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6652" name="Text Box 140">
            <a:extLst>
              <a:ext uri="{FF2B5EF4-FFF2-40B4-BE49-F238E27FC236}">
                <a16:creationId xmlns:a16="http://schemas.microsoft.com/office/drawing/2014/main" id="{1A857C0F-1887-0B45-D24F-3D42EBAFF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4559300"/>
            <a:ext cx="288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5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sp>
        <p:nvSpPr>
          <p:cNvPr id="576653" name="Text Box 141">
            <a:extLst>
              <a:ext uri="{FF2B5EF4-FFF2-40B4-BE49-F238E27FC236}">
                <a16:creationId xmlns:a16="http://schemas.microsoft.com/office/drawing/2014/main" id="{185C679C-66F2-F49D-7EEA-079D689C6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54818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13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sp>
        <p:nvSpPr>
          <p:cNvPr id="576654" name="Text Box 142">
            <a:extLst>
              <a:ext uri="{FF2B5EF4-FFF2-40B4-BE49-F238E27FC236}">
                <a16:creationId xmlns:a16="http://schemas.microsoft.com/office/drawing/2014/main" id="{D42C11D4-7897-760D-890F-F1B94C6AE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457041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17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sp>
        <p:nvSpPr>
          <p:cNvPr id="576655" name="Text Box 143">
            <a:extLst>
              <a:ext uri="{FF2B5EF4-FFF2-40B4-BE49-F238E27FC236}">
                <a16:creationId xmlns:a16="http://schemas.microsoft.com/office/drawing/2014/main" id="{094E0DD8-147C-42D0-D772-33454E8A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038" y="4594225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24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sp>
        <p:nvSpPr>
          <p:cNvPr id="576656" name="Text Box 144">
            <a:extLst>
              <a:ext uri="{FF2B5EF4-FFF2-40B4-BE49-F238E27FC236}">
                <a16:creationId xmlns:a16="http://schemas.microsoft.com/office/drawing/2014/main" id="{AFE5EE91-F901-3ADB-0209-B6052B355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581525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30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grpSp>
        <p:nvGrpSpPr>
          <p:cNvPr id="576657" name="Group 145">
            <a:extLst>
              <a:ext uri="{FF2B5EF4-FFF2-40B4-BE49-F238E27FC236}">
                <a16:creationId xmlns:a16="http://schemas.microsoft.com/office/drawing/2014/main" id="{70CFE098-2526-29BA-F76D-12D54AF2948F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4860925"/>
            <a:ext cx="609600" cy="1447800"/>
            <a:chOff x="3016" y="3083"/>
            <a:chExt cx="384" cy="912"/>
          </a:xfrm>
        </p:grpSpPr>
        <p:sp>
          <p:nvSpPr>
            <p:cNvPr id="576658" name="Line 146">
              <a:extLst>
                <a:ext uri="{FF2B5EF4-FFF2-40B4-BE49-F238E27FC236}">
                  <a16:creationId xmlns:a16="http://schemas.microsoft.com/office/drawing/2014/main" id="{AA2965DC-B6BC-11B5-1A8E-D25E463BA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9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6659" name="Freeform 147">
              <a:extLst>
                <a:ext uri="{FF2B5EF4-FFF2-40B4-BE49-F238E27FC236}">
                  <a16:creationId xmlns:a16="http://schemas.microsoft.com/office/drawing/2014/main" id="{B6F5E2DD-7BD1-4817-42D6-A1B2FCD4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" y="3748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60" name="Line 148">
              <a:extLst>
                <a:ext uri="{FF2B5EF4-FFF2-40B4-BE49-F238E27FC236}">
                  <a16:creationId xmlns:a16="http://schemas.microsoft.com/office/drawing/2014/main" id="{6C6B11B1-E261-126F-C840-8EE5D3610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083"/>
              <a:ext cx="20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6661" name="Line 149">
              <a:extLst>
                <a:ext uri="{FF2B5EF4-FFF2-40B4-BE49-F238E27FC236}">
                  <a16:creationId xmlns:a16="http://schemas.microsoft.com/office/drawing/2014/main" id="{20402DC2-4B0E-9C88-69E6-3F9E9B45B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389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6662" name="Group 150">
            <a:extLst>
              <a:ext uri="{FF2B5EF4-FFF2-40B4-BE49-F238E27FC236}">
                <a16:creationId xmlns:a16="http://schemas.microsoft.com/office/drawing/2014/main" id="{49204E11-BB74-F53C-2AF5-6DB56EDF06A4}"/>
              </a:ext>
            </a:extLst>
          </p:cNvPr>
          <p:cNvGrpSpPr>
            <a:grpSpLocks/>
          </p:cNvGrpSpPr>
          <p:nvPr/>
        </p:nvGrpSpPr>
        <p:grpSpPr bwMode="auto">
          <a:xfrm>
            <a:off x="5006975" y="4860925"/>
            <a:ext cx="838200" cy="1439863"/>
            <a:chOff x="3562" y="3083"/>
            <a:chExt cx="528" cy="907"/>
          </a:xfrm>
        </p:grpSpPr>
        <p:sp>
          <p:nvSpPr>
            <p:cNvPr id="576663" name="Freeform 151">
              <a:extLst>
                <a:ext uri="{FF2B5EF4-FFF2-40B4-BE49-F238E27FC236}">
                  <a16:creationId xmlns:a16="http://schemas.microsoft.com/office/drawing/2014/main" id="{C38205F4-3366-6567-55F2-017EC7187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" y="3755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64" name="Line 152">
              <a:extLst>
                <a:ext uri="{FF2B5EF4-FFF2-40B4-BE49-F238E27FC236}">
                  <a16:creationId xmlns:a16="http://schemas.microsoft.com/office/drawing/2014/main" id="{E643F675-780D-5609-3339-B350EF662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3083"/>
              <a:ext cx="316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6665" name="Line 153">
              <a:extLst>
                <a:ext uri="{FF2B5EF4-FFF2-40B4-BE49-F238E27FC236}">
                  <a16:creationId xmlns:a16="http://schemas.microsoft.com/office/drawing/2014/main" id="{1170BF57-D3DC-E9F1-EE76-FF9D09E4F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389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6666" name="Group 154">
            <a:extLst>
              <a:ext uri="{FF2B5EF4-FFF2-40B4-BE49-F238E27FC236}">
                <a16:creationId xmlns:a16="http://schemas.microsoft.com/office/drawing/2014/main" id="{23FAA8A6-0034-94D6-8F37-60FD146958BE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900613"/>
            <a:ext cx="2973388" cy="1403350"/>
            <a:chOff x="612" y="3108"/>
            <a:chExt cx="1873" cy="884"/>
          </a:xfrm>
        </p:grpSpPr>
        <p:sp>
          <p:nvSpPr>
            <p:cNvPr id="576667" name="Freeform 155">
              <a:extLst>
                <a:ext uri="{FF2B5EF4-FFF2-40B4-BE49-F238E27FC236}">
                  <a16:creationId xmlns:a16="http://schemas.microsoft.com/office/drawing/2014/main" id="{9DF01712-359D-DF20-8B98-DBD318AC0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3108"/>
              <a:ext cx="1398" cy="636"/>
            </a:xfrm>
            <a:custGeom>
              <a:avLst/>
              <a:gdLst>
                <a:gd name="T0" fmla="*/ 1397 w 1398"/>
                <a:gd name="T1" fmla="*/ 0 h 636"/>
                <a:gd name="T2" fmla="*/ 0 w 1398"/>
                <a:gd name="T3" fmla="*/ 635 h 636"/>
                <a:gd name="T4" fmla="*/ 1397 w 1398"/>
                <a:gd name="T5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6668" name="Group 156">
              <a:extLst>
                <a:ext uri="{FF2B5EF4-FFF2-40B4-BE49-F238E27FC236}">
                  <a16:creationId xmlns:a16="http://schemas.microsoft.com/office/drawing/2014/main" id="{7629ACEA-B393-A6EF-ABDF-170E8843B1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3696"/>
              <a:ext cx="955" cy="296"/>
              <a:chOff x="612" y="3696"/>
              <a:chExt cx="955" cy="296"/>
            </a:xfrm>
          </p:grpSpPr>
          <p:sp>
            <p:nvSpPr>
              <p:cNvPr id="576669" name="Freeform 157">
                <a:extLst>
                  <a:ext uri="{FF2B5EF4-FFF2-40B4-BE49-F238E27FC236}">
                    <a16:creationId xmlns:a16="http://schemas.microsoft.com/office/drawing/2014/main" id="{1CED9735-5E4D-DB87-E360-16DC9101C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" y="3757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70" name="Freeform 158">
                <a:extLst>
                  <a:ext uri="{FF2B5EF4-FFF2-40B4-BE49-F238E27FC236}">
                    <a16:creationId xmlns:a16="http://schemas.microsoft.com/office/drawing/2014/main" id="{C56A1440-7A94-BFF5-45F5-785F209D6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" y="3696"/>
                <a:ext cx="75" cy="48"/>
              </a:xfrm>
              <a:custGeom>
                <a:avLst/>
                <a:gdLst>
                  <a:gd name="T0" fmla="*/ 74 w 75"/>
                  <a:gd name="T1" fmla="*/ 33 h 48"/>
                  <a:gd name="T2" fmla="*/ 0 w 75"/>
                  <a:gd name="T3" fmla="*/ 47 h 48"/>
                  <a:gd name="T4" fmla="*/ 59 w 75"/>
                  <a:gd name="T5" fmla="*/ 0 h 48"/>
                  <a:gd name="T6" fmla="*/ 74 w 75"/>
                  <a:gd name="T7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48">
                    <a:moveTo>
                      <a:pt x="74" y="33"/>
                    </a:moveTo>
                    <a:lnTo>
                      <a:pt x="0" y="47"/>
                    </a:lnTo>
                    <a:lnTo>
                      <a:pt x="59" y="0"/>
                    </a:lnTo>
                    <a:lnTo>
                      <a:pt x="74" y="3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71" name="Freeform 159">
                <a:extLst>
                  <a:ext uri="{FF2B5EF4-FFF2-40B4-BE49-F238E27FC236}">
                    <a16:creationId xmlns:a16="http://schemas.microsoft.com/office/drawing/2014/main" id="{08607D5B-9420-1EC8-826F-9795297C5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" y="3757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72" name="Rectangle 160">
                <a:extLst>
                  <a:ext uri="{FF2B5EF4-FFF2-40B4-BE49-F238E27FC236}">
                    <a16:creationId xmlns:a16="http://schemas.microsoft.com/office/drawing/2014/main" id="{568D4B2B-7F94-5582-702B-347740415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3766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2*</a:t>
                </a:r>
              </a:p>
            </p:txBody>
          </p:sp>
          <p:sp>
            <p:nvSpPr>
              <p:cNvPr id="576673" name="Rectangle 161">
                <a:extLst>
                  <a:ext uri="{FF2B5EF4-FFF2-40B4-BE49-F238E27FC236}">
                    <a16:creationId xmlns:a16="http://schemas.microsoft.com/office/drawing/2014/main" id="{F7C455A7-2719-6455-C1B9-250092149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3759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3*</a:t>
                </a:r>
              </a:p>
            </p:txBody>
          </p:sp>
          <p:sp>
            <p:nvSpPr>
              <p:cNvPr id="576674" name="Freeform 162">
                <a:extLst>
                  <a:ext uri="{FF2B5EF4-FFF2-40B4-BE49-F238E27FC236}">
                    <a16:creationId xmlns:a16="http://schemas.microsoft.com/office/drawing/2014/main" id="{E396632D-8FBE-8DE2-604B-ABFC25461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" y="3754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75" name="Freeform 163">
                <a:extLst>
                  <a:ext uri="{FF2B5EF4-FFF2-40B4-BE49-F238E27FC236}">
                    <a16:creationId xmlns:a16="http://schemas.microsoft.com/office/drawing/2014/main" id="{876A22C2-8E4B-D4EC-ECFB-E7B73E422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" y="3754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76676" name="Group 164">
            <a:extLst>
              <a:ext uri="{FF2B5EF4-FFF2-40B4-BE49-F238E27FC236}">
                <a16:creationId xmlns:a16="http://schemas.microsoft.com/office/drawing/2014/main" id="{2417A249-9E19-93AE-77BA-11103CDC99E0}"/>
              </a:ext>
            </a:extLst>
          </p:cNvPr>
          <p:cNvGrpSpPr>
            <a:grpSpLocks/>
          </p:cNvGrpSpPr>
          <p:nvPr/>
        </p:nvGrpSpPr>
        <p:grpSpPr bwMode="auto">
          <a:xfrm>
            <a:off x="2228850" y="4860925"/>
            <a:ext cx="1635125" cy="1438275"/>
            <a:chOff x="1812" y="3083"/>
            <a:chExt cx="1030" cy="906"/>
          </a:xfrm>
        </p:grpSpPr>
        <p:sp>
          <p:nvSpPr>
            <p:cNvPr id="576677" name="Freeform 165">
              <a:extLst>
                <a:ext uri="{FF2B5EF4-FFF2-40B4-BE49-F238E27FC236}">
                  <a16:creationId xmlns:a16="http://schemas.microsoft.com/office/drawing/2014/main" id="{880CEAF2-18BC-F7BA-6CBD-B8D024C2D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" y="3754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78" name="Freeform 166">
              <a:extLst>
                <a:ext uri="{FF2B5EF4-FFF2-40B4-BE49-F238E27FC236}">
                  <a16:creationId xmlns:a16="http://schemas.microsoft.com/office/drawing/2014/main" id="{FEEA1156-CC0B-DB33-3587-3DAE53802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3754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79" name="Rectangle 167">
              <a:extLst>
                <a:ext uri="{FF2B5EF4-FFF2-40B4-BE49-F238E27FC236}">
                  <a16:creationId xmlns:a16="http://schemas.microsoft.com/office/drawing/2014/main" id="{C728ABB0-CEC2-621D-1B91-848F9A000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3754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76680" name="Rectangle 168">
              <a:extLst>
                <a:ext uri="{FF2B5EF4-FFF2-40B4-BE49-F238E27FC236}">
                  <a16:creationId xmlns:a16="http://schemas.microsoft.com/office/drawing/2014/main" id="{E6470AA9-11FC-90E8-05E3-C38250D5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3754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76681" name="Line 169">
              <a:extLst>
                <a:ext uri="{FF2B5EF4-FFF2-40B4-BE49-F238E27FC236}">
                  <a16:creationId xmlns:a16="http://schemas.microsoft.com/office/drawing/2014/main" id="{AF9EABE9-9B21-2A1A-0CD2-77BA8BCCD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0" y="3083"/>
              <a:ext cx="552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76682" name="Group 170">
              <a:extLst>
                <a:ext uri="{FF2B5EF4-FFF2-40B4-BE49-F238E27FC236}">
                  <a16:creationId xmlns:a16="http://schemas.microsoft.com/office/drawing/2014/main" id="{5EFF3551-BAF8-DF0E-50AC-2D9007B46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3754"/>
              <a:ext cx="235" cy="235"/>
              <a:chOff x="1968" y="912"/>
              <a:chExt cx="235" cy="235"/>
            </a:xfrm>
          </p:grpSpPr>
          <p:sp>
            <p:nvSpPr>
              <p:cNvPr id="576683" name="Freeform 171">
                <a:extLst>
                  <a:ext uri="{FF2B5EF4-FFF2-40B4-BE49-F238E27FC236}">
                    <a16:creationId xmlns:a16="http://schemas.microsoft.com/office/drawing/2014/main" id="{CB4E17F7-2A28-259C-E891-9624BADBB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912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84" name="Rectangle 172">
                <a:extLst>
                  <a:ext uri="{FF2B5EF4-FFF2-40B4-BE49-F238E27FC236}">
                    <a16:creationId xmlns:a16="http://schemas.microsoft.com/office/drawing/2014/main" id="{06AD1F3B-8E18-6181-A2EF-788AD7C48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91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8*</a:t>
                </a:r>
              </a:p>
            </p:txBody>
          </p:sp>
        </p:grpSp>
        <p:sp>
          <p:nvSpPr>
            <p:cNvPr id="576685" name="Freeform 173">
              <a:extLst>
                <a:ext uri="{FF2B5EF4-FFF2-40B4-BE49-F238E27FC236}">
                  <a16:creationId xmlns:a16="http://schemas.microsoft.com/office/drawing/2014/main" id="{B7737424-ECD7-10EC-400F-B386FFBA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3754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6686" name="Group 174">
            <a:extLst>
              <a:ext uri="{FF2B5EF4-FFF2-40B4-BE49-F238E27FC236}">
                <a16:creationId xmlns:a16="http://schemas.microsoft.com/office/drawing/2014/main" id="{5927F088-ECA8-83E8-C532-D84C18ED0A31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4835525"/>
            <a:ext cx="1479550" cy="1465263"/>
            <a:chOff x="3878" y="3067"/>
            <a:chExt cx="932" cy="923"/>
          </a:xfrm>
        </p:grpSpPr>
        <p:sp>
          <p:nvSpPr>
            <p:cNvPr id="576687" name="Freeform 175">
              <a:extLst>
                <a:ext uri="{FF2B5EF4-FFF2-40B4-BE49-F238E27FC236}">
                  <a16:creationId xmlns:a16="http://schemas.microsoft.com/office/drawing/2014/main" id="{0566FE29-4039-E26A-1B12-C17325109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3755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88" name="Line 176">
              <a:extLst>
                <a:ext uri="{FF2B5EF4-FFF2-40B4-BE49-F238E27FC236}">
                  <a16:creationId xmlns:a16="http://schemas.microsoft.com/office/drawing/2014/main" id="{9DDD4072-6BEE-746B-C65F-2E51BB018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2" y="389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6689" name="Line 177">
              <a:extLst>
                <a:ext uri="{FF2B5EF4-FFF2-40B4-BE49-F238E27FC236}">
                  <a16:creationId xmlns:a16="http://schemas.microsoft.com/office/drawing/2014/main" id="{2D80930E-6CC5-DDD3-79BC-3E5C8FE0C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067"/>
              <a:ext cx="68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6694" name="Group 182">
            <a:extLst>
              <a:ext uri="{FF2B5EF4-FFF2-40B4-BE49-F238E27FC236}">
                <a16:creationId xmlns:a16="http://schemas.microsoft.com/office/drawing/2014/main" id="{C49712CF-9FA1-D2F1-3032-744DE55C7458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4724400"/>
            <a:ext cx="2193925" cy="1584325"/>
            <a:chOff x="3878" y="2976"/>
            <a:chExt cx="1382" cy="998"/>
          </a:xfrm>
        </p:grpSpPr>
        <p:sp>
          <p:nvSpPr>
            <p:cNvPr id="576691" name="Freeform 179">
              <a:extLst>
                <a:ext uri="{FF2B5EF4-FFF2-40B4-BE49-F238E27FC236}">
                  <a16:creationId xmlns:a16="http://schemas.microsoft.com/office/drawing/2014/main" id="{1510ADC0-3CA8-A243-A3AE-AE6699A94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" y="3739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92" name="Line 180">
              <a:extLst>
                <a:ext uri="{FF2B5EF4-FFF2-40B4-BE49-F238E27FC236}">
                  <a16:creationId xmlns:a16="http://schemas.microsoft.com/office/drawing/2014/main" id="{A7F33214-AC58-2FB1-1362-BD596FCE9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" y="388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6693" name="Line 181">
              <a:extLst>
                <a:ext uri="{FF2B5EF4-FFF2-40B4-BE49-F238E27FC236}">
                  <a16:creationId xmlns:a16="http://schemas.microsoft.com/office/drawing/2014/main" id="{5F67B57D-402E-3FEA-BDB5-B14C15D00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976"/>
              <a:ext cx="1089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6695" name="Rectangle 183">
            <a:extLst>
              <a:ext uri="{FF2B5EF4-FFF2-40B4-BE49-F238E27FC236}">
                <a16:creationId xmlns:a16="http://schemas.microsoft.com/office/drawing/2014/main" id="{1A8EE84E-C766-977F-FF20-30745296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437063"/>
            <a:ext cx="162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0" lang="en-US" altLang="zh-TW" b="1">
                <a:solidFill>
                  <a:srgbClr val="FF0000"/>
                </a:solidFill>
                <a:latin typeface="Arial" panose="020B0604020202020204" pitchFamily="34" charset="0"/>
              </a:rPr>
              <a:t>You overflow</a:t>
            </a:r>
            <a:r>
              <a:rPr kumimoji="0" lang="en-US" altLang="zh-TW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6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6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652" grpId="0"/>
      <p:bldP spid="576653" grpId="0"/>
      <p:bldP spid="576654" grpId="0"/>
      <p:bldP spid="576655" grpId="0"/>
      <p:bldP spid="576656" grpId="0"/>
      <p:bldP spid="57669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D08798A-4886-28F9-AEFB-7CD52A1E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6E509B6E-E600-CF01-B2FA-AF54FA3C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5B16-85D6-C14A-9F86-0B0C9BCF25A5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577538" name="Rectangle 2">
            <a:extLst>
              <a:ext uri="{FF2B5EF4-FFF2-40B4-BE49-F238E27FC236}">
                <a16:creationId xmlns:a16="http://schemas.microsoft.com/office/drawing/2014/main" id="{592B7CA8-4EC6-C05A-81F8-43305FF93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Example 2: Inserting 16*, 8* into Example B+ tree</a:t>
            </a:r>
            <a:endParaRPr lang="en-US" altLang="zh-CN" sz="4000"/>
          </a:p>
        </p:txBody>
      </p:sp>
      <p:sp>
        <p:nvSpPr>
          <p:cNvPr id="577539" name="Rectangle 3">
            <a:extLst>
              <a:ext uri="{FF2B5EF4-FFF2-40B4-BE49-F238E27FC236}">
                <a16:creationId xmlns:a16="http://schemas.microsoft.com/office/drawing/2014/main" id="{6B55F627-751A-EF66-40FF-EB55B095B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6500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40" name="Rectangle 4">
            <a:extLst>
              <a:ext uri="{FF2B5EF4-FFF2-40B4-BE49-F238E27FC236}">
                <a16:creationId xmlns:a16="http://schemas.microsoft.com/office/drawing/2014/main" id="{DB317236-1564-F9A2-63B7-AFFDAF254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65008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7594" name="Group 58">
            <a:extLst>
              <a:ext uri="{FF2B5EF4-FFF2-40B4-BE49-F238E27FC236}">
                <a16:creationId xmlns:a16="http://schemas.microsoft.com/office/drawing/2014/main" id="{DD1E35EC-2E09-C107-C7EA-8A5E9EBAE8EB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4508500"/>
            <a:ext cx="3024188" cy="360363"/>
            <a:chOff x="2018" y="2840"/>
            <a:chExt cx="1905" cy="227"/>
          </a:xfrm>
        </p:grpSpPr>
        <p:sp>
          <p:nvSpPr>
            <p:cNvPr id="577595" name="Rectangle 59">
              <a:extLst>
                <a:ext uri="{FF2B5EF4-FFF2-40B4-BE49-F238E27FC236}">
                  <a16:creationId xmlns:a16="http://schemas.microsoft.com/office/drawing/2014/main" id="{F1C078C1-9CD8-5DD4-D596-7D95F1FE3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840"/>
              <a:ext cx="1905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96" name="Line 60">
              <a:extLst>
                <a:ext uri="{FF2B5EF4-FFF2-40B4-BE49-F238E27FC236}">
                  <a16:creationId xmlns:a16="http://schemas.microsoft.com/office/drawing/2014/main" id="{1E68157D-6C54-0E01-982A-1EA71576C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97" name="Line 61">
              <a:extLst>
                <a:ext uri="{FF2B5EF4-FFF2-40B4-BE49-F238E27FC236}">
                  <a16:creationId xmlns:a16="http://schemas.microsoft.com/office/drawing/2014/main" id="{2CF03E35-1CF7-4B01-00B8-B1F8841C4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98" name="Line 62">
              <a:extLst>
                <a:ext uri="{FF2B5EF4-FFF2-40B4-BE49-F238E27FC236}">
                  <a16:creationId xmlns:a16="http://schemas.microsoft.com/office/drawing/2014/main" id="{BAC69049-E864-A2B3-20CF-1C4B9AD3A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99" name="Line 63">
              <a:extLst>
                <a:ext uri="{FF2B5EF4-FFF2-40B4-BE49-F238E27FC236}">
                  <a16:creationId xmlns:a16="http://schemas.microsoft.com/office/drawing/2014/main" id="{4F28E946-7C3F-7E04-D4B3-C1E153558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600" name="Line 64">
              <a:extLst>
                <a:ext uri="{FF2B5EF4-FFF2-40B4-BE49-F238E27FC236}">
                  <a16:creationId xmlns:a16="http://schemas.microsoft.com/office/drawing/2014/main" id="{7FFBAE0F-317F-D342-3566-4061F0B9B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7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601" name="Line 65">
              <a:extLst>
                <a:ext uri="{FF2B5EF4-FFF2-40B4-BE49-F238E27FC236}">
                  <a16:creationId xmlns:a16="http://schemas.microsoft.com/office/drawing/2014/main" id="{480A2293-1F4B-43FE-8842-32666ACF0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602" name="Line 66">
              <a:extLst>
                <a:ext uri="{FF2B5EF4-FFF2-40B4-BE49-F238E27FC236}">
                  <a16:creationId xmlns:a16="http://schemas.microsoft.com/office/drawing/2014/main" id="{4CF2C523-74B5-6E94-2EEE-C37E87933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0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603" name="Line 67">
              <a:extLst>
                <a:ext uri="{FF2B5EF4-FFF2-40B4-BE49-F238E27FC236}">
                  <a16:creationId xmlns:a16="http://schemas.microsoft.com/office/drawing/2014/main" id="{CFF92DB3-E7D0-EECA-34E4-E34AB2156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604" name="Line 68">
              <a:extLst>
                <a:ext uri="{FF2B5EF4-FFF2-40B4-BE49-F238E27FC236}">
                  <a16:creationId xmlns:a16="http://schemas.microsoft.com/office/drawing/2014/main" id="{66458D44-64AB-ABDD-8B0A-1A4F5BBE0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3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605" name="Line 69">
              <a:extLst>
                <a:ext uri="{FF2B5EF4-FFF2-40B4-BE49-F238E27FC236}">
                  <a16:creationId xmlns:a16="http://schemas.microsoft.com/office/drawing/2014/main" id="{EFC1FC62-1704-D5EF-86C1-C6A610156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7606" name="Text Box 70">
            <a:extLst>
              <a:ext uri="{FF2B5EF4-FFF2-40B4-BE49-F238E27FC236}">
                <a16:creationId xmlns:a16="http://schemas.microsoft.com/office/drawing/2014/main" id="{5CC02500-0BD7-690F-8902-B0A5559ED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4559300"/>
            <a:ext cx="288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5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sp>
        <p:nvSpPr>
          <p:cNvPr id="577607" name="Text Box 71">
            <a:extLst>
              <a:ext uri="{FF2B5EF4-FFF2-40B4-BE49-F238E27FC236}">
                <a16:creationId xmlns:a16="http://schemas.microsoft.com/office/drawing/2014/main" id="{AF027722-324A-AFAE-CCE0-E0E1F9A0D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54818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13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sp>
        <p:nvSpPr>
          <p:cNvPr id="577608" name="Text Box 72">
            <a:extLst>
              <a:ext uri="{FF2B5EF4-FFF2-40B4-BE49-F238E27FC236}">
                <a16:creationId xmlns:a16="http://schemas.microsoft.com/office/drawing/2014/main" id="{42DE7D64-4CC4-7A1F-907F-174F830B0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457041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17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sp>
        <p:nvSpPr>
          <p:cNvPr id="577609" name="Text Box 73">
            <a:extLst>
              <a:ext uri="{FF2B5EF4-FFF2-40B4-BE49-F238E27FC236}">
                <a16:creationId xmlns:a16="http://schemas.microsoft.com/office/drawing/2014/main" id="{52A67C60-7212-0CE0-FA90-B61D51061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038" y="4594225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24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sp>
        <p:nvSpPr>
          <p:cNvPr id="577610" name="Text Box 74">
            <a:extLst>
              <a:ext uri="{FF2B5EF4-FFF2-40B4-BE49-F238E27FC236}">
                <a16:creationId xmlns:a16="http://schemas.microsoft.com/office/drawing/2014/main" id="{7AA7EEC2-5857-3EF3-A481-B81021E5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581525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30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grpSp>
        <p:nvGrpSpPr>
          <p:cNvPr id="577611" name="Group 75">
            <a:extLst>
              <a:ext uri="{FF2B5EF4-FFF2-40B4-BE49-F238E27FC236}">
                <a16:creationId xmlns:a16="http://schemas.microsoft.com/office/drawing/2014/main" id="{5868F8C0-EE14-A82A-8D4F-EF330F038AB2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4860925"/>
            <a:ext cx="609600" cy="1447800"/>
            <a:chOff x="3016" y="3083"/>
            <a:chExt cx="384" cy="912"/>
          </a:xfrm>
        </p:grpSpPr>
        <p:sp>
          <p:nvSpPr>
            <p:cNvPr id="577612" name="Line 76">
              <a:extLst>
                <a:ext uri="{FF2B5EF4-FFF2-40B4-BE49-F238E27FC236}">
                  <a16:creationId xmlns:a16="http://schemas.microsoft.com/office/drawing/2014/main" id="{319CA873-52AE-0D7D-2594-EB909CD3D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9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7613" name="Freeform 77">
              <a:extLst>
                <a:ext uri="{FF2B5EF4-FFF2-40B4-BE49-F238E27FC236}">
                  <a16:creationId xmlns:a16="http://schemas.microsoft.com/office/drawing/2014/main" id="{31DC17C5-097D-BFA7-2C61-DCB969766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" y="3748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614" name="Line 78">
              <a:extLst>
                <a:ext uri="{FF2B5EF4-FFF2-40B4-BE49-F238E27FC236}">
                  <a16:creationId xmlns:a16="http://schemas.microsoft.com/office/drawing/2014/main" id="{4373BF7E-15C5-A28E-4D8C-D4254246E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083"/>
              <a:ext cx="20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7615" name="Line 79">
              <a:extLst>
                <a:ext uri="{FF2B5EF4-FFF2-40B4-BE49-F238E27FC236}">
                  <a16:creationId xmlns:a16="http://schemas.microsoft.com/office/drawing/2014/main" id="{477764CF-3575-8493-3600-A70429BF4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389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7616" name="Group 80">
            <a:extLst>
              <a:ext uri="{FF2B5EF4-FFF2-40B4-BE49-F238E27FC236}">
                <a16:creationId xmlns:a16="http://schemas.microsoft.com/office/drawing/2014/main" id="{9D3B8221-58F3-2A4F-F2DA-F36AD0E39756}"/>
              </a:ext>
            </a:extLst>
          </p:cNvPr>
          <p:cNvGrpSpPr>
            <a:grpSpLocks/>
          </p:cNvGrpSpPr>
          <p:nvPr/>
        </p:nvGrpSpPr>
        <p:grpSpPr bwMode="auto">
          <a:xfrm>
            <a:off x="5006975" y="4860925"/>
            <a:ext cx="838200" cy="1439863"/>
            <a:chOff x="3562" y="3083"/>
            <a:chExt cx="528" cy="907"/>
          </a:xfrm>
        </p:grpSpPr>
        <p:sp>
          <p:nvSpPr>
            <p:cNvPr id="577617" name="Freeform 81">
              <a:extLst>
                <a:ext uri="{FF2B5EF4-FFF2-40B4-BE49-F238E27FC236}">
                  <a16:creationId xmlns:a16="http://schemas.microsoft.com/office/drawing/2014/main" id="{3C1408A7-0380-7C4F-1072-532DAA49C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" y="3755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618" name="Line 82">
              <a:extLst>
                <a:ext uri="{FF2B5EF4-FFF2-40B4-BE49-F238E27FC236}">
                  <a16:creationId xmlns:a16="http://schemas.microsoft.com/office/drawing/2014/main" id="{EE1193E5-7AC9-2DB0-55BF-3C7E2B494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3083"/>
              <a:ext cx="316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7619" name="Line 83">
              <a:extLst>
                <a:ext uri="{FF2B5EF4-FFF2-40B4-BE49-F238E27FC236}">
                  <a16:creationId xmlns:a16="http://schemas.microsoft.com/office/drawing/2014/main" id="{8555A858-A91E-1BFA-2E65-1FC7B3462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389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7620" name="Group 84">
            <a:extLst>
              <a:ext uri="{FF2B5EF4-FFF2-40B4-BE49-F238E27FC236}">
                <a16:creationId xmlns:a16="http://schemas.microsoft.com/office/drawing/2014/main" id="{54B657A9-9DF8-78CC-74A5-3AFBBFF21DE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900613"/>
            <a:ext cx="2973388" cy="1403350"/>
            <a:chOff x="612" y="3108"/>
            <a:chExt cx="1873" cy="884"/>
          </a:xfrm>
        </p:grpSpPr>
        <p:sp>
          <p:nvSpPr>
            <p:cNvPr id="577621" name="Freeform 85">
              <a:extLst>
                <a:ext uri="{FF2B5EF4-FFF2-40B4-BE49-F238E27FC236}">
                  <a16:creationId xmlns:a16="http://schemas.microsoft.com/office/drawing/2014/main" id="{2A1477A8-CA1A-C5B1-A156-5E93D5C84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3108"/>
              <a:ext cx="1398" cy="636"/>
            </a:xfrm>
            <a:custGeom>
              <a:avLst/>
              <a:gdLst>
                <a:gd name="T0" fmla="*/ 1397 w 1398"/>
                <a:gd name="T1" fmla="*/ 0 h 636"/>
                <a:gd name="T2" fmla="*/ 0 w 1398"/>
                <a:gd name="T3" fmla="*/ 635 h 636"/>
                <a:gd name="T4" fmla="*/ 1397 w 1398"/>
                <a:gd name="T5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7622" name="Group 86">
              <a:extLst>
                <a:ext uri="{FF2B5EF4-FFF2-40B4-BE49-F238E27FC236}">
                  <a16:creationId xmlns:a16="http://schemas.microsoft.com/office/drawing/2014/main" id="{91911CA9-7F5B-D2BE-88EC-9CF3044742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3696"/>
              <a:ext cx="955" cy="296"/>
              <a:chOff x="612" y="3696"/>
              <a:chExt cx="955" cy="296"/>
            </a:xfrm>
          </p:grpSpPr>
          <p:sp>
            <p:nvSpPr>
              <p:cNvPr id="577623" name="Freeform 87">
                <a:extLst>
                  <a:ext uri="{FF2B5EF4-FFF2-40B4-BE49-F238E27FC236}">
                    <a16:creationId xmlns:a16="http://schemas.microsoft.com/office/drawing/2014/main" id="{4E7EE77D-614C-4893-0D27-FCFAD9D64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" y="3757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7624" name="Freeform 88">
                <a:extLst>
                  <a:ext uri="{FF2B5EF4-FFF2-40B4-BE49-F238E27FC236}">
                    <a16:creationId xmlns:a16="http://schemas.microsoft.com/office/drawing/2014/main" id="{498C651C-14D6-656C-E8E5-B3ED2A605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" y="3696"/>
                <a:ext cx="75" cy="48"/>
              </a:xfrm>
              <a:custGeom>
                <a:avLst/>
                <a:gdLst>
                  <a:gd name="T0" fmla="*/ 74 w 75"/>
                  <a:gd name="T1" fmla="*/ 33 h 48"/>
                  <a:gd name="T2" fmla="*/ 0 w 75"/>
                  <a:gd name="T3" fmla="*/ 47 h 48"/>
                  <a:gd name="T4" fmla="*/ 59 w 75"/>
                  <a:gd name="T5" fmla="*/ 0 h 48"/>
                  <a:gd name="T6" fmla="*/ 74 w 75"/>
                  <a:gd name="T7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48">
                    <a:moveTo>
                      <a:pt x="74" y="33"/>
                    </a:moveTo>
                    <a:lnTo>
                      <a:pt x="0" y="47"/>
                    </a:lnTo>
                    <a:lnTo>
                      <a:pt x="59" y="0"/>
                    </a:lnTo>
                    <a:lnTo>
                      <a:pt x="74" y="3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7625" name="Freeform 89">
                <a:extLst>
                  <a:ext uri="{FF2B5EF4-FFF2-40B4-BE49-F238E27FC236}">
                    <a16:creationId xmlns:a16="http://schemas.microsoft.com/office/drawing/2014/main" id="{1CB676A0-BFCD-481E-6EB7-0B9967450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" y="3757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7626" name="Rectangle 90">
                <a:extLst>
                  <a:ext uri="{FF2B5EF4-FFF2-40B4-BE49-F238E27FC236}">
                    <a16:creationId xmlns:a16="http://schemas.microsoft.com/office/drawing/2014/main" id="{D257680B-0BED-F356-B1A6-9FAD176FB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3766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2*</a:t>
                </a:r>
              </a:p>
            </p:txBody>
          </p:sp>
          <p:sp>
            <p:nvSpPr>
              <p:cNvPr id="577627" name="Rectangle 91">
                <a:extLst>
                  <a:ext uri="{FF2B5EF4-FFF2-40B4-BE49-F238E27FC236}">
                    <a16:creationId xmlns:a16="http://schemas.microsoft.com/office/drawing/2014/main" id="{E6EEC3C0-068B-C29E-47A3-4DA3D0EDB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3759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3*</a:t>
                </a:r>
              </a:p>
            </p:txBody>
          </p:sp>
          <p:sp>
            <p:nvSpPr>
              <p:cNvPr id="577628" name="Freeform 92">
                <a:extLst>
                  <a:ext uri="{FF2B5EF4-FFF2-40B4-BE49-F238E27FC236}">
                    <a16:creationId xmlns:a16="http://schemas.microsoft.com/office/drawing/2014/main" id="{CCF2AAEC-83DD-92C0-21DB-31A37F3D3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" y="3754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7629" name="Freeform 93">
                <a:extLst>
                  <a:ext uri="{FF2B5EF4-FFF2-40B4-BE49-F238E27FC236}">
                    <a16:creationId xmlns:a16="http://schemas.microsoft.com/office/drawing/2014/main" id="{4449F7FA-97F0-DA3A-8858-2641B2A02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" y="3754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77630" name="Group 94">
            <a:extLst>
              <a:ext uri="{FF2B5EF4-FFF2-40B4-BE49-F238E27FC236}">
                <a16:creationId xmlns:a16="http://schemas.microsoft.com/office/drawing/2014/main" id="{C8F0F115-A4DB-9B8E-0014-103A95FA1707}"/>
              </a:ext>
            </a:extLst>
          </p:cNvPr>
          <p:cNvGrpSpPr>
            <a:grpSpLocks/>
          </p:cNvGrpSpPr>
          <p:nvPr/>
        </p:nvGrpSpPr>
        <p:grpSpPr bwMode="auto">
          <a:xfrm>
            <a:off x="2228850" y="4860925"/>
            <a:ext cx="1635125" cy="1438275"/>
            <a:chOff x="1812" y="3083"/>
            <a:chExt cx="1030" cy="906"/>
          </a:xfrm>
        </p:grpSpPr>
        <p:sp>
          <p:nvSpPr>
            <p:cNvPr id="577631" name="Freeform 95">
              <a:extLst>
                <a:ext uri="{FF2B5EF4-FFF2-40B4-BE49-F238E27FC236}">
                  <a16:creationId xmlns:a16="http://schemas.microsoft.com/office/drawing/2014/main" id="{EBA5DB0C-A1BD-7088-9A32-038F2E636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" y="3754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632" name="Freeform 96">
              <a:extLst>
                <a:ext uri="{FF2B5EF4-FFF2-40B4-BE49-F238E27FC236}">
                  <a16:creationId xmlns:a16="http://schemas.microsoft.com/office/drawing/2014/main" id="{FBC572F7-9C8A-E3C8-7E60-21156E3E7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3754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633" name="Rectangle 97">
              <a:extLst>
                <a:ext uri="{FF2B5EF4-FFF2-40B4-BE49-F238E27FC236}">
                  <a16:creationId xmlns:a16="http://schemas.microsoft.com/office/drawing/2014/main" id="{D8870518-6A45-A0B1-B274-96851546B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3754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77634" name="Rectangle 98">
              <a:extLst>
                <a:ext uri="{FF2B5EF4-FFF2-40B4-BE49-F238E27FC236}">
                  <a16:creationId xmlns:a16="http://schemas.microsoft.com/office/drawing/2014/main" id="{55BDA15D-9305-3BC6-DA33-C538B0AF8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3754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77635" name="Line 99">
              <a:extLst>
                <a:ext uri="{FF2B5EF4-FFF2-40B4-BE49-F238E27FC236}">
                  <a16:creationId xmlns:a16="http://schemas.microsoft.com/office/drawing/2014/main" id="{737DAFA1-A6EE-9FE7-B6D9-9F5267E9B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0" y="3083"/>
              <a:ext cx="552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77636" name="Group 100">
              <a:extLst>
                <a:ext uri="{FF2B5EF4-FFF2-40B4-BE49-F238E27FC236}">
                  <a16:creationId xmlns:a16="http://schemas.microsoft.com/office/drawing/2014/main" id="{FE2C0CD5-F4C5-D149-6BF3-C9A0A7B1B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3754"/>
              <a:ext cx="235" cy="235"/>
              <a:chOff x="1968" y="912"/>
              <a:chExt cx="235" cy="235"/>
            </a:xfrm>
          </p:grpSpPr>
          <p:sp>
            <p:nvSpPr>
              <p:cNvPr id="577637" name="Freeform 101">
                <a:extLst>
                  <a:ext uri="{FF2B5EF4-FFF2-40B4-BE49-F238E27FC236}">
                    <a16:creationId xmlns:a16="http://schemas.microsoft.com/office/drawing/2014/main" id="{15062237-0707-EE89-E4E7-E954C7832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912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7638" name="Rectangle 102">
                <a:extLst>
                  <a:ext uri="{FF2B5EF4-FFF2-40B4-BE49-F238E27FC236}">
                    <a16:creationId xmlns:a16="http://schemas.microsoft.com/office/drawing/2014/main" id="{93FADD03-8BAA-EECE-4494-9E23DF362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91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8*</a:t>
                </a:r>
              </a:p>
            </p:txBody>
          </p:sp>
        </p:grpSp>
        <p:sp>
          <p:nvSpPr>
            <p:cNvPr id="577639" name="Freeform 103">
              <a:extLst>
                <a:ext uri="{FF2B5EF4-FFF2-40B4-BE49-F238E27FC236}">
                  <a16:creationId xmlns:a16="http://schemas.microsoft.com/office/drawing/2014/main" id="{8430AA76-38CA-975A-8C40-5C717419D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3754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7640" name="Group 104">
            <a:extLst>
              <a:ext uri="{FF2B5EF4-FFF2-40B4-BE49-F238E27FC236}">
                <a16:creationId xmlns:a16="http://schemas.microsoft.com/office/drawing/2014/main" id="{08E21F44-F8A6-1711-86CE-C25400182B57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4835525"/>
            <a:ext cx="1479550" cy="1465263"/>
            <a:chOff x="3878" y="3067"/>
            <a:chExt cx="932" cy="923"/>
          </a:xfrm>
        </p:grpSpPr>
        <p:sp>
          <p:nvSpPr>
            <p:cNvPr id="577641" name="Freeform 105">
              <a:extLst>
                <a:ext uri="{FF2B5EF4-FFF2-40B4-BE49-F238E27FC236}">
                  <a16:creationId xmlns:a16="http://schemas.microsoft.com/office/drawing/2014/main" id="{18D904F2-4B86-EA4E-5A52-F12D3E62E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3755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642" name="Line 106">
              <a:extLst>
                <a:ext uri="{FF2B5EF4-FFF2-40B4-BE49-F238E27FC236}">
                  <a16:creationId xmlns:a16="http://schemas.microsoft.com/office/drawing/2014/main" id="{B4757EE0-3B0F-B095-11EB-1D3C4E4EB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2" y="389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7643" name="Line 107">
              <a:extLst>
                <a:ext uri="{FF2B5EF4-FFF2-40B4-BE49-F238E27FC236}">
                  <a16:creationId xmlns:a16="http://schemas.microsoft.com/office/drawing/2014/main" id="{91977572-B166-CBD2-B4DE-2808A5A8E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067"/>
              <a:ext cx="68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7644" name="Group 108">
            <a:extLst>
              <a:ext uri="{FF2B5EF4-FFF2-40B4-BE49-F238E27FC236}">
                <a16:creationId xmlns:a16="http://schemas.microsoft.com/office/drawing/2014/main" id="{32466529-C651-88C3-3512-F2AC889498E1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4724400"/>
            <a:ext cx="2193925" cy="1584325"/>
            <a:chOff x="3878" y="2976"/>
            <a:chExt cx="1382" cy="998"/>
          </a:xfrm>
        </p:grpSpPr>
        <p:sp>
          <p:nvSpPr>
            <p:cNvPr id="577645" name="Freeform 109">
              <a:extLst>
                <a:ext uri="{FF2B5EF4-FFF2-40B4-BE49-F238E27FC236}">
                  <a16:creationId xmlns:a16="http://schemas.microsoft.com/office/drawing/2014/main" id="{E8011AE7-EC69-7380-A4BF-93601F602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" y="3739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646" name="Line 110">
              <a:extLst>
                <a:ext uri="{FF2B5EF4-FFF2-40B4-BE49-F238E27FC236}">
                  <a16:creationId xmlns:a16="http://schemas.microsoft.com/office/drawing/2014/main" id="{C2AF04D8-D76F-083B-2052-FED3608F2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" y="388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7647" name="Line 111">
              <a:extLst>
                <a:ext uri="{FF2B5EF4-FFF2-40B4-BE49-F238E27FC236}">
                  <a16:creationId xmlns:a16="http://schemas.microsoft.com/office/drawing/2014/main" id="{933A2098-BBC9-F437-EDB9-92A1C157D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976"/>
              <a:ext cx="1089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D780891-DA23-6920-DCB8-C105DDE4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617019CA-611C-DA35-005D-9D78B956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4979-AE5A-FD40-BA1F-E9DA6D9F5C8F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578562" name="Rectangle 2">
            <a:extLst>
              <a:ext uri="{FF2B5EF4-FFF2-40B4-BE49-F238E27FC236}">
                <a16:creationId xmlns:a16="http://schemas.microsoft.com/office/drawing/2014/main" id="{CCCBCC58-2F1D-FDEE-6B75-AD4CA0776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Example 2: Inserting 16*, 8* into Example B+ tree</a:t>
            </a:r>
            <a:endParaRPr lang="en-US" altLang="zh-CN" sz="4000"/>
          </a:p>
        </p:txBody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2D9659A3-D5F8-D931-A0E8-BEEEFA039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6500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8565" name="Group 5">
            <a:extLst>
              <a:ext uri="{FF2B5EF4-FFF2-40B4-BE49-F238E27FC236}">
                <a16:creationId xmlns:a16="http://schemas.microsoft.com/office/drawing/2014/main" id="{006163DC-CC1C-3509-6975-77DDA442407A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2133600"/>
            <a:ext cx="3024188" cy="360363"/>
            <a:chOff x="2018" y="2840"/>
            <a:chExt cx="1905" cy="227"/>
          </a:xfrm>
        </p:grpSpPr>
        <p:sp>
          <p:nvSpPr>
            <p:cNvPr id="578566" name="Rectangle 6">
              <a:extLst>
                <a:ext uri="{FF2B5EF4-FFF2-40B4-BE49-F238E27FC236}">
                  <a16:creationId xmlns:a16="http://schemas.microsoft.com/office/drawing/2014/main" id="{C6B3F40B-C9AC-7790-0102-F8541E63A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840"/>
              <a:ext cx="1905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67" name="Line 7">
              <a:extLst>
                <a:ext uri="{FF2B5EF4-FFF2-40B4-BE49-F238E27FC236}">
                  <a16:creationId xmlns:a16="http://schemas.microsoft.com/office/drawing/2014/main" id="{7FC54C43-6F6E-82CF-1CEF-E836652C2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68" name="Line 8">
              <a:extLst>
                <a:ext uri="{FF2B5EF4-FFF2-40B4-BE49-F238E27FC236}">
                  <a16:creationId xmlns:a16="http://schemas.microsoft.com/office/drawing/2014/main" id="{F8A631F9-AB33-63BE-8AFE-4B0191F39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69" name="Line 9">
              <a:extLst>
                <a:ext uri="{FF2B5EF4-FFF2-40B4-BE49-F238E27FC236}">
                  <a16:creationId xmlns:a16="http://schemas.microsoft.com/office/drawing/2014/main" id="{2AB7A329-F54B-452A-C75E-E6B1F0D04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70" name="Line 10">
              <a:extLst>
                <a:ext uri="{FF2B5EF4-FFF2-40B4-BE49-F238E27FC236}">
                  <a16:creationId xmlns:a16="http://schemas.microsoft.com/office/drawing/2014/main" id="{10B10886-6033-C867-7B61-C8389EA54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71" name="Line 11">
              <a:extLst>
                <a:ext uri="{FF2B5EF4-FFF2-40B4-BE49-F238E27FC236}">
                  <a16:creationId xmlns:a16="http://schemas.microsoft.com/office/drawing/2014/main" id="{45467E9E-1943-3E3E-1A6E-0CDF31B2E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7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72" name="Line 12">
              <a:extLst>
                <a:ext uri="{FF2B5EF4-FFF2-40B4-BE49-F238E27FC236}">
                  <a16:creationId xmlns:a16="http://schemas.microsoft.com/office/drawing/2014/main" id="{F1D2B696-0195-32CA-0091-FB5F280CA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73" name="Line 13">
              <a:extLst>
                <a:ext uri="{FF2B5EF4-FFF2-40B4-BE49-F238E27FC236}">
                  <a16:creationId xmlns:a16="http://schemas.microsoft.com/office/drawing/2014/main" id="{94F94034-55E0-5E8D-A2DD-75DC425BB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0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74" name="Line 14">
              <a:extLst>
                <a:ext uri="{FF2B5EF4-FFF2-40B4-BE49-F238E27FC236}">
                  <a16:creationId xmlns:a16="http://schemas.microsoft.com/office/drawing/2014/main" id="{47132FB0-EEA0-4400-0A58-F0C7ACE3A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75" name="Line 15">
              <a:extLst>
                <a:ext uri="{FF2B5EF4-FFF2-40B4-BE49-F238E27FC236}">
                  <a16:creationId xmlns:a16="http://schemas.microsoft.com/office/drawing/2014/main" id="{259A79A3-C53C-B383-AC2B-7DD59469D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3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576" name="Line 16">
              <a:extLst>
                <a:ext uri="{FF2B5EF4-FFF2-40B4-BE49-F238E27FC236}">
                  <a16:creationId xmlns:a16="http://schemas.microsoft.com/office/drawing/2014/main" id="{02746B64-F5FF-74F5-9A31-194A8CA2F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84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8577" name="Text Box 17">
            <a:extLst>
              <a:ext uri="{FF2B5EF4-FFF2-40B4-BE49-F238E27FC236}">
                <a16:creationId xmlns:a16="http://schemas.microsoft.com/office/drawing/2014/main" id="{8BDED644-A0E8-726C-D47F-F9205CD1B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2184400"/>
            <a:ext cx="288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5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sp>
        <p:nvSpPr>
          <p:cNvPr id="578578" name="Text Box 18">
            <a:extLst>
              <a:ext uri="{FF2B5EF4-FFF2-40B4-BE49-F238E27FC236}">
                <a16:creationId xmlns:a16="http://schemas.microsoft.com/office/drawing/2014/main" id="{2B37100B-C545-B4E5-33BB-052C64425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173288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13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sp>
        <p:nvSpPr>
          <p:cNvPr id="578579" name="Text Box 19">
            <a:extLst>
              <a:ext uri="{FF2B5EF4-FFF2-40B4-BE49-F238E27FC236}">
                <a16:creationId xmlns:a16="http://schemas.microsoft.com/office/drawing/2014/main" id="{ADAD7733-9B05-B390-B592-CF5F7EAC5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2195513"/>
            <a:ext cx="576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17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sp>
        <p:nvSpPr>
          <p:cNvPr id="578580" name="Text Box 20">
            <a:extLst>
              <a:ext uri="{FF2B5EF4-FFF2-40B4-BE49-F238E27FC236}">
                <a16:creationId xmlns:a16="http://schemas.microsoft.com/office/drawing/2014/main" id="{EA69429D-C130-5C05-2A4F-5DE88AA14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038" y="2219325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24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sp>
        <p:nvSpPr>
          <p:cNvPr id="578581" name="Text Box 21">
            <a:extLst>
              <a:ext uri="{FF2B5EF4-FFF2-40B4-BE49-F238E27FC236}">
                <a16:creationId xmlns:a16="http://schemas.microsoft.com/office/drawing/2014/main" id="{A1F448B9-002F-1A4D-A27E-83985D40C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206625"/>
            <a:ext cx="576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200" b="1">
                <a:solidFill>
                  <a:srgbClr val="000000"/>
                </a:solidFill>
              </a:rPr>
              <a:t>30</a:t>
            </a:r>
            <a:endParaRPr kumimoji="0" lang="en-US" altLang="zh-CN" sz="1200" b="1">
              <a:solidFill>
                <a:srgbClr val="000000"/>
              </a:solidFill>
            </a:endParaRPr>
          </a:p>
        </p:txBody>
      </p:sp>
      <p:grpSp>
        <p:nvGrpSpPr>
          <p:cNvPr id="578582" name="Group 22">
            <a:extLst>
              <a:ext uri="{FF2B5EF4-FFF2-40B4-BE49-F238E27FC236}">
                <a16:creationId xmlns:a16="http://schemas.microsoft.com/office/drawing/2014/main" id="{6F855D26-B4F5-B8D7-C342-C86076CD6403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2486025"/>
            <a:ext cx="609600" cy="1447800"/>
            <a:chOff x="3016" y="3083"/>
            <a:chExt cx="384" cy="912"/>
          </a:xfrm>
        </p:grpSpPr>
        <p:sp>
          <p:nvSpPr>
            <p:cNvPr id="578583" name="Line 23">
              <a:extLst>
                <a:ext uri="{FF2B5EF4-FFF2-40B4-BE49-F238E27FC236}">
                  <a16:creationId xmlns:a16="http://schemas.microsoft.com/office/drawing/2014/main" id="{6F93A130-EA11-513C-1ABB-882C1B53E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9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584" name="Freeform 24">
              <a:extLst>
                <a:ext uri="{FF2B5EF4-FFF2-40B4-BE49-F238E27FC236}">
                  <a16:creationId xmlns:a16="http://schemas.microsoft.com/office/drawing/2014/main" id="{08D9EAA0-7FBE-0304-9687-83AAF1BA1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" y="3748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585" name="Line 25">
              <a:extLst>
                <a:ext uri="{FF2B5EF4-FFF2-40B4-BE49-F238E27FC236}">
                  <a16:creationId xmlns:a16="http://schemas.microsoft.com/office/drawing/2014/main" id="{6754A070-ED01-F1B5-510A-A4CFBE16D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083"/>
              <a:ext cx="20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586" name="Line 26">
              <a:extLst>
                <a:ext uri="{FF2B5EF4-FFF2-40B4-BE49-F238E27FC236}">
                  <a16:creationId xmlns:a16="http://schemas.microsoft.com/office/drawing/2014/main" id="{E44DDFF0-275B-0374-808C-A6C2E2856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389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8587" name="Group 27">
            <a:extLst>
              <a:ext uri="{FF2B5EF4-FFF2-40B4-BE49-F238E27FC236}">
                <a16:creationId xmlns:a16="http://schemas.microsoft.com/office/drawing/2014/main" id="{EBD109F2-0C10-C744-9971-2C2A8AFF46B8}"/>
              </a:ext>
            </a:extLst>
          </p:cNvPr>
          <p:cNvGrpSpPr>
            <a:grpSpLocks/>
          </p:cNvGrpSpPr>
          <p:nvPr/>
        </p:nvGrpSpPr>
        <p:grpSpPr bwMode="auto">
          <a:xfrm>
            <a:off x="5006975" y="2486025"/>
            <a:ext cx="838200" cy="1439863"/>
            <a:chOff x="3562" y="3083"/>
            <a:chExt cx="528" cy="907"/>
          </a:xfrm>
        </p:grpSpPr>
        <p:sp>
          <p:nvSpPr>
            <p:cNvPr id="578588" name="Freeform 28">
              <a:extLst>
                <a:ext uri="{FF2B5EF4-FFF2-40B4-BE49-F238E27FC236}">
                  <a16:creationId xmlns:a16="http://schemas.microsoft.com/office/drawing/2014/main" id="{0811EA3F-28EE-2045-57EF-F586C25EE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" y="3755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589" name="Line 29">
              <a:extLst>
                <a:ext uri="{FF2B5EF4-FFF2-40B4-BE49-F238E27FC236}">
                  <a16:creationId xmlns:a16="http://schemas.microsoft.com/office/drawing/2014/main" id="{CDE02F43-B6AC-C570-716B-ABB9792B0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3083"/>
              <a:ext cx="316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590" name="Line 30">
              <a:extLst>
                <a:ext uri="{FF2B5EF4-FFF2-40B4-BE49-F238E27FC236}">
                  <a16:creationId xmlns:a16="http://schemas.microsoft.com/office/drawing/2014/main" id="{F7675737-75F2-EDDA-09B5-20BF4CF7F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389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8591" name="Group 31">
            <a:extLst>
              <a:ext uri="{FF2B5EF4-FFF2-40B4-BE49-F238E27FC236}">
                <a16:creationId xmlns:a16="http://schemas.microsoft.com/office/drawing/2014/main" id="{48883C64-9A22-D128-3B6A-E1C13191646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525713"/>
            <a:ext cx="2973388" cy="1403350"/>
            <a:chOff x="612" y="3108"/>
            <a:chExt cx="1873" cy="884"/>
          </a:xfrm>
        </p:grpSpPr>
        <p:sp>
          <p:nvSpPr>
            <p:cNvPr id="578592" name="Freeform 32">
              <a:extLst>
                <a:ext uri="{FF2B5EF4-FFF2-40B4-BE49-F238E27FC236}">
                  <a16:creationId xmlns:a16="http://schemas.microsoft.com/office/drawing/2014/main" id="{75F8ADB1-963C-DB2C-B592-0F310BA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" y="3108"/>
              <a:ext cx="1398" cy="636"/>
            </a:xfrm>
            <a:custGeom>
              <a:avLst/>
              <a:gdLst>
                <a:gd name="T0" fmla="*/ 1397 w 1398"/>
                <a:gd name="T1" fmla="*/ 0 h 636"/>
                <a:gd name="T2" fmla="*/ 0 w 1398"/>
                <a:gd name="T3" fmla="*/ 635 h 636"/>
                <a:gd name="T4" fmla="*/ 1397 w 1398"/>
                <a:gd name="T5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8593" name="Group 33">
              <a:extLst>
                <a:ext uri="{FF2B5EF4-FFF2-40B4-BE49-F238E27FC236}">
                  <a16:creationId xmlns:a16="http://schemas.microsoft.com/office/drawing/2014/main" id="{60AAA98D-62F1-73D2-CC0B-665134C17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3696"/>
              <a:ext cx="955" cy="296"/>
              <a:chOff x="612" y="3696"/>
              <a:chExt cx="955" cy="296"/>
            </a:xfrm>
          </p:grpSpPr>
          <p:sp>
            <p:nvSpPr>
              <p:cNvPr id="578594" name="Freeform 34">
                <a:extLst>
                  <a:ext uri="{FF2B5EF4-FFF2-40B4-BE49-F238E27FC236}">
                    <a16:creationId xmlns:a16="http://schemas.microsoft.com/office/drawing/2014/main" id="{07D48288-C205-1CB4-18D2-122F28D16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" y="3757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8595" name="Freeform 35">
                <a:extLst>
                  <a:ext uri="{FF2B5EF4-FFF2-40B4-BE49-F238E27FC236}">
                    <a16:creationId xmlns:a16="http://schemas.microsoft.com/office/drawing/2014/main" id="{353A458D-EFEE-AA2D-F7FA-C5192585B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" y="3696"/>
                <a:ext cx="75" cy="48"/>
              </a:xfrm>
              <a:custGeom>
                <a:avLst/>
                <a:gdLst>
                  <a:gd name="T0" fmla="*/ 74 w 75"/>
                  <a:gd name="T1" fmla="*/ 33 h 48"/>
                  <a:gd name="T2" fmla="*/ 0 w 75"/>
                  <a:gd name="T3" fmla="*/ 47 h 48"/>
                  <a:gd name="T4" fmla="*/ 59 w 75"/>
                  <a:gd name="T5" fmla="*/ 0 h 48"/>
                  <a:gd name="T6" fmla="*/ 74 w 75"/>
                  <a:gd name="T7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48">
                    <a:moveTo>
                      <a:pt x="74" y="33"/>
                    </a:moveTo>
                    <a:lnTo>
                      <a:pt x="0" y="47"/>
                    </a:lnTo>
                    <a:lnTo>
                      <a:pt x="59" y="0"/>
                    </a:lnTo>
                    <a:lnTo>
                      <a:pt x="74" y="3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8596" name="Freeform 36">
                <a:extLst>
                  <a:ext uri="{FF2B5EF4-FFF2-40B4-BE49-F238E27FC236}">
                    <a16:creationId xmlns:a16="http://schemas.microsoft.com/office/drawing/2014/main" id="{CD4AEBA7-B3D9-891E-C0CC-D79CFDE41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" y="3757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8597" name="Rectangle 37">
                <a:extLst>
                  <a:ext uri="{FF2B5EF4-FFF2-40B4-BE49-F238E27FC236}">
                    <a16:creationId xmlns:a16="http://schemas.microsoft.com/office/drawing/2014/main" id="{E4BE839E-96E1-F476-156C-F6D10BA0A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3766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2*</a:t>
                </a:r>
              </a:p>
            </p:txBody>
          </p:sp>
          <p:sp>
            <p:nvSpPr>
              <p:cNvPr id="578598" name="Rectangle 38">
                <a:extLst>
                  <a:ext uri="{FF2B5EF4-FFF2-40B4-BE49-F238E27FC236}">
                    <a16:creationId xmlns:a16="http://schemas.microsoft.com/office/drawing/2014/main" id="{70CB61C7-6FD4-4C32-4E52-62E5B6B20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3759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3*</a:t>
                </a:r>
              </a:p>
            </p:txBody>
          </p:sp>
          <p:sp>
            <p:nvSpPr>
              <p:cNvPr id="578599" name="Freeform 39">
                <a:extLst>
                  <a:ext uri="{FF2B5EF4-FFF2-40B4-BE49-F238E27FC236}">
                    <a16:creationId xmlns:a16="http://schemas.microsoft.com/office/drawing/2014/main" id="{C65A89B5-4EA0-F491-801C-69D86B0F1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" y="3754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8600" name="Freeform 40">
                <a:extLst>
                  <a:ext uri="{FF2B5EF4-FFF2-40B4-BE49-F238E27FC236}">
                    <a16:creationId xmlns:a16="http://schemas.microsoft.com/office/drawing/2014/main" id="{02C42D37-E905-CB2D-6FE2-BD0652BB2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" y="3754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78601" name="Group 41">
            <a:extLst>
              <a:ext uri="{FF2B5EF4-FFF2-40B4-BE49-F238E27FC236}">
                <a16:creationId xmlns:a16="http://schemas.microsoft.com/office/drawing/2014/main" id="{6787AFB0-DF3F-65EF-07A0-C0B50666BC62}"/>
              </a:ext>
            </a:extLst>
          </p:cNvPr>
          <p:cNvGrpSpPr>
            <a:grpSpLocks/>
          </p:cNvGrpSpPr>
          <p:nvPr/>
        </p:nvGrpSpPr>
        <p:grpSpPr bwMode="auto">
          <a:xfrm>
            <a:off x="2228850" y="2486025"/>
            <a:ext cx="1635125" cy="1438275"/>
            <a:chOff x="1812" y="3083"/>
            <a:chExt cx="1030" cy="906"/>
          </a:xfrm>
        </p:grpSpPr>
        <p:sp>
          <p:nvSpPr>
            <p:cNvPr id="578602" name="Freeform 42">
              <a:extLst>
                <a:ext uri="{FF2B5EF4-FFF2-40B4-BE49-F238E27FC236}">
                  <a16:creationId xmlns:a16="http://schemas.microsoft.com/office/drawing/2014/main" id="{AD753CE4-A4BF-C94B-960B-C1F1ADCCE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" y="3754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603" name="Freeform 43">
              <a:extLst>
                <a:ext uri="{FF2B5EF4-FFF2-40B4-BE49-F238E27FC236}">
                  <a16:creationId xmlns:a16="http://schemas.microsoft.com/office/drawing/2014/main" id="{DA74B55E-4F07-BCF1-61F1-02C9F99E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3754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604" name="Rectangle 44">
              <a:extLst>
                <a:ext uri="{FF2B5EF4-FFF2-40B4-BE49-F238E27FC236}">
                  <a16:creationId xmlns:a16="http://schemas.microsoft.com/office/drawing/2014/main" id="{B2138133-082F-E306-B498-28B69D42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3754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78605" name="Rectangle 45">
              <a:extLst>
                <a:ext uri="{FF2B5EF4-FFF2-40B4-BE49-F238E27FC236}">
                  <a16:creationId xmlns:a16="http://schemas.microsoft.com/office/drawing/2014/main" id="{196FD686-FD97-433D-C83F-843FF94A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3754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78606" name="Line 46">
              <a:extLst>
                <a:ext uri="{FF2B5EF4-FFF2-40B4-BE49-F238E27FC236}">
                  <a16:creationId xmlns:a16="http://schemas.microsoft.com/office/drawing/2014/main" id="{6E3DB9A7-F6CB-BFB4-12BE-FA72FE990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0" y="3083"/>
              <a:ext cx="552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78607" name="Group 47">
              <a:extLst>
                <a:ext uri="{FF2B5EF4-FFF2-40B4-BE49-F238E27FC236}">
                  <a16:creationId xmlns:a16="http://schemas.microsoft.com/office/drawing/2014/main" id="{74A3F525-1C2D-3BA7-0D0F-CD5C32C2A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3754"/>
              <a:ext cx="235" cy="235"/>
              <a:chOff x="1968" y="912"/>
              <a:chExt cx="235" cy="235"/>
            </a:xfrm>
          </p:grpSpPr>
          <p:sp>
            <p:nvSpPr>
              <p:cNvPr id="578608" name="Freeform 48">
                <a:extLst>
                  <a:ext uri="{FF2B5EF4-FFF2-40B4-BE49-F238E27FC236}">
                    <a16:creationId xmlns:a16="http://schemas.microsoft.com/office/drawing/2014/main" id="{FF52C50B-D6A1-161A-603D-9B716EA2F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912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8609" name="Rectangle 49">
                <a:extLst>
                  <a:ext uri="{FF2B5EF4-FFF2-40B4-BE49-F238E27FC236}">
                    <a16:creationId xmlns:a16="http://schemas.microsoft.com/office/drawing/2014/main" id="{EE1F2241-2506-646B-328D-07598B713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91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8*</a:t>
                </a:r>
              </a:p>
            </p:txBody>
          </p:sp>
        </p:grpSp>
        <p:sp>
          <p:nvSpPr>
            <p:cNvPr id="578610" name="Freeform 50">
              <a:extLst>
                <a:ext uri="{FF2B5EF4-FFF2-40B4-BE49-F238E27FC236}">
                  <a16:creationId xmlns:a16="http://schemas.microsoft.com/office/drawing/2014/main" id="{B9C2C5CB-823B-35C0-461E-A1B1F2CD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3754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8611" name="Group 51">
            <a:extLst>
              <a:ext uri="{FF2B5EF4-FFF2-40B4-BE49-F238E27FC236}">
                <a16:creationId xmlns:a16="http://schemas.microsoft.com/office/drawing/2014/main" id="{6E22C583-7ADB-F560-F0BC-92F94B1C23B4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2460625"/>
            <a:ext cx="1479550" cy="1465263"/>
            <a:chOff x="3878" y="3067"/>
            <a:chExt cx="932" cy="923"/>
          </a:xfrm>
        </p:grpSpPr>
        <p:sp>
          <p:nvSpPr>
            <p:cNvPr id="578612" name="Freeform 52">
              <a:extLst>
                <a:ext uri="{FF2B5EF4-FFF2-40B4-BE49-F238E27FC236}">
                  <a16:creationId xmlns:a16="http://schemas.microsoft.com/office/drawing/2014/main" id="{F61EC7E6-1672-5ABF-7571-D1F35537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3755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613" name="Line 53">
              <a:extLst>
                <a:ext uri="{FF2B5EF4-FFF2-40B4-BE49-F238E27FC236}">
                  <a16:creationId xmlns:a16="http://schemas.microsoft.com/office/drawing/2014/main" id="{9AA86B33-0620-B4C2-7243-1414EBBFF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2" y="389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614" name="Line 54">
              <a:extLst>
                <a:ext uri="{FF2B5EF4-FFF2-40B4-BE49-F238E27FC236}">
                  <a16:creationId xmlns:a16="http://schemas.microsoft.com/office/drawing/2014/main" id="{409DE3FC-80C3-5905-890F-852C2312F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067"/>
              <a:ext cx="68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8615" name="Group 55">
            <a:extLst>
              <a:ext uri="{FF2B5EF4-FFF2-40B4-BE49-F238E27FC236}">
                <a16:creationId xmlns:a16="http://schemas.microsoft.com/office/drawing/2014/main" id="{4A173F68-27A9-680E-E893-310204E7F764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349500"/>
            <a:ext cx="2193925" cy="1584325"/>
            <a:chOff x="3878" y="2976"/>
            <a:chExt cx="1382" cy="998"/>
          </a:xfrm>
        </p:grpSpPr>
        <p:sp>
          <p:nvSpPr>
            <p:cNvPr id="578616" name="Freeform 56">
              <a:extLst>
                <a:ext uri="{FF2B5EF4-FFF2-40B4-BE49-F238E27FC236}">
                  <a16:creationId xmlns:a16="http://schemas.microsoft.com/office/drawing/2014/main" id="{19C19138-9289-4DE8-9550-AAE6FE5B0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" y="3739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617" name="Line 57">
              <a:extLst>
                <a:ext uri="{FF2B5EF4-FFF2-40B4-BE49-F238E27FC236}">
                  <a16:creationId xmlns:a16="http://schemas.microsoft.com/office/drawing/2014/main" id="{717E52F2-F381-ACC3-69D2-BAD28F9FD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" y="388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618" name="Line 58">
              <a:extLst>
                <a:ext uri="{FF2B5EF4-FFF2-40B4-BE49-F238E27FC236}">
                  <a16:creationId xmlns:a16="http://schemas.microsoft.com/office/drawing/2014/main" id="{57F09091-7292-8037-ACC6-43E92C725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976"/>
              <a:ext cx="1089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8619" name="AutoShape 59">
            <a:extLst>
              <a:ext uri="{FF2B5EF4-FFF2-40B4-BE49-F238E27FC236}">
                <a16:creationId xmlns:a16="http://schemas.microsoft.com/office/drawing/2014/main" id="{02B1B0E9-971C-FFA3-7D79-5CB7D05B4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933825"/>
            <a:ext cx="576263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8708" name="Group 148">
            <a:extLst>
              <a:ext uri="{FF2B5EF4-FFF2-40B4-BE49-F238E27FC236}">
                <a16:creationId xmlns:a16="http://schemas.microsoft.com/office/drawing/2014/main" id="{6AE8C5CD-27A7-62E8-7D2B-0C3E91E654C3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4508500"/>
            <a:ext cx="2446338" cy="388938"/>
            <a:chOff x="1066" y="2840"/>
            <a:chExt cx="1541" cy="245"/>
          </a:xfrm>
        </p:grpSpPr>
        <p:grpSp>
          <p:nvGrpSpPr>
            <p:cNvPr id="578639" name="Group 79">
              <a:extLst>
                <a:ext uri="{FF2B5EF4-FFF2-40B4-BE49-F238E27FC236}">
                  <a16:creationId xmlns:a16="http://schemas.microsoft.com/office/drawing/2014/main" id="{7D3F4337-ECF2-F8A6-5261-78718F7A7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9" y="2849"/>
              <a:ext cx="594" cy="236"/>
              <a:chOff x="765" y="3626"/>
              <a:chExt cx="594" cy="236"/>
            </a:xfrm>
          </p:grpSpPr>
          <p:sp>
            <p:nvSpPr>
              <p:cNvPr id="578640" name="Line 80">
                <a:extLst>
                  <a:ext uri="{FF2B5EF4-FFF2-40B4-BE49-F238E27FC236}">
                    <a16:creationId xmlns:a16="http://schemas.microsoft.com/office/drawing/2014/main" id="{A5F64A00-9A2E-70FD-BBD8-F47264628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5" y="3626"/>
                <a:ext cx="0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8641" name="Line 81">
                <a:extLst>
                  <a:ext uri="{FF2B5EF4-FFF2-40B4-BE49-F238E27FC236}">
                    <a16:creationId xmlns:a16="http://schemas.microsoft.com/office/drawing/2014/main" id="{671EDE37-B26A-E455-A022-E4A32DD22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9" y="3635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8642" name="Line 82">
                <a:extLst>
                  <a:ext uri="{FF2B5EF4-FFF2-40B4-BE49-F238E27FC236}">
                    <a16:creationId xmlns:a16="http://schemas.microsoft.com/office/drawing/2014/main" id="{62EA3312-BDF7-2155-6BE2-DA8E7A998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26"/>
                <a:ext cx="1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8643" name="Line 83">
                <a:extLst>
                  <a:ext uri="{FF2B5EF4-FFF2-40B4-BE49-F238E27FC236}">
                    <a16:creationId xmlns:a16="http://schemas.microsoft.com/office/drawing/2014/main" id="{5A7819E9-96A1-6010-A703-4CB7EF269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3635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78645" name="Rectangle 85">
              <a:extLst>
                <a:ext uri="{FF2B5EF4-FFF2-40B4-BE49-F238E27FC236}">
                  <a16:creationId xmlns:a16="http://schemas.microsoft.com/office/drawing/2014/main" id="{A1C8B880-EC0B-DAFF-A35C-6EEFA70C2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2840"/>
              <a:ext cx="1474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kumimoji="0" lang="zh-TW" altLang="en-US">
                  <a:latin typeface="Arial" panose="020B0604020202020204" pitchFamily="34" charset="0"/>
                </a:rPr>
                <a:t>  </a:t>
              </a:r>
            </a:p>
          </p:txBody>
        </p:sp>
        <p:sp>
          <p:nvSpPr>
            <p:cNvPr id="578647" name="Line 87">
              <a:extLst>
                <a:ext uri="{FF2B5EF4-FFF2-40B4-BE49-F238E27FC236}">
                  <a16:creationId xmlns:a16="http://schemas.microsoft.com/office/drawing/2014/main" id="{F53CDBF6-BE93-9FDA-EBC9-6F9924F3D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9" y="2849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648" name="Line 88">
              <a:extLst>
                <a:ext uri="{FF2B5EF4-FFF2-40B4-BE49-F238E27FC236}">
                  <a16:creationId xmlns:a16="http://schemas.microsoft.com/office/drawing/2014/main" id="{55DA93A8-AD14-F780-6CC2-3C345AF7D3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4" y="2849"/>
              <a:ext cx="9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649" name="Line 89">
              <a:extLst>
                <a:ext uri="{FF2B5EF4-FFF2-40B4-BE49-F238E27FC236}">
                  <a16:creationId xmlns:a16="http://schemas.microsoft.com/office/drawing/2014/main" id="{AE40EB37-63E0-F498-560A-BA45590E0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9" y="2849"/>
              <a:ext cx="9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650" name="Line 90">
              <a:extLst>
                <a:ext uri="{FF2B5EF4-FFF2-40B4-BE49-F238E27FC236}">
                  <a16:creationId xmlns:a16="http://schemas.microsoft.com/office/drawing/2014/main" id="{941439D6-1395-7CEB-D654-D737450F5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2849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651" name="Text Box 91">
              <a:extLst>
                <a:ext uri="{FF2B5EF4-FFF2-40B4-BE49-F238E27FC236}">
                  <a16:creationId xmlns:a16="http://schemas.microsoft.com/office/drawing/2014/main" id="{FADC1213-16E3-71ED-B690-BA2337D83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854"/>
              <a:ext cx="7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TW" altLang="en-US" sz="1400">
                  <a:latin typeface="Arial" panose="020B0604020202020204" pitchFamily="34" charset="0"/>
                </a:rPr>
                <a:t>    </a:t>
              </a:r>
              <a:r>
                <a:rPr kumimoji="0" lang="en-US" altLang="zh-TW" sz="1400" b="1">
                  <a:latin typeface="Arial" panose="020B0604020202020204" pitchFamily="34" charset="0"/>
                </a:rPr>
                <a:t>5          13</a:t>
              </a:r>
              <a:endParaRPr kumimoji="0" lang="en-US" altLang="zh-TW"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578709" name="Group 149">
            <a:extLst>
              <a:ext uri="{FF2B5EF4-FFF2-40B4-BE49-F238E27FC236}">
                <a16:creationId xmlns:a16="http://schemas.microsoft.com/office/drawing/2014/main" id="{DBB0B59A-D244-323B-D246-3903FCA8D2DE}"/>
              </a:ext>
            </a:extLst>
          </p:cNvPr>
          <p:cNvGrpSpPr>
            <a:grpSpLocks/>
          </p:cNvGrpSpPr>
          <p:nvPr/>
        </p:nvGrpSpPr>
        <p:grpSpPr bwMode="auto">
          <a:xfrm>
            <a:off x="5386388" y="4464050"/>
            <a:ext cx="2339975" cy="404813"/>
            <a:chOff x="3393" y="2931"/>
            <a:chExt cx="1474" cy="255"/>
          </a:xfrm>
        </p:grpSpPr>
        <p:grpSp>
          <p:nvGrpSpPr>
            <p:cNvPr id="578656" name="Group 96">
              <a:extLst>
                <a:ext uri="{FF2B5EF4-FFF2-40B4-BE49-F238E27FC236}">
                  <a16:creationId xmlns:a16="http://schemas.microsoft.com/office/drawing/2014/main" id="{446E5779-8E37-1ED3-758F-C8B400CE4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2931"/>
              <a:ext cx="1474" cy="255"/>
              <a:chOff x="2947" y="3627"/>
              <a:chExt cx="1474" cy="255"/>
            </a:xfrm>
          </p:grpSpPr>
          <p:sp>
            <p:nvSpPr>
              <p:cNvPr id="578657" name="Rectangle 97">
                <a:extLst>
                  <a:ext uri="{FF2B5EF4-FFF2-40B4-BE49-F238E27FC236}">
                    <a16:creationId xmlns:a16="http://schemas.microsoft.com/office/drawing/2014/main" id="{BD3D9617-25E7-3727-03DD-0B1361EB8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3627"/>
                <a:ext cx="1474" cy="25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kumimoji="0" lang="zh-TW" altLang="en-US">
                    <a:latin typeface="Arial" panose="020B0604020202020204" pitchFamily="34" charset="0"/>
                  </a:rPr>
                  <a:t>  </a:t>
                </a:r>
              </a:p>
            </p:txBody>
          </p:sp>
          <p:sp>
            <p:nvSpPr>
              <p:cNvPr id="578658" name="Text Box 98">
                <a:extLst>
                  <a:ext uri="{FF2B5EF4-FFF2-40B4-BE49-F238E27FC236}">
                    <a16:creationId xmlns:a16="http://schemas.microsoft.com/office/drawing/2014/main" id="{1FBB10E2-C395-53DE-15DF-D3C7381AA5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5" y="3658"/>
                <a:ext cx="6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zh-TW" altLang="en-US" sz="140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>
                    <a:latin typeface="Arial" panose="020B0604020202020204" pitchFamily="34" charset="0"/>
                  </a:rPr>
                  <a:t>24       30</a:t>
                </a:r>
                <a:endParaRPr kumimoji="0" lang="en-US" altLang="zh-TW" sz="1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78660" name="Line 100">
              <a:extLst>
                <a:ext uri="{FF2B5EF4-FFF2-40B4-BE49-F238E27FC236}">
                  <a16:creationId xmlns:a16="http://schemas.microsoft.com/office/drawing/2014/main" id="{2AC93327-FADC-8A5B-1164-3340F7FAF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931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661" name="Line 101">
              <a:extLst>
                <a:ext uri="{FF2B5EF4-FFF2-40B4-BE49-F238E27FC236}">
                  <a16:creationId xmlns:a16="http://schemas.microsoft.com/office/drawing/2014/main" id="{4FEE8E33-9288-E1D7-F159-06757E2A5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940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662" name="Line 102">
              <a:extLst>
                <a:ext uri="{FF2B5EF4-FFF2-40B4-BE49-F238E27FC236}">
                  <a16:creationId xmlns:a16="http://schemas.microsoft.com/office/drawing/2014/main" id="{DEFC7C08-EBE0-C201-B322-C7AF2C8E6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2931"/>
              <a:ext cx="1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663" name="Line 103">
              <a:extLst>
                <a:ext uri="{FF2B5EF4-FFF2-40B4-BE49-F238E27FC236}">
                  <a16:creationId xmlns:a16="http://schemas.microsoft.com/office/drawing/2014/main" id="{79F17B93-8426-5DBD-48BB-0317E21FD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3" y="2940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664" name="Line 104">
              <a:extLst>
                <a:ext uri="{FF2B5EF4-FFF2-40B4-BE49-F238E27FC236}">
                  <a16:creationId xmlns:a16="http://schemas.microsoft.com/office/drawing/2014/main" id="{47F23DF3-6FC9-EC6B-4758-B735218A7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2940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665" name="Line 105">
              <a:extLst>
                <a:ext uri="{FF2B5EF4-FFF2-40B4-BE49-F238E27FC236}">
                  <a16:creationId xmlns:a16="http://schemas.microsoft.com/office/drawing/2014/main" id="{B93DD5ED-5EA2-683B-8568-8735A8162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3" y="2940"/>
              <a:ext cx="9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666" name="Line 106">
              <a:extLst>
                <a:ext uri="{FF2B5EF4-FFF2-40B4-BE49-F238E27FC236}">
                  <a16:creationId xmlns:a16="http://schemas.microsoft.com/office/drawing/2014/main" id="{238DF8FC-9F09-FE2D-B703-973D72515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8" y="2940"/>
              <a:ext cx="9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667" name="Line 107">
              <a:extLst>
                <a:ext uri="{FF2B5EF4-FFF2-40B4-BE49-F238E27FC236}">
                  <a16:creationId xmlns:a16="http://schemas.microsoft.com/office/drawing/2014/main" id="{931DEA0C-6CCD-DD5C-DB56-7FC3123E9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940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8710" name="Group 150">
            <a:extLst>
              <a:ext uri="{FF2B5EF4-FFF2-40B4-BE49-F238E27FC236}">
                <a16:creationId xmlns:a16="http://schemas.microsoft.com/office/drawing/2014/main" id="{F639DD51-2CF9-CC1D-7684-B66735D7C367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797425"/>
            <a:ext cx="1657350" cy="1506538"/>
            <a:chOff x="158" y="3022"/>
            <a:chExt cx="1044" cy="949"/>
          </a:xfrm>
        </p:grpSpPr>
        <p:sp>
          <p:nvSpPr>
            <p:cNvPr id="578672" name="Freeform 112">
              <a:extLst>
                <a:ext uri="{FF2B5EF4-FFF2-40B4-BE49-F238E27FC236}">
                  <a16:creationId xmlns:a16="http://schemas.microsoft.com/office/drawing/2014/main" id="{1CDA34AB-20BA-4ED8-2769-FA8153396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" y="3022"/>
              <a:ext cx="569" cy="701"/>
            </a:xfrm>
            <a:custGeom>
              <a:avLst/>
              <a:gdLst>
                <a:gd name="T0" fmla="*/ 1397 w 1398"/>
                <a:gd name="T1" fmla="*/ 0 h 636"/>
                <a:gd name="T2" fmla="*/ 0 w 1398"/>
                <a:gd name="T3" fmla="*/ 635 h 636"/>
                <a:gd name="T4" fmla="*/ 1397 w 1398"/>
                <a:gd name="T5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8673" name="Group 113">
              <a:extLst>
                <a:ext uri="{FF2B5EF4-FFF2-40B4-BE49-F238E27FC236}">
                  <a16:creationId xmlns:a16="http://schemas.microsoft.com/office/drawing/2014/main" id="{9F627B1D-1A91-BEE5-376A-F5EE114A86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3675"/>
              <a:ext cx="955" cy="296"/>
              <a:chOff x="612" y="3696"/>
              <a:chExt cx="955" cy="296"/>
            </a:xfrm>
          </p:grpSpPr>
          <p:sp>
            <p:nvSpPr>
              <p:cNvPr id="578674" name="Freeform 114">
                <a:extLst>
                  <a:ext uri="{FF2B5EF4-FFF2-40B4-BE49-F238E27FC236}">
                    <a16:creationId xmlns:a16="http://schemas.microsoft.com/office/drawing/2014/main" id="{6B5CB3D0-6A43-ED42-50AE-E567594CE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" y="3757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8675" name="Freeform 115">
                <a:extLst>
                  <a:ext uri="{FF2B5EF4-FFF2-40B4-BE49-F238E27FC236}">
                    <a16:creationId xmlns:a16="http://schemas.microsoft.com/office/drawing/2014/main" id="{07798CCA-E1DE-39D9-3B50-3DC855BE9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" y="3696"/>
                <a:ext cx="75" cy="48"/>
              </a:xfrm>
              <a:custGeom>
                <a:avLst/>
                <a:gdLst>
                  <a:gd name="T0" fmla="*/ 74 w 75"/>
                  <a:gd name="T1" fmla="*/ 33 h 48"/>
                  <a:gd name="T2" fmla="*/ 0 w 75"/>
                  <a:gd name="T3" fmla="*/ 47 h 48"/>
                  <a:gd name="T4" fmla="*/ 59 w 75"/>
                  <a:gd name="T5" fmla="*/ 0 h 48"/>
                  <a:gd name="T6" fmla="*/ 74 w 75"/>
                  <a:gd name="T7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48">
                    <a:moveTo>
                      <a:pt x="74" y="33"/>
                    </a:moveTo>
                    <a:lnTo>
                      <a:pt x="0" y="47"/>
                    </a:lnTo>
                    <a:lnTo>
                      <a:pt x="59" y="0"/>
                    </a:lnTo>
                    <a:lnTo>
                      <a:pt x="74" y="3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8676" name="Freeform 116">
                <a:extLst>
                  <a:ext uri="{FF2B5EF4-FFF2-40B4-BE49-F238E27FC236}">
                    <a16:creationId xmlns:a16="http://schemas.microsoft.com/office/drawing/2014/main" id="{94583B71-353D-B5CB-864E-467082091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" y="3757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8677" name="Rectangle 117">
                <a:extLst>
                  <a:ext uri="{FF2B5EF4-FFF2-40B4-BE49-F238E27FC236}">
                    <a16:creationId xmlns:a16="http://schemas.microsoft.com/office/drawing/2014/main" id="{66345598-6DDE-876C-838D-1FB0067C0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3766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2*</a:t>
                </a:r>
              </a:p>
            </p:txBody>
          </p:sp>
          <p:sp>
            <p:nvSpPr>
              <p:cNvPr id="578678" name="Rectangle 118">
                <a:extLst>
                  <a:ext uri="{FF2B5EF4-FFF2-40B4-BE49-F238E27FC236}">
                    <a16:creationId xmlns:a16="http://schemas.microsoft.com/office/drawing/2014/main" id="{CD888EE2-92DA-71E7-BE32-9E0E4E076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3759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3*</a:t>
                </a:r>
              </a:p>
            </p:txBody>
          </p:sp>
          <p:sp>
            <p:nvSpPr>
              <p:cNvPr id="578679" name="Freeform 119">
                <a:extLst>
                  <a:ext uri="{FF2B5EF4-FFF2-40B4-BE49-F238E27FC236}">
                    <a16:creationId xmlns:a16="http://schemas.microsoft.com/office/drawing/2014/main" id="{36936709-ABE4-7C12-2FF8-EB126785F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" y="3754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8680" name="Freeform 120">
                <a:extLst>
                  <a:ext uri="{FF2B5EF4-FFF2-40B4-BE49-F238E27FC236}">
                    <a16:creationId xmlns:a16="http://schemas.microsoft.com/office/drawing/2014/main" id="{769504AC-7AB8-5A7F-7004-22DCDBEE0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" y="3754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78711" name="Group 151">
            <a:extLst>
              <a:ext uri="{FF2B5EF4-FFF2-40B4-BE49-F238E27FC236}">
                <a16:creationId xmlns:a16="http://schemas.microsoft.com/office/drawing/2014/main" id="{94FC610E-AFD3-9988-71A7-66D690D62303}"/>
              </a:ext>
            </a:extLst>
          </p:cNvPr>
          <p:cNvGrpSpPr>
            <a:grpSpLocks/>
          </p:cNvGrpSpPr>
          <p:nvPr/>
        </p:nvGrpSpPr>
        <p:grpSpPr bwMode="auto">
          <a:xfrm>
            <a:off x="2155825" y="4797425"/>
            <a:ext cx="1516063" cy="1501775"/>
            <a:chOff x="1358" y="3022"/>
            <a:chExt cx="955" cy="946"/>
          </a:xfrm>
        </p:grpSpPr>
        <p:sp>
          <p:nvSpPr>
            <p:cNvPr id="578682" name="Freeform 122">
              <a:extLst>
                <a:ext uri="{FF2B5EF4-FFF2-40B4-BE49-F238E27FC236}">
                  <a16:creationId xmlns:a16="http://schemas.microsoft.com/office/drawing/2014/main" id="{8E192DE8-C5A7-C03B-44F2-60D356F48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" y="3733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683" name="Freeform 123">
              <a:extLst>
                <a:ext uri="{FF2B5EF4-FFF2-40B4-BE49-F238E27FC236}">
                  <a16:creationId xmlns:a16="http://schemas.microsoft.com/office/drawing/2014/main" id="{8C447582-53C8-8AF9-1551-1FB3F721B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" y="3733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684" name="Rectangle 124">
              <a:extLst>
                <a:ext uri="{FF2B5EF4-FFF2-40B4-BE49-F238E27FC236}">
                  <a16:creationId xmlns:a16="http://schemas.microsoft.com/office/drawing/2014/main" id="{84AE2B27-6A02-D0A2-4FBA-0E1AF46CF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78685" name="Rectangle 125">
              <a:extLst>
                <a:ext uri="{FF2B5EF4-FFF2-40B4-BE49-F238E27FC236}">
                  <a16:creationId xmlns:a16="http://schemas.microsoft.com/office/drawing/2014/main" id="{784D8109-54B0-92CD-B80B-4628E5AC9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78686" name="Line 126">
              <a:extLst>
                <a:ext uri="{FF2B5EF4-FFF2-40B4-BE49-F238E27FC236}">
                  <a16:creationId xmlns:a16="http://schemas.microsoft.com/office/drawing/2014/main" id="{F283F4A5-75B7-B5EE-B3CC-5052AE9DD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022"/>
              <a:ext cx="271" cy="7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78687" name="Group 127">
              <a:extLst>
                <a:ext uri="{FF2B5EF4-FFF2-40B4-BE49-F238E27FC236}">
                  <a16:creationId xmlns:a16="http://schemas.microsoft.com/office/drawing/2014/main" id="{CE021FFD-78F7-3ABF-7FB7-D15F18A2F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8" y="3733"/>
              <a:ext cx="235" cy="235"/>
              <a:chOff x="1968" y="912"/>
              <a:chExt cx="235" cy="235"/>
            </a:xfrm>
          </p:grpSpPr>
          <p:sp>
            <p:nvSpPr>
              <p:cNvPr id="578688" name="Freeform 128">
                <a:extLst>
                  <a:ext uri="{FF2B5EF4-FFF2-40B4-BE49-F238E27FC236}">
                    <a16:creationId xmlns:a16="http://schemas.microsoft.com/office/drawing/2014/main" id="{EE0E4F70-7FBE-B74F-C584-0B9104A8D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912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8689" name="Rectangle 129">
                <a:extLst>
                  <a:ext uri="{FF2B5EF4-FFF2-40B4-BE49-F238E27FC236}">
                    <a16:creationId xmlns:a16="http://schemas.microsoft.com/office/drawing/2014/main" id="{7A9CD2EF-2CDF-520C-E3AF-931F065C9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91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8*</a:t>
                </a:r>
              </a:p>
            </p:txBody>
          </p:sp>
        </p:grpSp>
        <p:sp>
          <p:nvSpPr>
            <p:cNvPr id="578690" name="Freeform 130">
              <a:extLst>
                <a:ext uri="{FF2B5EF4-FFF2-40B4-BE49-F238E27FC236}">
                  <a16:creationId xmlns:a16="http://schemas.microsoft.com/office/drawing/2014/main" id="{D0A9BD05-99ED-F2A8-49C0-E1A234625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" y="3733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8712" name="Group 152">
            <a:extLst>
              <a:ext uri="{FF2B5EF4-FFF2-40B4-BE49-F238E27FC236}">
                <a16:creationId xmlns:a16="http://schemas.microsoft.com/office/drawing/2014/main" id="{ECFCF1DC-2491-7D75-68F2-51528F4EA050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4797425"/>
            <a:ext cx="1833562" cy="1511300"/>
            <a:chOff x="1837" y="3022"/>
            <a:chExt cx="1155" cy="952"/>
          </a:xfrm>
        </p:grpSpPr>
        <p:sp>
          <p:nvSpPr>
            <p:cNvPr id="578692" name="Line 132">
              <a:extLst>
                <a:ext uri="{FF2B5EF4-FFF2-40B4-BE49-F238E27FC236}">
                  <a16:creationId xmlns:a16="http://schemas.microsoft.com/office/drawing/2014/main" id="{7BE240D4-9114-6859-0518-F8FCCBB6C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2" y="397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693" name="Freeform 133">
              <a:extLst>
                <a:ext uri="{FF2B5EF4-FFF2-40B4-BE49-F238E27FC236}">
                  <a16:creationId xmlns:a16="http://schemas.microsoft.com/office/drawing/2014/main" id="{55ADAFA9-E989-B44D-C7E1-E82680FEF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3727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694" name="Line 134">
              <a:extLst>
                <a:ext uri="{FF2B5EF4-FFF2-40B4-BE49-F238E27FC236}">
                  <a16:creationId xmlns:a16="http://schemas.microsoft.com/office/drawing/2014/main" id="{D775CC8A-735D-85A9-C18E-BABE6B3EB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022"/>
              <a:ext cx="953" cy="7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695" name="Line 135">
              <a:extLst>
                <a:ext uri="{FF2B5EF4-FFF2-40B4-BE49-F238E27FC236}">
                  <a16:creationId xmlns:a16="http://schemas.microsoft.com/office/drawing/2014/main" id="{AE5C086A-43E0-FC35-3CFC-86E76861F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87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8713" name="Group 153">
            <a:extLst>
              <a:ext uri="{FF2B5EF4-FFF2-40B4-BE49-F238E27FC236}">
                <a16:creationId xmlns:a16="http://schemas.microsoft.com/office/drawing/2014/main" id="{D19F2E8F-AAA6-6F5E-604B-6EB51CDDD160}"/>
              </a:ext>
            </a:extLst>
          </p:cNvPr>
          <p:cNvGrpSpPr>
            <a:grpSpLocks/>
          </p:cNvGrpSpPr>
          <p:nvPr/>
        </p:nvGrpSpPr>
        <p:grpSpPr bwMode="auto">
          <a:xfrm>
            <a:off x="5235575" y="4797425"/>
            <a:ext cx="609600" cy="1503363"/>
            <a:chOff x="3298" y="3022"/>
            <a:chExt cx="384" cy="947"/>
          </a:xfrm>
        </p:grpSpPr>
        <p:sp>
          <p:nvSpPr>
            <p:cNvPr id="578697" name="Freeform 137">
              <a:extLst>
                <a:ext uri="{FF2B5EF4-FFF2-40B4-BE49-F238E27FC236}">
                  <a16:creationId xmlns:a16="http://schemas.microsoft.com/office/drawing/2014/main" id="{5509EA7E-DF67-6BD8-D2B1-8FBA1CF05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" y="3734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698" name="Line 138">
              <a:extLst>
                <a:ext uri="{FF2B5EF4-FFF2-40B4-BE49-F238E27FC236}">
                  <a16:creationId xmlns:a16="http://schemas.microsoft.com/office/drawing/2014/main" id="{D4CB868B-D1FD-591D-DBA8-834D17E8D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022"/>
              <a:ext cx="46" cy="7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699" name="Line 139">
              <a:extLst>
                <a:ext uri="{FF2B5EF4-FFF2-40B4-BE49-F238E27FC236}">
                  <a16:creationId xmlns:a16="http://schemas.microsoft.com/office/drawing/2014/main" id="{7B5BA76F-91E6-A174-2B5E-B1A0CB4B9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2" y="387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8714" name="Group 154">
            <a:extLst>
              <a:ext uri="{FF2B5EF4-FFF2-40B4-BE49-F238E27FC236}">
                <a16:creationId xmlns:a16="http://schemas.microsoft.com/office/drawing/2014/main" id="{E9D5780F-721D-C4FC-02FA-20191345B3BA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4724400"/>
            <a:ext cx="976312" cy="1576388"/>
            <a:chOff x="3787" y="2976"/>
            <a:chExt cx="615" cy="993"/>
          </a:xfrm>
        </p:grpSpPr>
        <p:sp>
          <p:nvSpPr>
            <p:cNvPr id="578701" name="Freeform 141">
              <a:extLst>
                <a:ext uri="{FF2B5EF4-FFF2-40B4-BE49-F238E27FC236}">
                  <a16:creationId xmlns:a16="http://schemas.microsoft.com/office/drawing/2014/main" id="{4AF900CC-7A4A-FFBA-8439-551439DE3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3734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702" name="Line 142">
              <a:extLst>
                <a:ext uri="{FF2B5EF4-FFF2-40B4-BE49-F238E27FC236}">
                  <a16:creationId xmlns:a16="http://schemas.microsoft.com/office/drawing/2014/main" id="{D9F213E4-5B30-7E20-EAA9-A89BB16E9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387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703" name="Line 143">
              <a:extLst>
                <a:ext uri="{FF2B5EF4-FFF2-40B4-BE49-F238E27FC236}">
                  <a16:creationId xmlns:a16="http://schemas.microsoft.com/office/drawing/2014/main" id="{3C7076CF-61B4-B11B-2349-C70027779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976"/>
              <a:ext cx="363" cy="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8715" name="Group 155">
            <a:extLst>
              <a:ext uri="{FF2B5EF4-FFF2-40B4-BE49-F238E27FC236}">
                <a16:creationId xmlns:a16="http://schemas.microsoft.com/office/drawing/2014/main" id="{B49F7F16-C458-4E68-1854-D365DC42524E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4797425"/>
            <a:ext cx="1833562" cy="1511300"/>
            <a:chOff x="4105" y="3022"/>
            <a:chExt cx="1155" cy="952"/>
          </a:xfrm>
        </p:grpSpPr>
        <p:sp>
          <p:nvSpPr>
            <p:cNvPr id="578705" name="Freeform 145">
              <a:extLst>
                <a:ext uri="{FF2B5EF4-FFF2-40B4-BE49-F238E27FC236}">
                  <a16:creationId xmlns:a16="http://schemas.microsoft.com/office/drawing/2014/main" id="{51588CC9-00DA-9F25-0D3B-2B685B89F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" y="3739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706" name="Line 146">
              <a:extLst>
                <a:ext uri="{FF2B5EF4-FFF2-40B4-BE49-F238E27FC236}">
                  <a16:creationId xmlns:a16="http://schemas.microsoft.com/office/drawing/2014/main" id="{36F5FACE-8FDE-EE3A-0F7F-11CA5A515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" y="388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707" name="Line 147">
              <a:extLst>
                <a:ext uri="{FF2B5EF4-FFF2-40B4-BE49-F238E27FC236}">
                  <a16:creationId xmlns:a16="http://schemas.microsoft.com/office/drawing/2014/main" id="{96B5FFAA-B109-A37C-33BA-2B2AFA40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3022"/>
              <a:ext cx="862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8716" name="Text Box 156">
            <a:extLst>
              <a:ext uri="{FF2B5EF4-FFF2-40B4-BE49-F238E27FC236}">
                <a16:creationId xmlns:a16="http://schemas.microsoft.com/office/drawing/2014/main" id="{2B51EC3D-33BE-EF4C-F1F9-6F9AE0F59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45021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7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8B7DBC0-8BCC-356C-CAD3-516EB795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D95E7838-7E60-E801-7207-03ACF137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1C5A-0F0E-484C-9CE6-641C06F0BC7D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579586" name="Rectangle 2">
            <a:extLst>
              <a:ext uri="{FF2B5EF4-FFF2-40B4-BE49-F238E27FC236}">
                <a16:creationId xmlns:a16="http://schemas.microsoft.com/office/drawing/2014/main" id="{C83268E6-6258-79A7-66E6-D4C25230F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Example 2: Inserting 16*, 8* into Example B+ tree</a:t>
            </a:r>
            <a:endParaRPr lang="en-US" altLang="zh-CN" sz="4000"/>
          </a:p>
        </p:txBody>
      </p:sp>
      <p:sp>
        <p:nvSpPr>
          <p:cNvPr id="579587" name="Rectangle 3">
            <a:extLst>
              <a:ext uri="{FF2B5EF4-FFF2-40B4-BE49-F238E27FC236}">
                <a16:creationId xmlns:a16="http://schemas.microsoft.com/office/drawing/2014/main" id="{9C727329-EDCE-5A7E-E4BE-5E9156A66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6500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9643" name="Group 59">
            <a:extLst>
              <a:ext uri="{FF2B5EF4-FFF2-40B4-BE49-F238E27FC236}">
                <a16:creationId xmlns:a16="http://schemas.microsoft.com/office/drawing/2014/main" id="{900D2ED9-D931-D4BE-663F-8496D0B73D3A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4508500"/>
            <a:ext cx="2446338" cy="388938"/>
            <a:chOff x="1066" y="2840"/>
            <a:chExt cx="1541" cy="245"/>
          </a:xfrm>
        </p:grpSpPr>
        <p:grpSp>
          <p:nvGrpSpPr>
            <p:cNvPr id="579644" name="Group 60">
              <a:extLst>
                <a:ext uri="{FF2B5EF4-FFF2-40B4-BE49-F238E27FC236}">
                  <a16:creationId xmlns:a16="http://schemas.microsoft.com/office/drawing/2014/main" id="{DD0685DB-9743-D9EA-BEA7-9EFB6FF3F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9" y="2849"/>
              <a:ext cx="594" cy="236"/>
              <a:chOff x="765" y="3626"/>
              <a:chExt cx="594" cy="236"/>
            </a:xfrm>
          </p:grpSpPr>
          <p:sp>
            <p:nvSpPr>
              <p:cNvPr id="579645" name="Line 61">
                <a:extLst>
                  <a:ext uri="{FF2B5EF4-FFF2-40B4-BE49-F238E27FC236}">
                    <a16:creationId xmlns:a16="http://schemas.microsoft.com/office/drawing/2014/main" id="{F6783906-D8BA-2F74-4701-19C52CAF5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5" y="3626"/>
                <a:ext cx="0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9646" name="Line 62">
                <a:extLst>
                  <a:ext uri="{FF2B5EF4-FFF2-40B4-BE49-F238E27FC236}">
                    <a16:creationId xmlns:a16="http://schemas.microsoft.com/office/drawing/2014/main" id="{ED4ECF9F-E49B-E606-BA8D-698015D64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9" y="3635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9647" name="Line 63">
                <a:extLst>
                  <a:ext uri="{FF2B5EF4-FFF2-40B4-BE49-F238E27FC236}">
                    <a16:creationId xmlns:a16="http://schemas.microsoft.com/office/drawing/2014/main" id="{0021B246-7D15-8062-492C-B5B06D1AE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26"/>
                <a:ext cx="1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9648" name="Line 64">
                <a:extLst>
                  <a:ext uri="{FF2B5EF4-FFF2-40B4-BE49-F238E27FC236}">
                    <a16:creationId xmlns:a16="http://schemas.microsoft.com/office/drawing/2014/main" id="{EB7636A7-BC69-9589-86A0-76E6AF120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3635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79649" name="Rectangle 65">
              <a:extLst>
                <a:ext uri="{FF2B5EF4-FFF2-40B4-BE49-F238E27FC236}">
                  <a16:creationId xmlns:a16="http://schemas.microsoft.com/office/drawing/2014/main" id="{311C3992-191A-BD6C-F28B-103393AF9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2840"/>
              <a:ext cx="1474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kumimoji="0" lang="zh-TW" altLang="en-US">
                  <a:latin typeface="Arial" panose="020B0604020202020204" pitchFamily="34" charset="0"/>
                </a:rPr>
                <a:t>  </a:t>
              </a:r>
            </a:p>
          </p:txBody>
        </p:sp>
        <p:sp>
          <p:nvSpPr>
            <p:cNvPr id="579650" name="Line 66">
              <a:extLst>
                <a:ext uri="{FF2B5EF4-FFF2-40B4-BE49-F238E27FC236}">
                  <a16:creationId xmlns:a16="http://schemas.microsoft.com/office/drawing/2014/main" id="{071C5168-F1BB-7C2A-5677-1D667964B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9" y="2849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9651" name="Line 67">
              <a:extLst>
                <a:ext uri="{FF2B5EF4-FFF2-40B4-BE49-F238E27FC236}">
                  <a16:creationId xmlns:a16="http://schemas.microsoft.com/office/drawing/2014/main" id="{A9A9037E-6F0D-F9D6-BA96-11CD9B585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4" y="2849"/>
              <a:ext cx="9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9652" name="Line 68">
              <a:extLst>
                <a:ext uri="{FF2B5EF4-FFF2-40B4-BE49-F238E27FC236}">
                  <a16:creationId xmlns:a16="http://schemas.microsoft.com/office/drawing/2014/main" id="{547B57E8-662B-7C21-B141-57E371DFA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9" y="2849"/>
              <a:ext cx="9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9653" name="Line 69">
              <a:extLst>
                <a:ext uri="{FF2B5EF4-FFF2-40B4-BE49-F238E27FC236}">
                  <a16:creationId xmlns:a16="http://schemas.microsoft.com/office/drawing/2014/main" id="{01010C8F-43BD-F575-8184-EF7D75BF8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2849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9654" name="Text Box 70">
              <a:extLst>
                <a:ext uri="{FF2B5EF4-FFF2-40B4-BE49-F238E27FC236}">
                  <a16:creationId xmlns:a16="http://schemas.microsoft.com/office/drawing/2014/main" id="{D4209E9A-8FCB-F2BC-5118-C433D78BD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854"/>
              <a:ext cx="7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TW" altLang="en-US" sz="1400">
                  <a:latin typeface="Arial" panose="020B0604020202020204" pitchFamily="34" charset="0"/>
                </a:rPr>
                <a:t>    </a:t>
              </a:r>
              <a:r>
                <a:rPr kumimoji="0" lang="en-US" altLang="zh-TW" sz="1400" b="1">
                  <a:latin typeface="Arial" panose="020B0604020202020204" pitchFamily="34" charset="0"/>
                </a:rPr>
                <a:t>5          13</a:t>
              </a:r>
              <a:endParaRPr kumimoji="0" lang="en-US" altLang="zh-TW"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579655" name="Group 71">
            <a:extLst>
              <a:ext uri="{FF2B5EF4-FFF2-40B4-BE49-F238E27FC236}">
                <a16:creationId xmlns:a16="http://schemas.microsoft.com/office/drawing/2014/main" id="{704D7679-46DE-D304-5CB1-A57228E1F4A4}"/>
              </a:ext>
            </a:extLst>
          </p:cNvPr>
          <p:cNvGrpSpPr>
            <a:grpSpLocks/>
          </p:cNvGrpSpPr>
          <p:nvPr/>
        </p:nvGrpSpPr>
        <p:grpSpPr bwMode="auto">
          <a:xfrm>
            <a:off x="5386388" y="4464050"/>
            <a:ext cx="2339975" cy="404813"/>
            <a:chOff x="3393" y="2931"/>
            <a:chExt cx="1474" cy="255"/>
          </a:xfrm>
        </p:grpSpPr>
        <p:grpSp>
          <p:nvGrpSpPr>
            <p:cNvPr id="579656" name="Group 72">
              <a:extLst>
                <a:ext uri="{FF2B5EF4-FFF2-40B4-BE49-F238E27FC236}">
                  <a16:creationId xmlns:a16="http://schemas.microsoft.com/office/drawing/2014/main" id="{E95171BC-B1FF-A662-829D-8CE1950B3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2931"/>
              <a:ext cx="1474" cy="255"/>
              <a:chOff x="2947" y="3627"/>
              <a:chExt cx="1474" cy="255"/>
            </a:xfrm>
          </p:grpSpPr>
          <p:sp>
            <p:nvSpPr>
              <p:cNvPr id="579657" name="Rectangle 73">
                <a:extLst>
                  <a:ext uri="{FF2B5EF4-FFF2-40B4-BE49-F238E27FC236}">
                    <a16:creationId xmlns:a16="http://schemas.microsoft.com/office/drawing/2014/main" id="{666D6C4E-8A3D-24D8-6299-4D465B46D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3627"/>
                <a:ext cx="1474" cy="25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kumimoji="0" lang="zh-TW" altLang="en-US">
                    <a:latin typeface="Arial" panose="020B0604020202020204" pitchFamily="34" charset="0"/>
                  </a:rPr>
                  <a:t>  </a:t>
                </a:r>
              </a:p>
            </p:txBody>
          </p:sp>
          <p:sp>
            <p:nvSpPr>
              <p:cNvPr id="579658" name="Text Box 74">
                <a:extLst>
                  <a:ext uri="{FF2B5EF4-FFF2-40B4-BE49-F238E27FC236}">
                    <a16:creationId xmlns:a16="http://schemas.microsoft.com/office/drawing/2014/main" id="{7F9A67F7-75A9-DFE3-77E6-39689969E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5" y="3658"/>
                <a:ext cx="6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zh-TW" altLang="en-US" sz="140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>
                    <a:latin typeface="Arial" panose="020B0604020202020204" pitchFamily="34" charset="0"/>
                  </a:rPr>
                  <a:t>24       30</a:t>
                </a:r>
                <a:endParaRPr kumimoji="0" lang="en-US" altLang="zh-TW" sz="1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79659" name="Line 75">
              <a:extLst>
                <a:ext uri="{FF2B5EF4-FFF2-40B4-BE49-F238E27FC236}">
                  <a16:creationId xmlns:a16="http://schemas.microsoft.com/office/drawing/2014/main" id="{2E3ACDF5-AF3A-B113-B80E-4C0E5E852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931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9660" name="Line 76">
              <a:extLst>
                <a:ext uri="{FF2B5EF4-FFF2-40B4-BE49-F238E27FC236}">
                  <a16:creationId xmlns:a16="http://schemas.microsoft.com/office/drawing/2014/main" id="{E1B37EF6-4BFC-89BD-FED2-52BE2585E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940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9661" name="Line 77">
              <a:extLst>
                <a:ext uri="{FF2B5EF4-FFF2-40B4-BE49-F238E27FC236}">
                  <a16:creationId xmlns:a16="http://schemas.microsoft.com/office/drawing/2014/main" id="{ECA6960A-5EEF-D4D1-08CE-A5E6EB473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2931"/>
              <a:ext cx="1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9662" name="Line 78">
              <a:extLst>
                <a:ext uri="{FF2B5EF4-FFF2-40B4-BE49-F238E27FC236}">
                  <a16:creationId xmlns:a16="http://schemas.microsoft.com/office/drawing/2014/main" id="{AE276F60-BEFE-EC3C-C28C-55FE9E4C9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3" y="2940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9663" name="Line 79">
              <a:extLst>
                <a:ext uri="{FF2B5EF4-FFF2-40B4-BE49-F238E27FC236}">
                  <a16:creationId xmlns:a16="http://schemas.microsoft.com/office/drawing/2014/main" id="{436638A8-030F-6EAF-FD88-AA99869CB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2940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9664" name="Line 80">
              <a:extLst>
                <a:ext uri="{FF2B5EF4-FFF2-40B4-BE49-F238E27FC236}">
                  <a16:creationId xmlns:a16="http://schemas.microsoft.com/office/drawing/2014/main" id="{E4C7EB64-02A1-ADA4-1417-FA5196457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3" y="2940"/>
              <a:ext cx="9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9665" name="Line 81">
              <a:extLst>
                <a:ext uri="{FF2B5EF4-FFF2-40B4-BE49-F238E27FC236}">
                  <a16:creationId xmlns:a16="http://schemas.microsoft.com/office/drawing/2014/main" id="{3BB7B13D-15AA-3B0A-2FDA-58F583E45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8" y="2940"/>
              <a:ext cx="9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9666" name="Line 82">
              <a:extLst>
                <a:ext uri="{FF2B5EF4-FFF2-40B4-BE49-F238E27FC236}">
                  <a16:creationId xmlns:a16="http://schemas.microsoft.com/office/drawing/2014/main" id="{A0F2FA19-CBF3-37BC-5C62-C6825B8FC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940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9667" name="Group 83">
            <a:extLst>
              <a:ext uri="{FF2B5EF4-FFF2-40B4-BE49-F238E27FC236}">
                <a16:creationId xmlns:a16="http://schemas.microsoft.com/office/drawing/2014/main" id="{27797757-E421-600A-E3FF-A5BACD6759A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797425"/>
            <a:ext cx="1657350" cy="1506538"/>
            <a:chOff x="158" y="3022"/>
            <a:chExt cx="1044" cy="949"/>
          </a:xfrm>
        </p:grpSpPr>
        <p:sp>
          <p:nvSpPr>
            <p:cNvPr id="579668" name="Freeform 84">
              <a:extLst>
                <a:ext uri="{FF2B5EF4-FFF2-40B4-BE49-F238E27FC236}">
                  <a16:creationId xmlns:a16="http://schemas.microsoft.com/office/drawing/2014/main" id="{BBC0C377-08B5-C57E-E683-5CE263664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" y="3022"/>
              <a:ext cx="569" cy="701"/>
            </a:xfrm>
            <a:custGeom>
              <a:avLst/>
              <a:gdLst>
                <a:gd name="T0" fmla="*/ 1397 w 1398"/>
                <a:gd name="T1" fmla="*/ 0 h 636"/>
                <a:gd name="T2" fmla="*/ 0 w 1398"/>
                <a:gd name="T3" fmla="*/ 635 h 636"/>
                <a:gd name="T4" fmla="*/ 1397 w 1398"/>
                <a:gd name="T5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9669" name="Group 85">
              <a:extLst>
                <a:ext uri="{FF2B5EF4-FFF2-40B4-BE49-F238E27FC236}">
                  <a16:creationId xmlns:a16="http://schemas.microsoft.com/office/drawing/2014/main" id="{DCB0E822-C785-0F61-9377-4F4FCFA3B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3675"/>
              <a:ext cx="955" cy="296"/>
              <a:chOff x="612" y="3696"/>
              <a:chExt cx="955" cy="296"/>
            </a:xfrm>
          </p:grpSpPr>
          <p:sp>
            <p:nvSpPr>
              <p:cNvPr id="579670" name="Freeform 86">
                <a:extLst>
                  <a:ext uri="{FF2B5EF4-FFF2-40B4-BE49-F238E27FC236}">
                    <a16:creationId xmlns:a16="http://schemas.microsoft.com/office/drawing/2014/main" id="{D155B2CB-59EA-AC4C-860A-48AE6EC4A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" y="3757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9671" name="Freeform 87">
                <a:extLst>
                  <a:ext uri="{FF2B5EF4-FFF2-40B4-BE49-F238E27FC236}">
                    <a16:creationId xmlns:a16="http://schemas.microsoft.com/office/drawing/2014/main" id="{78667DC4-1EFF-E43B-07C2-1C1DFBC6D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" y="3696"/>
                <a:ext cx="75" cy="48"/>
              </a:xfrm>
              <a:custGeom>
                <a:avLst/>
                <a:gdLst>
                  <a:gd name="T0" fmla="*/ 74 w 75"/>
                  <a:gd name="T1" fmla="*/ 33 h 48"/>
                  <a:gd name="T2" fmla="*/ 0 w 75"/>
                  <a:gd name="T3" fmla="*/ 47 h 48"/>
                  <a:gd name="T4" fmla="*/ 59 w 75"/>
                  <a:gd name="T5" fmla="*/ 0 h 48"/>
                  <a:gd name="T6" fmla="*/ 74 w 75"/>
                  <a:gd name="T7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48">
                    <a:moveTo>
                      <a:pt x="74" y="33"/>
                    </a:moveTo>
                    <a:lnTo>
                      <a:pt x="0" y="47"/>
                    </a:lnTo>
                    <a:lnTo>
                      <a:pt x="59" y="0"/>
                    </a:lnTo>
                    <a:lnTo>
                      <a:pt x="74" y="3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9672" name="Freeform 88">
                <a:extLst>
                  <a:ext uri="{FF2B5EF4-FFF2-40B4-BE49-F238E27FC236}">
                    <a16:creationId xmlns:a16="http://schemas.microsoft.com/office/drawing/2014/main" id="{76BE333C-9394-AEBF-4596-05A95D750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" y="3757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9673" name="Rectangle 89">
                <a:extLst>
                  <a:ext uri="{FF2B5EF4-FFF2-40B4-BE49-F238E27FC236}">
                    <a16:creationId xmlns:a16="http://schemas.microsoft.com/office/drawing/2014/main" id="{6930C691-CF4A-19B9-3238-29075D380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3766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2*</a:t>
                </a:r>
              </a:p>
            </p:txBody>
          </p:sp>
          <p:sp>
            <p:nvSpPr>
              <p:cNvPr id="579674" name="Rectangle 90">
                <a:extLst>
                  <a:ext uri="{FF2B5EF4-FFF2-40B4-BE49-F238E27FC236}">
                    <a16:creationId xmlns:a16="http://schemas.microsoft.com/office/drawing/2014/main" id="{592A9336-873B-0C76-4CD2-9870B6D6E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3759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3*</a:t>
                </a:r>
              </a:p>
            </p:txBody>
          </p:sp>
          <p:sp>
            <p:nvSpPr>
              <p:cNvPr id="579675" name="Freeform 91">
                <a:extLst>
                  <a:ext uri="{FF2B5EF4-FFF2-40B4-BE49-F238E27FC236}">
                    <a16:creationId xmlns:a16="http://schemas.microsoft.com/office/drawing/2014/main" id="{8C07A7D6-7FB7-EE85-1741-333857741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" y="3754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9676" name="Freeform 92">
                <a:extLst>
                  <a:ext uri="{FF2B5EF4-FFF2-40B4-BE49-F238E27FC236}">
                    <a16:creationId xmlns:a16="http://schemas.microsoft.com/office/drawing/2014/main" id="{882A96F1-1C30-BBC0-F577-11658DB7E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" y="3754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79677" name="Group 93">
            <a:extLst>
              <a:ext uri="{FF2B5EF4-FFF2-40B4-BE49-F238E27FC236}">
                <a16:creationId xmlns:a16="http://schemas.microsoft.com/office/drawing/2014/main" id="{2827E66F-0C86-9429-2D2E-07E40987F18C}"/>
              </a:ext>
            </a:extLst>
          </p:cNvPr>
          <p:cNvGrpSpPr>
            <a:grpSpLocks/>
          </p:cNvGrpSpPr>
          <p:nvPr/>
        </p:nvGrpSpPr>
        <p:grpSpPr bwMode="auto">
          <a:xfrm>
            <a:off x="2155825" y="4797425"/>
            <a:ext cx="1516063" cy="1501775"/>
            <a:chOff x="1358" y="3022"/>
            <a:chExt cx="955" cy="946"/>
          </a:xfrm>
        </p:grpSpPr>
        <p:sp>
          <p:nvSpPr>
            <p:cNvPr id="579678" name="Freeform 94">
              <a:extLst>
                <a:ext uri="{FF2B5EF4-FFF2-40B4-BE49-F238E27FC236}">
                  <a16:creationId xmlns:a16="http://schemas.microsoft.com/office/drawing/2014/main" id="{CA13DE4F-80EE-67F8-BB1F-51B449BB7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" y="3733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79" name="Freeform 95">
              <a:extLst>
                <a:ext uri="{FF2B5EF4-FFF2-40B4-BE49-F238E27FC236}">
                  <a16:creationId xmlns:a16="http://schemas.microsoft.com/office/drawing/2014/main" id="{D49EF9FF-4A64-1147-CE61-BEDE22BD3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" y="3733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80" name="Rectangle 96">
              <a:extLst>
                <a:ext uri="{FF2B5EF4-FFF2-40B4-BE49-F238E27FC236}">
                  <a16:creationId xmlns:a16="http://schemas.microsoft.com/office/drawing/2014/main" id="{3723338B-39F4-6E6A-9BEC-8E7CBFB0A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79681" name="Rectangle 97">
              <a:extLst>
                <a:ext uri="{FF2B5EF4-FFF2-40B4-BE49-F238E27FC236}">
                  <a16:creationId xmlns:a16="http://schemas.microsoft.com/office/drawing/2014/main" id="{0B863E0D-1DA8-A19F-30DA-B742A71D6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79682" name="Line 98">
              <a:extLst>
                <a:ext uri="{FF2B5EF4-FFF2-40B4-BE49-F238E27FC236}">
                  <a16:creationId xmlns:a16="http://schemas.microsoft.com/office/drawing/2014/main" id="{E87CAE9B-5326-305E-05F3-4B1256C43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022"/>
              <a:ext cx="271" cy="7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79683" name="Group 99">
              <a:extLst>
                <a:ext uri="{FF2B5EF4-FFF2-40B4-BE49-F238E27FC236}">
                  <a16:creationId xmlns:a16="http://schemas.microsoft.com/office/drawing/2014/main" id="{FA21FF8E-3C75-8149-56B5-63C297A40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8" y="3733"/>
              <a:ext cx="235" cy="235"/>
              <a:chOff x="1968" y="912"/>
              <a:chExt cx="235" cy="235"/>
            </a:xfrm>
          </p:grpSpPr>
          <p:sp>
            <p:nvSpPr>
              <p:cNvPr id="579684" name="Freeform 100">
                <a:extLst>
                  <a:ext uri="{FF2B5EF4-FFF2-40B4-BE49-F238E27FC236}">
                    <a16:creationId xmlns:a16="http://schemas.microsoft.com/office/drawing/2014/main" id="{06CA8827-13A3-5613-1551-6CF7EA4E4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912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9685" name="Rectangle 101">
                <a:extLst>
                  <a:ext uri="{FF2B5EF4-FFF2-40B4-BE49-F238E27FC236}">
                    <a16:creationId xmlns:a16="http://schemas.microsoft.com/office/drawing/2014/main" id="{E7E1F144-A37F-9C70-D75A-2521421D2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91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8*</a:t>
                </a:r>
              </a:p>
            </p:txBody>
          </p:sp>
        </p:grpSp>
        <p:sp>
          <p:nvSpPr>
            <p:cNvPr id="579686" name="Freeform 102">
              <a:extLst>
                <a:ext uri="{FF2B5EF4-FFF2-40B4-BE49-F238E27FC236}">
                  <a16:creationId xmlns:a16="http://schemas.microsoft.com/office/drawing/2014/main" id="{0533D3FB-7F5B-45FB-38EE-2581A677C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" y="3733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9687" name="Group 103">
            <a:extLst>
              <a:ext uri="{FF2B5EF4-FFF2-40B4-BE49-F238E27FC236}">
                <a16:creationId xmlns:a16="http://schemas.microsoft.com/office/drawing/2014/main" id="{9417DD67-2288-48C8-2BC8-60CD027C9114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4797425"/>
            <a:ext cx="1833562" cy="1511300"/>
            <a:chOff x="1837" y="3022"/>
            <a:chExt cx="1155" cy="952"/>
          </a:xfrm>
        </p:grpSpPr>
        <p:sp>
          <p:nvSpPr>
            <p:cNvPr id="579688" name="Line 104">
              <a:extLst>
                <a:ext uri="{FF2B5EF4-FFF2-40B4-BE49-F238E27FC236}">
                  <a16:creationId xmlns:a16="http://schemas.microsoft.com/office/drawing/2014/main" id="{E3DB62C4-B1B5-8205-552F-4FBD96F2B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2" y="397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9689" name="Freeform 105">
              <a:extLst>
                <a:ext uri="{FF2B5EF4-FFF2-40B4-BE49-F238E27FC236}">
                  <a16:creationId xmlns:a16="http://schemas.microsoft.com/office/drawing/2014/main" id="{91CE2894-E7C2-92B9-29AF-A98028E48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3727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90" name="Line 106">
              <a:extLst>
                <a:ext uri="{FF2B5EF4-FFF2-40B4-BE49-F238E27FC236}">
                  <a16:creationId xmlns:a16="http://schemas.microsoft.com/office/drawing/2014/main" id="{3B129AE9-FEB5-B854-89D7-6D7B95A1E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022"/>
              <a:ext cx="953" cy="7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9691" name="Line 107">
              <a:extLst>
                <a:ext uri="{FF2B5EF4-FFF2-40B4-BE49-F238E27FC236}">
                  <a16:creationId xmlns:a16="http://schemas.microsoft.com/office/drawing/2014/main" id="{D44CB0AA-D846-FE25-B602-9DCCF44C3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87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9692" name="Group 108">
            <a:extLst>
              <a:ext uri="{FF2B5EF4-FFF2-40B4-BE49-F238E27FC236}">
                <a16:creationId xmlns:a16="http://schemas.microsoft.com/office/drawing/2014/main" id="{6E9FC0BB-0402-DA7A-7864-10FF3122E04E}"/>
              </a:ext>
            </a:extLst>
          </p:cNvPr>
          <p:cNvGrpSpPr>
            <a:grpSpLocks/>
          </p:cNvGrpSpPr>
          <p:nvPr/>
        </p:nvGrpSpPr>
        <p:grpSpPr bwMode="auto">
          <a:xfrm>
            <a:off x="5235575" y="4797425"/>
            <a:ext cx="609600" cy="1503363"/>
            <a:chOff x="3298" y="3022"/>
            <a:chExt cx="384" cy="947"/>
          </a:xfrm>
        </p:grpSpPr>
        <p:sp>
          <p:nvSpPr>
            <p:cNvPr id="579693" name="Freeform 109">
              <a:extLst>
                <a:ext uri="{FF2B5EF4-FFF2-40B4-BE49-F238E27FC236}">
                  <a16:creationId xmlns:a16="http://schemas.microsoft.com/office/drawing/2014/main" id="{3E319445-436C-1CD7-23C4-D6B2B97D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" y="3734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94" name="Line 110">
              <a:extLst>
                <a:ext uri="{FF2B5EF4-FFF2-40B4-BE49-F238E27FC236}">
                  <a16:creationId xmlns:a16="http://schemas.microsoft.com/office/drawing/2014/main" id="{FC95A7E4-927A-9D10-C57F-1C507784F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022"/>
              <a:ext cx="46" cy="7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9695" name="Line 111">
              <a:extLst>
                <a:ext uri="{FF2B5EF4-FFF2-40B4-BE49-F238E27FC236}">
                  <a16:creationId xmlns:a16="http://schemas.microsoft.com/office/drawing/2014/main" id="{CEBFC212-EE7F-D2CC-4C25-AE711806E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2" y="387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9696" name="Group 112">
            <a:extLst>
              <a:ext uri="{FF2B5EF4-FFF2-40B4-BE49-F238E27FC236}">
                <a16:creationId xmlns:a16="http://schemas.microsoft.com/office/drawing/2014/main" id="{3EBF5B08-2ED1-F579-7400-7EDBAF940652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4724400"/>
            <a:ext cx="976312" cy="1576388"/>
            <a:chOff x="3787" y="2976"/>
            <a:chExt cx="615" cy="993"/>
          </a:xfrm>
        </p:grpSpPr>
        <p:sp>
          <p:nvSpPr>
            <p:cNvPr id="579697" name="Freeform 113">
              <a:extLst>
                <a:ext uri="{FF2B5EF4-FFF2-40B4-BE49-F238E27FC236}">
                  <a16:creationId xmlns:a16="http://schemas.microsoft.com/office/drawing/2014/main" id="{F185B004-9B4A-6883-6C3A-9FFBE0F7A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3734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98" name="Line 114">
              <a:extLst>
                <a:ext uri="{FF2B5EF4-FFF2-40B4-BE49-F238E27FC236}">
                  <a16:creationId xmlns:a16="http://schemas.microsoft.com/office/drawing/2014/main" id="{ED7EA07E-48EA-D941-C5DD-A1D24BF54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387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9699" name="Line 115">
              <a:extLst>
                <a:ext uri="{FF2B5EF4-FFF2-40B4-BE49-F238E27FC236}">
                  <a16:creationId xmlns:a16="http://schemas.microsoft.com/office/drawing/2014/main" id="{C4BC25B9-F8CB-46DF-B989-ED18AB4AA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976"/>
              <a:ext cx="363" cy="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9700" name="Group 116">
            <a:extLst>
              <a:ext uri="{FF2B5EF4-FFF2-40B4-BE49-F238E27FC236}">
                <a16:creationId xmlns:a16="http://schemas.microsoft.com/office/drawing/2014/main" id="{2EF5F6C2-FB4A-A67F-7F72-266D7CB8246E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4797425"/>
            <a:ext cx="1833562" cy="1511300"/>
            <a:chOff x="4105" y="3022"/>
            <a:chExt cx="1155" cy="952"/>
          </a:xfrm>
        </p:grpSpPr>
        <p:sp>
          <p:nvSpPr>
            <p:cNvPr id="579701" name="Freeform 117">
              <a:extLst>
                <a:ext uri="{FF2B5EF4-FFF2-40B4-BE49-F238E27FC236}">
                  <a16:creationId xmlns:a16="http://schemas.microsoft.com/office/drawing/2014/main" id="{930A52E7-2076-A37F-94FC-A572EFD7B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" y="3739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702" name="Line 118">
              <a:extLst>
                <a:ext uri="{FF2B5EF4-FFF2-40B4-BE49-F238E27FC236}">
                  <a16:creationId xmlns:a16="http://schemas.microsoft.com/office/drawing/2014/main" id="{94F3C99C-F3D1-7E03-1E66-0CF284B47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" y="388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9703" name="Line 119">
              <a:extLst>
                <a:ext uri="{FF2B5EF4-FFF2-40B4-BE49-F238E27FC236}">
                  <a16:creationId xmlns:a16="http://schemas.microsoft.com/office/drawing/2014/main" id="{81A17A31-B2D0-8CE8-E7F5-91596EFC5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3022"/>
              <a:ext cx="862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9718" name="Group 134">
            <a:extLst>
              <a:ext uri="{FF2B5EF4-FFF2-40B4-BE49-F238E27FC236}">
                <a16:creationId xmlns:a16="http://schemas.microsoft.com/office/drawing/2014/main" id="{2BEEB723-1035-9A64-280C-7E6279B2CB5F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2751138"/>
            <a:ext cx="2852738" cy="822325"/>
            <a:chOff x="1762" y="1733"/>
            <a:chExt cx="1797" cy="518"/>
          </a:xfrm>
        </p:grpSpPr>
        <p:sp>
          <p:nvSpPr>
            <p:cNvPr id="579704" name="Freeform 120">
              <a:extLst>
                <a:ext uri="{FF2B5EF4-FFF2-40B4-BE49-F238E27FC236}">
                  <a16:creationId xmlns:a16="http://schemas.microsoft.com/office/drawing/2014/main" id="{41C4C74C-821B-4072-B2CF-EA1B1B11E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" y="199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705" name="Freeform 121">
              <a:extLst>
                <a:ext uri="{FF2B5EF4-FFF2-40B4-BE49-F238E27FC236}">
                  <a16:creationId xmlns:a16="http://schemas.microsoft.com/office/drawing/2014/main" id="{D0E0AB99-BF33-7E63-C28C-664838046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199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706" name="Freeform 122">
              <a:extLst>
                <a:ext uri="{FF2B5EF4-FFF2-40B4-BE49-F238E27FC236}">
                  <a16:creationId xmlns:a16="http://schemas.microsoft.com/office/drawing/2014/main" id="{82A1B668-3381-9A8D-75AF-8A6E99DFE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199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707" name="Freeform 123">
              <a:extLst>
                <a:ext uri="{FF2B5EF4-FFF2-40B4-BE49-F238E27FC236}">
                  <a16:creationId xmlns:a16="http://schemas.microsoft.com/office/drawing/2014/main" id="{070129DF-BA93-056E-EAEB-6A5A1803A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199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708" name="Freeform 124">
              <a:extLst>
                <a:ext uri="{FF2B5EF4-FFF2-40B4-BE49-F238E27FC236}">
                  <a16:creationId xmlns:a16="http://schemas.microsoft.com/office/drawing/2014/main" id="{210835F3-D1D0-493A-5CB7-48C1F7E77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" y="199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709" name="Freeform 125">
              <a:extLst>
                <a:ext uri="{FF2B5EF4-FFF2-40B4-BE49-F238E27FC236}">
                  <a16:creationId xmlns:a16="http://schemas.microsoft.com/office/drawing/2014/main" id="{4DC99221-226A-ED16-1A6E-DB9EB9A22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" y="199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710" name="Freeform 126">
              <a:extLst>
                <a:ext uri="{FF2B5EF4-FFF2-40B4-BE49-F238E27FC236}">
                  <a16:creationId xmlns:a16="http://schemas.microsoft.com/office/drawing/2014/main" id="{59F7E218-4EDD-4497-BAF3-DFAA81869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" y="199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711" name="Freeform 127">
              <a:extLst>
                <a:ext uri="{FF2B5EF4-FFF2-40B4-BE49-F238E27FC236}">
                  <a16:creationId xmlns:a16="http://schemas.microsoft.com/office/drawing/2014/main" id="{246AD6B1-8DB8-A793-2E97-070ADBF7D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199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712" name="Freeform 128">
              <a:extLst>
                <a:ext uri="{FF2B5EF4-FFF2-40B4-BE49-F238E27FC236}">
                  <a16:creationId xmlns:a16="http://schemas.microsoft.com/office/drawing/2014/main" id="{EAE28E5D-EE3A-0101-F2C0-1D85EF010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7" y="1996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713" name="Rectangle 129">
              <a:extLst>
                <a:ext uri="{FF2B5EF4-FFF2-40B4-BE49-F238E27FC236}">
                  <a16:creationId xmlns:a16="http://schemas.microsoft.com/office/drawing/2014/main" id="{722D2E33-9187-0DBB-0834-B9CDCF3A1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1811"/>
              <a:ext cx="36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579714" name="Rectangle 130">
              <a:extLst>
                <a:ext uri="{FF2B5EF4-FFF2-40B4-BE49-F238E27FC236}">
                  <a16:creationId xmlns:a16="http://schemas.microsoft.com/office/drawing/2014/main" id="{CC189CBB-C037-84F4-DF26-5BBCD2476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2014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579715" name="Line 131">
              <a:extLst>
                <a:ext uri="{FF2B5EF4-FFF2-40B4-BE49-F238E27FC236}">
                  <a16:creationId xmlns:a16="http://schemas.microsoft.com/office/drawing/2014/main" id="{03EBE9D1-9193-1DD4-E6C3-F9D0E6D47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1733"/>
              <a:ext cx="33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9719" name="Line 135">
            <a:extLst>
              <a:ext uri="{FF2B5EF4-FFF2-40B4-BE49-F238E27FC236}">
                <a16:creationId xmlns:a16="http://schemas.microsoft.com/office/drawing/2014/main" id="{D239D8F0-7FFB-9EDD-DA22-629685DE71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3429000"/>
            <a:ext cx="1655762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720" name="Line 136">
            <a:extLst>
              <a:ext uri="{FF2B5EF4-FFF2-40B4-BE49-F238E27FC236}">
                <a16:creationId xmlns:a16="http://schemas.microsoft.com/office/drawing/2014/main" id="{948549DD-665B-D7A5-CD12-45D052A5F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3357563"/>
            <a:ext cx="13684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721" name="Text Box 137">
            <a:extLst>
              <a:ext uri="{FF2B5EF4-FFF2-40B4-BE49-F238E27FC236}">
                <a16:creationId xmlns:a16="http://schemas.microsoft.com/office/drawing/2014/main" id="{1AB72D75-75AC-A83B-C95C-0BFDFBB77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450215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0260BF5-3EE0-2B83-7C8B-9E5FDE81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517FA171-25E5-DB9B-6317-7870B4F4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2286-8B9A-7D49-9236-4379F91981D5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580610" name="Rectangle 2">
            <a:extLst>
              <a:ext uri="{FF2B5EF4-FFF2-40B4-BE49-F238E27FC236}">
                <a16:creationId xmlns:a16="http://schemas.microsoft.com/office/drawing/2014/main" id="{DB7696E2-CAE8-FF09-1821-D5DA22A81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Example 2: Inserting 16*, 8* into Example B+ tree</a:t>
            </a:r>
            <a:endParaRPr lang="en-US" altLang="zh-CN" sz="4000"/>
          </a:p>
        </p:txBody>
      </p:sp>
      <p:sp>
        <p:nvSpPr>
          <p:cNvPr id="580611" name="Rectangle 3">
            <a:extLst>
              <a:ext uri="{FF2B5EF4-FFF2-40B4-BE49-F238E27FC236}">
                <a16:creationId xmlns:a16="http://schemas.microsoft.com/office/drawing/2014/main" id="{7157EC94-25E6-82AB-2D19-CCDB1F315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6500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0612" name="Group 4">
            <a:extLst>
              <a:ext uri="{FF2B5EF4-FFF2-40B4-BE49-F238E27FC236}">
                <a16:creationId xmlns:a16="http://schemas.microsoft.com/office/drawing/2014/main" id="{D128EEFA-0DDD-F1B3-DD05-2597B4C0BB02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4508500"/>
            <a:ext cx="2446338" cy="388938"/>
            <a:chOff x="1066" y="2840"/>
            <a:chExt cx="1541" cy="245"/>
          </a:xfrm>
        </p:grpSpPr>
        <p:grpSp>
          <p:nvGrpSpPr>
            <p:cNvPr id="580613" name="Group 5">
              <a:extLst>
                <a:ext uri="{FF2B5EF4-FFF2-40B4-BE49-F238E27FC236}">
                  <a16:creationId xmlns:a16="http://schemas.microsoft.com/office/drawing/2014/main" id="{77ABBD3C-8902-DF49-91C2-9BE8723082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9" y="2849"/>
              <a:ext cx="594" cy="236"/>
              <a:chOff x="765" y="3626"/>
              <a:chExt cx="594" cy="236"/>
            </a:xfrm>
          </p:grpSpPr>
          <p:sp>
            <p:nvSpPr>
              <p:cNvPr id="580614" name="Line 6">
                <a:extLst>
                  <a:ext uri="{FF2B5EF4-FFF2-40B4-BE49-F238E27FC236}">
                    <a16:creationId xmlns:a16="http://schemas.microsoft.com/office/drawing/2014/main" id="{7829E92F-F653-0BEA-F0D9-DCB32A90A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5" y="3626"/>
                <a:ext cx="0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0615" name="Line 7">
                <a:extLst>
                  <a:ext uri="{FF2B5EF4-FFF2-40B4-BE49-F238E27FC236}">
                    <a16:creationId xmlns:a16="http://schemas.microsoft.com/office/drawing/2014/main" id="{2F87CACF-F697-9BF1-3FB6-14D07021D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9" y="3635"/>
                <a:ext cx="0" cy="2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0616" name="Line 8">
                <a:extLst>
                  <a:ext uri="{FF2B5EF4-FFF2-40B4-BE49-F238E27FC236}">
                    <a16:creationId xmlns:a16="http://schemas.microsoft.com/office/drawing/2014/main" id="{6E4AE752-AB3E-25E6-B776-0DFCCA131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26"/>
                <a:ext cx="1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0617" name="Line 9">
                <a:extLst>
                  <a:ext uri="{FF2B5EF4-FFF2-40B4-BE49-F238E27FC236}">
                    <a16:creationId xmlns:a16="http://schemas.microsoft.com/office/drawing/2014/main" id="{9BBCF03E-DF01-A6F1-73CF-BCC8F0E9A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3635"/>
                <a:ext cx="0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80618" name="Rectangle 10">
              <a:extLst>
                <a:ext uri="{FF2B5EF4-FFF2-40B4-BE49-F238E27FC236}">
                  <a16:creationId xmlns:a16="http://schemas.microsoft.com/office/drawing/2014/main" id="{2663C7A8-B882-9DC2-E56F-FBBA9553E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2840"/>
              <a:ext cx="1474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kumimoji="0" lang="zh-TW" altLang="en-US">
                  <a:latin typeface="Arial" panose="020B0604020202020204" pitchFamily="34" charset="0"/>
                </a:rPr>
                <a:t>  </a:t>
              </a:r>
            </a:p>
          </p:txBody>
        </p:sp>
        <p:sp>
          <p:nvSpPr>
            <p:cNvPr id="580619" name="Line 11">
              <a:extLst>
                <a:ext uri="{FF2B5EF4-FFF2-40B4-BE49-F238E27FC236}">
                  <a16:creationId xmlns:a16="http://schemas.microsoft.com/office/drawing/2014/main" id="{FD58EE48-B576-A567-B84D-7517464F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9" y="2849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20" name="Line 12">
              <a:extLst>
                <a:ext uri="{FF2B5EF4-FFF2-40B4-BE49-F238E27FC236}">
                  <a16:creationId xmlns:a16="http://schemas.microsoft.com/office/drawing/2014/main" id="{C4DA15CD-0A8F-F7C3-E0D9-C4DE7C1AC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4" y="2849"/>
              <a:ext cx="9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21" name="Line 13">
              <a:extLst>
                <a:ext uri="{FF2B5EF4-FFF2-40B4-BE49-F238E27FC236}">
                  <a16:creationId xmlns:a16="http://schemas.microsoft.com/office/drawing/2014/main" id="{9BB35F30-C1F6-CA04-93C8-56AA1CE86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9" y="2849"/>
              <a:ext cx="9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22" name="Line 14">
              <a:extLst>
                <a:ext uri="{FF2B5EF4-FFF2-40B4-BE49-F238E27FC236}">
                  <a16:creationId xmlns:a16="http://schemas.microsoft.com/office/drawing/2014/main" id="{7EB5DE19-E32C-BDC3-1675-8B89A025E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2849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23" name="Text Box 15">
              <a:extLst>
                <a:ext uri="{FF2B5EF4-FFF2-40B4-BE49-F238E27FC236}">
                  <a16:creationId xmlns:a16="http://schemas.microsoft.com/office/drawing/2014/main" id="{C35BF470-601D-C07F-E7FE-F2552215C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854"/>
              <a:ext cx="7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TW" altLang="en-US" sz="1400">
                  <a:latin typeface="Arial" panose="020B0604020202020204" pitchFamily="34" charset="0"/>
                </a:rPr>
                <a:t>    </a:t>
              </a:r>
              <a:r>
                <a:rPr kumimoji="0" lang="en-US" altLang="zh-TW" sz="1400" b="1">
                  <a:latin typeface="Arial" panose="020B0604020202020204" pitchFamily="34" charset="0"/>
                </a:rPr>
                <a:t>5          13</a:t>
              </a:r>
              <a:endParaRPr kumimoji="0" lang="en-US" altLang="zh-TW"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580624" name="Group 16">
            <a:extLst>
              <a:ext uri="{FF2B5EF4-FFF2-40B4-BE49-F238E27FC236}">
                <a16:creationId xmlns:a16="http://schemas.microsoft.com/office/drawing/2014/main" id="{14478E89-69A1-E594-8FA1-F5C09210AF7C}"/>
              </a:ext>
            </a:extLst>
          </p:cNvPr>
          <p:cNvGrpSpPr>
            <a:grpSpLocks/>
          </p:cNvGrpSpPr>
          <p:nvPr/>
        </p:nvGrpSpPr>
        <p:grpSpPr bwMode="auto">
          <a:xfrm>
            <a:off x="5386388" y="4464050"/>
            <a:ext cx="2339975" cy="404813"/>
            <a:chOff x="3393" y="2931"/>
            <a:chExt cx="1474" cy="255"/>
          </a:xfrm>
        </p:grpSpPr>
        <p:grpSp>
          <p:nvGrpSpPr>
            <p:cNvPr id="580625" name="Group 17">
              <a:extLst>
                <a:ext uri="{FF2B5EF4-FFF2-40B4-BE49-F238E27FC236}">
                  <a16:creationId xmlns:a16="http://schemas.microsoft.com/office/drawing/2014/main" id="{9C4E1655-AF25-4832-8826-224639AFED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2931"/>
              <a:ext cx="1474" cy="255"/>
              <a:chOff x="2947" y="3627"/>
              <a:chExt cx="1474" cy="255"/>
            </a:xfrm>
          </p:grpSpPr>
          <p:sp>
            <p:nvSpPr>
              <p:cNvPr id="580626" name="Rectangle 18">
                <a:extLst>
                  <a:ext uri="{FF2B5EF4-FFF2-40B4-BE49-F238E27FC236}">
                    <a16:creationId xmlns:a16="http://schemas.microsoft.com/office/drawing/2014/main" id="{B01D0647-323F-7FAD-B632-40C209CEB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3627"/>
                <a:ext cx="1474" cy="25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kumimoji="0" lang="zh-TW" altLang="en-US">
                    <a:latin typeface="Arial" panose="020B0604020202020204" pitchFamily="34" charset="0"/>
                  </a:rPr>
                  <a:t>  </a:t>
                </a:r>
              </a:p>
            </p:txBody>
          </p:sp>
          <p:sp>
            <p:nvSpPr>
              <p:cNvPr id="580627" name="Text Box 19">
                <a:extLst>
                  <a:ext uri="{FF2B5EF4-FFF2-40B4-BE49-F238E27FC236}">
                    <a16:creationId xmlns:a16="http://schemas.microsoft.com/office/drawing/2014/main" id="{CCBF33D8-F0B0-1FC6-9538-20786108D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5" y="3658"/>
                <a:ext cx="6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zh-TW" altLang="en-US" sz="140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>
                    <a:latin typeface="Arial" panose="020B0604020202020204" pitchFamily="34" charset="0"/>
                  </a:rPr>
                  <a:t>24       30</a:t>
                </a:r>
                <a:endParaRPr kumimoji="0" lang="en-US" altLang="zh-TW" sz="1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80628" name="Line 20">
              <a:extLst>
                <a:ext uri="{FF2B5EF4-FFF2-40B4-BE49-F238E27FC236}">
                  <a16:creationId xmlns:a16="http://schemas.microsoft.com/office/drawing/2014/main" id="{D03E36CE-F6C9-0FD8-B6A1-01E855CCD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931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29" name="Line 21">
              <a:extLst>
                <a:ext uri="{FF2B5EF4-FFF2-40B4-BE49-F238E27FC236}">
                  <a16:creationId xmlns:a16="http://schemas.microsoft.com/office/drawing/2014/main" id="{3768EFE6-C841-3B16-7A14-E3395D895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940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30" name="Line 22">
              <a:extLst>
                <a:ext uri="{FF2B5EF4-FFF2-40B4-BE49-F238E27FC236}">
                  <a16:creationId xmlns:a16="http://schemas.microsoft.com/office/drawing/2014/main" id="{FB7B84F2-B51F-9C40-5CF6-242B26932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2931"/>
              <a:ext cx="1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31" name="Line 23">
              <a:extLst>
                <a:ext uri="{FF2B5EF4-FFF2-40B4-BE49-F238E27FC236}">
                  <a16:creationId xmlns:a16="http://schemas.microsoft.com/office/drawing/2014/main" id="{C83FFC50-A64D-726D-4C4E-32EC047D2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3" y="2940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32" name="Line 24">
              <a:extLst>
                <a:ext uri="{FF2B5EF4-FFF2-40B4-BE49-F238E27FC236}">
                  <a16:creationId xmlns:a16="http://schemas.microsoft.com/office/drawing/2014/main" id="{4DF79BD1-C524-27FE-D00D-9D39756D0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2940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33" name="Line 25">
              <a:extLst>
                <a:ext uri="{FF2B5EF4-FFF2-40B4-BE49-F238E27FC236}">
                  <a16:creationId xmlns:a16="http://schemas.microsoft.com/office/drawing/2014/main" id="{E3D6F89F-2104-2A7D-3B55-13D30BA7D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3" y="2940"/>
              <a:ext cx="9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34" name="Line 26">
              <a:extLst>
                <a:ext uri="{FF2B5EF4-FFF2-40B4-BE49-F238E27FC236}">
                  <a16:creationId xmlns:a16="http://schemas.microsoft.com/office/drawing/2014/main" id="{84766453-7111-0D17-EA18-04822257A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8" y="2940"/>
              <a:ext cx="9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35" name="Line 27">
              <a:extLst>
                <a:ext uri="{FF2B5EF4-FFF2-40B4-BE49-F238E27FC236}">
                  <a16:creationId xmlns:a16="http://schemas.microsoft.com/office/drawing/2014/main" id="{501B6A95-78E0-C898-85A3-A052CB7DA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940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0636" name="Group 28">
            <a:extLst>
              <a:ext uri="{FF2B5EF4-FFF2-40B4-BE49-F238E27FC236}">
                <a16:creationId xmlns:a16="http://schemas.microsoft.com/office/drawing/2014/main" id="{CAE65A82-43C4-ED63-5B7A-5B949DE7DCC9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797425"/>
            <a:ext cx="1657350" cy="1506538"/>
            <a:chOff x="158" y="3022"/>
            <a:chExt cx="1044" cy="949"/>
          </a:xfrm>
        </p:grpSpPr>
        <p:sp>
          <p:nvSpPr>
            <p:cNvPr id="580637" name="Freeform 29">
              <a:extLst>
                <a:ext uri="{FF2B5EF4-FFF2-40B4-BE49-F238E27FC236}">
                  <a16:creationId xmlns:a16="http://schemas.microsoft.com/office/drawing/2014/main" id="{6FB80C96-C2B1-3203-E0B3-43D4F737A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" y="3022"/>
              <a:ext cx="569" cy="701"/>
            </a:xfrm>
            <a:custGeom>
              <a:avLst/>
              <a:gdLst>
                <a:gd name="T0" fmla="*/ 1397 w 1398"/>
                <a:gd name="T1" fmla="*/ 0 h 636"/>
                <a:gd name="T2" fmla="*/ 0 w 1398"/>
                <a:gd name="T3" fmla="*/ 635 h 636"/>
                <a:gd name="T4" fmla="*/ 1397 w 1398"/>
                <a:gd name="T5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0638" name="Group 30">
              <a:extLst>
                <a:ext uri="{FF2B5EF4-FFF2-40B4-BE49-F238E27FC236}">
                  <a16:creationId xmlns:a16="http://schemas.microsoft.com/office/drawing/2014/main" id="{F78D5561-6AD5-6E81-35A2-5501AB1529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3675"/>
              <a:ext cx="955" cy="296"/>
              <a:chOff x="612" y="3696"/>
              <a:chExt cx="955" cy="296"/>
            </a:xfrm>
          </p:grpSpPr>
          <p:sp>
            <p:nvSpPr>
              <p:cNvPr id="580639" name="Freeform 31">
                <a:extLst>
                  <a:ext uri="{FF2B5EF4-FFF2-40B4-BE49-F238E27FC236}">
                    <a16:creationId xmlns:a16="http://schemas.microsoft.com/office/drawing/2014/main" id="{C07C3B0A-008D-26A6-9EB7-4CAD5C3F7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" y="3757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40" name="Freeform 32">
                <a:extLst>
                  <a:ext uri="{FF2B5EF4-FFF2-40B4-BE49-F238E27FC236}">
                    <a16:creationId xmlns:a16="http://schemas.microsoft.com/office/drawing/2014/main" id="{A8915F9C-DA1B-FF94-A338-389A5553F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" y="3696"/>
                <a:ext cx="75" cy="48"/>
              </a:xfrm>
              <a:custGeom>
                <a:avLst/>
                <a:gdLst>
                  <a:gd name="T0" fmla="*/ 74 w 75"/>
                  <a:gd name="T1" fmla="*/ 33 h 48"/>
                  <a:gd name="T2" fmla="*/ 0 w 75"/>
                  <a:gd name="T3" fmla="*/ 47 h 48"/>
                  <a:gd name="T4" fmla="*/ 59 w 75"/>
                  <a:gd name="T5" fmla="*/ 0 h 48"/>
                  <a:gd name="T6" fmla="*/ 74 w 75"/>
                  <a:gd name="T7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48">
                    <a:moveTo>
                      <a:pt x="74" y="33"/>
                    </a:moveTo>
                    <a:lnTo>
                      <a:pt x="0" y="47"/>
                    </a:lnTo>
                    <a:lnTo>
                      <a:pt x="59" y="0"/>
                    </a:lnTo>
                    <a:lnTo>
                      <a:pt x="74" y="3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41" name="Freeform 33">
                <a:extLst>
                  <a:ext uri="{FF2B5EF4-FFF2-40B4-BE49-F238E27FC236}">
                    <a16:creationId xmlns:a16="http://schemas.microsoft.com/office/drawing/2014/main" id="{1BA3D0EA-7555-6631-1161-C56A3C4FE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" y="3757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42" name="Rectangle 34">
                <a:extLst>
                  <a:ext uri="{FF2B5EF4-FFF2-40B4-BE49-F238E27FC236}">
                    <a16:creationId xmlns:a16="http://schemas.microsoft.com/office/drawing/2014/main" id="{F5D6B7DC-77D1-51A6-2EB0-3073B4875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3766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2*</a:t>
                </a:r>
              </a:p>
            </p:txBody>
          </p:sp>
          <p:sp>
            <p:nvSpPr>
              <p:cNvPr id="580643" name="Rectangle 35">
                <a:extLst>
                  <a:ext uri="{FF2B5EF4-FFF2-40B4-BE49-F238E27FC236}">
                    <a16:creationId xmlns:a16="http://schemas.microsoft.com/office/drawing/2014/main" id="{0975C10A-E202-EFDD-10DC-82B295394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3759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3*</a:t>
                </a:r>
              </a:p>
            </p:txBody>
          </p:sp>
          <p:sp>
            <p:nvSpPr>
              <p:cNvPr id="580644" name="Freeform 36">
                <a:extLst>
                  <a:ext uri="{FF2B5EF4-FFF2-40B4-BE49-F238E27FC236}">
                    <a16:creationId xmlns:a16="http://schemas.microsoft.com/office/drawing/2014/main" id="{88BDE159-DF2F-2453-384B-C30EECC8A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" y="3754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45" name="Freeform 37">
                <a:extLst>
                  <a:ext uri="{FF2B5EF4-FFF2-40B4-BE49-F238E27FC236}">
                    <a16:creationId xmlns:a16="http://schemas.microsoft.com/office/drawing/2014/main" id="{00159B3A-3CFE-16E8-3497-5AD57CCA1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" y="3754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80646" name="Group 38">
            <a:extLst>
              <a:ext uri="{FF2B5EF4-FFF2-40B4-BE49-F238E27FC236}">
                <a16:creationId xmlns:a16="http://schemas.microsoft.com/office/drawing/2014/main" id="{8AAA0491-9F46-28B5-8D21-D0A306C0CAED}"/>
              </a:ext>
            </a:extLst>
          </p:cNvPr>
          <p:cNvGrpSpPr>
            <a:grpSpLocks/>
          </p:cNvGrpSpPr>
          <p:nvPr/>
        </p:nvGrpSpPr>
        <p:grpSpPr bwMode="auto">
          <a:xfrm>
            <a:off x="2155825" y="4797425"/>
            <a:ext cx="1516063" cy="1501775"/>
            <a:chOff x="1358" y="3022"/>
            <a:chExt cx="955" cy="946"/>
          </a:xfrm>
        </p:grpSpPr>
        <p:sp>
          <p:nvSpPr>
            <p:cNvPr id="580647" name="Freeform 39">
              <a:extLst>
                <a:ext uri="{FF2B5EF4-FFF2-40B4-BE49-F238E27FC236}">
                  <a16:creationId xmlns:a16="http://schemas.microsoft.com/office/drawing/2014/main" id="{B342AABC-0B45-84A1-A5D5-CBA6B0074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" y="3733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48" name="Freeform 40">
              <a:extLst>
                <a:ext uri="{FF2B5EF4-FFF2-40B4-BE49-F238E27FC236}">
                  <a16:creationId xmlns:a16="http://schemas.microsoft.com/office/drawing/2014/main" id="{37B48528-902F-6E9B-0ECD-C8F2DB5C2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" y="3733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49" name="Rectangle 41">
              <a:extLst>
                <a:ext uri="{FF2B5EF4-FFF2-40B4-BE49-F238E27FC236}">
                  <a16:creationId xmlns:a16="http://schemas.microsoft.com/office/drawing/2014/main" id="{ED5F687F-18F7-F2B8-D573-6501F3470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80650" name="Rectangle 42">
              <a:extLst>
                <a:ext uri="{FF2B5EF4-FFF2-40B4-BE49-F238E27FC236}">
                  <a16:creationId xmlns:a16="http://schemas.microsoft.com/office/drawing/2014/main" id="{E73A23E6-79B2-FE67-46DC-1FA62A9ED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373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80651" name="Line 43">
              <a:extLst>
                <a:ext uri="{FF2B5EF4-FFF2-40B4-BE49-F238E27FC236}">
                  <a16:creationId xmlns:a16="http://schemas.microsoft.com/office/drawing/2014/main" id="{61452495-7101-0B9A-37FE-B52FD7918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022"/>
              <a:ext cx="271" cy="7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80652" name="Group 44">
              <a:extLst>
                <a:ext uri="{FF2B5EF4-FFF2-40B4-BE49-F238E27FC236}">
                  <a16:creationId xmlns:a16="http://schemas.microsoft.com/office/drawing/2014/main" id="{61AA930E-59DD-EE22-AD71-972F8AE0E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8" y="3733"/>
              <a:ext cx="235" cy="235"/>
              <a:chOff x="1968" y="912"/>
              <a:chExt cx="235" cy="235"/>
            </a:xfrm>
          </p:grpSpPr>
          <p:sp>
            <p:nvSpPr>
              <p:cNvPr id="580653" name="Freeform 45">
                <a:extLst>
                  <a:ext uri="{FF2B5EF4-FFF2-40B4-BE49-F238E27FC236}">
                    <a16:creationId xmlns:a16="http://schemas.microsoft.com/office/drawing/2014/main" id="{6CA21C7D-B612-E691-0764-C02D7F224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912"/>
                <a:ext cx="235" cy="235"/>
              </a:xfrm>
              <a:custGeom>
                <a:avLst/>
                <a:gdLst>
                  <a:gd name="T0" fmla="*/ 0 w 235"/>
                  <a:gd name="T1" fmla="*/ 234 h 235"/>
                  <a:gd name="T2" fmla="*/ 0 w 235"/>
                  <a:gd name="T3" fmla="*/ 0 h 235"/>
                  <a:gd name="T4" fmla="*/ 234 w 235"/>
                  <a:gd name="T5" fmla="*/ 0 h 235"/>
                  <a:gd name="T6" fmla="*/ 234 w 235"/>
                  <a:gd name="T7" fmla="*/ 234 h 235"/>
                  <a:gd name="T8" fmla="*/ 0 w 235"/>
                  <a:gd name="T9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5">
                    <a:moveTo>
                      <a:pt x="0" y="234"/>
                    </a:moveTo>
                    <a:lnTo>
                      <a:pt x="0" y="0"/>
                    </a:lnTo>
                    <a:lnTo>
                      <a:pt x="234" y="0"/>
                    </a:lnTo>
                    <a:lnTo>
                      <a:pt x="234" y="234"/>
                    </a:lnTo>
                    <a:lnTo>
                      <a:pt x="0" y="23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654" name="Rectangle 46">
                <a:extLst>
                  <a:ext uri="{FF2B5EF4-FFF2-40B4-BE49-F238E27FC236}">
                    <a16:creationId xmlns:a16="http://schemas.microsoft.com/office/drawing/2014/main" id="{A82D693C-C1B4-677D-5258-FFEAE6BD9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91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8*</a:t>
                </a:r>
              </a:p>
            </p:txBody>
          </p:sp>
        </p:grpSp>
        <p:sp>
          <p:nvSpPr>
            <p:cNvPr id="580655" name="Freeform 47">
              <a:extLst>
                <a:ext uri="{FF2B5EF4-FFF2-40B4-BE49-F238E27FC236}">
                  <a16:creationId xmlns:a16="http://schemas.microsoft.com/office/drawing/2014/main" id="{777EB61A-D7D5-0815-CB86-8CD2298E0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" y="3733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0656" name="Group 48">
            <a:extLst>
              <a:ext uri="{FF2B5EF4-FFF2-40B4-BE49-F238E27FC236}">
                <a16:creationId xmlns:a16="http://schemas.microsoft.com/office/drawing/2014/main" id="{E5999505-5654-2345-B653-98B84949972B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4797425"/>
            <a:ext cx="1833562" cy="1511300"/>
            <a:chOff x="1837" y="3022"/>
            <a:chExt cx="1155" cy="952"/>
          </a:xfrm>
        </p:grpSpPr>
        <p:sp>
          <p:nvSpPr>
            <p:cNvPr id="580657" name="Line 49">
              <a:extLst>
                <a:ext uri="{FF2B5EF4-FFF2-40B4-BE49-F238E27FC236}">
                  <a16:creationId xmlns:a16="http://schemas.microsoft.com/office/drawing/2014/main" id="{572331B3-F0DD-B7E7-C3BE-020139D3B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2" y="397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58" name="Freeform 50">
              <a:extLst>
                <a:ext uri="{FF2B5EF4-FFF2-40B4-BE49-F238E27FC236}">
                  <a16:creationId xmlns:a16="http://schemas.microsoft.com/office/drawing/2014/main" id="{F9F3691B-88EC-F2B1-3800-8123C490C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3727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59" name="Line 51">
              <a:extLst>
                <a:ext uri="{FF2B5EF4-FFF2-40B4-BE49-F238E27FC236}">
                  <a16:creationId xmlns:a16="http://schemas.microsoft.com/office/drawing/2014/main" id="{16E34E30-5755-ACC0-15D2-EC52B42E8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022"/>
              <a:ext cx="953" cy="7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60" name="Line 52">
              <a:extLst>
                <a:ext uri="{FF2B5EF4-FFF2-40B4-BE49-F238E27FC236}">
                  <a16:creationId xmlns:a16="http://schemas.microsoft.com/office/drawing/2014/main" id="{2EC17698-6B1A-3435-F4ED-7A2312549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87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0661" name="Group 53">
            <a:extLst>
              <a:ext uri="{FF2B5EF4-FFF2-40B4-BE49-F238E27FC236}">
                <a16:creationId xmlns:a16="http://schemas.microsoft.com/office/drawing/2014/main" id="{D9523838-E655-E77E-DA9A-244499D046F8}"/>
              </a:ext>
            </a:extLst>
          </p:cNvPr>
          <p:cNvGrpSpPr>
            <a:grpSpLocks/>
          </p:cNvGrpSpPr>
          <p:nvPr/>
        </p:nvGrpSpPr>
        <p:grpSpPr bwMode="auto">
          <a:xfrm>
            <a:off x="5235575" y="4797425"/>
            <a:ext cx="609600" cy="1503363"/>
            <a:chOff x="3298" y="3022"/>
            <a:chExt cx="384" cy="947"/>
          </a:xfrm>
        </p:grpSpPr>
        <p:sp>
          <p:nvSpPr>
            <p:cNvPr id="580662" name="Freeform 54">
              <a:extLst>
                <a:ext uri="{FF2B5EF4-FFF2-40B4-BE49-F238E27FC236}">
                  <a16:creationId xmlns:a16="http://schemas.microsoft.com/office/drawing/2014/main" id="{3532CC80-7119-0AEB-A516-76A37AC33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" y="3734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63" name="Line 55">
              <a:extLst>
                <a:ext uri="{FF2B5EF4-FFF2-40B4-BE49-F238E27FC236}">
                  <a16:creationId xmlns:a16="http://schemas.microsoft.com/office/drawing/2014/main" id="{0998BCA5-4720-1CA2-16BA-F983B31AD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022"/>
              <a:ext cx="46" cy="7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64" name="Line 56">
              <a:extLst>
                <a:ext uri="{FF2B5EF4-FFF2-40B4-BE49-F238E27FC236}">
                  <a16:creationId xmlns:a16="http://schemas.microsoft.com/office/drawing/2014/main" id="{7E775F73-2E8B-7CA4-1E00-DFF9B3B5C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2" y="387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0665" name="Group 57">
            <a:extLst>
              <a:ext uri="{FF2B5EF4-FFF2-40B4-BE49-F238E27FC236}">
                <a16:creationId xmlns:a16="http://schemas.microsoft.com/office/drawing/2014/main" id="{3F1C3F1A-3471-E7D5-6791-F5FC490935A2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4724400"/>
            <a:ext cx="976312" cy="1576388"/>
            <a:chOff x="3787" y="2976"/>
            <a:chExt cx="615" cy="993"/>
          </a:xfrm>
        </p:grpSpPr>
        <p:sp>
          <p:nvSpPr>
            <p:cNvPr id="580666" name="Freeform 58">
              <a:extLst>
                <a:ext uri="{FF2B5EF4-FFF2-40B4-BE49-F238E27FC236}">
                  <a16:creationId xmlns:a16="http://schemas.microsoft.com/office/drawing/2014/main" id="{43D1D874-1838-B8F5-AA0F-380A9E1FE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3734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67" name="Line 59">
              <a:extLst>
                <a:ext uri="{FF2B5EF4-FFF2-40B4-BE49-F238E27FC236}">
                  <a16:creationId xmlns:a16="http://schemas.microsoft.com/office/drawing/2014/main" id="{A3727C25-36A2-BDDA-5B65-221F192F2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387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68" name="Line 60">
              <a:extLst>
                <a:ext uri="{FF2B5EF4-FFF2-40B4-BE49-F238E27FC236}">
                  <a16:creationId xmlns:a16="http://schemas.microsoft.com/office/drawing/2014/main" id="{D561576B-A79D-0453-58C6-533CB8125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976"/>
              <a:ext cx="363" cy="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80669" name="Group 61">
            <a:extLst>
              <a:ext uri="{FF2B5EF4-FFF2-40B4-BE49-F238E27FC236}">
                <a16:creationId xmlns:a16="http://schemas.microsoft.com/office/drawing/2014/main" id="{2656CF43-2C39-7D4A-3385-EA98EF4EA8FC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4797425"/>
            <a:ext cx="1833562" cy="1511300"/>
            <a:chOff x="4105" y="3022"/>
            <a:chExt cx="1155" cy="952"/>
          </a:xfrm>
        </p:grpSpPr>
        <p:sp>
          <p:nvSpPr>
            <p:cNvPr id="580670" name="Freeform 62">
              <a:extLst>
                <a:ext uri="{FF2B5EF4-FFF2-40B4-BE49-F238E27FC236}">
                  <a16:creationId xmlns:a16="http://schemas.microsoft.com/office/drawing/2014/main" id="{14319BE7-9C9F-6333-D31D-5226589B9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" y="3739"/>
              <a:ext cx="384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71" name="Line 63">
              <a:extLst>
                <a:ext uri="{FF2B5EF4-FFF2-40B4-BE49-F238E27FC236}">
                  <a16:creationId xmlns:a16="http://schemas.microsoft.com/office/drawing/2014/main" id="{49D5C3F4-E75B-58B7-AB43-95D2F8C5E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" y="388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0672" name="Line 64">
              <a:extLst>
                <a:ext uri="{FF2B5EF4-FFF2-40B4-BE49-F238E27FC236}">
                  <a16:creationId xmlns:a16="http://schemas.microsoft.com/office/drawing/2014/main" id="{07A24F42-1068-86D4-9F72-F48159132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3022"/>
              <a:ext cx="862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80673" name="Group 65">
            <a:extLst>
              <a:ext uri="{FF2B5EF4-FFF2-40B4-BE49-F238E27FC236}">
                <a16:creationId xmlns:a16="http://schemas.microsoft.com/office/drawing/2014/main" id="{61AC3D01-4B06-1692-EBE2-984789B203C1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2751138"/>
            <a:ext cx="2852738" cy="822325"/>
            <a:chOff x="1762" y="1733"/>
            <a:chExt cx="1797" cy="518"/>
          </a:xfrm>
        </p:grpSpPr>
        <p:sp>
          <p:nvSpPr>
            <p:cNvPr id="580674" name="Freeform 66">
              <a:extLst>
                <a:ext uri="{FF2B5EF4-FFF2-40B4-BE49-F238E27FC236}">
                  <a16:creationId xmlns:a16="http://schemas.microsoft.com/office/drawing/2014/main" id="{2CC97CB2-5900-1063-E4D2-8CA9E7490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" y="199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75" name="Freeform 67">
              <a:extLst>
                <a:ext uri="{FF2B5EF4-FFF2-40B4-BE49-F238E27FC236}">
                  <a16:creationId xmlns:a16="http://schemas.microsoft.com/office/drawing/2014/main" id="{992624A1-C456-FC2A-B432-D2FAA7487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199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76" name="Freeform 68">
              <a:extLst>
                <a:ext uri="{FF2B5EF4-FFF2-40B4-BE49-F238E27FC236}">
                  <a16:creationId xmlns:a16="http://schemas.microsoft.com/office/drawing/2014/main" id="{573B08F2-BC34-080E-BB76-D5F8683A1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199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77" name="Freeform 69">
              <a:extLst>
                <a:ext uri="{FF2B5EF4-FFF2-40B4-BE49-F238E27FC236}">
                  <a16:creationId xmlns:a16="http://schemas.microsoft.com/office/drawing/2014/main" id="{BF814164-7F0B-116C-4128-8BB583F70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199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78" name="Freeform 70">
              <a:extLst>
                <a:ext uri="{FF2B5EF4-FFF2-40B4-BE49-F238E27FC236}">
                  <a16:creationId xmlns:a16="http://schemas.microsoft.com/office/drawing/2014/main" id="{4AE0BA5A-72A2-3EF4-7C7D-982C2CF65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" y="199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79" name="Freeform 71">
              <a:extLst>
                <a:ext uri="{FF2B5EF4-FFF2-40B4-BE49-F238E27FC236}">
                  <a16:creationId xmlns:a16="http://schemas.microsoft.com/office/drawing/2014/main" id="{A537BCAF-F3CB-CF18-A960-D5DA15F78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" y="199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80" name="Freeform 72">
              <a:extLst>
                <a:ext uri="{FF2B5EF4-FFF2-40B4-BE49-F238E27FC236}">
                  <a16:creationId xmlns:a16="http://schemas.microsoft.com/office/drawing/2014/main" id="{F0C12F16-4D3B-B07A-F073-BDC4259B4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" y="199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81" name="Freeform 73">
              <a:extLst>
                <a:ext uri="{FF2B5EF4-FFF2-40B4-BE49-F238E27FC236}">
                  <a16:creationId xmlns:a16="http://schemas.microsoft.com/office/drawing/2014/main" id="{81A3A4F9-5384-D700-C600-5EF51E31F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199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82" name="Freeform 74">
              <a:extLst>
                <a:ext uri="{FF2B5EF4-FFF2-40B4-BE49-F238E27FC236}">
                  <a16:creationId xmlns:a16="http://schemas.microsoft.com/office/drawing/2014/main" id="{2F8F3DB8-B5FC-F791-9699-354CB043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7" y="1996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683" name="Rectangle 75">
              <a:extLst>
                <a:ext uri="{FF2B5EF4-FFF2-40B4-BE49-F238E27FC236}">
                  <a16:creationId xmlns:a16="http://schemas.microsoft.com/office/drawing/2014/main" id="{3E4E2E76-5CBF-5ED8-FFB2-D6419C8E5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1811"/>
              <a:ext cx="36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580684" name="Rectangle 76">
              <a:extLst>
                <a:ext uri="{FF2B5EF4-FFF2-40B4-BE49-F238E27FC236}">
                  <a16:creationId xmlns:a16="http://schemas.microsoft.com/office/drawing/2014/main" id="{4BB004B7-8861-25B9-055D-2258F0B37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2014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580685" name="Line 77">
              <a:extLst>
                <a:ext uri="{FF2B5EF4-FFF2-40B4-BE49-F238E27FC236}">
                  <a16:creationId xmlns:a16="http://schemas.microsoft.com/office/drawing/2014/main" id="{28F0C4EF-441F-CA6C-DD72-17909DD5C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1733"/>
              <a:ext cx="33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0686" name="Line 78">
            <a:extLst>
              <a:ext uri="{FF2B5EF4-FFF2-40B4-BE49-F238E27FC236}">
                <a16:creationId xmlns:a16="http://schemas.microsoft.com/office/drawing/2014/main" id="{24E0EBE1-E380-F403-7B9B-0778C76F2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3429000"/>
            <a:ext cx="1655762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87" name="Line 79">
            <a:extLst>
              <a:ext uri="{FF2B5EF4-FFF2-40B4-BE49-F238E27FC236}">
                <a16:creationId xmlns:a16="http://schemas.microsoft.com/office/drawing/2014/main" id="{093DD535-197F-2E02-0509-7FE21E027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3357563"/>
            <a:ext cx="13684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822055C-A284-E6E4-FD8C-481645F6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13109E8F-35A9-23C9-5C6E-ED2A209A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7398-EE59-974C-8B82-D69AF6B76318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567298" name="Rectangle 2">
            <a:extLst>
              <a:ext uri="{FF2B5EF4-FFF2-40B4-BE49-F238E27FC236}">
                <a16:creationId xmlns:a16="http://schemas.microsoft.com/office/drawing/2014/main" id="{C6EE9C35-CCE6-8C1F-7390-F2456EEA0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0B4F1D42-0E07-D49B-DFC2-945F67760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B+-tree</a:t>
            </a:r>
          </a:p>
          <a:p>
            <a:r>
              <a:rPr lang="en-US" altLang="zh-CN"/>
              <a:t>Query</a:t>
            </a:r>
          </a:p>
          <a:p>
            <a:r>
              <a:rPr lang="en-US" altLang="zh-CN"/>
              <a:t>Update</a:t>
            </a:r>
          </a:p>
          <a:p>
            <a:pPr lvl="1"/>
            <a:r>
              <a:rPr lang="en-US" altLang="zh-CN"/>
              <a:t>Insertion</a:t>
            </a:r>
          </a:p>
          <a:p>
            <a:pPr lvl="1"/>
            <a:r>
              <a:rPr lang="en-US" altLang="zh-CN"/>
              <a:t>Deletion</a:t>
            </a:r>
          </a:p>
        </p:txBody>
      </p:sp>
      <p:sp>
        <p:nvSpPr>
          <p:cNvPr id="567300" name="Oval 4">
            <a:extLst>
              <a:ext uri="{FF2B5EF4-FFF2-40B4-BE49-F238E27FC236}">
                <a16:creationId xmlns:a16="http://schemas.microsoft.com/office/drawing/2014/main" id="{AAB194AD-5DDF-DFF7-CE9F-5B71CF245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292600"/>
            <a:ext cx="1800225" cy="5762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4213901-7E52-4DAC-C4B1-40FA2E01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7F4CB45-8254-5CAF-1716-56E1F020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559D-9294-9F4A-804D-04FB8DDB6D24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553986" name="Rectangle 2">
            <a:extLst>
              <a:ext uri="{FF2B5EF4-FFF2-40B4-BE49-F238E27FC236}">
                <a16:creationId xmlns:a16="http://schemas.microsoft.com/office/drawing/2014/main" id="{A2788C35-1069-F9B8-FA6E-2D84A3536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Deleting a Data Entry from a B+ Tree</a:t>
            </a:r>
            <a:endParaRPr lang="en-US" altLang="zh-CN" sz="4000"/>
          </a:p>
        </p:txBody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500664BC-C04E-E509-F006-2F9425864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Start at root, find leaf </a:t>
            </a:r>
            <a:r>
              <a:rPr lang="en-US" altLang="zh-TW" sz="2400" i="1"/>
              <a:t>L</a:t>
            </a:r>
            <a:r>
              <a:rPr lang="en-US" altLang="zh-TW" sz="2400"/>
              <a:t> where entry belongs.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Remove the entry.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zh-TW" sz="2000"/>
              <a:t>If L is at least half-full, </a:t>
            </a:r>
            <a:r>
              <a:rPr lang="en-US" altLang="zh-TW" sz="2000" i="1"/>
              <a:t>done! 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zh-TW" sz="2000"/>
              <a:t>If L has only </a:t>
            </a:r>
            <a:r>
              <a:rPr lang="en-US" altLang="zh-TW" sz="2000" b="1"/>
              <a:t>d-1 </a:t>
            </a:r>
            <a:r>
              <a:rPr lang="en-US" altLang="zh-TW" sz="2000"/>
              <a:t>entries,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Try to </a:t>
            </a:r>
            <a:r>
              <a:rPr lang="en-US" altLang="zh-TW" sz="2000">
                <a:solidFill>
                  <a:schemeClr val="folHlink"/>
                </a:solidFill>
              </a:rPr>
              <a:t>re-distribute</a:t>
            </a:r>
            <a:r>
              <a:rPr lang="en-US" altLang="zh-TW" sz="2000"/>
              <a:t>, borrowing from </a:t>
            </a:r>
            <a:r>
              <a:rPr lang="en-US" altLang="zh-TW" sz="2000" i="1" u="sng">
                <a:solidFill>
                  <a:schemeClr val="folHlink"/>
                </a:solidFill>
              </a:rPr>
              <a:t>sibling</a:t>
            </a:r>
            <a:r>
              <a:rPr lang="en-US" altLang="zh-TW" sz="2000" i="1">
                <a:solidFill>
                  <a:schemeClr val="accent2"/>
                </a:solidFill>
              </a:rPr>
              <a:t> </a:t>
            </a:r>
            <a:r>
              <a:rPr lang="en-US" altLang="zh-TW" sz="2000" i="1"/>
              <a:t>(adjacent node </a:t>
            </a:r>
            <a:r>
              <a:rPr lang="en-US" altLang="zh-TW" sz="2000" i="1">
                <a:solidFill>
                  <a:schemeClr val="folHlink"/>
                </a:solidFill>
              </a:rPr>
              <a:t>with same parent as L</a:t>
            </a:r>
            <a:r>
              <a:rPr lang="en-US" altLang="zh-TW" sz="2000" i="1"/>
              <a:t>)</a:t>
            </a:r>
            <a:r>
              <a:rPr lang="en-US" altLang="zh-TW" sz="200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If re-distribution fails, </a:t>
            </a:r>
            <a:r>
              <a:rPr lang="en-US" altLang="zh-TW" sz="2000" i="1" u="sng">
                <a:solidFill>
                  <a:schemeClr val="folHlink"/>
                </a:solidFill>
              </a:rPr>
              <a:t>merge</a:t>
            </a:r>
            <a:r>
              <a:rPr lang="en-US" altLang="zh-TW" sz="2000"/>
              <a:t> </a:t>
            </a:r>
            <a:r>
              <a:rPr lang="en-US" altLang="zh-TW" sz="2000" i="1"/>
              <a:t>L </a:t>
            </a:r>
            <a:r>
              <a:rPr lang="en-US" altLang="zh-TW" sz="2000"/>
              <a:t>and sibling.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If merge occurred, must delete entry (pointing to </a:t>
            </a:r>
            <a:r>
              <a:rPr lang="en-US" altLang="zh-TW" sz="2400" i="1"/>
              <a:t>L</a:t>
            </a:r>
            <a:r>
              <a:rPr lang="en-US" altLang="zh-TW" sz="2400"/>
              <a:t> or sibling) from parent of </a:t>
            </a:r>
            <a:r>
              <a:rPr lang="en-US" altLang="zh-TW" sz="2400" i="1"/>
              <a:t>L</a:t>
            </a:r>
            <a:r>
              <a:rPr lang="en-US" altLang="zh-TW" sz="240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Merge could propagate to root, decreasing height.</a:t>
            </a:r>
          </a:p>
          <a:p>
            <a:pPr>
              <a:lnSpc>
                <a:spcPct val="90000"/>
              </a:lnSpc>
            </a:pP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1D136AB-AB1B-144F-21A7-EA9CC574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09384A86-8CEC-59FD-10CD-4824F593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76EF-03A7-9B42-80C9-F2D1E48E317A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537602" name="Rectangle 2">
            <a:extLst>
              <a:ext uri="{FF2B5EF4-FFF2-40B4-BE49-F238E27FC236}">
                <a16:creationId xmlns:a16="http://schemas.microsoft.com/office/drawing/2014/main" id="{02F83F38-B608-E1D3-60E3-D0EBFC0FB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Range Searches</a:t>
            </a:r>
            <a:endParaRPr lang="en-US" altLang="zh-CN"/>
          </a:p>
        </p:txBody>
      </p:sp>
      <p:sp>
        <p:nvSpPr>
          <p:cNvPr id="537604" name="Rectangle 4">
            <a:extLst>
              <a:ext uri="{FF2B5EF4-FFF2-40B4-BE49-F238E27FC236}">
                <a16:creationId xmlns:a16="http://schemas.microsoft.com/office/drawing/2014/main" id="{CB0E922E-5F17-92C3-046C-411C1AC0F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7605" name="Rectangle 5">
            <a:extLst>
              <a:ext uri="{FF2B5EF4-FFF2-40B4-BE49-F238E27FC236}">
                <a16:creationId xmlns:a16="http://schemas.microsoft.com/office/drawing/2014/main" id="{FF594173-F555-39AF-03F2-B5866C7D3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7606" name="Rectangle 6">
            <a:extLst>
              <a:ext uri="{FF2B5EF4-FFF2-40B4-BE49-F238E27FC236}">
                <a16:creationId xmlns:a16="http://schemas.microsoft.com/office/drawing/2014/main" id="{E6C8EBF1-DEE2-C887-DC1A-3BDC56687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16113"/>
            <a:ext cx="7924800" cy="463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000" i="1"/>
              <a:t>Find all students with gpa &gt; 3.0</a:t>
            </a:r>
            <a:r>
              <a:rPr lang="en-US" altLang="zh-TW" sz="2000">
                <a:latin typeface="Arial" panose="020B0604020202020204" pitchFamily="34" charset="0"/>
              </a:rPr>
              <a:t>’</a:t>
            </a:r>
            <a:endParaRPr lang="en-US" altLang="zh-TW" sz="2000"/>
          </a:p>
          <a:p>
            <a:pPr lvl="1">
              <a:buSzPct val="75000"/>
            </a:pPr>
            <a:r>
              <a:rPr lang="en-US" altLang="zh-TW" sz="2000"/>
              <a:t>If records are sorted on gpa, do binary search to find first such student, then scan to find others.</a:t>
            </a:r>
          </a:p>
          <a:p>
            <a:pPr lvl="1">
              <a:buSzPct val="75000"/>
            </a:pPr>
            <a:r>
              <a:rPr lang="en-US" altLang="zh-TW" sz="2000"/>
              <a:t>Cost of binary search can be quite high.</a:t>
            </a:r>
          </a:p>
          <a:p>
            <a:r>
              <a:rPr lang="en-US" altLang="zh-TW" sz="2000"/>
              <a:t>Simple idea:  Create an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index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file.</a:t>
            </a:r>
          </a:p>
        </p:txBody>
      </p:sp>
      <p:sp>
        <p:nvSpPr>
          <p:cNvPr id="537608" name="Freeform 8">
            <a:extLst>
              <a:ext uri="{FF2B5EF4-FFF2-40B4-BE49-F238E27FC236}">
                <a16:creationId xmlns:a16="http://schemas.microsoft.com/office/drawing/2014/main" id="{CD964140-4707-B29A-FFB2-23DE3195AAEF}"/>
              </a:ext>
            </a:extLst>
          </p:cNvPr>
          <p:cNvSpPr>
            <a:spLocks/>
          </p:cNvSpPr>
          <p:nvPr/>
        </p:nvSpPr>
        <p:spPr bwMode="auto">
          <a:xfrm>
            <a:off x="1022350" y="5422900"/>
            <a:ext cx="1052513" cy="398463"/>
          </a:xfrm>
          <a:custGeom>
            <a:avLst/>
            <a:gdLst>
              <a:gd name="T0" fmla="*/ 0 w 663"/>
              <a:gd name="T1" fmla="*/ 250 h 251"/>
              <a:gd name="T2" fmla="*/ 0 w 663"/>
              <a:gd name="T3" fmla="*/ 0 h 251"/>
              <a:gd name="T4" fmla="*/ 662 w 663"/>
              <a:gd name="T5" fmla="*/ 0 h 251"/>
              <a:gd name="T6" fmla="*/ 662 w 663"/>
              <a:gd name="T7" fmla="*/ 250 h 251"/>
              <a:gd name="T8" fmla="*/ 0 w 663"/>
              <a:gd name="T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251">
                <a:moveTo>
                  <a:pt x="0" y="250"/>
                </a:moveTo>
                <a:lnTo>
                  <a:pt x="0" y="0"/>
                </a:lnTo>
                <a:lnTo>
                  <a:pt x="662" y="0"/>
                </a:lnTo>
                <a:lnTo>
                  <a:pt x="662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09" name="Freeform 9">
            <a:extLst>
              <a:ext uri="{FF2B5EF4-FFF2-40B4-BE49-F238E27FC236}">
                <a16:creationId xmlns:a16="http://schemas.microsoft.com/office/drawing/2014/main" id="{6ABF6AF4-D9C6-5454-D912-F4380971F51B}"/>
              </a:ext>
            </a:extLst>
          </p:cNvPr>
          <p:cNvSpPr>
            <a:spLocks/>
          </p:cNvSpPr>
          <p:nvPr/>
        </p:nvSpPr>
        <p:spPr bwMode="auto">
          <a:xfrm>
            <a:off x="2168525" y="5422900"/>
            <a:ext cx="1050925" cy="398463"/>
          </a:xfrm>
          <a:custGeom>
            <a:avLst/>
            <a:gdLst>
              <a:gd name="T0" fmla="*/ 0 w 662"/>
              <a:gd name="T1" fmla="*/ 250 h 251"/>
              <a:gd name="T2" fmla="*/ 0 w 662"/>
              <a:gd name="T3" fmla="*/ 0 h 251"/>
              <a:gd name="T4" fmla="*/ 661 w 662"/>
              <a:gd name="T5" fmla="*/ 0 h 251"/>
              <a:gd name="T6" fmla="*/ 661 w 662"/>
              <a:gd name="T7" fmla="*/ 250 h 251"/>
              <a:gd name="T8" fmla="*/ 0 w 662"/>
              <a:gd name="T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10" name="Freeform 10">
            <a:extLst>
              <a:ext uri="{FF2B5EF4-FFF2-40B4-BE49-F238E27FC236}">
                <a16:creationId xmlns:a16="http://schemas.microsoft.com/office/drawing/2014/main" id="{A46FA420-B570-ED37-166A-31AC469FC986}"/>
              </a:ext>
            </a:extLst>
          </p:cNvPr>
          <p:cNvSpPr>
            <a:spLocks/>
          </p:cNvSpPr>
          <p:nvPr/>
        </p:nvSpPr>
        <p:spPr bwMode="auto">
          <a:xfrm>
            <a:off x="5794375" y="5422900"/>
            <a:ext cx="1050925" cy="398463"/>
          </a:xfrm>
          <a:custGeom>
            <a:avLst/>
            <a:gdLst>
              <a:gd name="T0" fmla="*/ 0 w 662"/>
              <a:gd name="T1" fmla="*/ 250 h 251"/>
              <a:gd name="T2" fmla="*/ 0 w 662"/>
              <a:gd name="T3" fmla="*/ 0 h 251"/>
              <a:gd name="T4" fmla="*/ 661 w 662"/>
              <a:gd name="T5" fmla="*/ 0 h 251"/>
              <a:gd name="T6" fmla="*/ 661 w 662"/>
              <a:gd name="T7" fmla="*/ 250 h 251"/>
              <a:gd name="T8" fmla="*/ 0 w 662"/>
              <a:gd name="T9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251">
                <a:moveTo>
                  <a:pt x="0" y="250"/>
                </a:moveTo>
                <a:lnTo>
                  <a:pt x="0" y="0"/>
                </a:lnTo>
                <a:lnTo>
                  <a:pt x="661" y="0"/>
                </a:lnTo>
                <a:lnTo>
                  <a:pt x="661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11" name="Freeform 11">
            <a:extLst>
              <a:ext uri="{FF2B5EF4-FFF2-40B4-BE49-F238E27FC236}">
                <a16:creationId xmlns:a16="http://schemas.microsoft.com/office/drawing/2014/main" id="{6C8D4C83-A8DE-97C1-4814-A95BDCA19CA8}"/>
              </a:ext>
            </a:extLst>
          </p:cNvPr>
          <p:cNvSpPr>
            <a:spLocks/>
          </p:cNvSpPr>
          <p:nvPr/>
        </p:nvSpPr>
        <p:spPr bwMode="auto">
          <a:xfrm>
            <a:off x="965200" y="5356225"/>
            <a:ext cx="5943600" cy="512763"/>
          </a:xfrm>
          <a:custGeom>
            <a:avLst/>
            <a:gdLst>
              <a:gd name="T0" fmla="*/ 0 w 3744"/>
              <a:gd name="T1" fmla="*/ 322 h 323"/>
              <a:gd name="T2" fmla="*/ 0 w 3744"/>
              <a:gd name="T3" fmla="*/ 0 h 323"/>
              <a:gd name="T4" fmla="*/ 3743 w 3744"/>
              <a:gd name="T5" fmla="*/ 0 h 323"/>
              <a:gd name="T6" fmla="*/ 3743 w 3744"/>
              <a:gd name="T7" fmla="*/ 322 h 323"/>
              <a:gd name="T8" fmla="*/ 0 w 3744"/>
              <a:gd name="T9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4" h="323">
                <a:moveTo>
                  <a:pt x="0" y="322"/>
                </a:moveTo>
                <a:lnTo>
                  <a:pt x="0" y="0"/>
                </a:lnTo>
                <a:lnTo>
                  <a:pt x="3743" y="0"/>
                </a:lnTo>
                <a:lnTo>
                  <a:pt x="3743" y="322"/>
                </a:lnTo>
                <a:lnTo>
                  <a:pt x="0" y="3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12" name="Freeform 12">
            <a:extLst>
              <a:ext uri="{FF2B5EF4-FFF2-40B4-BE49-F238E27FC236}">
                <a16:creationId xmlns:a16="http://schemas.microsoft.com/office/drawing/2014/main" id="{4B2665EE-3397-7F56-20FF-03E104E01902}"/>
              </a:ext>
            </a:extLst>
          </p:cNvPr>
          <p:cNvSpPr>
            <a:spLocks/>
          </p:cNvSpPr>
          <p:nvPr/>
        </p:nvSpPr>
        <p:spPr bwMode="auto">
          <a:xfrm>
            <a:off x="5583238" y="4389438"/>
            <a:ext cx="198437" cy="968375"/>
          </a:xfrm>
          <a:custGeom>
            <a:avLst/>
            <a:gdLst>
              <a:gd name="T0" fmla="*/ 0 w 125"/>
              <a:gd name="T1" fmla="*/ 0 h 610"/>
              <a:gd name="T2" fmla="*/ 124 w 125"/>
              <a:gd name="T3" fmla="*/ 609 h 610"/>
              <a:gd name="T4" fmla="*/ 0 w 125"/>
              <a:gd name="T5" fmla="*/ 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" h="610">
                <a:moveTo>
                  <a:pt x="0" y="0"/>
                </a:moveTo>
                <a:lnTo>
                  <a:pt x="124" y="6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13" name="Freeform 13">
            <a:extLst>
              <a:ext uri="{FF2B5EF4-FFF2-40B4-BE49-F238E27FC236}">
                <a16:creationId xmlns:a16="http://schemas.microsoft.com/office/drawing/2014/main" id="{A0F2EE23-7885-1783-5DB9-54052FEE150A}"/>
              </a:ext>
            </a:extLst>
          </p:cNvPr>
          <p:cNvSpPr>
            <a:spLocks/>
          </p:cNvSpPr>
          <p:nvPr/>
        </p:nvSpPr>
        <p:spPr bwMode="auto">
          <a:xfrm>
            <a:off x="5726113" y="5229225"/>
            <a:ext cx="58737" cy="128588"/>
          </a:xfrm>
          <a:custGeom>
            <a:avLst/>
            <a:gdLst>
              <a:gd name="T0" fmla="*/ 36 w 37"/>
              <a:gd name="T1" fmla="*/ 0 h 81"/>
              <a:gd name="T2" fmla="*/ 34 w 37"/>
              <a:gd name="T3" fmla="*/ 80 h 81"/>
              <a:gd name="T4" fmla="*/ 0 w 37"/>
              <a:gd name="T5" fmla="*/ 8 h 81"/>
              <a:gd name="T6" fmla="*/ 36 w 37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81">
                <a:moveTo>
                  <a:pt x="36" y="0"/>
                </a:moveTo>
                <a:lnTo>
                  <a:pt x="34" y="80"/>
                </a:lnTo>
                <a:lnTo>
                  <a:pt x="0" y="8"/>
                </a:lnTo>
                <a:lnTo>
                  <a:pt x="36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14" name="Freeform 14">
            <a:extLst>
              <a:ext uri="{FF2B5EF4-FFF2-40B4-BE49-F238E27FC236}">
                <a16:creationId xmlns:a16="http://schemas.microsoft.com/office/drawing/2014/main" id="{FDCB3175-153D-181F-21BB-0D1FBB7930D6}"/>
              </a:ext>
            </a:extLst>
          </p:cNvPr>
          <p:cNvSpPr>
            <a:spLocks/>
          </p:cNvSpPr>
          <p:nvPr/>
        </p:nvSpPr>
        <p:spPr bwMode="auto">
          <a:xfrm>
            <a:off x="3314700" y="5429250"/>
            <a:ext cx="1052513" cy="400050"/>
          </a:xfrm>
          <a:custGeom>
            <a:avLst/>
            <a:gdLst>
              <a:gd name="T0" fmla="*/ 0 w 663"/>
              <a:gd name="T1" fmla="*/ 251 h 252"/>
              <a:gd name="T2" fmla="*/ 0 w 663"/>
              <a:gd name="T3" fmla="*/ 0 h 252"/>
              <a:gd name="T4" fmla="*/ 662 w 663"/>
              <a:gd name="T5" fmla="*/ 0 h 252"/>
              <a:gd name="T6" fmla="*/ 662 w 663"/>
              <a:gd name="T7" fmla="*/ 251 h 252"/>
              <a:gd name="T8" fmla="*/ 0 w 663"/>
              <a:gd name="T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252">
                <a:moveTo>
                  <a:pt x="0" y="251"/>
                </a:moveTo>
                <a:lnTo>
                  <a:pt x="0" y="0"/>
                </a:lnTo>
                <a:lnTo>
                  <a:pt x="662" y="0"/>
                </a:lnTo>
                <a:lnTo>
                  <a:pt x="662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15" name="Freeform 15">
            <a:extLst>
              <a:ext uri="{FF2B5EF4-FFF2-40B4-BE49-F238E27FC236}">
                <a16:creationId xmlns:a16="http://schemas.microsoft.com/office/drawing/2014/main" id="{F77110C0-F4D1-5445-FE72-50454CCF6F78}"/>
              </a:ext>
            </a:extLst>
          </p:cNvPr>
          <p:cNvSpPr>
            <a:spLocks/>
          </p:cNvSpPr>
          <p:nvPr/>
        </p:nvSpPr>
        <p:spPr bwMode="auto">
          <a:xfrm>
            <a:off x="2243138" y="4379913"/>
            <a:ext cx="1587" cy="935037"/>
          </a:xfrm>
          <a:custGeom>
            <a:avLst/>
            <a:gdLst>
              <a:gd name="T0" fmla="*/ 0 w 1"/>
              <a:gd name="T1" fmla="*/ 0 h 589"/>
              <a:gd name="T2" fmla="*/ 0 w 1"/>
              <a:gd name="T3" fmla="*/ 588 h 589"/>
              <a:gd name="T4" fmla="*/ 0 w 1"/>
              <a:gd name="T5" fmla="*/ 0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89">
                <a:moveTo>
                  <a:pt x="0" y="0"/>
                </a:moveTo>
                <a:lnTo>
                  <a:pt x="0" y="58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16" name="Freeform 16">
            <a:extLst>
              <a:ext uri="{FF2B5EF4-FFF2-40B4-BE49-F238E27FC236}">
                <a16:creationId xmlns:a16="http://schemas.microsoft.com/office/drawing/2014/main" id="{2988AACF-A7ED-549E-2C01-50FCC73205A7}"/>
              </a:ext>
            </a:extLst>
          </p:cNvPr>
          <p:cNvSpPr>
            <a:spLocks/>
          </p:cNvSpPr>
          <p:nvPr/>
        </p:nvSpPr>
        <p:spPr bwMode="auto">
          <a:xfrm>
            <a:off x="2212975" y="5186363"/>
            <a:ext cx="61913" cy="128587"/>
          </a:xfrm>
          <a:custGeom>
            <a:avLst/>
            <a:gdLst>
              <a:gd name="T0" fmla="*/ 38 w 39"/>
              <a:gd name="T1" fmla="*/ 0 h 81"/>
              <a:gd name="T2" fmla="*/ 19 w 39"/>
              <a:gd name="T3" fmla="*/ 80 h 81"/>
              <a:gd name="T4" fmla="*/ 0 w 39"/>
              <a:gd name="T5" fmla="*/ 0 h 81"/>
              <a:gd name="T6" fmla="*/ 38 w 39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81">
                <a:moveTo>
                  <a:pt x="38" y="0"/>
                </a:moveTo>
                <a:lnTo>
                  <a:pt x="19" y="80"/>
                </a:lnTo>
                <a:lnTo>
                  <a:pt x="0" y="0"/>
                </a:lnTo>
                <a:lnTo>
                  <a:pt x="38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17" name="Freeform 17">
            <a:extLst>
              <a:ext uri="{FF2B5EF4-FFF2-40B4-BE49-F238E27FC236}">
                <a16:creationId xmlns:a16="http://schemas.microsoft.com/office/drawing/2014/main" id="{951AF337-26A7-C254-9CE2-AF888D2DCF1F}"/>
              </a:ext>
            </a:extLst>
          </p:cNvPr>
          <p:cNvSpPr>
            <a:spLocks/>
          </p:cNvSpPr>
          <p:nvPr/>
        </p:nvSpPr>
        <p:spPr bwMode="auto">
          <a:xfrm>
            <a:off x="2568575" y="4397375"/>
            <a:ext cx="757238" cy="917575"/>
          </a:xfrm>
          <a:custGeom>
            <a:avLst/>
            <a:gdLst>
              <a:gd name="T0" fmla="*/ 0 w 477"/>
              <a:gd name="T1" fmla="*/ 0 h 578"/>
              <a:gd name="T2" fmla="*/ 476 w 477"/>
              <a:gd name="T3" fmla="*/ 577 h 578"/>
              <a:gd name="T4" fmla="*/ 0 w 477"/>
              <a:gd name="T5" fmla="*/ 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7" h="578">
                <a:moveTo>
                  <a:pt x="0" y="0"/>
                </a:moveTo>
                <a:lnTo>
                  <a:pt x="476" y="57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18" name="Freeform 18">
            <a:extLst>
              <a:ext uri="{FF2B5EF4-FFF2-40B4-BE49-F238E27FC236}">
                <a16:creationId xmlns:a16="http://schemas.microsoft.com/office/drawing/2014/main" id="{5189ADCC-6713-9201-7820-EAEDF031573B}"/>
              </a:ext>
            </a:extLst>
          </p:cNvPr>
          <p:cNvSpPr>
            <a:spLocks/>
          </p:cNvSpPr>
          <p:nvPr/>
        </p:nvSpPr>
        <p:spPr bwMode="auto">
          <a:xfrm>
            <a:off x="3221038" y="5197475"/>
            <a:ext cx="104775" cy="117475"/>
          </a:xfrm>
          <a:custGeom>
            <a:avLst/>
            <a:gdLst>
              <a:gd name="T0" fmla="*/ 29 w 66"/>
              <a:gd name="T1" fmla="*/ 0 h 74"/>
              <a:gd name="T2" fmla="*/ 65 w 66"/>
              <a:gd name="T3" fmla="*/ 73 h 74"/>
              <a:gd name="T4" fmla="*/ 0 w 66"/>
              <a:gd name="T5" fmla="*/ 27 h 74"/>
              <a:gd name="T6" fmla="*/ 29 w 66"/>
              <a:gd name="T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74">
                <a:moveTo>
                  <a:pt x="29" y="0"/>
                </a:moveTo>
                <a:lnTo>
                  <a:pt x="65" y="73"/>
                </a:lnTo>
                <a:lnTo>
                  <a:pt x="0" y="27"/>
                </a:lnTo>
                <a:lnTo>
                  <a:pt x="29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19" name="Freeform 19">
            <a:extLst>
              <a:ext uri="{FF2B5EF4-FFF2-40B4-BE49-F238E27FC236}">
                <a16:creationId xmlns:a16="http://schemas.microsoft.com/office/drawing/2014/main" id="{4DBA0467-E201-7614-2CB0-076A2C3848DF}"/>
              </a:ext>
            </a:extLst>
          </p:cNvPr>
          <p:cNvSpPr>
            <a:spLocks/>
          </p:cNvSpPr>
          <p:nvPr/>
        </p:nvSpPr>
        <p:spPr bwMode="auto">
          <a:xfrm>
            <a:off x="1055688" y="5219700"/>
            <a:ext cx="106362" cy="115888"/>
          </a:xfrm>
          <a:custGeom>
            <a:avLst/>
            <a:gdLst>
              <a:gd name="T0" fmla="*/ 66 w 67"/>
              <a:gd name="T1" fmla="*/ 27 h 73"/>
              <a:gd name="T2" fmla="*/ 0 w 67"/>
              <a:gd name="T3" fmla="*/ 72 h 73"/>
              <a:gd name="T4" fmla="*/ 38 w 67"/>
              <a:gd name="T5" fmla="*/ 0 h 73"/>
              <a:gd name="T6" fmla="*/ 66 w 67"/>
              <a:gd name="T7" fmla="*/ 27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73">
                <a:moveTo>
                  <a:pt x="66" y="27"/>
                </a:moveTo>
                <a:lnTo>
                  <a:pt x="0" y="72"/>
                </a:lnTo>
                <a:lnTo>
                  <a:pt x="38" y="0"/>
                </a:lnTo>
                <a:lnTo>
                  <a:pt x="66" y="27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20" name="Rectangle 20">
            <a:extLst>
              <a:ext uri="{FF2B5EF4-FFF2-40B4-BE49-F238E27FC236}">
                <a16:creationId xmlns:a16="http://schemas.microsoft.com/office/drawing/2014/main" id="{20F8C790-D7EA-AD8D-4FCA-3695E7A16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5430838"/>
            <a:ext cx="7540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Page 1</a:t>
            </a:r>
          </a:p>
        </p:txBody>
      </p:sp>
      <p:sp>
        <p:nvSpPr>
          <p:cNvPr id="537621" name="Rectangle 21">
            <a:extLst>
              <a:ext uri="{FF2B5EF4-FFF2-40B4-BE49-F238E27FC236}">
                <a16:creationId xmlns:a16="http://schemas.microsoft.com/office/drawing/2014/main" id="{A652AB4D-01A9-F96C-7692-F30FFF32D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5446713"/>
            <a:ext cx="7540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Page 2</a:t>
            </a:r>
          </a:p>
        </p:txBody>
      </p:sp>
      <p:sp>
        <p:nvSpPr>
          <p:cNvPr id="537622" name="Rectangle 22">
            <a:extLst>
              <a:ext uri="{FF2B5EF4-FFF2-40B4-BE49-F238E27FC236}">
                <a16:creationId xmlns:a16="http://schemas.microsoft.com/office/drawing/2014/main" id="{C0D7D215-68A0-8850-A19D-C5260A508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397500"/>
            <a:ext cx="784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Page N</a:t>
            </a:r>
          </a:p>
        </p:txBody>
      </p:sp>
      <p:sp>
        <p:nvSpPr>
          <p:cNvPr id="537623" name="Rectangle 23">
            <a:extLst>
              <a:ext uri="{FF2B5EF4-FFF2-40B4-BE49-F238E27FC236}">
                <a16:creationId xmlns:a16="http://schemas.microsoft.com/office/drawing/2014/main" id="{ADD0FB5D-BDDD-EF92-0AC5-895FCF3B2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5422900"/>
            <a:ext cx="7540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Page 3</a:t>
            </a:r>
          </a:p>
        </p:txBody>
      </p:sp>
      <p:sp>
        <p:nvSpPr>
          <p:cNvPr id="537624" name="Rectangle 24">
            <a:extLst>
              <a:ext uri="{FF2B5EF4-FFF2-40B4-BE49-F238E27FC236}">
                <a16:creationId xmlns:a16="http://schemas.microsoft.com/office/drawing/2014/main" id="{A9764EEA-DE20-FD3E-9C6A-8E5764D7E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5343525"/>
            <a:ext cx="108108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 b="1">
                <a:solidFill>
                  <a:srgbClr val="000000"/>
                </a:solidFill>
                <a:latin typeface="Arial" panose="020B0604020202020204" pitchFamily="34" charset="0"/>
              </a:rPr>
              <a:t>Data File</a:t>
            </a:r>
          </a:p>
        </p:txBody>
      </p:sp>
      <p:sp>
        <p:nvSpPr>
          <p:cNvPr id="537625" name="Freeform 25">
            <a:extLst>
              <a:ext uri="{FF2B5EF4-FFF2-40B4-BE49-F238E27FC236}">
                <a16:creationId xmlns:a16="http://schemas.microsoft.com/office/drawing/2014/main" id="{01513269-A957-9625-A84F-CE350CF090EE}"/>
              </a:ext>
            </a:extLst>
          </p:cNvPr>
          <p:cNvSpPr>
            <a:spLocks/>
          </p:cNvSpPr>
          <p:nvPr/>
        </p:nvSpPr>
        <p:spPr bwMode="auto">
          <a:xfrm>
            <a:off x="1952625" y="4070350"/>
            <a:ext cx="1049338" cy="400050"/>
          </a:xfrm>
          <a:custGeom>
            <a:avLst/>
            <a:gdLst>
              <a:gd name="T0" fmla="*/ 0 w 661"/>
              <a:gd name="T1" fmla="*/ 251 h 252"/>
              <a:gd name="T2" fmla="*/ 0 w 661"/>
              <a:gd name="T3" fmla="*/ 0 h 252"/>
              <a:gd name="T4" fmla="*/ 660 w 661"/>
              <a:gd name="T5" fmla="*/ 0 h 252"/>
              <a:gd name="T6" fmla="*/ 660 w 661"/>
              <a:gd name="T7" fmla="*/ 251 h 252"/>
              <a:gd name="T8" fmla="*/ 0 w 661"/>
              <a:gd name="T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1" h="252">
                <a:moveTo>
                  <a:pt x="0" y="251"/>
                </a:moveTo>
                <a:lnTo>
                  <a:pt x="0" y="0"/>
                </a:lnTo>
                <a:lnTo>
                  <a:pt x="660" y="0"/>
                </a:lnTo>
                <a:lnTo>
                  <a:pt x="660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26" name="Freeform 26">
            <a:extLst>
              <a:ext uri="{FF2B5EF4-FFF2-40B4-BE49-F238E27FC236}">
                <a16:creationId xmlns:a16="http://schemas.microsoft.com/office/drawing/2014/main" id="{BF744831-603C-5040-EEBA-C0CB7109E873}"/>
              </a:ext>
            </a:extLst>
          </p:cNvPr>
          <p:cNvSpPr>
            <a:spLocks/>
          </p:cNvSpPr>
          <p:nvPr/>
        </p:nvSpPr>
        <p:spPr bwMode="auto">
          <a:xfrm>
            <a:off x="3136900" y="4070350"/>
            <a:ext cx="1052513" cy="400050"/>
          </a:xfrm>
          <a:custGeom>
            <a:avLst/>
            <a:gdLst>
              <a:gd name="T0" fmla="*/ 0 w 663"/>
              <a:gd name="T1" fmla="*/ 251 h 252"/>
              <a:gd name="T2" fmla="*/ 0 w 663"/>
              <a:gd name="T3" fmla="*/ 0 h 252"/>
              <a:gd name="T4" fmla="*/ 662 w 663"/>
              <a:gd name="T5" fmla="*/ 0 h 252"/>
              <a:gd name="T6" fmla="*/ 662 w 663"/>
              <a:gd name="T7" fmla="*/ 251 h 252"/>
              <a:gd name="T8" fmla="*/ 0 w 663"/>
              <a:gd name="T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3" h="252">
                <a:moveTo>
                  <a:pt x="0" y="251"/>
                </a:moveTo>
                <a:lnTo>
                  <a:pt x="0" y="0"/>
                </a:lnTo>
                <a:lnTo>
                  <a:pt x="662" y="0"/>
                </a:lnTo>
                <a:lnTo>
                  <a:pt x="662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27" name="Freeform 27">
            <a:extLst>
              <a:ext uri="{FF2B5EF4-FFF2-40B4-BE49-F238E27FC236}">
                <a16:creationId xmlns:a16="http://schemas.microsoft.com/office/drawing/2014/main" id="{9715C0E6-7E26-9A3E-A46F-06577D3D7C75}"/>
              </a:ext>
            </a:extLst>
          </p:cNvPr>
          <p:cNvSpPr>
            <a:spLocks/>
          </p:cNvSpPr>
          <p:nvPr/>
        </p:nvSpPr>
        <p:spPr bwMode="auto">
          <a:xfrm>
            <a:off x="4849813" y="4070350"/>
            <a:ext cx="1050925" cy="400050"/>
          </a:xfrm>
          <a:custGeom>
            <a:avLst/>
            <a:gdLst>
              <a:gd name="T0" fmla="*/ 0 w 662"/>
              <a:gd name="T1" fmla="*/ 251 h 252"/>
              <a:gd name="T2" fmla="*/ 0 w 662"/>
              <a:gd name="T3" fmla="*/ 0 h 252"/>
              <a:gd name="T4" fmla="*/ 661 w 662"/>
              <a:gd name="T5" fmla="*/ 0 h 252"/>
              <a:gd name="T6" fmla="*/ 661 w 662"/>
              <a:gd name="T7" fmla="*/ 251 h 252"/>
              <a:gd name="T8" fmla="*/ 0 w 662"/>
              <a:gd name="T9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252">
                <a:moveTo>
                  <a:pt x="0" y="251"/>
                </a:moveTo>
                <a:lnTo>
                  <a:pt x="0" y="0"/>
                </a:lnTo>
                <a:lnTo>
                  <a:pt x="661" y="0"/>
                </a:lnTo>
                <a:lnTo>
                  <a:pt x="661" y="251"/>
                </a:lnTo>
                <a:lnTo>
                  <a:pt x="0" y="251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28" name="Freeform 28">
            <a:extLst>
              <a:ext uri="{FF2B5EF4-FFF2-40B4-BE49-F238E27FC236}">
                <a16:creationId xmlns:a16="http://schemas.microsoft.com/office/drawing/2014/main" id="{DD13EE24-A85C-DE1B-027D-E065E5BC8A18}"/>
              </a:ext>
            </a:extLst>
          </p:cNvPr>
          <p:cNvSpPr>
            <a:spLocks/>
          </p:cNvSpPr>
          <p:nvPr/>
        </p:nvSpPr>
        <p:spPr bwMode="auto">
          <a:xfrm>
            <a:off x="1876425" y="3973513"/>
            <a:ext cx="4068763" cy="574675"/>
          </a:xfrm>
          <a:custGeom>
            <a:avLst/>
            <a:gdLst>
              <a:gd name="T0" fmla="*/ 0 w 2563"/>
              <a:gd name="T1" fmla="*/ 361 h 362"/>
              <a:gd name="T2" fmla="*/ 0 w 2563"/>
              <a:gd name="T3" fmla="*/ 0 h 362"/>
              <a:gd name="T4" fmla="*/ 2562 w 2563"/>
              <a:gd name="T5" fmla="*/ 0 h 362"/>
              <a:gd name="T6" fmla="*/ 2562 w 2563"/>
              <a:gd name="T7" fmla="*/ 361 h 362"/>
              <a:gd name="T8" fmla="*/ 0 w 2563"/>
              <a:gd name="T9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3" h="362">
                <a:moveTo>
                  <a:pt x="0" y="361"/>
                </a:moveTo>
                <a:lnTo>
                  <a:pt x="0" y="0"/>
                </a:lnTo>
                <a:lnTo>
                  <a:pt x="2562" y="0"/>
                </a:lnTo>
                <a:lnTo>
                  <a:pt x="2562" y="361"/>
                </a:lnTo>
                <a:lnTo>
                  <a:pt x="0" y="361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7629" name="Rectangle 29">
            <a:extLst>
              <a:ext uri="{FF2B5EF4-FFF2-40B4-BE49-F238E27FC236}">
                <a16:creationId xmlns:a16="http://schemas.microsoft.com/office/drawing/2014/main" id="{24DECB01-93C7-96DC-6709-0072BCEF6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4097338"/>
            <a:ext cx="377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 b="1">
                <a:latin typeface="Arial" panose="020B0604020202020204" pitchFamily="34" charset="0"/>
              </a:rPr>
              <a:t>k2</a:t>
            </a:r>
          </a:p>
        </p:txBody>
      </p:sp>
      <p:sp>
        <p:nvSpPr>
          <p:cNvPr id="537630" name="Rectangle 30">
            <a:extLst>
              <a:ext uri="{FF2B5EF4-FFF2-40B4-BE49-F238E27FC236}">
                <a16:creationId xmlns:a16="http://schemas.microsoft.com/office/drawing/2014/main" id="{63E94CCC-6CA2-F1F1-3978-A4F8B9DB0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263" y="4078288"/>
            <a:ext cx="4079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 b="1">
                <a:latin typeface="Arial" panose="020B0604020202020204" pitchFamily="34" charset="0"/>
              </a:rPr>
              <a:t>kN</a:t>
            </a:r>
          </a:p>
        </p:txBody>
      </p:sp>
      <p:sp>
        <p:nvSpPr>
          <p:cNvPr id="537631" name="Rectangle 31">
            <a:extLst>
              <a:ext uri="{FF2B5EF4-FFF2-40B4-BE49-F238E27FC236}">
                <a16:creationId xmlns:a16="http://schemas.microsoft.com/office/drawing/2014/main" id="{B2F325BA-F42B-B869-55EB-57129D845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100513"/>
            <a:ext cx="3778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 b="1">
                <a:latin typeface="Arial" panose="020B0604020202020204" pitchFamily="34" charset="0"/>
              </a:rPr>
              <a:t>k1</a:t>
            </a:r>
          </a:p>
        </p:txBody>
      </p:sp>
      <p:sp>
        <p:nvSpPr>
          <p:cNvPr id="537632" name="Rectangle 32">
            <a:extLst>
              <a:ext uri="{FF2B5EF4-FFF2-40B4-BE49-F238E27FC236}">
                <a16:creationId xmlns:a16="http://schemas.microsoft.com/office/drawing/2014/main" id="{FB854871-ED51-BFE6-C42C-C01B23431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3976688"/>
            <a:ext cx="1179513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700" b="1">
                <a:solidFill>
                  <a:schemeClr val="tx2"/>
                </a:solidFill>
                <a:latin typeface="Arial" panose="020B0604020202020204" pitchFamily="34" charset="0"/>
              </a:rPr>
              <a:t>Index File</a:t>
            </a:r>
          </a:p>
        </p:txBody>
      </p:sp>
      <p:sp>
        <p:nvSpPr>
          <p:cNvPr id="537633" name="Line 33">
            <a:extLst>
              <a:ext uri="{FF2B5EF4-FFF2-40B4-BE49-F238E27FC236}">
                <a16:creationId xmlns:a16="http://schemas.microsoft.com/office/drawing/2014/main" id="{993DB833-2303-22F2-480A-CD07CCC2CF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267200"/>
            <a:ext cx="914400" cy="1066800"/>
          </a:xfrm>
          <a:prstGeom prst="line">
            <a:avLst/>
          </a:prstGeom>
          <a:noFill/>
          <a:ln w="12700">
            <a:solidFill>
              <a:schemeClr val="bg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A3A0336-5598-405D-BB95-45607173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D7EF2CA4-6F6C-575E-3199-9A23A3E6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CBE2-8526-B24F-9683-EBEF4FBDC214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2B0989ED-92B9-D653-C675-4F0C10E5D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Ex1: Delete 19* and 20*</a:t>
            </a:r>
            <a:endParaRPr lang="en-US" altLang="zh-CN"/>
          </a:p>
        </p:txBody>
      </p:sp>
      <p:sp>
        <p:nvSpPr>
          <p:cNvPr id="555012" name="Rectangle 4">
            <a:extLst>
              <a:ext uri="{FF2B5EF4-FFF2-40B4-BE49-F238E27FC236}">
                <a16:creationId xmlns:a16="http://schemas.microsoft.com/office/drawing/2014/main" id="{58E8184B-7265-0588-4D1B-3CC68295C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5013" name="Rectangle 5">
            <a:extLst>
              <a:ext uri="{FF2B5EF4-FFF2-40B4-BE49-F238E27FC236}">
                <a16:creationId xmlns:a16="http://schemas.microsoft.com/office/drawing/2014/main" id="{F5084C78-1C18-0F79-CCBE-D0DA41A08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5014" name="Freeform 6">
            <a:extLst>
              <a:ext uri="{FF2B5EF4-FFF2-40B4-BE49-F238E27FC236}">
                <a16:creationId xmlns:a16="http://schemas.microsoft.com/office/drawing/2014/main" id="{3E75D430-584A-5711-96E0-7780E9D2EA8F}"/>
              </a:ext>
            </a:extLst>
          </p:cNvPr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15" name="Freeform 7">
            <a:extLst>
              <a:ext uri="{FF2B5EF4-FFF2-40B4-BE49-F238E27FC236}">
                <a16:creationId xmlns:a16="http://schemas.microsoft.com/office/drawing/2014/main" id="{E4B7CA30-3438-78EF-84CA-5B0333E24181}"/>
              </a:ext>
            </a:extLst>
          </p:cNvPr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16" name="Freeform 8">
            <a:extLst>
              <a:ext uri="{FF2B5EF4-FFF2-40B4-BE49-F238E27FC236}">
                <a16:creationId xmlns:a16="http://schemas.microsoft.com/office/drawing/2014/main" id="{573A5150-9257-961A-E284-12D26A751483}"/>
              </a:ext>
            </a:extLst>
          </p:cNvPr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17" name="Freeform 9">
            <a:extLst>
              <a:ext uri="{FF2B5EF4-FFF2-40B4-BE49-F238E27FC236}">
                <a16:creationId xmlns:a16="http://schemas.microsoft.com/office/drawing/2014/main" id="{AB88EEC0-66AB-D365-3219-0ACD9BE0A8D1}"/>
              </a:ext>
            </a:extLst>
          </p:cNvPr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18" name="Rectangle 10">
            <a:extLst>
              <a:ext uri="{FF2B5EF4-FFF2-40B4-BE49-F238E27FC236}">
                <a16:creationId xmlns:a16="http://schemas.microsoft.com/office/drawing/2014/main" id="{50CA5933-52E5-55F8-2D7A-4994F4FE1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555019" name="Rectangle 11">
            <a:extLst>
              <a:ext uri="{FF2B5EF4-FFF2-40B4-BE49-F238E27FC236}">
                <a16:creationId xmlns:a16="http://schemas.microsoft.com/office/drawing/2014/main" id="{0C817F45-45AC-265B-26F7-7352BC16F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555020" name="Freeform 12">
            <a:extLst>
              <a:ext uri="{FF2B5EF4-FFF2-40B4-BE49-F238E27FC236}">
                <a16:creationId xmlns:a16="http://schemas.microsoft.com/office/drawing/2014/main" id="{AF60ECBB-534F-B544-6F6A-D11DF5998E76}"/>
              </a:ext>
            </a:extLst>
          </p:cNvPr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>
              <a:gd name="T0" fmla="*/ 0 w 307"/>
              <a:gd name="T1" fmla="*/ 254 h 255"/>
              <a:gd name="T2" fmla="*/ 0 w 307"/>
              <a:gd name="T3" fmla="*/ 0 h 255"/>
              <a:gd name="T4" fmla="*/ 306 w 307"/>
              <a:gd name="T5" fmla="*/ 0 h 255"/>
              <a:gd name="T6" fmla="*/ 306 w 307"/>
              <a:gd name="T7" fmla="*/ 254 h 255"/>
              <a:gd name="T8" fmla="*/ 0 w 307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21" name="Freeform 13">
            <a:extLst>
              <a:ext uri="{FF2B5EF4-FFF2-40B4-BE49-F238E27FC236}">
                <a16:creationId xmlns:a16="http://schemas.microsoft.com/office/drawing/2014/main" id="{8E231B5A-41ED-9F8C-D5CB-87808271FE6B}"/>
              </a:ext>
            </a:extLst>
          </p:cNvPr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22" name="Freeform 14">
            <a:extLst>
              <a:ext uri="{FF2B5EF4-FFF2-40B4-BE49-F238E27FC236}">
                <a16:creationId xmlns:a16="http://schemas.microsoft.com/office/drawing/2014/main" id="{DBCB51A3-8C5A-C22A-8BD7-F8C253082BAD}"/>
              </a:ext>
            </a:extLst>
          </p:cNvPr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23" name="Freeform 15">
            <a:extLst>
              <a:ext uri="{FF2B5EF4-FFF2-40B4-BE49-F238E27FC236}">
                <a16:creationId xmlns:a16="http://schemas.microsoft.com/office/drawing/2014/main" id="{AB03D0C2-E802-D1F9-3C04-6686775C88A2}"/>
              </a:ext>
            </a:extLst>
          </p:cNvPr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24" name="Freeform 16">
            <a:extLst>
              <a:ext uri="{FF2B5EF4-FFF2-40B4-BE49-F238E27FC236}">
                <a16:creationId xmlns:a16="http://schemas.microsoft.com/office/drawing/2014/main" id="{6E8DEE9C-7A68-85CB-7214-201C169984AF}"/>
              </a:ext>
            </a:extLst>
          </p:cNvPr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25" name="Freeform 17">
            <a:extLst>
              <a:ext uri="{FF2B5EF4-FFF2-40B4-BE49-F238E27FC236}">
                <a16:creationId xmlns:a16="http://schemas.microsoft.com/office/drawing/2014/main" id="{B0415546-3A90-17BD-C33C-6AE3BF79939A}"/>
              </a:ext>
            </a:extLst>
          </p:cNvPr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26" name="Freeform 18">
            <a:extLst>
              <a:ext uri="{FF2B5EF4-FFF2-40B4-BE49-F238E27FC236}">
                <a16:creationId xmlns:a16="http://schemas.microsoft.com/office/drawing/2014/main" id="{A0D679FA-A64A-E46D-63A5-B97DE3985CCD}"/>
              </a:ext>
            </a:extLst>
          </p:cNvPr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27" name="Freeform 19">
            <a:extLst>
              <a:ext uri="{FF2B5EF4-FFF2-40B4-BE49-F238E27FC236}">
                <a16:creationId xmlns:a16="http://schemas.microsoft.com/office/drawing/2014/main" id="{08DE0010-D504-BDBD-7666-1708A3958CAC}"/>
              </a:ext>
            </a:extLst>
          </p:cNvPr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28" name="Freeform 20">
            <a:extLst>
              <a:ext uri="{FF2B5EF4-FFF2-40B4-BE49-F238E27FC236}">
                <a16:creationId xmlns:a16="http://schemas.microsoft.com/office/drawing/2014/main" id="{B7ED2BE2-3E37-2355-88E5-9E249A2C7C4D}"/>
              </a:ext>
            </a:extLst>
          </p:cNvPr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>
              <a:gd name="T0" fmla="*/ 0 w 52"/>
              <a:gd name="T1" fmla="*/ 254 h 255"/>
              <a:gd name="T2" fmla="*/ 0 w 52"/>
              <a:gd name="T3" fmla="*/ 0 h 255"/>
              <a:gd name="T4" fmla="*/ 51 w 52"/>
              <a:gd name="T5" fmla="*/ 0 h 255"/>
              <a:gd name="T6" fmla="*/ 51 w 52"/>
              <a:gd name="T7" fmla="*/ 254 h 255"/>
              <a:gd name="T8" fmla="*/ 0 w 52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29" name="Freeform 21">
            <a:extLst>
              <a:ext uri="{FF2B5EF4-FFF2-40B4-BE49-F238E27FC236}">
                <a16:creationId xmlns:a16="http://schemas.microsoft.com/office/drawing/2014/main" id="{ADD4012C-9AF1-F64E-32A8-D8B25CA8CDD7}"/>
              </a:ext>
            </a:extLst>
          </p:cNvPr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30" name="Freeform 22">
            <a:extLst>
              <a:ext uri="{FF2B5EF4-FFF2-40B4-BE49-F238E27FC236}">
                <a16:creationId xmlns:a16="http://schemas.microsoft.com/office/drawing/2014/main" id="{2E9A7998-E83F-6F33-830D-91240140A87A}"/>
              </a:ext>
            </a:extLst>
          </p:cNvPr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31" name="Freeform 23">
            <a:extLst>
              <a:ext uri="{FF2B5EF4-FFF2-40B4-BE49-F238E27FC236}">
                <a16:creationId xmlns:a16="http://schemas.microsoft.com/office/drawing/2014/main" id="{5300229E-2B52-A30D-8DEA-DDC11E738788}"/>
              </a:ext>
            </a:extLst>
          </p:cNvPr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32" name="Freeform 24">
            <a:extLst>
              <a:ext uri="{FF2B5EF4-FFF2-40B4-BE49-F238E27FC236}">
                <a16:creationId xmlns:a16="http://schemas.microsoft.com/office/drawing/2014/main" id="{B0891EE6-5507-85C1-34EC-D416FE42C7CE}"/>
              </a:ext>
            </a:extLst>
          </p:cNvPr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33" name="Freeform 25">
            <a:extLst>
              <a:ext uri="{FF2B5EF4-FFF2-40B4-BE49-F238E27FC236}">
                <a16:creationId xmlns:a16="http://schemas.microsoft.com/office/drawing/2014/main" id="{B70B9BF2-E614-0C50-4D1D-AABE2F981662}"/>
              </a:ext>
            </a:extLst>
          </p:cNvPr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34" name="Freeform 26">
            <a:extLst>
              <a:ext uri="{FF2B5EF4-FFF2-40B4-BE49-F238E27FC236}">
                <a16:creationId xmlns:a16="http://schemas.microsoft.com/office/drawing/2014/main" id="{D80216F4-0F5F-7F58-99CB-403E22237613}"/>
              </a:ext>
            </a:extLst>
          </p:cNvPr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35" name="Freeform 27">
            <a:extLst>
              <a:ext uri="{FF2B5EF4-FFF2-40B4-BE49-F238E27FC236}">
                <a16:creationId xmlns:a16="http://schemas.microsoft.com/office/drawing/2014/main" id="{C78BE3E1-4C97-C4AC-DF6E-62B5FFE583E5}"/>
              </a:ext>
            </a:extLst>
          </p:cNvPr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>
              <a:gd name="T0" fmla="*/ 0 w 204"/>
              <a:gd name="T1" fmla="*/ 204 h 205"/>
              <a:gd name="T2" fmla="*/ 0 w 204"/>
              <a:gd name="T3" fmla="*/ 0 h 205"/>
              <a:gd name="T4" fmla="*/ 203 w 204"/>
              <a:gd name="T5" fmla="*/ 0 h 205"/>
              <a:gd name="T6" fmla="*/ 203 w 204"/>
              <a:gd name="T7" fmla="*/ 204 h 205"/>
              <a:gd name="T8" fmla="*/ 0 w 204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36" name="Freeform 28">
            <a:extLst>
              <a:ext uri="{FF2B5EF4-FFF2-40B4-BE49-F238E27FC236}">
                <a16:creationId xmlns:a16="http://schemas.microsoft.com/office/drawing/2014/main" id="{69E6403A-C32A-F567-F30F-585308F3772F}"/>
              </a:ext>
            </a:extLst>
          </p:cNvPr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37" name="Freeform 29">
            <a:extLst>
              <a:ext uri="{FF2B5EF4-FFF2-40B4-BE49-F238E27FC236}">
                <a16:creationId xmlns:a16="http://schemas.microsoft.com/office/drawing/2014/main" id="{F3F64B5F-59E3-E056-D97D-0A5FBE7F0D34}"/>
              </a:ext>
            </a:extLst>
          </p:cNvPr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38" name="Freeform 30">
            <a:extLst>
              <a:ext uri="{FF2B5EF4-FFF2-40B4-BE49-F238E27FC236}">
                <a16:creationId xmlns:a16="http://schemas.microsoft.com/office/drawing/2014/main" id="{D2D9FE3F-3F33-9CEF-5D44-28C4D0CA07C5}"/>
              </a:ext>
            </a:extLst>
          </p:cNvPr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39" name="Freeform 31">
            <a:extLst>
              <a:ext uri="{FF2B5EF4-FFF2-40B4-BE49-F238E27FC236}">
                <a16:creationId xmlns:a16="http://schemas.microsoft.com/office/drawing/2014/main" id="{F0043B54-5457-BB8C-A0C0-A31C075FA1CB}"/>
              </a:ext>
            </a:extLst>
          </p:cNvPr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40" name="Freeform 32">
            <a:extLst>
              <a:ext uri="{FF2B5EF4-FFF2-40B4-BE49-F238E27FC236}">
                <a16:creationId xmlns:a16="http://schemas.microsoft.com/office/drawing/2014/main" id="{04378EBD-88E8-749E-F022-46CE3E9557CA}"/>
              </a:ext>
            </a:extLst>
          </p:cNvPr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41" name="Freeform 33">
            <a:extLst>
              <a:ext uri="{FF2B5EF4-FFF2-40B4-BE49-F238E27FC236}">
                <a16:creationId xmlns:a16="http://schemas.microsoft.com/office/drawing/2014/main" id="{C1010F56-9F99-050D-691C-584186A9260B}"/>
              </a:ext>
            </a:extLst>
          </p:cNvPr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42" name="Freeform 34">
            <a:extLst>
              <a:ext uri="{FF2B5EF4-FFF2-40B4-BE49-F238E27FC236}">
                <a16:creationId xmlns:a16="http://schemas.microsoft.com/office/drawing/2014/main" id="{24678AC6-2C7B-676E-644E-52C30C634E93}"/>
              </a:ext>
            </a:extLst>
          </p:cNvPr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43" name="Freeform 35">
            <a:extLst>
              <a:ext uri="{FF2B5EF4-FFF2-40B4-BE49-F238E27FC236}">
                <a16:creationId xmlns:a16="http://schemas.microsoft.com/office/drawing/2014/main" id="{2E52E2F3-D79D-439C-57F2-609CAB1DFA98}"/>
              </a:ext>
            </a:extLst>
          </p:cNvPr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44" name="Freeform 36">
            <a:extLst>
              <a:ext uri="{FF2B5EF4-FFF2-40B4-BE49-F238E27FC236}">
                <a16:creationId xmlns:a16="http://schemas.microsoft.com/office/drawing/2014/main" id="{9927D367-A609-8C7C-FBC9-C4D4595AD1DE}"/>
              </a:ext>
            </a:extLst>
          </p:cNvPr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45" name="Freeform 37">
            <a:extLst>
              <a:ext uri="{FF2B5EF4-FFF2-40B4-BE49-F238E27FC236}">
                <a16:creationId xmlns:a16="http://schemas.microsoft.com/office/drawing/2014/main" id="{AE285443-9AE7-EFFD-7AF0-72AF832C39FA}"/>
              </a:ext>
            </a:extLst>
          </p:cNvPr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>
              <a:gd name="T0" fmla="*/ 0 w 307"/>
              <a:gd name="T1" fmla="*/ 254 h 255"/>
              <a:gd name="T2" fmla="*/ 0 w 307"/>
              <a:gd name="T3" fmla="*/ 0 h 255"/>
              <a:gd name="T4" fmla="*/ 306 w 307"/>
              <a:gd name="T5" fmla="*/ 0 h 255"/>
              <a:gd name="T6" fmla="*/ 306 w 307"/>
              <a:gd name="T7" fmla="*/ 254 h 255"/>
              <a:gd name="T8" fmla="*/ 0 w 307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46" name="Freeform 38">
            <a:extLst>
              <a:ext uri="{FF2B5EF4-FFF2-40B4-BE49-F238E27FC236}">
                <a16:creationId xmlns:a16="http://schemas.microsoft.com/office/drawing/2014/main" id="{A57E9604-B651-20AD-E343-220B039F367E}"/>
              </a:ext>
            </a:extLst>
          </p:cNvPr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47" name="Freeform 39">
            <a:extLst>
              <a:ext uri="{FF2B5EF4-FFF2-40B4-BE49-F238E27FC236}">
                <a16:creationId xmlns:a16="http://schemas.microsoft.com/office/drawing/2014/main" id="{676AC66F-4A73-4DA0-D4ED-A6ED57F95A6B}"/>
              </a:ext>
            </a:extLst>
          </p:cNvPr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48" name="Freeform 40">
            <a:extLst>
              <a:ext uri="{FF2B5EF4-FFF2-40B4-BE49-F238E27FC236}">
                <a16:creationId xmlns:a16="http://schemas.microsoft.com/office/drawing/2014/main" id="{391D6CF0-C282-0AAE-05E4-3CFDF3EA665A}"/>
              </a:ext>
            </a:extLst>
          </p:cNvPr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49" name="Freeform 41">
            <a:extLst>
              <a:ext uri="{FF2B5EF4-FFF2-40B4-BE49-F238E27FC236}">
                <a16:creationId xmlns:a16="http://schemas.microsoft.com/office/drawing/2014/main" id="{5CD7C674-D562-05DC-9C25-EF443033277C}"/>
              </a:ext>
            </a:extLst>
          </p:cNvPr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50" name="Freeform 42">
            <a:extLst>
              <a:ext uri="{FF2B5EF4-FFF2-40B4-BE49-F238E27FC236}">
                <a16:creationId xmlns:a16="http://schemas.microsoft.com/office/drawing/2014/main" id="{4BDC4EF6-B451-5CF0-B608-455C9D0AD1E6}"/>
              </a:ext>
            </a:extLst>
          </p:cNvPr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51" name="Freeform 43">
            <a:extLst>
              <a:ext uri="{FF2B5EF4-FFF2-40B4-BE49-F238E27FC236}">
                <a16:creationId xmlns:a16="http://schemas.microsoft.com/office/drawing/2014/main" id="{BB7DD4AA-0890-6097-1D81-3F5AC419A6FE}"/>
              </a:ext>
            </a:extLst>
          </p:cNvPr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52" name="Freeform 44">
            <a:extLst>
              <a:ext uri="{FF2B5EF4-FFF2-40B4-BE49-F238E27FC236}">
                <a16:creationId xmlns:a16="http://schemas.microsoft.com/office/drawing/2014/main" id="{FEF06CAF-F99A-7F2C-7D52-B64CC72F5CE6}"/>
              </a:ext>
            </a:extLst>
          </p:cNvPr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53" name="Freeform 45">
            <a:extLst>
              <a:ext uri="{FF2B5EF4-FFF2-40B4-BE49-F238E27FC236}">
                <a16:creationId xmlns:a16="http://schemas.microsoft.com/office/drawing/2014/main" id="{241D6678-AE5F-A3E6-A0B6-D946DC91B45D}"/>
              </a:ext>
            </a:extLst>
          </p:cNvPr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>
              <a:gd name="T0" fmla="*/ 0 w 52"/>
              <a:gd name="T1" fmla="*/ 254 h 255"/>
              <a:gd name="T2" fmla="*/ 0 w 52"/>
              <a:gd name="T3" fmla="*/ 0 h 255"/>
              <a:gd name="T4" fmla="*/ 51 w 52"/>
              <a:gd name="T5" fmla="*/ 0 h 255"/>
              <a:gd name="T6" fmla="*/ 51 w 52"/>
              <a:gd name="T7" fmla="*/ 254 h 255"/>
              <a:gd name="T8" fmla="*/ 0 w 52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54" name="Freeform 46">
            <a:extLst>
              <a:ext uri="{FF2B5EF4-FFF2-40B4-BE49-F238E27FC236}">
                <a16:creationId xmlns:a16="http://schemas.microsoft.com/office/drawing/2014/main" id="{F4A4FEF6-71F9-ADDB-F710-F234AE7F4E1C}"/>
              </a:ext>
            </a:extLst>
          </p:cNvPr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55" name="Freeform 47">
            <a:extLst>
              <a:ext uri="{FF2B5EF4-FFF2-40B4-BE49-F238E27FC236}">
                <a16:creationId xmlns:a16="http://schemas.microsoft.com/office/drawing/2014/main" id="{F5C9A0C9-F046-783D-3B29-194ADA68D521}"/>
              </a:ext>
            </a:extLst>
          </p:cNvPr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56" name="Freeform 48">
            <a:extLst>
              <a:ext uri="{FF2B5EF4-FFF2-40B4-BE49-F238E27FC236}">
                <a16:creationId xmlns:a16="http://schemas.microsoft.com/office/drawing/2014/main" id="{FE2082FF-BDA9-D205-A034-F311403E5599}"/>
              </a:ext>
            </a:extLst>
          </p:cNvPr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57" name="Freeform 49">
            <a:extLst>
              <a:ext uri="{FF2B5EF4-FFF2-40B4-BE49-F238E27FC236}">
                <a16:creationId xmlns:a16="http://schemas.microsoft.com/office/drawing/2014/main" id="{4891DCC0-C09F-C460-DF3A-8A353775784E}"/>
              </a:ext>
            </a:extLst>
          </p:cNvPr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58" name="Freeform 50">
            <a:extLst>
              <a:ext uri="{FF2B5EF4-FFF2-40B4-BE49-F238E27FC236}">
                <a16:creationId xmlns:a16="http://schemas.microsoft.com/office/drawing/2014/main" id="{163C5C2F-3086-A195-DF37-074AAD4E9EA1}"/>
              </a:ext>
            </a:extLst>
          </p:cNvPr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>
              <a:gd name="T0" fmla="*/ 0 w 307"/>
              <a:gd name="T1" fmla="*/ 254 h 255"/>
              <a:gd name="T2" fmla="*/ 0 w 307"/>
              <a:gd name="T3" fmla="*/ 0 h 255"/>
              <a:gd name="T4" fmla="*/ 306 w 307"/>
              <a:gd name="T5" fmla="*/ 0 h 255"/>
              <a:gd name="T6" fmla="*/ 306 w 307"/>
              <a:gd name="T7" fmla="*/ 254 h 255"/>
              <a:gd name="T8" fmla="*/ 0 w 307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59" name="Freeform 51">
            <a:extLst>
              <a:ext uri="{FF2B5EF4-FFF2-40B4-BE49-F238E27FC236}">
                <a16:creationId xmlns:a16="http://schemas.microsoft.com/office/drawing/2014/main" id="{DB514388-9D2B-4E76-847F-D38FBC843ECA}"/>
              </a:ext>
            </a:extLst>
          </p:cNvPr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60" name="Freeform 52">
            <a:extLst>
              <a:ext uri="{FF2B5EF4-FFF2-40B4-BE49-F238E27FC236}">
                <a16:creationId xmlns:a16="http://schemas.microsoft.com/office/drawing/2014/main" id="{E1B294CA-4563-CEF0-5B65-A1812ED1752A}"/>
              </a:ext>
            </a:extLst>
          </p:cNvPr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61" name="Freeform 53">
            <a:extLst>
              <a:ext uri="{FF2B5EF4-FFF2-40B4-BE49-F238E27FC236}">
                <a16:creationId xmlns:a16="http://schemas.microsoft.com/office/drawing/2014/main" id="{0303A95B-1DF1-1C48-1E50-F5A770BC18DD}"/>
              </a:ext>
            </a:extLst>
          </p:cNvPr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62" name="Freeform 54">
            <a:extLst>
              <a:ext uri="{FF2B5EF4-FFF2-40B4-BE49-F238E27FC236}">
                <a16:creationId xmlns:a16="http://schemas.microsoft.com/office/drawing/2014/main" id="{3D585C74-679F-7B6D-21F4-54DE553E0C95}"/>
              </a:ext>
            </a:extLst>
          </p:cNvPr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>
              <a:gd name="T0" fmla="*/ 0 w 53"/>
              <a:gd name="T1" fmla="*/ 254 h 255"/>
              <a:gd name="T2" fmla="*/ 0 w 53"/>
              <a:gd name="T3" fmla="*/ 0 h 255"/>
              <a:gd name="T4" fmla="*/ 52 w 53"/>
              <a:gd name="T5" fmla="*/ 0 h 255"/>
              <a:gd name="T6" fmla="*/ 52 w 53"/>
              <a:gd name="T7" fmla="*/ 254 h 255"/>
              <a:gd name="T8" fmla="*/ 0 w 53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63" name="Freeform 55">
            <a:extLst>
              <a:ext uri="{FF2B5EF4-FFF2-40B4-BE49-F238E27FC236}">
                <a16:creationId xmlns:a16="http://schemas.microsoft.com/office/drawing/2014/main" id="{8FF7CE2D-85AC-1827-234D-E92637010638}"/>
              </a:ext>
            </a:extLst>
          </p:cNvPr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>
              <a:gd name="T0" fmla="*/ 280 w 281"/>
              <a:gd name="T1" fmla="*/ 0 h 313"/>
              <a:gd name="T2" fmla="*/ 0 w 281"/>
              <a:gd name="T3" fmla="*/ 312 h 313"/>
              <a:gd name="T4" fmla="*/ 280 w 281"/>
              <a:gd name="T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64" name="Freeform 56">
            <a:extLst>
              <a:ext uri="{FF2B5EF4-FFF2-40B4-BE49-F238E27FC236}">
                <a16:creationId xmlns:a16="http://schemas.microsoft.com/office/drawing/2014/main" id="{F81A639F-7FAD-3587-0393-9C11ED0A6A79}"/>
              </a:ext>
            </a:extLst>
          </p:cNvPr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>
              <a:gd name="T0" fmla="*/ 54 w 55"/>
              <a:gd name="T1" fmla="*/ 21 h 59"/>
              <a:gd name="T2" fmla="*/ 0 w 55"/>
              <a:gd name="T3" fmla="*/ 58 h 59"/>
              <a:gd name="T4" fmla="*/ 30 w 55"/>
              <a:gd name="T5" fmla="*/ 0 h 59"/>
              <a:gd name="T6" fmla="*/ 54 w 55"/>
              <a:gd name="T7" fmla="*/ 2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65" name="Freeform 57">
            <a:extLst>
              <a:ext uri="{FF2B5EF4-FFF2-40B4-BE49-F238E27FC236}">
                <a16:creationId xmlns:a16="http://schemas.microsoft.com/office/drawing/2014/main" id="{84E3EF51-B779-6A30-329A-040434613CB1}"/>
              </a:ext>
            </a:extLst>
          </p:cNvPr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>
              <a:gd name="T0" fmla="*/ 0 w 283"/>
              <a:gd name="T1" fmla="*/ 0 h 319"/>
              <a:gd name="T2" fmla="*/ 282 w 283"/>
              <a:gd name="T3" fmla="*/ 318 h 319"/>
              <a:gd name="T4" fmla="*/ 0 w 283"/>
              <a:gd name="T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66" name="Freeform 58">
            <a:extLst>
              <a:ext uri="{FF2B5EF4-FFF2-40B4-BE49-F238E27FC236}">
                <a16:creationId xmlns:a16="http://schemas.microsoft.com/office/drawing/2014/main" id="{91C8542E-36F7-B6A9-8D3E-D8E091FDDF5B}"/>
              </a:ext>
            </a:extLst>
          </p:cNvPr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>
              <a:gd name="T0" fmla="*/ 24 w 56"/>
              <a:gd name="T1" fmla="*/ 0 h 58"/>
              <a:gd name="T2" fmla="*/ 55 w 56"/>
              <a:gd name="T3" fmla="*/ 57 h 58"/>
              <a:gd name="T4" fmla="*/ 0 w 56"/>
              <a:gd name="T5" fmla="*/ 21 h 58"/>
              <a:gd name="T6" fmla="*/ 24 w 56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67" name="Freeform 59">
            <a:extLst>
              <a:ext uri="{FF2B5EF4-FFF2-40B4-BE49-F238E27FC236}">
                <a16:creationId xmlns:a16="http://schemas.microsoft.com/office/drawing/2014/main" id="{83C9ECCC-2E0B-30EA-4691-73C46A139F89}"/>
              </a:ext>
            </a:extLst>
          </p:cNvPr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>
              <a:gd name="T0" fmla="*/ 0 w 838"/>
              <a:gd name="T1" fmla="*/ 0 h 326"/>
              <a:gd name="T2" fmla="*/ 837 w 838"/>
              <a:gd name="T3" fmla="*/ 325 h 326"/>
              <a:gd name="T4" fmla="*/ 0 w 838"/>
              <a:gd name="T5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68" name="Freeform 60">
            <a:extLst>
              <a:ext uri="{FF2B5EF4-FFF2-40B4-BE49-F238E27FC236}">
                <a16:creationId xmlns:a16="http://schemas.microsoft.com/office/drawing/2014/main" id="{DB6E558C-4C0F-ABE0-97E0-91AC9DE142C8}"/>
              </a:ext>
            </a:extLst>
          </p:cNvPr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>
              <a:gd name="T0" fmla="*/ 11 w 66"/>
              <a:gd name="T1" fmla="*/ 0 h 39"/>
              <a:gd name="T2" fmla="*/ 65 w 66"/>
              <a:gd name="T3" fmla="*/ 38 h 39"/>
              <a:gd name="T4" fmla="*/ 0 w 66"/>
              <a:gd name="T5" fmla="*/ 30 h 39"/>
              <a:gd name="T6" fmla="*/ 11 w 66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69" name="Freeform 61">
            <a:extLst>
              <a:ext uri="{FF2B5EF4-FFF2-40B4-BE49-F238E27FC236}">
                <a16:creationId xmlns:a16="http://schemas.microsoft.com/office/drawing/2014/main" id="{3787467B-EB7A-64EF-7421-AF45AA934155}"/>
              </a:ext>
            </a:extLst>
          </p:cNvPr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>
              <a:gd name="T0" fmla="*/ 280 w 281"/>
              <a:gd name="T1" fmla="*/ 0 h 313"/>
              <a:gd name="T2" fmla="*/ 0 w 281"/>
              <a:gd name="T3" fmla="*/ 312 h 313"/>
              <a:gd name="T4" fmla="*/ 280 w 281"/>
              <a:gd name="T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70" name="Freeform 62">
            <a:extLst>
              <a:ext uri="{FF2B5EF4-FFF2-40B4-BE49-F238E27FC236}">
                <a16:creationId xmlns:a16="http://schemas.microsoft.com/office/drawing/2014/main" id="{4846C49F-0F6B-69B1-9902-1734E73BD109}"/>
              </a:ext>
            </a:extLst>
          </p:cNvPr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>
              <a:gd name="T0" fmla="*/ 54 w 55"/>
              <a:gd name="T1" fmla="*/ 21 h 59"/>
              <a:gd name="T2" fmla="*/ 0 w 55"/>
              <a:gd name="T3" fmla="*/ 58 h 59"/>
              <a:gd name="T4" fmla="*/ 30 w 55"/>
              <a:gd name="T5" fmla="*/ 0 h 59"/>
              <a:gd name="T6" fmla="*/ 54 w 55"/>
              <a:gd name="T7" fmla="*/ 2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71" name="Freeform 63">
            <a:extLst>
              <a:ext uri="{FF2B5EF4-FFF2-40B4-BE49-F238E27FC236}">
                <a16:creationId xmlns:a16="http://schemas.microsoft.com/office/drawing/2014/main" id="{E337D881-A6AD-8037-5565-0FE1BEC8759B}"/>
              </a:ext>
            </a:extLst>
          </p:cNvPr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>
              <a:gd name="T0" fmla="*/ 0 w 289"/>
              <a:gd name="T1" fmla="*/ 0 h 300"/>
              <a:gd name="T2" fmla="*/ 288 w 289"/>
              <a:gd name="T3" fmla="*/ 299 h 300"/>
              <a:gd name="T4" fmla="*/ 0 w 289"/>
              <a:gd name="T5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72" name="Freeform 64">
            <a:extLst>
              <a:ext uri="{FF2B5EF4-FFF2-40B4-BE49-F238E27FC236}">
                <a16:creationId xmlns:a16="http://schemas.microsoft.com/office/drawing/2014/main" id="{A3C7C2C4-B114-2D89-1711-27DD1147BC6A}"/>
              </a:ext>
            </a:extLst>
          </p:cNvPr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>
              <a:gd name="T0" fmla="*/ 23 w 57"/>
              <a:gd name="T1" fmla="*/ 0 h 58"/>
              <a:gd name="T2" fmla="*/ 56 w 57"/>
              <a:gd name="T3" fmla="*/ 57 h 58"/>
              <a:gd name="T4" fmla="*/ 0 w 57"/>
              <a:gd name="T5" fmla="*/ 22 h 58"/>
              <a:gd name="T6" fmla="*/ 23 w 57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73" name="Freeform 65">
            <a:extLst>
              <a:ext uri="{FF2B5EF4-FFF2-40B4-BE49-F238E27FC236}">
                <a16:creationId xmlns:a16="http://schemas.microsoft.com/office/drawing/2014/main" id="{8CD2E7CC-B3CF-6C7C-8FFD-58021D479275}"/>
              </a:ext>
            </a:extLst>
          </p:cNvPr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>
              <a:gd name="T0" fmla="*/ 0 w 858"/>
              <a:gd name="T1" fmla="*/ 0 h 300"/>
              <a:gd name="T2" fmla="*/ 857 w 858"/>
              <a:gd name="T3" fmla="*/ 299 h 300"/>
              <a:gd name="T4" fmla="*/ 0 w 858"/>
              <a:gd name="T5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74" name="Freeform 66">
            <a:extLst>
              <a:ext uri="{FF2B5EF4-FFF2-40B4-BE49-F238E27FC236}">
                <a16:creationId xmlns:a16="http://schemas.microsoft.com/office/drawing/2014/main" id="{D627C597-9958-1369-67C7-594930368791}"/>
              </a:ext>
            </a:extLst>
          </p:cNvPr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>
              <a:gd name="T0" fmla="*/ 11 w 67"/>
              <a:gd name="T1" fmla="*/ 0 h 37"/>
              <a:gd name="T2" fmla="*/ 66 w 67"/>
              <a:gd name="T3" fmla="*/ 36 h 37"/>
              <a:gd name="T4" fmla="*/ 0 w 67"/>
              <a:gd name="T5" fmla="*/ 31 h 37"/>
              <a:gd name="T6" fmla="*/ 11 w 67"/>
              <a:gd name="T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75" name="Freeform 67">
            <a:extLst>
              <a:ext uri="{FF2B5EF4-FFF2-40B4-BE49-F238E27FC236}">
                <a16:creationId xmlns:a16="http://schemas.microsoft.com/office/drawing/2014/main" id="{F513DA8D-A9B0-DB48-B0CD-81570C7E61F3}"/>
              </a:ext>
            </a:extLst>
          </p:cNvPr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>
              <a:gd name="T0" fmla="*/ 741 w 742"/>
              <a:gd name="T1" fmla="*/ 0 h 250"/>
              <a:gd name="T2" fmla="*/ 0 w 742"/>
              <a:gd name="T3" fmla="*/ 249 h 250"/>
              <a:gd name="T4" fmla="*/ 741 w 742"/>
              <a:gd name="T5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76" name="Freeform 68">
            <a:extLst>
              <a:ext uri="{FF2B5EF4-FFF2-40B4-BE49-F238E27FC236}">
                <a16:creationId xmlns:a16="http://schemas.microsoft.com/office/drawing/2014/main" id="{3C752D18-C6BF-CA37-52F2-4EEAA61D3477}"/>
              </a:ext>
            </a:extLst>
          </p:cNvPr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>
              <a:gd name="T0" fmla="*/ 66 w 67"/>
              <a:gd name="T1" fmla="*/ 31 h 37"/>
              <a:gd name="T2" fmla="*/ 0 w 67"/>
              <a:gd name="T3" fmla="*/ 36 h 37"/>
              <a:gd name="T4" fmla="*/ 56 w 67"/>
              <a:gd name="T5" fmla="*/ 0 h 37"/>
              <a:gd name="T6" fmla="*/ 66 w 67"/>
              <a:gd name="T7" fmla="*/ 3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77" name="Freeform 69">
            <a:extLst>
              <a:ext uri="{FF2B5EF4-FFF2-40B4-BE49-F238E27FC236}">
                <a16:creationId xmlns:a16="http://schemas.microsoft.com/office/drawing/2014/main" id="{15416DAE-A366-6341-B25F-CE0B1F68829E}"/>
              </a:ext>
            </a:extLst>
          </p:cNvPr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>
              <a:gd name="T0" fmla="*/ 0 w 1255"/>
              <a:gd name="T1" fmla="*/ 0 h 244"/>
              <a:gd name="T2" fmla="*/ 1254 w 1255"/>
              <a:gd name="T3" fmla="*/ 243 h 244"/>
              <a:gd name="T4" fmla="*/ 0 w 1255"/>
              <a:gd name="T5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78" name="Freeform 70">
            <a:extLst>
              <a:ext uri="{FF2B5EF4-FFF2-40B4-BE49-F238E27FC236}">
                <a16:creationId xmlns:a16="http://schemas.microsoft.com/office/drawing/2014/main" id="{CB3E9BCA-790C-E681-A3FE-2E5D2DFBF131}"/>
              </a:ext>
            </a:extLst>
          </p:cNvPr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>
              <a:gd name="T0" fmla="*/ 6 w 67"/>
              <a:gd name="T1" fmla="*/ 0 h 32"/>
              <a:gd name="T2" fmla="*/ 66 w 67"/>
              <a:gd name="T3" fmla="*/ 28 h 32"/>
              <a:gd name="T4" fmla="*/ 0 w 67"/>
              <a:gd name="T5" fmla="*/ 31 h 32"/>
              <a:gd name="T6" fmla="*/ 6 w 67"/>
              <a:gd name="T7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79" name="Freeform 71">
            <a:extLst>
              <a:ext uri="{FF2B5EF4-FFF2-40B4-BE49-F238E27FC236}">
                <a16:creationId xmlns:a16="http://schemas.microsoft.com/office/drawing/2014/main" id="{B009E0F6-20DB-519A-D4D5-41E5D4F6C5B3}"/>
              </a:ext>
            </a:extLst>
          </p:cNvPr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80" name="Freeform 72">
            <a:extLst>
              <a:ext uri="{FF2B5EF4-FFF2-40B4-BE49-F238E27FC236}">
                <a16:creationId xmlns:a16="http://schemas.microsoft.com/office/drawing/2014/main" id="{080ECC70-7ED5-1C0C-4E95-AAD74D41D2EB}"/>
              </a:ext>
            </a:extLst>
          </p:cNvPr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81" name="Freeform 73">
            <a:extLst>
              <a:ext uri="{FF2B5EF4-FFF2-40B4-BE49-F238E27FC236}">
                <a16:creationId xmlns:a16="http://schemas.microsoft.com/office/drawing/2014/main" id="{D3AFA11D-375A-35E3-EB5A-50962F04F3A8}"/>
              </a:ext>
            </a:extLst>
          </p:cNvPr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82" name="Freeform 74">
            <a:extLst>
              <a:ext uri="{FF2B5EF4-FFF2-40B4-BE49-F238E27FC236}">
                <a16:creationId xmlns:a16="http://schemas.microsoft.com/office/drawing/2014/main" id="{12FF2219-58A0-9E7A-B9A8-F8810B01C1A7}"/>
              </a:ext>
            </a:extLst>
          </p:cNvPr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083" name="Rectangle 75">
            <a:extLst>
              <a:ext uri="{FF2B5EF4-FFF2-40B4-BE49-F238E27FC236}">
                <a16:creationId xmlns:a16="http://schemas.microsoft.com/office/drawing/2014/main" id="{7682CAB7-25B6-998A-B31B-8D744385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1800225"/>
            <a:ext cx="5857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555084" name="Rectangle 76">
            <a:extLst>
              <a:ext uri="{FF2B5EF4-FFF2-40B4-BE49-F238E27FC236}">
                <a16:creationId xmlns:a16="http://schemas.microsoft.com/office/drawing/2014/main" id="{B5C94F33-6867-CA1C-B8BD-BC306CBF1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555085" name="Rectangle 77">
            <a:extLst>
              <a:ext uri="{FF2B5EF4-FFF2-40B4-BE49-F238E27FC236}">
                <a16:creationId xmlns:a16="http://schemas.microsoft.com/office/drawing/2014/main" id="{7C6C4ABF-E2CB-3CFF-285A-8C954D2FA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FF33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555086" name="Rectangle 78">
            <a:extLst>
              <a:ext uri="{FF2B5EF4-FFF2-40B4-BE49-F238E27FC236}">
                <a16:creationId xmlns:a16="http://schemas.microsoft.com/office/drawing/2014/main" id="{6C23967D-6D08-C911-D99D-A76154C54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555087" name="Rectangle 79">
            <a:extLst>
              <a:ext uri="{FF2B5EF4-FFF2-40B4-BE49-F238E27FC236}">
                <a16:creationId xmlns:a16="http://schemas.microsoft.com/office/drawing/2014/main" id="{CE537ADA-5A87-EAD9-98A3-E2FF45303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555088" name="Rectangle 80">
            <a:extLst>
              <a:ext uri="{FF2B5EF4-FFF2-40B4-BE49-F238E27FC236}">
                <a16:creationId xmlns:a16="http://schemas.microsoft.com/office/drawing/2014/main" id="{8F1B500C-D717-52ED-B9FF-399A7B87F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555089" name="Rectangle 81">
            <a:extLst>
              <a:ext uri="{FF2B5EF4-FFF2-40B4-BE49-F238E27FC236}">
                <a16:creationId xmlns:a16="http://schemas.microsoft.com/office/drawing/2014/main" id="{ED185D9E-AA81-DE2C-2DD1-F8DB2F956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FF33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555090" name="Rectangle 82">
            <a:extLst>
              <a:ext uri="{FF2B5EF4-FFF2-40B4-BE49-F238E27FC236}">
                <a16:creationId xmlns:a16="http://schemas.microsoft.com/office/drawing/2014/main" id="{A10884AB-AB42-AFF6-7653-9776502C3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FF33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555091" name="Rectangle 83">
            <a:extLst>
              <a:ext uri="{FF2B5EF4-FFF2-40B4-BE49-F238E27FC236}">
                <a16:creationId xmlns:a16="http://schemas.microsoft.com/office/drawing/2014/main" id="{750B472F-90FB-A51F-75F4-25853B50B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555092" name="Rectangle 84">
            <a:extLst>
              <a:ext uri="{FF2B5EF4-FFF2-40B4-BE49-F238E27FC236}">
                <a16:creationId xmlns:a16="http://schemas.microsoft.com/office/drawing/2014/main" id="{BFFB52CD-B745-E806-7697-27593B57B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555093" name="Rectangle 85">
            <a:extLst>
              <a:ext uri="{FF2B5EF4-FFF2-40B4-BE49-F238E27FC236}">
                <a16:creationId xmlns:a16="http://schemas.microsoft.com/office/drawing/2014/main" id="{BEACFB97-C937-7B77-186A-ED3F717E7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555094" name="Rectangle 86">
            <a:extLst>
              <a:ext uri="{FF2B5EF4-FFF2-40B4-BE49-F238E27FC236}">
                <a16:creationId xmlns:a16="http://schemas.microsoft.com/office/drawing/2014/main" id="{8A807FB2-42A4-19E5-7BCB-4DEBE2793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555095" name="Rectangle 87">
            <a:extLst>
              <a:ext uri="{FF2B5EF4-FFF2-40B4-BE49-F238E27FC236}">
                <a16:creationId xmlns:a16="http://schemas.microsoft.com/office/drawing/2014/main" id="{1D0DF863-938D-2BB3-7424-F704FBC28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555096" name="Rectangle 88">
            <a:extLst>
              <a:ext uri="{FF2B5EF4-FFF2-40B4-BE49-F238E27FC236}">
                <a16:creationId xmlns:a16="http://schemas.microsoft.com/office/drawing/2014/main" id="{552A3601-8CED-5623-B2E5-A8F0012A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555097" name="Rectangle 89">
            <a:extLst>
              <a:ext uri="{FF2B5EF4-FFF2-40B4-BE49-F238E27FC236}">
                <a16:creationId xmlns:a16="http://schemas.microsoft.com/office/drawing/2014/main" id="{7A2BE34D-915A-4652-7333-38DF70C55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555098" name="Rectangle 90">
            <a:extLst>
              <a:ext uri="{FF2B5EF4-FFF2-40B4-BE49-F238E27FC236}">
                <a16:creationId xmlns:a16="http://schemas.microsoft.com/office/drawing/2014/main" id="{85E6BBCE-3639-557E-C93A-6643F921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555099" name="Rectangle 91">
            <a:extLst>
              <a:ext uri="{FF2B5EF4-FFF2-40B4-BE49-F238E27FC236}">
                <a16:creationId xmlns:a16="http://schemas.microsoft.com/office/drawing/2014/main" id="{638E6809-9C3C-D3E2-E992-0FAA5B37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55100" name="Rectangle 92">
            <a:extLst>
              <a:ext uri="{FF2B5EF4-FFF2-40B4-BE49-F238E27FC236}">
                <a16:creationId xmlns:a16="http://schemas.microsoft.com/office/drawing/2014/main" id="{19B4F21B-4658-2DA1-47F3-11524DF95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55101" name="Rectangle 93">
            <a:extLst>
              <a:ext uri="{FF2B5EF4-FFF2-40B4-BE49-F238E27FC236}">
                <a16:creationId xmlns:a16="http://schemas.microsoft.com/office/drawing/2014/main" id="{4ABE6FC4-6644-228E-BFF4-43E5C11A1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555102" name="Rectangle 94">
            <a:extLst>
              <a:ext uri="{FF2B5EF4-FFF2-40B4-BE49-F238E27FC236}">
                <a16:creationId xmlns:a16="http://schemas.microsoft.com/office/drawing/2014/main" id="{EC56940A-953D-C429-5356-59228937E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555103" name="Rectangle 95">
            <a:extLst>
              <a:ext uri="{FF2B5EF4-FFF2-40B4-BE49-F238E27FC236}">
                <a16:creationId xmlns:a16="http://schemas.microsoft.com/office/drawing/2014/main" id="{250493DA-722A-0209-7829-C8AA89A0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555104" name="Line 96">
            <a:extLst>
              <a:ext uri="{FF2B5EF4-FFF2-40B4-BE49-F238E27FC236}">
                <a16:creationId xmlns:a16="http://schemas.microsoft.com/office/drawing/2014/main" id="{5FC0E671-CAB9-AF61-E107-E3FDC6D89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6764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105" name="Arc 97">
            <a:extLst>
              <a:ext uri="{FF2B5EF4-FFF2-40B4-BE49-F238E27FC236}">
                <a16:creationId xmlns:a16="http://schemas.microsoft.com/office/drawing/2014/main" id="{DBCB005B-E0A7-3BEC-6651-17DA57721E87}"/>
              </a:ext>
            </a:extLst>
          </p:cNvPr>
          <p:cNvSpPr>
            <a:spLocks/>
          </p:cNvSpPr>
          <p:nvPr/>
        </p:nvSpPr>
        <p:spPr bwMode="auto">
          <a:xfrm rot="13440000">
            <a:off x="70104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106" name="Arc 98">
            <a:extLst>
              <a:ext uri="{FF2B5EF4-FFF2-40B4-BE49-F238E27FC236}">
                <a16:creationId xmlns:a16="http://schemas.microsoft.com/office/drawing/2014/main" id="{4C52F5C3-81C4-1BD4-DDA0-9B0D807BCE10}"/>
              </a:ext>
            </a:extLst>
          </p:cNvPr>
          <p:cNvSpPr>
            <a:spLocks/>
          </p:cNvSpPr>
          <p:nvPr/>
        </p:nvSpPr>
        <p:spPr bwMode="auto">
          <a:xfrm rot="13440000">
            <a:off x="14478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107" name="Arc 99">
            <a:extLst>
              <a:ext uri="{FF2B5EF4-FFF2-40B4-BE49-F238E27FC236}">
                <a16:creationId xmlns:a16="http://schemas.microsoft.com/office/drawing/2014/main" id="{45C3F759-8A3B-F129-6048-2EFB4E43F3B1}"/>
              </a:ext>
            </a:extLst>
          </p:cNvPr>
          <p:cNvSpPr>
            <a:spLocks/>
          </p:cNvSpPr>
          <p:nvPr/>
        </p:nvSpPr>
        <p:spPr bwMode="auto">
          <a:xfrm rot="13440000">
            <a:off x="28194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108" name="Arc 100">
            <a:extLst>
              <a:ext uri="{FF2B5EF4-FFF2-40B4-BE49-F238E27FC236}">
                <a16:creationId xmlns:a16="http://schemas.microsoft.com/office/drawing/2014/main" id="{A2519FA0-7C7C-F5B2-09EC-73C63A05E7E7}"/>
              </a:ext>
            </a:extLst>
          </p:cNvPr>
          <p:cNvSpPr>
            <a:spLocks/>
          </p:cNvSpPr>
          <p:nvPr/>
        </p:nvSpPr>
        <p:spPr bwMode="auto">
          <a:xfrm rot="13440000">
            <a:off x="42672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109" name="Arc 101">
            <a:extLst>
              <a:ext uri="{FF2B5EF4-FFF2-40B4-BE49-F238E27FC236}">
                <a16:creationId xmlns:a16="http://schemas.microsoft.com/office/drawing/2014/main" id="{A3256841-6A60-C211-B3CB-C64B5AF60483}"/>
              </a:ext>
            </a:extLst>
          </p:cNvPr>
          <p:cNvSpPr>
            <a:spLocks/>
          </p:cNvSpPr>
          <p:nvPr/>
        </p:nvSpPr>
        <p:spPr bwMode="auto">
          <a:xfrm rot="13440000">
            <a:off x="56388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5110" name="Line 102">
            <a:extLst>
              <a:ext uri="{FF2B5EF4-FFF2-40B4-BE49-F238E27FC236}">
                <a16:creationId xmlns:a16="http://schemas.microsoft.com/office/drawing/2014/main" id="{74A58659-79D4-AA19-3D3C-904112F3B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4557713"/>
            <a:ext cx="15875" cy="2984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55111" name="Group 103">
            <a:extLst>
              <a:ext uri="{FF2B5EF4-FFF2-40B4-BE49-F238E27FC236}">
                <a16:creationId xmlns:a16="http://schemas.microsoft.com/office/drawing/2014/main" id="{5E4DB982-0E62-4ED8-34CA-F59F03060E8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211638"/>
            <a:ext cx="1395413" cy="644525"/>
            <a:chOff x="2784" y="2653"/>
            <a:chExt cx="879" cy="406"/>
          </a:xfrm>
        </p:grpSpPr>
        <p:sp>
          <p:nvSpPr>
            <p:cNvPr id="555112" name="AutoShape 104">
              <a:extLst>
                <a:ext uri="{FF2B5EF4-FFF2-40B4-BE49-F238E27FC236}">
                  <a16:creationId xmlns:a16="http://schemas.microsoft.com/office/drawing/2014/main" id="{7CD02024-01C8-12FE-735F-36175FEF3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2653"/>
              <a:ext cx="123" cy="142"/>
            </a:xfrm>
            <a:prstGeom prst="downArrow">
              <a:avLst>
                <a:gd name="adj1" fmla="val 50000"/>
                <a:gd name="adj2" fmla="val 2886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5113" name="Group 105">
              <a:extLst>
                <a:ext uri="{FF2B5EF4-FFF2-40B4-BE49-F238E27FC236}">
                  <a16:creationId xmlns:a16="http://schemas.microsoft.com/office/drawing/2014/main" id="{CEC0D279-2409-FE34-93CA-183B3F099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66"/>
              <a:ext cx="879" cy="193"/>
              <a:chOff x="2784" y="2866"/>
              <a:chExt cx="879" cy="193"/>
            </a:xfrm>
          </p:grpSpPr>
          <p:sp>
            <p:nvSpPr>
              <p:cNvPr id="555114" name="Rectangle 106">
                <a:extLst>
                  <a:ext uri="{FF2B5EF4-FFF2-40B4-BE49-F238E27FC236}">
                    <a16:creationId xmlns:a16="http://schemas.microsoft.com/office/drawing/2014/main" id="{20A0BA39-7682-154A-8562-6A2985BC5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871"/>
                <a:ext cx="811" cy="1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5115" name="Line 107">
                <a:extLst>
                  <a:ext uri="{FF2B5EF4-FFF2-40B4-BE49-F238E27FC236}">
                    <a16:creationId xmlns:a16="http://schemas.microsoft.com/office/drawing/2014/main" id="{A892BBDE-2485-8489-EAE9-275D7C877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2871"/>
                <a:ext cx="0" cy="1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5116" name="Line 108">
                <a:extLst>
                  <a:ext uri="{FF2B5EF4-FFF2-40B4-BE49-F238E27FC236}">
                    <a16:creationId xmlns:a16="http://schemas.microsoft.com/office/drawing/2014/main" id="{7AA37117-ADB4-9D33-291B-19331D8FA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2871"/>
                <a:ext cx="0" cy="1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5117" name="Text Box 109">
                <a:extLst>
                  <a:ext uri="{FF2B5EF4-FFF2-40B4-BE49-F238E27FC236}">
                    <a16:creationId xmlns:a16="http://schemas.microsoft.com/office/drawing/2014/main" id="{5A763DDD-CE9B-DD1F-8044-265882A43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86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zh-TW" altLang="en-US" sz="140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200" b="1">
                    <a:latin typeface="Arial" panose="020B0604020202020204" pitchFamily="34" charset="0"/>
                  </a:rPr>
                  <a:t>22*</a:t>
                </a:r>
                <a:endParaRPr kumimoji="0" lang="en-US" altLang="zh-TW" sz="14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55118" name="Group 110">
            <a:extLst>
              <a:ext uri="{FF2B5EF4-FFF2-40B4-BE49-F238E27FC236}">
                <a16:creationId xmlns:a16="http://schemas.microsoft.com/office/drawing/2014/main" id="{D7296382-96DE-9090-DEBF-9B324F75C719}"/>
              </a:ext>
            </a:extLst>
          </p:cNvPr>
          <p:cNvGrpSpPr>
            <a:grpSpLocks/>
          </p:cNvGrpSpPr>
          <p:nvPr/>
        </p:nvGrpSpPr>
        <p:grpSpPr bwMode="auto">
          <a:xfrm>
            <a:off x="6067425" y="4241800"/>
            <a:ext cx="1322388" cy="1519238"/>
            <a:chOff x="3822" y="2672"/>
            <a:chExt cx="833" cy="957"/>
          </a:xfrm>
        </p:grpSpPr>
        <p:sp>
          <p:nvSpPr>
            <p:cNvPr id="555119" name="AutoShape 111">
              <a:extLst>
                <a:ext uri="{FF2B5EF4-FFF2-40B4-BE49-F238E27FC236}">
                  <a16:creationId xmlns:a16="http://schemas.microsoft.com/office/drawing/2014/main" id="{5C38EC89-488D-F945-810F-E3ECB8A25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" y="2672"/>
              <a:ext cx="104" cy="671"/>
            </a:xfrm>
            <a:prstGeom prst="downArrow">
              <a:avLst>
                <a:gd name="adj1" fmla="val 50000"/>
                <a:gd name="adj2" fmla="val 16129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5120" name="Group 112">
              <a:extLst>
                <a:ext uri="{FF2B5EF4-FFF2-40B4-BE49-F238E27FC236}">
                  <a16:creationId xmlns:a16="http://schemas.microsoft.com/office/drawing/2014/main" id="{55D127DD-174D-104D-DB57-69D22D696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2" y="3437"/>
              <a:ext cx="833" cy="192"/>
              <a:chOff x="3822" y="3437"/>
              <a:chExt cx="833" cy="192"/>
            </a:xfrm>
          </p:grpSpPr>
          <p:grpSp>
            <p:nvGrpSpPr>
              <p:cNvPr id="555121" name="Group 113">
                <a:extLst>
                  <a:ext uri="{FF2B5EF4-FFF2-40B4-BE49-F238E27FC236}">
                    <a16:creationId xmlns:a16="http://schemas.microsoft.com/office/drawing/2014/main" id="{FAB06E4B-A600-6DE1-7E74-8502D29035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1" y="3437"/>
                <a:ext cx="784" cy="189"/>
                <a:chOff x="3871" y="3437"/>
                <a:chExt cx="784" cy="189"/>
              </a:xfrm>
            </p:grpSpPr>
            <p:sp>
              <p:nvSpPr>
                <p:cNvPr id="555122" name="Rectangle 114">
                  <a:extLst>
                    <a:ext uri="{FF2B5EF4-FFF2-40B4-BE49-F238E27FC236}">
                      <a16:creationId xmlns:a16="http://schemas.microsoft.com/office/drawing/2014/main" id="{A4A25E7B-776E-5D35-CE1D-452408F4EB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1" y="3437"/>
                  <a:ext cx="784" cy="18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kumimoji="0" lang="zh-TW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5123" name="Line 115">
                  <a:extLst>
                    <a:ext uri="{FF2B5EF4-FFF2-40B4-BE49-F238E27FC236}">
                      <a16:creationId xmlns:a16="http://schemas.microsoft.com/office/drawing/2014/main" id="{6C20AAB8-ED14-1E5E-E58B-BF90CDD89C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9" y="3437"/>
                  <a:ext cx="0" cy="1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5124" name="Line 116">
                  <a:extLst>
                    <a:ext uri="{FF2B5EF4-FFF2-40B4-BE49-F238E27FC236}">
                      <a16:creationId xmlns:a16="http://schemas.microsoft.com/office/drawing/2014/main" id="{472B2B7E-A01E-540F-18B5-A4DCBFC0DC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57" y="3437"/>
                  <a:ext cx="9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5125" name="Line 117">
                  <a:extLst>
                    <a:ext uri="{FF2B5EF4-FFF2-40B4-BE49-F238E27FC236}">
                      <a16:creationId xmlns:a16="http://schemas.microsoft.com/office/drawing/2014/main" id="{999BB929-08DC-B1D1-2A45-8C21FD92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51" y="3437"/>
                  <a:ext cx="0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55126" name="Text Box 118">
                <a:extLst>
                  <a:ext uri="{FF2B5EF4-FFF2-40B4-BE49-F238E27FC236}">
                    <a16:creationId xmlns:a16="http://schemas.microsoft.com/office/drawing/2014/main" id="{A53EDAC9-1D9F-592A-AA0E-1CFF54275F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3437"/>
                <a:ext cx="4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zh-TW" altLang="en-US" sz="140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200">
                    <a:latin typeface="Arial" panose="020B0604020202020204" pitchFamily="34" charset="0"/>
                  </a:rPr>
                  <a:t>27* 29*</a:t>
                </a:r>
                <a:endParaRPr kumimoji="0" lang="en-US" altLang="zh-TW" sz="14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55127" name="Line 119">
            <a:extLst>
              <a:ext uri="{FF2B5EF4-FFF2-40B4-BE49-F238E27FC236}">
                <a16:creationId xmlns:a16="http://schemas.microsoft.com/office/drawing/2014/main" id="{3CB3CBCE-92B6-AF55-86BB-A46B9D9595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1950" y="3222625"/>
            <a:ext cx="149225" cy="2173288"/>
          </a:xfrm>
          <a:prstGeom prst="line">
            <a:avLst/>
          </a:pr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5128" name="Line 120">
            <a:extLst>
              <a:ext uri="{FF2B5EF4-FFF2-40B4-BE49-F238E27FC236}">
                <a16:creationId xmlns:a16="http://schemas.microsoft.com/office/drawing/2014/main" id="{65EDF609-5355-F9D9-B22B-509DC7135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6475" y="3222625"/>
            <a:ext cx="314325" cy="2159000"/>
          </a:xfrm>
          <a:prstGeom prst="line">
            <a:avLst/>
          </a:pr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55129" name="Group 121">
            <a:extLst>
              <a:ext uri="{FF2B5EF4-FFF2-40B4-BE49-F238E27FC236}">
                <a16:creationId xmlns:a16="http://schemas.microsoft.com/office/drawing/2014/main" id="{8D8E42D3-64B5-53C3-C2D9-FAC1FA5CB766}"/>
              </a:ext>
            </a:extLst>
          </p:cNvPr>
          <p:cNvGrpSpPr>
            <a:grpSpLocks/>
          </p:cNvGrpSpPr>
          <p:nvPr/>
        </p:nvGrpSpPr>
        <p:grpSpPr bwMode="auto">
          <a:xfrm>
            <a:off x="4437063" y="5024438"/>
            <a:ext cx="1381125" cy="779462"/>
            <a:chOff x="2795" y="3165"/>
            <a:chExt cx="870" cy="491"/>
          </a:xfrm>
        </p:grpSpPr>
        <p:sp>
          <p:nvSpPr>
            <p:cNvPr id="555130" name="AutoShape 122">
              <a:extLst>
                <a:ext uri="{FF2B5EF4-FFF2-40B4-BE49-F238E27FC236}">
                  <a16:creationId xmlns:a16="http://schemas.microsoft.com/office/drawing/2014/main" id="{B679370D-8999-A25E-B221-72D908C7A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3165"/>
              <a:ext cx="123" cy="142"/>
            </a:xfrm>
            <a:prstGeom prst="downArrow">
              <a:avLst>
                <a:gd name="adj1" fmla="val 50000"/>
                <a:gd name="adj2" fmla="val 2886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5131" name="Group 123">
              <a:extLst>
                <a:ext uri="{FF2B5EF4-FFF2-40B4-BE49-F238E27FC236}">
                  <a16:creationId xmlns:a16="http://schemas.microsoft.com/office/drawing/2014/main" id="{4A41472A-F026-B662-A46B-0A2B8EA90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" y="3444"/>
              <a:ext cx="870" cy="212"/>
              <a:chOff x="2795" y="3444"/>
              <a:chExt cx="870" cy="212"/>
            </a:xfrm>
          </p:grpSpPr>
          <p:sp>
            <p:nvSpPr>
              <p:cNvPr id="555132" name="Text Box 124">
                <a:extLst>
                  <a:ext uri="{FF2B5EF4-FFF2-40B4-BE49-F238E27FC236}">
                    <a16:creationId xmlns:a16="http://schemas.microsoft.com/office/drawing/2014/main" id="{1F3C56F6-18F3-3FA1-6D99-22FA549904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5" y="34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zh-TW" altLang="en-US" sz="140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200" b="1">
                    <a:latin typeface="Arial" panose="020B0604020202020204" pitchFamily="34" charset="0"/>
                  </a:rPr>
                  <a:t>22*   24*</a:t>
                </a:r>
                <a:endParaRPr kumimoji="0" lang="en-US" altLang="zh-TW" sz="1400">
                  <a:latin typeface="Arial" panose="020B0604020202020204" pitchFamily="34" charset="0"/>
                </a:endParaRPr>
              </a:p>
            </p:txBody>
          </p:sp>
          <p:grpSp>
            <p:nvGrpSpPr>
              <p:cNvPr id="555133" name="Group 125">
                <a:extLst>
                  <a:ext uri="{FF2B5EF4-FFF2-40B4-BE49-F238E27FC236}">
                    <a16:creationId xmlns:a16="http://schemas.microsoft.com/office/drawing/2014/main" id="{4653102C-4C04-7AE9-FF00-D4158C525D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54" y="3460"/>
                <a:ext cx="811" cy="196"/>
                <a:chOff x="2882" y="3459"/>
                <a:chExt cx="811" cy="196"/>
              </a:xfrm>
            </p:grpSpPr>
            <p:sp>
              <p:nvSpPr>
                <p:cNvPr id="555134" name="Rectangle 126">
                  <a:extLst>
                    <a:ext uri="{FF2B5EF4-FFF2-40B4-BE49-F238E27FC236}">
                      <a16:creationId xmlns:a16="http://schemas.microsoft.com/office/drawing/2014/main" id="{7EF1DD9E-7FCD-D1DE-F7C3-C17B180B09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2" y="3459"/>
                  <a:ext cx="811" cy="18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5135" name="Line 127">
                  <a:extLst>
                    <a:ext uri="{FF2B5EF4-FFF2-40B4-BE49-F238E27FC236}">
                      <a16:creationId xmlns:a16="http://schemas.microsoft.com/office/drawing/2014/main" id="{0D80813D-B73A-7464-11DC-C2925EBAC9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8" y="3459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5136" name="Line 128">
                  <a:extLst>
                    <a:ext uri="{FF2B5EF4-FFF2-40B4-BE49-F238E27FC236}">
                      <a16:creationId xmlns:a16="http://schemas.microsoft.com/office/drawing/2014/main" id="{862489F8-928A-3DD4-D127-696B5EC0FB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5" y="3459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5137" name="Line 129">
                  <a:extLst>
                    <a:ext uri="{FF2B5EF4-FFF2-40B4-BE49-F238E27FC236}">
                      <a16:creationId xmlns:a16="http://schemas.microsoft.com/office/drawing/2014/main" id="{B35579CC-6058-6B8B-FF9A-0F1151D9B5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7" y="3466"/>
                  <a:ext cx="0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55138" name="Text Box 130">
            <a:extLst>
              <a:ext uri="{FF2B5EF4-FFF2-40B4-BE49-F238E27FC236}">
                <a16:creationId xmlns:a16="http://schemas.microsoft.com/office/drawing/2014/main" id="{D30F1FBE-F8F7-EF46-95FB-73DD4E8781A8}"/>
              </a:ext>
            </a:extLst>
          </p:cNvPr>
          <p:cNvSpPr txBox="1">
            <a:spLocks noChangeArrowheads="1"/>
          </p:cNvSpPr>
          <p:nvPr/>
        </p:nvSpPr>
        <p:spPr bwMode="auto">
          <a:xfrm rot="-1204625">
            <a:off x="2971800" y="4572000"/>
            <a:ext cx="1458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1400" b="1">
                <a:solidFill>
                  <a:srgbClr val="FF3300"/>
                </a:solidFill>
                <a:latin typeface="Arial" panose="020B0604020202020204" pitchFamily="34" charset="0"/>
              </a:rPr>
              <a:t>Underflow</a:t>
            </a:r>
          </a:p>
        </p:txBody>
      </p:sp>
      <p:sp>
        <p:nvSpPr>
          <p:cNvPr id="555139" name="Text Box 131">
            <a:extLst>
              <a:ext uri="{FF2B5EF4-FFF2-40B4-BE49-F238E27FC236}">
                <a16:creationId xmlns:a16="http://schemas.microsoft.com/office/drawing/2014/main" id="{EED03DEC-5774-71C5-F14C-05A78B042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6102350"/>
            <a:ext cx="363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b="1">
                <a:solidFill>
                  <a:srgbClr val="FF0000"/>
                </a:solidFill>
                <a:latin typeface="Arial" panose="020B0604020202020204" pitchFamily="34" charset="0"/>
              </a:rPr>
              <a:t>Have we still forgot something?</a:t>
            </a:r>
          </a:p>
        </p:txBody>
      </p:sp>
      <p:sp>
        <p:nvSpPr>
          <p:cNvPr id="555140" name="Oval 132">
            <a:extLst>
              <a:ext uri="{FF2B5EF4-FFF2-40B4-BE49-F238E27FC236}">
                <a16:creationId xmlns:a16="http://schemas.microsoft.com/office/drawing/2014/main" id="{F6DA0A22-97ED-A0FB-91E0-E754A9A43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708275"/>
            <a:ext cx="647700" cy="5762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5146" name="Group 138">
            <a:extLst>
              <a:ext uri="{FF2B5EF4-FFF2-40B4-BE49-F238E27FC236}">
                <a16:creationId xmlns:a16="http://schemas.microsoft.com/office/drawing/2014/main" id="{42C7B6BA-21E3-9474-2B49-7FC825696D61}"/>
              </a:ext>
            </a:extLst>
          </p:cNvPr>
          <p:cNvGrpSpPr>
            <a:grpSpLocks/>
          </p:cNvGrpSpPr>
          <p:nvPr/>
        </p:nvGrpSpPr>
        <p:grpSpPr bwMode="auto">
          <a:xfrm>
            <a:off x="6632575" y="2901950"/>
            <a:ext cx="2436813" cy="1057275"/>
            <a:chOff x="4178" y="1828"/>
            <a:chExt cx="1535" cy="666"/>
          </a:xfrm>
        </p:grpSpPr>
        <p:sp>
          <p:nvSpPr>
            <p:cNvPr id="555141" name="Rectangle 133">
              <a:extLst>
                <a:ext uri="{FF2B5EF4-FFF2-40B4-BE49-F238E27FC236}">
                  <a16:creationId xmlns:a16="http://schemas.microsoft.com/office/drawing/2014/main" id="{48B218FD-C59B-60F8-2B48-D2159BF61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1828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555143" name="Freeform 135">
              <a:extLst>
                <a:ext uri="{FF2B5EF4-FFF2-40B4-BE49-F238E27FC236}">
                  <a16:creationId xmlns:a16="http://schemas.microsoft.com/office/drawing/2014/main" id="{F695B697-2BD2-81DA-06E5-A963C425F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" y="1979"/>
              <a:ext cx="1089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5144" name="Freeform 136">
              <a:extLst>
                <a:ext uri="{FF2B5EF4-FFF2-40B4-BE49-F238E27FC236}">
                  <a16:creationId xmlns:a16="http://schemas.microsoft.com/office/drawing/2014/main" id="{745958CA-ACAC-BDA5-F9BA-8C26510B0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2265"/>
              <a:ext cx="8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5145" name="Text Box 137">
              <a:extLst>
                <a:ext uri="{FF2B5EF4-FFF2-40B4-BE49-F238E27FC236}">
                  <a16:creationId xmlns:a16="http://schemas.microsoft.com/office/drawing/2014/main" id="{833BC669-ECB9-214D-96DE-3806957C7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" y="226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</a:rPr>
                <a:t>…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138" grpId="0" autoUpdateAnimBg="0"/>
      <p:bldP spid="55513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9C55312-7BEA-64EB-B4E3-DDDB77C1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0F0BDCB-CC86-24F5-C2C9-3B80BCB8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C392-0AD1-C24A-9944-E471C986DD75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581634" name="Rectangle 2">
            <a:extLst>
              <a:ext uri="{FF2B5EF4-FFF2-40B4-BE49-F238E27FC236}">
                <a16:creationId xmlns:a16="http://schemas.microsoft.com/office/drawing/2014/main" id="{6B1B568B-782B-FC80-1973-58B49EE02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Ex1: Delete 19* and 20*</a:t>
            </a:r>
            <a:endParaRPr lang="en-US" altLang="zh-CN"/>
          </a:p>
        </p:txBody>
      </p:sp>
      <p:sp>
        <p:nvSpPr>
          <p:cNvPr id="581635" name="Rectangle 3">
            <a:extLst>
              <a:ext uri="{FF2B5EF4-FFF2-40B4-BE49-F238E27FC236}">
                <a16:creationId xmlns:a16="http://schemas.microsoft.com/office/drawing/2014/main" id="{F7C907D9-A35A-7F7E-C89B-EE7379118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6" name="Rectangle 4">
            <a:extLst>
              <a:ext uri="{FF2B5EF4-FFF2-40B4-BE49-F238E27FC236}">
                <a16:creationId xmlns:a16="http://schemas.microsoft.com/office/drawing/2014/main" id="{BD05337E-5BAF-EE7F-C44B-92BE211DC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7" name="Freeform 5">
            <a:extLst>
              <a:ext uri="{FF2B5EF4-FFF2-40B4-BE49-F238E27FC236}">
                <a16:creationId xmlns:a16="http://schemas.microsoft.com/office/drawing/2014/main" id="{1358D209-A4EB-B3BD-344B-C3CBE00D311D}"/>
              </a:ext>
            </a:extLst>
          </p:cNvPr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38" name="Freeform 6">
            <a:extLst>
              <a:ext uri="{FF2B5EF4-FFF2-40B4-BE49-F238E27FC236}">
                <a16:creationId xmlns:a16="http://schemas.microsoft.com/office/drawing/2014/main" id="{A160AFB3-4A7E-3B9C-B52F-285694A74D76}"/>
              </a:ext>
            </a:extLst>
          </p:cNvPr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39" name="Freeform 7">
            <a:extLst>
              <a:ext uri="{FF2B5EF4-FFF2-40B4-BE49-F238E27FC236}">
                <a16:creationId xmlns:a16="http://schemas.microsoft.com/office/drawing/2014/main" id="{2B135516-0520-89D3-B2A5-6E973BC12785}"/>
              </a:ext>
            </a:extLst>
          </p:cNvPr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40" name="Freeform 8">
            <a:extLst>
              <a:ext uri="{FF2B5EF4-FFF2-40B4-BE49-F238E27FC236}">
                <a16:creationId xmlns:a16="http://schemas.microsoft.com/office/drawing/2014/main" id="{BA767107-D116-3747-DF9F-F5B65D04BB27}"/>
              </a:ext>
            </a:extLst>
          </p:cNvPr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41" name="Rectangle 9">
            <a:extLst>
              <a:ext uri="{FF2B5EF4-FFF2-40B4-BE49-F238E27FC236}">
                <a16:creationId xmlns:a16="http://schemas.microsoft.com/office/drawing/2014/main" id="{ED073376-121B-EA3F-C7C6-844B4D44C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581642" name="Rectangle 10">
            <a:extLst>
              <a:ext uri="{FF2B5EF4-FFF2-40B4-BE49-F238E27FC236}">
                <a16:creationId xmlns:a16="http://schemas.microsoft.com/office/drawing/2014/main" id="{16E6B39B-DB70-3FA8-5BC0-1F37B4AE3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581643" name="Freeform 11">
            <a:extLst>
              <a:ext uri="{FF2B5EF4-FFF2-40B4-BE49-F238E27FC236}">
                <a16:creationId xmlns:a16="http://schemas.microsoft.com/office/drawing/2014/main" id="{8D089A39-1B95-1A43-2F61-6AB6E8EAC4D6}"/>
              </a:ext>
            </a:extLst>
          </p:cNvPr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>
              <a:gd name="T0" fmla="*/ 0 w 307"/>
              <a:gd name="T1" fmla="*/ 254 h 255"/>
              <a:gd name="T2" fmla="*/ 0 w 307"/>
              <a:gd name="T3" fmla="*/ 0 h 255"/>
              <a:gd name="T4" fmla="*/ 306 w 307"/>
              <a:gd name="T5" fmla="*/ 0 h 255"/>
              <a:gd name="T6" fmla="*/ 306 w 307"/>
              <a:gd name="T7" fmla="*/ 254 h 255"/>
              <a:gd name="T8" fmla="*/ 0 w 307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44" name="Freeform 12">
            <a:extLst>
              <a:ext uri="{FF2B5EF4-FFF2-40B4-BE49-F238E27FC236}">
                <a16:creationId xmlns:a16="http://schemas.microsoft.com/office/drawing/2014/main" id="{77E80A48-A136-598F-8DD3-5306B87104A9}"/>
              </a:ext>
            </a:extLst>
          </p:cNvPr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45" name="Freeform 13">
            <a:extLst>
              <a:ext uri="{FF2B5EF4-FFF2-40B4-BE49-F238E27FC236}">
                <a16:creationId xmlns:a16="http://schemas.microsoft.com/office/drawing/2014/main" id="{515201DA-53A6-F5EF-AC99-D6B2BB76BF9F}"/>
              </a:ext>
            </a:extLst>
          </p:cNvPr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46" name="Freeform 14">
            <a:extLst>
              <a:ext uri="{FF2B5EF4-FFF2-40B4-BE49-F238E27FC236}">
                <a16:creationId xmlns:a16="http://schemas.microsoft.com/office/drawing/2014/main" id="{8E94B5E3-1739-83CC-8009-96DC0E579599}"/>
              </a:ext>
            </a:extLst>
          </p:cNvPr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47" name="Freeform 15">
            <a:extLst>
              <a:ext uri="{FF2B5EF4-FFF2-40B4-BE49-F238E27FC236}">
                <a16:creationId xmlns:a16="http://schemas.microsoft.com/office/drawing/2014/main" id="{57F394CC-C3FF-1EB5-DF8C-B5CBA2F6DC04}"/>
              </a:ext>
            </a:extLst>
          </p:cNvPr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48" name="Freeform 16">
            <a:extLst>
              <a:ext uri="{FF2B5EF4-FFF2-40B4-BE49-F238E27FC236}">
                <a16:creationId xmlns:a16="http://schemas.microsoft.com/office/drawing/2014/main" id="{C0507807-49EC-302A-A538-42074BD0500C}"/>
              </a:ext>
            </a:extLst>
          </p:cNvPr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49" name="Freeform 17">
            <a:extLst>
              <a:ext uri="{FF2B5EF4-FFF2-40B4-BE49-F238E27FC236}">
                <a16:creationId xmlns:a16="http://schemas.microsoft.com/office/drawing/2014/main" id="{391E55F7-AD74-ED06-82AE-D6754CB446F4}"/>
              </a:ext>
            </a:extLst>
          </p:cNvPr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50" name="Freeform 18">
            <a:extLst>
              <a:ext uri="{FF2B5EF4-FFF2-40B4-BE49-F238E27FC236}">
                <a16:creationId xmlns:a16="http://schemas.microsoft.com/office/drawing/2014/main" id="{8D9699FC-F7B2-A033-39A4-76BB1958302A}"/>
              </a:ext>
            </a:extLst>
          </p:cNvPr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51" name="Freeform 19">
            <a:extLst>
              <a:ext uri="{FF2B5EF4-FFF2-40B4-BE49-F238E27FC236}">
                <a16:creationId xmlns:a16="http://schemas.microsoft.com/office/drawing/2014/main" id="{0AADF835-CF5D-09BD-7A82-D765B88AE01E}"/>
              </a:ext>
            </a:extLst>
          </p:cNvPr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>
              <a:gd name="T0" fmla="*/ 0 w 52"/>
              <a:gd name="T1" fmla="*/ 254 h 255"/>
              <a:gd name="T2" fmla="*/ 0 w 52"/>
              <a:gd name="T3" fmla="*/ 0 h 255"/>
              <a:gd name="T4" fmla="*/ 51 w 52"/>
              <a:gd name="T5" fmla="*/ 0 h 255"/>
              <a:gd name="T6" fmla="*/ 51 w 52"/>
              <a:gd name="T7" fmla="*/ 254 h 255"/>
              <a:gd name="T8" fmla="*/ 0 w 52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52" name="Freeform 20">
            <a:extLst>
              <a:ext uri="{FF2B5EF4-FFF2-40B4-BE49-F238E27FC236}">
                <a16:creationId xmlns:a16="http://schemas.microsoft.com/office/drawing/2014/main" id="{7C87F3A1-6223-8976-6FA7-A2CED1F1D47B}"/>
              </a:ext>
            </a:extLst>
          </p:cNvPr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53" name="Freeform 21">
            <a:extLst>
              <a:ext uri="{FF2B5EF4-FFF2-40B4-BE49-F238E27FC236}">
                <a16:creationId xmlns:a16="http://schemas.microsoft.com/office/drawing/2014/main" id="{F165DBDC-F04E-7225-30CC-874D823818A7}"/>
              </a:ext>
            </a:extLst>
          </p:cNvPr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54" name="Freeform 22">
            <a:extLst>
              <a:ext uri="{FF2B5EF4-FFF2-40B4-BE49-F238E27FC236}">
                <a16:creationId xmlns:a16="http://schemas.microsoft.com/office/drawing/2014/main" id="{C9B5193F-23E6-283E-9AC9-3C728DB7B202}"/>
              </a:ext>
            </a:extLst>
          </p:cNvPr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55" name="Freeform 23">
            <a:extLst>
              <a:ext uri="{FF2B5EF4-FFF2-40B4-BE49-F238E27FC236}">
                <a16:creationId xmlns:a16="http://schemas.microsoft.com/office/drawing/2014/main" id="{E57C28C6-E2AA-DD5F-04A5-57B22E90CD5F}"/>
              </a:ext>
            </a:extLst>
          </p:cNvPr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56" name="Freeform 24">
            <a:extLst>
              <a:ext uri="{FF2B5EF4-FFF2-40B4-BE49-F238E27FC236}">
                <a16:creationId xmlns:a16="http://schemas.microsoft.com/office/drawing/2014/main" id="{256BE8C3-2FA5-714B-099C-74C16B56E07C}"/>
              </a:ext>
            </a:extLst>
          </p:cNvPr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57" name="Freeform 25">
            <a:extLst>
              <a:ext uri="{FF2B5EF4-FFF2-40B4-BE49-F238E27FC236}">
                <a16:creationId xmlns:a16="http://schemas.microsoft.com/office/drawing/2014/main" id="{C25E551B-382C-7AA6-EE03-839C7F9488CD}"/>
              </a:ext>
            </a:extLst>
          </p:cNvPr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58" name="Freeform 26">
            <a:extLst>
              <a:ext uri="{FF2B5EF4-FFF2-40B4-BE49-F238E27FC236}">
                <a16:creationId xmlns:a16="http://schemas.microsoft.com/office/drawing/2014/main" id="{E927CB8E-DC6D-0FF8-C795-DE96A91DAEED}"/>
              </a:ext>
            </a:extLst>
          </p:cNvPr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>
              <a:gd name="T0" fmla="*/ 0 w 204"/>
              <a:gd name="T1" fmla="*/ 204 h 205"/>
              <a:gd name="T2" fmla="*/ 0 w 204"/>
              <a:gd name="T3" fmla="*/ 0 h 205"/>
              <a:gd name="T4" fmla="*/ 203 w 204"/>
              <a:gd name="T5" fmla="*/ 0 h 205"/>
              <a:gd name="T6" fmla="*/ 203 w 204"/>
              <a:gd name="T7" fmla="*/ 204 h 205"/>
              <a:gd name="T8" fmla="*/ 0 w 204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59" name="Freeform 27">
            <a:extLst>
              <a:ext uri="{FF2B5EF4-FFF2-40B4-BE49-F238E27FC236}">
                <a16:creationId xmlns:a16="http://schemas.microsoft.com/office/drawing/2014/main" id="{F7F1657A-9C71-6384-7964-56AD1E8BD13B}"/>
              </a:ext>
            </a:extLst>
          </p:cNvPr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60" name="Freeform 28">
            <a:extLst>
              <a:ext uri="{FF2B5EF4-FFF2-40B4-BE49-F238E27FC236}">
                <a16:creationId xmlns:a16="http://schemas.microsoft.com/office/drawing/2014/main" id="{8C5185C1-32CE-0E0E-F5ED-2CCDCCB6FDF5}"/>
              </a:ext>
            </a:extLst>
          </p:cNvPr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61" name="Freeform 29">
            <a:extLst>
              <a:ext uri="{FF2B5EF4-FFF2-40B4-BE49-F238E27FC236}">
                <a16:creationId xmlns:a16="http://schemas.microsoft.com/office/drawing/2014/main" id="{985703F6-E37F-6060-1CB8-D30A5295246C}"/>
              </a:ext>
            </a:extLst>
          </p:cNvPr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62" name="Freeform 30">
            <a:extLst>
              <a:ext uri="{FF2B5EF4-FFF2-40B4-BE49-F238E27FC236}">
                <a16:creationId xmlns:a16="http://schemas.microsoft.com/office/drawing/2014/main" id="{D7197712-FD11-6633-5002-D231F015400B}"/>
              </a:ext>
            </a:extLst>
          </p:cNvPr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63" name="Freeform 31">
            <a:extLst>
              <a:ext uri="{FF2B5EF4-FFF2-40B4-BE49-F238E27FC236}">
                <a16:creationId xmlns:a16="http://schemas.microsoft.com/office/drawing/2014/main" id="{570E2920-1124-AAEE-A385-1CE04326D481}"/>
              </a:ext>
            </a:extLst>
          </p:cNvPr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64" name="Freeform 32">
            <a:extLst>
              <a:ext uri="{FF2B5EF4-FFF2-40B4-BE49-F238E27FC236}">
                <a16:creationId xmlns:a16="http://schemas.microsoft.com/office/drawing/2014/main" id="{BEA2B842-2BFF-C3BA-66DD-3FE955A9E959}"/>
              </a:ext>
            </a:extLst>
          </p:cNvPr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65" name="Freeform 33">
            <a:extLst>
              <a:ext uri="{FF2B5EF4-FFF2-40B4-BE49-F238E27FC236}">
                <a16:creationId xmlns:a16="http://schemas.microsoft.com/office/drawing/2014/main" id="{ECC80C38-F37C-BDC6-85BA-B9E7F0CF6C0C}"/>
              </a:ext>
            </a:extLst>
          </p:cNvPr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66" name="Freeform 34">
            <a:extLst>
              <a:ext uri="{FF2B5EF4-FFF2-40B4-BE49-F238E27FC236}">
                <a16:creationId xmlns:a16="http://schemas.microsoft.com/office/drawing/2014/main" id="{38FF6770-B405-58E4-C926-3B87D0B86E1A}"/>
              </a:ext>
            </a:extLst>
          </p:cNvPr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67" name="Freeform 35">
            <a:extLst>
              <a:ext uri="{FF2B5EF4-FFF2-40B4-BE49-F238E27FC236}">
                <a16:creationId xmlns:a16="http://schemas.microsoft.com/office/drawing/2014/main" id="{183E8AC3-4765-C49C-B184-B155D45F87D2}"/>
              </a:ext>
            </a:extLst>
          </p:cNvPr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68" name="Freeform 36">
            <a:extLst>
              <a:ext uri="{FF2B5EF4-FFF2-40B4-BE49-F238E27FC236}">
                <a16:creationId xmlns:a16="http://schemas.microsoft.com/office/drawing/2014/main" id="{7E03B7C6-3773-E1DA-7314-AF12ADE4E259}"/>
              </a:ext>
            </a:extLst>
          </p:cNvPr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>
              <a:gd name="T0" fmla="*/ 0 w 307"/>
              <a:gd name="T1" fmla="*/ 254 h 255"/>
              <a:gd name="T2" fmla="*/ 0 w 307"/>
              <a:gd name="T3" fmla="*/ 0 h 255"/>
              <a:gd name="T4" fmla="*/ 306 w 307"/>
              <a:gd name="T5" fmla="*/ 0 h 255"/>
              <a:gd name="T6" fmla="*/ 306 w 307"/>
              <a:gd name="T7" fmla="*/ 254 h 255"/>
              <a:gd name="T8" fmla="*/ 0 w 307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69" name="Freeform 37">
            <a:extLst>
              <a:ext uri="{FF2B5EF4-FFF2-40B4-BE49-F238E27FC236}">
                <a16:creationId xmlns:a16="http://schemas.microsoft.com/office/drawing/2014/main" id="{7CA250BA-A3A1-AB02-B823-A0AE6864B3C1}"/>
              </a:ext>
            </a:extLst>
          </p:cNvPr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70" name="Freeform 38">
            <a:extLst>
              <a:ext uri="{FF2B5EF4-FFF2-40B4-BE49-F238E27FC236}">
                <a16:creationId xmlns:a16="http://schemas.microsoft.com/office/drawing/2014/main" id="{A76456DF-F2ED-48EE-710E-CB98E070B420}"/>
              </a:ext>
            </a:extLst>
          </p:cNvPr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71" name="Freeform 39">
            <a:extLst>
              <a:ext uri="{FF2B5EF4-FFF2-40B4-BE49-F238E27FC236}">
                <a16:creationId xmlns:a16="http://schemas.microsoft.com/office/drawing/2014/main" id="{94F64B4A-B295-88C1-E7D6-FE2A4EB9D74E}"/>
              </a:ext>
            </a:extLst>
          </p:cNvPr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72" name="Freeform 40">
            <a:extLst>
              <a:ext uri="{FF2B5EF4-FFF2-40B4-BE49-F238E27FC236}">
                <a16:creationId xmlns:a16="http://schemas.microsoft.com/office/drawing/2014/main" id="{34D54AB0-70C4-961B-5A2A-6985A076DB73}"/>
              </a:ext>
            </a:extLst>
          </p:cNvPr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73" name="Freeform 41">
            <a:extLst>
              <a:ext uri="{FF2B5EF4-FFF2-40B4-BE49-F238E27FC236}">
                <a16:creationId xmlns:a16="http://schemas.microsoft.com/office/drawing/2014/main" id="{963618A9-C858-186E-9E57-032603A4D698}"/>
              </a:ext>
            </a:extLst>
          </p:cNvPr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74" name="Freeform 42">
            <a:extLst>
              <a:ext uri="{FF2B5EF4-FFF2-40B4-BE49-F238E27FC236}">
                <a16:creationId xmlns:a16="http://schemas.microsoft.com/office/drawing/2014/main" id="{9C238BFA-5480-1675-CF7E-55CA1A8BFE17}"/>
              </a:ext>
            </a:extLst>
          </p:cNvPr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75" name="Freeform 43">
            <a:extLst>
              <a:ext uri="{FF2B5EF4-FFF2-40B4-BE49-F238E27FC236}">
                <a16:creationId xmlns:a16="http://schemas.microsoft.com/office/drawing/2014/main" id="{B25584AE-1C87-55DB-6EED-E58A17738B81}"/>
              </a:ext>
            </a:extLst>
          </p:cNvPr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76" name="Freeform 44">
            <a:extLst>
              <a:ext uri="{FF2B5EF4-FFF2-40B4-BE49-F238E27FC236}">
                <a16:creationId xmlns:a16="http://schemas.microsoft.com/office/drawing/2014/main" id="{F839A337-3CE0-F311-259B-470103F8F0E2}"/>
              </a:ext>
            </a:extLst>
          </p:cNvPr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>
              <a:gd name="T0" fmla="*/ 0 w 52"/>
              <a:gd name="T1" fmla="*/ 254 h 255"/>
              <a:gd name="T2" fmla="*/ 0 w 52"/>
              <a:gd name="T3" fmla="*/ 0 h 255"/>
              <a:gd name="T4" fmla="*/ 51 w 52"/>
              <a:gd name="T5" fmla="*/ 0 h 255"/>
              <a:gd name="T6" fmla="*/ 51 w 52"/>
              <a:gd name="T7" fmla="*/ 254 h 255"/>
              <a:gd name="T8" fmla="*/ 0 w 52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77" name="Freeform 45">
            <a:extLst>
              <a:ext uri="{FF2B5EF4-FFF2-40B4-BE49-F238E27FC236}">
                <a16:creationId xmlns:a16="http://schemas.microsoft.com/office/drawing/2014/main" id="{0DF367B4-EB0A-0398-741B-6D448AB90E77}"/>
              </a:ext>
            </a:extLst>
          </p:cNvPr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78" name="Freeform 46">
            <a:extLst>
              <a:ext uri="{FF2B5EF4-FFF2-40B4-BE49-F238E27FC236}">
                <a16:creationId xmlns:a16="http://schemas.microsoft.com/office/drawing/2014/main" id="{D6B68752-3201-5111-C98D-76A86BF72123}"/>
              </a:ext>
            </a:extLst>
          </p:cNvPr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79" name="Freeform 47">
            <a:extLst>
              <a:ext uri="{FF2B5EF4-FFF2-40B4-BE49-F238E27FC236}">
                <a16:creationId xmlns:a16="http://schemas.microsoft.com/office/drawing/2014/main" id="{19455359-2202-FA0E-86AA-CB951F7E4582}"/>
              </a:ext>
            </a:extLst>
          </p:cNvPr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80" name="Freeform 48">
            <a:extLst>
              <a:ext uri="{FF2B5EF4-FFF2-40B4-BE49-F238E27FC236}">
                <a16:creationId xmlns:a16="http://schemas.microsoft.com/office/drawing/2014/main" id="{8625E308-6FB2-88A3-5480-D09293178D4F}"/>
              </a:ext>
            </a:extLst>
          </p:cNvPr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81" name="Freeform 49">
            <a:extLst>
              <a:ext uri="{FF2B5EF4-FFF2-40B4-BE49-F238E27FC236}">
                <a16:creationId xmlns:a16="http://schemas.microsoft.com/office/drawing/2014/main" id="{2EB55F0E-47B7-D7EF-4F1C-8C1E49588946}"/>
              </a:ext>
            </a:extLst>
          </p:cNvPr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>
              <a:gd name="T0" fmla="*/ 0 w 307"/>
              <a:gd name="T1" fmla="*/ 254 h 255"/>
              <a:gd name="T2" fmla="*/ 0 w 307"/>
              <a:gd name="T3" fmla="*/ 0 h 255"/>
              <a:gd name="T4" fmla="*/ 306 w 307"/>
              <a:gd name="T5" fmla="*/ 0 h 255"/>
              <a:gd name="T6" fmla="*/ 306 w 307"/>
              <a:gd name="T7" fmla="*/ 254 h 255"/>
              <a:gd name="T8" fmla="*/ 0 w 307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82" name="Freeform 50">
            <a:extLst>
              <a:ext uri="{FF2B5EF4-FFF2-40B4-BE49-F238E27FC236}">
                <a16:creationId xmlns:a16="http://schemas.microsoft.com/office/drawing/2014/main" id="{4CBFF6DE-9AB1-38D8-1C6F-CCFB44B28C65}"/>
              </a:ext>
            </a:extLst>
          </p:cNvPr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83" name="Freeform 51">
            <a:extLst>
              <a:ext uri="{FF2B5EF4-FFF2-40B4-BE49-F238E27FC236}">
                <a16:creationId xmlns:a16="http://schemas.microsoft.com/office/drawing/2014/main" id="{176CBDE8-D879-4986-2FCB-A33EAC9DBB31}"/>
              </a:ext>
            </a:extLst>
          </p:cNvPr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84" name="Freeform 52">
            <a:extLst>
              <a:ext uri="{FF2B5EF4-FFF2-40B4-BE49-F238E27FC236}">
                <a16:creationId xmlns:a16="http://schemas.microsoft.com/office/drawing/2014/main" id="{EBFA6F3B-FCC2-0EB0-74FE-46513EBAE353}"/>
              </a:ext>
            </a:extLst>
          </p:cNvPr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85" name="Freeform 53">
            <a:extLst>
              <a:ext uri="{FF2B5EF4-FFF2-40B4-BE49-F238E27FC236}">
                <a16:creationId xmlns:a16="http://schemas.microsoft.com/office/drawing/2014/main" id="{B491FD39-A020-17ED-680D-4353A8FE4A5F}"/>
              </a:ext>
            </a:extLst>
          </p:cNvPr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>
              <a:gd name="T0" fmla="*/ 0 w 53"/>
              <a:gd name="T1" fmla="*/ 254 h 255"/>
              <a:gd name="T2" fmla="*/ 0 w 53"/>
              <a:gd name="T3" fmla="*/ 0 h 255"/>
              <a:gd name="T4" fmla="*/ 52 w 53"/>
              <a:gd name="T5" fmla="*/ 0 h 255"/>
              <a:gd name="T6" fmla="*/ 52 w 53"/>
              <a:gd name="T7" fmla="*/ 254 h 255"/>
              <a:gd name="T8" fmla="*/ 0 w 53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86" name="Freeform 54">
            <a:extLst>
              <a:ext uri="{FF2B5EF4-FFF2-40B4-BE49-F238E27FC236}">
                <a16:creationId xmlns:a16="http://schemas.microsoft.com/office/drawing/2014/main" id="{DEFD863D-F1F0-D4C1-BDBC-92D9C36A7D1C}"/>
              </a:ext>
            </a:extLst>
          </p:cNvPr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>
              <a:gd name="T0" fmla="*/ 280 w 281"/>
              <a:gd name="T1" fmla="*/ 0 h 313"/>
              <a:gd name="T2" fmla="*/ 0 w 281"/>
              <a:gd name="T3" fmla="*/ 312 h 313"/>
              <a:gd name="T4" fmla="*/ 280 w 281"/>
              <a:gd name="T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87" name="Freeform 55">
            <a:extLst>
              <a:ext uri="{FF2B5EF4-FFF2-40B4-BE49-F238E27FC236}">
                <a16:creationId xmlns:a16="http://schemas.microsoft.com/office/drawing/2014/main" id="{9E2B3617-25A3-7193-D962-C8E74CBF9389}"/>
              </a:ext>
            </a:extLst>
          </p:cNvPr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>
              <a:gd name="T0" fmla="*/ 54 w 55"/>
              <a:gd name="T1" fmla="*/ 21 h 59"/>
              <a:gd name="T2" fmla="*/ 0 w 55"/>
              <a:gd name="T3" fmla="*/ 58 h 59"/>
              <a:gd name="T4" fmla="*/ 30 w 55"/>
              <a:gd name="T5" fmla="*/ 0 h 59"/>
              <a:gd name="T6" fmla="*/ 54 w 55"/>
              <a:gd name="T7" fmla="*/ 2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88" name="Freeform 56">
            <a:extLst>
              <a:ext uri="{FF2B5EF4-FFF2-40B4-BE49-F238E27FC236}">
                <a16:creationId xmlns:a16="http://schemas.microsoft.com/office/drawing/2014/main" id="{DB4A0FE1-FF14-D304-CC5A-192ABF5FBAC4}"/>
              </a:ext>
            </a:extLst>
          </p:cNvPr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>
              <a:gd name="T0" fmla="*/ 0 w 283"/>
              <a:gd name="T1" fmla="*/ 0 h 319"/>
              <a:gd name="T2" fmla="*/ 282 w 283"/>
              <a:gd name="T3" fmla="*/ 318 h 319"/>
              <a:gd name="T4" fmla="*/ 0 w 283"/>
              <a:gd name="T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89" name="Freeform 57">
            <a:extLst>
              <a:ext uri="{FF2B5EF4-FFF2-40B4-BE49-F238E27FC236}">
                <a16:creationId xmlns:a16="http://schemas.microsoft.com/office/drawing/2014/main" id="{A3CA0F07-760E-E8FF-4A2D-504AB69ADE55}"/>
              </a:ext>
            </a:extLst>
          </p:cNvPr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>
              <a:gd name="T0" fmla="*/ 24 w 56"/>
              <a:gd name="T1" fmla="*/ 0 h 58"/>
              <a:gd name="T2" fmla="*/ 55 w 56"/>
              <a:gd name="T3" fmla="*/ 57 h 58"/>
              <a:gd name="T4" fmla="*/ 0 w 56"/>
              <a:gd name="T5" fmla="*/ 21 h 58"/>
              <a:gd name="T6" fmla="*/ 24 w 56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90" name="Freeform 58">
            <a:extLst>
              <a:ext uri="{FF2B5EF4-FFF2-40B4-BE49-F238E27FC236}">
                <a16:creationId xmlns:a16="http://schemas.microsoft.com/office/drawing/2014/main" id="{ABB91D0E-1AC3-7940-F723-E2EA46E1F2B5}"/>
              </a:ext>
            </a:extLst>
          </p:cNvPr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>
              <a:gd name="T0" fmla="*/ 0 w 838"/>
              <a:gd name="T1" fmla="*/ 0 h 326"/>
              <a:gd name="T2" fmla="*/ 837 w 838"/>
              <a:gd name="T3" fmla="*/ 325 h 326"/>
              <a:gd name="T4" fmla="*/ 0 w 838"/>
              <a:gd name="T5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91" name="Freeform 59">
            <a:extLst>
              <a:ext uri="{FF2B5EF4-FFF2-40B4-BE49-F238E27FC236}">
                <a16:creationId xmlns:a16="http://schemas.microsoft.com/office/drawing/2014/main" id="{A039D44C-B40C-B136-4D1E-B827D113FEF2}"/>
              </a:ext>
            </a:extLst>
          </p:cNvPr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>
              <a:gd name="T0" fmla="*/ 11 w 66"/>
              <a:gd name="T1" fmla="*/ 0 h 39"/>
              <a:gd name="T2" fmla="*/ 65 w 66"/>
              <a:gd name="T3" fmla="*/ 38 h 39"/>
              <a:gd name="T4" fmla="*/ 0 w 66"/>
              <a:gd name="T5" fmla="*/ 30 h 39"/>
              <a:gd name="T6" fmla="*/ 11 w 66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92" name="Freeform 60">
            <a:extLst>
              <a:ext uri="{FF2B5EF4-FFF2-40B4-BE49-F238E27FC236}">
                <a16:creationId xmlns:a16="http://schemas.microsoft.com/office/drawing/2014/main" id="{5D5B10D6-C9B0-2D2E-6BD8-A7C187543608}"/>
              </a:ext>
            </a:extLst>
          </p:cNvPr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>
              <a:gd name="T0" fmla="*/ 280 w 281"/>
              <a:gd name="T1" fmla="*/ 0 h 313"/>
              <a:gd name="T2" fmla="*/ 0 w 281"/>
              <a:gd name="T3" fmla="*/ 312 h 313"/>
              <a:gd name="T4" fmla="*/ 280 w 281"/>
              <a:gd name="T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93" name="Freeform 61">
            <a:extLst>
              <a:ext uri="{FF2B5EF4-FFF2-40B4-BE49-F238E27FC236}">
                <a16:creationId xmlns:a16="http://schemas.microsoft.com/office/drawing/2014/main" id="{50A56C07-2812-33E1-598D-CCCFC26F31DF}"/>
              </a:ext>
            </a:extLst>
          </p:cNvPr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>
              <a:gd name="T0" fmla="*/ 54 w 55"/>
              <a:gd name="T1" fmla="*/ 21 h 59"/>
              <a:gd name="T2" fmla="*/ 0 w 55"/>
              <a:gd name="T3" fmla="*/ 58 h 59"/>
              <a:gd name="T4" fmla="*/ 30 w 55"/>
              <a:gd name="T5" fmla="*/ 0 h 59"/>
              <a:gd name="T6" fmla="*/ 54 w 55"/>
              <a:gd name="T7" fmla="*/ 2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94" name="Freeform 62">
            <a:extLst>
              <a:ext uri="{FF2B5EF4-FFF2-40B4-BE49-F238E27FC236}">
                <a16:creationId xmlns:a16="http://schemas.microsoft.com/office/drawing/2014/main" id="{5C7C65BD-DACC-51F8-386C-5AF6F784EB65}"/>
              </a:ext>
            </a:extLst>
          </p:cNvPr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>
              <a:gd name="T0" fmla="*/ 0 w 289"/>
              <a:gd name="T1" fmla="*/ 0 h 300"/>
              <a:gd name="T2" fmla="*/ 288 w 289"/>
              <a:gd name="T3" fmla="*/ 299 h 300"/>
              <a:gd name="T4" fmla="*/ 0 w 289"/>
              <a:gd name="T5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95" name="Freeform 63">
            <a:extLst>
              <a:ext uri="{FF2B5EF4-FFF2-40B4-BE49-F238E27FC236}">
                <a16:creationId xmlns:a16="http://schemas.microsoft.com/office/drawing/2014/main" id="{5BD32271-3E3F-91E9-CBD0-77141C9F6D80}"/>
              </a:ext>
            </a:extLst>
          </p:cNvPr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>
              <a:gd name="T0" fmla="*/ 23 w 57"/>
              <a:gd name="T1" fmla="*/ 0 h 58"/>
              <a:gd name="T2" fmla="*/ 56 w 57"/>
              <a:gd name="T3" fmla="*/ 57 h 58"/>
              <a:gd name="T4" fmla="*/ 0 w 57"/>
              <a:gd name="T5" fmla="*/ 22 h 58"/>
              <a:gd name="T6" fmla="*/ 23 w 57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96" name="Freeform 64">
            <a:extLst>
              <a:ext uri="{FF2B5EF4-FFF2-40B4-BE49-F238E27FC236}">
                <a16:creationId xmlns:a16="http://schemas.microsoft.com/office/drawing/2014/main" id="{1BBD6E55-0B87-3D15-42B3-2C5B05F4342E}"/>
              </a:ext>
            </a:extLst>
          </p:cNvPr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>
              <a:gd name="T0" fmla="*/ 0 w 858"/>
              <a:gd name="T1" fmla="*/ 0 h 300"/>
              <a:gd name="T2" fmla="*/ 857 w 858"/>
              <a:gd name="T3" fmla="*/ 299 h 300"/>
              <a:gd name="T4" fmla="*/ 0 w 858"/>
              <a:gd name="T5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97" name="Freeform 65">
            <a:extLst>
              <a:ext uri="{FF2B5EF4-FFF2-40B4-BE49-F238E27FC236}">
                <a16:creationId xmlns:a16="http://schemas.microsoft.com/office/drawing/2014/main" id="{002AE3B4-68A6-8D6F-2083-680970881E9D}"/>
              </a:ext>
            </a:extLst>
          </p:cNvPr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>
              <a:gd name="T0" fmla="*/ 11 w 67"/>
              <a:gd name="T1" fmla="*/ 0 h 37"/>
              <a:gd name="T2" fmla="*/ 66 w 67"/>
              <a:gd name="T3" fmla="*/ 36 h 37"/>
              <a:gd name="T4" fmla="*/ 0 w 67"/>
              <a:gd name="T5" fmla="*/ 31 h 37"/>
              <a:gd name="T6" fmla="*/ 11 w 67"/>
              <a:gd name="T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98" name="Freeform 66">
            <a:extLst>
              <a:ext uri="{FF2B5EF4-FFF2-40B4-BE49-F238E27FC236}">
                <a16:creationId xmlns:a16="http://schemas.microsoft.com/office/drawing/2014/main" id="{B9EC2252-D247-A5D4-B491-CE58D370A850}"/>
              </a:ext>
            </a:extLst>
          </p:cNvPr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>
              <a:gd name="T0" fmla="*/ 741 w 742"/>
              <a:gd name="T1" fmla="*/ 0 h 250"/>
              <a:gd name="T2" fmla="*/ 0 w 742"/>
              <a:gd name="T3" fmla="*/ 249 h 250"/>
              <a:gd name="T4" fmla="*/ 741 w 742"/>
              <a:gd name="T5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699" name="Freeform 67">
            <a:extLst>
              <a:ext uri="{FF2B5EF4-FFF2-40B4-BE49-F238E27FC236}">
                <a16:creationId xmlns:a16="http://schemas.microsoft.com/office/drawing/2014/main" id="{AC674ABC-5E7E-CA4C-39E2-400CEF398745}"/>
              </a:ext>
            </a:extLst>
          </p:cNvPr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>
              <a:gd name="T0" fmla="*/ 66 w 67"/>
              <a:gd name="T1" fmla="*/ 31 h 37"/>
              <a:gd name="T2" fmla="*/ 0 w 67"/>
              <a:gd name="T3" fmla="*/ 36 h 37"/>
              <a:gd name="T4" fmla="*/ 56 w 67"/>
              <a:gd name="T5" fmla="*/ 0 h 37"/>
              <a:gd name="T6" fmla="*/ 66 w 67"/>
              <a:gd name="T7" fmla="*/ 3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700" name="Freeform 68">
            <a:extLst>
              <a:ext uri="{FF2B5EF4-FFF2-40B4-BE49-F238E27FC236}">
                <a16:creationId xmlns:a16="http://schemas.microsoft.com/office/drawing/2014/main" id="{E319641E-AFAE-E3B1-F549-B3DF164C5782}"/>
              </a:ext>
            </a:extLst>
          </p:cNvPr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>
              <a:gd name="T0" fmla="*/ 0 w 1255"/>
              <a:gd name="T1" fmla="*/ 0 h 244"/>
              <a:gd name="T2" fmla="*/ 1254 w 1255"/>
              <a:gd name="T3" fmla="*/ 243 h 244"/>
              <a:gd name="T4" fmla="*/ 0 w 1255"/>
              <a:gd name="T5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701" name="Freeform 69">
            <a:extLst>
              <a:ext uri="{FF2B5EF4-FFF2-40B4-BE49-F238E27FC236}">
                <a16:creationId xmlns:a16="http://schemas.microsoft.com/office/drawing/2014/main" id="{132CEB45-0F8E-3152-E76C-8649218CBC23}"/>
              </a:ext>
            </a:extLst>
          </p:cNvPr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>
              <a:gd name="T0" fmla="*/ 6 w 67"/>
              <a:gd name="T1" fmla="*/ 0 h 32"/>
              <a:gd name="T2" fmla="*/ 66 w 67"/>
              <a:gd name="T3" fmla="*/ 28 h 32"/>
              <a:gd name="T4" fmla="*/ 0 w 67"/>
              <a:gd name="T5" fmla="*/ 31 h 32"/>
              <a:gd name="T6" fmla="*/ 6 w 67"/>
              <a:gd name="T7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702" name="Freeform 70">
            <a:extLst>
              <a:ext uri="{FF2B5EF4-FFF2-40B4-BE49-F238E27FC236}">
                <a16:creationId xmlns:a16="http://schemas.microsoft.com/office/drawing/2014/main" id="{D57420F6-828A-63B8-9FF1-513279D6D102}"/>
              </a:ext>
            </a:extLst>
          </p:cNvPr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703" name="Freeform 71">
            <a:extLst>
              <a:ext uri="{FF2B5EF4-FFF2-40B4-BE49-F238E27FC236}">
                <a16:creationId xmlns:a16="http://schemas.microsoft.com/office/drawing/2014/main" id="{FF692EC8-C79D-C669-CCAC-2EE29A7355A8}"/>
              </a:ext>
            </a:extLst>
          </p:cNvPr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704" name="Freeform 72">
            <a:extLst>
              <a:ext uri="{FF2B5EF4-FFF2-40B4-BE49-F238E27FC236}">
                <a16:creationId xmlns:a16="http://schemas.microsoft.com/office/drawing/2014/main" id="{7156432B-C7B8-A53F-4828-36D2E7BF975A}"/>
              </a:ext>
            </a:extLst>
          </p:cNvPr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705" name="Freeform 73">
            <a:extLst>
              <a:ext uri="{FF2B5EF4-FFF2-40B4-BE49-F238E27FC236}">
                <a16:creationId xmlns:a16="http://schemas.microsoft.com/office/drawing/2014/main" id="{BA7CCB52-49FA-F0EC-C8E6-8612C5DE1A7D}"/>
              </a:ext>
            </a:extLst>
          </p:cNvPr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706" name="Rectangle 74">
            <a:extLst>
              <a:ext uri="{FF2B5EF4-FFF2-40B4-BE49-F238E27FC236}">
                <a16:creationId xmlns:a16="http://schemas.microsoft.com/office/drawing/2014/main" id="{93B6C545-602A-32EE-7D18-FA28F70D3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1800225"/>
            <a:ext cx="5857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581707" name="Rectangle 75">
            <a:extLst>
              <a:ext uri="{FF2B5EF4-FFF2-40B4-BE49-F238E27FC236}">
                <a16:creationId xmlns:a16="http://schemas.microsoft.com/office/drawing/2014/main" id="{75D123E9-982D-DE63-F863-A113F5366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581708" name="Rectangle 76">
            <a:extLst>
              <a:ext uri="{FF2B5EF4-FFF2-40B4-BE49-F238E27FC236}">
                <a16:creationId xmlns:a16="http://schemas.microsoft.com/office/drawing/2014/main" id="{7141C473-0916-9E31-4BD3-DA57F66CE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FF3300"/>
                </a:solidFill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581709" name="Rectangle 77">
            <a:extLst>
              <a:ext uri="{FF2B5EF4-FFF2-40B4-BE49-F238E27FC236}">
                <a16:creationId xmlns:a16="http://schemas.microsoft.com/office/drawing/2014/main" id="{9DE20DA3-8BFA-5157-0AF2-B5E751F70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581710" name="Rectangle 78">
            <a:extLst>
              <a:ext uri="{FF2B5EF4-FFF2-40B4-BE49-F238E27FC236}">
                <a16:creationId xmlns:a16="http://schemas.microsoft.com/office/drawing/2014/main" id="{BDA15828-5B40-0837-CB8F-8904C8CE0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581711" name="Rectangle 79">
            <a:extLst>
              <a:ext uri="{FF2B5EF4-FFF2-40B4-BE49-F238E27FC236}">
                <a16:creationId xmlns:a16="http://schemas.microsoft.com/office/drawing/2014/main" id="{08443346-B4F8-1263-C26D-DBE2B76BF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581712" name="Rectangle 80">
            <a:extLst>
              <a:ext uri="{FF2B5EF4-FFF2-40B4-BE49-F238E27FC236}">
                <a16:creationId xmlns:a16="http://schemas.microsoft.com/office/drawing/2014/main" id="{EC74B09D-E413-90BB-A707-2AD3311B5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FF33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581713" name="Rectangle 81">
            <a:extLst>
              <a:ext uri="{FF2B5EF4-FFF2-40B4-BE49-F238E27FC236}">
                <a16:creationId xmlns:a16="http://schemas.microsoft.com/office/drawing/2014/main" id="{70736F77-584B-B2E5-AC86-F3EDBB26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FF33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581714" name="Rectangle 82">
            <a:extLst>
              <a:ext uri="{FF2B5EF4-FFF2-40B4-BE49-F238E27FC236}">
                <a16:creationId xmlns:a16="http://schemas.microsoft.com/office/drawing/2014/main" id="{130F007B-3640-F3F6-C3BD-F805885F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581715" name="Rectangle 83">
            <a:extLst>
              <a:ext uri="{FF2B5EF4-FFF2-40B4-BE49-F238E27FC236}">
                <a16:creationId xmlns:a16="http://schemas.microsoft.com/office/drawing/2014/main" id="{DDC7D5C3-E3BA-CC0F-491A-13EF3FBF9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581716" name="Rectangle 84">
            <a:extLst>
              <a:ext uri="{FF2B5EF4-FFF2-40B4-BE49-F238E27FC236}">
                <a16:creationId xmlns:a16="http://schemas.microsoft.com/office/drawing/2014/main" id="{A154AC40-EE36-65BB-084E-94571A799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581717" name="Rectangle 85">
            <a:extLst>
              <a:ext uri="{FF2B5EF4-FFF2-40B4-BE49-F238E27FC236}">
                <a16:creationId xmlns:a16="http://schemas.microsoft.com/office/drawing/2014/main" id="{81BAA9D6-1302-C497-F726-C8F048197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581718" name="Rectangle 86">
            <a:extLst>
              <a:ext uri="{FF2B5EF4-FFF2-40B4-BE49-F238E27FC236}">
                <a16:creationId xmlns:a16="http://schemas.microsoft.com/office/drawing/2014/main" id="{C1AEE020-E222-080A-34B3-3D5765184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581719" name="Rectangle 87">
            <a:extLst>
              <a:ext uri="{FF2B5EF4-FFF2-40B4-BE49-F238E27FC236}">
                <a16:creationId xmlns:a16="http://schemas.microsoft.com/office/drawing/2014/main" id="{931A65B6-F64D-32B5-DDDE-95DC2A5E7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581720" name="Rectangle 88">
            <a:extLst>
              <a:ext uri="{FF2B5EF4-FFF2-40B4-BE49-F238E27FC236}">
                <a16:creationId xmlns:a16="http://schemas.microsoft.com/office/drawing/2014/main" id="{B604DB52-9DF0-85D6-0107-D20D1C01D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581721" name="Rectangle 89">
            <a:extLst>
              <a:ext uri="{FF2B5EF4-FFF2-40B4-BE49-F238E27FC236}">
                <a16:creationId xmlns:a16="http://schemas.microsoft.com/office/drawing/2014/main" id="{A5176255-4EEE-0F55-FEC9-C3A121117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581722" name="Rectangle 90">
            <a:extLst>
              <a:ext uri="{FF2B5EF4-FFF2-40B4-BE49-F238E27FC236}">
                <a16:creationId xmlns:a16="http://schemas.microsoft.com/office/drawing/2014/main" id="{AD8A5881-F336-ACF5-5867-8D82680E8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81723" name="Rectangle 91">
            <a:extLst>
              <a:ext uri="{FF2B5EF4-FFF2-40B4-BE49-F238E27FC236}">
                <a16:creationId xmlns:a16="http://schemas.microsoft.com/office/drawing/2014/main" id="{7A4C6F98-2ECB-838E-F453-13DE7864A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81724" name="Rectangle 92">
            <a:extLst>
              <a:ext uri="{FF2B5EF4-FFF2-40B4-BE49-F238E27FC236}">
                <a16:creationId xmlns:a16="http://schemas.microsoft.com/office/drawing/2014/main" id="{D15131A7-A816-BAC4-CE54-5535645C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581725" name="Rectangle 93">
            <a:extLst>
              <a:ext uri="{FF2B5EF4-FFF2-40B4-BE49-F238E27FC236}">
                <a16:creationId xmlns:a16="http://schemas.microsoft.com/office/drawing/2014/main" id="{DABD6046-AFA9-4747-7A8E-5E4D08A29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581726" name="Rectangle 94">
            <a:extLst>
              <a:ext uri="{FF2B5EF4-FFF2-40B4-BE49-F238E27FC236}">
                <a16:creationId xmlns:a16="http://schemas.microsoft.com/office/drawing/2014/main" id="{1AEB55BB-BCF5-FBEC-EE55-FC3A40E4C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581727" name="Line 95">
            <a:extLst>
              <a:ext uri="{FF2B5EF4-FFF2-40B4-BE49-F238E27FC236}">
                <a16:creationId xmlns:a16="http://schemas.microsoft.com/office/drawing/2014/main" id="{A7C4DF41-15A8-8EA7-E1B5-3302292BD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6764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728" name="Arc 96">
            <a:extLst>
              <a:ext uri="{FF2B5EF4-FFF2-40B4-BE49-F238E27FC236}">
                <a16:creationId xmlns:a16="http://schemas.microsoft.com/office/drawing/2014/main" id="{5E8F612E-02E2-0662-3488-CCBD1C47ED6D}"/>
              </a:ext>
            </a:extLst>
          </p:cNvPr>
          <p:cNvSpPr>
            <a:spLocks/>
          </p:cNvSpPr>
          <p:nvPr/>
        </p:nvSpPr>
        <p:spPr bwMode="auto">
          <a:xfrm rot="13440000">
            <a:off x="70104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729" name="Arc 97">
            <a:extLst>
              <a:ext uri="{FF2B5EF4-FFF2-40B4-BE49-F238E27FC236}">
                <a16:creationId xmlns:a16="http://schemas.microsoft.com/office/drawing/2014/main" id="{189AAF66-242B-7187-2CD2-94F4FAFEC7EC}"/>
              </a:ext>
            </a:extLst>
          </p:cNvPr>
          <p:cNvSpPr>
            <a:spLocks/>
          </p:cNvSpPr>
          <p:nvPr/>
        </p:nvSpPr>
        <p:spPr bwMode="auto">
          <a:xfrm rot="13440000">
            <a:off x="14478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730" name="Arc 98">
            <a:extLst>
              <a:ext uri="{FF2B5EF4-FFF2-40B4-BE49-F238E27FC236}">
                <a16:creationId xmlns:a16="http://schemas.microsoft.com/office/drawing/2014/main" id="{99095CC5-ADEE-0196-203A-8EB40C7645B5}"/>
              </a:ext>
            </a:extLst>
          </p:cNvPr>
          <p:cNvSpPr>
            <a:spLocks/>
          </p:cNvSpPr>
          <p:nvPr/>
        </p:nvSpPr>
        <p:spPr bwMode="auto">
          <a:xfrm rot="13440000">
            <a:off x="28194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731" name="Arc 99">
            <a:extLst>
              <a:ext uri="{FF2B5EF4-FFF2-40B4-BE49-F238E27FC236}">
                <a16:creationId xmlns:a16="http://schemas.microsoft.com/office/drawing/2014/main" id="{61B126DB-4F86-F59D-EA06-66B89C4C7EA9}"/>
              </a:ext>
            </a:extLst>
          </p:cNvPr>
          <p:cNvSpPr>
            <a:spLocks/>
          </p:cNvSpPr>
          <p:nvPr/>
        </p:nvSpPr>
        <p:spPr bwMode="auto">
          <a:xfrm rot="13440000">
            <a:off x="42672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732" name="Arc 100">
            <a:extLst>
              <a:ext uri="{FF2B5EF4-FFF2-40B4-BE49-F238E27FC236}">
                <a16:creationId xmlns:a16="http://schemas.microsoft.com/office/drawing/2014/main" id="{A786D209-4284-F274-0181-554DB0E2CA1C}"/>
              </a:ext>
            </a:extLst>
          </p:cNvPr>
          <p:cNvSpPr>
            <a:spLocks/>
          </p:cNvSpPr>
          <p:nvPr/>
        </p:nvSpPr>
        <p:spPr bwMode="auto">
          <a:xfrm rot="13440000">
            <a:off x="56388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1733" name="Line 101">
            <a:extLst>
              <a:ext uri="{FF2B5EF4-FFF2-40B4-BE49-F238E27FC236}">
                <a16:creationId xmlns:a16="http://schemas.microsoft.com/office/drawing/2014/main" id="{897884E2-0383-9866-5B66-394F0D313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4557713"/>
            <a:ext cx="15875" cy="2984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81734" name="Group 102">
            <a:extLst>
              <a:ext uri="{FF2B5EF4-FFF2-40B4-BE49-F238E27FC236}">
                <a16:creationId xmlns:a16="http://schemas.microsoft.com/office/drawing/2014/main" id="{002829D7-6514-9AF9-5FF6-269B716A23EC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211638"/>
            <a:ext cx="1395413" cy="644525"/>
            <a:chOff x="2784" y="2653"/>
            <a:chExt cx="879" cy="406"/>
          </a:xfrm>
        </p:grpSpPr>
        <p:sp>
          <p:nvSpPr>
            <p:cNvPr id="581735" name="AutoShape 103">
              <a:extLst>
                <a:ext uri="{FF2B5EF4-FFF2-40B4-BE49-F238E27FC236}">
                  <a16:creationId xmlns:a16="http://schemas.microsoft.com/office/drawing/2014/main" id="{01432C2D-2A86-62FC-90BE-3D5F2D936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2653"/>
              <a:ext cx="123" cy="142"/>
            </a:xfrm>
            <a:prstGeom prst="downArrow">
              <a:avLst>
                <a:gd name="adj1" fmla="val 50000"/>
                <a:gd name="adj2" fmla="val 2886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1736" name="Group 104">
              <a:extLst>
                <a:ext uri="{FF2B5EF4-FFF2-40B4-BE49-F238E27FC236}">
                  <a16:creationId xmlns:a16="http://schemas.microsoft.com/office/drawing/2014/main" id="{344D50DE-8382-71BE-7C26-6293BFC5C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66"/>
              <a:ext cx="879" cy="193"/>
              <a:chOff x="2784" y="2866"/>
              <a:chExt cx="879" cy="193"/>
            </a:xfrm>
          </p:grpSpPr>
          <p:sp>
            <p:nvSpPr>
              <p:cNvPr id="581737" name="Rectangle 105">
                <a:extLst>
                  <a:ext uri="{FF2B5EF4-FFF2-40B4-BE49-F238E27FC236}">
                    <a16:creationId xmlns:a16="http://schemas.microsoft.com/office/drawing/2014/main" id="{C9E8E5B8-9136-DDCF-AB78-31D5D582D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2871"/>
                <a:ext cx="811" cy="1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1738" name="Line 106">
                <a:extLst>
                  <a:ext uri="{FF2B5EF4-FFF2-40B4-BE49-F238E27FC236}">
                    <a16:creationId xmlns:a16="http://schemas.microsoft.com/office/drawing/2014/main" id="{CF1223FA-1719-6F9D-73FE-89A5CB03C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2871"/>
                <a:ext cx="0" cy="1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1739" name="Line 107">
                <a:extLst>
                  <a:ext uri="{FF2B5EF4-FFF2-40B4-BE49-F238E27FC236}">
                    <a16:creationId xmlns:a16="http://schemas.microsoft.com/office/drawing/2014/main" id="{C1E4BA9B-4E53-784B-1291-8742B5C52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2871"/>
                <a:ext cx="0" cy="1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1740" name="Text Box 108">
                <a:extLst>
                  <a:ext uri="{FF2B5EF4-FFF2-40B4-BE49-F238E27FC236}">
                    <a16:creationId xmlns:a16="http://schemas.microsoft.com/office/drawing/2014/main" id="{9C4CC955-C663-2400-71DC-DB4DD7AF4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86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zh-TW" altLang="en-US" sz="140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200" b="1">
                    <a:latin typeface="Arial" panose="020B0604020202020204" pitchFamily="34" charset="0"/>
                  </a:rPr>
                  <a:t>22*</a:t>
                </a:r>
                <a:endParaRPr kumimoji="0" lang="en-US" altLang="zh-TW" sz="14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81741" name="Group 109">
            <a:extLst>
              <a:ext uri="{FF2B5EF4-FFF2-40B4-BE49-F238E27FC236}">
                <a16:creationId xmlns:a16="http://schemas.microsoft.com/office/drawing/2014/main" id="{0D52E8D3-E900-42AB-E010-2E2F17F557E5}"/>
              </a:ext>
            </a:extLst>
          </p:cNvPr>
          <p:cNvGrpSpPr>
            <a:grpSpLocks/>
          </p:cNvGrpSpPr>
          <p:nvPr/>
        </p:nvGrpSpPr>
        <p:grpSpPr bwMode="auto">
          <a:xfrm>
            <a:off x="6067425" y="4241800"/>
            <a:ext cx="1322388" cy="1519238"/>
            <a:chOff x="3822" y="2672"/>
            <a:chExt cx="833" cy="957"/>
          </a:xfrm>
        </p:grpSpPr>
        <p:sp>
          <p:nvSpPr>
            <p:cNvPr id="581742" name="AutoShape 110">
              <a:extLst>
                <a:ext uri="{FF2B5EF4-FFF2-40B4-BE49-F238E27FC236}">
                  <a16:creationId xmlns:a16="http://schemas.microsoft.com/office/drawing/2014/main" id="{07EE59C6-E1B0-636A-F4F0-10383B36F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" y="2672"/>
              <a:ext cx="104" cy="671"/>
            </a:xfrm>
            <a:prstGeom prst="downArrow">
              <a:avLst>
                <a:gd name="adj1" fmla="val 50000"/>
                <a:gd name="adj2" fmla="val 16129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1743" name="Group 111">
              <a:extLst>
                <a:ext uri="{FF2B5EF4-FFF2-40B4-BE49-F238E27FC236}">
                  <a16:creationId xmlns:a16="http://schemas.microsoft.com/office/drawing/2014/main" id="{C140E25E-61CB-B26C-C99D-6F9E4C926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2" y="3437"/>
              <a:ext cx="833" cy="192"/>
              <a:chOff x="3822" y="3437"/>
              <a:chExt cx="833" cy="192"/>
            </a:xfrm>
          </p:grpSpPr>
          <p:grpSp>
            <p:nvGrpSpPr>
              <p:cNvPr id="581744" name="Group 112">
                <a:extLst>
                  <a:ext uri="{FF2B5EF4-FFF2-40B4-BE49-F238E27FC236}">
                    <a16:creationId xmlns:a16="http://schemas.microsoft.com/office/drawing/2014/main" id="{76D77E7F-D12A-AF26-F5E7-992BA5090F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1" y="3437"/>
                <a:ext cx="784" cy="189"/>
                <a:chOff x="3871" y="3437"/>
                <a:chExt cx="784" cy="189"/>
              </a:xfrm>
            </p:grpSpPr>
            <p:sp>
              <p:nvSpPr>
                <p:cNvPr id="581745" name="Rectangle 113">
                  <a:extLst>
                    <a:ext uri="{FF2B5EF4-FFF2-40B4-BE49-F238E27FC236}">
                      <a16:creationId xmlns:a16="http://schemas.microsoft.com/office/drawing/2014/main" id="{FCAAF4E3-0A54-F478-FC46-9DF7E88C5B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1" y="3437"/>
                  <a:ext cx="784" cy="18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kumimoji="0" lang="zh-TW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1746" name="Line 114">
                  <a:extLst>
                    <a:ext uri="{FF2B5EF4-FFF2-40B4-BE49-F238E27FC236}">
                      <a16:creationId xmlns:a16="http://schemas.microsoft.com/office/drawing/2014/main" id="{568151FE-C0DD-6236-673B-202792A7A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9" y="3437"/>
                  <a:ext cx="0" cy="1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1747" name="Line 115">
                  <a:extLst>
                    <a:ext uri="{FF2B5EF4-FFF2-40B4-BE49-F238E27FC236}">
                      <a16:creationId xmlns:a16="http://schemas.microsoft.com/office/drawing/2014/main" id="{EFFE62F4-1FB6-753D-A642-EEE3224FD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57" y="3437"/>
                  <a:ext cx="9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1748" name="Line 116">
                  <a:extLst>
                    <a:ext uri="{FF2B5EF4-FFF2-40B4-BE49-F238E27FC236}">
                      <a16:creationId xmlns:a16="http://schemas.microsoft.com/office/drawing/2014/main" id="{E92A7E86-C7DB-24EA-CCC7-973954EE2F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51" y="3437"/>
                  <a:ext cx="0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81749" name="Text Box 117">
                <a:extLst>
                  <a:ext uri="{FF2B5EF4-FFF2-40B4-BE49-F238E27FC236}">
                    <a16:creationId xmlns:a16="http://schemas.microsoft.com/office/drawing/2014/main" id="{711C4195-928F-3516-617F-6AE73D1E85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3437"/>
                <a:ext cx="4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0" lang="zh-TW" altLang="en-US" sz="140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200">
                    <a:latin typeface="Arial" panose="020B0604020202020204" pitchFamily="34" charset="0"/>
                  </a:rPr>
                  <a:t>27* 29*</a:t>
                </a:r>
                <a:endParaRPr kumimoji="0" lang="en-US" altLang="zh-TW" sz="14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81750" name="Line 118">
            <a:extLst>
              <a:ext uri="{FF2B5EF4-FFF2-40B4-BE49-F238E27FC236}">
                <a16:creationId xmlns:a16="http://schemas.microsoft.com/office/drawing/2014/main" id="{D8906F12-883A-8328-7644-19CA95EA84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1950" y="3222625"/>
            <a:ext cx="149225" cy="2173288"/>
          </a:xfrm>
          <a:prstGeom prst="line">
            <a:avLst/>
          </a:pr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1751" name="Line 119">
            <a:extLst>
              <a:ext uri="{FF2B5EF4-FFF2-40B4-BE49-F238E27FC236}">
                <a16:creationId xmlns:a16="http://schemas.microsoft.com/office/drawing/2014/main" id="{ADA688F7-AD0C-CB70-CFF9-265FBAAED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6475" y="3222625"/>
            <a:ext cx="314325" cy="2159000"/>
          </a:xfrm>
          <a:prstGeom prst="line">
            <a:avLst/>
          </a:prstGeom>
          <a:noFill/>
          <a:ln w="12700">
            <a:solidFill>
              <a:srgbClr val="FF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81752" name="Group 120">
            <a:extLst>
              <a:ext uri="{FF2B5EF4-FFF2-40B4-BE49-F238E27FC236}">
                <a16:creationId xmlns:a16="http://schemas.microsoft.com/office/drawing/2014/main" id="{4A17CC15-F723-4FB0-5FD1-DD7363E36A2B}"/>
              </a:ext>
            </a:extLst>
          </p:cNvPr>
          <p:cNvGrpSpPr>
            <a:grpSpLocks/>
          </p:cNvGrpSpPr>
          <p:nvPr/>
        </p:nvGrpSpPr>
        <p:grpSpPr bwMode="auto">
          <a:xfrm>
            <a:off x="4437063" y="5024438"/>
            <a:ext cx="1381125" cy="779462"/>
            <a:chOff x="2795" y="3165"/>
            <a:chExt cx="870" cy="491"/>
          </a:xfrm>
        </p:grpSpPr>
        <p:sp>
          <p:nvSpPr>
            <p:cNvPr id="581753" name="AutoShape 121">
              <a:extLst>
                <a:ext uri="{FF2B5EF4-FFF2-40B4-BE49-F238E27FC236}">
                  <a16:creationId xmlns:a16="http://schemas.microsoft.com/office/drawing/2014/main" id="{00742E9F-775F-69E7-7538-DCC023F4A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3165"/>
              <a:ext cx="123" cy="142"/>
            </a:xfrm>
            <a:prstGeom prst="downArrow">
              <a:avLst>
                <a:gd name="adj1" fmla="val 50000"/>
                <a:gd name="adj2" fmla="val 2886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1754" name="Group 122">
              <a:extLst>
                <a:ext uri="{FF2B5EF4-FFF2-40B4-BE49-F238E27FC236}">
                  <a16:creationId xmlns:a16="http://schemas.microsoft.com/office/drawing/2014/main" id="{8CED8DDE-9E90-2A14-8B51-14F575A803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" y="3444"/>
              <a:ext cx="870" cy="212"/>
              <a:chOff x="2795" y="3444"/>
              <a:chExt cx="870" cy="212"/>
            </a:xfrm>
          </p:grpSpPr>
          <p:sp>
            <p:nvSpPr>
              <p:cNvPr id="581755" name="Text Box 123">
                <a:extLst>
                  <a:ext uri="{FF2B5EF4-FFF2-40B4-BE49-F238E27FC236}">
                    <a16:creationId xmlns:a16="http://schemas.microsoft.com/office/drawing/2014/main" id="{56E5989A-98F9-4161-DAEE-16C0B58B8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5" y="34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zh-TW" altLang="en-US" sz="1400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200" b="1">
                    <a:latin typeface="Arial" panose="020B0604020202020204" pitchFamily="34" charset="0"/>
                  </a:rPr>
                  <a:t>22*   24*</a:t>
                </a:r>
                <a:endParaRPr kumimoji="0" lang="en-US" altLang="zh-TW" sz="1400">
                  <a:latin typeface="Arial" panose="020B0604020202020204" pitchFamily="34" charset="0"/>
                </a:endParaRPr>
              </a:p>
            </p:txBody>
          </p:sp>
          <p:grpSp>
            <p:nvGrpSpPr>
              <p:cNvPr id="581756" name="Group 124">
                <a:extLst>
                  <a:ext uri="{FF2B5EF4-FFF2-40B4-BE49-F238E27FC236}">
                    <a16:creationId xmlns:a16="http://schemas.microsoft.com/office/drawing/2014/main" id="{24C617AB-D69A-DC52-9720-4FBACFE96D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54" y="3460"/>
                <a:ext cx="811" cy="196"/>
                <a:chOff x="2882" y="3459"/>
                <a:chExt cx="811" cy="196"/>
              </a:xfrm>
            </p:grpSpPr>
            <p:sp>
              <p:nvSpPr>
                <p:cNvPr id="581757" name="Rectangle 125">
                  <a:extLst>
                    <a:ext uri="{FF2B5EF4-FFF2-40B4-BE49-F238E27FC236}">
                      <a16:creationId xmlns:a16="http://schemas.microsoft.com/office/drawing/2014/main" id="{33502BE9-2286-D7EC-AEAB-6E32B51BCB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2" y="3459"/>
                  <a:ext cx="811" cy="18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1758" name="Line 126">
                  <a:extLst>
                    <a:ext uri="{FF2B5EF4-FFF2-40B4-BE49-F238E27FC236}">
                      <a16:creationId xmlns:a16="http://schemas.microsoft.com/office/drawing/2014/main" id="{8DE9F09F-32B0-1B1D-B327-D73CA47365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8" y="3459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1759" name="Line 127">
                  <a:extLst>
                    <a:ext uri="{FF2B5EF4-FFF2-40B4-BE49-F238E27FC236}">
                      <a16:creationId xmlns:a16="http://schemas.microsoft.com/office/drawing/2014/main" id="{64F98B2D-C641-9C87-A557-80B3E17DC8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5" y="3459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81760" name="Line 128">
                  <a:extLst>
                    <a:ext uri="{FF2B5EF4-FFF2-40B4-BE49-F238E27FC236}">
                      <a16:creationId xmlns:a16="http://schemas.microsoft.com/office/drawing/2014/main" id="{8C214A28-D57F-727D-76D1-9C3B056B09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7" y="3466"/>
                  <a:ext cx="0" cy="18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08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81761" name="Text Box 129">
            <a:extLst>
              <a:ext uri="{FF2B5EF4-FFF2-40B4-BE49-F238E27FC236}">
                <a16:creationId xmlns:a16="http://schemas.microsoft.com/office/drawing/2014/main" id="{6AD2664B-19F8-9758-5409-CF1CE9E3D2B6}"/>
              </a:ext>
            </a:extLst>
          </p:cNvPr>
          <p:cNvSpPr txBox="1">
            <a:spLocks noChangeArrowheads="1"/>
          </p:cNvSpPr>
          <p:nvPr/>
        </p:nvSpPr>
        <p:spPr bwMode="auto">
          <a:xfrm rot="-1204625">
            <a:off x="2971800" y="4572000"/>
            <a:ext cx="1458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1400" b="1">
                <a:solidFill>
                  <a:srgbClr val="FF3300"/>
                </a:solidFill>
                <a:latin typeface="Arial" panose="020B0604020202020204" pitchFamily="34" charset="0"/>
              </a:rPr>
              <a:t>Underflow</a:t>
            </a:r>
          </a:p>
        </p:txBody>
      </p:sp>
      <p:grpSp>
        <p:nvGrpSpPr>
          <p:cNvPr id="581764" name="Group 132">
            <a:extLst>
              <a:ext uri="{FF2B5EF4-FFF2-40B4-BE49-F238E27FC236}">
                <a16:creationId xmlns:a16="http://schemas.microsoft.com/office/drawing/2014/main" id="{B00F3FA3-C280-0E66-057B-34A3794710ED}"/>
              </a:ext>
            </a:extLst>
          </p:cNvPr>
          <p:cNvGrpSpPr>
            <a:grpSpLocks/>
          </p:cNvGrpSpPr>
          <p:nvPr/>
        </p:nvGrpSpPr>
        <p:grpSpPr bwMode="auto">
          <a:xfrm>
            <a:off x="6632575" y="2901950"/>
            <a:ext cx="2436813" cy="1057275"/>
            <a:chOff x="4178" y="1828"/>
            <a:chExt cx="1535" cy="666"/>
          </a:xfrm>
        </p:grpSpPr>
        <p:sp>
          <p:nvSpPr>
            <p:cNvPr id="581765" name="Rectangle 133">
              <a:extLst>
                <a:ext uri="{FF2B5EF4-FFF2-40B4-BE49-F238E27FC236}">
                  <a16:creationId xmlns:a16="http://schemas.microsoft.com/office/drawing/2014/main" id="{A1B3269A-D73F-8AC0-0A74-207701745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1828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581766" name="Freeform 134">
              <a:extLst>
                <a:ext uri="{FF2B5EF4-FFF2-40B4-BE49-F238E27FC236}">
                  <a16:creationId xmlns:a16="http://schemas.microsoft.com/office/drawing/2014/main" id="{4E8EC75F-69B2-21D3-734F-8D792E91A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" y="1979"/>
              <a:ext cx="1089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1767" name="Freeform 135">
              <a:extLst>
                <a:ext uri="{FF2B5EF4-FFF2-40B4-BE49-F238E27FC236}">
                  <a16:creationId xmlns:a16="http://schemas.microsoft.com/office/drawing/2014/main" id="{ED5773EC-5C00-8316-A426-569FB8655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2265"/>
              <a:ext cx="8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1768" name="Text Box 136">
              <a:extLst>
                <a:ext uri="{FF2B5EF4-FFF2-40B4-BE49-F238E27FC236}">
                  <a16:creationId xmlns:a16="http://schemas.microsoft.com/office/drawing/2014/main" id="{3970299F-D626-33DA-7D92-86E99D154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" y="226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</a:rPr>
                <a:t>…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70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F117E09-E711-70F5-499C-A84C70AA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A529DDE3-7613-D0B7-0E91-409BF661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CA37-4E08-144C-A830-72974A085058}" type="slidenum">
              <a:rPr lang="zh-TW" altLang="en-US"/>
              <a:pPr/>
              <a:t>32</a:t>
            </a:fld>
            <a:endParaRPr lang="en-US" altLang="zh-TW"/>
          </a:p>
        </p:txBody>
      </p:sp>
      <p:grpSp>
        <p:nvGrpSpPr>
          <p:cNvPr id="557062" name="Group 6">
            <a:extLst>
              <a:ext uri="{FF2B5EF4-FFF2-40B4-BE49-F238E27FC236}">
                <a16:creationId xmlns:a16="http://schemas.microsoft.com/office/drawing/2014/main" id="{49346BD7-7B0D-4551-0808-6B16BCB9AB3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806450"/>
            <a:ext cx="8382000" cy="2368550"/>
            <a:chOff x="166" y="1710"/>
            <a:chExt cx="5270" cy="1492"/>
          </a:xfrm>
        </p:grpSpPr>
        <p:sp>
          <p:nvSpPr>
            <p:cNvPr id="557063" name="Freeform 7">
              <a:extLst>
                <a:ext uri="{FF2B5EF4-FFF2-40B4-BE49-F238E27FC236}">
                  <a16:creationId xmlns:a16="http://schemas.microsoft.com/office/drawing/2014/main" id="{D2E93A3D-A984-0792-9ED5-FD8A66ED8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" y="2992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64" name="Freeform 8">
              <a:extLst>
                <a:ext uri="{FF2B5EF4-FFF2-40B4-BE49-F238E27FC236}">
                  <a16:creationId xmlns:a16="http://schemas.microsoft.com/office/drawing/2014/main" id="{85C6B7A7-F624-4F76-AE80-5D0F467A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" y="2992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65" name="Freeform 9">
              <a:extLst>
                <a:ext uri="{FF2B5EF4-FFF2-40B4-BE49-F238E27FC236}">
                  <a16:creationId xmlns:a16="http://schemas.microsoft.com/office/drawing/2014/main" id="{8E27F427-5B1F-16AC-D1A0-3E48C2881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2992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66" name="Freeform 10">
              <a:extLst>
                <a:ext uri="{FF2B5EF4-FFF2-40B4-BE49-F238E27FC236}">
                  <a16:creationId xmlns:a16="http://schemas.microsoft.com/office/drawing/2014/main" id="{6363DF11-E8B6-6C6A-A2A6-7F49AF75C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" y="2992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67" name="Rectangle 11">
              <a:extLst>
                <a:ext uri="{FF2B5EF4-FFF2-40B4-BE49-F238E27FC236}">
                  <a16:creationId xmlns:a16="http://schemas.microsoft.com/office/drawing/2014/main" id="{10E5F641-A404-AB5E-7C39-0FBBAA83B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979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57068" name="Rectangle 12">
              <a:extLst>
                <a:ext uri="{FF2B5EF4-FFF2-40B4-BE49-F238E27FC236}">
                  <a16:creationId xmlns:a16="http://schemas.microsoft.com/office/drawing/2014/main" id="{7972D0F7-417F-C574-F762-8CD1C4AAD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" y="2979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57069" name="Freeform 13">
              <a:extLst>
                <a:ext uri="{FF2B5EF4-FFF2-40B4-BE49-F238E27FC236}">
                  <a16:creationId xmlns:a16="http://schemas.microsoft.com/office/drawing/2014/main" id="{FB646971-FF76-0525-1EDC-D0F6B560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1973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70" name="Freeform 14">
              <a:extLst>
                <a:ext uri="{FF2B5EF4-FFF2-40B4-BE49-F238E27FC236}">
                  <a16:creationId xmlns:a16="http://schemas.microsoft.com/office/drawing/2014/main" id="{16CBE0B5-C77E-A2D3-FBCB-56C74AA19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71" name="Freeform 15">
              <a:extLst>
                <a:ext uri="{FF2B5EF4-FFF2-40B4-BE49-F238E27FC236}">
                  <a16:creationId xmlns:a16="http://schemas.microsoft.com/office/drawing/2014/main" id="{CB082948-2C31-F7E0-FB3F-26D8626DE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72" name="Freeform 16">
              <a:extLst>
                <a:ext uri="{FF2B5EF4-FFF2-40B4-BE49-F238E27FC236}">
                  <a16:creationId xmlns:a16="http://schemas.microsoft.com/office/drawing/2014/main" id="{6A0D1017-4E4B-2946-3FD4-9FFC2B223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73" name="Freeform 17">
              <a:extLst>
                <a:ext uri="{FF2B5EF4-FFF2-40B4-BE49-F238E27FC236}">
                  <a16:creationId xmlns:a16="http://schemas.microsoft.com/office/drawing/2014/main" id="{2262A390-8051-CE46-A597-9E2D93DBE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74" name="Freeform 18">
              <a:extLst>
                <a:ext uri="{FF2B5EF4-FFF2-40B4-BE49-F238E27FC236}">
                  <a16:creationId xmlns:a16="http://schemas.microsoft.com/office/drawing/2014/main" id="{8176BBA7-5C8E-998A-6FD7-615EFF4A4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75" name="Freeform 19">
              <a:extLst>
                <a:ext uri="{FF2B5EF4-FFF2-40B4-BE49-F238E27FC236}">
                  <a16:creationId xmlns:a16="http://schemas.microsoft.com/office/drawing/2014/main" id="{F2AC96A1-DA6A-A470-186F-6186B6319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76" name="Freeform 20">
              <a:extLst>
                <a:ext uri="{FF2B5EF4-FFF2-40B4-BE49-F238E27FC236}">
                  <a16:creationId xmlns:a16="http://schemas.microsoft.com/office/drawing/2014/main" id="{9DDD4FD0-DD18-EFB1-3889-FF0D1CB21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77" name="Freeform 21">
              <a:extLst>
                <a:ext uri="{FF2B5EF4-FFF2-40B4-BE49-F238E27FC236}">
                  <a16:creationId xmlns:a16="http://schemas.microsoft.com/office/drawing/2014/main" id="{6D5F4F0E-4CAA-D633-8747-101E29E99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" y="1973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78" name="Freeform 22">
              <a:extLst>
                <a:ext uri="{FF2B5EF4-FFF2-40B4-BE49-F238E27FC236}">
                  <a16:creationId xmlns:a16="http://schemas.microsoft.com/office/drawing/2014/main" id="{E4901F33-3FF5-8E70-E56F-58B8862D8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79" name="Freeform 23">
              <a:extLst>
                <a:ext uri="{FF2B5EF4-FFF2-40B4-BE49-F238E27FC236}">
                  <a16:creationId xmlns:a16="http://schemas.microsoft.com/office/drawing/2014/main" id="{28704882-1BA0-DC89-F309-461FC5A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80" name="Freeform 24">
              <a:extLst>
                <a:ext uri="{FF2B5EF4-FFF2-40B4-BE49-F238E27FC236}">
                  <a16:creationId xmlns:a16="http://schemas.microsoft.com/office/drawing/2014/main" id="{9D4189DD-78A6-A9CB-E2EC-99FDEAF45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81" name="Freeform 25">
              <a:extLst>
                <a:ext uri="{FF2B5EF4-FFF2-40B4-BE49-F238E27FC236}">
                  <a16:creationId xmlns:a16="http://schemas.microsoft.com/office/drawing/2014/main" id="{6782A937-FF68-4DD2-12C0-5A73B85DA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82" name="Freeform 26">
              <a:extLst>
                <a:ext uri="{FF2B5EF4-FFF2-40B4-BE49-F238E27FC236}">
                  <a16:creationId xmlns:a16="http://schemas.microsoft.com/office/drawing/2014/main" id="{9669A02A-BE9F-1D0D-8E60-390E5A49D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83" name="Freeform 27">
              <a:extLst>
                <a:ext uri="{FF2B5EF4-FFF2-40B4-BE49-F238E27FC236}">
                  <a16:creationId xmlns:a16="http://schemas.microsoft.com/office/drawing/2014/main" id="{5513F5C5-0495-8478-0A7E-3AC36CB3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84" name="Freeform 28">
              <a:extLst>
                <a:ext uri="{FF2B5EF4-FFF2-40B4-BE49-F238E27FC236}">
                  <a16:creationId xmlns:a16="http://schemas.microsoft.com/office/drawing/2014/main" id="{EE753379-0D96-E0D6-0BB6-D182AF5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997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85" name="Freeform 29">
              <a:extLst>
                <a:ext uri="{FF2B5EF4-FFF2-40B4-BE49-F238E27FC236}">
                  <a16:creationId xmlns:a16="http://schemas.microsoft.com/office/drawing/2014/main" id="{ADD2A8AF-DDC2-E6EF-476B-DEAA1BE26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86" name="Freeform 30">
              <a:extLst>
                <a:ext uri="{FF2B5EF4-FFF2-40B4-BE49-F238E27FC236}">
                  <a16:creationId xmlns:a16="http://schemas.microsoft.com/office/drawing/2014/main" id="{FB5CE2F6-64F5-EEB0-6320-24FDDE340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87" name="Freeform 31">
              <a:extLst>
                <a:ext uri="{FF2B5EF4-FFF2-40B4-BE49-F238E27FC236}">
                  <a16:creationId xmlns:a16="http://schemas.microsoft.com/office/drawing/2014/main" id="{1D5CD252-4CBD-B5CE-7D1A-C30A95330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88" name="Freeform 32">
              <a:extLst>
                <a:ext uri="{FF2B5EF4-FFF2-40B4-BE49-F238E27FC236}">
                  <a16:creationId xmlns:a16="http://schemas.microsoft.com/office/drawing/2014/main" id="{2B3653CA-4C1C-CA61-AA2C-A2666524A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89" name="Freeform 33">
              <a:extLst>
                <a:ext uri="{FF2B5EF4-FFF2-40B4-BE49-F238E27FC236}">
                  <a16:creationId xmlns:a16="http://schemas.microsoft.com/office/drawing/2014/main" id="{8A161DCA-AB8B-8D25-0DCD-74A4D2B0F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90" name="Freeform 34">
              <a:extLst>
                <a:ext uri="{FF2B5EF4-FFF2-40B4-BE49-F238E27FC236}">
                  <a16:creationId xmlns:a16="http://schemas.microsoft.com/office/drawing/2014/main" id="{9B632096-E792-E550-489F-FEA7FC30B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91" name="Freeform 35">
              <a:extLst>
                <a:ext uri="{FF2B5EF4-FFF2-40B4-BE49-F238E27FC236}">
                  <a16:creationId xmlns:a16="http://schemas.microsoft.com/office/drawing/2014/main" id="{32E225FF-BC4D-E780-4D33-C9127EE36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92" name="Freeform 36">
              <a:extLst>
                <a:ext uri="{FF2B5EF4-FFF2-40B4-BE49-F238E27FC236}">
                  <a16:creationId xmlns:a16="http://schemas.microsoft.com/office/drawing/2014/main" id="{8C110DFB-94AF-90B9-005F-61917CC14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93" name="Freeform 37">
              <a:extLst>
                <a:ext uri="{FF2B5EF4-FFF2-40B4-BE49-F238E27FC236}">
                  <a16:creationId xmlns:a16="http://schemas.microsoft.com/office/drawing/2014/main" id="{F685BB5D-7DE1-1052-8012-57B4F4527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94" name="Freeform 38">
              <a:extLst>
                <a:ext uri="{FF2B5EF4-FFF2-40B4-BE49-F238E27FC236}">
                  <a16:creationId xmlns:a16="http://schemas.microsoft.com/office/drawing/2014/main" id="{97D28CE2-4F91-DA03-F011-750918177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" y="2457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95" name="Freeform 39">
              <a:extLst>
                <a:ext uri="{FF2B5EF4-FFF2-40B4-BE49-F238E27FC236}">
                  <a16:creationId xmlns:a16="http://schemas.microsoft.com/office/drawing/2014/main" id="{FED3261A-2F43-2F97-DF9A-2E5D3A23E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96" name="Freeform 40">
              <a:extLst>
                <a:ext uri="{FF2B5EF4-FFF2-40B4-BE49-F238E27FC236}">
                  <a16:creationId xmlns:a16="http://schemas.microsoft.com/office/drawing/2014/main" id="{DA804267-2E09-92F5-0801-6453C51A8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97" name="Freeform 41">
              <a:extLst>
                <a:ext uri="{FF2B5EF4-FFF2-40B4-BE49-F238E27FC236}">
                  <a16:creationId xmlns:a16="http://schemas.microsoft.com/office/drawing/2014/main" id="{36B3DDA8-A2F6-C590-B2FA-B6D9A6150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98" name="Freeform 42">
              <a:extLst>
                <a:ext uri="{FF2B5EF4-FFF2-40B4-BE49-F238E27FC236}">
                  <a16:creationId xmlns:a16="http://schemas.microsoft.com/office/drawing/2014/main" id="{DB62B5F5-6A3F-C5EE-F2CD-548206B34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099" name="Freeform 43">
              <a:extLst>
                <a:ext uri="{FF2B5EF4-FFF2-40B4-BE49-F238E27FC236}">
                  <a16:creationId xmlns:a16="http://schemas.microsoft.com/office/drawing/2014/main" id="{E3A192F1-4C14-BB65-6B97-8F0F4BDF9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00" name="Freeform 44">
              <a:extLst>
                <a:ext uri="{FF2B5EF4-FFF2-40B4-BE49-F238E27FC236}">
                  <a16:creationId xmlns:a16="http://schemas.microsoft.com/office/drawing/2014/main" id="{50143954-B994-984F-E110-FB5771F85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01" name="Freeform 45">
              <a:extLst>
                <a:ext uri="{FF2B5EF4-FFF2-40B4-BE49-F238E27FC236}">
                  <a16:creationId xmlns:a16="http://schemas.microsoft.com/office/drawing/2014/main" id="{E0228664-32CF-EE60-C058-FD48D0EB3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02" name="Freeform 46">
              <a:extLst>
                <a:ext uri="{FF2B5EF4-FFF2-40B4-BE49-F238E27FC236}">
                  <a16:creationId xmlns:a16="http://schemas.microsoft.com/office/drawing/2014/main" id="{52198171-165C-8EC4-38CA-6D01FA618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2457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03" name="Freeform 47">
              <a:extLst>
                <a:ext uri="{FF2B5EF4-FFF2-40B4-BE49-F238E27FC236}">
                  <a16:creationId xmlns:a16="http://schemas.microsoft.com/office/drawing/2014/main" id="{8306FFD9-9655-8670-FA9A-773CFAFD8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04" name="Freeform 48">
              <a:extLst>
                <a:ext uri="{FF2B5EF4-FFF2-40B4-BE49-F238E27FC236}">
                  <a16:creationId xmlns:a16="http://schemas.microsoft.com/office/drawing/2014/main" id="{816457BF-A5B6-1BC0-8C90-B026068FC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05" name="Freeform 49">
              <a:extLst>
                <a:ext uri="{FF2B5EF4-FFF2-40B4-BE49-F238E27FC236}">
                  <a16:creationId xmlns:a16="http://schemas.microsoft.com/office/drawing/2014/main" id="{3B056C09-3A7D-6999-E07B-551102E1A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06" name="Freeform 50">
              <a:extLst>
                <a:ext uri="{FF2B5EF4-FFF2-40B4-BE49-F238E27FC236}">
                  <a16:creationId xmlns:a16="http://schemas.microsoft.com/office/drawing/2014/main" id="{41A59B17-722B-85C4-5056-2BB096834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07" name="Freeform 51">
              <a:extLst>
                <a:ext uri="{FF2B5EF4-FFF2-40B4-BE49-F238E27FC236}">
                  <a16:creationId xmlns:a16="http://schemas.microsoft.com/office/drawing/2014/main" id="{13AAD3ED-9142-BC63-AF28-3CEB4E71B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" y="2457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08" name="Freeform 52">
              <a:extLst>
                <a:ext uri="{FF2B5EF4-FFF2-40B4-BE49-F238E27FC236}">
                  <a16:creationId xmlns:a16="http://schemas.microsoft.com/office/drawing/2014/main" id="{E6C01691-4344-C2F4-8BE8-38038BC3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09" name="Freeform 53">
              <a:extLst>
                <a:ext uri="{FF2B5EF4-FFF2-40B4-BE49-F238E27FC236}">
                  <a16:creationId xmlns:a16="http://schemas.microsoft.com/office/drawing/2014/main" id="{A89B62E4-D3E8-7950-B210-CC10C989A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10" name="Freeform 54">
              <a:extLst>
                <a:ext uri="{FF2B5EF4-FFF2-40B4-BE49-F238E27FC236}">
                  <a16:creationId xmlns:a16="http://schemas.microsoft.com/office/drawing/2014/main" id="{028BD8AF-E23F-D054-427A-E71AAD456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11" name="Freeform 55">
              <a:extLst>
                <a:ext uri="{FF2B5EF4-FFF2-40B4-BE49-F238E27FC236}">
                  <a16:creationId xmlns:a16="http://schemas.microsoft.com/office/drawing/2014/main" id="{0409DBF5-FD82-FE49-A12F-D2E2FA9CE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2457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12" name="Freeform 56">
              <a:extLst>
                <a:ext uri="{FF2B5EF4-FFF2-40B4-BE49-F238E27FC236}">
                  <a16:creationId xmlns:a16="http://schemas.microsoft.com/office/drawing/2014/main" id="{9B56E42F-B021-EA73-7180-738A7F6AA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660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13" name="Freeform 57">
              <a:extLst>
                <a:ext uri="{FF2B5EF4-FFF2-40B4-BE49-F238E27FC236}">
                  <a16:creationId xmlns:a16="http://schemas.microsoft.com/office/drawing/2014/main" id="{E3F16D9D-B5C9-CA3D-0FE3-09D0C41AB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914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14" name="Freeform 58">
              <a:extLst>
                <a:ext uri="{FF2B5EF4-FFF2-40B4-BE49-F238E27FC236}">
                  <a16:creationId xmlns:a16="http://schemas.microsoft.com/office/drawing/2014/main" id="{ACAA35DE-D014-4CF3-8399-7D837770B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660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15" name="Freeform 59">
              <a:extLst>
                <a:ext uri="{FF2B5EF4-FFF2-40B4-BE49-F238E27FC236}">
                  <a16:creationId xmlns:a16="http://schemas.microsoft.com/office/drawing/2014/main" id="{6B37F7BA-6568-635B-D898-D96C93CEC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2921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16" name="Freeform 60">
              <a:extLst>
                <a:ext uri="{FF2B5EF4-FFF2-40B4-BE49-F238E27FC236}">
                  <a16:creationId xmlns:a16="http://schemas.microsoft.com/office/drawing/2014/main" id="{CC8C23EF-96F0-F296-F197-43B0D8740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660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17" name="Freeform 61">
              <a:extLst>
                <a:ext uri="{FF2B5EF4-FFF2-40B4-BE49-F238E27FC236}">
                  <a16:creationId xmlns:a16="http://schemas.microsoft.com/office/drawing/2014/main" id="{BBA0321E-59B4-9CA7-6BB0-7F88A48D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947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18" name="Freeform 62">
              <a:extLst>
                <a:ext uri="{FF2B5EF4-FFF2-40B4-BE49-F238E27FC236}">
                  <a16:creationId xmlns:a16="http://schemas.microsoft.com/office/drawing/2014/main" id="{6CE3BE71-06E0-4406-D9EE-18FFD7B8D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673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19" name="Freeform 63">
              <a:extLst>
                <a:ext uri="{FF2B5EF4-FFF2-40B4-BE49-F238E27FC236}">
                  <a16:creationId xmlns:a16="http://schemas.microsoft.com/office/drawing/2014/main" id="{FA800B2C-814C-9B64-829D-3C293D5A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927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20" name="Freeform 64">
              <a:extLst>
                <a:ext uri="{FF2B5EF4-FFF2-40B4-BE49-F238E27FC236}">
                  <a16:creationId xmlns:a16="http://schemas.microsoft.com/office/drawing/2014/main" id="{18B3AAD2-03B7-E930-8209-297E3BA3F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673"/>
              <a:ext cx="289" cy="300"/>
            </a:xfrm>
            <a:custGeom>
              <a:avLst/>
              <a:gdLst>
                <a:gd name="T0" fmla="*/ 0 w 289"/>
                <a:gd name="T1" fmla="*/ 0 h 300"/>
                <a:gd name="T2" fmla="*/ 288 w 289"/>
                <a:gd name="T3" fmla="*/ 299 h 300"/>
                <a:gd name="T4" fmla="*/ 0 w 289"/>
                <a:gd name="T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21" name="Freeform 65">
              <a:extLst>
                <a:ext uri="{FF2B5EF4-FFF2-40B4-BE49-F238E27FC236}">
                  <a16:creationId xmlns:a16="http://schemas.microsoft.com/office/drawing/2014/main" id="{21CBC29C-1D96-674E-2922-6E6E417CA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2915"/>
              <a:ext cx="57" cy="58"/>
            </a:xfrm>
            <a:custGeom>
              <a:avLst/>
              <a:gdLst>
                <a:gd name="T0" fmla="*/ 23 w 57"/>
                <a:gd name="T1" fmla="*/ 0 h 58"/>
                <a:gd name="T2" fmla="*/ 56 w 57"/>
                <a:gd name="T3" fmla="*/ 57 h 58"/>
                <a:gd name="T4" fmla="*/ 0 w 57"/>
                <a:gd name="T5" fmla="*/ 22 h 58"/>
                <a:gd name="T6" fmla="*/ 23 w 57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22" name="Freeform 66">
              <a:extLst>
                <a:ext uri="{FF2B5EF4-FFF2-40B4-BE49-F238E27FC236}">
                  <a16:creationId xmlns:a16="http://schemas.microsoft.com/office/drawing/2014/main" id="{D76BE62F-BEC8-0253-42F5-C861E3AE5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2679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23" name="Freeform 67">
              <a:extLst>
                <a:ext uri="{FF2B5EF4-FFF2-40B4-BE49-F238E27FC236}">
                  <a16:creationId xmlns:a16="http://schemas.microsoft.com/office/drawing/2014/main" id="{64873034-BD9F-4C75-D701-759510675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2942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24" name="Freeform 68">
              <a:extLst>
                <a:ext uri="{FF2B5EF4-FFF2-40B4-BE49-F238E27FC236}">
                  <a16:creationId xmlns:a16="http://schemas.microsoft.com/office/drawing/2014/main" id="{52370B3B-8F97-86A4-CD90-485ECDD33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195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25" name="Freeform 69">
              <a:extLst>
                <a:ext uri="{FF2B5EF4-FFF2-40B4-BE49-F238E27FC236}">
                  <a16:creationId xmlns:a16="http://schemas.microsoft.com/office/drawing/2014/main" id="{AD0F5C13-E075-90BB-DF68-A75325300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08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26" name="Freeform 70">
              <a:extLst>
                <a:ext uri="{FF2B5EF4-FFF2-40B4-BE49-F238E27FC236}">
                  <a16:creationId xmlns:a16="http://schemas.microsoft.com/office/drawing/2014/main" id="{16D17F44-21F8-B4E4-F8DE-1019583EC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2201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27" name="Freeform 71">
              <a:extLst>
                <a:ext uri="{FF2B5EF4-FFF2-40B4-BE49-F238E27FC236}">
                  <a16:creationId xmlns:a16="http://schemas.microsoft.com/office/drawing/2014/main" id="{2D0D3108-3817-BDF2-916A-5B4496E5D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2416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28" name="Freeform 72">
              <a:extLst>
                <a:ext uri="{FF2B5EF4-FFF2-40B4-BE49-F238E27FC236}">
                  <a16:creationId xmlns:a16="http://schemas.microsoft.com/office/drawing/2014/main" id="{A66495F1-0A47-33B6-17B3-B5A1AED78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29" name="Freeform 73">
              <a:extLst>
                <a:ext uri="{FF2B5EF4-FFF2-40B4-BE49-F238E27FC236}">
                  <a16:creationId xmlns:a16="http://schemas.microsoft.com/office/drawing/2014/main" id="{0F98585E-B096-4D7E-EB74-3365A4B13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30" name="Freeform 74">
              <a:extLst>
                <a:ext uri="{FF2B5EF4-FFF2-40B4-BE49-F238E27FC236}">
                  <a16:creationId xmlns:a16="http://schemas.microsoft.com/office/drawing/2014/main" id="{31BA6D40-7680-0C3C-FD70-F2228FBD7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31" name="Freeform 75">
              <a:extLst>
                <a:ext uri="{FF2B5EF4-FFF2-40B4-BE49-F238E27FC236}">
                  <a16:creationId xmlns:a16="http://schemas.microsoft.com/office/drawing/2014/main" id="{E72D17DD-8125-555E-C88A-D13843CF8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32" name="Rectangle 76">
              <a:extLst>
                <a:ext uri="{FF2B5EF4-FFF2-40B4-BE49-F238E27FC236}">
                  <a16:creationId xmlns:a16="http://schemas.microsoft.com/office/drawing/2014/main" id="{38F607B4-17AC-ECB8-6998-DBA03B751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1740"/>
              <a:ext cx="36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557133" name="Rectangle 77">
              <a:extLst>
                <a:ext uri="{FF2B5EF4-FFF2-40B4-BE49-F238E27FC236}">
                  <a16:creationId xmlns:a16="http://schemas.microsoft.com/office/drawing/2014/main" id="{DA754342-660A-7FAB-CA2B-34A32CC37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991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557134" name="Rectangle 78">
              <a:extLst>
                <a:ext uri="{FF2B5EF4-FFF2-40B4-BE49-F238E27FC236}">
                  <a16:creationId xmlns:a16="http://schemas.microsoft.com/office/drawing/2014/main" id="{F8200566-9119-7524-CCB5-5406E64E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2475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557135" name="Rectangle 79">
              <a:extLst>
                <a:ext uri="{FF2B5EF4-FFF2-40B4-BE49-F238E27FC236}">
                  <a16:creationId xmlns:a16="http://schemas.microsoft.com/office/drawing/2014/main" id="{D67B74BA-68D6-06D0-E0C3-FB2E9D957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996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557136" name="Rectangle 80">
              <a:extLst>
                <a:ext uri="{FF2B5EF4-FFF2-40B4-BE49-F238E27FC236}">
                  <a16:creationId xmlns:a16="http://schemas.microsoft.com/office/drawing/2014/main" id="{A7EF3437-23D0-54FC-B4C8-10F4DDBD1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2996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557137" name="Rectangle 81">
              <a:extLst>
                <a:ext uri="{FF2B5EF4-FFF2-40B4-BE49-F238E27FC236}">
                  <a16:creationId xmlns:a16="http://schemas.microsoft.com/office/drawing/2014/main" id="{DC0130C0-F145-AC74-D9B8-986AFF7C0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990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557138" name="Rectangle 82">
              <a:extLst>
                <a:ext uri="{FF2B5EF4-FFF2-40B4-BE49-F238E27FC236}">
                  <a16:creationId xmlns:a16="http://schemas.microsoft.com/office/drawing/2014/main" id="{70926DF9-00FB-8000-F14D-F5058075C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2990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557139" name="Rectangle 83">
              <a:extLst>
                <a:ext uri="{FF2B5EF4-FFF2-40B4-BE49-F238E27FC236}">
                  <a16:creationId xmlns:a16="http://schemas.microsoft.com/office/drawing/2014/main" id="{1DE17A62-D95D-1679-A67C-5C913562E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557140" name="Rectangle 84">
              <a:extLst>
                <a:ext uri="{FF2B5EF4-FFF2-40B4-BE49-F238E27FC236}">
                  <a16:creationId xmlns:a16="http://schemas.microsoft.com/office/drawing/2014/main" id="{47BC57BA-E946-DFF4-1924-6645332B6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2977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557141" name="Rectangle 85">
              <a:extLst>
                <a:ext uri="{FF2B5EF4-FFF2-40B4-BE49-F238E27FC236}">
                  <a16:creationId xmlns:a16="http://schemas.microsoft.com/office/drawing/2014/main" id="{8F097F89-ED3C-37B2-09A1-BE8D7564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2475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557142" name="Rectangle 86">
              <a:extLst>
                <a:ext uri="{FF2B5EF4-FFF2-40B4-BE49-F238E27FC236}">
                  <a16:creationId xmlns:a16="http://schemas.microsoft.com/office/drawing/2014/main" id="{636834F2-3533-7B4F-FD1E-CDBA7412F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475"/>
              <a:ext cx="17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57143" name="Rectangle 87">
              <a:extLst>
                <a:ext uri="{FF2B5EF4-FFF2-40B4-BE49-F238E27FC236}">
                  <a16:creationId xmlns:a16="http://schemas.microsoft.com/office/drawing/2014/main" id="{4155AD4A-F411-9887-BF97-2281713B2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98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57144" name="Rectangle 88">
              <a:extLst>
                <a:ext uri="{FF2B5EF4-FFF2-40B4-BE49-F238E27FC236}">
                  <a16:creationId xmlns:a16="http://schemas.microsoft.com/office/drawing/2014/main" id="{9E7EFEFA-C158-604D-86D6-8B28B46E4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298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57145" name="Rectangle 89">
              <a:extLst>
                <a:ext uri="{FF2B5EF4-FFF2-40B4-BE49-F238E27FC236}">
                  <a16:creationId xmlns:a16="http://schemas.microsoft.com/office/drawing/2014/main" id="{225C2388-EB12-C08B-8972-9866B85E7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98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557146" name="Rectangle 90">
              <a:extLst>
                <a:ext uri="{FF2B5EF4-FFF2-40B4-BE49-F238E27FC236}">
                  <a16:creationId xmlns:a16="http://schemas.microsoft.com/office/drawing/2014/main" id="{360B7410-250E-A678-FB2C-B56B3E45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557147" name="Rectangle 91">
              <a:extLst>
                <a:ext uri="{FF2B5EF4-FFF2-40B4-BE49-F238E27FC236}">
                  <a16:creationId xmlns:a16="http://schemas.microsoft.com/office/drawing/2014/main" id="{F3C47EE6-BDEE-BA5B-9952-0F7F8392F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FF3300"/>
                  </a:solidFill>
                  <a:latin typeface="Arial" panose="020B0604020202020204" pitchFamily="34" charset="0"/>
                </a:rPr>
                <a:t>24*</a:t>
              </a:r>
            </a:p>
          </p:txBody>
        </p:sp>
        <p:sp>
          <p:nvSpPr>
            <p:cNvPr id="557148" name="Rectangle 92">
              <a:extLst>
                <a:ext uri="{FF2B5EF4-FFF2-40B4-BE49-F238E27FC236}">
                  <a16:creationId xmlns:a16="http://schemas.microsoft.com/office/drawing/2014/main" id="{CDCC9D41-D0E9-BB08-0B87-6CA22706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2468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27</a:t>
              </a:r>
            </a:p>
          </p:txBody>
        </p:sp>
        <p:sp>
          <p:nvSpPr>
            <p:cNvPr id="557149" name="Rectangle 93">
              <a:extLst>
                <a:ext uri="{FF2B5EF4-FFF2-40B4-BE49-F238E27FC236}">
                  <a16:creationId xmlns:a16="http://schemas.microsoft.com/office/drawing/2014/main" id="{55FA8AF5-863F-7568-635F-F67186856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</a:p>
          </p:txBody>
        </p:sp>
        <p:sp>
          <p:nvSpPr>
            <p:cNvPr id="557150" name="Rectangle 94">
              <a:extLst>
                <a:ext uri="{FF2B5EF4-FFF2-40B4-BE49-F238E27FC236}">
                  <a16:creationId xmlns:a16="http://schemas.microsoft.com/office/drawing/2014/main" id="{D4725212-B7DB-3B80-E34E-7C8D48BDC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</a:p>
          </p:txBody>
        </p:sp>
        <p:sp>
          <p:nvSpPr>
            <p:cNvPr id="557151" name="Line 95">
              <a:extLst>
                <a:ext uri="{FF2B5EF4-FFF2-40B4-BE49-F238E27FC236}">
                  <a16:creationId xmlns:a16="http://schemas.microsoft.com/office/drawing/2014/main" id="{A6AA6641-06DA-9E7E-F111-81ECC2839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1710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52" name="Arc 96">
              <a:extLst>
                <a:ext uri="{FF2B5EF4-FFF2-40B4-BE49-F238E27FC236}">
                  <a16:creationId xmlns:a16="http://schemas.microsoft.com/office/drawing/2014/main" id="{786D43AD-4C39-98D4-C37D-B3C1252E2426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893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53" name="Arc 97">
              <a:extLst>
                <a:ext uri="{FF2B5EF4-FFF2-40B4-BE49-F238E27FC236}">
                  <a16:creationId xmlns:a16="http://schemas.microsoft.com/office/drawing/2014/main" id="{54AFE982-C578-BECF-2039-9EEDD3160E7B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1805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54" name="Arc 98">
              <a:extLst>
                <a:ext uri="{FF2B5EF4-FFF2-40B4-BE49-F238E27FC236}">
                  <a16:creationId xmlns:a16="http://schemas.microsoft.com/office/drawing/2014/main" id="{41161A67-D352-9CAF-DC84-C3BBA3DB73E8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2669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55" name="Arc 99">
              <a:extLst>
                <a:ext uri="{FF2B5EF4-FFF2-40B4-BE49-F238E27FC236}">
                  <a16:creationId xmlns:a16="http://schemas.microsoft.com/office/drawing/2014/main" id="{CAD922CB-47CD-1DC3-3A50-4408F550D000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3581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156" name="Arc 100">
              <a:extLst>
                <a:ext uri="{FF2B5EF4-FFF2-40B4-BE49-F238E27FC236}">
                  <a16:creationId xmlns:a16="http://schemas.microsoft.com/office/drawing/2014/main" id="{17010D08-C951-C1FD-91AF-15B214116F51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4493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7245" name="Rectangle 189">
            <a:extLst>
              <a:ext uri="{FF2B5EF4-FFF2-40B4-BE49-F238E27FC236}">
                <a16:creationId xmlns:a16="http://schemas.microsoft.com/office/drawing/2014/main" id="{74C3E1B3-23FB-069D-1565-1EE7607A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Ex2: D</a:t>
            </a:r>
            <a:r>
              <a:rPr lang="en-US" altLang="zh-TW" sz="3600"/>
              <a:t>eleting 24*</a:t>
            </a:r>
          </a:p>
        </p:txBody>
      </p:sp>
      <p:sp>
        <p:nvSpPr>
          <p:cNvPr id="557247" name="Rectangle 191">
            <a:extLst>
              <a:ext uri="{FF2B5EF4-FFF2-40B4-BE49-F238E27FC236}">
                <a16:creationId xmlns:a16="http://schemas.microsoft.com/office/drawing/2014/main" id="{3E4919DF-5FA2-0482-C4CA-84D967521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863850"/>
            <a:ext cx="287338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248" name="AutoShape 192">
            <a:extLst>
              <a:ext uri="{FF2B5EF4-FFF2-40B4-BE49-F238E27FC236}">
                <a16:creationId xmlns:a16="http://schemas.microsoft.com/office/drawing/2014/main" id="{56439983-C01E-D61F-5F6A-10FB78597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573463"/>
            <a:ext cx="1800225" cy="1368425"/>
          </a:xfrm>
          <a:prstGeom prst="wedgeRoundRectCallout">
            <a:avLst>
              <a:gd name="adj1" fmla="val -102380"/>
              <a:gd name="adj2" fmla="val -7876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We cannot borrow from the sibling node.</a:t>
            </a:r>
          </a:p>
        </p:txBody>
      </p:sp>
      <p:grpSp>
        <p:nvGrpSpPr>
          <p:cNvPr id="557249" name="Group 193">
            <a:extLst>
              <a:ext uri="{FF2B5EF4-FFF2-40B4-BE49-F238E27FC236}">
                <a16:creationId xmlns:a16="http://schemas.microsoft.com/office/drawing/2014/main" id="{7C26F1BE-8B40-49EC-792A-BBF5D9F66DB2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2051050"/>
            <a:ext cx="2436812" cy="1057275"/>
            <a:chOff x="4178" y="1828"/>
            <a:chExt cx="1535" cy="666"/>
          </a:xfrm>
        </p:grpSpPr>
        <p:sp>
          <p:nvSpPr>
            <p:cNvPr id="557250" name="Rectangle 194">
              <a:extLst>
                <a:ext uri="{FF2B5EF4-FFF2-40B4-BE49-F238E27FC236}">
                  <a16:creationId xmlns:a16="http://schemas.microsoft.com/office/drawing/2014/main" id="{3DD07352-E5C2-E4A3-826C-1E4BCE11D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1828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557251" name="Freeform 195">
              <a:extLst>
                <a:ext uri="{FF2B5EF4-FFF2-40B4-BE49-F238E27FC236}">
                  <a16:creationId xmlns:a16="http://schemas.microsoft.com/office/drawing/2014/main" id="{F77E9729-408F-4B3B-91C5-011122029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" y="1979"/>
              <a:ext cx="1089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252" name="Freeform 196">
              <a:extLst>
                <a:ext uri="{FF2B5EF4-FFF2-40B4-BE49-F238E27FC236}">
                  <a16:creationId xmlns:a16="http://schemas.microsoft.com/office/drawing/2014/main" id="{704CE500-FEDC-F582-B757-30987B10B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2265"/>
              <a:ext cx="8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253" name="Text Box 197">
              <a:extLst>
                <a:ext uri="{FF2B5EF4-FFF2-40B4-BE49-F238E27FC236}">
                  <a16:creationId xmlns:a16="http://schemas.microsoft.com/office/drawing/2014/main" id="{8D0D53AC-C862-6C28-173D-B0BDB2B03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" y="226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</a:rPr>
                <a:t>…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2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779DD46-2360-B7CF-9DE8-1601CE7C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E17E0D4-C439-4CA9-5E9F-0A56CA70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6F02-0D9E-9143-AE03-B2D7E9ACFF7D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BA1A079D-2B15-7B31-D111-FE8DB82D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557463"/>
            <a:ext cx="2895600" cy="990600"/>
          </a:xfrm>
          <a:prstGeom prst="rect">
            <a:avLst/>
          </a:prstGeom>
          <a:solidFill>
            <a:schemeClr val="hlink">
              <a:alpha val="5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CC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82660" name="Group 4">
            <a:extLst>
              <a:ext uri="{FF2B5EF4-FFF2-40B4-BE49-F238E27FC236}">
                <a16:creationId xmlns:a16="http://schemas.microsoft.com/office/drawing/2014/main" id="{4FBC9627-A861-6439-FA49-B483FA5223C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806450"/>
            <a:ext cx="8382000" cy="2368550"/>
            <a:chOff x="166" y="1710"/>
            <a:chExt cx="5270" cy="1492"/>
          </a:xfrm>
        </p:grpSpPr>
        <p:sp>
          <p:nvSpPr>
            <p:cNvPr id="582661" name="Freeform 5">
              <a:extLst>
                <a:ext uri="{FF2B5EF4-FFF2-40B4-BE49-F238E27FC236}">
                  <a16:creationId xmlns:a16="http://schemas.microsoft.com/office/drawing/2014/main" id="{3A70A73A-3607-90FB-3C9D-B7D38C7DA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" y="2992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62" name="Freeform 6">
              <a:extLst>
                <a:ext uri="{FF2B5EF4-FFF2-40B4-BE49-F238E27FC236}">
                  <a16:creationId xmlns:a16="http://schemas.microsoft.com/office/drawing/2014/main" id="{FF4109C5-935F-D909-8B8A-8E056EF92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" y="2992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63" name="Freeform 7">
              <a:extLst>
                <a:ext uri="{FF2B5EF4-FFF2-40B4-BE49-F238E27FC236}">
                  <a16:creationId xmlns:a16="http://schemas.microsoft.com/office/drawing/2014/main" id="{964E7CFE-5E63-5F95-479B-8BBF18F2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2992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64" name="Freeform 8">
              <a:extLst>
                <a:ext uri="{FF2B5EF4-FFF2-40B4-BE49-F238E27FC236}">
                  <a16:creationId xmlns:a16="http://schemas.microsoft.com/office/drawing/2014/main" id="{EB90CB64-12A5-DD17-42AC-D06920008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" y="2992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65" name="Rectangle 9">
              <a:extLst>
                <a:ext uri="{FF2B5EF4-FFF2-40B4-BE49-F238E27FC236}">
                  <a16:creationId xmlns:a16="http://schemas.microsoft.com/office/drawing/2014/main" id="{A26AB1F6-EC2A-BC9B-400C-574EACC5D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979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82666" name="Rectangle 10">
              <a:extLst>
                <a:ext uri="{FF2B5EF4-FFF2-40B4-BE49-F238E27FC236}">
                  <a16:creationId xmlns:a16="http://schemas.microsoft.com/office/drawing/2014/main" id="{9B4116CC-7648-20BB-BDF0-7E0EF771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" y="2979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82667" name="Freeform 11">
              <a:extLst>
                <a:ext uri="{FF2B5EF4-FFF2-40B4-BE49-F238E27FC236}">
                  <a16:creationId xmlns:a16="http://schemas.microsoft.com/office/drawing/2014/main" id="{A433C3FF-4483-B775-0FD6-7EF8E5541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1973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68" name="Freeform 12">
              <a:extLst>
                <a:ext uri="{FF2B5EF4-FFF2-40B4-BE49-F238E27FC236}">
                  <a16:creationId xmlns:a16="http://schemas.microsoft.com/office/drawing/2014/main" id="{08A00EA9-F2FC-323D-1070-6B362290F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69" name="Freeform 13">
              <a:extLst>
                <a:ext uri="{FF2B5EF4-FFF2-40B4-BE49-F238E27FC236}">
                  <a16:creationId xmlns:a16="http://schemas.microsoft.com/office/drawing/2014/main" id="{614215C2-198C-3EFD-F3C1-E31F0967B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70" name="Freeform 14">
              <a:extLst>
                <a:ext uri="{FF2B5EF4-FFF2-40B4-BE49-F238E27FC236}">
                  <a16:creationId xmlns:a16="http://schemas.microsoft.com/office/drawing/2014/main" id="{45CE541B-A5AF-CD63-064D-7332BCE39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71" name="Freeform 15">
              <a:extLst>
                <a:ext uri="{FF2B5EF4-FFF2-40B4-BE49-F238E27FC236}">
                  <a16:creationId xmlns:a16="http://schemas.microsoft.com/office/drawing/2014/main" id="{0205CBC0-81F5-AE28-3C42-99B932BE1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72" name="Freeform 16">
              <a:extLst>
                <a:ext uri="{FF2B5EF4-FFF2-40B4-BE49-F238E27FC236}">
                  <a16:creationId xmlns:a16="http://schemas.microsoft.com/office/drawing/2014/main" id="{B865335E-A2D1-EF3D-E463-598775CBE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73" name="Freeform 17">
              <a:extLst>
                <a:ext uri="{FF2B5EF4-FFF2-40B4-BE49-F238E27FC236}">
                  <a16:creationId xmlns:a16="http://schemas.microsoft.com/office/drawing/2014/main" id="{A2C3BDFF-5755-E129-24EB-216A7F050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74" name="Freeform 18">
              <a:extLst>
                <a:ext uri="{FF2B5EF4-FFF2-40B4-BE49-F238E27FC236}">
                  <a16:creationId xmlns:a16="http://schemas.microsoft.com/office/drawing/2014/main" id="{F95B7B5B-1044-E2C0-A517-C5DEFE42A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75" name="Freeform 19">
              <a:extLst>
                <a:ext uri="{FF2B5EF4-FFF2-40B4-BE49-F238E27FC236}">
                  <a16:creationId xmlns:a16="http://schemas.microsoft.com/office/drawing/2014/main" id="{97F6E244-66B0-1DD1-2D67-DC26003AE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" y="1973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76" name="Freeform 20">
              <a:extLst>
                <a:ext uri="{FF2B5EF4-FFF2-40B4-BE49-F238E27FC236}">
                  <a16:creationId xmlns:a16="http://schemas.microsoft.com/office/drawing/2014/main" id="{73094E93-D358-5BDE-BD20-4A051715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77" name="Freeform 21">
              <a:extLst>
                <a:ext uri="{FF2B5EF4-FFF2-40B4-BE49-F238E27FC236}">
                  <a16:creationId xmlns:a16="http://schemas.microsoft.com/office/drawing/2014/main" id="{8C4F2914-0AB7-7484-05A4-B209F2540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78" name="Freeform 22">
              <a:extLst>
                <a:ext uri="{FF2B5EF4-FFF2-40B4-BE49-F238E27FC236}">
                  <a16:creationId xmlns:a16="http://schemas.microsoft.com/office/drawing/2014/main" id="{B4C51C40-4950-B4A7-BA44-21A61E936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79" name="Freeform 23">
              <a:extLst>
                <a:ext uri="{FF2B5EF4-FFF2-40B4-BE49-F238E27FC236}">
                  <a16:creationId xmlns:a16="http://schemas.microsoft.com/office/drawing/2014/main" id="{D6E82A67-54B8-3D64-41AB-2947A2E05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80" name="Freeform 24">
              <a:extLst>
                <a:ext uri="{FF2B5EF4-FFF2-40B4-BE49-F238E27FC236}">
                  <a16:creationId xmlns:a16="http://schemas.microsoft.com/office/drawing/2014/main" id="{6276FF4F-FDF9-0050-5FBC-0696F1C06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81" name="Freeform 25">
              <a:extLst>
                <a:ext uri="{FF2B5EF4-FFF2-40B4-BE49-F238E27FC236}">
                  <a16:creationId xmlns:a16="http://schemas.microsoft.com/office/drawing/2014/main" id="{9E498DE7-BFA3-FF96-3A9D-5F82115FE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82" name="Freeform 26">
              <a:extLst>
                <a:ext uri="{FF2B5EF4-FFF2-40B4-BE49-F238E27FC236}">
                  <a16:creationId xmlns:a16="http://schemas.microsoft.com/office/drawing/2014/main" id="{33151EF6-ECE0-0B84-3292-151F9A5D2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997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83" name="Freeform 27">
              <a:extLst>
                <a:ext uri="{FF2B5EF4-FFF2-40B4-BE49-F238E27FC236}">
                  <a16:creationId xmlns:a16="http://schemas.microsoft.com/office/drawing/2014/main" id="{0190C58B-B377-E372-07F3-B023835EB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84" name="Freeform 28">
              <a:extLst>
                <a:ext uri="{FF2B5EF4-FFF2-40B4-BE49-F238E27FC236}">
                  <a16:creationId xmlns:a16="http://schemas.microsoft.com/office/drawing/2014/main" id="{182F2FF8-ED07-0984-A40B-7C46B248F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85" name="Freeform 29">
              <a:extLst>
                <a:ext uri="{FF2B5EF4-FFF2-40B4-BE49-F238E27FC236}">
                  <a16:creationId xmlns:a16="http://schemas.microsoft.com/office/drawing/2014/main" id="{846A1F81-EA8C-D45F-5996-3EE27AF71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86" name="Freeform 30">
              <a:extLst>
                <a:ext uri="{FF2B5EF4-FFF2-40B4-BE49-F238E27FC236}">
                  <a16:creationId xmlns:a16="http://schemas.microsoft.com/office/drawing/2014/main" id="{E59EAE98-0A89-2B27-2EA8-FAE5CCD47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87" name="Freeform 31">
              <a:extLst>
                <a:ext uri="{FF2B5EF4-FFF2-40B4-BE49-F238E27FC236}">
                  <a16:creationId xmlns:a16="http://schemas.microsoft.com/office/drawing/2014/main" id="{EB8315F4-3492-F189-2FF4-4E3D9CFF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88" name="Freeform 32">
              <a:extLst>
                <a:ext uri="{FF2B5EF4-FFF2-40B4-BE49-F238E27FC236}">
                  <a16:creationId xmlns:a16="http://schemas.microsoft.com/office/drawing/2014/main" id="{AC23A70B-E355-EC15-4B36-B1387C171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89" name="Freeform 33">
              <a:extLst>
                <a:ext uri="{FF2B5EF4-FFF2-40B4-BE49-F238E27FC236}">
                  <a16:creationId xmlns:a16="http://schemas.microsoft.com/office/drawing/2014/main" id="{04FF13C4-DC1F-3E8A-CA2B-FD8FF2889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90" name="Freeform 34">
              <a:extLst>
                <a:ext uri="{FF2B5EF4-FFF2-40B4-BE49-F238E27FC236}">
                  <a16:creationId xmlns:a16="http://schemas.microsoft.com/office/drawing/2014/main" id="{DCB194FC-D610-ED17-0EEF-F4079EED2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91" name="Freeform 35">
              <a:extLst>
                <a:ext uri="{FF2B5EF4-FFF2-40B4-BE49-F238E27FC236}">
                  <a16:creationId xmlns:a16="http://schemas.microsoft.com/office/drawing/2014/main" id="{8564E782-FDC1-F8BE-2887-3D4C020AD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92" name="Freeform 36">
              <a:extLst>
                <a:ext uri="{FF2B5EF4-FFF2-40B4-BE49-F238E27FC236}">
                  <a16:creationId xmlns:a16="http://schemas.microsoft.com/office/drawing/2014/main" id="{61F6706B-4AFB-B141-6914-91E3F6F49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" y="2457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93" name="Freeform 37">
              <a:extLst>
                <a:ext uri="{FF2B5EF4-FFF2-40B4-BE49-F238E27FC236}">
                  <a16:creationId xmlns:a16="http://schemas.microsoft.com/office/drawing/2014/main" id="{66E9294F-8801-25DE-AA37-24C992B1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94" name="Freeform 38">
              <a:extLst>
                <a:ext uri="{FF2B5EF4-FFF2-40B4-BE49-F238E27FC236}">
                  <a16:creationId xmlns:a16="http://schemas.microsoft.com/office/drawing/2014/main" id="{26FDAC88-8690-4834-B77E-4373C3102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95" name="Freeform 39">
              <a:extLst>
                <a:ext uri="{FF2B5EF4-FFF2-40B4-BE49-F238E27FC236}">
                  <a16:creationId xmlns:a16="http://schemas.microsoft.com/office/drawing/2014/main" id="{89123C02-33F3-3B00-FD7A-02EB7678A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96" name="Freeform 40">
              <a:extLst>
                <a:ext uri="{FF2B5EF4-FFF2-40B4-BE49-F238E27FC236}">
                  <a16:creationId xmlns:a16="http://schemas.microsoft.com/office/drawing/2014/main" id="{C62A242E-4269-60A8-AA48-37E5CFEC2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97" name="Freeform 41">
              <a:extLst>
                <a:ext uri="{FF2B5EF4-FFF2-40B4-BE49-F238E27FC236}">
                  <a16:creationId xmlns:a16="http://schemas.microsoft.com/office/drawing/2014/main" id="{5956F242-1D23-90D2-DB0F-1B1836C3C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98" name="Freeform 42">
              <a:extLst>
                <a:ext uri="{FF2B5EF4-FFF2-40B4-BE49-F238E27FC236}">
                  <a16:creationId xmlns:a16="http://schemas.microsoft.com/office/drawing/2014/main" id="{F03104CE-6755-1293-D7F1-065E6B00D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99" name="Freeform 43">
              <a:extLst>
                <a:ext uri="{FF2B5EF4-FFF2-40B4-BE49-F238E27FC236}">
                  <a16:creationId xmlns:a16="http://schemas.microsoft.com/office/drawing/2014/main" id="{49D49BA7-81F2-1494-C6AF-1DA3D7162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00" name="Freeform 44">
              <a:extLst>
                <a:ext uri="{FF2B5EF4-FFF2-40B4-BE49-F238E27FC236}">
                  <a16:creationId xmlns:a16="http://schemas.microsoft.com/office/drawing/2014/main" id="{5FAEEA0F-2A7D-AC58-C1A5-FFCE79B8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2457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01" name="Freeform 45">
              <a:extLst>
                <a:ext uri="{FF2B5EF4-FFF2-40B4-BE49-F238E27FC236}">
                  <a16:creationId xmlns:a16="http://schemas.microsoft.com/office/drawing/2014/main" id="{A3AE42DD-4C5E-4944-105C-9C5F0F025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02" name="Freeform 46">
              <a:extLst>
                <a:ext uri="{FF2B5EF4-FFF2-40B4-BE49-F238E27FC236}">
                  <a16:creationId xmlns:a16="http://schemas.microsoft.com/office/drawing/2014/main" id="{CBF8E282-FDE8-A997-91FE-94D8A2733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03" name="Freeform 47">
              <a:extLst>
                <a:ext uri="{FF2B5EF4-FFF2-40B4-BE49-F238E27FC236}">
                  <a16:creationId xmlns:a16="http://schemas.microsoft.com/office/drawing/2014/main" id="{395CAE72-E618-E370-78C3-B3FFD9EE2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04" name="Freeform 48">
              <a:extLst>
                <a:ext uri="{FF2B5EF4-FFF2-40B4-BE49-F238E27FC236}">
                  <a16:creationId xmlns:a16="http://schemas.microsoft.com/office/drawing/2014/main" id="{51EDD086-BD13-C707-093F-A35613888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05" name="Freeform 49">
              <a:extLst>
                <a:ext uri="{FF2B5EF4-FFF2-40B4-BE49-F238E27FC236}">
                  <a16:creationId xmlns:a16="http://schemas.microsoft.com/office/drawing/2014/main" id="{374389A9-CE2E-25C1-992E-A96577023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" y="2457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06" name="Freeform 50">
              <a:extLst>
                <a:ext uri="{FF2B5EF4-FFF2-40B4-BE49-F238E27FC236}">
                  <a16:creationId xmlns:a16="http://schemas.microsoft.com/office/drawing/2014/main" id="{396CF53B-C44B-8780-85AE-23A45DE25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07" name="Freeform 51">
              <a:extLst>
                <a:ext uri="{FF2B5EF4-FFF2-40B4-BE49-F238E27FC236}">
                  <a16:creationId xmlns:a16="http://schemas.microsoft.com/office/drawing/2014/main" id="{5531F7F1-82E5-2E7A-0FD4-C13A2D18D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08" name="Freeform 52">
              <a:extLst>
                <a:ext uri="{FF2B5EF4-FFF2-40B4-BE49-F238E27FC236}">
                  <a16:creationId xmlns:a16="http://schemas.microsoft.com/office/drawing/2014/main" id="{30E95CBE-7F41-CC30-3625-89FA7D162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09" name="Freeform 53">
              <a:extLst>
                <a:ext uri="{FF2B5EF4-FFF2-40B4-BE49-F238E27FC236}">
                  <a16:creationId xmlns:a16="http://schemas.microsoft.com/office/drawing/2014/main" id="{DE10D781-4147-E9C9-254B-6B31421B6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2457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10" name="Freeform 54">
              <a:extLst>
                <a:ext uri="{FF2B5EF4-FFF2-40B4-BE49-F238E27FC236}">
                  <a16:creationId xmlns:a16="http://schemas.microsoft.com/office/drawing/2014/main" id="{CCDB790D-D40D-C964-E86F-02369D124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660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11" name="Freeform 55">
              <a:extLst>
                <a:ext uri="{FF2B5EF4-FFF2-40B4-BE49-F238E27FC236}">
                  <a16:creationId xmlns:a16="http://schemas.microsoft.com/office/drawing/2014/main" id="{972BEB0D-4A5D-359E-5EC4-70181554B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914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12" name="Freeform 56">
              <a:extLst>
                <a:ext uri="{FF2B5EF4-FFF2-40B4-BE49-F238E27FC236}">
                  <a16:creationId xmlns:a16="http://schemas.microsoft.com/office/drawing/2014/main" id="{711B2BFC-BA1E-D22D-D924-5C0579AEC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660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13" name="Freeform 57">
              <a:extLst>
                <a:ext uri="{FF2B5EF4-FFF2-40B4-BE49-F238E27FC236}">
                  <a16:creationId xmlns:a16="http://schemas.microsoft.com/office/drawing/2014/main" id="{AF69D84D-1473-1E09-BDE9-CA53D56B8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2921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14" name="Freeform 58">
              <a:extLst>
                <a:ext uri="{FF2B5EF4-FFF2-40B4-BE49-F238E27FC236}">
                  <a16:creationId xmlns:a16="http://schemas.microsoft.com/office/drawing/2014/main" id="{472277A1-F05F-FF02-9906-7072F7F73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660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15" name="Freeform 59">
              <a:extLst>
                <a:ext uri="{FF2B5EF4-FFF2-40B4-BE49-F238E27FC236}">
                  <a16:creationId xmlns:a16="http://schemas.microsoft.com/office/drawing/2014/main" id="{D7CFB895-1998-9218-B120-7A30D6C30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947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16" name="Freeform 60">
              <a:extLst>
                <a:ext uri="{FF2B5EF4-FFF2-40B4-BE49-F238E27FC236}">
                  <a16:creationId xmlns:a16="http://schemas.microsoft.com/office/drawing/2014/main" id="{9B747AC4-9E8D-EA5F-1121-18CEB2789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673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17" name="Freeform 61">
              <a:extLst>
                <a:ext uri="{FF2B5EF4-FFF2-40B4-BE49-F238E27FC236}">
                  <a16:creationId xmlns:a16="http://schemas.microsoft.com/office/drawing/2014/main" id="{19C976ED-5FCE-83B7-5F89-9E5ED44DD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927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18" name="Freeform 62">
              <a:extLst>
                <a:ext uri="{FF2B5EF4-FFF2-40B4-BE49-F238E27FC236}">
                  <a16:creationId xmlns:a16="http://schemas.microsoft.com/office/drawing/2014/main" id="{CAD58D7D-1584-6E89-24EB-F4EE69C64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673"/>
              <a:ext cx="289" cy="300"/>
            </a:xfrm>
            <a:custGeom>
              <a:avLst/>
              <a:gdLst>
                <a:gd name="T0" fmla="*/ 0 w 289"/>
                <a:gd name="T1" fmla="*/ 0 h 300"/>
                <a:gd name="T2" fmla="*/ 288 w 289"/>
                <a:gd name="T3" fmla="*/ 299 h 300"/>
                <a:gd name="T4" fmla="*/ 0 w 289"/>
                <a:gd name="T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19" name="Freeform 63">
              <a:extLst>
                <a:ext uri="{FF2B5EF4-FFF2-40B4-BE49-F238E27FC236}">
                  <a16:creationId xmlns:a16="http://schemas.microsoft.com/office/drawing/2014/main" id="{17590AC9-2123-4077-2437-AE8CB7C84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2915"/>
              <a:ext cx="57" cy="58"/>
            </a:xfrm>
            <a:custGeom>
              <a:avLst/>
              <a:gdLst>
                <a:gd name="T0" fmla="*/ 23 w 57"/>
                <a:gd name="T1" fmla="*/ 0 h 58"/>
                <a:gd name="T2" fmla="*/ 56 w 57"/>
                <a:gd name="T3" fmla="*/ 57 h 58"/>
                <a:gd name="T4" fmla="*/ 0 w 57"/>
                <a:gd name="T5" fmla="*/ 22 h 58"/>
                <a:gd name="T6" fmla="*/ 23 w 57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20" name="Freeform 64">
              <a:extLst>
                <a:ext uri="{FF2B5EF4-FFF2-40B4-BE49-F238E27FC236}">
                  <a16:creationId xmlns:a16="http://schemas.microsoft.com/office/drawing/2014/main" id="{62D642C3-C835-D51B-8679-2999FE23A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2679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21" name="Freeform 65">
              <a:extLst>
                <a:ext uri="{FF2B5EF4-FFF2-40B4-BE49-F238E27FC236}">
                  <a16:creationId xmlns:a16="http://schemas.microsoft.com/office/drawing/2014/main" id="{FD190268-B633-3BE6-0D13-66F22778C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2942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22" name="Freeform 66">
              <a:extLst>
                <a:ext uri="{FF2B5EF4-FFF2-40B4-BE49-F238E27FC236}">
                  <a16:creationId xmlns:a16="http://schemas.microsoft.com/office/drawing/2014/main" id="{A609B781-79AA-F9BA-4B8B-555AB1AB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195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23" name="Freeform 67">
              <a:extLst>
                <a:ext uri="{FF2B5EF4-FFF2-40B4-BE49-F238E27FC236}">
                  <a16:creationId xmlns:a16="http://schemas.microsoft.com/office/drawing/2014/main" id="{B2031EBF-6B68-D12C-7872-6557A0478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08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24" name="Freeform 68">
              <a:extLst>
                <a:ext uri="{FF2B5EF4-FFF2-40B4-BE49-F238E27FC236}">
                  <a16:creationId xmlns:a16="http://schemas.microsoft.com/office/drawing/2014/main" id="{7CF9DE43-E186-E460-F339-FEEEBC45C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2201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25" name="Freeform 69">
              <a:extLst>
                <a:ext uri="{FF2B5EF4-FFF2-40B4-BE49-F238E27FC236}">
                  <a16:creationId xmlns:a16="http://schemas.microsoft.com/office/drawing/2014/main" id="{C2446313-9820-CCEA-1C98-AF6BA5A23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2416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26" name="Freeform 70">
              <a:extLst>
                <a:ext uri="{FF2B5EF4-FFF2-40B4-BE49-F238E27FC236}">
                  <a16:creationId xmlns:a16="http://schemas.microsoft.com/office/drawing/2014/main" id="{F7D945A6-F216-25A9-2D3D-7674E9629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27" name="Freeform 71">
              <a:extLst>
                <a:ext uri="{FF2B5EF4-FFF2-40B4-BE49-F238E27FC236}">
                  <a16:creationId xmlns:a16="http://schemas.microsoft.com/office/drawing/2014/main" id="{0D56175C-0647-6FE1-826D-FE680FE35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28" name="Freeform 72">
              <a:extLst>
                <a:ext uri="{FF2B5EF4-FFF2-40B4-BE49-F238E27FC236}">
                  <a16:creationId xmlns:a16="http://schemas.microsoft.com/office/drawing/2014/main" id="{AA41BA89-58F6-E146-DC4A-1F9582029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29" name="Freeform 73">
              <a:extLst>
                <a:ext uri="{FF2B5EF4-FFF2-40B4-BE49-F238E27FC236}">
                  <a16:creationId xmlns:a16="http://schemas.microsoft.com/office/drawing/2014/main" id="{48B90C2B-6C3B-064C-F8A3-F886731B4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30" name="Rectangle 74">
              <a:extLst>
                <a:ext uri="{FF2B5EF4-FFF2-40B4-BE49-F238E27FC236}">
                  <a16:creationId xmlns:a16="http://schemas.microsoft.com/office/drawing/2014/main" id="{195481B3-5D87-62E2-D9BB-BF04D405B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1740"/>
              <a:ext cx="36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582731" name="Rectangle 75">
              <a:extLst>
                <a:ext uri="{FF2B5EF4-FFF2-40B4-BE49-F238E27FC236}">
                  <a16:creationId xmlns:a16="http://schemas.microsoft.com/office/drawing/2014/main" id="{37E1EE41-B9F5-CC8D-5106-1234E6F9E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991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582732" name="Rectangle 76">
              <a:extLst>
                <a:ext uri="{FF2B5EF4-FFF2-40B4-BE49-F238E27FC236}">
                  <a16:creationId xmlns:a16="http://schemas.microsoft.com/office/drawing/2014/main" id="{956D8751-5EC1-1D63-1B6A-963941C98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2475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582733" name="Rectangle 77">
              <a:extLst>
                <a:ext uri="{FF2B5EF4-FFF2-40B4-BE49-F238E27FC236}">
                  <a16:creationId xmlns:a16="http://schemas.microsoft.com/office/drawing/2014/main" id="{1998F67E-1AB1-CBC5-F729-77ABC94A0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996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582734" name="Rectangle 78">
              <a:extLst>
                <a:ext uri="{FF2B5EF4-FFF2-40B4-BE49-F238E27FC236}">
                  <a16:creationId xmlns:a16="http://schemas.microsoft.com/office/drawing/2014/main" id="{81ABCEBF-2DF5-57AE-614A-1E2F7FD86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2996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582735" name="Rectangle 79">
              <a:extLst>
                <a:ext uri="{FF2B5EF4-FFF2-40B4-BE49-F238E27FC236}">
                  <a16:creationId xmlns:a16="http://schemas.microsoft.com/office/drawing/2014/main" id="{ACAFA47D-B147-20DD-8753-A2567A0DB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990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582736" name="Rectangle 80">
              <a:extLst>
                <a:ext uri="{FF2B5EF4-FFF2-40B4-BE49-F238E27FC236}">
                  <a16:creationId xmlns:a16="http://schemas.microsoft.com/office/drawing/2014/main" id="{D51FD067-68D0-302E-BA1B-36AA47577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2990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582737" name="Rectangle 81">
              <a:extLst>
                <a:ext uri="{FF2B5EF4-FFF2-40B4-BE49-F238E27FC236}">
                  <a16:creationId xmlns:a16="http://schemas.microsoft.com/office/drawing/2014/main" id="{810EA7F5-02B7-EB2F-44C3-D28872B4C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582738" name="Rectangle 82">
              <a:extLst>
                <a:ext uri="{FF2B5EF4-FFF2-40B4-BE49-F238E27FC236}">
                  <a16:creationId xmlns:a16="http://schemas.microsoft.com/office/drawing/2014/main" id="{86C9E197-9B61-7CCC-7322-081907FF7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2977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582739" name="Rectangle 83">
              <a:extLst>
                <a:ext uri="{FF2B5EF4-FFF2-40B4-BE49-F238E27FC236}">
                  <a16:creationId xmlns:a16="http://schemas.microsoft.com/office/drawing/2014/main" id="{4971C34B-E0F0-EF8E-F5E9-02BAE4348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2475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582740" name="Rectangle 84">
              <a:extLst>
                <a:ext uri="{FF2B5EF4-FFF2-40B4-BE49-F238E27FC236}">
                  <a16:creationId xmlns:a16="http://schemas.microsoft.com/office/drawing/2014/main" id="{BA816384-3ED3-FC9D-05B8-CF12141A2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475"/>
              <a:ext cx="17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82741" name="Rectangle 85">
              <a:extLst>
                <a:ext uri="{FF2B5EF4-FFF2-40B4-BE49-F238E27FC236}">
                  <a16:creationId xmlns:a16="http://schemas.microsoft.com/office/drawing/2014/main" id="{66BCEEBC-7627-2FF9-7302-EDDBC6BDC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98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82742" name="Rectangle 86">
              <a:extLst>
                <a:ext uri="{FF2B5EF4-FFF2-40B4-BE49-F238E27FC236}">
                  <a16:creationId xmlns:a16="http://schemas.microsoft.com/office/drawing/2014/main" id="{3B9F1388-463F-2D84-9A10-342011276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298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82743" name="Rectangle 87">
              <a:extLst>
                <a:ext uri="{FF2B5EF4-FFF2-40B4-BE49-F238E27FC236}">
                  <a16:creationId xmlns:a16="http://schemas.microsoft.com/office/drawing/2014/main" id="{6FE03F5E-2E5F-B38E-1122-962DC591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98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582744" name="Rectangle 88">
              <a:extLst>
                <a:ext uri="{FF2B5EF4-FFF2-40B4-BE49-F238E27FC236}">
                  <a16:creationId xmlns:a16="http://schemas.microsoft.com/office/drawing/2014/main" id="{C955274A-24CA-65B9-6985-DCC931B65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582745" name="Rectangle 89">
              <a:extLst>
                <a:ext uri="{FF2B5EF4-FFF2-40B4-BE49-F238E27FC236}">
                  <a16:creationId xmlns:a16="http://schemas.microsoft.com/office/drawing/2014/main" id="{F2EFA575-CE17-F40C-2672-9AC5B751D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983"/>
              <a:ext cx="113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endParaRPr kumimoji="0" lang="en-US" altLang="zh-TW" sz="1300" b="1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2746" name="Rectangle 90">
              <a:extLst>
                <a:ext uri="{FF2B5EF4-FFF2-40B4-BE49-F238E27FC236}">
                  <a16:creationId xmlns:a16="http://schemas.microsoft.com/office/drawing/2014/main" id="{AE4C10C5-6304-B3DD-88C2-838303CB1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2468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27</a:t>
              </a:r>
            </a:p>
          </p:txBody>
        </p:sp>
        <p:sp>
          <p:nvSpPr>
            <p:cNvPr id="582747" name="Rectangle 91">
              <a:extLst>
                <a:ext uri="{FF2B5EF4-FFF2-40B4-BE49-F238E27FC236}">
                  <a16:creationId xmlns:a16="http://schemas.microsoft.com/office/drawing/2014/main" id="{C2C95E54-24F6-65A5-15F4-4D29BFFE7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</a:p>
          </p:txBody>
        </p:sp>
        <p:sp>
          <p:nvSpPr>
            <p:cNvPr id="582748" name="Rectangle 92">
              <a:extLst>
                <a:ext uri="{FF2B5EF4-FFF2-40B4-BE49-F238E27FC236}">
                  <a16:creationId xmlns:a16="http://schemas.microsoft.com/office/drawing/2014/main" id="{350DBFEC-DC45-C410-E73D-D472B7D0F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</a:p>
          </p:txBody>
        </p:sp>
        <p:sp>
          <p:nvSpPr>
            <p:cNvPr id="582749" name="Line 93">
              <a:extLst>
                <a:ext uri="{FF2B5EF4-FFF2-40B4-BE49-F238E27FC236}">
                  <a16:creationId xmlns:a16="http://schemas.microsoft.com/office/drawing/2014/main" id="{465A7B82-B85B-5272-883B-990A5F37A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1710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50" name="Arc 94">
              <a:extLst>
                <a:ext uri="{FF2B5EF4-FFF2-40B4-BE49-F238E27FC236}">
                  <a16:creationId xmlns:a16="http://schemas.microsoft.com/office/drawing/2014/main" id="{7F1D2CC6-FE18-2CF0-90BE-42C81176BBBC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893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51" name="Arc 95">
              <a:extLst>
                <a:ext uri="{FF2B5EF4-FFF2-40B4-BE49-F238E27FC236}">
                  <a16:creationId xmlns:a16="http://schemas.microsoft.com/office/drawing/2014/main" id="{2EE2846A-5B17-7C5F-074C-14B1FFEEB7B0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1805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52" name="Arc 96">
              <a:extLst>
                <a:ext uri="{FF2B5EF4-FFF2-40B4-BE49-F238E27FC236}">
                  <a16:creationId xmlns:a16="http://schemas.microsoft.com/office/drawing/2014/main" id="{AD3EB1C6-7441-480D-130B-F039470FE691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2669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53" name="Arc 97">
              <a:extLst>
                <a:ext uri="{FF2B5EF4-FFF2-40B4-BE49-F238E27FC236}">
                  <a16:creationId xmlns:a16="http://schemas.microsoft.com/office/drawing/2014/main" id="{429214A9-26DC-83A7-2211-836C809BC261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3581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754" name="Arc 98">
              <a:extLst>
                <a:ext uri="{FF2B5EF4-FFF2-40B4-BE49-F238E27FC236}">
                  <a16:creationId xmlns:a16="http://schemas.microsoft.com/office/drawing/2014/main" id="{151ADABD-F2CC-1EC4-1BDD-E82084DDF574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4493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2840" name="AutoShape 184">
            <a:extLst>
              <a:ext uri="{FF2B5EF4-FFF2-40B4-BE49-F238E27FC236}">
                <a16:creationId xmlns:a16="http://schemas.microsoft.com/office/drawing/2014/main" id="{2BA48075-1FF2-C8D5-2C34-87BFFDBB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97250"/>
            <a:ext cx="330200" cy="388938"/>
          </a:xfrm>
          <a:prstGeom prst="downArrow">
            <a:avLst>
              <a:gd name="adj1" fmla="val 50000"/>
              <a:gd name="adj2" fmla="val 2944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2845" name="Group 189">
            <a:extLst>
              <a:ext uri="{FF2B5EF4-FFF2-40B4-BE49-F238E27FC236}">
                <a16:creationId xmlns:a16="http://schemas.microsoft.com/office/drawing/2014/main" id="{733F2FAD-F64E-ABA0-E77E-EBB1178A7A7D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2051050"/>
            <a:ext cx="2436812" cy="1057275"/>
            <a:chOff x="4178" y="1828"/>
            <a:chExt cx="1535" cy="666"/>
          </a:xfrm>
        </p:grpSpPr>
        <p:sp>
          <p:nvSpPr>
            <p:cNvPr id="582846" name="Rectangle 190">
              <a:extLst>
                <a:ext uri="{FF2B5EF4-FFF2-40B4-BE49-F238E27FC236}">
                  <a16:creationId xmlns:a16="http://schemas.microsoft.com/office/drawing/2014/main" id="{EF442A73-EB57-A89B-D0E8-8CC43292C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1828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582847" name="Freeform 191">
              <a:extLst>
                <a:ext uri="{FF2B5EF4-FFF2-40B4-BE49-F238E27FC236}">
                  <a16:creationId xmlns:a16="http://schemas.microsoft.com/office/drawing/2014/main" id="{44B8DC7C-77BF-96CB-AD41-589B8ABCA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" y="1979"/>
              <a:ext cx="1089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848" name="Freeform 192">
              <a:extLst>
                <a:ext uri="{FF2B5EF4-FFF2-40B4-BE49-F238E27FC236}">
                  <a16:creationId xmlns:a16="http://schemas.microsoft.com/office/drawing/2014/main" id="{6DBD9E84-DC3C-83CB-7A01-71F8C9C7D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2265"/>
              <a:ext cx="8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849" name="Text Box 193">
              <a:extLst>
                <a:ext uri="{FF2B5EF4-FFF2-40B4-BE49-F238E27FC236}">
                  <a16:creationId xmlns:a16="http://schemas.microsoft.com/office/drawing/2014/main" id="{8CC9BBC1-AE7F-03BE-3C25-3A2FA975F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" y="226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</a:rPr>
                <a:t>…</a:t>
              </a:r>
              <a:endParaRPr lang="en-US" altLang="zh-CN"/>
            </a:p>
          </p:txBody>
        </p:sp>
      </p:grpSp>
      <p:grpSp>
        <p:nvGrpSpPr>
          <p:cNvPr id="582855" name="Group 199">
            <a:extLst>
              <a:ext uri="{FF2B5EF4-FFF2-40B4-BE49-F238E27FC236}">
                <a16:creationId xmlns:a16="http://schemas.microsoft.com/office/drawing/2014/main" id="{D716BF2C-0CDC-6BB3-B60A-C977C591223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083050"/>
            <a:ext cx="8780463" cy="2514600"/>
            <a:chOff x="336" y="2572"/>
            <a:chExt cx="5531" cy="1584"/>
          </a:xfrm>
        </p:grpSpPr>
        <p:sp>
          <p:nvSpPr>
            <p:cNvPr id="582658" name="Rectangle 2">
              <a:extLst>
                <a:ext uri="{FF2B5EF4-FFF2-40B4-BE49-F238E27FC236}">
                  <a16:creationId xmlns:a16="http://schemas.microsoft.com/office/drawing/2014/main" id="{2ECFF130-1948-5E52-A260-60D81F7BC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820"/>
              <a:ext cx="1104" cy="336"/>
            </a:xfrm>
            <a:prstGeom prst="rect">
              <a:avLst/>
            </a:prstGeom>
            <a:solidFill>
              <a:schemeClr val="hlink">
                <a:alpha val="52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82755" name="Group 99">
              <a:extLst>
                <a:ext uri="{FF2B5EF4-FFF2-40B4-BE49-F238E27FC236}">
                  <a16:creationId xmlns:a16="http://schemas.microsoft.com/office/drawing/2014/main" id="{6D74CD0F-F668-52CF-3A47-3D8C42417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572"/>
              <a:ext cx="5270" cy="1492"/>
              <a:chOff x="185" y="729"/>
              <a:chExt cx="5270" cy="1492"/>
            </a:xfrm>
          </p:grpSpPr>
          <p:sp>
            <p:nvSpPr>
              <p:cNvPr id="582756" name="Freeform 100">
                <a:extLst>
                  <a:ext uri="{FF2B5EF4-FFF2-40B4-BE49-F238E27FC236}">
                    <a16:creationId xmlns:a16="http://schemas.microsoft.com/office/drawing/2014/main" id="{9BD7C2FC-EEAE-C161-3807-71F6CBAAA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" y="2011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57" name="Freeform 101">
                <a:extLst>
                  <a:ext uri="{FF2B5EF4-FFF2-40B4-BE49-F238E27FC236}">
                    <a16:creationId xmlns:a16="http://schemas.microsoft.com/office/drawing/2014/main" id="{617E6FF0-1F64-830D-5CC4-8C2BEF81F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2011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58" name="Freeform 102">
                <a:extLst>
                  <a:ext uri="{FF2B5EF4-FFF2-40B4-BE49-F238E27FC236}">
                    <a16:creationId xmlns:a16="http://schemas.microsoft.com/office/drawing/2014/main" id="{4FA82825-2EE8-4ED0-8021-648FAEE1C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2011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59" name="Freeform 103">
                <a:extLst>
                  <a:ext uri="{FF2B5EF4-FFF2-40B4-BE49-F238E27FC236}">
                    <a16:creationId xmlns:a16="http://schemas.microsoft.com/office/drawing/2014/main" id="{E5927566-1C6B-013A-9DDB-A2ED6E83D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" y="2011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60" name="Rectangle 104">
                <a:extLst>
                  <a:ext uri="{FF2B5EF4-FFF2-40B4-BE49-F238E27FC236}">
                    <a16:creationId xmlns:a16="http://schemas.microsoft.com/office/drawing/2014/main" id="{CC70D7FD-0096-612E-25E3-ACCA90A16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998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2*</a:t>
                </a:r>
              </a:p>
            </p:txBody>
          </p:sp>
          <p:sp>
            <p:nvSpPr>
              <p:cNvPr id="582761" name="Rectangle 105">
                <a:extLst>
                  <a:ext uri="{FF2B5EF4-FFF2-40B4-BE49-F238E27FC236}">
                    <a16:creationId xmlns:a16="http://schemas.microsoft.com/office/drawing/2014/main" id="{01CD50AC-7458-3EE7-EBA0-5C03FF955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" y="1998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3*</a:t>
                </a:r>
              </a:p>
            </p:txBody>
          </p:sp>
          <p:sp>
            <p:nvSpPr>
              <p:cNvPr id="582762" name="Freeform 106">
                <a:extLst>
                  <a:ext uri="{FF2B5EF4-FFF2-40B4-BE49-F238E27FC236}">
                    <a16:creationId xmlns:a16="http://schemas.microsoft.com/office/drawing/2014/main" id="{93E5A58D-180B-45BA-8402-D7D12F281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" y="992"/>
                <a:ext cx="307" cy="255"/>
              </a:xfrm>
              <a:custGeom>
                <a:avLst/>
                <a:gdLst>
                  <a:gd name="T0" fmla="*/ 0 w 307"/>
                  <a:gd name="T1" fmla="*/ 254 h 255"/>
                  <a:gd name="T2" fmla="*/ 0 w 307"/>
                  <a:gd name="T3" fmla="*/ 0 h 255"/>
                  <a:gd name="T4" fmla="*/ 306 w 307"/>
                  <a:gd name="T5" fmla="*/ 0 h 255"/>
                  <a:gd name="T6" fmla="*/ 306 w 307"/>
                  <a:gd name="T7" fmla="*/ 254 h 255"/>
                  <a:gd name="T8" fmla="*/ 0 w 307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6" y="0"/>
                    </a:lnTo>
                    <a:lnTo>
                      <a:pt x="306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63" name="Freeform 107">
                <a:extLst>
                  <a:ext uri="{FF2B5EF4-FFF2-40B4-BE49-F238E27FC236}">
                    <a16:creationId xmlns:a16="http://schemas.microsoft.com/office/drawing/2014/main" id="{813F4A62-4393-4EB1-BA60-2A87EFD9C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1" y="992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64" name="Freeform 108">
                <a:extLst>
                  <a:ext uri="{FF2B5EF4-FFF2-40B4-BE49-F238E27FC236}">
                    <a16:creationId xmlns:a16="http://schemas.microsoft.com/office/drawing/2014/main" id="{E3E9171F-5CFB-AD3E-57F6-62AB29A15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" y="992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65" name="Freeform 109">
                <a:extLst>
                  <a:ext uri="{FF2B5EF4-FFF2-40B4-BE49-F238E27FC236}">
                    <a16:creationId xmlns:a16="http://schemas.microsoft.com/office/drawing/2014/main" id="{F4932F9F-CFE2-CEB2-5581-AC90D772D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8" y="992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66" name="Freeform 110">
                <a:extLst>
                  <a:ext uri="{FF2B5EF4-FFF2-40B4-BE49-F238E27FC236}">
                    <a16:creationId xmlns:a16="http://schemas.microsoft.com/office/drawing/2014/main" id="{099AC66D-CCE4-258F-336B-ADDAD6DBC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" y="992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67" name="Freeform 111">
                <a:extLst>
                  <a:ext uri="{FF2B5EF4-FFF2-40B4-BE49-F238E27FC236}">
                    <a16:creationId xmlns:a16="http://schemas.microsoft.com/office/drawing/2014/main" id="{2C7A8FEA-B3D0-5AE0-4997-0CF00FE44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5" y="992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68" name="Freeform 112">
                <a:extLst>
                  <a:ext uri="{FF2B5EF4-FFF2-40B4-BE49-F238E27FC236}">
                    <a16:creationId xmlns:a16="http://schemas.microsoft.com/office/drawing/2014/main" id="{1A040F2C-345C-765B-E493-B82670765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992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69" name="Freeform 113">
                <a:extLst>
                  <a:ext uri="{FF2B5EF4-FFF2-40B4-BE49-F238E27FC236}">
                    <a16:creationId xmlns:a16="http://schemas.microsoft.com/office/drawing/2014/main" id="{D3895463-5685-0083-F801-E33E474E5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2" y="992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70" name="Freeform 114">
                <a:extLst>
                  <a:ext uri="{FF2B5EF4-FFF2-40B4-BE49-F238E27FC236}">
                    <a16:creationId xmlns:a16="http://schemas.microsoft.com/office/drawing/2014/main" id="{578B02A3-DECB-7582-7AA5-AD5EE37DB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992"/>
                <a:ext cx="52" cy="255"/>
              </a:xfrm>
              <a:custGeom>
                <a:avLst/>
                <a:gdLst>
                  <a:gd name="T0" fmla="*/ 0 w 52"/>
                  <a:gd name="T1" fmla="*/ 254 h 255"/>
                  <a:gd name="T2" fmla="*/ 0 w 52"/>
                  <a:gd name="T3" fmla="*/ 0 h 255"/>
                  <a:gd name="T4" fmla="*/ 51 w 52"/>
                  <a:gd name="T5" fmla="*/ 0 h 255"/>
                  <a:gd name="T6" fmla="*/ 51 w 52"/>
                  <a:gd name="T7" fmla="*/ 254 h 255"/>
                  <a:gd name="T8" fmla="*/ 0 w 52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55">
                    <a:moveTo>
                      <a:pt x="0" y="254"/>
                    </a:moveTo>
                    <a:lnTo>
                      <a:pt x="0" y="0"/>
                    </a:lnTo>
                    <a:lnTo>
                      <a:pt x="51" y="0"/>
                    </a:lnTo>
                    <a:lnTo>
                      <a:pt x="51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71" name="Freeform 115">
                <a:extLst>
                  <a:ext uri="{FF2B5EF4-FFF2-40B4-BE49-F238E27FC236}">
                    <a16:creationId xmlns:a16="http://schemas.microsoft.com/office/drawing/2014/main" id="{23F39835-B3D2-6D5B-4B7A-BFF825276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72" name="Freeform 116">
                <a:extLst>
                  <a:ext uri="{FF2B5EF4-FFF2-40B4-BE49-F238E27FC236}">
                    <a16:creationId xmlns:a16="http://schemas.microsoft.com/office/drawing/2014/main" id="{E188B99C-972D-980B-EC30-0D01E034E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2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73" name="Freeform 117">
                <a:extLst>
                  <a:ext uri="{FF2B5EF4-FFF2-40B4-BE49-F238E27FC236}">
                    <a16:creationId xmlns:a16="http://schemas.microsoft.com/office/drawing/2014/main" id="{83780D5B-902E-8637-896A-2D41B4D1E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7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74" name="Freeform 118">
                <a:extLst>
                  <a:ext uri="{FF2B5EF4-FFF2-40B4-BE49-F238E27FC236}">
                    <a16:creationId xmlns:a16="http://schemas.microsoft.com/office/drawing/2014/main" id="{91D9A161-CE94-5A4F-FD2B-A03342A9C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1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75" name="Freeform 119">
                <a:extLst>
                  <a:ext uri="{FF2B5EF4-FFF2-40B4-BE49-F238E27FC236}">
                    <a16:creationId xmlns:a16="http://schemas.microsoft.com/office/drawing/2014/main" id="{4B9EB8DF-FB5E-44A6-4BC3-103B8D8B8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6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76" name="Freeform 120">
                <a:extLst>
                  <a:ext uri="{FF2B5EF4-FFF2-40B4-BE49-F238E27FC236}">
                    <a16:creationId xmlns:a16="http://schemas.microsoft.com/office/drawing/2014/main" id="{1722C182-B873-B8BA-3B54-A053706C8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1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77" name="Freeform 121">
                <a:extLst>
                  <a:ext uri="{FF2B5EF4-FFF2-40B4-BE49-F238E27FC236}">
                    <a16:creationId xmlns:a16="http://schemas.microsoft.com/office/drawing/2014/main" id="{6A615146-289B-0722-9CEA-9A19AFC72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6" y="2016"/>
                <a:ext cx="204" cy="205"/>
              </a:xfrm>
              <a:custGeom>
                <a:avLst/>
                <a:gdLst>
                  <a:gd name="T0" fmla="*/ 0 w 204"/>
                  <a:gd name="T1" fmla="*/ 204 h 205"/>
                  <a:gd name="T2" fmla="*/ 0 w 204"/>
                  <a:gd name="T3" fmla="*/ 0 h 205"/>
                  <a:gd name="T4" fmla="*/ 203 w 204"/>
                  <a:gd name="T5" fmla="*/ 0 h 205"/>
                  <a:gd name="T6" fmla="*/ 203 w 204"/>
                  <a:gd name="T7" fmla="*/ 204 h 205"/>
                  <a:gd name="T8" fmla="*/ 0 w 204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3" y="0"/>
                    </a:lnTo>
                    <a:lnTo>
                      <a:pt x="203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78" name="Freeform 122">
                <a:extLst>
                  <a:ext uri="{FF2B5EF4-FFF2-40B4-BE49-F238E27FC236}">
                    <a16:creationId xmlns:a16="http://schemas.microsoft.com/office/drawing/2014/main" id="{A508C63F-7864-FD48-51BA-9627A317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9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79" name="Freeform 123">
                <a:extLst>
                  <a:ext uri="{FF2B5EF4-FFF2-40B4-BE49-F238E27FC236}">
                    <a16:creationId xmlns:a16="http://schemas.microsoft.com/office/drawing/2014/main" id="{FE429407-A617-19F3-84B5-23C016361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7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80" name="Freeform 124">
                <a:extLst>
                  <a:ext uri="{FF2B5EF4-FFF2-40B4-BE49-F238E27FC236}">
                    <a16:creationId xmlns:a16="http://schemas.microsoft.com/office/drawing/2014/main" id="{1EE2F875-D334-CEC2-8710-0DF276C7E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2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81" name="Freeform 125">
                <a:extLst>
                  <a:ext uri="{FF2B5EF4-FFF2-40B4-BE49-F238E27FC236}">
                    <a16:creationId xmlns:a16="http://schemas.microsoft.com/office/drawing/2014/main" id="{B08D94A1-531C-04C0-5C5D-76428A2B0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6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82" name="Freeform 126">
                <a:extLst>
                  <a:ext uri="{FF2B5EF4-FFF2-40B4-BE49-F238E27FC236}">
                    <a16:creationId xmlns:a16="http://schemas.microsoft.com/office/drawing/2014/main" id="{3BB07E16-53AB-8829-7684-ED5BE74ED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83" name="Freeform 127">
                <a:extLst>
                  <a:ext uri="{FF2B5EF4-FFF2-40B4-BE49-F238E27FC236}">
                    <a16:creationId xmlns:a16="http://schemas.microsoft.com/office/drawing/2014/main" id="{75C56270-26F9-6464-3693-3C8A6502E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" y="1476"/>
                <a:ext cx="307" cy="255"/>
              </a:xfrm>
              <a:custGeom>
                <a:avLst/>
                <a:gdLst>
                  <a:gd name="T0" fmla="*/ 0 w 307"/>
                  <a:gd name="T1" fmla="*/ 254 h 255"/>
                  <a:gd name="T2" fmla="*/ 0 w 307"/>
                  <a:gd name="T3" fmla="*/ 0 h 255"/>
                  <a:gd name="T4" fmla="*/ 306 w 307"/>
                  <a:gd name="T5" fmla="*/ 0 h 255"/>
                  <a:gd name="T6" fmla="*/ 306 w 307"/>
                  <a:gd name="T7" fmla="*/ 254 h 255"/>
                  <a:gd name="T8" fmla="*/ 0 w 307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6" y="0"/>
                    </a:lnTo>
                    <a:lnTo>
                      <a:pt x="306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84" name="Freeform 128">
                <a:extLst>
                  <a:ext uri="{FF2B5EF4-FFF2-40B4-BE49-F238E27FC236}">
                    <a16:creationId xmlns:a16="http://schemas.microsoft.com/office/drawing/2014/main" id="{3098AB72-2C52-658E-C885-DD30D6715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85" name="Freeform 129">
                <a:extLst>
                  <a:ext uri="{FF2B5EF4-FFF2-40B4-BE49-F238E27FC236}">
                    <a16:creationId xmlns:a16="http://schemas.microsoft.com/office/drawing/2014/main" id="{5464058F-150D-D873-D33E-9005DCD59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1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86" name="Freeform 130">
                <a:extLst>
                  <a:ext uri="{FF2B5EF4-FFF2-40B4-BE49-F238E27FC236}">
                    <a16:creationId xmlns:a16="http://schemas.microsoft.com/office/drawing/2014/main" id="{3DA5FAAF-4C86-9BE3-F996-8F0390CFB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87" name="Freeform 131">
                <a:extLst>
                  <a:ext uri="{FF2B5EF4-FFF2-40B4-BE49-F238E27FC236}">
                    <a16:creationId xmlns:a16="http://schemas.microsoft.com/office/drawing/2014/main" id="{8F4B1814-4731-F373-4B08-1458237D3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88" name="Freeform 132">
                <a:extLst>
                  <a:ext uri="{FF2B5EF4-FFF2-40B4-BE49-F238E27FC236}">
                    <a16:creationId xmlns:a16="http://schemas.microsoft.com/office/drawing/2014/main" id="{D91B6D7D-03A8-148C-C82A-CC340B855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89" name="Freeform 133">
                <a:extLst>
                  <a:ext uri="{FF2B5EF4-FFF2-40B4-BE49-F238E27FC236}">
                    <a16:creationId xmlns:a16="http://schemas.microsoft.com/office/drawing/2014/main" id="{826FF259-942A-76C5-4C07-1152CD37E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90" name="Freeform 134">
                <a:extLst>
                  <a:ext uri="{FF2B5EF4-FFF2-40B4-BE49-F238E27FC236}">
                    <a16:creationId xmlns:a16="http://schemas.microsoft.com/office/drawing/2014/main" id="{206B5C80-F209-F146-6C6E-BDDDE82D7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91" name="Freeform 135">
                <a:extLst>
                  <a:ext uri="{FF2B5EF4-FFF2-40B4-BE49-F238E27FC236}">
                    <a16:creationId xmlns:a16="http://schemas.microsoft.com/office/drawing/2014/main" id="{3C6AA52A-E585-79E9-D283-D34404B1A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2" y="1476"/>
                <a:ext cx="52" cy="255"/>
              </a:xfrm>
              <a:custGeom>
                <a:avLst/>
                <a:gdLst>
                  <a:gd name="T0" fmla="*/ 0 w 52"/>
                  <a:gd name="T1" fmla="*/ 254 h 255"/>
                  <a:gd name="T2" fmla="*/ 0 w 52"/>
                  <a:gd name="T3" fmla="*/ 0 h 255"/>
                  <a:gd name="T4" fmla="*/ 51 w 52"/>
                  <a:gd name="T5" fmla="*/ 0 h 255"/>
                  <a:gd name="T6" fmla="*/ 51 w 52"/>
                  <a:gd name="T7" fmla="*/ 254 h 255"/>
                  <a:gd name="T8" fmla="*/ 0 w 52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55">
                    <a:moveTo>
                      <a:pt x="0" y="254"/>
                    </a:moveTo>
                    <a:lnTo>
                      <a:pt x="0" y="0"/>
                    </a:lnTo>
                    <a:lnTo>
                      <a:pt x="51" y="0"/>
                    </a:lnTo>
                    <a:lnTo>
                      <a:pt x="51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92" name="Freeform 136">
                <a:extLst>
                  <a:ext uri="{FF2B5EF4-FFF2-40B4-BE49-F238E27FC236}">
                    <a16:creationId xmlns:a16="http://schemas.microsoft.com/office/drawing/2014/main" id="{540407AC-D573-3988-8F2F-7576E267D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93" name="Freeform 137">
                <a:extLst>
                  <a:ext uri="{FF2B5EF4-FFF2-40B4-BE49-F238E27FC236}">
                    <a16:creationId xmlns:a16="http://schemas.microsoft.com/office/drawing/2014/main" id="{4F9F6567-182A-8C05-C877-E48B99CAC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8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94" name="Freeform 138">
                <a:extLst>
                  <a:ext uri="{FF2B5EF4-FFF2-40B4-BE49-F238E27FC236}">
                    <a16:creationId xmlns:a16="http://schemas.microsoft.com/office/drawing/2014/main" id="{8158C3A9-1C1B-4143-8C8A-886651E80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95" name="Freeform 139">
                <a:extLst>
                  <a:ext uri="{FF2B5EF4-FFF2-40B4-BE49-F238E27FC236}">
                    <a16:creationId xmlns:a16="http://schemas.microsoft.com/office/drawing/2014/main" id="{6778621F-ABAD-F141-BF5B-78F7106DB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96" name="Freeform 140">
                <a:extLst>
                  <a:ext uri="{FF2B5EF4-FFF2-40B4-BE49-F238E27FC236}">
                    <a16:creationId xmlns:a16="http://schemas.microsoft.com/office/drawing/2014/main" id="{5B0333A8-80B9-721A-17BD-C4F144CD5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1476"/>
                <a:ext cx="307" cy="255"/>
              </a:xfrm>
              <a:custGeom>
                <a:avLst/>
                <a:gdLst>
                  <a:gd name="T0" fmla="*/ 0 w 307"/>
                  <a:gd name="T1" fmla="*/ 254 h 255"/>
                  <a:gd name="T2" fmla="*/ 0 w 307"/>
                  <a:gd name="T3" fmla="*/ 0 h 255"/>
                  <a:gd name="T4" fmla="*/ 306 w 307"/>
                  <a:gd name="T5" fmla="*/ 0 h 255"/>
                  <a:gd name="T6" fmla="*/ 306 w 307"/>
                  <a:gd name="T7" fmla="*/ 254 h 255"/>
                  <a:gd name="T8" fmla="*/ 0 w 307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6" y="0"/>
                    </a:lnTo>
                    <a:lnTo>
                      <a:pt x="306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97" name="Freeform 141">
                <a:extLst>
                  <a:ext uri="{FF2B5EF4-FFF2-40B4-BE49-F238E27FC236}">
                    <a16:creationId xmlns:a16="http://schemas.microsoft.com/office/drawing/2014/main" id="{5C4444AA-F344-D2DE-F8D4-734C2500E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98" name="Freeform 142">
                <a:extLst>
                  <a:ext uri="{FF2B5EF4-FFF2-40B4-BE49-F238E27FC236}">
                    <a16:creationId xmlns:a16="http://schemas.microsoft.com/office/drawing/2014/main" id="{12B77318-5CBD-9344-0C9A-C4A868FD8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7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799" name="Freeform 143">
                <a:extLst>
                  <a:ext uri="{FF2B5EF4-FFF2-40B4-BE49-F238E27FC236}">
                    <a16:creationId xmlns:a16="http://schemas.microsoft.com/office/drawing/2014/main" id="{00CE9FE5-4EC6-7A1F-1A60-340150527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0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00" name="Freeform 144">
                <a:extLst>
                  <a:ext uri="{FF2B5EF4-FFF2-40B4-BE49-F238E27FC236}">
                    <a16:creationId xmlns:a16="http://schemas.microsoft.com/office/drawing/2014/main" id="{F429D49E-58CB-F4B3-DF42-4FAFF708F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" y="1476"/>
                <a:ext cx="53" cy="255"/>
              </a:xfrm>
              <a:custGeom>
                <a:avLst/>
                <a:gdLst>
                  <a:gd name="T0" fmla="*/ 0 w 53"/>
                  <a:gd name="T1" fmla="*/ 254 h 255"/>
                  <a:gd name="T2" fmla="*/ 0 w 53"/>
                  <a:gd name="T3" fmla="*/ 0 h 255"/>
                  <a:gd name="T4" fmla="*/ 52 w 53"/>
                  <a:gd name="T5" fmla="*/ 0 h 255"/>
                  <a:gd name="T6" fmla="*/ 52 w 53"/>
                  <a:gd name="T7" fmla="*/ 254 h 255"/>
                  <a:gd name="T8" fmla="*/ 0 w 53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55">
                    <a:moveTo>
                      <a:pt x="0" y="254"/>
                    </a:moveTo>
                    <a:lnTo>
                      <a:pt x="0" y="0"/>
                    </a:lnTo>
                    <a:lnTo>
                      <a:pt x="52" y="0"/>
                    </a:lnTo>
                    <a:lnTo>
                      <a:pt x="52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01" name="Freeform 145">
                <a:extLst>
                  <a:ext uri="{FF2B5EF4-FFF2-40B4-BE49-F238E27FC236}">
                    <a16:creationId xmlns:a16="http://schemas.microsoft.com/office/drawing/2014/main" id="{B5771349-F939-41F6-4338-EF66CC1CA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" y="1679"/>
                <a:ext cx="281" cy="313"/>
              </a:xfrm>
              <a:custGeom>
                <a:avLst/>
                <a:gdLst>
                  <a:gd name="T0" fmla="*/ 280 w 281"/>
                  <a:gd name="T1" fmla="*/ 0 h 313"/>
                  <a:gd name="T2" fmla="*/ 0 w 281"/>
                  <a:gd name="T3" fmla="*/ 312 h 313"/>
                  <a:gd name="T4" fmla="*/ 280 w 281"/>
                  <a:gd name="T5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" h="313">
                    <a:moveTo>
                      <a:pt x="280" y="0"/>
                    </a:moveTo>
                    <a:lnTo>
                      <a:pt x="0" y="312"/>
                    </a:lnTo>
                    <a:lnTo>
                      <a:pt x="28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02" name="Freeform 146">
                <a:extLst>
                  <a:ext uri="{FF2B5EF4-FFF2-40B4-BE49-F238E27FC236}">
                    <a16:creationId xmlns:a16="http://schemas.microsoft.com/office/drawing/2014/main" id="{6A2D089E-B7A8-2011-0E75-52C675B3B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" y="1933"/>
                <a:ext cx="55" cy="59"/>
              </a:xfrm>
              <a:custGeom>
                <a:avLst/>
                <a:gdLst>
                  <a:gd name="T0" fmla="*/ 54 w 55"/>
                  <a:gd name="T1" fmla="*/ 21 h 59"/>
                  <a:gd name="T2" fmla="*/ 0 w 55"/>
                  <a:gd name="T3" fmla="*/ 58 h 59"/>
                  <a:gd name="T4" fmla="*/ 30 w 55"/>
                  <a:gd name="T5" fmla="*/ 0 h 59"/>
                  <a:gd name="T6" fmla="*/ 54 w 55"/>
                  <a:gd name="T7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59">
                    <a:moveTo>
                      <a:pt x="54" y="21"/>
                    </a:moveTo>
                    <a:lnTo>
                      <a:pt x="0" y="58"/>
                    </a:lnTo>
                    <a:lnTo>
                      <a:pt x="30" y="0"/>
                    </a:lnTo>
                    <a:lnTo>
                      <a:pt x="54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03" name="Freeform 147">
                <a:extLst>
                  <a:ext uri="{FF2B5EF4-FFF2-40B4-BE49-F238E27FC236}">
                    <a16:creationId xmlns:a16="http://schemas.microsoft.com/office/drawing/2014/main" id="{027A722D-0895-D32C-53F2-5F0D93851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1679"/>
                <a:ext cx="283" cy="319"/>
              </a:xfrm>
              <a:custGeom>
                <a:avLst/>
                <a:gdLst>
                  <a:gd name="T0" fmla="*/ 0 w 283"/>
                  <a:gd name="T1" fmla="*/ 0 h 319"/>
                  <a:gd name="T2" fmla="*/ 282 w 283"/>
                  <a:gd name="T3" fmla="*/ 318 h 319"/>
                  <a:gd name="T4" fmla="*/ 0 w 283"/>
                  <a:gd name="T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3" h="319">
                    <a:moveTo>
                      <a:pt x="0" y="0"/>
                    </a:moveTo>
                    <a:lnTo>
                      <a:pt x="282" y="31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04" name="Freeform 148">
                <a:extLst>
                  <a:ext uri="{FF2B5EF4-FFF2-40B4-BE49-F238E27FC236}">
                    <a16:creationId xmlns:a16="http://schemas.microsoft.com/office/drawing/2014/main" id="{B89A4016-2235-7062-819A-D25CBFADE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7" y="1940"/>
                <a:ext cx="56" cy="58"/>
              </a:xfrm>
              <a:custGeom>
                <a:avLst/>
                <a:gdLst>
                  <a:gd name="T0" fmla="*/ 24 w 56"/>
                  <a:gd name="T1" fmla="*/ 0 h 58"/>
                  <a:gd name="T2" fmla="*/ 55 w 56"/>
                  <a:gd name="T3" fmla="*/ 57 h 58"/>
                  <a:gd name="T4" fmla="*/ 0 w 56"/>
                  <a:gd name="T5" fmla="*/ 21 h 58"/>
                  <a:gd name="T6" fmla="*/ 24 w 56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58">
                    <a:moveTo>
                      <a:pt x="24" y="0"/>
                    </a:moveTo>
                    <a:lnTo>
                      <a:pt x="55" y="57"/>
                    </a:lnTo>
                    <a:lnTo>
                      <a:pt x="0" y="21"/>
                    </a:lnTo>
                    <a:lnTo>
                      <a:pt x="2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05" name="Freeform 149">
                <a:extLst>
                  <a:ext uri="{FF2B5EF4-FFF2-40B4-BE49-F238E27FC236}">
                    <a16:creationId xmlns:a16="http://schemas.microsoft.com/office/drawing/2014/main" id="{B320B15B-9B2C-04D4-F3EA-3AE7C1DAF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1679"/>
                <a:ext cx="838" cy="326"/>
              </a:xfrm>
              <a:custGeom>
                <a:avLst/>
                <a:gdLst>
                  <a:gd name="T0" fmla="*/ 0 w 838"/>
                  <a:gd name="T1" fmla="*/ 0 h 326"/>
                  <a:gd name="T2" fmla="*/ 837 w 838"/>
                  <a:gd name="T3" fmla="*/ 325 h 326"/>
                  <a:gd name="T4" fmla="*/ 0 w 838"/>
                  <a:gd name="T5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8" h="326">
                    <a:moveTo>
                      <a:pt x="0" y="0"/>
                    </a:moveTo>
                    <a:lnTo>
                      <a:pt x="837" y="32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06" name="Freeform 150">
                <a:extLst>
                  <a:ext uri="{FF2B5EF4-FFF2-40B4-BE49-F238E27FC236}">
                    <a16:creationId xmlns:a16="http://schemas.microsoft.com/office/drawing/2014/main" id="{5ED5E3C2-8E67-74F3-A4EF-12639FAC6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" y="1966"/>
                <a:ext cx="66" cy="39"/>
              </a:xfrm>
              <a:custGeom>
                <a:avLst/>
                <a:gdLst>
                  <a:gd name="T0" fmla="*/ 11 w 66"/>
                  <a:gd name="T1" fmla="*/ 0 h 39"/>
                  <a:gd name="T2" fmla="*/ 65 w 66"/>
                  <a:gd name="T3" fmla="*/ 38 h 39"/>
                  <a:gd name="T4" fmla="*/ 0 w 66"/>
                  <a:gd name="T5" fmla="*/ 30 h 39"/>
                  <a:gd name="T6" fmla="*/ 11 w 66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39">
                    <a:moveTo>
                      <a:pt x="11" y="0"/>
                    </a:moveTo>
                    <a:lnTo>
                      <a:pt x="65" y="38"/>
                    </a:lnTo>
                    <a:lnTo>
                      <a:pt x="0" y="30"/>
                    </a:lnTo>
                    <a:lnTo>
                      <a:pt x="1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07" name="Freeform 151">
                <a:extLst>
                  <a:ext uri="{FF2B5EF4-FFF2-40B4-BE49-F238E27FC236}">
                    <a16:creationId xmlns:a16="http://schemas.microsoft.com/office/drawing/2014/main" id="{F94DAB54-083A-D9B9-4DAA-0E9A4B2B4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1698"/>
                <a:ext cx="858" cy="300"/>
              </a:xfrm>
              <a:custGeom>
                <a:avLst/>
                <a:gdLst>
                  <a:gd name="T0" fmla="*/ 0 w 858"/>
                  <a:gd name="T1" fmla="*/ 0 h 300"/>
                  <a:gd name="T2" fmla="*/ 857 w 858"/>
                  <a:gd name="T3" fmla="*/ 299 h 300"/>
                  <a:gd name="T4" fmla="*/ 0 w 858"/>
                  <a:gd name="T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8" h="300">
                    <a:moveTo>
                      <a:pt x="0" y="0"/>
                    </a:moveTo>
                    <a:lnTo>
                      <a:pt x="857" y="29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08" name="Freeform 152">
                <a:extLst>
                  <a:ext uri="{FF2B5EF4-FFF2-40B4-BE49-F238E27FC236}">
                    <a16:creationId xmlns:a16="http://schemas.microsoft.com/office/drawing/2014/main" id="{D31A681D-4EDA-0749-51E0-330329E9C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" y="1961"/>
                <a:ext cx="67" cy="37"/>
              </a:xfrm>
              <a:custGeom>
                <a:avLst/>
                <a:gdLst>
                  <a:gd name="T0" fmla="*/ 11 w 67"/>
                  <a:gd name="T1" fmla="*/ 0 h 37"/>
                  <a:gd name="T2" fmla="*/ 66 w 67"/>
                  <a:gd name="T3" fmla="*/ 36 h 37"/>
                  <a:gd name="T4" fmla="*/ 0 w 67"/>
                  <a:gd name="T5" fmla="*/ 31 h 37"/>
                  <a:gd name="T6" fmla="*/ 11 w 6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37">
                    <a:moveTo>
                      <a:pt x="11" y="0"/>
                    </a:moveTo>
                    <a:lnTo>
                      <a:pt x="66" y="36"/>
                    </a:lnTo>
                    <a:lnTo>
                      <a:pt x="0" y="31"/>
                    </a:lnTo>
                    <a:lnTo>
                      <a:pt x="1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09" name="Freeform 153">
                <a:extLst>
                  <a:ext uri="{FF2B5EF4-FFF2-40B4-BE49-F238E27FC236}">
                    <a16:creationId xmlns:a16="http://schemas.microsoft.com/office/drawing/2014/main" id="{34E0BF23-7158-BDBB-B4CE-E14F62430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" y="1214"/>
                <a:ext cx="742" cy="250"/>
              </a:xfrm>
              <a:custGeom>
                <a:avLst/>
                <a:gdLst>
                  <a:gd name="T0" fmla="*/ 741 w 742"/>
                  <a:gd name="T1" fmla="*/ 0 h 250"/>
                  <a:gd name="T2" fmla="*/ 0 w 742"/>
                  <a:gd name="T3" fmla="*/ 249 h 250"/>
                  <a:gd name="T4" fmla="*/ 741 w 742"/>
                  <a:gd name="T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2" h="250">
                    <a:moveTo>
                      <a:pt x="741" y="0"/>
                    </a:moveTo>
                    <a:lnTo>
                      <a:pt x="0" y="249"/>
                    </a:lnTo>
                    <a:lnTo>
                      <a:pt x="74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10" name="Freeform 154">
                <a:extLst>
                  <a:ext uri="{FF2B5EF4-FFF2-40B4-BE49-F238E27FC236}">
                    <a16:creationId xmlns:a16="http://schemas.microsoft.com/office/drawing/2014/main" id="{71CCF88F-4F76-92F6-2647-56E227B6C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" y="1427"/>
                <a:ext cx="67" cy="37"/>
              </a:xfrm>
              <a:custGeom>
                <a:avLst/>
                <a:gdLst>
                  <a:gd name="T0" fmla="*/ 66 w 67"/>
                  <a:gd name="T1" fmla="*/ 31 h 37"/>
                  <a:gd name="T2" fmla="*/ 0 w 67"/>
                  <a:gd name="T3" fmla="*/ 36 h 37"/>
                  <a:gd name="T4" fmla="*/ 56 w 67"/>
                  <a:gd name="T5" fmla="*/ 0 h 37"/>
                  <a:gd name="T6" fmla="*/ 66 w 67"/>
                  <a:gd name="T7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37">
                    <a:moveTo>
                      <a:pt x="66" y="31"/>
                    </a:moveTo>
                    <a:lnTo>
                      <a:pt x="0" y="36"/>
                    </a:lnTo>
                    <a:lnTo>
                      <a:pt x="56" y="0"/>
                    </a:lnTo>
                    <a:lnTo>
                      <a:pt x="66" y="3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11" name="Freeform 155">
                <a:extLst>
                  <a:ext uri="{FF2B5EF4-FFF2-40B4-BE49-F238E27FC236}">
                    <a16:creationId xmlns:a16="http://schemas.microsoft.com/office/drawing/2014/main" id="{1C6059C5-C574-FB54-46A8-797A800A8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1220"/>
                <a:ext cx="1255" cy="244"/>
              </a:xfrm>
              <a:custGeom>
                <a:avLst/>
                <a:gdLst>
                  <a:gd name="T0" fmla="*/ 0 w 1255"/>
                  <a:gd name="T1" fmla="*/ 0 h 244"/>
                  <a:gd name="T2" fmla="*/ 1254 w 1255"/>
                  <a:gd name="T3" fmla="*/ 243 h 244"/>
                  <a:gd name="T4" fmla="*/ 0 w 1255"/>
                  <a:gd name="T5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5" h="244">
                    <a:moveTo>
                      <a:pt x="0" y="0"/>
                    </a:moveTo>
                    <a:lnTo>
                      <a:pt x="1254" y="24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12" name="Freeform 156">
                <a:extLst>
                  <a:ext uri="{FF2B5EF4-FFF2-40B4-BE49-F238E27FC236}">
                    <a16:creationId xmlns:a16="http://schemas.microsoft.com/office/drawing/2014/main" id="{91C09D40-EE6B-35CC-BE15-B378EDA53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4" y="1435"/>
                <a:ext cx="67" cy="32"/>
              </a:xfrm>
              <a:custGeom>
                <a:avLst/>
                <a:gdLst>
                  <a:gd name="T0" fmla="*/ 6 w 67"/>
                  <a:gd name="T1" fmla="*/ 0 h 32"/>
                  <a:gd name="T2" fmla="*/ 66 w 67"/>
                  <a:gd name="T3" fmla="*/ 28 h 32"/>
                  <a:gd name="T4" fmla="*/ 0 w 67"/>
                  <a:gd name="T5" fmla="*/ 31 h 32"/>
                  <a:gd name="T6" fmla="*/ 6 w 67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32">
                    <a:moveTo>
                      <a:pt x="6" y="0"/>
                    </a:moveTo>
                    <a:lnTo>
                      <a:pt x="66" y="28"/>
                    </a:lnTo>
                    <a:lnTo>
                      <a:pt x="0" y="31"/>
                    </a:lnTo>
                    <a:lnTo>
                      <a:pt x="6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13" name="Freeform 157">
                <a:extLst>
                  <a:ext uri="{FF2B5EF4-FFF2-40B4-BE49-F238E27FC236}">
                    <a16:creationId xmlns:a16="http://schemas.microsoft.com/office/drawing/2014/main" id="{5A87161E-47FE-8182-9DF6-5F4CF326F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14" name="Freeform 158">
                <a:extLst>
                  <a:ext uri="{FF2B5EF4-FFF2-40B4-BE49-F238E27FC236}">
                    <a16:creationId xmlns:a16="http://schemas.microsoft.com/office/drawing/2014/main" id="{C6C5A100-C98E-B06E-1E73-C5294C858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0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15" name="Freeform 159">
                <a:extLst>
                  <a:ext uri="{FF2B5EF4-FFF2-40B4-BE49-F238E27FC236}">
                    <a16:creationId xmlns:a16="http://schemas.microsoft.com/office/drawing/2014/main" id="{E2D709B7-BD57-801F-EDBC-BA0C109E7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5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16" name="Freeform 160">
                <a:extLst>
                  <a:ext uri="{FF2B5EF4-FFF2-40B4-BE49-F238E27FC236}">
                    <a16:creationId xmlns:a16="http://schemas.microsoft.com/office/drawing/2014/main" id="{98BD8250-1054-985D-DBBE-217EB7B47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9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17" name="Rectangle 161">
                <a:extLst>
                  <a:ext uri="{FF2B5EF4-FFF2-40B4-BE49-F238E27FC236}">
                    <a16:creationId xmlns:a16="http://schemas.microsoft.com/office/drawing/2014/main" id="{93B6FF6F-318A-FF97-8F42-44145A1B5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7" y="759"/>
                <a:ext cx="369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Root</a:t>
                </a:r>
              </a:p>
            </p:txBody>
          </p:sp>
          <p:sp>
            <p:nvSpPr>
              <p:cNvPr id="582818" name="Rectangle 162">
                <a:extLst>
                  <a:ext uri="{FF2B5EF4-FFF2-40B4-BE49-F238E27FC236}">
                    <a16:creationId xmlns:a16="http://schemas.microsoft.com/office/drawing/2014/main" id="{2756CDE5-04BA-844B-5AD8-D20AD5135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1010"/>
                <a:ext cx="23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17</a:t>
                </a:r>
              </a:p>
            </p:txBody>
          </p:sp>
          <p:sp>
            <p:nvSpPr>
              <p:cNvPr id="582819" name="Rectangle 163">
                <a:extLst>
                  <a:ext uri="{FF2B5EF4-FFF2-40B4-BE49-F238E27FC236}">
                    <a16:creationId xmlns:a16="http://schemas.microsoft.com/office/drawing/2014/main" id="{776B0EAF-2230-18C8-D59A-5FAC79F49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1494"/>
                <a:ext cx="23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30</a:t>
                </a:r>
              </a:p>
            </p:txBody>
          </p:sp>
          <p:sp>
            <p:nvSpPr>
              <p:cNvPr id="582820" name="Rectangle 164">
                <a:extLst>
                  <a:ext uri="{FF2B5EF4-FFF2-40B4-BE49-F238E27FC236}">
                    <a16:creationId xmlns:a16="http://schemas.microsoft.com/office/drawing/2014/main" id="{02BB9CFA-094C-EBD9-4BE9-3CFF38AD5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2015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14*</a:t>
                </a:r>
              </a:p>
            </p:txBody>
          </p:sp>
          <p:sp>
            <p:nvSpPr>
              <p:cNvPr id="582821" name="Rectangle 165">
                <a:extLst>
                  <a:ext uri="{FF2B5EF4-FFF2-40B4-BE49-F238E27FC236}">
                    <a16:creationId xmlns:a16="http://schemas.microsoft.com/office/drawing/2014/main" id="{0C5765B5-A8CD-A594-0FB2-B55E42667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015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16*</a:t>
                </a:r>
              </a:p>
            </p:txBody>
          </p:sp>
          <p:sp>
            <p:nvSpPr>
              <p:cNvPr id="582822" name="Rectangle 166">
                <a:extLst>
                  <a:ext uri="{FF2B5EF4-FFF2-40B4-BE49-F238E27FC236}">
                    <a16:creationId xmlns:a16="http://schemas.microsoft.com/office/drawing/2014/main" id="{A5770E6A-AA08-B005-0B48-13FBB1F4E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" y="2009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33*</a:t>
                </a:r>
              </a:p>
            </p:txBody>
          </p:sp>
          <p:sp>
            <p:nvSpPr>
              <p:cNvPr id="582823" name="Rectangle 167">
                <a:extLst>
                  <a:ext uri="{FF2B5EF4-FFF2-40B4-BE49-F238E27FC236}">
                    <a16:creationId xmlns:a16="http://schemas.microsoft.com/office/drawing/2014/main" id="{505C24CC-480A-D1AD-5CA4-1E3C6551F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3" y="2009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34*</a:t>
                </a:r>
              </a:p>
            </p:txBody>
          </p:sp>
          <p:sp>
            <p:nvSpPr>
              <p:cNvPr id="582824" name="Rectangle 168">
                <a:extLst>
                  <a:ext uri="{FF2B5EF4-FFF2-40B4-BE49-F238E27FC236}">
                    <a16:creationId xmlns:a16="http://schemas.microsoft.com/office/drawing/2014/main" id="{597CC13B-FCDF-13E6-B61F-9858C021B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1" y="2002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38*</a:t>
                </a:r>
              </a:p>
            </p:txBody>
          </p:sp>
          <p:sp>
            <p:nvSpPr>
              <p:cNvPr id="582825" name="Rectangle 169">
                <a:extLst>
                  <a:ext uri="{FF2B5EF4-FFF2-40B4-BE49-F238E27FC236}">
                    <a16:creationId xmlns:a16="http://schemas.microsoft.com/office/drawing/2014/main" id="{D44CDFF6-ACAA-34A0-8A02-9A66B251A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5" y="1996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39*</a:t>
                </a:r>
              </a:p>
            </p:txBody>
          </p:sp>
          <p:sp>
            <p:nvSpPr>
              <p:cNvPr id="582826" name="Rectangle 170">
                <a:extLst>
                  <a:ext uri="{FF2B5EF4-FFF2-40B4-BE49-F238E27FC236}">
                    <a16:creationId xmlns:a16="http://schemas.microsoft.com/office/drawing/2014/main" id="{67DBEAB6-0B94-E5D7-870C-6151D9818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" y="1494"/>
                <a:ext cx="23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13</a:t>
                </a:r>
              </a:p>
            </p:txBody>
          </p:sp>
          <p:sp>
            <p:nvSpPr>
              <p:cNvPr id="582827" name="Rectangle 171">
                <a:extLst>
                  <a:ext uri="{FF2B5EF4-FFF2-40B4-BE49-F238E27FC236}">
                    <a16:creationId xmlns:a16="http://schemas.microsoft.com/office/drawing/2014/main" id="{C6180CD7-8797-D6FA-E008-515F60E58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1494"/>
                <a:ext cx="1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82828" name="Rectangle 172">
                <a:extLst>
                  <a:ext uri="{FF2B5EF4-FFF2-40B4-BE49-F238E27FC236}">
                    <a16:creationId xmlns:a16="http://schemas.microsoft.com/office/drawing/2014/main" id="{8D0E646A-3178-D2AA-1C89-4A67FC2C2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6" y="200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7*</a:t>
                </a:r>
              </a:p>
            </p:txBody>
          </p:sp>
          <p:sp>
            <p:nvSpPr>
              <p:cNvPr id="582829" name="Rectangle 173">
                <a:extLst>
                  <a:ext uri="{FF2B5EF4-FFF2-40B4-BE49-F238E27FC236}">
                    <a16:creationId xmlns:a16="http://schemas.microsoft.com/office/drawing/2014/main" id="{B5B5CB53-1627-27F7-6C93-7AEDD6463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200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5*</a:t>
                </a:r>
              </a:p>
            </p:txBody>
          </p:sp>
          <p:sp>
            <p:nvSpPr>
              <p:cNvPr id="582830" name="Rectangle 174">
                <a:extLst>
                  <a:ext uri="{FF2B5EF4-FFF2-40B4-BE49-F238E27FC236}">
                    <a16:creationId xmlns:a16="http://schemas.microsoft.com/office/drawing/2014/main" id="{B0F27FAE-85E8-8988-247A-550B4C98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" y="200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8*</a:t>
                </a:r>
              </a:p>
            </p:txBody>
          </p:sp>
          <p:sp>
            <p:nvSpPr>
              <p:cNvPr id="582831" name="Rectangle 175">
                <a:extLst>
                  <a:ext uri="{FF2B5EF4-FFF2-40B4-BE49-F238E27FC236}">
                    <a16:creationId xmlns:a16="http://schemas.microsoft.com/office/drawing/2014/main" id="{3412FECF-902E-0100-3F3C-F8EC2E9D3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6" y="2002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22*</a:t>
                </a:r>
              </a:p>
            </p:txBody>
          </p:sp>
          <p:sp>
            <p:nvSpPr>
              <p:cNvPr id="582832" name="Rectangle 176">
                <a:extLst>
                  <a:ext uri="{FF2B5EF4-FFF2-40B4-BE49-F238E27FC236}">
                    <a16:creationId xmlns:a16="http://schemas.microsoft.com/office/drawing/2014/main" id="{140045A0-0A58-F24F-CDC5-AD5B13E79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9" y="2002"/>
                <a:ext cx="484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27*  29*</a:t>
                </a:r>
              </a:p>
            </p:txBody>
          </p:sp>
          <p:sp>
            <p:nvSpPr>
              <p:cNvPr id="582833" name="Rectangle 177">
                <a:extLst>
                  <a:ext uri="{FF2B5EF4-FFF2-40B4-BE49-F238E27FC236}">
                    <a16:creationId xmlns:a16="http://schemas.microsoft.com/office/drawing/2014/main" id="{9AEDF420-4738-8871-7AB8-F39C3389A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2002"/>
                <a:ext cx="114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endParaRPr kumimoji="0" lang="zh-TW" altLang="en-US" sz="13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82834" name="Line 178">
                <a:extLst>
                  <a:ext uri="{FF2B5EF4-FFF2-40B4-BE49-F238E27FC236}">
                    <a16:creationId xmlns:a16="http://schemas.microsoft.com/office/drawing/2014/main" id="{649DCDAF-9E31-E1B6-E06C-0BEB60AD0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729"/>
                <a:ext cx="38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35" name="Arc 179">
                <a:extLst>
                  <a:ext uri="{FF2B5EF4-FFF2-40B4-BE49-F238E27FC236}">
                    <a16:creationId xmlns:a16="http://schemas.microsoft.com/office/drawing/2014/main" id="{C78EF7A4-9F27-DD32-A154-00E1ED11E8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8420000">
                <a:off x="912" y="1885"/>
                <a:ext cx="192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36" name="Arc 180">
                <a:extLst>
                  <a:ext uri="{FF2B5EF4-FFF2-40B4-BE49-F238E27FC236}">
                    <a16:creationId xmlns:a16="http://schemas.microsoft.com/office/drawing/2014/main" id="{EABC8B51-A756-C5CF-CEB0-843419E0DCEF}"/>
                  </a:ext>
                </a:extLst>
              </p:cNvPr>
              <p:cNvSpPr>
                <a:spLocks/>
              </p:cNvSpPr>
              <p:nvPr/>
            </p:nvSpPr>
            <p:spPr bwMode="auto">
              <a:xfrm rot="18420000">
                <a:off x="1824" y="1885"/>
                <a:ext cx="192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37" name="Arc 181">
                <a:extLst>
                  <a:ext uri="{FF2B5EF4-FFF2-40B4-BE49-F238E27FC236}">
                    <a16:creationId xmlns:a16="http://schemas.microsoft.com/office/drawing/2014/main" id="{A1259424-5541-4409-4F5E-952BA2BE2C12}"/>
                  </a:ext>
                </a:extLst>
              </p:cNvPr>
              <p:cNvSpPr>
                <a:spLocks/>
              </p:cNvSpPr>
              <p:nvPr/>
            </p:nvSpPr>
            <p:spPr bwMode="auto">
              <a:xfrm rot="18420000">
                <a:off x="2688" y="1885"/>
                <a:ext cx="192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38" name="Line 182">
                <a:extLst>
                  <a:ext uri="{FF2B5EF4-FFF2-40B4-BE49-F238E27FC236}">
                    <a16:creationId xmlns:a16="http://schemas.microsoft.com/office/drawing/2014/main" id="{BB5B74CE-8574-F2C4-8D84-4BE701346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1" y="1662"/>
                <a:ext cx="623" cy="3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2839" name="Freeform 183">
                <a:extLst>
                  <a:ext uri="{FF2B5EF4-FFF2-40B4-BE49-F238E27FC236}">
                    <a16:creationId xmlns:a16="http://schemas.microsoft.com/office/drawing/2014/main" id="{3A77DE84-A788-0110-3148-41637F293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9" y="1916"/>
                <a:ext cx="1152" cy="96"/>
              </a:xfrm>
              <a:custGeom>
                <a:avLst/>
                <a:gdLst>
                  <a:gd name="T0" fmla="*/ 0 w 1152"/>
                  <a:gd name="T1" fmla="*/ 96 h 96"/>
                  <a:gd name="T2" fmla="*/ 302 w 1152"/>
                  <a:gd name="T3" fmla="*/ 20 h 96"/>
                  <a:gd name="T4" fmla="*/ 765 w 1152"/>
                  <a:gd name="T5" fmla="*/ 11 h 96"/>
                  <a:gd name="T6" fmla="*/ 1152 w 1152"/>
                  <a:gd name="T7" fmla="*/ 8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96">
                    <a:moveTo>
                      <a:pt x="0" y="96"/>
                    </a:moveTo>
                    <a:cubicBezTo>
                      <a:pt x="87" y="65"/>
                      <a:pt x="175" y="34"/>
                      <a:pt x="302" y="20"/>
                    </a:cubicBezTo>
                    <a:cubicBezTo>
                      <a:pt x="429" y="6"/>
                      <a:pt x="623" y="0"/>
                      <a:pt x="765" y="11"/>
                    </a:cubicBezTo>
                    <a:cubicBezTo>
                      <a:pt x="907" y="22"/>
                      <a:pt x="1029" y="54"/>
                      <a:pt x="1152" y="86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82850" name="Group 194">
              <a:extLst>
                <a:ext uri="{FF2B5EF4-FFF2-40B4-BE49-F238E27FC236}">
                  <a16:creationId xmlns:a16="http://schemas.microsoft.com/office/drawing/2014/main" id="{B9E93478-1FF7-8955-1DA8-9CC5415810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3339"/>
              <a:ext cx="1535" cy="666"/>
              <a:chOff x="4178" y="1828"/>
              <a:chExt cx="1535" cy="666"/>
            </a:xfrm>
          </p:grpSpPr>
          <p:sp>
            <p:nvSpPr>
              <p:cNvPr id="582851" name="Rectangle 195">
                <a:extLst>
                  <a:ext uri="{FF2B5EF4-FFF2-40B4-BE49-F238E27FC236}">
                    <a16:creationId xmlns:a16="http://schemas.microsoft.com/office/drawing/2014/main" id="{ECD77CAD-E420-18B9-FBEC-77F6346A1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828"/>
                <a:ext cx="23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582852" name="Freeform 196">
                <a:extLst>
                  <a:ext uri="{FF2B5EF4-FFF2-40B4-BE49-F238E27FC236}">
                    <a16:creationId xmlns:a16="http://schemas.microsoft.com/office/drawing/2014/main" id="{8F87EA3C-1FC8-8D52-8DFC-2FEB55DBD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2" y="1979"/>
                <a:ext cx="1089" cy="326"/>
              </a:xfrm>
              <a:custGeom>
                <a:avLst/>
                <a:gdLst>
                  <a:gd name="T0" fmla="*/ 0 w 838"/>
                  <a:gd name="T1" fmla="*/ 0 h 326"/>
                  <a:gd name="T2" fmla="*/ 837 w 838"/>
                  <a:gd name="T3" fmla="*/ 325 h 326"/>
                  <a:gd name="T4" fmla="*/ 0 w 838"/>
                  <a:gd name="T5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8" h="326">
                    <a:moveTo>
                      <a:pt x="0" y="0"/>
                    </a:moveTo>
                    <a:lnTo>
                      <a:pt x="837" y="32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53" name="Freeform 197">
                <a:extLst>
                  <a:ext uri="{FF2B5EF4-FFF2-40B4-BE49-F238E27FC236}">
                    <a16:creationId xmlns:a16="http://schemas.microsoft.com/office/drawing/2014/main" id="{DEF30230-7D43-8AC4-F871-3205EB7A9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4" y="2265"/>
                <a:ext cx="86" cy="39"/>
              </a:xfrm>
              <a:custGeom>
                <a:avLst/>
                <a:gdLst>
                  <a:gd name="T0" fmla="*/ 11 w 66"/>
                  <a:gd name="T1" fmla="*/ 0 h 39"/>
                  <a:gd name="T2" fmla="*/ 65 w 66"/>
                  <a:gd name="T3" fmla="*/ 38 h 39"/>
                  <a:gd name="T4" fmla="*/ 0 w 66"/>
                  <a:gd name="T5" fmla="*/ 30 h 39"/>
                  <a:gd name="T6" fmla="*/ 11 w 66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39">
                    <a:moveTo>
                      <a:pt x="11" y="0"/>
                    </a:moveTo>
                    <a:lnTo>
                      <a:pt x="65" y="38"/>
                    </a:lnTo>
                    <a:lnTo>
                      <a:pt x="0" y="30"/>
                    </a:lnTo>
                    <a:lnTo>
                      <a:pt x="1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854" name="Text Box 198">
                <a:extLst>
                  <a:ext uri="{FF2B5EF4-FFF2-40B4-BE49-F238E27FC236}">
                    <a16:creationId xmlns:a16="http://schemas.microsoft.com/office/drawing/2014/main" id="{FC597AB4-96B7-3760-1C8A-5453551797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53" y="226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777345F-E71E-1CA4-1452-92A528E8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BD5367E0-0818-A169-6E03-73062B98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44-89AE-EF4F-A5CF-384AFF5BC6B2}" type="slidenum">
              <a:rPr lang="zh-TW" altLang="en-US"/>
              <a:pPr/>
              <a:t>34</a:t>
            </a:fld>
            <a:endParaRPr lang="en-US" altLang="zh-TW"/>
          </a:p>
        </p:txBody>
      </p:sp>
      <p:grpSp>
        <p:nvGrpSpPr>
          <p:cNvPr id="583785" name="Group 105">
            <a:extLst>
              <a:ext uri="{FF2B5EF4-FFF2-40B4-BE49-F238E27FC236}">
                <a16:creationId xmlns:a16="http://schemas.microsoft.com/office/drawing/2014/main" id="{776582D3-74A2-653A-8830-FE599FC3384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083050"/>
            <a:ext cx="8780463" cy="2514600"/>
            <a:chOff x="336" y="2572"/>
            <a:chExt cx="5531" cy="1584"/>
          </a:xfrm>
        </p:grpSpPr>
        <p:sp>
          <p:nvSpPr>
            <p:cNvPr id="583786" name="Rectangle 106">
              <a:extLst>
                <a:ext uri="{FF2B5EF4-FFF2-40B4-BE49-F238E27FC236}">
                  <a16:creationId xmlns:a16="http://schemas.microsoft.com/office/drawing/2014/main" id="{22119244-6CAA-B0EF-FC66-3D55984B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820"/>
              <a:ext cx="1104" cy="336"/>
            </a:xfrm>
            <a:prstGeom prst="rect">
              <a:avLst/>
            </a:prstGeom>
            <a:solidFill>
              <a:schemeClr val="hlink">
                <a:alpha val="52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83787" name="Group 107">
              <a:extLst>
                <a:ext uri="{FF2B5EF4-FFF2-40B4-BE49-F238E27FC236}">
                  <a16:creationId xmlns:a16="http://schemas.microsoft.com/office/drawing/2014/main" id="{E9889564-B692-8FE9-914A-4E76ADE13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572"/>
              <a:ext cx="5270" cy="1492"/>
              <a:chOff x="185" y="729"/>
              <a:chExt cx="5270" cy="1492"/>
            </a:xfrm>
          </p:grpSpPr>
          <p:sp>
            <p:nvSpPr>
              <p:cNvPr id="583788" name="Freeform 108">
                <a:extLst>
                  <a:ext uri="{FF2B5EF4-FFF2-40B4-BE49-F238E27FC236}">
                    <a16:creationId xmlns:a16="http://schemas.microsoft.com/office/drawing/2014/main" id="{2AB158FD-DD69-22C1-C2E6-8CDBA00FC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" y="2011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89" name="Freeform 109">
                <a:extLst>
                  <a:ext uri="{FF2B5EF4-FFF2-40B4-BE49-F238E27FC236}">
                    <a16:creationId xmlns:a16="http://schemas.microsoft.com/office/drawing/2014/main" id="{D66853D4-49BA-2D75-338A-F95EE3D8C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2011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90" name="Freeform 110">
                <a:extLst>
                  <a:ext uri="{FF2B5EF4-FFF2-40B4-BE49-F238E27FC236}">
                    <a16:creationId xmlns:a16="http://schemas.microsoft.com/office/drawing/2014/main" id="{2FAC5DCE-F942-33A6-EE39-DD94EC5D8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2011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91" name="Freeform 111">
                <a:extLst>
                  <a:ext uri="{FF2B5EF4-FFF2-40B4-BE49-F238E27FC236}">
                    <a16:creationId xmlns:a16="http://schemas.microsoft.com/office/drawing/2014/main" id="{DEE5D80F-7AD7-F814-5AFA-4CD955500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" y="2011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92" name="Rectangle 112">
                <a:extLst>
                  <a:ext uri="{FF2B5EF4-FFF2-40B4-BE49-F238E27FC236}">
                    <a16:creationId xmlns:a16="http://schemas.microsoft.com/office/drawing/2014/main" id="{5748314A-6FAF-9583-7E84-52723049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998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2*</a:t>
                </a:r>
              </a:p>
            </p:txBody>
          </p:sp>
          <p:sp>
            <p:nvSpPr>
              <p:cNvPr id="583793" name="Rectangle 113">
                <a:extLst>
                  <a:ext uri="{FF2B5EF4-FFF2-40B4-BE49-F238E27FC236}">
                    <a16:creationId xmlns:a16="http://schemas.microsoft.com/office/drawing/2014/main" id="{C34B327D-A06C-3B1E-6A67-9FF130D5B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" y="1998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3*</a:t>
                </a:r>
              </a:p>
            </p:txBody>
          </p:sp>
          <p:sp>
            <p:nvSpPr>
              <p:cNvPr id="583794" name="Freeform 114">
                <a:extLst>
                  <a:ext uri="{FF2B5EF4-FFF2-40B4-BE49-F238E27FC236}">
                    <a16:creationId xmlns:a16="http://schemas.microsoft.com/office/drawing/2014/main" id="{25F6BB14-B1F6-8221-6842-44ECD8F19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" y="992"/>
                <a:ext cx="307" cy="255"/>
              </a:xfrm>
              <a:custGeom>
                <a:avLst/>
                <a:gdLst>
                  <a:gd name="T0" fmla="*/ 0 w 307"/>
                  <a:gd name="T1" fmla="*/ 254 h 255"/>
                  <a:gd name="T2" fmla="*/ 0 w 307"/>
                  <a:gd name="T3" fmla="*/ 0 h 255"/>
                  <a:gd name="T4" fmla="*/ 306 w 307"/>
                  <a:gd name="T5" fmla="*/ 0 h 255"/>
                  <a:gd name="T6" fmla="*/ 306 w 307"/>
                  <a:gd name="T7" fmla="*/ 254 h 255"/>
                  <a:gd name="T8" fmla="*/ 0 w 307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6" y="0"/>
                    </a:lnTo>
                    <a:lnTo>
                      <a:pt x="306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95" name="Freeform 115">
                <a:extLst>
                  <a:ext uri="{FF2B5EF4-FFF2-40B4-BE49-F238E27FC236}">
                    <a16:creationId xmlns:a16="http://schemas.microsoft.com/office/drawing/2014/main" id="{26E2AD64-D239-74BA-E41D-FD113B21E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1" y="992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96" name="Freeform 116">
                <a:extLst>
                  <a:ext uri="{FF2B5EF4-FFF2-40B4-BE49-F238E27FC236}">
                    <a16:creationId xmlns:a16="http://schemas.microsoft.com/office/drawing/2014/main" id="{1346D7E0-1546-D24C-1946-2CC2231FB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" y="992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97" name="Freeform 117">
                <a:extLst>
                  <a:ext uri="{FF2B5EF4-FFF2-40B4-BE49-F238E27FC236}">
                    <a16:creationId xmlns:a16="http://schemas.microsoft.com/office/drawing/2014/main" id="{CC9669DB-9FD0-64A6-8A6D-B95280916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8" y="992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98" name="Freeform 118">
                <a:extLst>
                  <a:ext uri="{FF2B5EF4-FFF2-40B4-BE49-F238E27FC236}">
                    <a16:creationId xmlns:a16="http://schemas.microsoft.com/office/drawing/2014/main" id="{C9097A13-A1A2-99C7-C0FD-0441C2BB3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" y="992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99" name="Freeform 119">
                <a:extLst>
                  <a:ext uri="{FF2B5EF4-FFF2-40B4-BE49-F238E27FC236}">
                    <a16:creationId xmlns:a16="http://schemas.microsoft.com/office/drawing/2014/main" id="{AB8E019F-683C-EC0F-059D-DA2066642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5" y="992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00" name="Freeform 120">
                <a:extLst>
                  <a:ext uri="{FF2B5EF4-FFF2-40B4-BE49-F238E27FC236}">
                    <a16:creationId xmlns:a16="http://schemas.microsoft.com/office/drawing/2014/main" id="{2C41E089-6E13-A589-BA7B-B2AE1F3B4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992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01" name="Freeform 121">
                <a:extLst>
                  <a:ext uri="{FF2B5EF4-FFF2-40B4-BE49-F238E27FC236}">
                    <a16:creationId xmlns:a16="http://schemas.microsoft.com/office/drawing/2014/main" id="{599B332F-155F-0015-2F87-D0D796EFD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2" y="992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02" name="Freeform 122">
                <a:extLst>
                  <a:ext uri="{FF2B5EF4-FFF2-40B4-BE49-F238E27FC236}">
                    <a16:creationId xmlns:a16="http://schemas.microsoft.com/office/drawing/2014/main" id="{A183ACEF-A5B6-CB1F-4EF1-547A6ABBC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992"/>
                <a:ext cx="52" cy="255"/>
              </a:xfrm>
              <a:custGeom>
                <a:avLst/>
                <a:gdLst>
                  <a:gd name="T0" fmla="*/ 0 w 52"/>
                  <a:gd name="T1" fmla="*/ 254 h 255"/>
                  <a:gd name="T2" fmla="*/ 0 w 52"/>
                  <a:gd name="T3" fmla="*/ 0 h 255"/>
                  <a:gd name="T4" fmla="*/ 51 w 52"/>
                  <a:gd name="T5" fmla="*/ 0 h 255"/>
                  <a:gd name="T6" fmla="*/ 51 w 52"/>
                  <a:gd name="T7" fmla="*/ 254 h 255"/>
                  <a:gd name="T8" fmla="*/ 0 w 52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55">
                    <a:moveTo>
                      <a:pt x="0" y="254"/>
                    </a:moveTo>
                    <a:lnTo>
                      <a:pt x="0" y="0"/>
                    </a:lnTo>
                    <a:lnTo>
                      <a:pt x="51" y="0"/>
                    </a:lnTo>
                    <a:lnTo>
                      <a:pt x="51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03" name="Freeform 123">
                <a:extLst>
                  <a:ext uri="{FF2B5EF4-FFF2-40B4-BE49-F238E27FC236}">
                    <a16:creationId xmlns:a16="http://schemas.microsoft.com/office/drawing/2014/main" id="{24A19083-F35E-A781-1348-7DA033A19A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04" name="Freeform 124">
                <a:extLst>
                  <a:ext uri="{FF2B5EF4-FFF2-40B4-BE49-F238E27FC236}">
                    <a16:creationId xmlns:a16="http://schemas.microsoft.com/office/drawing/2014/main" id="{31E9C000-3D47-F51E-2008-4CE738B080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2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05" name="Freeform 125">
                <a:extLst>
                  <a:ext uri="{FF2B5EF4-FFF2-40B4-BE49-F238E27FC236}">
                    <a16:creationId xmlns:a16="http://schemas.microsoft.com/office/drawing/2014/main" id="{060738F9-AEED-8C1D-4E9D-88404D45A8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7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06" name="Freeform 126">
                <a:extLst>
                  <a:ext uri="{FF2B5EF4-FFF2-40B4-BE49-F238E27FC236}">
                    <a16:creationId xmlns:a16="http://schemas.microsoft.com/office/drawing/2014/main" id="{92945FF7-9B18-0C1F-C814-FF0D408B6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1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07" name="Freeform 127">
                <a:extLst>
                  <a:ext uri="{FF2B5EF4-FFF2-40B4-BE49-F238E27FC236}">
                    <a16:creationId xmlns:a16="http://schemas.microsoft.com/office/drawing/2014/main" id="{E30557FC-05F6-F046-DFC9-7C4EA1C97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6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08" name="Freeform 128">
                <a:extLst>
                  <a:ext uri="{FF2B5EF4-FFF2-40B4-BE49-F238E27FC236}">
                    <a16:creationId xmlns:a16="http://schemas.microsoft.com/office/drawing/2014/main" id="{53633CB2-831F-9519-9FBD-7B5780CC8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1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09" name="Freeform 129">
                <a:extLst>
                  <a:ext uri="{FF2B5EF4-FFF2-40B4-BE49-F238E27FC236}">
                    <a16:creationId xmlns:a16="http://schemas.microsoft.com/office/drawing/2014/main" id="{244D827C-AF91-3D3E-73C2-A2000D6D3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6" y="2016"/>
                <a:ext cx="204" cy="205"/>
              </a:xfrm>
              <a:custGeom>
                <a:avLst/>
                <a:gdLst>
                  <a:gd name="T0" fmla="*/ 0 w 204"/>
                  <a:gd name="T1" fmla="*/ 204 h 205"/>
                  <a:gd name="T2" fmla="*/ 0 w 204"/>
                  <a:gd name="T3" fmla="*/ 0 h 205"/>
                  <a:gd name="T4" fmla="*/ 203 w 204"/>
                  <a:gd name="T5" fmla="*/ 0 h 205"/>
                  <a:gd name="T6" fmla="*/ 203 w 204"/>
                  <a:gd name="T7" fmla="*/ 204 h 205"/>
                  <a:gd name="T8" fmla="*/ 0 w 204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3" y="0"/>
                    </a:lnTo>
                    <a:lnTo>
                      <a:pt x="203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10" name="Freeform 130">
                <a:extLst>
                  <a:ext uri="{FF2B5EF4-FFF2-40B4-BE49-F238E27FC236}">
                    <a16:creationId xmlns:a16="http://schemas.microsoft.com/office/drawing/2014/main" id="{3E318F30-675D-C05C-6FD0-2F9F3271F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9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11" name="Freeform 131">
                <a:extLst>
                  <a:ext uri="{FF2B5EF4-FFF2-40B4-BE49-F238E27FC236}">
                    <a16:creationId xmlns:a16="http://schemas.microsoft.com/office/drawing/2014/main" id="{EC67AD1F-2B62-AF14-A4E4-23CD8732A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7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12" name="Freeform 132">
                <a:extLst>
                  <a:ext uri="{FF2B5EF4-FFF2-40B4-BE49-F238E27FC236}">
                    <a16:creationId xmlns:a16="http://schemas.microsoft.com/office/drawing/2014/main" id="{7C65F652-3648-C62B-B2F7-0628535B9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2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13" name="Freeform 133">
                <a:extLst>
                  <a:ext uri="{FF2B5EF4-FFF2-40B4-BE49-F238E27FC236}">
                    <a16:creationId xmlns:a16="http://schemas.microsoft.com/office/drawing/2014/main" id="{7272D783-81F2-0F45-889A-69749DDEF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6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14" name="Freeform 134">
                <a:extLst>
                  <a:ext uri="{FF2B5EF4-FFF2-40B4-BE49-F238E27FC236}">
                    <a16:creationId xmlns:a16="http://schemas.microsoft.com/office/drawing/2014/main" id="{94158082-88EE-3787-2E1C-E4580F465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15" name="Freeform 135">
                <a:extLst>
                  <a:ext uri="{FF2B5EF4-FFF2-40B4-BE49-F238E27FC236}">
                    <a16:creationId xmlns:a16="http://schemas.microsoft.com/office/drawing/2014/main" id="{A73C587E-0D7C-5C82-AD29-3C2F437F4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" y="1476"/>
                <a:ext cx="307" cy="255"/>
              </a:xfrm>
              <a:custGeom>
                <a:avLst/>
                <a:gdLst>
                  <a:gd name="T0" fmla="*/ 0 w 307"/>
                  <a:gd name="T1" fmla="*/ 254 h 255"/>
                  <a:gd name="T2" fmla="*/ 0 w 307"/>
                  <a:gd name="T3" fmla="*/ 0 h 255"/>
                  <a:gd name="T4" fmla="*/ 306 w 307"/>
                  <a:gd name="T5" fmla="*/ 0 h 255"/>
                  <a:gd name="T6" fmla="*/ 306 w 307"/>
                  <a:gd name="T7" fmla="*/ 254 h 255"/>
                  <a:gd name="T8" fmla="*/ 0 w 307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6" y="0"/>
                    </a:lnTo>
                    <a:lnTo>
                      <a:pt x="306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16" name="Freeform 136">
                <a:extLst>
                  <a:ext uri="{FF2B5EF4-FFF2-40B4-BE49-F238E27FC236}">
                    <a16:creationId xmlns:a16="http://schemas.microsoft.com/office/drawing/2014/main" id="{04896046-A543-6400-8263-1691FA19E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17" name="Freeform 137">
                <a:extLst>
                  <a:ext uri="{FF2B5EF4-FFF2-40B4-BE49-F238E27FC236}">
                    <a16:creationId xmlns:a16="http://schemas.microsoft.com/office/drawing/2014/main" id="{7BD0AA32-13D0-9021-49E1-426E9152E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1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18" name="Freeform 138">
                <a:extLst>
                  <a:ext uri="{FF2B5EF4-FFF2-40B4-BE49-F238E27FC236}">
                    <a16:creationId xmlns:a16="http://schemas.microsoft.com/office/drawing/2014/main" id="{AAEC8E96-EE2B-A142-C845-541104AFB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19" name="Freeform 139">
                <a:extLst>
                  <a:ext uri="{FF2B5EF4-FFF2-40B4-BE49-F238E27FC236}">
                    <a16:creationId xmlns:a16="http://schemas.microsoft.com/office/drawing/2014/main" id="{E6FBEF2D-10DE-D045-2BA5-32B4FD100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20" name="Freeform 140">
                <a:extLst>
                  <a:ext uri="{FF2B5EF4-FFF2-40B4-BE49-F238E27FC236}">
                    <a16:creationId xmlns:a16="http://schemas.microsoft.com/office/drawing/2014/main" id="{67DAD5E2-0896-E518-7B49-535B03CAB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21" name="Freeform 141">
                <a:extLst>
                  <a:ext uri="{FF2B5EF4-FFF2-40B4-BE49-F238E27FC236}">
                    <a16:creationId xmlns:a16="http://schemas.microsoft.com/office/drawing/2014/main" id="{89A4801C-9C91-ECFB-188C-54DB8E64B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22" name="Freeform 142">
                <a:extLst>
                  <a:ext uri="{FF2B5EF4-FFF2-40B4-BE49-F238E27FC236}">
                    <a16:creationId xmlns:a16="http://schemas.microsoft.com/office/drawing/2014/main" id="{E5DB626E-F055-8E12-D5B5-D34E1F5B3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23" name="Freeform 143">
                <a:extLst>
                  <a:ext uri="{FF2B5EF4-FFF2-40B4-BE49-F238E27FC236}">
                    <a16:creationId xmlns:a16="http://schemas.microsoft.com/office/drawing/2014/main" id="{716D28F4-278F-1B38-C97F-8B46ADB87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2" y="1476"/>
                <a:ext cx="52" cy="255"/>
              </a:xfrm>
              <a:custGeom>
                <a:avLst/>
                <a:gdLst>
                  <a:gd name="T0" fmla="*/ 0 w 52"/>
                  <a:gd name="T1" fmla="*/ 254 h 255"/>
                  <a:gd name="T2" fmla="*/ 0 w 52"/>
                  <a:gd name="T3" fmla="*/ 0 h 255"/>
                  <a:gd name="T4" fmla="*/ 51 w 52"/>
                  <a:gd name="T5" fmla="*/ 0 h 255"/>
                  <a:gd name="T6" fmla="*/ 51 w 52"/>
                  <a:gd name="T7" fmla="*/ 254 h 255"/>
                  <a:gd name="T8" fmla="*/ 0 w 52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55">
                    <a:moveTo>
                      <a:pt x="0" y="254"/>
                    </a:moveTo>
                    <a:lnTo>
                      <a:pt x="0" y="0"/>
                    </a:lnTo>
                    <a:lnTo>
                      <a:pt x="51" y="0"/>
                    </a:lnTo>
                    <a:lnTo>
                      <a:pt x="51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24" name="Freeform 144">
                <a:extLst>
                  <a:ext uri="{FF2B5EF4-FFF2-40B4-BE49-F238E27FC236}">
                    <a16:creationId xmlns:a16="http://schemas.microsoft.com/office/drawing/2014/main" id="{F7A4E3BC-73FC-D9C4-A250-E9FBA88FD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25" name="Freeform 145">
                <a:extLst>
                  <a:ext uri="{FF2B5EF4-FFF2-40B4-BE49-F238E27FC236}">
                    <a16:creationId xmlns:a16="http://schemas.microsoft.com/office/drawing/2014/main" id="{2EFBB5E0-1BE6-38C6-04BD-23CF6CC3A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8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26" name="Freeform 146">
                <a:extLst>
                  <a:ext uri="{FF2B5EF4-FFF2-40B4-BE49-F238E27FC236}">
                    <a16:creationId xmlns:a16="http://schemas.microsoft.com/office/drawing/2014/main" id="{E659E96E-BB3F-B416-1EAE-4227F7520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27" name="Freeform 147">
                <a:extLst>
                  <a:ext uri="{FF2B5EF4-FFF2-40B4-BE49-F238E27FC236}">
                    <a16:creationId xmlns:a16="http://schemas.microsoft.com/office/drawing/2014/main" id="{C37408D8-C854-87D1-592B-75032B3CC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28" name="Freeform 148">
                <a:extLst>
                  <a:ext uri="{FF2B5EF4-FFF2-40B4-BE49-F238E27FC236}">
                    <a16:creationId xmlns:a16="http://schemas.microsoft.com/office/drawing/2014/main" id="{4B469289-2C22-C235-59DC-63779755E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1476"/>
                <a:ext cx="307" cy="255"/>
              </a:xfrm>
              <a:custGeom>
                <a:avLst/>
                <a:gdLst>
                  <a:gd name="T0" fmla="*/ 0 w 307"/>
                  <a:gd name="T1" fmla="*/ 254 h 255"/>
                  <a:gd name="T2" fmla="*/ 0 w 307"/>
                  <a:gd name="T3" fmla="*/ 0 h 255"/>
                  <a:gd name="T4" fmla="*/ 306 w 307"/>
                  <a:gd name="T5" fmla="*/ 0 h 255"/>
                  <a:gd name="T6" fmla="*/ 306 w 307"/>
                  <a:gd name="T7" fmla="*/ 254 h 255"/>
                  <a:gd name="T8" fmla="*/ 0 w 307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6" y="0"/>
                    </a:lnTo>
                    <a:lnTo>
                      <a:pt x="306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29" name="Freeform 149">
                <a:extLst>
                  <a:ext uri="{FF2B5EF4-FFF2-40B4-BE49-F238E27FC236}">
                    <a16:creationId xmlns:a16="http://schemas.microsoft.com/office/drawing/2014/main" id="{AA8B4278-5069-CFC4-42DD-82FFCB070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30" name="Freeform 150">
                <a:extLst>
                  <a:ext uri="{FF2B5EF4-FFF2-40B4-BE49-F238E27FC236}">
                    <a16:creationId xmlns:a16="http://schemas.microsoft.com/office/drawing/2014/main" id="{A2DC2A9B-A565-DDF1-271B-0C6E1B936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7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31" name="Freeform 151">
                <a:extLst>
                  <a:ext uri="{FF2B5EF4-FFF2-40B4-BE49-F238E27FC236}">
                    <a16:creationId xmlns:a16="http://schemas.microsoft.com/office/drawing/2014/main" id="{31073628-BD2A-02C6-2851-534255C76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0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32" name="Freeform 152">
                <a:extLst>
                  <a:ext uri="{FF2B5EF4-FFF2-40B4-BE49-F238E27FC236}">
                    <a16:creationId xmlns:a16="http://schemas.microsoft.com/office/drawing/2014/main" id="{56B881E6-DE6A-9A5D-33D4-4CDC4D0B8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" y="1476"/>
                <a:ext cx="53" cy="255"/>
              </a:xfrm>
              <a:custGeom>
                <a:avLst/>
                <a:gdLst>
                  <a:gd name="T0" fmla="*/ 0 w 53"/>
                  <a:gd name="T1" fmla="*/ 254 h 255"/>
                  <a:gd name="T2" fmla="*/ 0 w 53"/>
                  <a:gd name="T3" fmla="*/ 0 h 255"/>
                  <a:gd name="T4" fmla="*/ 52 w 53"/>
                  <a:gd name="T5" fmla="*/ 0 h 255"/>
                  <a:gd name="T6" fmla="*/ 52 w 53"/>
                  <a:gd name="T7" fmla="*/ 254 h 255"/>
                  <a:gd name="T8" fmla="*/ 0 w 53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55">
                    <a:moveTo>
                      <a:pt x="0" y="254"/>
                    </a:moveTo>
                    <a:lnTo>
                      <a:pt x="0" y="0"/>
                    </a:lnTo>
                    <a:lnTo>
                      <a:pt x="52" y="0"/>
                    </a:lnTo>
                    <a:lnTo>
                      <a:pt x="52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33" name="Freeform 153">
                <a:extLst>
                  <a:ext uri="{FF2B5EF4-FFF2-40B4-BE49-F238E27FC236}">
                    <a16:creationId xmlns:a16="http://schemas.microsoft.com/office/drawing/2014/main" id="{31653656-B102-329C-8440-87455DDA9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" y="1679"/>
                <a:ext cx="281" cy="313"/>
              </a:xfrm>
              <a:custGeom>
                <a:avLst/>
                <a:gdLst>
                  <a:gd name="T0" fmla="*/ 280 w 281"/>
                  <a:gd name="T1" fmla="*/ 0 h 313"/>
                  <a:gd name="T2" fmla="*/ 0 w 281"/>
                  <a:gd name="T3" fmla="*/ 312 h 313"/>
                  <a:gd name="T4" fmla="*/ 280 w 281"/>
                  <a:gd name="T5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" h="313">
                    <a:moveTo>
                      <a:pt x="280" y="0"/>
                    </a:moveTo>
                    <a:lnTo>
                      <a:pt x="0" y="312"/>
                    </a:lnTo>
                    <a:lnTo>
                      <a:pt x="28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34" name="Freeform 154">
                <a:extLst>
                  <a:ext uri="{FF2B5EF4-FFF2-40B4-BE49-F238E27FC236}">
                    <a16:creationId xmlns:a16="http://schemas.microsoft.com/office/drawing/2014/main" id="{034C4246-9904-2D70-1AC6-4F207D73E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" y="1933"/>
                <a:ext cx="55" cy="59"/>
              </a:xfrm>
              <a:custGeom>
                <a:avLst/>
                <a:gdLst>
                  <a:gd name="T0" fmla="*/ 54 w 55"/>
                  <a:gd name="T1" fmla="*/ 21 h 59"/>
                  <a:gd name="T2" fmla="*/ 0 w 55"/>
                  <a:gd name="T3" fmla="*/ 58 h 59"/>
                  <a:gd name="T4" fmla="*/ 30 w 55"/>
                  <a:gd name="T5" fmla="*/ 0 h 59"/>
                  <a:gd name="T6" fmla="*/ 54 w 55"/>
                  <a:gd name="T7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59">
                    <a:moveTo>
                      <a:pt x="54" y="21"/>
                    </a:moveTo>
                    <a:lnTo>
                      <a:pt x="0" y="58"/>
                    </a:lnTo>
                    <a:lnTo>
                      <a:pt x="30" y="0"/>
                    </a:lnTo>
                    <a:lnTo>
                      <a:pt x="54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35" name="Freeform 155">
                <a:extLst>
                  <a:ext uri="{FF2B5EF4-FFF2-40B4-BE49-F238E27FC236}">
                    <a16:creationId xmlns:a16="http://schemas.microsoft.com/office/drawing/2014/main" id="{1CA3B298-3AB9-214E-1AEA-148A3AAB3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1679"/>
                <a:ext cx="283" cy="319"/>
              </a:xfrm>
              <a:custGeom>
                <a:avLst/>
                <a:gdLst>
                  <a:gd name="T0" fmla="*/ 0 w 283"/>
                  <a:gd name="T1" fmla="*/ 0 h 319"/>
                  <a:gd name="T2" fmla="*/ 282 w 283"/>
                  <a:gd name="T3" fmla="*/ 318 h 319"/>
                  <a:gd name="T4" fmla="*/ 0 w 283"/>
                  <a:gd name="T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3" h="319">
                    <a:moveTo>
                      <a:pt x="0" y="0"/>
                    </a:moveTo>
                    <a:lnTo>
                      <a:pt x="282" y="31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36" name="Freeform 156">
                <a:extLst>
                  <a:ext uri="{FF2B5EF4-FFF2-40B4-BE49-F238E27FC236}">
                    <a16:creationId xmlns:a16="http://schemas.microsoft.com/office/drawing/2014/main" id="{E01B7A9A-0A04-F5C4-F6F1-E4986D535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7" y="1940"/>
                <a:ext cx="56" cy="58"/>
              </a:xfrm>
              <a:custGeom>
                <a:avLst/>
                <a:gdLst>
                  <a:gd name="T0" fmla="*/ 24 w 56"/>
                  <a:gd name="T1" fmla="*/ 0 h 58"/>
                  <a:gd name="T2" fmla="*/ 55 w 56"/>
                  <a:gd name="T3" fmla="*/ 57 h 58"/>
                  <a:gd name="T4" fmla="*/ 0 w 56"/>
                  <a:gd name="T5" fmla="*/ 21 h 58"/>
                  <a:gd name="T6" fmla="*/ 24 w 56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58">
                    <a:moveTo>
                      <a:pt x="24" y="0"/>
                    </a:moveTo>
                    <a:lnTo>
                      <a:pt x="55" y="57"/>
                    </a:lnTo>
                    <a:lnTo>
                      <a:pt x="0" y="21"/>
                    </a:lnTo>
                    <a:lnTo>
                      <a:pt x="2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37" name="Freeform 157">
                <a:extLst>
                  <a:ext uri="{FF2B5EF4-FFF2-40B4-BE49-F238E27FC236}">
                    <a16:creationId xmlns:a16="http://schemas.microsoft.com/office/drawing/2014/main" id="{85C042D6-25B4-477D-C8AB-AA41699A8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1679"/>
                <a:ext cx="838" cy="326"/>
              </a:xfrm>
              <a:custGeom>
                <a:avLst/>
                <a:gdLst>
                  <a:gd name="T0" fmla="*/ 0 w 838"/>
                  <a:gd name="T1" fmla="*/ 0 h 326"/>
                  <a:gd name="T2" fmla="*/ 837 w 838"/>
                  <a:gd name="T3" fmla="*/ 325 h 326"/>
                  <a:gd name="T4" fmla="*/ 0 w 838"/>
                  <a:gd name="T5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8" h="326">
                    <a:moveTo>
                      <a:pt x="0" y="0"/>
                    </a:moveTo>
                    <a:lnTo>
                      <a:pt x="837" y="32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38" name="Freeform 158">
                <a:extLst>
                  <a:ext uri="{FF2B5EF4-FFF2-40B4-BE49-F238E27FC236}">
                    <a16:creationId xmlns:a16="http://schemas.microsoft.com/office/drawing/2014/main" id="{3B744021-B9F8-210B-8668-3C45E5E30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" y="1966"/>
                <a:ext cx="66" cy="39"/>
              </a:xfrm>
              <a:custGeom>
                <a:avLst/>
                <a:gdLst>
                  <a:gd name="T0" fmla="*/ 11 w 66"/>
                  <a:gd name="T1" fmla="*/ 0 h 39"/>
                  <a:gd name="T2" fmla="*/ 65 w 66"/>
                  <a:gd name="T3" fmla="*/ 38 h 39"/>
                  <a:gd name="T4" fmla="*/ 0 w 66"/>
                  <a:gd name="T5" fmla="*/ 30 h 39"/>
                  <a:gd name="T6" fmla="*/ 11 w 66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39">
                    <a:moveTo>
                      <a:pt x="11" y="0"/>
                    </a:moveTo>
                    <a:lnTo>
                      <a:pt x="65" y="38"/>
                    </a:lnTo>
                    <a:lnTo>
                      <a:pt x="0" y="30"/>
                    </a:lnTo>
                    <a:lnTo>
                      <a:pt x="1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39" name="Freeform 159">
                <a:extLst>
                  <a:ext uri="{FF2B5EF4-FFF2-40B4-BE49-F238E27FC236}">
                    <a16:creationId xmlns:a16="http://schemas.microsoft.com/office/drawing/2014/main" id="{D2BF6E2F-F403-AEB3-4695-8168644B3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1698"/>
                <a:ext cx="858" cy="300"/>
              </a:xfrm>
              <a:custGeom>
                <a:avLst/>
                <a:gdLst>
                  <a:gd name="T0" fmla="*/ 0 w 858"/>
                  <a:gd name="T1" fmla="*/ 0 h 300"/>
                  <a:gd name="T2" fmla="*/ 857 w 858"/>
                  <a:gd name="T3" fmla="*/ 299 h 300"/>
                  <a:gd name="T4" fmla="*/ 0 w 858"/>
                  <a:gd name="T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8" h="300">
                    <a:moveTo>
                      <a:pt x="0" y="0"/>
                    </a:moveTo>
                    <a:lnTo>
                      <a:pt x="857" y="29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40" name="Freeform 160">
                <a:extLst>
                  <a:ext uri="{FF2B5EF4-FFF2-40B4-BE49-F238E27FC236}">
                    <a16:creationId xmlns:a16="http://schemas.microsoft.com/office/drawing/2014/main" id="{146EB641-082B-5666-AB5A-16BF464DF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" y="1961"/>
                <a:ext cx="67" cy="37"/>
              </a:xfrm>
              <a:custGeom>
                <a:avLst/>
                <a:gdLst>
                  <a:gd name="T0" fmla="*/ 11 w 67"/>
                  <a:gd name="T1" fmla="*/ 0 h 37"/>
                  <a:gd name="T2" fmla="*/ 66 w 67"/>
                  <a:gd name="T3" fmla="*/ 36 h 37"/>
                  <a:gd name="T4" fmla="*/ 0 w 67"/>
                  <a:gd name="T5" fmla="*/ 31 h 37"/>
                  <a:gd name="T6" fmla="*/ 11 w 6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37">
                    <a:moveTo>
                      <a:pt x="11" y="0"/>
                    </a:moveTo>
                    <a:lnTo>
                      <a:pt x="66" y="36"/>
                    </a:lnTo>
                    <a:lnTo>
                      <a:pt x="0" y="31"/>
                    </a:lnTo>
                    <a:lnTo>
                      <a:pt x="1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41" name="Freeform 161">
                <a:extLst>
                  <a:ext uri="{FF2B5EF4-FFF2-40B4-BE49-F238E27FC236}">
                    <a16:creationId xmlns:a16="http://schemas.microsoft.com/office/drawing/2014/main" id="{3D72F0C5-7809-407E-D665-381D0DBB0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" y="1214"/>
                <a:ext cx="742" cy="250"/>
              </a:xfrm>
              <a:custGeom>
                <a:avLst/>
                <a:gdLst>
                  <a:gd name="T0" fmla="*/ 741 w 742"/>
                  <a:gd name="T1" fmla="*/ 0 h 250"/>
                  <a:gd name="T2" fmla="*/ 0 w 742"/>
                  <a:gd name="T3" fmla="*/ 249 h 250"/>
                  <a:gd name="T4" fmla="*/ 741 w 742"/>
                  <a:gd name="T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2" h="250">
                    <a:moveTo>
                      <a:pt x="741" y="0"/>
                    </a:moveTo>
                    <a:lnTo>
                      <a:pt x="0" y="249"/>
                    </a:lnTo>
                    <a:lnTo>
                      <a:pt x="74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42" name="Freeform 162">
                <a:extLst>
                  <a:ext uri="{FF2B5EF4-FFF2-40B4-BE49-F238E27FC236}">
                    <a16:creationId xmlns:a16="http://schemas.microsoft.com/office/drawing/2014/main" id="{DA023FEB-6926-440D-A58F-57D1E35ED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" y="1427"/>
                <a:ext cx="67" cy="37"/>
              </a:xfrm>
              <a:custGeom>
                <a:avLst/>
                <a:gdLst>
                  <a:gd name="T0" fmla="*/ 66 w 67"/>
                  <a:gd name="T1" fmla="*/ 31 h 37"/>
                  <a:gd name="T2" fmla="*/ 0 w 67"/>
                  <a:gd name="T3" fmla="*/ 36 h 37"/>
                  <a:gd name="T4" fmla="*/ 56 w 67"/>
                  <a:gd name="T5" fmla="*/ 0 h 37"/>
                  <a:gd name="T6" fmla="*/ 66 w 67"/>
                  <a:gd name="T7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37">
                    <a:moveTo>
                      <a:pt x="66" y="31"/>
                    </a:moveTo>
                    <a:lnTo>
                      <a:pt x="0" y="36"/>
                    </a:lnTo>
                    <a:lnTo>
                      <a:pt x="56" y="0"/>
                    </a:lnTo>
                    <a:lnTo>
                      <a:pt x="66" y="3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43" name="Freeform 163">
                <a:extLst>
                  <a:ext uri="{FF2B5EF4-FFF2-40B4-BE49-F238E27FC236}">
                    <a16:creationId xmlns:a16="http://schemas.microsoft.com/office/drawing/2014/main" id="{B4CF3FDC-5B83-178E-A8D2-3E2E15C05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1220"/>
                <a:ext cx="1255" cy="244"/>
              </a:xfrm>
              <a:custGeom>
                <a:avLst/>
                <a:gdLst>
                  <a:gd name="T0" fmla="*/ 0 w 1255"/>
                  <a:gd name="T1" fmla="*/ 0 h 244"/>
                  <a:gd name="T2" fmla="*/ 1254 w 1255"/>
                  <a:gd name="T3" fmla="*/ 243 h 244"/>
                  <a:gd name="T4" fmla="*/ 0 w 1255"/>
                  <a:gd name="T5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5" h="244">
                    <a:moveTo>
                      <a:pt x="0" y="0"/>
                    </a:moveTo>
                    <a:lnTo>
                      <a:pt x="1254" y="24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44" name="Freeform 164">
                <a:extLst>
                  <a:ext uri="{FF2B5EF4-FFF2-40B4-BE49-F238E27FC236}">
                    <a16:creationId xmlns:a16="http://schemas.microsoft.com/office/drawing/2014/main" id="{611625D0-23FF-E350-872B-11C4B6F19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4" y="1435"/>
                <a:ext cx="67" cy="32"/>
              </a:xfrm>
              <a:custGeom>
                <a:avLst/>
                <a:gdLst>
                  <a:gd name="T0" fmla="*/ 6 w 67"/>
                  <a:gd name="T1" fmla="*/ 0 h 32"/>
                  <a:gd name="T2" fmla="*/ 66 w 67"/>
                  <a:gd name="T3" fmla="*/ 28 h 32"/>
                  <a:gd name="T4" fmla="*/ 0 w 67"/>
                  <a:gd name="T5" fmla="*/ 31 h 32"/>
                  <a:gd name="T6" fmla="*/ 6 w 67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32">
                    <a:moveTo>
                      <a:pt x="6" y="0"/>
                    </a:moveTo>
                    <a:lnTo>
                      <a:pt x="66" y="28"/>
                    </a:lnTo>
                    <a:lnTo>
                      <a:pt x="0" y="31"/>
                    </a:lnTo>
                    <a:lnTo>
                      <a:pt x="6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45" name="Freeform 165">
                <a:extLst>
                  <a:ext uri="{FF2B5EF4-FFF2-40B4-BE49-F238E27FC236}">
                    <a16:creationId xmlns:a16="http://schemas.microsoft.com/office/drawing/2014/main" id="{3F096F48-7B9B-2AD7-EF61-F5BD7159D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46" name="Freeform 166">
                <a:extLst>
                  <a:ext uri="{FF2B5EF4-FFF2-40B4-BE49-F238E27FC236}">
                    <a16:creationId xmlns:a16="http://schemas.microsoft.com/office/drawing/2014/main" id="{DD76F924-8966-D96D-933A-9C8D145C8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0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47" name="Freeform 167">
                <a:extLst>
                  <a:ext uri="{FF2B5EF4-FFF2-40B4-BE49-F238E27FC236}">
                    <a16:creationId xmlns:a16="http://schemas.microsoft.com/office/drawing/2014/main" id="{C6E861CF-D57A-F033-C4B5-ECF0E5D8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5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48" name="Freeform 168">
                <a:extLst>
                  <a:ext uri="{FF2B5EF4-FFF2-40B4-BE49-F238E27FC236}">
                    <a16:creationId xmlns:a16="http://schemas.microsoft.com/office/drawing/2014/main" id="{F4DCF259-C5BB-16AC-7001-55906DC7D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9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49" name="Rectangle 169">
                <a:extLst>
                  <a:ext uri="{FF2B5EF4-FFF2-40B4-BE49-F238E27FC236}">
                    <a16:creationId xmlns:a16="http://schemas.microsoft.com/office/drawing/2014/main" id="{6707CAEF-9613-F23A-FD12-3198AF22C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7" y="759"/>
                <a:ext cx="369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Root</a:t>
                </a:r>
              </a:p>
            </p:txBody>
          </p:sp>
          <p:sp>
            <p:nvSpPr>
              <p:cNvPr id="583850" name="Rectangle 170">
                <a:extLst>
                  <a:ext uri="{FF2B5EF4-FFF2-40B4-BE49-F238E27FC236}">
                    <a16:creationId xmlns:a16="http://schemas.microsoft.com/office/drawing/2014/main" id="{FD4ACA88-9F16-A8F2-5260-B4116395E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1010"/>
                <a:ext cx="23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17</a:t>
                </a:r>
              </a:p>
            </p:txBody>
          </p:sp>
          <p:sp>
            <p:nvSpPr>
              <p:cNvPr id="583851" name="Rectangle 171">
                <a:extLst>
                  <a:ext uri="{FF2B5EF4-FFF2-40B4-BE49-F238E27FC236}">
                    <a16:creationId xmlns:a16="http://schemas.microsoft.com/office/drawing/2014/main" id="{0CE28D69-4436-6DF1-6843-175C99E4D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1494"/>
                <a:ext cx="23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30</a:t>
                </a:r>
              </a:p>
            </p:txBody>
          </p:sp>
          <p:sp>
            <p:nvSpPr>
              <p:cNvPr id="583852" name="Rectangle 172">
                <a:extLst>
                  <a:ext uri="{FF2B5EF4-FFF2-40B4-BE49-F238E27FC236}">
                    <a16:creationId xmlns:a16="http://schemas.microsoft.com/office/drawing/2014/main" id="{88C50732-1CE2-3AF1-E22B-939106D16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2015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14*</a:t>
                </a:r>
              </a:p>
            </p:txBody>
          </p:sp>
          <p:sp>
            <p:nvSpPr>
              <p:cNvPr id="583853" name="Rectangle 173">
                <a:extLst>
                  <a:ext uri="{FF2B5EF4-FFF2-40B4-BE49-F238E27FC236}">
                    <a16:creationId xmlns:a16="http://schemas.microsoft.com/office/drawing/2014/main" id="{44F770B7-F50B-D139-BB2D-B49B9763E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015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16*</a:t>
                </a:r>
              </a:p>
            </p:txBody>
          </p:sp>
          <p:sp>
            <p:nvSpPr>
              <p:cNvPr id="583854" name="Rectangle 174">
                <a:extLst>
                  <a:ext uri="{FF2B5EF4-FFF2-40B4-BE49-F238E27FC236}">
                    <a16:creationId xmlns:a16="http://schemas.microsoft.com/office/drawing/2014/main" id="{9EE05164-E419-C056-61B0-1F30030FD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" y="2009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33*</a:t>
                </a:r>
              </a:p>
            </p:txBody>
          </p:sp>
          <p:sp>
            <p:nvSpPr>
              <p:cNvPr id="583855" name="Rectangle 175">
                <a:extLst>
                  <a:ext uri="{FF2B5EF4-FFF2-40B4-BE49-F238E27FC236}">
                    <a16:creationId xmlns:a16="http://schemas.microsoft.com/office/drawing/2014/main" id="{E1ECBA85-11B8-ABDE-4A09-8F94F61A2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3" y="2009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34*</a:t>
                </a:r>
              </a:p>
            </p:txBody>
          </p:sp>
          <p:sp>
            <p:nvSpPr>
              <p:cNvPr id="583856" name="Rectangle 176">
                <a:extLst>
                  <a:ext uri="{FF2B5EF4-FFF2-40B4-BE49-F238E27FC236}">
                    <a16:creationId xmlns:a16="http://schemas.microsoft.com/office/drawing/2014/main" id="{EBBEE49A-104F-D7F5-39C3-348846047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1" y="2002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38*</a:t>
                </a:r>
              </a:p>
            </p:txBody>
          </p:sp>
          <p:sp>
            <p:nvSpPr>
              <p:cNvPr id="583857" name="Rectangle 177">
                <a:extLst>
                  <a:ext uri="{FF2B5EF4-FFF2-40B4-BE49-F238E27FC236}">
                    <a16:creationId xmlns:a16="http://schemas.microsoft.com/office/drawing/2014/main" id="{9B496137-B47B-0B25-58AF-1C65CAF8B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5" y="1996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39*</a:t>
                </a:r>
              </a:p>
            </p:txBody>
          </p:sp>
          <p:sp>
            <p:nvSpPr>
              <p:cNvPr id="583858" name="Rectangle 178">
                <a:extLst>
                  <a:ext uri="{FF2B5EF4-FFF2-40B4-BE49-F238E27FC236}">
                    <a16:creationId xmlns:a16="http://schemas.microsoft.com/office/drawing/2014/main" id="{D00C1937-2E81-DA52-4EAA-C0CEF0E75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" y="1494"/>
                <a:ext cx="23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13</a:t>
                </a:r>
              </a:p>
            </p:txBody>
          </p:sp>
          <p:sp>
            <p:nvSpPr>
              <p:cNvPr id="583859" name="Rectangle 179">
                <a:extLst>
                  <a:ext uri="{FF2B5EF4-FFF2-40B4-BE49-F238E27FC236}">
                    <a16:creationId xmlns:a16="http://schemas.microsoft.com/office/drawing/2014/main" id="{B869D6AB-8A6F-6F75-1C02-C899EDEE3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1494"/>
                <a:ext cx="1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83860" name="Rectangle 180">
                <a:extLst>
                  <a:ext uri="{FF2B5EF4-FFF2-40B4-BE49-F238E27FC236}">
                    <a16:creationId xmlns:a16="http://schemas.microsoft.com/office/drawing/2014/main" id="{3DC34634-E179-FE47-2333-1313C0F77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6" y="200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7*</a:t>
                </a:r>
              </a:p>
            </p:txBody>
          </p:sp>
          <p:sp>
            <p:nvSpPr>
              <p:cNvPr id="583861" name="Rectangle 181">
                <a:extLst>
                  <a:ext uri="{FF2B5EF4-FFF2-40B4-BE49-F238E27FC236}">
                    <a16:creationId xmlns:a16="http://schemas.microsoft.com/office/drawing/2014/main" id="{9F9AAB5D-8EFD-DFAB-12DC-13A8C7979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200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5*</a:t>
                </a:r>
              </a:p>
            </p:txBody>
          </p:sp>
          <p:sp>
            <p:nvSpPr>
              <p:cNvPr id="583862" name="Rectangle 182">
                <a:extLst>
                  <a:ext uri="{FF2B5EF4-FFF2-40B4-BE49-F238E27FC236}">
                    <a16:creationId xmlns:a16="http://schemas.microsoft.com/office/drawing/2014/main" id="{05C8CAF6-27E3-D1C9-1A79-417699E1E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" y="200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8*</a:t>
                </a:r>
              </a:p>
            </p:txBody>
          </p:sp>
          <p:sp>
            <p:nvSpPr>
              <p:cNvPr id="583863" name="Rectangle 183">
                <a:extLst>
                  <a:ext uri="{FF2B5EF4-FFF2-40B4-BE49-F238E27FC236}">
                    <a16:creationId xmlns:a16="http://schemas.microsoft.com/office/drawing/2014/main" id="{ACBC38B1-0C7A-8B97-DBFE-337A9E57A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6" y="2002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22*</a:t>
                </a:r>
              </a:p>
            </p:txBody>
          </p:sp>
          <p:sp>
            <p:nvSpPr>
              <p:cNvPr id="583864" name="Rectangle 184">
                <a:extLst>
                  <a:ext uri="{FF2B5EF4-FFF2-40B4-BE49-F238E27FC236}">
                    <a16:creationId xmlns:a16="http://schemas.microsoft.com/office/drawing/2014/main" id="{B98D55E4-93DF-93B4-A53D-6B032B769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9" y="2002"/>
                <a:ext cx="484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27*  29*</a:t>
                </a:r>
              </a:p>
            </p:txBody>
          </p:sp>
          <p:sp>
            <p:nvSpPr>
              <p:cNvPr id="583865" name="Rectangle 185">
                <a:extLst>
                  <a:ext uri="{FF2B5EF4-FFF2-40B4-BE49-F238E27FC236}">
                    <a16:creationId xmlns:a16="http://schemas.microsoft.com/office/drawing/2014/main" id="{0363D6C0-24AA-1132-EEC5-6FC5F4395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2002"/>
                <a:ext cx="114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endParaRPr kumimoji="0" lang="zh-TW" altLang="en-US" sz="13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83866" name="Line 186">
                <a:extLst>
                  <a:ext uri="{FF2B5EF4-FFF2-40B4-BE49-F238E27FC236}">
                    <a16:creationId xmlns:a16="http://schemas.microsoft.com/office/drawing/2014/main" id="{8767D9AD-4053-DBF2-A610-801BE9C57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729"/>
                <a:ext cx="38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67" name="Arc 187">
                <a:extLst>
                  <a:ext uri="{FF2B5EF4-FFF2-40B4-BE49-F238E27FC236}">
                    <a16:creationId xmlns:a16="http://schemas.microsoft.com/office/drawing/2014/main" id="{6980CA92-207B-0B09-2623-7F095061360D}"/>
                  </a:ext>
                </a:extLst>
              </p:cNvPr>
              <p:cNvSpPr>
                <a:spLocks/>
              </p:cNvSpPr>
              <p:nvPr/>
            </p:nvSpPr>
            <p:spPr bwMode="auto">
              <a:xfrm rot="18420000">
                <a:off x="912" y="1885"/>
                <a:ext cx="192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68" name="Arc 188">
                <a:extLst>
                  <a:ext uri="{FF2B5EF4-FFF2-40B4-BE49-F238E27FC236}">
                    <a16:creationId xmlns:a16="http://schemas.microsoft.com/office/drawing/2014/main" id="{672DCA82-0417-7463-5C47-5BFB53E6DE89}"/>
                  </a:ext>
                </a:extLst>
              </p:cNvPr>
              <p:cNvSpPr>
                <a:spLocks/>
              </p:cNvSpPr>
              <p:nvPr/>
            </p:nvSpPr>
            <p:spPr bwMode="auto">
              <a:xfrm rot="18420000">
                <a:off x="1824" y="1885"/>
                <a:ext cx="192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69" name="Arc 189">
                <a:extLst>
                  <a:ext uri="{FF2B5EF4-FFF2-40B4-BE49-F238E27FC236}">
                    <a16:creationId xmlns:a16="http://schemas.microsoft.com/office/drawing/2014/main" id="{45E093E5-0B9A-C5E0-532D-0C2029518383}"/>
                  </a:ext>
                </a:extLst>
              </p:cNvPr>
              <p:cNvSpPr>
                <a:spLocks/>
              </p:cNvSpPr>
              <p:nvPr/>
            </p:nvSpPr>
            <p:spPr bwMode="auto">
              <a:xfrm rot="18420000">
                <a:off x="2688" y="1885"/>
                <a:ext cx="192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70" name="Line 190">
                <a:extLst>
                  <a:ext uri="{FF2B5EF4-FFF2-40B4-BE49-F238E27FC236}">
                    <a16:creationId xmlns:a16="http://schemas.microsoft.com/office/drawing/2014/main" id="{87706628-A63D-A7B6-5BEE-66E3C1097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1" y="1662"/>
                <a:ext cx="623" cy="3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3871" name="Freeform 191">
                <a:extLst>
                  <a:ext uri="{FF2B5EF4-FFF2-40B4-BE49-F238E27FC236}">
                    <a16:creationId xmlns:a16="http://schemas.microsoft.com/office/drawing/2014/main" id="{AACE8122-F433-F5F7-247E-4AB1274D9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9" y="1916"/>
                <a:ext cx="1152" cy="96"/>
              </a:xfrm>
              <a:custGeom>
                <a:avLst/>
                <a:gdLst>
                  <a:gd name="T0" fmla="*/ 0 w 1152"/>
                  <a:gd name="T1" fmla="*/ 96 h 96"/>
                  <a:gd name="T2" fmla="*/ 302 w 1152"/>
                  <a:gd name="T3" fmla="*/ 20 h 96"/>
                  <a:gd name="T4" fmla="*/ 765 w 1152"/>
                  <a:gd name="T5" fmla="*/ 11 h 96"/>
                  <a:gd name="T6" fmla="*/ 1152 w 1152"/>
                  <a:gd name="T7" fmla="*/ 8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96">
                    <a:moveTo>
                      <a:pt x="0" y="96"/>
                    </a:moveTo>
                    <a:cubicBezTo>
                      <a:pt x="87" y="65"/>
                      <a:pt x="175" y="34"/>
                      <a:pt x="302" y="20"/>
                    </a:cubicBezTo>
                    <a:cubicBezTo>
                      <a:pt x="429" y="6"/>
                      <a:pt x="623" y="0"/>
                      <a:pt x="765" y="11"/>
                    </a:cubicBezTo>
                    <a:cubicBezTo>
                      <a:pt x="907" y="22"/>
                      <a:pt x="1029" y="54"/>
                      <a:pt x="1152" y="86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83872" name="Group 192">
              <a:extLst>
                <a:ext uri="{FF2B5EF4-FFF2-40B4-BE49-F238E27FC236}">
                  <a16:creationId xmlns:a16="http://schemas.microsoft.com/office/drawing/2014/main" id="{7CB16B7B-090E-4B70-6C9B-2B7FF5503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3339"/>
              <a:ext cx="1535" cy="666"/>
              <a:chOff x="4178" y="1828"/>
              <a:chExt cx="1535" cy="666"/>
            </a:xfrm>
          </p:grpSpPr>
          <p:sp>
            <p:nvSpPr>
              <p:cNvPr id="583873" name="Rectangle 193">
                <a:extLst>
                  <a:ext uri="{FF2B5EF4-FFF2-40B4-BE49-F238E27FC236}">
                    <a16:creationId xmlns:a16="http://schemas.microsoft.com/office/drawing/2014/main" id="{88DB325E-152B-B088-2CE0-C29C38711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828"/>
                <a:ext cx="23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583874" name="Freeform 194">
                <a:extLst>
                  <a:ext uri="{FF2B5EF4-FFF2-40B4-BE49-F238E27FC236}">
                    <a16:creationId xmlns:a16="http://schemas.microsoft.com/office/drawing/2014/main" id="{55310E54-C567-522B-A2A9-4E2D88EE6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2" y="1979"/>
                <a:ext cx="1089" cy="326"/>
              </a:xfrm>
              <a:custGeom>
                <a:avLst/>
                <a:gdLst>
                  <a:gd name="T0" fmla="*/ 0 w 838"/>
                  <a:gd name="T1" fmla="*/ 0 h 326"/>
                  <a:gd name="T2" fmla="*/ 837 w 838"/>
                  <a:gd name="T3" fmla="*/ 325 h 326"/>
                  <a:gd name="T4" fmla="*/ 0 w 838"/>
                  <a:gd name="T5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8" h="326">
                    <a:moveTo>
                      <a:pt x="0" y="0"/>
                    </a:moveTo>
                    <a:lnTo>
                      <a:pt x="837" y="32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75" name="Freeform 195">
                <a:extLst>
                  <a:ext uri="{FF2B5EF4-FFF2-40B4-BE49-F238E27FC236}">
                    <a16:creationId xmlns:a16="http://schemas.microsoft.com/office/drawing/2014/main" id="{A153786E-C6DD-89B6-3A0E-10F653E35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4" y="2265"/>
                <a:ext cx="86" cy="39"/>
              </a:xfrm>
              <a:custGeom>
                <a:avLst/>
                <a:gdLst>
                  <a:gd name="T0" fmla="*/ 11 w 66"/>
                  <a:gd name="T1" fmla="*/ 0 h 39"/>
                  <a:gd name="T2" fmla="*/ 65 w 66"/>
                  <a:gd name="T3" fmla="*/ 38 h 39"/>
                  <a:gd name="T4" fmla="*/ 0 w 66"/>
                  <a:gd name="T5" fmla="*/ 30 h 39"/>
                  <a:gd name="T6" fmla="*/ 11 w 66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39">
                    <a:moveTo>
                      <a:pt x="11" y="0"/>
                    </a:moveTo>
                    <a:lnTo>
                      <a:pt x="65" y="38"/>
                    </a:lnTo>
                    <a:lnTo>
                      <a:pt x="0" y="30"/>
                    </a:lnTo>
                    <a:lnTo>
                      <a:pt x="1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76" name="Text Box 196">
                <a:extLst>
                  <a:ext uri="{FF2B5EF4-FFF2-40B4-BE49-F238E27FC236}">
                    <a16:creationId xmlns:a16="http://schemas.microsoft.com/office/drawing/2014/main" id="{8B7571EC-9F02-F4D3-15A8-A97AC4ECF1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53" y="226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C5D4C5A-FBDA-A579-5ECB-3BBDD8F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1A6672DE-DD99-C3E1-8EE8-7DF38696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BD4-B61B-2845-80C3-E98C35C26E23}" type="slidenum">
              <a:rPr lang="zh-TW" altLang="en-US"/>
              <a:pPr/>
              <a:t>35</a:t>
            </a:fld>
            <a:endParaRPr lang="en-US" altLang="zh-TW"/>
          </a:p>
        </p:txBody>
      </p:sp>
      <p:grpSp>
        <p:nvGrpSpPr>
          <p:cNvPr id="584707" name="Group 3">
            <a:extLst>
              <a:ext uri="{FF2B5EF4-FFF2-40B4-BE49-F238E27FC236}">
                <a16:creationId xmlns:a16="http://schemas.microsoft.com/office/drawing/2014/main" id="{4CF0F730-901F-1C62-ACA8-35574C6FBC1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341438"/>
            <a:ext cx="8780463" cy="2514600"/>
            <a:chOff x="336" y="2572"/>
            <a:chExt cx="5531" cy="1584"/>
          </a:xfrm>
        </p:grpSpPr>
        <p:sp>
          <p:nvSpPr>
            <p:cNvPr id="584708" name="Rectangle 4">
              <a:extLst>
                <a:ext uri="{FF2B5EF4-FFF2-40B4-BE49-F238E27FC236}">
                  <a16:creationId xmlns:a16="http://schemas.microsoft.com/office/drawing/2014/main" id="{9186BE33-319D-D675-68C7-8C86F99E4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820"/>
              <a:ext cx="1104" cy="336"/>
            </a:xfrm>
            <a:prstGeom prst="rect">
              <a:avLst/>
            </a:prstGeom>
            <a:solidFill>
              <a:schemeClr val="hlink">
                <a:alpha val="52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84709" name="Group 5">
              <a:extLst>
                <a:ext uri="{FF2B5EF4-FFF2-40B4-BE49-F238E27FC236}">
                  <a16:creationId xmlns:a16="http://schemas.microsoft.com/office/drawing/2014/main" id="{1C62A5A5-700C-CC4A-AEC2-7C9C6B13A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572"/>
              <a:ext cx="5270" cy="1492"/>
              <a:chOff x="185" y="729"/>
              <a:chExt cx="5270" cy="1492"/>
            </a:xfrm>
          </p:grpSpPr>
          <p:sp>
            <p:nvSpPr>
              <p:cNvPr id="584710" name="Freeform 6">
                <a:extLst>
                  <a:ext uri="{FF2B5EF4-FFF2-40B4-BE49-F238E27FC236}">
                    <a16:creationId xmlns:a16="http://schemas.microsoft.com/office/drawing/2014/main" id="{ADE7E6DE-A272-B5E8-FE02-FE00ED3F6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" y="2011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11" name="Freeform 7">
                <a:extLst>
                  <a:ext uri="{FF2B5EF4-FFF2-40B4-BE49-F238E27FC236}">
                    <a16:creationId xmlns:a16="http://schemas.microsoft.com/office/drawing/2014/main" id="{DD57E162-05F6-5399-413A-72B5F3BAF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2011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12" name="Freeform 8">
                <a:extLst>
                  <a:ext uri="{FF2B5EF4-FFF2-40B4-BE49-F238E27FC236}">
                    <a16:creationId xmlns:a16="http://schemas.microsoft.com/office/drawing/2014/main" id="{A6F9EDF6-99DF-B875-84FA-FF41B2E5E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2011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13" name="Freeform 9">
                <a:extLst>
                  <a:ext uri="{FF2B5EF4-FFF2-40B4-BE49-F238E27FC236}">
                    <a16:creationId xmlns:a16="http://schemas.microsoft.com/office/drawing/2014/main" id="{F3A60454-E0B6-4C25-44C8-3D6E76524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" y="2011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14" name="Rectangle 10">
                <a:extLst>
                  <a:ext uri="{FF2B5EF4-FFF2-40B4-BE49-F238E27FC236}">
                    <a16:creationId xmlns:a16="http://schemas.microsoft.com/office/drawing/2014/main" id="{1D60D159-185B-BA32-4186-177615E36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998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2*</a:t>
                </a:r>
              </a:p>
            </p:txBody>
          </p:sp>
          <p:sp>
            <p:nvSpPr>
              <p:cNvPr id="584715" name="Rectangle 11">
                <a:extLst>
                  <a:ext uri="{FF2B5EF4-FFF2-40B4-BE49-F238E27FC236}">
                    <a16:creationId xmlns:a16="http://schemas.microsoft.com/office/drawing/2014/main" id="{6C53C3FE-0B36-EFB2-7227-98BDCCCCD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" y="1998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3*</a:t>
                </a:r>
              </a:p>
            </p:txBody>
          </p:sp>
          <p:sp>
            <p:nvSpPr>
              <p:cNvPr id="584716" name="Freeform 12">
                <a:extLst>
                  <a:ext uri="{FF2B5EF4-FFF2-40B4-BE49-F238E27FC236}">
                    <a16:creationId xmlns:a16="http://schemas.microsoft.com/office/drawing/2014/main" id="{7A4102E1-2142-8F01-B317-994439E99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" y="992"/>
                <a:ext cx="307" cy="255"/>
              </a:xfrm>
              <a:custGeom>
                <a:avLst/>
                <a:gdLst>
                  <a:gd name="T0" fmla="*/ 0 w 307"/>
                  <a:gd name="T1" fmla="*/ 254 h 255"/>
                  <a:gd name="T2" fmla="*/ 0 w 307"/>
                  <a:gd name="T3" fmla="*/ 0 h 255"/>
                  <a:gd name="T4" fmla="*/ 306 w 307"/>
                  <a:gd name="T5" fmla="*/ 0 h 255"/>
                  <a:gd name="T6" fmla="*/ 306 w 307"/>
                  <a:gd name="T7" fmla="*/ 254 h 255"/>
                  <a:gd name="T8" fmla="*/ 0 w 307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6" y="0"/>
                    </a:lnTo>
                    <a:lnTo>
                      <a:pt x="306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17" name="Freeform 13">
                <a:extLst>
                  <a:ext uri="{FF2B5EF4-FFF2-40B4-BE49-F238E27FC236}">
                    <a16:creationId xmlns:a16="http://schemas.microsoft.com/office/drawing/2014/main" id="{0098803C-85BC-B2F9-D30B-FBE888DEE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1" y="992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18" name="Freeform 14">
                <a:extLst>
                  <a:ext uri="{FF2B5EF4-FFF2-40B4-BE49-F238E27FC236}">
                    <a16:creationId xmlns:a16="http://schemas.microsoft.com/office/drawing/2014/main" id="{4DEB4476-47CC-0A28-3AC5-F6A5B8F46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" y="992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19" name="Freeform 15">
                <a:extLst>
                  <a:ext uri="{FF2B5EF4-FFF2-40B4-BE49-F238E27FC236}">
                    <a16:creationId xmlns:a16="http://schemas.microsoft.com/office/drawing/2014/main" id="{B6D9A724-34DC-B2DA-83EB-EC35DF4AB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8" y="992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20" name="Freeform 16">
                <a:extLst>
                  <a:ext uri="{FF2B5EF4-FFF2-40B4-BE49-F238E27FC236}">
                    <a16:creationId xmlns:a16="http://schemas.microsoft.com/office/drawing/2014/main" id="{6B82A486-A93F-91D7-8525-125953995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" y="992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21" name="Freeform 17">
                <a:extLst>
                  <a:ext uri="{FF2B5EF4-FFF2-40B4-BE49-F238E27FC236}">
                    <a16:creationId xmlns:a16="http://schemas.microsoft.com/office/drawing/2014/main" id="{A3E9C939-D4B5-32D8-D454-42A372025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5" y="992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22" name="Freeform 18">
                <a:extLst>
                  <a:ext uri="{FF2B5EF4-FFF2-40B4-BE49-F238E27FC236}">
                    <a16:creationId xmlns:a16="http://schemas.microsoft.com/office/drawing/2014/main" id="{7FD999C5-B841-B15E-6D46-9E9A5561D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992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23" name="Freeform 19">
                <a:extLst>
                  <a:ext uri="{FF2B5EF4-FFF2-40B4-BE49-F238E27FC236}">
                    <a16:creationId xmlns:a16="http://schemas.microsoft.com/office/drawing/2014/main" id="{C6E5ADE0-A7F0-2368-C36F-48B8AB83F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2" y="992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24" name="Freeform 20">
                <a:extLst>
                  <a:ext uri="{FF2B5EF4-FFF2-40B4-BE49-F238E27FC236}">
                    <a16:creationId xmlns:a16="http://schemas.microsoft.com/office/drawing/2014/main" id="{229A11DF-19A7-BE99-91B9-0564FA211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992"/>
                <a:ext cx="52" cy="255"/>
              </a:xfrm>
              <a:custGeom>
                <a:avLst/>
                <a:gdLst>
                  <a:gd name="T0" fmla="*/ 0 w 52"/>
                  <a:gd name="T1" fmla="*/ 254 h 255"/>
                  <a:gd name="T2" fmla="*/ 0 w 52"/>
                  <a:gd name="T3" fmla="*/ 0 h 255"/>
                  <a:gd name="T4" fmla="*/ 51 w 52"/>
                  <a:gd name="T5" fmla="*/ 0 h 255"/>
                  <a:gd name="T6" fmla="*/ 51 w 52"/>
                  <a:gd name="T7" fmla="*/ 254 h 255"/>
                  <a:gd name="T8" fmla="*/ 0 w 52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55">
                    <a:moveTo>
                      <a:pt x="0" y="254"/>
                    </a:moveTo>
                    <a:lnTo>
                      <a:pt x="0" y="0"/>
                    </a:lnTo>
                    <a:lnTo>
                      <a:pt x="51" y="0"/>
                    </a:lnTo>
                    <a:lnTo>
                      <a:pt x="51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25" name="Freeform 21">
                <a:extLst>
                  <a:ext uri="{FF2B5EF4-FFF2-40B4-BE49-F238E27FC236}">
                    <a16:creationId xmlns:a16="http://schemas.microsoft.com/office/drawing/2014/main" id="{C48C844E-3206-77A0-7A36-F14C29879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26" name="Freeform 22">
                <a:extLst>
                  <a:ext uri="{FF2B5EF4-FFF2-40B4-BE49-F238E27FC236}">
                    <a16:creationId xmlns:a16="http://schemas.microsoft.com/office/drawing/2014/main" id="{ECD25DBA-CDE3-50CF-83E5-9C7831F90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2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27" name="Freeform 23">
                <a:extLst>
                  <a:ext uri="{FF2B5EF4-FFF2-40B4-BE49-F238E27FC236}">
                    <a16:creationId xmlns:a16="http://schemas.microsoft.com/office/drawing/2014/main" id="{48DD3D45-9BA4-EFDA-BF2E-1196FBFF5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7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28" name="Freeform 24">
                <a:extLst>
                  <a:ext uri="{FF2B5EF4-FFF2-40B4-BE49-F238E27FC236}">
                    <a16:creationId xmlns:a16="http://schemas.microsoft.com/office/drawing/2014/main" id="{72CC396C-9DAD-6DB5-E61E-D802045D0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1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29" name="Freeform 25">
                <a:extLst>
                  <a:ext uri="{FF2B5EF4-FFF2-40B4-BE49-F238E27FC236}">
                    <a16:creationId xmlns:a16="http://schemas.microsoft.com/office/drawing/2014/main" id="{42EFE202-0313-CF91-2E1E-23A763BBC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6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30" name="Freeform 26">
                <a:extLst>
                  <a:ext uri="{FF2B5EF4-FFF2-40B4-BE49-F238E27FC236}">
                    <a16:creationId xmlns:a16="http://schemas.microsoft.com/office/drawing/2014/main" id="{491046C8-569F-B9CC-BAF5-CE1C5FB07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1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31" name="Freeform 27">
                <a:extLst>
                  <a:ext uri="{FF2B5EF4-FFF2-40B4-BE49-F238E27FC236}">
                    <a16:creationId xmlns:a16="http://schemas.microsoft.com/office/drawing/2014/main" id="{898309D0-B284-E890-F18A-63482BC10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6" y="2016"/>
                <a:ext cx="204" cy="205"/>
              </a:xfrm>
              <a:custGeom>
                <a:avLst/>
                <a:gdLst>
                  <a:gd name="T0" fmla="*/ 0 w 204"/>
                  <a:gd name="T1" fmla="*/ 204 h 205"/>
                  <a:gd name="T2" fmla="*/ 0 w 204"/>
                  <a:gd name="T3" fmla="*/ 0 h 205"/>
                  <a:gd name="T4" fmla="*/ 203 w 204"/>
                  <a:gd name="T5" fmla="*/ 0 h 205"/>
                  <a:gd name="T6" fmla="*/ 203 w 204"/>
                  <a:gd name="T7" fmla="*/ 204 h 205"/>
                  <a:gd name="T8" fmla="*/ 0 w 204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3" y="0"/>
                    </a:lnTo>
                    <a:lnTo>
                      <a:pt x="203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32" name="Freeform 28">
                <a:extLst>
                  <a:ext uri="{FF2B5EF4-FFF2-40B4-BE49-F238E27FC236}">
                    <a16:creationId xmlns:a16="http://schemas.microsoft.com/office/drawing/2014/main" id="{0E6E0370-FDE2-BE42-D862-00BCFF7FD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9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33" name="Freeform 29">
                <a:extLst>
                  <a:ext uri="{FF2B5EF4-FFF2-40B4-BE49-F238E27FC236}">
                    <a16:creationId xmlns:a16="http://schemas.microsoft.com/office/drawing/2014/main" id="{967A50F5-2A30-7097-02E4-31809874C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7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34" name="Freeform 30">
                <a:extLst>
                  <a:ext uri="{FF2B5EF4-FFF2-40B4-BE49-F238E27FC236}">
                    <a16:creationId xmlns:a16="http://schemas.microsoft.com/office/drawing/2014/main" id="{EC2D2A48-BD9A-32A2-5A3E-CD0D212BE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2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35" name="Freeform 31">
                <a:extLst>
                  <a:ext uri="{FF2B5EF4-FFF2-40B4-BE49-F238E27FC236}">
                    <a16:creationId xmlns:a16="http://schemas.microsoft.com/office/drawing/2014/main" id="{E7F68FD9-1D0F-3CCC-6B71-B0C0D03BB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6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36" name="Freeform 32">
                <a:extLst>
                  <a:ext uri="{FF2B5EF4-FFF2-40B4-BE49-F238E27FC236}">
                    <a16:creationId xmlns:a16="http://schemas.microsoft.com/office/drawing/2014/main" id="{1974AF3C-34A4-9CEE-ED1B-8CDE65B23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37" name="Freeform 33">
                <a:extLst>
                  <a:ext uri="{FF2B5EF4-FFF2-40B4-BE49-F238E27FC236}">
                    <a16:creationId xmlns:a16="http://schemas.microsoft.com/office/drawing/2014/main" id="{46C65B42-7617-7C5D-FD02-315FA65E4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" y="1476"/>
                <a:ext cx="307" cy="255"/>
              </a:xfrm>
              <a:custGeom>
                <a:avLst/>
                <a:gdLst>
                  <a:gd name="T0" fmla="*/ 0 w 307"/>
                  <a:gd name="T1" fmla="*/ 254 h 255"/>
                  <a:gd name="T2" fmla="*/ 0 w 307"/>
                  <a:gd name="T3" fmla="*/ 0 h 255"/>
                  <a:gd name="T4" fmla="*/ 306 w 307"/>
                  <a:gd name="T5" fmla="*/ 0 h 255"/>
                  <a:gd name="T6" fmla="*/ 306 w 307"/>
                  <a:gd name="T7" fmla="*/ 254 h 255"/>
                  <a:gd name="T8" fmla="*/ 0 w 307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6" y="0"/>
                    </a:lnTo>
                    <a:lnTo>
                      <a:pt x="306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38" name="Freeform 34">
                <a:extLst>
                  <a:ext uri="{FF2B5EF4-FFF2-40B4-BE49-F238E27FC236}">
                    <a16:creationId xmlns:a16="http://schemas.microsoft.com/office/drawing/2014/main" id="{4659B913-15EF-9CFD-FCCC-222BCFAAB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39" name="Freeform 35">
                <a:extLst>
                  <a:ext uri="{FF2B5EF4-FFF2-40B4-BE49-F238E27FC236}">
                    <a16:creationId xmlns:a16="http://schemas.microsoft.com/office/drawing/2014/main" id="{8A7D3E79-0B51-79D7-9AFA-150E3586A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1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40" name="Freeform 36">
                <a:extLst>
                  <a:ext uri="{FF2B5EF4-FFF2-40B4-BE49-F238E27FC236}">
                    <a16:creationId xmlns:a16="http://schemas.microsoft.com/office/drawing/2014/main" id="{60D15D3B-FB80-754C-7478-28179FE0B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41" name="Freeform 37">
                <a:extLst>
                  <a:ext uri="{FF2B5EF4-FFF2-40B4-BE49-F238E27FC236}">
                    <a16:creationId xmlns:a16="http://schemas.microsoft.com/office/drawing/2014/main" id="{0573E9E1-0302-852B-2C98-7745F628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42" name="Freeform 38">
                <a:extLst>
                  <a:ext uri="{FF2B5EF4-FFF2-40B4-BE49-F238E27FC236}">
                    <a16:creationId xmlns:a16="http://schemas.microsoft.com/office/drawing/2014/main" id="{BB2598A7-0BA0-62BE-C33F-1CB9225BE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43" name="Freeform 39">
                <a:extLst>
                  <a:ext uri="{FF2B5EF4-FFF2-40B4-BE49-F238E27FC236}">
                    <a16:creationId xmlns:a16="http://schemas.microsoft.com/office/drawing/2014/main" id="{94431977-A133-9880-E8F7-C2E9DD0B6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44" name="Freeform 40">
                <a:extLst>
                  <a:ext uri="{FF2B5EF4-FFF2-40B4-BE49-F238E27FC236}">
                    <a16:creationId xmlns:a16="http://schemas.microsoft.com/office/drawing/2014/main" id="{C4B5893E-DA9A-41B8-0F0D-52970CB84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45" name="Freeform 41">
                <a:extLst>
                  <a:ext uri="{FF2B5EF4-FFF2-40B4-BE49-F238E27FC236}">
                    <a16:creationId xmlns:a16="http://schemas.microsoft.com/office/drawing/2014/main" id="{60F24F5E-4AC4-B6F5-5233-52A5CA1C5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2" y="1476"/>
                <a:ext cx="52" cy="255"/>
              </a:xfrm>
              <a:custGeom>
                <a:avLst/>
                <a:gdLst>
                  <a:gd name="T0" fmla="*/ 0 w 52"/>
                  <a:gd name="T1" fmla="*/ 254 h 255"/>
                  <a:gd name="T2" fmla="*/ 0 w 52"/>
                  <a:gd name="T3" fmla="*/ 0 h 255"/>
                  <a:gd name="T4" fmla="*/ 51 w 52"/>
                  <a:gd name="T5" fmla="*/ 0 h 255"/>
                  <a:gd name="T6" fmla="*/ 51 w 52"/>
                  <a:gd name="T7" fmla="*/ 254 h 255"/>
                  <a:gd name="T8" fmla="*/ 0 w 52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55">
                    <a:moveTo>
                      <a:pt x="0" y="254"/>
                    </a:moveTo>
                    <a:lnTo>
                      <a:pt x="0" y="0"/>
                    </a:lnTo>
                    <a:lnTo>
                      <a:pt x="51" y="0"/>
                    </a:lnTo>
                    <a:lnTo>
                      <a:pt x="51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46" name="Freeform 42">
                <a:extLst>
                  <a:ext uri="{FF2B5EF4-FFF2-40B4-BE49-F238E27FC236}">
                    <a16:creationId xmlns:a16="http://schemas.microsoft.com/office/drawing/2014/main" id="{33F15960-F1AC-F60C-B3E7-B25CC40F6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47" name="Freeform 43">
                <a:extLst>
                  <a:ext uri="{FF2B5EF4-FFF2-40B4-BE49-F238E27FC236}">
                    <a16:creationId xmlns:a16="http://schemas.microsoft.com/office/drawing/2014/main" id="{6CE68244-E58E-37F6-BF16-F9EDDA35C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8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48" name="Freeform 44">
                <a:extLst>
                  <a:ext uri="{FF2B5EF4-FFF2-40B4-BE49-F238E27FC236}">
                    <a16:creationId xmlns:a16="http://schemas.microsoft.com/office/drawing/2014/main" id="{5872AE7C-132B-B4B2-2A42-82E8969D5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49" name="Freeform 45">
                <a:extLst>
                  <a:ext uri="{FF2B5EF4-FFF2-40B4-BE49-F238E27FC236}">
                    <a16:creationId xmlns:a16="http://schemas.microsoft.com/office/drawing/2014/main" id="{F14602CD-5616-9204-9F52-0D540E8ED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50" name="Freeform 46">
                <a:extLst>
                  <a:ext uri="{FF2B5EF4-FFF2-40B4-BE49-F238E27FC236}">
                    <a16:creationId xmlns:a16="http://schemas.microsoft.com/office/drawing/2014/main" id="{1F718A5B-19E8-C2F2-85FB-594F85D7B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1476"/>
                <a:ext cx="307" cy="255"/>
              </a:xfrm>
              <a:custGeom>
                <a:avLst/>
                <a:gdLst>
                  <a:gd name="T0" fmla="*/ 0 w 307"/>
                  <a:gd name="T1" fmla="*/ 254 h 255"/>
                  <a:gd name="T2" fmla="*/ 0 w 307"/>
                  <a:gd name="T3" fmla="*/ 0 h 255"/>
                  <a:gd name="T4" fmla="*/ 306 w 307"/>
                  <a:gd name="T5" fmla="*/ 0 h 255"/>
                  <a:gd name="T6" fmla="*/ 306 w 307"/>
                  <a:gd name="T7" fmla="*/ 254 h 255"/>
                  <a:gd name="T8" fmla="*/ 0 w 307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6" y="0"/>
                    </a:lnTo>
                    <a:lnTo>
                      <a:pt x="306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51" name="Freeform 47">
                <a:extLst>
                  <a:ext uri="{FF2B5EF4-FFF2-40B4-BE49-F238E27FC236}">
                    <a16:creationId xmlns:a16="http://schemas.microsoft.com/office/drawing/2014/main" id="{7AFF070F-F2F3-31A2-9D45-21BC7BEB8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52" name="Freeform 48">
                <a:extLst>
                  <a:ext uri="{FF2B5EF4-FFF2-40B4-BE49-F238E27FC236}">
                    <a16:creationId xmlns:a16="http://schemas.microsoft.com/office/drawing/2014/main" id="{652FA8C9-89F0-07A9-43D7-4F6B03995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7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53" name="Freeform 49">
                <a:extLst>
                  <a:ext uri="{FF2B5EF4-FFF2-40B4-BE49-F238E27FC236}">
                    <a16:creationId xmlns:a16="http://schemas.microsoft.com/office/drawing/2014/main" id="{63F018A0-D45D-EF15-5B3F-C7969421B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0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54" name="Freeform 50">
                <a:extLst>
                  <a:ext uri="{FF2B5EF4-FFF2-40B4-BE49-F238E27FC236}">
                    <a16:creationId xmlns:a16="http://schemas.microsoft.com/office/drawing/2014/main" id="{37221E78-2D47-58C8-4B90-BBDF7EDD3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" y="1476"/>
                <a:ext cx="53" cy="255"/>
              </a:xfrm>
              <a:custGeom>
                <a:avLst/>
                <a:gdLst>
                  <a:gd name="T0" fmla="*/ 0 w 53"/>
                  <a:gd name="T1" fmla="*/ 254 h 255"/>
                  <a:gd name="T2" fmla="*/ 0 w 53"/>
                  <a:gd name="T3" fmla="*/ 0 h 255"/>
                  <a:gd name="T4" fmla="*/ 52 w 53"/>
                  <a:gd name="T5" fmla="*/ 0 h 255"/>
                  <a:gd name="T6" fmla="*/ 52 w 53"/>
                  <a:gd name="T7" fmla="*/ 254 h 255"/>
                  <a:gd name="T8" fmla="*/ 0 w 53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55">
                    <a:moveTo>
                      <a:pt x="0" y="254"/>
                    </a:moveTo>
                    <a:lnTo>
                      <a:pt x="0" y="0"/>
                    </a:lnTo>
                    <a:lnTo>
                      <a:pt x="52" y="0"/>
                    </a:lnTo>
                    <a:lnTo>
                      <a:pt x="52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55" name="Freeform 51">
                <a:extLst>
                  <a:ext uri="{FF2B5EF4-FFF2-40B4-BE49-F238E27FC236}">
                    <a16:creationId xmlns:a16="http://schemas.microsoft.com/office/drawing/2014/main" id="{3F36D72B-5471-CCFB-AC0B-1A55B279E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" y="1679"/>
                <a:ext cx="281" cy="313"/>
              </a:xfrm>
              <a:custGeom>
                <a:avLst/>
                <a:gdLst>
                  <a:gd name="T0" fmla="*/ 280 w 281"/>
                  <a:gd name="T1" fmla="*/ 0 h 313"/>
                  <a:gd name="T2" fmla="*/ 0 w 281"/>
                  <a:gd name="T3" fmla="*/ 312 h 313"/>
                  <a:gd name="T4" fmla="*/ 280 w 281"/>
                  <a:gd name="T5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" h="313">
                    <a:moveTo>
                      <a:pt x="280" y="0"/>
                    </a:moveTo>
                    <a:lnTo>
                      <a:pt x="0" y="312"/>
                    </a:lnTo>
                    <a:lnTo>
                      <a:pt x="28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56" name="Freeform 52">
                <a:extLst>
                  <a:ext uri="{FF2B5EF4-FFF2-40B4-BE49-F238E27FC236}">
                    <a16:creationId xmlns:a16="http://schemas.microsoft.com/office/drawing/2014/main" id="{F4D8BD4E-C720-4079-5788-565242B31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" y="1933"/>
                <a:ext cx="55" cy="59"/>
              </a:xfrm>
              <a:custGeom>
                <a:avLst/>
                <a:gdLst>
                  <a:gd name="T0" fmla="*/ 54 w 55"/>
                  <a:gd name="T1" fmla="*/ 21 h 59"/>
                  <a:gd name="T2" fmla="*/ 0 w 55"/>
                  <a:gd name="T3" fmla="*/ 58 h 59"/>
                  <a:gd name="T4" fmla="*/ 30 w 55"/>
                  <a:gd name="T5" fmla="*/ 0 h 59"/>
                  <a:gd name="T6" fmla="*/ 54 w 55"/>
                  <a:gd name="T7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59">
                    <a:moveTo>
                      <a:pt x="54" y="21"/>
                    </a:moveTo>
                    <a:lnTo>
                      <a:pt x="0" y="58"/>
                    </a:lnTo>
                    <a:lnTo>
                      <a:pt x="30" y="0"/>
                    </a:lnTo>
                    <a:lnTo>
                      <a:pt x="54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57" name="Freeform 53">
                <a:extLst>
                  <a:ext uri="{FF2B5EF4-FFF2-40B4-BE49-F238E27FC236}">
                    <a16:creationId xmlns:a16="http://schemas.microsoft.com/office/drawing/2014/main" id="{C497C7FB-5626-B2BA-67B2-8B2F327CB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1679"/>
                <a:ext cx="283" cy="319"/>
              </a:xfrm>
              <a:custGeom>
                <a:avLst/>
                <a:gdLst>
                  <a:gd name="T0" fmla="*/ 0 w 283"/>
                  <a:gd name="T1" fmla="*/ 0 h 319"/>
                  <a:gd name="T2" fmla="*/ 282 w 283"/>
                  <a:gd name="T3" fmla="*/ 318 h 319"/>
                  <a:gd name="T4" fmla="*/ 0 w 283"/>
                  <a:gd name="T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3" h="319">
                    <a:moveTo>
                      <a:pt x="0" y="0"/>
                    </a:moveTo>
                    <a:lnTo>
                      <a:pt x="282" y="31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58" name="Freeform 54">
                <a:extLst>
                  <a:ext uri="{FF2B5EF4-FFF2-40B4-BE49-F238E27FC236}">
                    <a16:creationId xmlns:a16="http://schemas.microsoft.com/office/drawing/2014/main" id="{D6A8EDAC-6BBD-3DF8-A31C-FC2E8CAA8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7" y="1940"/>
                <a:ext cx="56" cy="58"/>
              </a:xfrm>
              <a:custGeom>
                <a:avLst/>
                <a:gdLst>
                  <a:gd name="T0" fmla="*/ 24 w 56"/>
                  <a:gd name="T1" fmla="*/ 0 h 58"/>
                  <a:gd name="T2" fmla="*/ 55 w 56"/>
                  <a:gd name="T3" fmla="*/ 57 h 58"/>
                  <a:gd name="T4" fmla="*/ 0 w 56"/>
                  <a:gd name="T5" fmla="*/ 21 h 58"/>
                  <a:gd name="T6" fmla="*/ 24 w 56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58">
                    <a:moveTo>
                      <a:pt x="24" y="0"/>
                    </a:moveTo>
                    <a:lnTo>
                      <a:pt x="55" y="57"/>
                    </a:lnTo>
                    <a:lnTo>
                      <a:pt x="0" y="21"/>
                    </a:lnTo>
                    <a:lnTo>
                      <a:pt x="2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59" name="Freeform 55">
                <a:extLst>
                  <a:ext uri="{FF2B5EF4-FFF2-40B4-BE49-F238E27FC236}">
                    <a16:creationId xmlns:a16="http://schemas.microsoft.com/office/drawing/2014/main" id="{B68CBFAB-D9CC-6470-52A1-995B2A37C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1679"/>
                <a:ext cx="838" cy="326"/>
              </a:xfrm>
              <a:custGeom>
                <a:avLst/>
                <a:gdLst>
                  <a:gd name="T0" fmla="*/ 0 w 838"/>
                  <a:gd name="T1" fmla="*/ 0 h 326"/>
                  <a:gd name="T2" fmla="*/ 837 w 838"/>
                  <a:gd name="T3" fmla="*/ 325 h 326"/>
                  <a:gd name="T4" fmla="*/ 0 w 838"/>
                  <a:gd name="T5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8" h="326">
                    <a:moveTo>
                      <a:pt x="0" y="0"/>
                    </a:moveTo>
                    <a:lnTo>
                      <a:pt x="837" y="32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60" name="Freeform 56">
                <a:extLst>
                  <a:ext uri="{FF2B5EF4-FFF2-40B4-BE49-F238E27FC236}">
                    <a16:creationId xmlns:a16="http://schemas.microsoft.com/office/drawing/2014/main" id="{E14A5F8E-63B8-1C7E-B49F-FE3E4DD87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" y="1966"/>
                <a:ext cx="66" cy="39"/>
              </a:xfrm>
              <a:custGeom>
                <a:avLst/>
                <a:gdLst>
                  <a:gd name="T0" fmla="*/ 11 w 66"/>
                  <a:gd name="T1" fmla="*/ 0 h 39"/>
                  <a:gd name="T2" fmla="*/ 65 w 66"/>
                  <a:gd name="T3" fmla="*/ 38 h 39"/>
                  <a:gd name="T4" fmla="*/ 0 w 66"/>
                  <a:gd name="T5" fmla="*/ 30 h 39"/>
                  <a:gd name="T6" fmla="*/ 11 w 66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39">
                    <a:moveTo>
                      <a:pt x="11" y="0"/>
                    </a:moveTo>
                    <a:lnTo>
                      <a:pt x="65" y="38"/>
                    </a:lnTo>
                    <a:lnTo>
                      <a:pt x="0" y="30"/>
                    </a:lnTo>
                    <a:lnTo>
                      <a:pt x="1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61" name="Freeform 57">
                <a:extLst>
                  <a:ext uri="{FF2B5EF4-FFF2-40B4-BE49-F238E27FC236}">
                    <a16:creationId xmlns:a16="http://schemas.microsoft.com/office/drawing/2014/main" id="{A4A49546-51F4-3214-0889-B9C687964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1698"/>
                <a:ext cx="858" cy="300"/>
              </a:xfrm>
              <a:custGeom>
                <a:avLst/>
                <a:gdLst>
                  <a:gd name="T0" fmla="*/ 0 w 858"/>
                  <a:gd name="T1" fmla="*/ 0 h 300"/>
                  <a:gd name="T2" fmla="*/ 857 w 858"/>
                  <a:gd name="T3" fmla="*/ 299 h 300"/>
                  <a:gd name="T4" fmla="*/ 0 w 858"/>
                  <a:gd name="T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8" h="300">
                    <a:moveTo>
                      <a:pt x="0" y="0"/>
                    </a:moveTo>
                    <a:lnTo>
                      <a:pt x="857" y="29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62" name="Freeform 58">
                <a:extLst>
                  <a:ext uri="{FF2B5EF4-FFF2-40B4-BE49-F238E27FC236}">
                    <a16:creationId xmlns:a16="http://schemas.microsoft.com/office/drawing/2014/main" id="{ECAF1F35-ABDE-4189-9A3E-652710952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" y="1961"/>
                <a:ext cx="67" cy="37"/>
              </a:xfrm>
              <a:custGeom>
                <a:avLst/>
                <a:gdLst>
                  <a:gd name="T0" fmla="*/ 11 w 67"/>
                  <a:gd name="T1" fmla="*/ 0 h 37"/>
                  <a:gd name="T2" fmla="*/ 66 w 67"/>
                  <a:gd name="T3" fmla="*/ 36 h 37"/>
                  <a:gd name="T4" fmla="*/ 0 w 67"/>
                  <a:gd name="T5" fmla="*/ 31 h 37"/>
                  <a:gd name="T6" fmla="*/ 11 w 6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37">
                    <a:moveTo>
                      <a:pt x="11" y="0"/>
                    </a:moveTo>
                    <a:lnTo>
                      <a:pt x="66" y="36"/>
                    </a:lnTo>
                    <a:lnTo>
                      <a:pt x="0" y="31"/>
                    </a:lnTo>
                    <a:lnTo>
                      <a:pt x="1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63" name="Freeform 59">
                <a:extLst>
                  <a:ext uri="{FF2B5EF4-FFF2-40B4-BE49-F238E27FC236}">
                    <a16:creationId xmlns:a16="http://schemas.microsoft.com/office/drawing/2014/main" id="{C5A7B306-ADD3-800F-5802-2BE418628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" y="1214"/>
                <a:ext cx="742" cy="250"/>
              </a:xfrm>
              <a:custGeom>
                <a:avLst/>
                <a:gdLst>
                  <a:gd name="T0" fmla="*/ 741 w 742"/>
                  <a:gd name="T1" fmla="*/ 0 h 250"/>
                  <a:gd name="T2" fmla="*/ 0 w 742"/>
                  <a:gd name="T3" fmla="*/ 249 h 250"/>
                  <a:gd name="T4" fmla="*/ 741 w 742"/>
                  <a:gd name="T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2" h="250">
                    <a:moveTo>
                      <a:pt x="741" y="0"/>
                    </a:moveTo>
                    <a:lnTo>
                      <a:pt x="0" y="249"/>
                    </a:lnTo>
                    <a:lnTo>
                      <a:pt x="74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64" name="Freeform 60">
                <a:extLst>
                  <a:ext uri="{FF2B5EF4-FFF2-40B4-BE49-F238E27FC236}">
                    <a16:creationId xmlns:a16="http://schemas.microsoft.com/office/drawing/2014/main" id="{D396265D-DFE6-46E6-2A1F-AFDCA1A63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" y="1427"/>
                <a:ext cx="67" cy="37"/>
              </a:xfrm>
              <a:custGeom>
                <a:avLst/>
                <a:gdLst>
                  <a:gd name="T0" fmla="*/ 66 w 67"/>
                  <a:gd name="T1" fmla="*/ 31 h 37"/>
                  <a:gd name="T2" fmla="*/ 0 w 67"/>
                  <a:gd name="T3" fmla="*/ 36 h 37"/>
                  <a:gd name="T4" fmla="*/ 56 w 67"/>
                  <a:gd name="T5" fmla="*/ 0 h 37"/>
                  <a:gd name="T6" fmla="*/ 66 w 67"/>
                  <a:gd name="T7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37">
                    <a:moveTo>
                      <a:pt x="66" y="31"/>
                    </a:moveTo>
                    <a:lnTo>
                      <a:pt x="0" y="36"/>
                    </a:lnTo>
                    <a:lnTo>
                      <a:pt x="56" y="0"/>
                    </a:lnTo>
                    <a:lnTo>
                      <a:pt x="66" y="3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65" name="Freeform 61">
                <a:extLst>
                  <a:ext uri="{FF2B5EF4-FFF2-40B4-BE49-F238E27FC236}">
                    <a16:creationId xmlns:a16="http://schemas.microsoft.com/office/drawing/2014/main" id="{4A9FF8F3-221C-20E7-580E-D12A7AB9E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1220"/>
                <a:ext cx="1255" cy="244"/>
              </a:xfrm>
              <a:custGeom>
                <a:avLst/>
                <a:gdLst>
                  <a:gd name="T0" fmla="*/ 0 w 1255"/>
                  <a:gd name="T1" fmla="*/ 0 h 244"/>
                  <a:gd name="T2" fmla="*/ 1254 w 1255"/>
                  <a:gd name="T3" fmla="*/ 243 h 244"/>
                  <a:gd name="T4" fmla="*/ 0 w 1255"/>
                  <a:gd name="T5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5" h="244">
                    <a:moveTo>
                      <a:pt x="0" y="0"/>
                    </a:moveTo>
                    <a:lnTo>
                      <a:pt x="1254" y="24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66" name="Freeform 62">
                <a:extLst>
                  <a:ext uri="{FF2B5EF4-FFF2-40B4-BE49-F238E27FC236}">
                    <a16:creationId xmlns:a16="http://schemas.microsoft.com/office/drawing/2014/main" id="{62F2A4C4-D3B2-1CEC-7CE8-39FD7562E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4" y="1435"/>
                <a:ext cx="67" cy="32"/>
              </a:xfrm>
              <a:custGeom>
                <a:avLst/>
                <a:gdLst>
                  <a:gd name="T0" fmla="*/ 6 w 67"/>
                  <a:gd name="T1" fmla="*/ 0 h 32"/>
                  <a:gd name="T2" fmla="*/ 66 w 67"/>
                  <a:gd name="T3" fmla="*/ 28 h 32"/>
                  <a:gd name="T4" fmla="*/ 0 w 67"/>
                  <a:gd name="T5" fmla="*/ 31 h 32"/>
                  <a:gd name="T6" fmla="*/ 6 w 67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32">
                    <a:moveTo>
                      <a:pt x="6" y="0"/>
                    </a:moveTo>
                    <a:lnTo>
                      <a:pt x="66" y="28"/>
                    </a:lnTo>
                    <a:lnTo>
                      <a:pt x="0" y="31"/>
                    </a:lnTo>
                    <a:lnTo>
                      <a:pt x="6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67" name="Freeform 63">
                <a:extLst>
                  <a:ext uri="{FF2B5EF4-FFF2-40B4-BE49-F238E27FC236}">
                    <a16:creationId xmlns:a16="http://schemas.microsoft.com/office/drawing/2014/main" id="{A489A10D-D7CE-8F00-63CF-612CB6689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68" name="Freeform 64">
                <a:extLst>
                  <a:ext uri="{FF2B5EF4-FFF2-40B4-BE49-F238E27FC236}">
                    <a16:creationId xmlns:a16="http://schemas.microsoft.com/office/drawing/2014/main" id="{6ED633C1-1654-F926-0DFC-E0B0FF12C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0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69" name="Freeform 65">
                <a:extLst>
                  <a:ext uri="{FF2B5EF4-FFF2-40B4-BE49-F238E27FC236}">
                    <a16:creationId xmlns:a16="http://schemas.microsoft.com/office/drawing/2014/main" id="{D2F9F592-9E01-3377-E1A9-A59987FC7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5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70" name="Freeform 66">
                <a:extLst>
                  <a:ext uri="{FF2B5EF4-FFF2-40B4-BE49-F238E27FC236}">
                    <a16:creationId xmlns:a16="http://schemas.microsoft.com/office/drawing/2014/main" id="{F2664684-7757-40A8-EF31-38F2765C1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9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71" name="Rectangle 67">
                <a:extLst>
                  <a:ext uri="{FF2B5EF4-FFF2-40B4-BE49-F238E27FC236}">
                    <a16:creationId xmlns:a16="http://schemas.microsoft.com/office/drawing/2014/main" id="{BE578583-B393-B2A0-9E03-0A66C0712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7" y="759"/>
                <a:ext cx="369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Root</a:t>
                </a:r>
              </a:p>
            </p:txBody>
          </p:sp>
          <p:sp>
            <p:nvSpPr>
              <p:cNvPr id="584772" name="Rectangle 68">
                <a:extLst>
                  <a:ext uri="{FF2B5EF4-FFF2-40B4-BE49-F238E27FC236}">
                    <a16:creationId xmlns:a16="http://schemas.microsoft.com/office/drawing/2014/main" id="{72EEE096-A6AB-02A5-5E6B-99F7CCE1F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1010"/>
                <a:ext cx="23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17</a:t>
                </a:r>
              </a:p>
            </p:txBody>
          </p:sp>
          <p:sp>
            <p:nvSpPr>
              <p:cNvPr id="584773" name="Rectangle 69">
                <a:extLst>
                  <a:ext uri="{FF2B5EF4-FFF2-40B4-BE49-F238E27FC236}">
                    <a16:creationId xmlns:a16="http://schemas.microsoft.com/office/drawing/2014/main" id="{7865CEAD-9230-ABA3-9642-70D036D37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1494"/>
                <a:ext cx="23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30</a:t>
                </a:r>
              </a:p>
            </p:txBody>
          </p:sp>
          <p:sp>
            <p:nvSpPr>
              <p:cNvPr id="584774" name="Rectangle 70">
                <a:extLst>
                  <a:ext uri="{FF2B5EF4-FFF2-40B4-BE49-F238E27FC236}">
                    <a16:creationId xmlns:a16="http://schemas.microsoft.com/office/drawing/2014/main" id="{EEB6B574-1083-D0B7-E681-D3922F7F5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2015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14*</a:t>
                </a:r>
              </a:p>
            </p:txBody>
          </p:sp>
          <p:sp>
            <p:nvSpPr>
              <p:cNvPr id="584775" name="Rectangle 71">
                <a:extLst>
                  <a:ext uri="{FF2B5EF4-FFF2-40B4-BE49-F238E27FC236}">
                    <a16:creationId xmlns:a16="http://schemas.microsoft.com/office/drawing/2014/main" id="{FD634A5A-0F81-4627-2BEF-3E4F2B724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015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16*</a:t>
                </a:r>
              </a:p>
            </p:txBody>
          </p:sp>
          <p:sp>
            <p:nvSpPr>
              <p:cNvPr id="584776" name="Rectangle 72">
                <a:extLst>
                  <a:ext uri="{FF2B5EF4-FFF2-40B4-BE49-F238E27FC236}">
                    <a16:creationId xmlns:a16="http://schemas.microsoft.com/office/drawing/2014/main" id="{A86359AB-B11E-2508-C0F8-F57784DFA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" y="2009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33*</a:t>
                </a:r>
              </a:p>
            </p:txBody>
          </p:sp>
          <p:sp>
            <p:nvSpPr>
              <p:cNvPr id="584777" name="Rectangle 73">
                <a:extLst>
                  <a:ext uri="{FF2B5EF4-FFF2-40B4-BE49-F238E27FC236}">
                    <a16:creationId xmlns:a16="http://schemas.microsoft.com/office/drawing/2014/main" id="{995E4C6A-C71E-AEE2-4147-0209CBC30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3" y="2009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34*</a:t>
                </a:r>
              </a:p>
            </p:txBody>
          </p:sp>
          <p:sp>
            <p:nvSpPr>
              <p:cNvPr id="584778" name="Rectangle 74">
                <a:extLst>
                  <a:ext uri="{FF2B5EF4-FFF2-40B4-BE49-F238E27FC236}">
                    <a16:creationId xmlns:a16="http://schemas.microsoft.com/office/drawing/2014/main" id="{0841F2F4-CE68-F44D-5EB4-F33ECB172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1" y="2002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38*</a:t>
                </a:r>
              </a:p>
            </p:txBody>
          </p:sp>
          <p:sp>
            <p:nvSpPr>
              <p:cNvPr id="584779" name="Rectangle 75">
                <a:extLst>
                  <a:ext uri="{FF2B5EF4-FFF2-40B4-BE49-F238E27FC236}">
                    <a16:creationId xmlns:a16="http://schemas.microsoft.com/office/drawing/2014/main" id="{E8301E62-9AD1-210C-267F-98CDAA080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5" y="1996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39*</a:t>
                </a:r>
              </a:p>
            </p:txBody>
          </p:sp>
          <p:sp>
            <p:nvSpPr>
              <p:cNvPr id="584780" name="Rectangle 76">
                <a:extLst>
                  <a:ext uri="{FF2B5EF4-FFF2-40B4-BE49-F238E27FC236}">
                    <a16:creationId xmlns:a16="http://schemas.microsoft.com/office/drawing/2014/main" id="{BF93CBFC-0A11-4261-1A52-39068184A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" y="1494"/>
                <a:ext cx="23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13</a:t>
                </a:r>
              </a:p>
            </p:txBody>
          </p:sp>
          <p:sp>
            <p:nvSpPr>
              <p:cNvPr id="584781" name="Rectangle 77">
                <a:extLst>
                  <a:ext uri="{FF2B5EF4-FFF2-40B4-BE49-F238E27FC236}">
                    <a16:creationId xmlns:a16="http://schemas.microsoft.com/office/drawing/2014/main" id="{A8E93163-7C4F-3F7F-356F-9B9C11421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1494"/>
                <a:ext cx="1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84782" name="Rectangle 78">
                <a:extLst>
                  <a:ext uri="{FF2B5EF4-FFF2-40B4-BE49-F238E27FC236}">
                    <a16:creationId xmlns:a16="http://schemas.microsoft.com/office/drawing/2014/main" id="{E8028EBF-B7ED-171B-B039-E3BB0C61C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6" y="200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7*</a:t>
                </a:r>
              </a:p>
            </p:txBody>
          </p:sp>
          <p:sp>
            <p:nvSpPr>
              <p:cNvPr id="584783" name="Rectangle 79">
                <a:extLst>
                  <a:ext uri="{FF2B5EF4-FFF2-40B4-BE49-F238E27FC236}">
                    <a16:creationId xmlns:a16="http://schemas.microsoft.com/office/drawing/2014/main" id="{70A4C090-7CAC-2179-DE85-A1C96F96F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200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5*</a:t>
                </a:r>
              </a:p>
            </p:txBody>
          </p:sp>
          <p:sp>
            <p:nvSpPr>
              <p:cNvPr id="584784" name="Rectangle 80">
                <a:extLst>
                  <a:ext uri="{FF2B5EF4-FFF2-40B4-BE49-F238E27FC236}">
                    <a16:creationId xmlns:a16="http://schemas.microsoft.com/office/drawing/2014/main" id="{AF928022-4D36-C428-70DE-9767CF61C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" y="200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8*</a:t>
                </a:r>
              </a:p>
            </p:txBody>
          </p:sp>
          <p:sp>
            <p:nvSpPr>
              <p:cNvPr id="584785" name="Rectangle 81">
                <a:extLst>
                  <a:ext uri="{FF2B5EF4-FFF2-40B4-BE49-F238E27FC236}">
                    <a16:creationId xmlns:a16="http://schemas.microsoft.com/office/drawing/2014/main" id="{F75082F9-FB32-4474-CB81-1DF2B60E7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6" y="2002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22*</a:t>
                </a:r>
              </a:p>
            </p:txBody>
          </p:sp>
          <p:sp>
            <p:nvSpPr>
              <p:cNvPr id="584786" name="Rectangle 82">
                <a:extLst>
                  <a:ext uri="{FF2B5EF4-FFF2-40B4-BE49-F238E27FC236}">
                    <a16:creationId xmlns:a16="http://schemas.microsoft.com/office/drawing/2014/main" id="{39D2332D-346D-74D2-9702-A8FB8AD83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9" y="2002"/>
                <a:ext cx="484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27*  29*</a:t>
                </a:r>
              </a:p>
            </p:txBody>
          </p:sp>
          <p:sp>
            <p:nvSpPr>
              <p:cNvPr id="584787" name="Rectangle 83">
                <a:extLst>
                  <a:ext uri="{FF2B5EF4-FFF2-40B4-BE49-F238E27FC236}">
                    <a16:creationId xmlns:a16="http://schemas.microsoft.com/office/drawing/2014/main" id="{3D1DA796-3857-D5F3-534D-106614D87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2002"/>
                <a:ext cx="114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endParaRPr kumimoji="0" lang="zh-TW" altLang="en-US" sz="13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84788" name="Line 84">
                <a:extLst>
                  <a:ext uri="{FF2B5EF4-FFF2-40B4-BE49-F238E27FC236}">
                    <a16:creationId xmlns:a16="http://schemas.microsoft.com/office/drawing/2014/main" id="{1CE4FDD0-AF5A-9676-8464-6509613D8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729"/>
                <a:ext cx="38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89" name="Arc 85">
                <a:extLst>
                  <a:ext uri="{FF2B5EF4-FFF2-40B4-BE49-F238E27FC236}">
                    <a16:creationId xmlns:a16="http://schemas.microsoft.com/office/drawing/2014/main" id="{BB411807-5046-E470-83AB-7A697B898658}"/>
                  </a:ext>
                </a:extLst>
              </p:cNvPr>
              <p:cNvSpPr>
                <a:spLocks/>
              </p:cNvSpPr>
              <p:nvPr/>
            </p:nvSpPr>
            <p:spPr bwMode="auto">
              <a:xfrm rot="18420000">
                <a:off x="912" y="1885"/>
                <a:ext cx="192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90" name="Arc 86">
                <a:extLst>
                  <a:ext uri="{FF2B5EF4-FFF2-40B4-BE49-F238E27FC236}">
                    <a16:creationId xmlns:a16="http://schemas.microsoft.com/office/drawing/2014/main" id="{4D8B9F41-0FA5-0530-8078-60EA3B4A1B81}"/>
                  </a:ext>
                </a:extLst>
              </p:cNvPr>
              <p:cNvSpPr>
                <a:spLocks/>
              </p:cNvSpPr>
              <p:nvPr/>
            </p:nvSpPr>
            <p:spPr bwMode="auto">
              <a:xfrm rot="18420000">
                <a:off x="1824" y="1885"/>
                <a:ext cx="192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91" name="Arc 87">
                <a:extLst>
                  <a:ext uri="{FF2B5EF4-FFF2-40B4-BE49-F238E27FC236}">
                    <a16:creationId xmlns:a16="http://schemas.microsoft.com/office/drawing/2014/main" id="{4106A5B8-D097-5F1F-3CE7-BF47BF1FE3B9}"/>
                  </a:ext>
                </a:extLst>
              </p:cNvPr>
              <p:cNvSpPr>
                <a:spLocks/>
              </p:cNvSpPr>
              <p:nvPr/>
            </p:nvSpPr>
            <p:spPr bwMode="auto">
              <a:xfrm rot="18420000">
                <a:off x="2688" y="1885"/>
                <a:ext cx="192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92" name="Line 88">
                <a:extLst>
                  <a:ext uri="{FF2B5EF4-FFF2-40B4-BE49-F238E27FC236}">
                    <a16:creationId xmlns:a16="http://schemas.microsoft.com/office/drawing/2014/main" id="{C0E29890-462A-3FDC-2841-D742D1E41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1" y="1662"/>
                <a:ext cx="623" cy="3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4793" name="Freeform 89">
                <a:extLst>
                  <a:ext uri="{FF2B5EF4-FFF2-40B4-BE49-F238E27FC236}">
                    <a16:creationId xmlns:a16="http://schemas.microsoft.com/office/drawing/2014/main" id="{71B44C75-DFC4-77ED-2223-2FBE95676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9" y="1916"/>
                <a:ext cx="1152" cy="96"/>
              </a:xfrm>
              <a:custGeom>
                <a:avLst/>
                <a:gdLst>
                  <a:gd name="T0" fmla="*/ 0 w 1152"/>
                  <a:gd name="T1" fmla="*/ 96 h 96"/>
                  <a:gd name="T2" fmla="*/ 302 w 1152"/>
                  <a:gd name="T3" fmla="*/ 20 h 96"/>
                  <a:gd name="T4" fmla="*/ 765 w 1152"/>
                  <a:gd name="T5" fmla="*/ 11 h 96"/>
                  <a:gd name="T6" fmla="*/ 1152 w 1152"/>
                  <a:gd name="T7" fmla="*/ 8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96">
                    <a:moveTo>
                      <a:pt x="0" y="96"/>
                    </a:moveTo>
                    <a:cubicBezTo>
                      <a:pt x="87" y="65"/>
                      <a:pt x="175" y="34"/>
                      <a:pt x="302" y="20"/>
                    </a:cubicBezTo>
                    <a:cubicBezTo>
                      <a:pt x="429" y="6"/>
                      <a:pt x="623" y="0"/>
                      <a:pt x="765" y="11"/>
                    </a:cubicBezTo>
                    <a:cubicBezTo>
                      <a:pt x="907" y="22"/>
                      <a:pt x="1029" y="54"/>
                      <a:pt x="1152" y="86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84794" name="Group 90">
              <a:extLst>
                <a:ext uri="{FF2B5EF4-FFF2-40B4-BE49-F238E27FC236}">
                  <a16:creationId xmlns:a16="http://schemas.microsoft.com/office/drawing/2014/main" id="{48BDC341-8DDD-498A-6C77-52E082F08E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3339"/>
              <a:ext cx="1535" cy="666"/>
              <a:chOff x="4178" y="1828"/>
              <a:chExt cx="1535" cy="666"/>
            </a:xfrm>
          </p:grpSpPr>
          <p:sp>
            <p:nvSpPr>
              <p:cNvPr id="584795" name="Rectangle 91">
                <a:extLst>
                  <a:ext uri="{FF2B5EF4-FFF2-40B4-BE49-F238E27FC236}">
                    <a16:creationId xmlns:a16="http://schemas.microsoft.com/office/drawing/2014/main" id="{245127F6-F427-FDA6-2533-46E03B929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828"/>
                <a:ext cx="23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584796" name="Freeform 92">
                <a:extLst>
                  <a:ext uri="{FF2B5EF4-FFF2-40B4-BE49-F238E27FC236}">
                    <a16:creationId xmlns:a16="http://schemas.microsoft.com/office/drawing/2014/main" id="{3FB7A267-DE84-40DE-6FE8-88EFA8FAE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2" y="1979"/>
                <a:ext cx="1089" cy="326"/>
              </a:xfrm>
              <a:custGeom>
                <a:avLst/>
                <a:gdLst>
                  <a:gd name="T0" fmla="*/ 0 w 838"/>
                  <a:gd name="T1" fmla="*/ 0 h 326"/>
                  <a:gd name="T2" fmla="*/ 837 w 838"/>
                  <a:gd name="T3" fmla="*/ 325 h 326"/>
                  <a:gd name="T4" fmla="*/ 0 w 838"/>
                  <a:gd name="T5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8" h="326">
                    <a:moveTo>
                      <a:pt x="0" y="0"/>
                    </a:moveTo>
                    <a:lnTo>
                      <a:pt x="837" y="32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97" name="Freeform 93">
                <a:extLst>
                  <a:ext uri="{FF2B5EF4-FFF2-40B4-BE49-F238E27FC236}">
                    <a16:creationId xmlns:a16="http://schemas.microsoft.com/office/drawing/2014/main" id="{6CB70F7A-E15A-E05F-4623-DE04210E6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4" y="2265"/>
                <a:ext cx="86" cy="39"/>
              </a:xfrm>
              <a:custGeom>
                <a:avLst/>
                <a:gdLst>
                  <a:gd name="T0" fmla="*/ 11 w 66"/>
                  <a:gd name="T1" fmla="*/ 0 h 39"/>
                  <a:gd name="T2" fmla="*/ 65 w 66"/>
                  <a:gd name="T3" fmla="*/ 38 h 39"/>
                  <a:gd name="T4" fmla="*/ 0 w 66"/>
                  <a:gd name="T5" fmla="*/ 30 h 39"/>
                  <a:gd name="T6" fmla="*/ 11 w 66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39">
                    <a:moveTo>
                      <a:pt x="11" y="0"/>
                    </a:moveTo>
                    <a:lnTo>
                      <a:pt x="65" y="38"/>
                    </a:lnTo>
                    <a:lnTo>
                      <a:pt x="0" y="30"/>
                    </a:lnTo>
                    <a:lnTo>
                      <a:pt x="1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98" name="Text Box 94">
                <a:extLst>
                  <a:ext uri="{FF2B5EF4-FFF2-40B4-BE49-F238E27FC236}">
                    <a16:creationId xmlns:a16="http://schemas.microsoft.com/office/drawing/2014/main" id="{C761449E-F6E0-FA95-B247-470DA8FE7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53" y="226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/>
              </a:p>
            </p:txBody>
          </p:sp>
        </p:grpSp>
      </p:grpSp>
      <p:sp>
        <p:nvSpPr>
          <p:cNvPr id="584799" name="AutoShape 95">
            <a:extLst>
              <a:ext uri="{FF2B5EF4-FFF2-40B4-BE49-F238E27FC236}">
                <a16:creationId xmlns:a16="http://schemas.microsoft.com/office/drawing/2014/main" id="{CD6EADA9-4D96-FF11-B927-A0B00B98D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005263"/>
            <a:ext cx="330200" cy="388937"/>
          </a:xfrm>
          <a:prstGeom prst="downArrow">
            <a:avLst>
              <a:gd name="adj1" fmla="val 50000"/>
              <a:gd name="adj2" fmla="val 2944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4892" name="Group 188">
            <a:extLst>
              <a:ext uri="{FF2B5EF4-FFF2-40B4-BE49-F238E27FC236}">
                <a16:creationId xmlns:a16="http://schemas.microsoft.com/office/drawing/2014/main" id="{6E3D958A-2827-9433-2819-C9378C1764CE}"/>
              </a:ext>
            </a:extLst>
          </p:cNvPr>
          <p:cNvGrpSpPr>
            <a:grpSpLocks/>
          </p:cNvGrpSpPr>
          <p:nvPr/>
        </p:nvGrpSpPr>
        <p:grpSpPr bwMode="auto">
          <a:xfrm>
            <a:off x="363538" y="4076700"/>
            <a:ext cx="8780462" cy="2514600"/>
            <a:chOff x="229" y="2568"/>
            <a:chExt cx="5531" cy="1584"/>
          </a:xfrm>
        </p:grpSpPr>
        <p:sp>
          <p:nvSpPr>
            <p:cNvPr id="584801" name="Rectangle 97">
              <a:extLst>
                <a:ext uri="{FF2B5EF4-FFF2-40B4-BE49-F238E27FC236}">
                  <a16:creationId xmlns:a16="http://schemas.microsoft.com/office/drawing/2014/main" id="{16D21C12-A020-B48D-28B9-7DA49068F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3816"/>
              <a:ext cx="1104" cy="336"/>
            </a:xfrm>
            <a:prstGeom prst="rect">
              <a:avLst/>
            </a:prstGeom>
            <a:solidFill>
              <a:schemeClr val="hlink">
                <a:alpha val="52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803" name="Freeform 99">
              <a:extLst>
                <a:ext uri="{FF2B5EF4-FFF2-40B4-BE49-F238E27FC236}">
                  <a16:creationId xmlns:a16="http://schemas.microsoft.com/office/drawing/2014/main" id="{C9FF10D5-423B-F741-720F-D22F6C842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" y="385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04" name="Freeform 100">
              <a:extLst>
                <a:ext uri="{FF2B5EF4-FFF2-40B4-BE49-F238E27FC236}">
                  <a16:creationId xmlns:a16="http://schemas.microsoft.com/office/drawing/2014/main" id="{EF79A347-16E3-2102-D943-288677691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" y="385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05" name="Freeform 101">
              <a:extLst>
                <a:ext uri="{FF2B5EF4-FFF2-40B4-BE49-F238E27FC236}">
                  <a16:creationId xmlns:a16="http://schemas.microsoft.com/office/drawing/2014/main" id="{86F355C5-A33C-E27E-3822-4857126BA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" y="3850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06" name="Freeform 102">
              <a:extLst>
                <a:ext uri="{FF2B5EF4-FFF2-40B4-BE49-F238E27FC236}">
                  <a16:creationId xmlns:a16="http://schemas.microsoft.com/office/drawing/2014/main" id="{5A6E8AC8-A4DD-840B-2EA4-4BFD6ED3A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" y="3850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07" name="Rectangle 103">
              <a:extLst>
                <a:ext uri="{FF2B5EF4-FFF2-40B4-BE49-F238E27FC236}">
                  <a16:creationId xmlns:a16="http://schemas.microsoft.com/office/drawing/2014/main" id="{4282A5C5-ADF1-CDDE-4831-4DC199367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3837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84808" name="Rectangle 104">
              <a:extLst>
                <a:ext uri="{FF2B5EF4-FFF2-40B4-BE49-F238E27FC236}">
                  <a16:creationId xmlns:a16="http://schemas.microsoft.com/office/drawing/2014/main" id="{574C737C-4598-5D06-1956-4EB048C50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3837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84809" name="Freeform 105">
              <a:extLst>
                <a:ext uri="{FF2B5EF4-FFF2-40B4-BE49-F238E27FC236}">
                  <a16:creationId xmlns:a16="http://schemas.microsoft.com/office/drawing/2014/main" id="{73088CD9-2BC0-375A-F0B3-97CEBFDDF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" y="2831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10" name="Freeform 106">
              <a:extLst>
                <a:ext uri="{FF2B5EF4-FFF2-40B4-BE49-F238E27FC236}">
                  <a16:creationId xmlns:a16="http://schemas.microsoft.com/office/drawing/2014/main" id="{4A959A4E-7B3A-D3E7-ADD9-6D807B9AD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5" y="2831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11" name="Freeform 107">
              <a:extLst>
                <a:ext uri="{FF2B5EF4-FFF2-40B4-BE49-F238E27FC236}">
                  <a16:creationId xmlns:a16="http://schemas.microsoft.com/office/drawing/2014/main" id="{36A71652-1F1F-61A1-FE6E-F7C8CFC1B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1" y="2831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12" name="Freeform 108">
              <a:extLst>
                <a:ext uri="{FF2B5EF4-FFF2-40B4-BE49-F238E27FC236}">
                  <a16:creationId xmlns:a16="http://schemas.microsoft.com/office/drawing/2014/main" id="{0A6CD0FC-5D3F-662E-C48C-9D6EA2952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2831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13" name="Freeform 109">
              <a:extLst>
                <a:ext uri="{FF2B5EF4-FFF2-40B4-BE49-F238E27FC236}">
                  <a16:creationId xmlns:a16="http://schemas.microsoft.com/office/drawing/2014/main" id="{17D058BC-1354-8F24-63AB-7F87B50B2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831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14" name="Freeform 110">
              <a:extLst>
                <a:ext uri="{FF2B5EF4-FFF2-40B4-BE49-F238E27FC236}">
                  <a16:creationId xmlns:a16="http://schemas.microsoft.com/office/drawing/2014/main" id="{DA8B1573-5CA5-B207-11E4-6E8DB8B26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2831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15" name="Freeform 111">
              <a:extLst>
                <a:ext uri="{FF2B5EF4-FFF2-40B4-BE49-F238E27FC236}">
                  <a16:creationId xmlns:a16="http://schemas.microsoft.com/office/drawing/2014/main" id="{C1768062-FB9D-9ACC-AC3D-7B886DC87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5" y="2831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16" name="Freeform 112">
              <a:extLst>
                <a:ext uri="{FF2B5EF4-FFF2-40B4-BE49-F238E27FC236}">
                  <a16:creationId xmlns:a16="http://schemas.microsoft.com/office/drawing/2014/main" id="{F98B63FD-3676-0451-26B6-921BAC760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2831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17" name="Freeform 113">
              <a:extLst>
                <a:ext uri="{FF2B5EF4-FFF2-40B4-BE49-F238E27FC236}">
                  <a16:creationId xmlns:a16="http://schemas.microsoft.com/office/drawing/2014/main" id="{A61BF353-5427-C4E6-1926-B562DB2AE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" y="2831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18" name="Freeform 114">
              <a:extLst>
                <a:ext uri="{FF2B5EF4-FFF2-40B4-BE49-F238E27FC236}">
                  <a16:creationId xmlns:a16="http://schemas.microsoft.com/office/drawing/2014/main" id="{EE903376-F96A-9C61-30A9-3036C4721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" y="385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19" name="Freeform 115">
              <a:extLst>
                <a:ext uri="{FF2B5EF4-FFF2-40B4-BE49-F238E27FC236}">
                  <a16:creationId xmlns:a16="http://schemas.microsoft.com/office/drawing/2014/main" id="{2452A523-0C16-2834-68F0-C54B6D7F8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385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20" name="Freeform 116">
              <a:extLst>
                <a:ext uri="{FF2B5EF4-FFF2-40B4-BE49-F238E27FC236}">
                  <a16:creationId xmlns:a16="http://schemas.microsoft.com/office/drawing/2014/main" id="{02832AF3-F092-F7D2-8CC4-BCE0DDA73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1" y="385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21" name="Freeform 117">
              <a:extLst>
                <a:ext uri="{FF2B5EF4-FFF2-40B4-BE49-F238E27FC236}">
                  <a16:creationId xmlns:a16="http://schemas.microsoft.com/office/drawing/2014/main" id="{1D723778-C86F-1B37-F727-BB285E419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" y="385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22" name="Freeform 118">
              <a:extLst>
                <a:ext uri="{FF2B5EF4-FFF2-40B4-BE49-F238E27FC236}">
                  <a16:creationId xmlns:a16="http://schemas.microsoft.com/office/drawing/2014/main" id="{D4AB94D9-69FC-39DA-A023-23FEE65D7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385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23" name="Freeform 119">
              <a:extLst>
                <a:ext uri="{FF2B5EF4-FFF2-40B4-BE49-F238E27FC236}">
                  <a16:creationId xmlns:a16="http://schemas.microsoft.com/office/drawing/2014/main" id="{CE6A3290-2627-2EC0-FA1B-AFBADCA7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385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24" name="Freeform 120">
              <a:extLst>
                <a:ext uri="{FF2B5EF4-FFF2-40B4-BE49-F238E27FC236}">
                  <a16:creationId xmlns:a16="http://schemas.microsoft.com/office/drawing/2014/main" id="{4E0BFC14-357F-1172-F4AF-4DBCF9CD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3855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25" name="Freeform 121">
              <a:extLst>
                <a:ext uri="{FF2B5EF4-FFF2-40B4-BE49-F238E27FC236}">
                  <a16:creationId xmlns:a16="http://schemas.microsoft.com/office/drawing/2014/main" id="{97C281E9-B24D-DCFE-90E5-01F7AB560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3" y="385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26" name="Freeform 122">
              <a:extLst>
                <a:ext uri="{FF2B5EF4-FFF2-40B4-BE49-F238E27FC236}">
                  <a16:creationId xmlns:a16="http://schemas.microsoft.com/office/drawing/2014/main" id="{2B3240F6-B20A-43DA-1B3C-AF082F5C2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1" y="385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27" name="Freeform 123">
              <a:extLst>
                <a:ext uri="{FF2B5EF4-FFF2-40B4-BE49-F238E27FC236}">
                  <a16:creationId xmlns:a16="http://schemas.microsoft.com/office/drawing/2014/main" id="{C8F4E13A-5D0B-AA7F-C1DF-4D58ED2B5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" y="385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28" name="Freeform 124">
              <a:extLst>
                <a:ext uri="{FF2B5EF4-FFF2-40B4-BE49-F238E27FC236}">
                  <a16:creationId xmlns:a16="http://schemas.microsoft.com/office/drawing/2014/main" id="{B88201AE-22BD-DA7A-D762-23E7B644B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" y="385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29" name="Freeform 125">
              <a:extLst>
                <a:ext uri="{FF2B5EF4-FFF2-40B4-BE49-F238E27FC236}">
                  <a16:creationId xmlns:a16="http://schemas.microsoft.com/office/drawing/2014/main" id="{3747704D-ABC9-48F8-E532-900895742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" y="385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30" name="Freeform 126">
              <a:extLst>
                <a:ext uri="{FF2B5EF4-FFF2-40B4-BE49-F238E27FC236}">
                  <a16:creationId xmlns:a16="http://schemas.microsoft.com/office/drawing/2014/main" id="{FDB18FA2-829F-B2D7-13B7-4A67D1915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" y="3315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31" name="Freeform 127">
              <a:extLst>
                <a:ext uri="{FF2B5EF4-FFF2-40B4-BE49-F238E27FC236}">
                  <a16:creationId xmlns:a16="http://schemas.microsoft.com/office/drawing/2014/main" id="{BD94CF53-654E-96FE-7344-866764443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" y="331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32" name="Freeform 128">
              <a:extLst>
                <a:ext uri="{FF2B5EF4-FFF2-40B4-BE49-F238E27FC236}">
                  <a16:creationId xmlns:a16="http://schemas.microsoft.com/office/drawing/2014/main" id="{AF3EEFBA-D4B2-8E27-9B1D-2AE54AC86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" y="331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33" name="Freeform 129">
              <a:extLst>
                <a:ext uri="{FF2B5EF4-FFF2-40B4-BE49-F238E27FC236}">
                  <a16:creationId xmlns:a16="http://schemas.microsoft.com/office/drawing/2014/main" id="{14431B96-703F-2063-D864-A2B2F085B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" y="331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34" name="Freeform 130">
              <a:extLst>
                <a:ext uri="{FF2B5EF4-FFF2-40B4-BE49-F238E27FC236}">
                  <a16:creationId xmlns:a16="http://schemas.microsoft.com/office/drawing/2014/main" id="{9303DDD7-2F7F-9C67-E6CB-2FE4C4067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" y="331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35" name="Freeform 131">
              <a:extLst>
                <a:ext uri="{FF2B5EF4-FFF2-40B4-BE49-F238E27FC236}">
                  <a16:creationId xmlns:a16="http://schemas.microsoft.com/office/drawing/2014/main" id="{FE677E10-751D-5A8F-790C-C840B294C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3" y="331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36" name="Freeform 132">
              <a:extLst>
                <a:ext uri="{FF2B5EF4-FFF2-40B4-BE49-F238E27FC236}">
                  <a16:creationId xmlns:a16="http://schemas.microsoft.com/office/drawing/2014/main" id="{79E0B8B8-47A7-77A0-49F7-CD510EB0E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" y="331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37" name="Freeform 133">
              <a:extLst>
                <a:ext uri="{FF2B5EF4-FFF2-40B4-BE49-F238E27FC236}">
                  <a16:creationId xmlns:a16="http://schemas.microsoft.com/office/drawing/2014/main" id="{5E0BC298-D0B7-D1A1-20BA-27D73DD67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" y="331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38" name="Freeform 134">
              <a:extLst>
                <a:ext uri="{FF2B5EF4-FFF2-40B4-BE49-F238E27FC236}">
                  <a16:creationId xmlns:a16="http://schemas.microsoft.com/office/drawing/2014/main" id="{4D2F56EC-CF42-A318-FA2C-57C2E64E1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3315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39" name="Freeform 135">
              <a:extLst>
                <a:ext uri="{FF2B5EF4-FFF2-40B4-BE49-F238E27FC236}">
                  <a16:creationId xmlns:a16="http://schemas.microsoft.com/office/drawing/2014/main" id="{4F39B74C-5C17-5D92-40FA-698DE88C0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" y="331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40" name="Freeform 136">
              <a:extLst>
                <a:ext uri="{FF2B5EF4-FFF2-40B4-BE49-F238E27FC236}">
                  <a16:creationId xmlns:a16="http://schemas.microsoft.com/office/drawing/2014/main" id="{A93CA0B1-B2D3-6727-3926-C62E6D5C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331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41" name="Freeform 137">
              <a:extLst>
                <a:ext uri="{FF2B5EF4-FFF2-40B4-BE49-F238E27FC236}">
                  <a16:creationId xmlns:a16="http://schemas.microsoft.com/office/drawing/2014/main" id="{49C292AD-A33F-A9AD-EE17-D9F1B26CF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331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42" name="Freeform 138">
              <a:extLst>
                <a:ext uri="{FF2B5EF4-FFF2-40B4-BE49-F238E27FC236}">
                  <a16:creationId xmlns:a16="http://schemas.microsoft.com/office/drawing/2014/main" id="{974069E2-D5CE-A018-CE70-433608221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331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43" name="Freeform 139">
              <a:extLst>
                <a:ext uri="{FF2B5EF4-FFF2-40B4-BE49-F238E27FC236}">
                  <a16:creationId xmlns:a16="http://schemas.microsoft.com/office/drawing/2014/main" id="{E1BA2951-E70D-27BB-8DEB-7C92A82A5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3315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44" name="Freeform 140">
              <a:extLst>
                <a:ext uri="{FF2B5EF4-FFF2-40B4-BE49-F238E27FC236}">
                  <a16:creationId xmlns:a16="http://schemas.microsoft.com/office/drawing/2014/main" id="{4D476EF4-CA7A-66A8-50DA-9C9F5C5C8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" y="331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45" name="Freeform 141">
              <a:extLst>
                <a:ext uri="{FF2B5EF4-FFF2-40B4-BE49-F238E27FC236}">
                  <a16:creationId xmlns:a16="http://schemas.microsoft.com/office/drawing/2014/main" id="{AA0F1207-96E8-9E31-5EB7-B410B514E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15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46" name="Freeform 142">
              <a:extLst>
                <a:ext uri="{FF2B5EF4-FFF2-40B4-BE49-F238E27FC236}">
                  <a16:creationId xmlns:a16="http://schemas.microsoft.com/office/drawing/2014/main" id="{9D88ABD8-684F-B118-D81C-981677188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4" y="3315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47" name="Freeform 143">
              <a:extLst>
                <a:ext uri="{FF2B5EF4-FFF2-40B4-BE49-F238E27FC236}">
                  <a16:creationId xmlns:a16="http://schemas.microsoft.com/office/drawing/2014/main" id="{0CC3B960-01AA-8760-A7BF-B43FF0AD9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" y="3315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48" name="Freeform 144">
              <a:extLst>
                <a:ext uri="{FF2B5EF4-FFF2-40B4-BE49-F238E27FC236}">
                  <a16:creationId xmlns:a16="http://schemas.microsoft.com/office/drawing/2014/main" id="{88778957-DA31-69EB-DA8E-F4B4D79B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" y="3518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49" name="Freeform 145">
              <a:extLst>
                <a:ext uri="{FF2B5EF4-FFF2-40B4-BE49-F238E27FC236}">
                  <a16:creationId xmlns:a16="http://schemas.microsoft.com/office/drawing/2014/main" id="{20262C67-3F4B-61C0-D9BC-A30E1BE0C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" y="3772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50" name="Freeform 146">
              <a:extLst>
                <a:ext uri="{FF2B5EF4-FFF2-40B4-BE49-F238E27FC236}">
                  <a16:creationId xmlns:a16="http://schemas.microsoft.com/office/drawing/2014/main" id="{6399B4BA-458B-1B13-727B-D28FD384D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3518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51" name="Freeform 147">
              <a:extLst>
                <a:ext uri="{FF2B5EF4-FFF2-40B4-BE49-F238E27FC236}">
                  <a16:creationId xmlns:a16="http://schemas.microsoft.com/office/drawing/2014/main" id="{80714B1A-79E5-709D-1FA5-4CBCFE41B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" y="3779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52" name="Freeform 148">
              <a:extLst>
                <a:ext uri="{FF2B5EF4-FFF2-40B4-BE49-F238E27FC236}">
                  <a16:creationId xmlns:a16="http://schemas.microsoft.com/office/drawing/2014/main" id="{06F87D8C-8802-7C16-A828-0FCDD293A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3518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53" name="Freeform 149">
              <a:extLst>
                <a:ext uri="{FF2B5EF4-FFF2-40B4-BE49-F238E27FC236}">
                  <a16:creationId xmlns:a16="http://schemas.microsoft.com/office/drawing/2014/main" id="{1C7CAF9A-4C75-2A1E-B797-2CCC7C63E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" y="3805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54" name="Freeform 150">
              <a:extLst>
                <a:ext uri="{FF2B5EF4-FFF2-40B4-BE49-F238E27FC236}">
                  <a16:creationId xmlns:a16="http://schemas.microsoft.com/office/drawing/2014/main" id="{2C7E2773-1CF7-B17F-1906-560D88975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" y="3521"/>
              <a:ext cx="1154" cy="316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55" name="Freeform 151">
              <a:extLst>
                <a:ext uri="{FF2B5EF4-FFF2-40B4-BE49-F238E27FC236}">
                  <a16:creationId xmlns:a16="http://schemas.microsoft.com/office/drawing/2014/main" id="{A04A1B6D-B29B-5614-B498-DE2AAA8BA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5" y="3800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56" name="Freeform 152">
              <a:extLst>
                <a:ext uri="{FF2B5EF4-FFF2-40B4-BE49-F238E27FC236}">
                  <a16:creationId xmlns:a16="http://schemas.microsoft.com/office/drawing/2014/main" id="{FFE25476-96F7-0F44-5EB1-0AF5602F8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" y="3053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57" name="Freeform 153">
              <a:extLst>
                <a:ext uri="{FF2B5EF4-FFF2-40B4-BE49-F238E27FC236}">
                  <a16:creationId xmlns:a16="http://schemas.microsoft.com/office/drawing/2014/main" id="{088BC53D-CCAC-B745-CAE7-037B5AB2C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" y="3266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58" name="Freeform 154">
              <a:extLst>
                <a:ext uri="{FF2B5EF4-FFF2-40B4-BE49-F238E27FC236}">
                  <a16:creationId xmlns:a16="http://schemas.microsoft.com/office/drawing/2014/main" id="{FFEF4427-5C93-4C97-C81E-560A09310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3059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59" name="Freeform 155">
              <a:extLst>
                <a:ext uri="{FF2B5EF4-FFF2-40B4-BE49-F238E27FC236}">
                  <a16:creationId xmlns:a16="http://schemas.microsoft.com/office/drawing/2014/main" id="{AB80C211-4D77-2922-5643-44C3C82EF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" y="3274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60" name="Freeform 156">
              <a:extLst>
                <a:ext uri="{FF2B5EF4-FFF2-40B4-BE49-F238E27FC236}">
                  <a16:creationId xmlns:a16="http://schemas.microsoft.com/office/drawing/2014/main" id="{1FDD3281-91FF-B097-BE82-2388C6756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" y="385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61" name="Freeform 157">
              <a:extLst>
                <a:ext uri="{FF2B5EF4-FFF2-40B4-BE49-F238E27FC236}">
                  <a16:creationId xmlns:a16="http://schemas.microsoft.com/office/drawing/2014/main" id="{85B0055C-D255-1B3E-4D0F-83C800B87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" y="3855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62" name="Freeform 158">
              <a:extLst>
                <a:ext uri="{FF2B5EF4-FFF2-40B4-BE49-F238E27FC236}">
                  <a16:creationId xmlns:a16="http://schemas.microsoft.com/office/drawing/2014/main" id="{77FA83A2-3070-1AA6-5978-909A15D9F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385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63" name="Freeform 159">
              <a:extLst>
                <a:ext uri="{FF2B5EF4-FFF2-40B4-BE49-F238E27FC236}">
                  <a16:creationId xmlns:a16="http://schemas.microsoft.com/office/drawing/2014/main" id="{C5E757C6-8379-30E9-CB2B-C84392924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" y="3855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64" name="Rectangle 160">
              <a:extLst>
                <a:ext uri="{FF2B5EF4-FFF2-40B4-BE49-F238E27FC236}">
                  <a16:creationId xmlns:a16="http://schemas.microsoft.com/office/drawing/2014/main" id="{AD792E08-3917-5743-858E-BC3456FB4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598"/>
              <a:ext cx="36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584865" name="Rectangle 161">
              <a:extLst>
                <a:ext uri="{FF2B5EF4-FFF2-40B4-BE49-F238E27FC236}">
                  <a16:creationId xmlns:a16="http://schemas.microsoft.com/office/drawing/2014/main" id="{E0FA49E3-80AB-4E84-FEE7-5FD1AF7D1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2849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584866" name="Rectangle 162">
              <a:extLst>
                <a:ext uri="{FF2B5EF4-FFF2-40B4-BE49-F238E27FC236}">
                  <a16:creationId xmlns:a16="http://schemas.microsoft.com/office/drawing/2014/main" id="{22A1EB6B-B29D-90F1-A09E-D4A77A23E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339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584867" name="Rectangle 163">
              <a:extLst>
                <a:ext uri="{FF2B5EF4-FFF2-40B4-BE49-F238E27FC236}">
                  <a16:creationId xmlns:a16="http://schemas.microsoft.com/office/drawing/2014/main" id="{51DCA491-CBCE-363D-A1CB-381230BEF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3854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584868" name="Rectangle 164">
              <a:extLst>
                <a:ext uri="{FF2B5EF4-FFF2-40B4-BE49-F238E27FC236}">
                  <a16:creationId xmlns:a16="http://schemas.microsoft.com/office/drawing/2014/main" id="{7BF60786-4357-4A14-3097-B291B53D7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3854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584869" name="Rectangle 165">
              <a:extLst>
                <a:ext uri="{FF2B5EF4-FFF2-40B4-BE49-F238E27FC236}">
                  <a16:creationId xmlns:a16="http://schemas.microsoft.com/office/drawing/2014/main" id="{AA3E0A0B-3594-D81F-1BA0-631962CDE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3848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584870" name="Rectangle 166">
              <a:extLst>
                <a:ext uri="{FF2B5EF4-FFF2-40B4-BE49-F238E27FC236}">
                  <a16:creationId xmlns:a16="http://schemas.microsoft.com/office/drawing/2014/main" id="{8C1F8A21-71B5-0C86-3EA0-820927EA3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3848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584871" name="Rectangle 167">
              <a:extLst>
                <a:ext uri="{FF2B5EF4-FFF2-40B4-BE49-F238E27FC236}">
                  <a16:creationId xmlns:a16="http://schemas.microsoft.com/office/drawing/2014/main" id="{ED4F1659-B042-24F6-9E58-B2459E1BD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841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584872" name="Rectangle 168">
              <a:extLst>
                <a:ext uri="{FF2B5EF4-FFF2-40B4-BE49-F238E27FC236}">
                  <a16:creationId xmlns:a16="http://schemas.microsoft.com/office/drawing/2014/main" id="{A07443D4-16D3-77A9-1593-730683BB6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3835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584873" name="Rectangle 169">
              <a:extLst>
                <a:ext uri="{FF2B5EF4-FFF2-40B4-BE49-F238E27FC236}">
                  <a16:creationId xmlns:a16="http://schemas.microsoft.com/office/drawing/2014/main" id="{81BF98CC-876B-A8AE-D51B-E76362336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3333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584874" name="Rectangle 170">
              <a:extLst>
                <a:ext uri="{FF2B5EF4-FFF2-40B4-BE49-F238E27FC236}">
                  <a16:creationId xmlns:a16="http://schemas.microsoft.com/office/drawing/2014/main" id="{2D1DD98E-2DDF-7BE5-1AB1-DEF733BC8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3333"/>
              <a:ext cx="17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84875" name="Rectangle 171">
              <a:extLst>
                <a:ext uri="{FF2B5EF4-FFF2-40B4-BE49-F238E27FC236}">
                  <a16:creationId xmlns:a16="http://schemas.microsoft.com/office/drawing/2014/main" id="{4B46124C-9C17-9736-BE56-98EED6F01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3841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84876" name="Rectangle 172">
              <a:extLst>
                <a:ext uri="{FF2B5EF4-FFF2-40B4-BE49-F238E27FC236}">
                  <a16:creationId xmlns:a16="http://schemas.microsoft.com/office/drawing/2014/main" id="{1A6134E3-E58F-E25F-664A-EC57FF43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3841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84877" name="Rectangle 173">
              <a:extLst>
                <a:ext uri="{FF2B5EF4-FFF2-40B4-BE49-F238E27FC236}">
                  <a16:creationId xmlns:a16="http://schemas.microsoft.com/office/drawing/2014/main" id="{6E8CD0E6-8D70-2F0D-F783-9626BA796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3841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584878" name="Rectangle 174">
              <a:extLst>
                <a:ext uri="{FF2B5EF4-FFF2-40B4-BE49-F238E27FC236}">
                  <a16:creationId xmlns:a16="http://schemas.microsoft.com/office/drawing/2014/main" id="{51A69D06-281E-50C1-C548-F53801100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3841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584879" name="Rectangle 175">
              <a:extLst>
                <a:ext uri="{FF2B5EF4-FFF2-40B4-BE49-F238E27FC236}">
                  <a16:creationId xmlns:a16="http://schemas.microsoft.com/office/drawing/2014/main" id="{28DCB5DC-4072-3629-FC7E-EE7825FE8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3841"/>
              <a:ext cx="48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27*  29*</a:t>
              </a:r>
            </a:p>
          </p:txBody>
        </p:sp>
        <p:sp>
          <p:nvSpPr>
            <p:cNvPr id="584880" name="Rectangle 176">
              <a:extLst>
                <a:ext uri="{FF2B5EF4-FFF2-40B4-BE49-F238E27FC236}">
                  <a16:creationId xmlns:a16="http://schemas.microsoft.com/office/drawing/2014/main" id="{7CF26059-9900-43E5-DFEB-4088DE1EA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3841"/>
              <a:ext cx="11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endParaRPr kumimoji="0" lang="zh-TW" altLang="en-US" sz="13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4881" name="Line 177">
              <a:extLst>
                <a:ext uri="{FF2B5EF4-FFF2-40B4-BE49-F238E27FC236}">
                  <a16:creationId xmlns:a16="http://schemas.microsoft.com/office/drawing/2014/main" id="{7E1B867B-B6E5-5215-51FF-A4F2E8DB1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568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82" name="Arc 178">
              <a:extLst>
                <a:ext uri="{FF2B5EF4-FFF2-40B4-BE49-F238E27FC236}">
                  <a16:creationId xmlns:a16="http://schemas.microsoft.com/office/drawing/2014/main" id="{C51D7927-B2C6-3FF3-4845-FF7A2BE7E191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956" y="3724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83" name="Arc 179">
              <a:extLst>
                <a:ext uri="{FF2B5EF4-FFF2-40B4-BE49-F238E27FC236}">
                  <a16:creationId xmlns:a16="http://schemas.microsoft.com/office/drawing/2014/main" id="{9F6F5852-1D38-7CC0-C67B-253C020C6CCA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1868" y="3724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84" name="Arc 180">
              <a:extLst>
                <a:ext uri="{FF2B5EF4-FFF2-40B4-BE49-F238E27FC236}">
                  <a16:creationId xmlns:a16="http://schemas.microsoft.com/office/drawing/2014/main" id="{5962E7CB-58EB-1137-5B40-D4841BD423FF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2732" y="3724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85" name="Line 181">
              <a:extLst>
                <a:ext uri="{FF2B5EF4-FFF2-40B4-BE49-F238E27FC236}">
                  <a16:creationId xmlns:a16="http://schemas.microsoft.com/office/drawing/2014/main" id="{6D334139-A4CC-5CB1-A575-BC379CC17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5" y="3475"/>
              <a:ext cx="315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886" name="Freeform 182">
              <a:extLst>
                <a:ext uri="{FF2B5EF4-FFF2-40B4-BE49-F238E27FC236}">
                  <a16:creationId xmlns:a16="http://schemas.microsoft.com/office/drawing/2014/main" id="{58C3D158-07E9-B66C-1213-1CE3934A4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3755"/>
              <a:ext cx="1152" cy="96"/>
            </a:xfrm>
            <a:custGeom>
              <a:avLst/>
              <a:gdLst>
                <a:gd name="T0" fmla="*/ 0 w 1152"/>
                <a:gd name="T1" fmla="*/ 96 h 96"/>
                <a:gd name="T2" fmla="*/ 302 w 1152"/>
                <a:gd name="T3" fmla="*/ 20 h 96"/>
                <a:gd name="T4" fmla="*/ 765 w 1152"/>
                <a:gd name="T5" fmla="*/ 11 h 96"/>
                <a:gd name="T6" fmla="*/ 1152 w 1152"/>
                <a:gd name="T7" fmla="*/ 8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96">
                  <a:moveTo>
                    <a:pt x="0" y="96"/>
                  </a:moveTo>
                  <a:cubicBezTo>
                    <a:pt x="87" y="65"/>
                    <a:pt x="175" y="34"/>
                    <a:pt x="302" y="20"/>
                  </a:cubicBezTo>
                  <a:cubicBezTo>
                    <a:pt x="429" y="6"/>
                    <a:pt x="623" y="0"/>
                    <a:pt x="765" y="11"/>
                  </a:cubicBezTo>
                  <a:cubicBezTo>
                    <a:pt x="907" y="22"/>
                    <a:pt x="1029" y="54"/>
                    <a:pt x="1152" y="8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888" name="Rectangle 184">
              <a:extLst>
                <a:ext uri="{FF2B5EF4-FFF2-40B4-BE49-F238E27FC236}">
                  <a16:creationId xmlns:a16="http://schemas.microsoft.com/office/drawing/2014/main" id="{C6282046-8966-9CDA-5D61-F6470D52C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339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584889" name="Freeform 185">
              <a:extLst>
                <a:ext uri="{FF2B5EF4-FFF2-40B4-BE49-F238E27FC236}">
                  <a16:creationId xmlns:a16="http://schemas.microsoft.com/office/drawing/2014/main" id="{E8DAFA69-8BBD-86DD-16CD-07FAEFCB2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3521"/>
              <a:ext cx="1408" cy="291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90" name="Freeform 186">
              <a:extLst>
                <a:ext uri="{FF2B5EF4-FFF2-40B4-BE49-F238E27FC236}">
                  <a16:creationId xmlns:a16="http://schemas.microsoft.com/office/drawing/2014/main" id="{349E8274-6DD5-6E42-0DD7-E717D27E1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" y="3772"/>
              <a:ext cx="8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91" name="Text Box 187">
              <a:extLst>
                <a:ext uri="{FF2B5EF4-FFF2-40B4-BE49-F238E27FC236}">
                  <a16:creationId xmlns:a16="http://schemas.microsoft.com/office/drawing/2014/main" id="{C6E6F449-4D9C-3A77-8B27-3B37D5702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0" y="377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</a:rPr>
                <a:t>…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26B9225-39C9-7506-722C-A285D4E8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9CDD6362-1A2B-6D6B-42B2-02D82469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D36E-9683-2E44-B871-1D586FE10771}" type="slidenum">
              <a:rPr lang="zh-TW" altLang="en-US"/>
              <a:pPr/>
              <a:t>36</a:t>
            </a:fld>
            <a:endParaRPr lang="en-US" altLang="zh-TW"/>
          </a:p>
        </p:txBody>
      </p:sp>
      <p:grpSp>
        <p:nvGrpSpPr>
          <p:cNvPr id="585730" name="Group 2">
            <a:extLst>
              <a:ext uri="{FF2B5EF4-FFF2-40B4-BE49-F238E27FC236}">
                <a16:creationId xmlns:a16="http://schemas.microsoft.com/office/drawing/2014/main" id="{699FD4BF-83E3-C204-937C-F496528649E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806450"/>
            <a:ext cx="8382000" cy="2368550"/>
            <a:chOff x="166" y="1710"/>
            <a:chExt cx="5270" cy="1492"/>
          </a:xfrm>
        </p:grpSpPr>
        <p:sp>
          <p:nvSpPr>
            <p:cNvPr id="585731" name="Freeform 3">
              <a:extLst>
                <a:ext uri="{FF2B5EF4-FFF2-40B4-BE49-F238E27FC236}">
                  <a16:creationId xmlns:a16="http://schemas.microsoft.com/office/drawing/2014/main" id="{8F179921-AB10-74A5-EC3D-64EDF3503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" y="2992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32" name="Freeform 4">
              <a:extLst>
                <a:ext uri="{FF2B5EF4-FFF2-40B4-BE49-F238E27FC236}">
                  <a16:creationId xmlns:a16="http://schemas.microsoft.com/office/drawing/2014/main" id="{6AEBFC14-BBB8-DBD4-E210-09964632E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" y="2992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33" name="Freeform 5">
              <a:extLst>
                <a:ext uri="{FF2B5EF4-FFF2-40B4-BE49-F238E27FC236}">
                  <a16:creationId xmlns:a16="http://schemas.microsoft.com/office/drawing/2014/main" id="{C8A01C14-1AEB-7520-8449-8F17006F2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2992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34" name="Freeform 6">
              <a:extLst>
                <a:ext uri="{FF2B5EF4-FFF2-40B4-BE49-F238E27FC236}">
                  <a16:creationId xmlns:a16="http://schemas.microsoft.com/office/drawing/2014/main" id="{D98014ED-8FD3-5BB9-CF93-079027F77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" y="2992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35" name="Rectangle 7">
              <a:extLst>
                <a:ext uri="{FF2B5EF4-FFF2-40B4-BE49-F238E27FC236}">
                  <a16:creationId xmlns:a16="http://schemas.microsoft.com/office/drawing/2014/main" id="{674DB6FF-1B73-3E6E-8E7A-55BB5A169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979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85736" name="Rectangle 8">
              <a:extLst>
                <a:ext uri="{FF2B5EF4-FFF2-40B4-BE49-F238E27FC236}">
                  <a16:creationId xmlns:a16="http://schemas.microsoft.com/office/drawing/2014/main" id="{6BD4C206-C4C9-BA10-4487-C9153045A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" y="2979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85737" name="Freeform 9">
              <a:extLst>
                <a:ext uri="{FF2B5EF4-FFF2-40B4-BE49-F238E27FC236}">
                  <a16:creationId xmlns:a16="http://schemas.microsoft.com/office/drawing/2014/main" id="{23F48ACB-C504-B151-BFF4-2F2277D7F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1973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38" name="Freeform 10">
              <a:extLst>
                <a:ext uri="{FF2B5EF4-FFF2-40B4-BE49-F238E27FC236}">
                  <a16:creationId xmlns:a16="http://schemas.microsoft.com/office/drawing/2014/main" id="{97EE76C1-21FB-62AC-EE74-F85AA1F2C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39" name="Freeform 11">
              <a:extLst>
                <a:ext uri="{FF2B5EF4-FFF2-40B4-BE49-F238E27FC236}">
                  <a16:creationId xmlns:a16="http://schemas.microsoft.com/office/drawing/2014/main" id="{5D8FF6DB-3909-D9A9-A2BF-FF21CFED6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40" name="Freeform 12">
              <a:extLst>
                <a:ext uri="{FF2B5EF4-FFF2-40B4-BE49-F238E27FC236}">
                  <a16:creationId xmlns:a16="http://schemas.microsoft.com/office/drawing/2014/main" id="{19CAC03E-21A8-0ADF-4F69-ED9A12642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41" name="Freeform 13">
              <a:extLst>
                <a:ext uri="{FF2B5EF4-FFF2-40B4-BE49-F238E27FC236}">
                  <a16:creationId xmlns:a16="http://schemas.microsoft.com/office/drawing/2014/main" id="{527B5DCD-49AE-BD4A-8A0F-3041A9F6D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42" name="Freeform 14">
              <a:extLst>
                <a:ext uri="{FF2B5EF4-FFF2-40B4-BE49-F238E27FC236}">
                  <a16:creationId xmlns:a16="http://schemas.microsoft.com/office/drawing/2014/main" id="{E7F096DA-CE02-B451-88F7-52D8024F1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43" name="Freeform 15">
              <a:extLst>
                <a:ext uri="{FF2B5EF4-FFF2-40B4-BE49-F238E27FC236}">
                  <a16:creationId xmlns:a16="http://schemas.microsoft.com/office/drawing/2014/main" id="{5C5E6DC6-B780-50F9-BC26-8A3CA5472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44" name="Freeform 16">
              <a:extLst>
                <a:ext uri="{FF2B5EF4-FFF2-40B4-BE49-F238E27FC236}">
                  <a16:creationId xmlns:a16="http://schemas.microsoft.com/office/drawing/2014/main" id="{C3DC086B-1E10-8A29-A182-4EAF9BE85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45" name="Freeform 17">
              <a:extLst>
                <a:ext uri="{FF2B5EF4-FFF2-40B4-BE49-F238E27FC236}">
                  <a16:creationId xmlns:a16="http://schemas.microsoft.com/office/drawing/2014/main" id="{546A63AB-B872-AF53-DD60-8C81C8E2D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" y="1973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46" name="Freeform 18">
              <a:extLst>
                <a:ext uri="{FF2B5EF4-FFF2-40B4-BE49-F238E27FC236}">
                  <a16:creationId xmlns:a16="http://schemas.microsoft.com/office/drawing/2014/main" id="{6AEEF797-14C2-5328-6D3D-23870F37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47" name="Freeform 19">
              <a:extLst>
                <a:ext uri="{FF2B5EF4-FFF2-40B4-BE49-F238E27FC236}">
                  <a16:creationId xmlns:a16="http://schemas.microsoft.com/office/drawing/2014/main" id="{D722CCDA-2A9E-E386-3488-277E93FFC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48" name="Freeform 20">
              <a:extLst>
                <a:ext uri="{FF2B5EF4-FFF2-40B4-BE49-F238E27FC236}">
                  <a16:creationId xmlns:a16="http://schemas.microsoft.com/office/drawing/2014/main" id="{80935078-3675-09CD-DC62-053FD2708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49" name="Freeform 21">
              <a:extLst>
                <a:ext uri="{FF2B5EF4-FFF2-40B4-BE49-F238E27FC236}">
                  <a16:creationId xmlns:a16="http://schemas.microsoft.com/office/drawing/2014/main" id="{40449ED4-C870-0CC1-3BEB-C5715FE09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50" name="Freeform 22">
              <a:extLst>
                <a:ext uri="{FF2B5EF4-FFF2-40B4-BE49-F238E27FC236}">
                  <a16:creationId xmlns:a16="http://schemas.microsoft.com/office/drawing/2014/main" id="{ECCB5A80-9056-0095-A98D-304B9A0DA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51" name="Freeform 23">
              <a:extLst>
                <a:ext uri="{FF2B5EF4-FFF2-40B4-BE49-F238E27FC236}">
                  <a16:creationId xmlns:a16="http://schemas.microsoft.com/office/drawing/2014/main" id="{19ED6657-A3B7-4A0C-D705-3AE34180F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52" name="Freeform 24">
              <a:extLst>
                <a:ext uri="{FF2B5EF4-FFF2-40B4-BE49-F238E27FC236}">
                  <a16:creationId xmlns:a16="http://schemas.microsoft.com/office/drawing/2014/main" id="{451A92A8-671F-EA62-D31D-FB59C485E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997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53" name="Freeform 25">
              <a:extLst>
                <a:ext uri="{FF2B5EF4-FFF2-40B4-BE49-F238E27FC236}">
                  <a16:creationId xmlns:a16="http://schemas.microsoft.com/office/drawing/2014/main" id="{80616328-FBA4-769D-6FEB-C5510DE8A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54" name="Freeform 26">
              <a:extLst>
                <a:ext uri="{FF2B5EF4-FFF2-40B4-BE49-F238E27FC236}">
                  <a16:creationId xmlns:a16="http://schemas.microsoft.com/office/drawing/2014/main" id="{A75FD6DE-3616-D1F3-BFCD-B4CE27E3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55" name="Freeform 27">
              <a:extLst>
                <a:ext uri="{FF2B5EF4-FFF2-40B4-BE49-F238E27FC236}">
                  <a16:creationId xmlns:a16="http://schemas.microsoft.com/office/drawing/2014/main" id="{FCFEB215-CBC0-3EE2-A84C-B6EF70F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56" name="Freeform 28">
              <a:extLst>
                <a:ext uri="{FF2B5EF4-FFF2-40B4-BE49-F238E27FC236}">
                  <a16:creationId xmlns:a16="http://schemas.microsoft.com/office/drawing/2014/main" id="{611BEBD8-CB8A-A151-AF06-F4637F61B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57" name="Freeform 29">
              <a:extLst>
                <a:ext uri="{FF2B5EF4-FFF2-40B4-BE49-F238E27FC236}">
                  <a16:creationId xmlns:a16="http://schemas.microsoft.com/office/drawing/2014/main" id="{DFFF3F45-EFA1-4C7C-3ABB-EC4A84A91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58" name="Freeform 30">
              <a:extLst>
                <a:ext uri="{FF2B5EF4-FFF2-40B4-BE49-F238E27FC236}">
                  <a16:creationId xmlns:a16="http://schemas.microsoft.com/office/drawing/2014/main" id="{2F827ABE-38D2-81E1-3102-739EAB181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59" name="Freeform 31">
              <a:extLst>
                <a:ext uri="{FF2B5EF4-FFF2-40B4-BE49-F238E27FC236}">
                  <a16:creationId xmlns:a16="http://schemas.microsoft.com/office/drawing/2014/main" id="{96720BC7-20AA-E95A-3E41-3E80060E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60" name="Freeform 32">
              <a:extLst>
                <a:ext uri="{FF2B5EF4-FFF2-40B4-BE49-F238E27FC236}">
                  <a16:creationId xmlns:a16="http://schemas.microsoft.com/office/drawing/2014/main" id="{62456806-C93F-294D-40CF-81B193A3E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61" name="Freeform 33">
              <a:extLst>
                <a:ext uri="{FF2B5EF4-FFF2-40B4-BE49-F238E27FC236}">
                  <a16:creationId xmlns:a16="http://schemas.microsoft.com/office/drawing/2014/main" id="{D7172BDB-E23F-B0D9-5181-911B3FFF9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62" name="Freeform 34">
              <a:extLst>
                <a:ext uri="{FF2B5EF4-FFF2-40B4-BE49-F238E27FC236}">
                  <a16:creationId xmlns:a16="http://schemas.microsoft.com/office/drawing/2014/main" id="{BB1ABAFF-A0FD-CB6D-0D85-7CF1CD390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" y="2457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63" name="Freeform 35">
              <a:extLst>
                <a:ext uri="{FF2B5EF4-FFF2-40B4-BE49-F238E27FC236}">
                  <a16:creationId xmlns:a16="http://schemas.microsoft.com/office/drawing/2014/main" id="{6259FECD-6961-B9CC-594E-F2FABE52F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64" name="Freeform 36">
              <a:extLst>
                <a:ext uri="{FF2B5EF4-FFF2-40B4-BE49-F238E27FC236}">
                  <a16:creationId xmlns:a16="http://schemas.microsoft.com/office/drawing/2014/main" id="{2E1DE34B-13DD-8247-FFD4-200074D02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65" name="Freeform 37">
              <a:extLst>
                <a:ext uri="{FF2B5EF4-FFF2-40B4-BE49-F238E27FC236}">
                  <a16:creationId xmlns:a16="http://schemas.microsoft.com/office/drawing/2014/main" id="{3D42B2BC-A57B-8C01-44F6-A54083E5B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66" name="Freeform 38">
              <a:extLst>
                <a:ext uri="{FF2B5EF4-FFF2-40B4-BE49-F238E27FC236}">
                  <a16:creationId xmlns:a16="http://schemas.microsoft.com/office/drawing/2014/main" id="{05BA3CF7-C65E-24CA-AA8B-D4B72B2B2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67" name="Freeform 39">
              <a:extLst>
                <a:ext uri="{FF2B5EF4-FFF2-40B4-BE49-F238E27FC236}">
                  <a16:creationId xmlns:a16="http://schemas.microsoft.com/office/drawing/2014/main" id="{692E8E28-BFC7-330A-9279-DC3C937EC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68" name="Freeform 40">
              <a:extLst>
                <a:ext uri="{FF2B5EF4-FFF2-40B4-BE49-F238E27FC236}">
                  <a16:creationId xmlns:a16="http://schemas.microsoft.com/office/drawing/2014/main" id="{261E58D6-DCDE-E136-DEA6-AC6F34C5B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69" name="Freeform 41">
              <a:extLst>
                <a:ext uri="{FF2B5EF4-FFF2-40B4-BE49-F238E27FC236}">
                  <a16:creationId xmlns:a16="http://schemas.microsoft.com/office/drawing/2014/main" id="{71C5D503-1A9F-604D-C448-757DC32D3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70" name="Freeform 42">
              <a:extLst>
                <a:ext uri="{FF2B5EF4-FFF2-40B4-BE49-F238E27FC236}">
                  <a16:creationId xmlns:a16="http://schemas.microsoft.com/office/drawing/2014/main" id="{E2F6FD20-B462-899E-322E-9B8685191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2457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71" name="Freeform 43">
              <a:extLst>
                <a:ext uri="{FF2B5EF4-FFF2-40B4-BE49-F238E27FC236}">
                  <a16:creationId xmlns:a16="http://schemas.microsoft.com/office/drawing/2014/main" id="{0018E3B2-50E2-A39A-1CE3-A996ECADF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72" name="Freeform 44">
              <a:extLst>
                <a:ext uri="{FF2B5EF4-FFF2-40B4-BE49-F238E27FC236}">
                  <a16:creationId xmlns:a16="http://schemas.microsoft.com/office/drawing/2014/main" id="{62E92DBE-2702-AB3F-0A3B-E64BD400C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73" name="Freeform 45">
              <a:extLst>
                <a:ext uri="{FF2B5EF4-FFF2-40B4-BE49-F238E27FC236}">
                  <a16:creationId xmlns:a16="http://schemas.microsoft.com/office/drawing/2014/main" id="{B36454F8-376E-7727-F47A-384B8B043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74" name="Freeform 46">
              <a:extLst>
                <a:ext uri="{FF2B5EF4-FFF2-40B4-BE49-F238E27FC236}">
                  <a16:creationId xmlns:a16="http://schemas.microsoft.com/office/drawing/2014/main" id="{B3795B7D-D40E-96EE-88F1-E38229F66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75" name="Freeform 47">
              <a:extLst>
                <a:ext uri="{FF2B5EF4-FFF2-40B4-BE49-F238E27FC236}">
                  <a16:creationId xmlns:a16="http://schemas.microsoft.com/office/drawing/2014/main" id="{CE016560-2DAC-6B2A-77E3-3E1D49111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" y="2457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76" name="Freeform 48">
              <a:extLst>
                <a:ext uri="{FF2B5EF4-FFF2-40B4-BE49-F238E27FC236}">
                  <a16:creationId xmlns:a16="http://schemas.microsoft.com/office/drawing/2014/main" id="{9F39A96E-7098-5E1C-CE4A-FE2075928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77" name="Freeform 49">
              <a:extLst>
                <a:ext uri="{FF2B5EF4-FFF2-40B4-BE49-F238E27FC236}">
                  <a16:creationId xmlns:a16="http://schemas.microsoft.com/office/drawing/2014/main" id="{8D224DFA-8F8C-2731-0C14-7CEE1AB6C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78" name="Freeform 50">
              <a:extLst>
                <a:ext uri="{FF2B5EF4-FFF2-40B4-BE49-F238E27FC236}">
                  <a16:creationId xmlns:a16="http://schemas.microsoft.com/office/drawing/2014/main" id="{34AD9416-FC13-6C97-4819-9D36C6D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79" name="Freeform 51">
              <a:extLst>
                <a:ext uri="{FF2B5EF4-FFF2-40B4-BE49-F238E27FC236}">
                  <a16:creationId xmlns:a16="http://schemas.microsoft.com/office/drawing/2014/main" id="{7C4988D7-0266-6FDC-F8DC-0C214AD10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2457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80" name="Freeform 52">
              <a:extLst>
                <a:ext uri="{FF2B5EF4-FFF2-40B4-BE49-F238E27FC236}">
                  <a16:creationId xmlns:a16="http://schemas.microsoft.com/office/drawing/2014/main" id="{B8D3146A-D6BF-1E14-C5DE-F3B225B64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660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81" name="Freeform 53">
              <a:extLst>
                <a:ext uri="{FF2B5EF4-FFF2-40B4-BE49-F238E27FC236}">
                  <a16:creationId xmlns:a16="http://schemas.microsoft.com/office/drawing/2014/main" id="{F5DF70FB-4250-9584-D2CC-141677145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914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82" name="Freeform 54">
              <a:extLst>
                <a:ext uri="{FF2B5EF4-FFF2-40B4-BE49-F238E27FC236}">
                  <a16:creationId xmlns:a16="http://schemas.microsoft.com/office/drawing/2014/main" id="{611A2B58-6129-DFD4-19BC-C106E48DE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660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83" name="Freeform 55">
              <a:extLst>
                <a:ext uri="{FF2B5EF4-FFF2-40B4-BE49-F238E27FC236}">
                  <a16:creationId xmlns:a16="http://schemas.microsoft.com/office/drawing/2014/main" id="{B0867868-54EB-137D-254F-FBCFB9A32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2921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84" name="Freeform 56">
              <a:extLst>
                <a:ext uri="{FF2B5EF4-FFF2-40B4-BE49-F238E27FC236}">
                  <a16:creationId xmlns:a16="http://schemas.microsoft.com/office/drawing/2014/main" id="{EA111D6A-0FE2-7317-C4AF-1AC53DB99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660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85" name="Freeform 57">
              <a:extLst>
                <a:ext uri="{FF2B5EF4-FFF2-40B4-BE49-F238E27FC236}">
                  <a16:creationId xmlns:a16="http://schemas.microsoft.com/office/drawing/2014/main" id="{279D41D2-5EFC-479E-A732-E8F49A7D4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947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86" name="Freeform 58">
              <a:extLst>
                <a:ext uri="{FF2B5EF4-FFF2-40B4-BE49-F238E27FC236}">
                  <a16:creationId xmlns:a16="http://schemas.microsoft.com/office/drawing/2014/main" id="{5861E569-EEC3-F2DB-A7AE-178C7E6A5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673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87" name="Freeform 59">
              <a:extLst>
                <a:ext uri="{FF2B5EF4-FFF2-40B4-BE49-F238E27FC236}">
                  <a16:creationId xmlns:a16="http://schemas.microsoft.com/office/drawing/2014/main" id="{73BE5F2B-E078-0EE4-7D2D-FE6745D1E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927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88" name="Freeform 60">
              <a:extLst>
                <a:ext uri="{FF2B5EF4-FFF2-40B4-BE49-F238E27FC236}">
                  <a16:creationId xmlns:a16="http://schemas.microsoft.com/office/drawing/2014/main" id="{B252EA5F-21CC-E9C5-6461-83F05B1F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673"/>
              <a:ext cx="289" cy="300"/>
            </a:xfrm>
            <a:custGeom>
              <a:avLst/>
              <a:gdLst>
                <a:gd name="T0" fmla="*/ 0 w 289"/>
                <a:gd name="T1" fmla="*/ 0 h 300"/>
                <a:gd name="T2" fmla="*/ 288 w 289"/>
                <a:gd name="T3" fmla="*/ 299 h 300"/>
                <a:gd name="T4" fmla="*/ 0 w 289"/>
                <a:gd name="T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89" name="Freeform 61">
              <a:extLst>
                <a:ext uri="{FF2B5EF4-FFF2-40B4-BE49-F238E27FC236}">
                  <a16:creationId xmlns:a16="http://schemas.microsoft.com/office/drawing/2014/main" id="{1A148187-B9FF-79D3-7E89-DF8EE9EB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2915"/>
              <a:ext cx="57" cy="58"/>
            </a:xfrm>
            <a:custGeom>
              <a:avLst/>
              <a:gdLst>
                <a:gd name="T0" fmla="*/ 23 w 57"/>
                <a:gd name="T1" fmla="*/ 0 h 58"/>
                <a:gd name="T2" fmla="*/ 56 w 57"/>
                <a:gd name="T3" fmla="*/ 57 h 58"/>
                <a:gd name="T4" fmla="*/ 0 w 57"/>
                <a:gd name="T5" fmla="*/ 22 h 58"/>
                <a:gd name="T6" fmla="*/ 23 w 57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90" name="Freeform 62">
              <a:extLst>
                <a:ext uri="{FF2B5EF4-FFF2-40B4-BE49-F238E27FC236}">
                  <a16:creationId xmlns:a16="http://schemas.microsoft.com/office/drawing/2014/main" id="{107C6486-31B2-1C14-C8B8-C2EE5397E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2679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91" name="Freeform 63">
              <a:extLst>
                <a:ext uri="{FF2B5EF4-FFF2-40B4-BE49-F238E27FC236}">
                  <a16:creationId xmlns:a16="http://schemas.microsoft.com/office/drawing/2014/main" id="{ACB5A6FE-4F7C-DBB5-2BAD-98F16EC9F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2942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92" name="Freeform 64">
              <a:extLst>
                <a:ext uri="{FF2B5EF4-FFF2-40B4-BE49-F238E27FC236}">
                  <a16:creationId xmlns:a16="http://schemas.microsoft.com/office/drawing/2014/main" id="{BA1F2ECF-0DA2-75B8-3C1F-FF695605F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195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93" name="Freeform 65">
              <a:extLst>
                <a:ext uri="{FF2B5EF4-FFF2-40B4-BE49-F238E27FC236}">
                  <a16:creationId xmlns:a16="http://schemas.microsoft.com/office/drawing/2014/main" id="{B44C0B81-4CFD-A06F-9462-D43B90097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08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94" name="Freeform 66">
              <a:extLst>
                <a:ext uri="{FF2B5EF4-FFF2-40B4-BE49-F238E27FC236}">
                  <a16:creationId xmlns:a16="http://schemas.microsoft.com/office/drawing/2014/main" id="{FC5A53EB-0B84-117E-E97D-86DA2FD0A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2201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95" name="Freeform 67">
              <a:extLst>
                <a:ext uri="{FF2B5EF4-FFF2-40B4-BE49-F238E27FC236}">
                  <a16:creationId xmlns:a16="http://schemas.microsoft.com/office/drawing/2014/main" id="{E60BE5A5-6806-5102-112F-E8CCFCA9D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2416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96" name="Freeform 68">
              <a:extLst>
                <a:ext uri="{FF2B5EF4-FFF2-40B4-BE49-F238E27FC236}">
                  <a16:creationId xmlns:a16="http://schemas.microsoft.com/office/drawing/2014/main" id="{ADD411F8-3DCD-8FFA-37CB-7ABE4209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97" name="Freeform 69">
              <a:extLst>
                <a:ext uri="{FF2B5EF4-FFF2-40B4-BE49-F238E27FC236}">
                  <a16:creationId xmlns:a16="http://schemas.microsoft.com/office/drawing/2014/main" id="{BAFEFA53-8351-9AB0-BAB1-5D9FC1A6B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98" name="Freeform 70">
              <a:extLst>
                <a:ext uri="{FF2B5EF4-FFF2-40B4-BE49-F238E27FC236}">
                  <a16:creationId xmlns:a16="http://schemas.microsoft.com/office/drawing/2014/main" id="{3F31C7E6-AE4C-6912-A5BE-F26AC940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99" name="Freeform 71">
              <a:extLst>
                <a:ext uri="{FF2B5EF4-FFF2-40B4-BE49-F238E27FC236}">
                  <a16:creationId xmlns:a16="http://schemas.microsoft.com/office/drawing/2014/main" id="{DFD75A3E-B625-6751-6A49-9E2F66C5D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00" name="Rectangle 72">
              <a:extLst>
                <a:ext uri="{FF2B5EF4-FFF2-40B4-BE49-F238E27FC236}">
                  <a16:creationId xmlns:a16="http://schemas.microsoft.com/office/drawing/2014/main" id="{584CA550-C159-99FB-3040-30772D9E7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1740"/>
              <a:ext cx="36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585801" name="Rectangle 73">
              <a:extLst>
                <a:ext uri="{FF2B5EF4-FFF2-40B4-BE49-F238E27FC236}">
                  <a16:creationId xmlns:a16="http://schemas.microsoft.com/office/drawing/2014/main" id="{7490B326-D7D6-5809-7569-70284BEF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991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585802" name="Rectangle 74">
              <a:extLst>
                <a:ext uri="{FF2B5EF4-FFF2-40B4-BE49-F238E27FC236}">
                  <a16:creationId xmlns:a16="http://schemas.microsoft.com/office/drawing/2014/main" id="{12893211-AC36-F4CC-BA29-068F57139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2475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585803" name="Rectangle 75">
              <a:extLst>
                <a:ext uri="{FF2B5EF4-FFF2-40B4-BE49-F238E27FC236}">
                  <a16:creationId xmlns:a16="http://schemas.microsoft.com/office/drawing/2014/main" id="{9EEFB771-2552-3051-8CE5-385A3319A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996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585804" name="Rectangle 76">
              <a:extLst>
                <a:ext uri="{FF2B5EF4-FFF2-40B4-BE49-F238E27FC236}">
                  <a16:creationId xmlns:a16="http://schemas.microsoft.com/office/drawing/2014/main" id="{B08A7757-571B-EF95-DE0D-558424F75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2996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585805" name="Rectangle 77">
              <a:extLst>
                <a:ext uri="{FF2B5EF4-FFF2-40B4-BE49-F238E27FC236}">
                  <a16:creationId xmlns:a16="http://schemas.microsoft.com/office/drawing/2014/main" id="{9EA4E5DB-5946-C9F2-B6E8-3295231F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990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585806" name="Rectangle 78">
              <a:extLst>
                <a:ext uri="{FF2B5EF4-FFF2-40B4-BE49-F238E27FC236}">
                  <a16:creationId xmlns:a16="http://schemas.microsoft.com/office/drawing/2014/main" id="{E6F2CFED-A452-C961-ECFC-94D345075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2990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585807" name="Rectangle 79">
              <a:extLst>
                <a:ext uri="{FF2B5EF4-FFF2-40B4-BE49-F238E27FC236}">
                  <a16:creationId xmlns:a16="http://schemas.microsoft.com/office/drawing/2014/main" id="{082EAFC8-4E04-3CEA-8B8A-E847A44D6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585808" name="Rectangle 80">
              <a:extLst>
                <a:ext uri="{FF2B5EF4-FFF2-40B4-BE49-F238E27FC236}">
                  <a16:creationId xmlns:a16="http://schemas.microsoft.com/office/drawing/2014/main" id="{0FFE7432-6248-3595-042E-65369C89B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2977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585809" name="Rectangle 81">
              <a:extLst>
                <a:ext uri="{FF2B5EF4-FFF2-40B4-BE49-F238E27FC236}">
                  <a16:creationId xmlns:a16="http://schemas.microsoft.com/office/drawing/2014/main" id="{D48CF458-0A5C-0F64-0361-059BC3B8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2475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585810" name="Rectangle 82">
              <a:extLst>
                <a:ext uri="{FF2B5EF4-FFF2-40B4-BE49-F238E27FC236}">
                  <a16:creationId xmlns:a16="http://schemas.microsoft.com/office/drawing/2014/main" id="{2BBB269E-405D-5F8D-3DA9-B710A7831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475"/>
              <a:ext cx="17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85811" name="Rectangle 83">
              <a:extLst>
                <a:ext uri="{FF2B5EF4-FFF2-40B4-BE49-F238E27FC236}">
                  <a16:creationId xmlns:a16="http://schemas.microsoft.com/office/drawing/2014/main" id="{99674C23-EB91-615D-9BFD-03E7ADEC2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98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85812" name="Rectangle 84">
              <a:extLst>
                <a:ext uri="{FF2B5EF4-FFF2-40B4-BE49-F238E27FC236}">
                  <a16:creationId xmlns:a16="http://schemas.microsoft.com/office/drawing/2014/main" id="{00D7898D-7279-8E74-BBFB-527A2A1A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298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85813" name="Rectangle 85">
              <a:extLst>
                <a:ext uri="{FF2B5EF4-FFF2-40B4-BE49-F238E27FC236}">
                  <a16:creationId xmlns:a16="http://schemas.microsoft.com/office/drawing/2014/main" id="{AAB0D3A4-C2C2-0071-F1C3-E4479CA41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98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585814" name="Rectangle 86">
              <a:extLst>
                <a:ext uri="{FF2B5EF4-FFF2-40B4-BE49-F238E27FC236}">
                  <a16:creationId xmlns:a16="http://schemas.microsoft.com/office/drawing/2014/main" id="{F81379B8-B44D-4680-D438-BCAAB57E1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585815" name="Rectangle 87">
              <a:extLst>
                <a:ext uri="{FF2B5EF4-FFF2-40B4-BE49-F238E27FC236}">
                  <a16:creationId xmlns:a16="http://schemas.microsoft.com/office/drawing/2014/main" id="{205FE559-9CF2-5F2E-6F0C-14A1F8A08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FF3300"/>
                  </a:solidFill>
                  <a:latin typeface="Arial" panose="020B0604020202020204" pitchFamily="34" charset="0"/>
                </a:rPr>
                <a:t>24*</a:t>
              </a:r>
            </a:p>
          </p:txBody>
        </p:sp>
        <p:sp>
          <p:nvSpPr>
            <p:cNvPr id="585816" name="Rectangle 88">
              <a:extLst>
                <a:ext uri="{FF2B5EF4-FFF2-40B4-BE49-F238E27FC236}">
                  <a16:creationId xmlns:a16="http://schemas.microsoft.com/office/drawing/2014/main" id="{E5253352-7864-30CE-3DD8-CE127632D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2468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27</a:t>
              </a:r>
            </a:p>
          </p:txBody>
        </p:sp>
        <p:sp>
          <p:nvSpPr>
            <p:cNvPr id="585817" name="Rectangle 89">
              <a:extLst>
                <a:ext uri="{FF2B5EF4-FFF2-40B4-BE49-F238E27FC236}">
                  <a16:creationId xmlns:a16="http://schemas.microsoft.com/office/drawing/2014/main" id="{D5B00395-B015-0F15-512F-C4F66AE79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</a:p>
          </p:txBody>
        </p:sp>
        <p:sp>
          <p:nvSpPr>
            <p:cNvPr id="585818" name="Rectangle 90">
              <a:extLst>
                <a:ext uri="{FF2B5EF4-FFF2-40B4-BE49-F238E27FC236}">
                  <a16:creationId xmlns:a16="http://schemas.microsoft.com/office/drawing/2014/main" id="{416F5213-0E0B-8A5E-4F0C-91CBB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</a:p>
          </p:txBody>
        </p:sp>
        <p:sp>
          <p:nvSpPr>
            <p:cNvPr id="585819" name="Line 91">
              <a:extLst>
                <a:ext uri="{FF2B5EF4-FFF2-40B4-BE49-F238E27FC236}">
                  <a16:creationId xmlns:a16="http://schemas.microsoft.com/office/drawing/2014/main" id="{B6036BD4-36E5-CF16-52B0-496B6E149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1710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20" name="Arc 92">
              <a:extLst>
                <a:ext uri="{FF2B5EF4-FFF2-40B4-BE49-F238E27FC236}">
                  <a16:creationId xmlns:a16="http://schemas.microsoft.com/office/drawing/2014/main" id="{43CF2A3C-88C7-57AB-4891-D64D236F2D96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893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21" name="Arc 93">
              <a:extLst>
                <a:ext uri="{FF2B5EF4-FFF2-40B4-BE49-F238E27FC236}">
                  <a16:creationId xmlns:a16="http://schemas.microsoft.com/office/drawing/2014/main" id="{7D67D848-81EC-E7E8-37EF-B83179E751AE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1805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22" name="Arc 94">
              <a:extLst>
                <a:ext uri="{FF2B5EF4-FFF2-40B4-BE49-F238E27FC236}">
                  <a16:creationId xmlns:a16="http://schemas.microsoft.com/office/drawing/2014/main" id="{E693AD71-D6FE-2AA8-1DDC-1DF99982D109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2669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23" name="Arc 95">
              <a:extLst>
                <a:ext uri="{FF2B5EF4-FFF2-40B4-BE49-F238E27FC236}">
                  <a16:creationId xmlns:a16="http://schemas.microsoft.com/office/drawing/2014/main" id="{6AEC7C01-DE32-2698-91EB-38F6F5E89189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3581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24" name="Arc 96">
              <a:extLst>
                <a:ext uri="{FF2B5EF4-FFF2-40B4-BE49-F238E27FC236}">
                  <a16:creationId xmlns:a16="http://schemas.microsoft.com/office/drawing/2014/main" id="{AA0C784A-54CA-EB19-93B0-37286822EA97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4493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825" name="Rectangle 97">
            <a:extLst>
              <a:ext uri="{FF2B5EF4-FFF2-40B4-BE49-F238E27FC236}">
                <a16:creationId xmlns:a16="http://schemas.microsoft.com/office/drawing/2014/main" id="{D273BDAB-1889-4A5E-DEE6-E7FCFE96F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8913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Ex3: </a:t>
            </a:r>
            <a:r>
              <a:rPr lang="en-US" altLang="zh-TW" sz="3600"/>
              <a:t>Deleting 24*</a:t>
            </a:r>
          </a:p>
        </p:txBody>
      </p:sp>
      <p:sp>
        <p:nvSpPr>
          <p:cNvPr id="585826" name="Rectangle 98">
            <a:extLst>
              <a:ext uri="{FF2B5EF4-FFF2-40B4-BE49-F238E27FC236}">
                <a16:creationId xmlns:a16="http://schemas.microsoft.com/office/drawing/2014/main" id="{1AE7153D-7AA5-E22A-F768-AFF114335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863850"/>
            <a:ext cx="287338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827" name="AutoShape 99">
            <a:extLst>
              <a:ext uri="{FF2B5EF4-FFF2-40B4-BE49-F238E27FC236}">
                <a16:creationId xmlns:a16="http://schemas.microsoft.com/office/drawing/2014/main" id="{D9AFABD7-E9C6-8339-5DD0-20230BE8A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573463"/>
            <a:ext cx="1800225" cy="1368425"/>
          </a:xfrm>
          <a:prstGeom prst="wedgeRoundRectCallout">
            <a:avLst>
              <a:gd name="adj1" fmla="val -102380"/>
              <a:gd name="adj2" fmla="val -7876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We cannot borrow from the sibling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8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DB6B136-9229-34EF-A93F-9F0369BA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3CCEA0E4-E4AA-AB8A-D157-984D91F7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10C4-00B9-B244-9F60-770B69C947A1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586754" name="Rectangle 2">
            <a:extLst>
              <a:ext uri="{FF2B5EF4-FFF2-40B4-BE49-F238E27FC236}">
                <a16:creationId xmlns:a16="http://schemas.microsoft.com/office/drawing/2014/main" id="{005F3881-C845-9BB0-48DA-87FB18EF2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557463"/>
            <a:ext cx="2895600" cy="990600"/>
          </a:xfrm>
          <a:prstGeom prst="rect">
            <a:avLst/>
          </a:prstGeom>
          <a:solidFill>
            <a:schemeClr val="hlink">
              <a:alpha val="5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CC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86755" name="Group 3">
            <a:extLst>
              <a:ext uri="{FF2B5EF4-FFF2-40B4-BE49-F238E27FC236}">
                <a16:creationId xmlns:a16="http://schemas.microsoft.com/office/drawing/2014/main" id="{94B0E227-3070-FBAA-4349-BA1C41187FF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806450"/>
            <a:ext cx="8382000" cy="2368550"/>
            <a:chOff x="166" y="1710"/>
            <a:chExt cx="5270" cy="1492"/>
          </a:xfrm>
        </p:grpSpPr>
        <p:sp>
          <p:nvSpPr>
            <p:cNvPr id="586756" name="Freeform 4">
              <a:extLst>
                <a:ext uri="{FF2B5EF4-FFF2-40B4-BE49-F238E27FC236}">
                  <a16:creationId xmlns:a16="http://schemas.microsoft.com/office/drawing/2014/main" id="{CC925810-1C67-0F00-7D2D-B7798970D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" y="2992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57" name="Freeform 5">
              <a:extLst>
                <a:ext uri="{FF2B5EF4-FFF2-40B4-BE49-F238E27FC236}">
                  <a16:creationId xmlns:a16="http://schemas.microsoft.com/office/drawing/2014/main" id="{3A848DEE-9146-EF8B-02DC-8EB9E6D0E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" y="2992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58" name="Freeform 6">
              <a:extLst>
                <a:ext uri="{FF2B5EF4-FFF2-40B4-BE49-F238E27FC236}">
                  <a16:creationId xmlns:a16="http://schemas.microsoft.com/office/drawing/2014/main" id="{DE0E90A7-FD8E-5901-ABDA-5D353C55F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2992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59" name="Freeform 7">
              <a:extLst>
                <a:ext uri="{FF2B5EF4-FFF2-40B4-BE49-F238E27FC236}">
                  <a16:creationId xmlns:a16="http://schemas.microsoft.com/office/drawing/2014/main" id="{A671CA5E-4485-D482-A2F1-A35E2F78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" y="2992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0" name="Rectangle 8">
              <a:extLst>
                <a:ext uri="{FF2B5EF4-FFF2-40B4-BE49-F238E27FC236}">
                  <a16:creationId xmlns:a16="http://schemas.microsoft.com/office/drawing/2014/main" id="{CB7D49DA-5BF6-A997-70C6-39DED8158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979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86761" name="Rectangle 9">
              <a:extLst>
                <a:ext uri="{FF2B5EF4-FFF2-40B4-BE49-F238E27FC236}">
                  <a16:creationId xmlns:a16="http://schemas.microsoft.com/office/drawing/2014/main" id="{34F7CCAD-8C46-5E46-A76D-977816D98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" y="2979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86762" name="Freeform 10">
              <a:extLst>
                <a:ext uri="{FF2B5EF4-FFF2-40B4-BE49-F238E27FC236}">
                  <a16:creationId xmlns:a16="http://schemas.microsoft.com/office/drawing/2014/main" id="{76EA08D2-9B9C-345E-D7EC-79A42D55F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1973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3" name="Freeform 11">
              <a:extLst>
                <a:ext uri="{FF2B5EF4-FFF2-40B4-BE49-F238E27FC236}">
                  <a16:creationId xmlns:a16="http://schemas.microsoft.com/office/drawing/2014/main" id="{C2928619-4335-FE4F-5B78-6F5D7F55E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4" name="Freeform 12">
              <a:extLst>
                <a:ext uri="{FF2B5EF4-FFF2-40B4-BE49-F238E27FC236}">
                  <a16:creationId xmlns:a16="http://schemas.microsoft.com/office/drawing/2014/main" id="{2D0A640C-A330-468C-2722-603F5FADE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5" name="Freeform 13">
              <a:extLst>
                <a:ext uri="{FF2B5EF4-FFF2-40B4-BE49-F238E27FC236}">
                  <a16:creationId xmlns:a16="http://schemas.microsoft.com/office/drawing/2014/main" id="{00E7C5AA-ABC7-361F-C7A7-4B741B165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6" name="Freeform 14">
              <a:extLst>
                <a:ext uri="{FF2B5EF4-FFF2-40B4-BE49-F238E27FC236}">
                  <a16:creationId xmlns:a16="http://schemas.microsoft.com/office/drawing/2014/main" id="{30674795-F894-C79F-FCE0-A70E89F2C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7" name="Freeform 15">
              <a:extLst>
                <a:ext uri="{FF2B5EF4-FFF2-40B4-BE49-F238E27FC236}">
                  <a16:creationId xmlns:a16="http://schemas.microsoft.com/office/drawing/2014/main" id="{4FA3789C-A768-8E55-7AD2-BA90107E3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8" name="Freeform 16">
              <a:extLst>
                <a:ext uri="{FF2B5EF4-FFF2-40B4-BE49-F238E27FC236}">
                  <a16:creationId xmlns:a16="http://schemas.microsoft.com/office/drawing/2014/main" id="{1ACC3E70-2959-249D-AD56-B5C7671E7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1973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9" name="Freeform 17">
              <a:extLst>
                <a:ext uri="{FF2B5EF4-FFF2-40B4-BE49-F238E27FC236}">
                  <a16:creationId xmlns:a16="http://schemas.microsoft.com/office/drawing/2014/main" id="{C1D75874-2F7B-5553-692A-B672E22EF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" y="1973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70" name="Freeform 18">
              <a:extLst>
                <a:ext uri="{FF2B5EF4-FFF2-40B4-BE49-F238E27FC236}">
                  <a16:creationId xmlns:a16="http://schemas.microsoft.com/office/drawing/2014/main" id="{F6FFB068-C130-A831-C240-B25A3694E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" y="1973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71" name="Freeform 19">
              <a:extLst>
                <a:ext uri="{FF2B5EF4-FFF2-40B4-BE49-F238E27FC236}">
                  <a16:creationId xmlns:a16="http://schemas.microsoft.com/office/drawing/2014/main" id="{450DC676-9A86-2595-4DA4-BDDF7598F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72" name="Freeform 20">
              <a:extLst>
                <a:ext uri="{FF2B5EF4-FFF2-40B4-BE49-F238E27FC236}">
                  <a16:creationId xmlns:a16="http://schemas.microsoft.com/office/drawing/2014/main" id="{F32FC82E-F1AA-C2FA-D4A1-1F300A792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3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73" name="Freeform 21">
              <a:extLst>
                <a:ext uri="{FF2B5EF4-FFF2-40B4-BE49-F238E27FC236}">
                  <a16:creationId xmlns:a16="http://schemas.microsoft.com/office/drawing/2014/main" id="{302176D0-9E0A-C5C5-7BD4-E134BD5AE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74" name="Freeform 22">
              <a:extLst>
                <a:ext uri="{FF2B5EF4-FFF2-40B4-BE49-F238E27FC236}">
                  <a16:creationId xmlns:a16="http://schemas.microsoft.com/office/drawing/2014/main" id="{9A7287C6-8212-E5AD-9B89-9E0B726A4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75" name="Freeform 23">
              <a:extLst>
                <a:ext uri="{FF2B5EF4-FFF2-40B4-BE49-F238E27FC236}">
                  <a16:creationId xmlns:a16="http://schemas.microsoft.com/office/drawing/2014/main" id="{6BB10AF8-1599-AB6C-E314-03646DDFA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76" name="Freeform 24">
              <a:extLst>
                <a:ext uri="{FF2B5EF4-FFF2-40B4-BE49-F238E27FC236}">
                  <a16:creationId xmlns:a16="http://schemas.microsoft.com/office/drawing/2014/main" id="{B34022B7-B036-C7FE-74D5-E39A46F18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77" name="Freeform 25">
              <a:extLst>
                <a:ext uri="{FF2B5EF4-FFF2-40B4-BE49-F238E27FC236}">
                  <a16:creationId xmlns:a16="http://schemas.microsoft.com/office/drawing/2014/main" id="{142E6ABE-080E-7647-3A64-3841D195C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997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78" name="Freeform 26">
              <a:extLst>
                <a:ext uri="{FF2B5EF4-FFF2-40B4-BE49-F238E27FC236}">
                  <a16:creationId xmlns:a16="http://schemas.microsoft.com/office/drawing/2014/main" id="{80F6E716-4E0E-E378-309F-451E39CD5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79" name="Freeform 27">
              <a:extLst>
                <a:ext uri="{FF2B5EF4-FFF2-40B4-BE49-F238E27FC236}">
                  <a16:creationId xmlns:a16="http://schemas.microsoft.com/office/drawing/2014/main" id="{681E4FAD-4C29-BCBE-3D6F-4E1624925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80" name="Freeform 28">
              <a:extLst>
                <a:ext uri="{FF2B5EF4-FFF2-40B4-BE49-F238E27FC236}">
                  <a16:creationId xmlns:a16="http://schemas.microsoft.com/office/drawing/2014/main" id="{3A9DA091-CD56-89BC-FC89-B4D1873DE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81" name="Freeform 29">
              <a:extLst>
                <a:ext uri="{FF2B5EF4-FFF2-40B4-BE49-F238E27FC236}">
                  <a16:creationId xmlns:a16="http://schemas.microsoft.com/office/drawing/2014/main" id="{A704C227-721F-1C6A-E535-D270A80A4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82" name="Freeform 30">
              <a:extLst>
                <a:ext uri="{FF2B5EF4-FFF2-40B4-BE49-F238E27FC236}">
                  <a16:creationId xmlns:a16="http://schemas.microsoft.com/office/drawing/2014/main" id="{3CEA04EA-0469-FCF9-827A-9C6F5322D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83" name="Freeform 31">
              <a:extLst>
                <a:ext uri="{FF2B5EF4-FFF2-40B4-BE49-F238E27FC236}">
                  <a16:creationId xmlns:a16="http://schemas.microsoft.com/office/drawing/2014/main" id="{36E901F3-D00F-185A-4D15-039CEC1FD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84" name="Freeform 32">
              <a:extLst>
                <a:ext uri="{FF2B5EF4-FFF2-40B4-BE49-F238E27FC236}">
                  <a16:creationId xmlns:a16="http://schemas.microsoft.com/office/drawing/2014/main" id="{65852998-6FDF-D2B9-7073-35563850E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85" name="Freeform 33">
              <a:extLst>
                <a:ext uri="{FF2B5EF4-FFF2-40B4-BE49-F238E27FC236}">
                  <a16:creationId xmlns:a16="http://schemas.microsoft.com/office/drawing/2014/main" id="{5E0129FD-4055-4DF4-4118-48FEB3F3B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86" name="Freeform 34">
              <a:extLst>
                <a:ext uri="{FF2B5EF4-FFF2-40B4-BE49-F238E27FC236}">
                  <a16:creationId xmlns:a16="http://schemas.microsoft.com/office/drawing/2014/main" id="{C38AF2F4-585C-129B-7810-F8D27E443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87" name="Freeform 35">
              <a:extLst>
                <a:ext uri="{FF2B5EF4-FFF2-40B4-BE49-F238E27FC236}">
                  <a16:creationId xmlns:a16="http://schemas.microsoft.com/office/drawing/2014/main" id="{190A32FF-6E67-2C16-8CF8-976FE238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" y="2457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88" name="Freeform 36">
              <a:extLst>
                <a:ext uri="{FF2B5EF4-FFF2-40B4-BE49-F238E27FC236}">
                  <a16:creationId xmlns:a16="http://schemas.microsoft.com/office/drawing/2014/main" id="{243A0DBC-48BF-9D71-93BF-7F5E44B8C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89" name="Freeform 37">
              <a:extLst>
                <a:ext uri="{FF2B5EF4-FFF2-40B4-BE49-F238E27FC236}">
                  <a16:creationId xmlns:a16="http://schemas.microsoft.com/office/drawing/2014/main" id="{15033E36-BFE2-9DB2-29BE-463FACCC0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90" name="Freeform 38">
              <a:extLst>
                <a:ext uri="{FF2B5EF4-FFF2-40B4-BE49-F238E27FC236}">
                  <a16:creationId xmlns:a16="http://schemas.microsoft.com/office/drawing/2014/main" id="{A2392981-90CD-F9ED-2E62-DB94BFDCF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91" name="Freeform 39">
              <a:extLst>
                <a:ext uri="{FF2B5EF4-FFF2-40B4-BE49-F238E27FC236}">
                  <a16:creationId xmlns:a16="http://schemas.microsoft.com/office/drawing/2014/main" id="{6EF5911A-134B-04CB-D7FE-86C930845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92" name="Freeform 40">
              <a:extLst>
                <a:ext uri="{FF2B5EF4-FFF2-40B4-BE49-F238E27FC236}">
                  <a16:creationId xmlns:a16="http://schemas.microsoft.com/office/drawing/2014/main" id="{045955DB-6D70-7F23-A115-FAC0B3294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93" name="Freeform 41">
              <a:extLst>
                <a:ext uri="{FF2B5EF4-FFF2-40B4-BE49-F238E27FC236}">
                  <a16:creationId xmlns:a16="http://schemas.microsoft.com/office/drawing/2014/main" id="{5A601D7D-A73E-F846-D384-1D19E7297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94" name="Freeform 42">
              <a:extLst>
                <a:ext uri="{FF2B5EF4-FFF2-40B4-BE49-F238E27FC236}">
                  <a16:creationId xmlns:a16="http://schemas.microsoft.com/office/drawing/2014/main" id="{E7585154-9FBA-B44F-6295-E17B3EF86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95" name="Freeform 43">
              <a:extLst>
                <a:ext uri="{FF2B5EF4-FFF2-40B4-BE49-F238E27FC236}">
                  <a16:creationId xmlns:a16="http://schemas.microsoft.com/office/drawing/2014/main" id="{03ABCB22-8CC9-6648-832A-53C7F8168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2457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96" name="Freeform 44">
              <a:extLst>
                <a:ext uri="{FF2B5EF4-FFF2-40B4-BE49-F238E27FC236}">
                  <a16:creationId xmlns:a16="http://schemas.microsoft.com/office/drawing/2014/main" id="{0AA85484-C793-5311-8133-AF99415AE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97" name="Freeform 45">
              <a:extLst>
                <a:ext uri="{FF2B5EF4-FFF2-40B4-BE49-F238E27FC236}">
                  <a16:creationId xmlns:a16="http://schemas.microsoft.com/office/drawing/2014/main" id="{1F309E84-1443-0B5D-2BC1-CB5BCEFB3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98" name="Freeform 46">
              <a:extLst>
                <a:ext uri="{FF2B5EF4-FFF2-40B4-BE49-F238E27FC236}">
                  <a16:creationId xmlns:a16="http://schemas.microsoft.com/office/drawing/2014/main" id="{98FD12B2-5B8B-514C-1AE7-5084D112D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5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99" name="Freeform 47">
              <a:extLst>
                <a:ext uri="{FF2B5EF4-FFF2-40B4-BE49-F238E27FC236}">
                  <a16:creationId xmlns:a16="http://schemas.microsoft.com/office/drawing/2014/main" id="{3688053E-7E5D-EC13-74FE-7D7D45E56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00" name="Freeform 48">
              <a:extLst>
                <a:ext uri="{FF2B5EF4-FFF2-40B4-BE49-F238E27FC236}">
                  <a16:creationId xmlns:a16="http://schemas.microsoft.com/office/drawing/2014/main" id="{2A9D85FE-4321-D0B9-FE27-3E7F9D8F3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" y="2457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01" name="Freeform 49">
              <a:extLst>
                <a:ext uri="{FF2B5EF4-FFF2-40B4-BE49-F238E27FC236}">
                  <a16:creationId xmlns:a16="http://schemas.microsoft.com/office/drawing/2014/main" id="{6DF3493D-F4D7-6C71-F48E-E40E67A63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02" name="Freeform 50">
              <a:extLst>
                <a:ext uri="{FF2B5EF4-FFF2-40B4-BE49-F238E27FC236}">
                  <a16:creationId xmlns:a16="http://schemas.microsoft.com/office/drawing/2014/main" id="{B1F4E621-00FC-11AE-A5BF-09E68CFDF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2457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03" name="Freeform 51">
              <a:extLst>
                <a:ext uri="{FF2B5EF4-FFF2-40B4-BE49-F238E27FC236}">
                  <a16:creationId xmlns:a16="http://schemas.microsoft.com/office/drawing/2014/main" id="{2791767A-5503-7B03-14B0-F48A7A38D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2457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04" name="Freeform 52">
              <a:extLst>
                <a:ext uri="{FF2B5EF4-FFF2-40B4-BE49-F238E27FC236}">
                  <a16:creationId xmlns:a16="http://schemas.microsoft.com/office/drawing/2014/main" id="{8E89EE8D-CB7E-61D2-6FF9-8E96FC12C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2457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05" name="Freeform 53">
              <a:extLst>
                <a:ext uri="{FF2B5EF4-FFF2-40B4-BE49-F238E27FC236}">
                  <a16:creationId xmlns:a16="http://schemas.microsoft.com/office/drawing/2014/main" id="{7B3189E0-E8CB-7D25-05AC-80958946C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660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06" name="Freeform 54">
              <a:extLst>
                <a:ext uri="{FF2B5EF4-FFF2-40B4-BE49-F238E27FC236}">
                  <a16:creationId xmlns:a16="http://schemas.microsoft.com/office/drawing/2014/main" id="{127CE2A3-C0F0-32A4-9E6F-4A85625EC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914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07" name="Freeform 55">
              <a:extLst>
                <a:ext uri="{FF2B5EF4-FFF2-40B4-BE49-F238E27FC236}">
                  <a16:creationId xmlns:a16="http://schemas.microsoft.com/office/drawing/2014/main" id="{0BD50BF7-BB6A-0151-13F4-B0B0EA067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660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08" name="Freeform 56">
              <a:extLst>
                <a:ext uri="{FF2B5EF4-FFF2-40B4-BE49-F238E27FC236}">
                  <a16:creationId xmlns:a16="http://schemas.microsoft.com/office/drawing/2014/main" id="{774EDA78-C1CD-58EF-1304-F3E9A0A17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2921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09" name="Freeform 57">
              <a:extLst>
                <a:ext uri="{FF2B5EF4-FFF2-40B4-BE49-F238E27FC236}">
                  <a16:creationId xmlns:a16="http://schemas.microsoft.com/office/drawing/2014/main" id="{3E15D10C-4E84-39F7-4DCF-466CF5F80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660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10" name="Freeform 58">
              <a:extLst>
                <a:ext uri="{FF2B5EF4-FFF2-40B4-BE49-F238E27FC236}">
                  <a16:creationId xmlns:a16="http://schemas.microsoft.com/office/drawing/2014/main" id="{776F1445-6AEC-60D1-5097-2E38C0F99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947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11" name="Freeform 59">
              <a:extLst>
                <a:ext uri="{FF2B5EF4-FFF2-40B4-BE49-F238E27FC236}">
                  <a16:creationId xmlns:a16="http://schemas.microsoft.com/office/drawing/2014/main" id="{D499E490-75F6-4E0E-7060-C65245F78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673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12" name="Freeform 60">
              <a:extLst>
                <a:ext uri="{FF2B5EF4-FFF2-40B4-BE49-F238E27FC236}">
                  <a16:creationId xmlns:a16="http://schemas.microsoft.com/office/drawing/2014/main" id="{DFB21CB4-2A12-5CF7-C8C1-B8F4824B5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2927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13" name="Freeform 61">
              <a:extLst>
                <a:ext uri="{FF2B5EF4-FFF2-40B4-BE49-F238E27FC236}">
                  <a16:creationId xmlns:a16="http://schemas.microsoft.com/office/drawing/2014/main" id="{AA648309-249A-827A-81DD-0779736E4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673"/>
              <a:ext cx="289" cy="300"/>
            </a:xfrm>
            <a:custGeom>
              <a:avLst/>
              <a:gdLst>
                <a:gd name="T0" fmla="*/ 0 w 289"/>
                <a:gd name="T1" fmla="*/ 0 h 300"/>
                <a:gd name="T2" fmla="*/ 288 w 289"/>
                <a:gd name="T3" fmla="*/ 299 h 300"/>
                <a:gd name="T4" fmla="*/ 0 w 289"/>
                <a:gd name="T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14" name="Freeform 62">
              <a:extLst>
                <a:ext uri="{FF2B5EF4-FFF2-40B4-BE49-F238E27FC236}">
                  <a16:creationId xmlns:a16="http://schemas.microsoft.com/office/drawing/2014/main" id="{E164A5AB-62A5-8EEB-FBB4-DED3A5E84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2915"/>
              <a:ext cx="57" cy="58"/>
            </a:xfrm>
            <a:custGeom>
              <a:avLst/>
              <a:gdLst>
                <a:gd name="T0" fmla="*/ 23 w 57"/>
                <a:gd name="T1" fmla="*/ 0 h 58"/>
                <a:gd name="T2" fmla="*/ 56 w 57"/>
                <a:gd name="T3" fmla="*/ 57 h 58"/>
                <a:gd name="T4" fmla="*/ 0 w 57"/>
                <a:gd name="T5" fmla="*/ 22 h 58"/>
                <a:gd name="T6" fmla="*/ 23 w 57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15" name="Freeform 63">
              <a:extLst>
                <a:ext uri="{FF2B5EF4-FFF2-40B4-BE49-F238E27FC236}">
                  <a16:creationId xmlns:a16="http://schemas.microsoft.com/office/drawing/2014/main" id="{0C022E9B-2F29-45B8-504C-E1327C67E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2679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16" name="Freeform 64">
              <a:extLst>
                <a:ext uri="{FF2B5EF4-FFF2-40B4-BE49-F238E27FC236}">
                  <a16:creationId xmlns:a16="http://schemas.microsoft.com/office/drawing/2014/main" id="{F754CD5E-833F-D3F0-6CF5-3C81D9F25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2942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17" name="Freeform 65">
              <a:extLst>
                <a:ext uri="{FF2B5EF4-FFF2-40B4-BE49-F238E27FC236}">
                  <a16:creationId xmlns:a16="http://schemas.microsoft.com/office/drawing/2014/main" id="{5AB572ED-A562-8F03-D386-41E89C7BA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195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18" name="Freeform 66">
              <a:extLst>
                <a:ext uri="{FF2B5EF4-FFF2-40B4-BE49-F238E27FC236}">
                  <a16:creationId xmlns:a16="http://schemas.microsoft.com/office/drawing/2014/main" id="{A798711A-B503-FA80-167E-3BE7EA00D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08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19" name="Freeform 67">
              <a:extLst>
                <a:ext uri="{FF2B5EF4-FFF2-40B4-BE49-F238E27FC236}">
                  <a16:creationId xmlns:a16="http://schemas.microsoft.com/office/drawing/2014/main" id="{CAE9F76B-8C9F-5489-77D1-A1E1AE0A0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2201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20" name="Freeform 68">
              <a:extLst>
                <a:ext uri="{FF2B5EF4-FFF2-40B4-BE49-F238E27FC236}">
                  <a16:creationId xmlns:a16="http://schemas.microsoft.com/office/drawing/2014/main" id="{46FA91E6-958C-CB29-586E-57764EC3A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2416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21" name="Freeform 69">
              <a:extLst>
                <a:ext uri="{FF2B5EF4-FFF2-40B4-BE49-F238E27FC236}">
                  <a16:creationId xmlns:a16="http://schemas.microsoft.com/office/drawing/2014/main" id="{0DA8FF90-39FB-AC1B-489E-9B4FCB94F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22" name="Freeform 70">
              <a:extLst>
                <a:ext uri="{FF2B5EF4-FFF2-40B4-BE49-F238E27FC236}">
                  <a16:creationId xmlns:a16="http://schemas.microsoft.com/office/drawing/2014/main" id="{4075EF76-5576-5204-06AD-AD28EC1D7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2997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23" name="Freeform 71">
              <a:extLst>
                <a:ext uri="{FF2B5EF4-FFF2-40B4-BE49-F238E27FC236}">
                  <a16:creationId xmlns:a16="http://schemas.microsoft.com/office/drawing/2014/main" id="{E7379076-39DF-DA5B-913C-C13D7E60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24" name="Freeform 72">
              <a:extLst>
                <a:ext uri="{FF2B5EF4-FFF2-40B4-BE49-F238E27FC236}">
                  <a16:creationId xmlns:a16="http://schemas.microsoft.com/office/drawing/2014/main" id="{D75D65C8-19B4-0923-BA73-FD1B1B76B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2997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25" name="Rectangle 73">
              <a:extLst>
                <a:ext uri="{FF2B5EF4-FFF2-40B4-BE49-F238E27FC236}">
                  <a16:creationId xmlns:a16="http://schemas.microsoft.com/office/drawing/2014/main" id="{15054E4F-5719-B465-E03A-5B7565E14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1740"/>
              <a:ext cx="36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586826" name="Rectangle 74">
              <a:extLst>
                <a:ext uri="{FF2B5EF4-FFF2-40B4-BE49-F238E27FC236}">
                  <a16:creationId xmlns:a16="http://schemas.microsoft.com/office/drawing/2014/main" id="{F0C6F8CD-E842-3C5A-6EC4-DDA76BDAE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991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586827" name="Rectangle 75">
              <a:extLst>
                <a:ext uri="{FF2B5EF4-FFF2-40B4-BE49-F238E27FC236}">
                  <a16:creationId xmlns:a16="http://schemas.microsoft.com/office/drawing/2014/main" id="{7CBD29FC-A9A0-F6F6-3A3F-4AF12988C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2475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586828" name="Rectangle 76">
              <a:extLst>
                <a:ext uri="{FF2B5EF4-FFF2-40B4-BE49-F238E27FC236}">
                  <a16:creationId xmlns:a16="http://schemas.microsoft.com/office/drawing/2014/main" id="{51DE0C62-5463-4AB3-49B0-BC175588D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996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586829" name="Rectangle 77">
              <a:extLst>
                <a:ext uri="{FF2B5EF4-FFF2-40B4-BE49-F238E27FC236}">
                  <a16:creationId xmlns:a16="http://schemas.microsoft.com/office/drawing/2014/main" id="{6AB3B6DA-8BF5-DA32-5B14-9C5209CC2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2996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586830" name="Rectangle 78">
              <a:extLst>
                <a:ext uri="{FF2B5EF4-FFF2-40B4-BE49-F238E27FC236}">
                  <a16:creationId xmlns:a16="http://schemas.microsoft.com/office/drawing/2014/main" id="{AA6C278D-6236-34DC-B06D-E5380BC83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990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586831" name="Rectangle 79">
              <a:extLst>
                <a:ext uri="{FF2B5EF4-FFF2-40B4-BE49-F238E27FC236}">
                  <a16:creationId xmlns:a16="http://schemas.microsoft.com/office/drawing/2014/main" id="{285FDFD7-8942-30F4-3E94-B6BC8DCD4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2990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586832" name="Rectangle 80">
              <a:extLst>
                <a:ext uri="{FF2B5EF4-FFF2-40B4-BE49-F238E27FC236}">
                  <a16:creationId xmlns:a16="http://schemas.microsoft.com/office/drawing/2014/main" id="{FD8CEBBD-8586-8EAC-266B-0F281F4E9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586833" name="Rectangle 81">
              <a:extLst>
                <a:ext uri="{FF2B5EF4-FFF2-40B4-BE49-F238E27FC236}">
                  <a16:creationId xmlns:a16="http://schemas.microsoft.com/office/drawing/2014/main" id="{51778AED-A12E-EE1C-85B8-A6F95CC2A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2977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586834" name="Rectangle 82">
              <a:extLst>
                <a:ext uri="{FF2B5EF4-FFF2-40B4-BE49-F238E27FC236}">
                  <a16:creationId xmlns:a16="http://schemas.microsoft.com/office/drawing/2014/main" id="{5CB2BA7F-E65E-3CD4-BDBF-17A842DD0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2475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586835" name="Rectangle 83">
              <a:extLst>
                <a:ext uri="{FF2B5EF4-FFF2-40B4-BE49-F238E27FC236}">
                  <a16:creationId xmlns:a16="http://schemas.microsoft.com/office/drawing/2014/main" id="{4F62D3D9-D8D9-E742-89CA-3070AAD49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475"/>
              <a:ext cx="17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86836" name="Rectangle 84">
              <a:extLst>
                <a:ext uri="{FF2B5EF4-FFF2-40B4-BE49-F238E27FC236}">
                  <a16:creationId xmlns:a16="http://schemas.microsoft.com/office/drawing/2014/main" id="{38CE6E61-23DA-3475-5832-73105A3DD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98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86837" name="Rectangle 85">
              <a:extLst>
                <a:ext uri="{FF2B5EF4-FFF2-40B4-BE49-F238E27FC236}">
                  <a16:creationId xmlns:a16="http://schemas.microsoft.com/office/drawing/2014/main" id="{04B1B713-7F30-AC0C-9274-147AED9AF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298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86838" name="Rectangle 86">
              <a:extLst>
                <a:ext uri="{FF2B5EF4-FFF2-40B4-BE49-F238E27FC236}">
                  <a16:creationId xmlns:a16="http://schemas.microsoft.com/office/drawing/2014/main" id="{ACC1DECF-8587-1061-D727-EDAFD190F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983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586839" name="Rectangle 87">
              <a:extLst>
                <a:ext uri="{FF2B5EF4-FFF2-40B4-BE49-F238E27FC236}">
                  <a16:creationId xmlns:a16="http://schemas.microsoft.com/office/drawing/2014/main" id="{26E0BB78-AB2E-4EFE-CFC8-8F22E02C9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586840" name="Rectangle 88">
              <a:extLst>
                <a:ext uri="{FF2B5EF4-FFF2-40B4-BE49-F238E27FC236}">
                  <a16:creationId xmlns:a16="http://schemas.microsoft.com/office/drawing/2014/main" id="{4FDBFDBE-8F5E-F668-DA5A-8BD4812CB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2983"/>
              <a:ext cx="113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endParaRPr kumimoji="0" lang="en-US" altLang="zh-TW" sz="1300" b="1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6841" name="Rectangle 89">
              <a:extLst>
                <a:ext uri="{FF2B5EF4-FFF2-40B4-BE49-F238E27FC236}">
                  <a16:creationId xmlns:a16="http://schemas.microsoft.com/office/drawing/2014/main" id="{0038236F-C666-A7FA-0B18-D21C44138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2468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27</a:t>
              </a:r>
            </a:p>
          </p:txBody>
        </p:sp>
        <p:sp>
          <p:nvSpPr>
            <p:cNvPr id="586842" name="Rectangle 90">
              <a:extLst>
                <a:ext uri="{FF2B5EF4-FFF2-40B4-BE49-F238E27FC236}">
                  <a16:creationId xmlns:a16="http://schemas.microsoft.com/office/drawing/2014/main" id="{8A5E3037-5C18-FB56-DF2F-C7297B149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</a:p>
          </p:txBody>
        </p:sp>
        <p:sp>
          <p:nvSpPr>
            <p:cNvPr id="586843" name="Rectangle 91">
              <a:extLst>
                <a:ext uri="{FF2B5EF4-FFF2-40B4-BE49-F238E27FC236}">
                  <a16:creationId xmlns:a16="http://schemas.microsoft.com/office/drawing/2014/main" id="{020EEA3F-D2DA-67B0-AEE0-D9A55E33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983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</a:p>
          </p:txBody>
        </p:sp>
        <p:sp>
          <p:nvSpPr>
            <p:cNvPr id="586844" name="Line 92">
              <a:extLst>
                <a:ext uri="{FF2B5EF4-FFF2-40B4-BE49-F238E27FC236}">
                  <a16:creationId xmlns:a16="http://schemas.microsoft.com/office/drawing/2014/main" id="{D9E230F8-EF81-6704-97D3-A4281C7DD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1710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45" name="Arc 93">
              <a:extLst>
                <a:ext uri="{FF2B5EF4-FFF2-40B4-BE49-F238E27FC236}">
                  <a16:creationId xmlns:a16="http://schemas.microsoft.com/office/drawing/2014/main" id="{CF4CC23A-52D3-64E8-FF82-0211C15E3383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893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46" name="Arc 94">
              <a:extLst>
                <a:ext uri="{FF2B5EF4-FFF2-40B4-BE49-F238E27FC236}">
                  <a16:creationId xmlns:a16="http://schemas.microsoft.com/office/drawing/2014/main" id="{07D9A4CD-6665-C530-0A5D-196EAD11503B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1805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47" name="Arc 95">
              <a:extLst>
                <a:ext uri="{FF2B5EF4-FFF2-40B4-BE49-F238E27FC236}">
                  <a16:creationId xmlns:a16="http://schemas.microsoft.com/office/drawing/2014/main" id="{58AAADB4-8F44-CC31-A6E6-D01813B3D7D8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2669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48" name="Arc 96">
              <a:extLst>
                <a:ext uri="{FF2B5EF4-FFF2-40B4-BE49-F238E27FC236}">
                  <a16:creationId xmlns:a16="http://schemas.microsoft.com/office/drawing/2014/main" id="{6366DBDD-8606-CA75-F6AB-AC7C385D5451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3581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849" name="Arc 97">
              <a:extLst>
                <a:ext uri="{FF2B5EF4-FFF2-40B4-BE49-F238E27FC236}">
                  <a16:creationId xmlns:a16="http://schemas.microsoft.com/office/drawing/2014/main" id="{9A5B2333-B26B-6369-0399-1E0EC4145487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4493" y="2866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6850" name="AutoShape 98">
            <a:extLst>
              <a:ext uri="{FF2B5EF4-FFF2-40B4-BE49-F238E27FC236}">
                <a16:creationId xmlns:a16="http://schemas.microsoft.com/office/drawing/2014/main" id="{0A3B89D2-8B23-A3DC-EFF7-D43F5B7B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97250"/>
            <a:ext cx="330200" cy="388938"/>
          </a:xfrm>
          <a:prstGeom prst="downArrow">
            <a:avLst>
              <a:gd name="adj1" fmla="val 50000"/>
              <a:gd name="adj2" fmla="val 2944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6949" name="Group 197">
            <a:extLst>
              <a:ext uri="{FF2B5EF4-FFF2-40B4-BE49-F238E27FC236}">
                <a16:creationId xmlns:a16="http://schemas.microsoft.com/office/drawing/2014/main" id="{67828924-7009-FDB5-70F4-15120FECEC4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083050"/>
            <a:ext cx="8366125" cy="2514600"/>
            <a:chOff x="336" y="2572"/>
            <a:chExt cx="5270" cy="1584"/>
          </a:xfrm>
        </p:grpSpPr>
        <p:sp>
          <p:nvSpPr>
            <p:cNvPr id="586858" name="Rectangle 106">
              <a:extLst>
                <a:ext uri="{FF2B5EF4-FFF2-40B4-BE49-F238E27FC236}">
                  <a16:creationId xmlns:a16="http://schemas.microsoft.com/office/drawing/2014/main" id="{A1774165-2CC6-EF7D-C10C-3B5A25173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820"/>
              <a:ext cx="1104" cy="336"/>
            </a:xfrm>
            <a:prstGeom prst="rect">
              <a:avLst/>
            </a:prstGeom>
            <a:solidFill>
              <a:schemeClr val="hlink">
                <a:alpha val="52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86859" name="Group 107">
              <a:extLst>
                <a:ext uri="{FF2B5EF4-FFF2-40B4-BE49-F238E27FC236}">
                  <a16:creationId xmlns:a16="http://schemas.microsoft.com/office/drawing/2014/main" id="{B4685691-87EF-2D2D-AF60-9BCBAAE2AC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572"/>
              <a:ext cx="5270" cy="1492"/>
              <a:chOff x="185" y="729"/>
              <a:chExt cx="5270" cy="1492"/>
            </a:xfrm>
          </p:grpSpPr>
          <p:sp>
            <p:nvSpPr>
              <p:cNvPr id="586860" name="Freeform 108">
                <a:extLst>
                  <a:ext uri="{FF2B5EF4-FFF2-40B4-BE49-F238E27FC236}">
                    <a16:creationId xmlns:a16="http://schemas.microsoft.com/office/drawing/2014/main" id="{D9EAA6A7-1DFF-2769-379D-5F6293D60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" y="2011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61" name="Freeform 109">
                <a:extLst>
                  <a:ext uri="{FF2B5EF4-FFF2-40B4-BE49-F238E27FC236}">
                    <a16:creationId xmlns:a16="http://schemas.microsoft.com/office/drawing/2014/main" id="{9BD2A2CE-8121-BF53-873C-42ADB758B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2011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62" name="Freeform 110">
                <a:extLst>
                  <a:ext uri="{FF2B5EF4-FFF2-40B4-BE49-F238E27FC236}">
                    <a16:creationId xmlns:a16="http://schemas.microsoft.com/office/drawing/2014/main" id="{72C538AB-42A7-CCB0-587C-15FEF5DD9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2011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63" name="Freeform 111">
                <a:extLst>
                  <a:ext uri="{FF2B5EF4-FFF2-40B4-BE49-F238E27FC236}">
                    <a16:creationId xmlns:a16="http://schemas.microsoft.com/office/drawing/2014/main" id="{FE3FB483-8CE5-A27F-3076-22C8EEFC6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" y="2011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64" name="Rectangle 112">
                <a:extLst>
                  <a:ext uri="{FF2B5EF4-FFF2-40B4-BE49-F238E27FC236}">
                    <a16:creationId xmlns:a16="http://schemas.microsoft.com/office/drawing/2014/main" id="{CCE22F23-518A-A590-E18F-F657694F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998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2*</a:t>
                </a:r>
              </a:p>
            </p:txBody>
          </p:sp>
          <p:sp>
            <p:nvSpPr>
              <p:cNvPr id="586865" name="Rectangle 113">
                <a:extLst>
                  <a:ext uri="{FF2B5EF4-FFF2-40B4-BE49-F238E27FC236}">
                    <a16:creationId xmlns:a16="http://schemas.microsoft.com/office/drawing/2014/main" id="{4B8091C3-FDA8-E340-7529-C2BC7E3D5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" y="1998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3*</a:t>
                </a:r>
              </a:p>
            </p:txBody>
          </p:sp>
          <p:sp>
            <p:nvSpPr>
              <p:cNvPr id="586866" name="Freeform 114">
                <a:extLst>
                  <a:ext uri="{FF2B5EF4-FFF2-40B4-BE49-F238E27FC236}">
                    <a16:creationId xmlns:a16="http://schemas.microsoft.com/office/drawing/2014/main" id="{B350588E-9EE7-B5A9-AB0D-F333CC24F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" y="992"/>
                <a:ext cx="307" cy="255"/>
              </a:xfrm>
              <a:custGeom>
                <a:avLst/>
                <a:gdLst>
                  <a:gd name="T0" fmla="*/ 0 w 307"/>
                  <a:gd name="T1" fmla="*/ 254 h 255"/>
                  <a:gd name="T2" fmla="*/ 0 w 307"/>
                  <a:gd name="T3" fmla="*/ 0 h 255"/>
                  <a:gd name="T4" fmla="*/ 306 w 307"/>
                  <a:gd name="T5" fmla="*/ 0 h 255"/>
                  <a:gd name="T6" fmla="*/ 306 w 307"/>
                  <a:gd name="T7" fmla="*/ 254 h 255"/>
                  <a:gd name="T8" fmla="*/ 0 w 307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6" y="0"/>
                    </a:lnTo>
                    <a:lnTo>
                      <a:pt x="306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67" name="Freeform 115">
                <a:extLst>
                  <a:ext uri="{FF2B5EF4-FFF2-40B4-BE49-F238E27FC236}">
                    <a16:creationId xmlns:a16="http://schemas.microsoft.com/office/drawing/2014/main" id="{B8ED5E6A-DC0C-5CAD-F022-4C9D9ED55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1" y="992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68" name="Freeform 116">
                <a:extLst>
                  <a:ext uri="{FF2B5EF4-FFF2-40B4-BE49-F238E27FC236}">
                    <a16:creationId xmlns:a16="http://schemas.microsoft.com/office/drawing/2014/main" id="{2A725B79-581E-4ABB-3AD3-F333D71C3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" y="992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69" name="Freeform 117">
                <a:extLst>
                  <a:ext uri="{FF2B5EF4-FFF2-40B4-BE49-F238E27FC236}">
                    <a16:creationId xmlns:a16="http://schemas.microsoft.com/office/drawing/2014/main" id="{A1FE3EE0-6A69-ECAC-DD54-F6E789E94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8" y="992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70" name="Freeform 118">
                <a:extLst>
                  <a:ext uri="{FF2B5EF4-FFF2-40B4-BE49-F238E27FC236}">
                    <a16:creationId xmlns:a16="http://schemas.microsoft.com/office/drawing/2014/main" id="{3629BA89-B014-68A5-F349-15875AC15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" y="992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71" name="Freeform 119">
                <a:extLst>
                  <a:ext uri="{FF2B5EF4-FFF2-40B4-BE49-F238E27FC236}">
                    <a16:creationId xmlns:a16="http://schemas.microsoft.com/office/drawing/2014/main" id="{8F8A4659-10D7-96B8-FE35-3D6DE6AA1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5" y="992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72" name="Freeform 120">
                <a:extLst>
                  <a:ext uri="{FF2B5EF4-FFF2-40B4-BE49-F238E27FC236}">
                    <a16:creationId xmlns:a16="http://schemas.microsoft.com/office/drawing/2014/main" id="{2D5978A0-4EB2-58F1-1749-19CA5AC8D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992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73" name="Freeform 121">
                <a:extLst>
                  <a:ext uri="{FF2B5EF4-FFF2-40B4-BE49-F238E27FC236}">
                    <a16:creationId xmlns:a16="http://schemas.microsoft.com/office/drawing/2014/main" id="{F81F8231-84C4-AAFA-2F94-1F4445869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2" y="992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74" name="Freeform 122">
                <a:extLst>
                  <a:ext uri="{FF2B5EF4-FFF2-40B4-BE49-F238E27FC236}">
                    <a16:creationId xmlns:a16="http://schemas.microsoft.com/office/drawing/2014/main" id="{317A61EE-39C3-851C-DB50-06FD1468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992"/>
                <a:ext cx="52" cy="255"/>
              </a:xfrm>
              <a:custGeom>
                <a:avLst/>
                <a:gdLst>
                  <a:gd name="T0" fmla="*/ 0 w 52"/>
                  <a:gd name="T1" fmla="*/ 254 h 255"/>
                  <a:gd name="T2" fmla="*/ 0 w 52"/>
                  <a:gd name="T3" fmla="*/ 0 h 255"/>
                  <a:gd name="T4" fmla="*/ 51 w 52"/>
                  <a:gd name="T5" fmla="*/ 0 h 255"/>
                  <a:gd name="T6" fmla="*/ 51 w 52"/>
                  <a:gd name="T7" fmla="*/ 254 h 255"/>
                  <a:gd name="T8" fmla="*/ 0 w 52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55">
                    <a:moveTo>
                      <a:pt x="0" y="254"/>
                    </a:moveTo>
                    <a:lnTo>
                      <a:pt x="0" y="0"/>
                    </a:lnTo>
                    <a:lnTo>
                      <a:pt x="51" y="0"/>
                    </a:lnTo>
                    <a:lnTo>
                      <a:pt x="51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75" name="Freeform 123">
                <a:extLst>
                  <a:ext uri="{FF2B5EF4-FFF2-40B4-BE49-F238E27FC236}">
                    <a16:creationId xmlns:a16="http://schemas.microsoft.com/office/drawing/2014/main" id="{5FA4739E-1291-901E-ADDD-D7EA3576B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76" name="Freeform 124">
                <a:extLst>
                  <a:ext uri="{FF2B5EF4-FFF2-40B4-BE49-F238E27FC236}">
                    <a16:creationId xmlns:a16="http://schemas.microsoft.com/office/drawing/2014/main" id="{667D3CD1-7889-17F2-9F73-93F367BDA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2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77" name="Freeform 125">
                <a:extLst>
                  <a:ext uri="{FF2B5EF4-FFF2-40B4-BE49-F238E27FC236}">
                    <a16:creationId xmlns:a16="http://schemas.microsoft.com/office/drawing/2014/main" id="{75ABD688-9BE1-B4A8-FE5C-488C664F2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7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78" name="Freeform 126">
                <a:extLst>
                  <a:ext uri="{FF2B5EF4-FFF2-40B4-BE49-F238E27FC236}">
                    <a16:creationId xmlns:a16="http://schemas.microsoft.com/office/drawing/2014/main" id="{A50AA052-E150-A362-73AB-CC52DB123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1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79" name="Freeform 127">
                <a:extLst>
                  <a:ext uri="{FF2B5EF4-FFF2-40B4-BE49-F238E27FC236}">
                    <a16:creationId xmlns:a16="http://schemas.microsoft.com/office/drawing/2014/main" id="{4021035A-7B99-E475-E0C4-8500F75A3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6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80" name="Freeform 128">
                <a:extLst>
                  <a:ext uri="{FF2B5EF4-FFF2-40B4-BE49-F238E27FC236}">
                    <a16:creationId xmlns:a16="http://schemas.microsoft.com/office/drawing/2014/main" id="{23D83D47-78D1-F48E-DF90-7E203B3B3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1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81" name="Freeform 129">
                <a:extLst>
                  <a:ext uri="{FF2B5EF4-FFF2-40B4-BE49-F238E27FC236}">
                    <a16:creationId xmlns:a16="http://schemas.microsoft.com/office/drawing/2014/main" id="{27763AEB-3B60-D20F-EFB5-4DBF5AC70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6" y="2016"/>
                <a:ext cx="204" cy="205"/>
              </a:xfrm>
              <a:custGeom>
                <a:avLst/>
                <a:gdLst>
                  <a:gd name="T0" fmla="*/ 0 w 204"/>
                  <a:gd name="T1" fmla="*/ 204 h 205"/>
                  <a:gd name="T2" fmla="*/ 0 w 204"/>
                  <a:gd name="T3" fmla="*/ 0 h 205"/>
                  <a:gd name="T4" fmla="*/ 203 w 204"/>
                  <a:gd name="T5" fmla="*/ 0 h 205"/>
                  <a:gd name="T6" fmla="*/ 203 w 204"/>
                  <a:gd name="T7" fmla="*/ 204 h 205"/>
                  <a:gd name="T8" fmla="*/ 0 w 204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3" y="0"/>
                    </a:lnTo>
                    <a:lnTo>
                      <a:pt x="203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82" name="Freeform 130">
                <a:extLst>
                  <a:ext uri="{FF2B5EF4-FFF2-40B4-BE49-F238E27FC236}">
                    <a16:creationId xmlns:a16="http://schemas.microsoft.com/office/drawing/2014/main" id="{0B08E710-C70C-5749-E754-4EA240B14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9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83" name="Freeform 131">
                <a:extLst>
                  <a:ext uri="{FF2B5EF4-FFF2-40B4-BE49-F238E27FC236}">
                    <a16:creationId xmlns:a16="http://schemas.microsoft.com/office/drawing/2014/main" id="{EB379E1F-75F0-DF24-5AAD-2120ADB28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7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84" name="Freeform 132">
                <a:extLst>
                  <a:ext uri="{FF2B5EF4-FFF2-40B4-BE49-F238E27FC236}">
                    <a16:creationId xmlns:a16="http://schemas.microsoft.com/office/drawing/2014/main" id="{4534B4B6-85CD-B999-3C5D-B32065327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2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85" name="Freeform 133">
                <a:extLst>
                  <a:ext uri="{FF2B5EF4-FFF2-40B4-BE49-F238E27FC236}">
                    <a16:creationId xmlns:a16="http://schemas.microsoft.com/office/drawing/2014/main" id="{34CF6A76-03A0-1D52-1488-6DBBB9B88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6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86" name="Freeform 134">
                <a:extLst>
                  <a:ext uri="{FF2B5EF4-FFF2-40B4-BE49-F238E27FC236}">
                    <a16:creationId xmlns:a16="http://schemas.microsoft.com/office/drawing/2014/main" id="{031EDF90-7B9C-8752-63B3-CC0AFF76E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87" name="Freeform 135">
                <a:extLst>
                  <a:ext uri="{FF2B5EF4-FFF2-40B4-BE49-F238E27FC236}">
                    <a16:creationId xmlns:a16="http://schemas.microsoft.com/office/drawing/2014/main" id="{B005284E-63CF-FA06-CB32-13CBE15DF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" y="1476"/>
                <a:ext cx="307" cy="255"/>
              </a:xfrm>
              <a:custGeom>
                <a:avLst/>
                <a:gdLst>
                  <a:gd name="T0" fmla="*/ 0 w 307"/>
                  <a:gd name="T1" fmla="*/ 254 h 255"/>
                  <a:gd name="T2" fmla="*/ 0 w 307"/>
                  <a:gd name="T3" fmla="*/ 0 h 255"/>
                  <a:gd name="T4" fmla="*/ 306 w 307"/>
                  <a:gd name="T5" fmla="*/ 0 h 255"/>
                  <a:gd name="T6" fmla="*/ 306 w 307"/>
                  <a:gd name="T7" fmla="*/ 254 h 255"/>
                  <a:gd name="T8" fmla="*/ 0 w 307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6" y="0"/>
                    </a:lnTo>
                    <a:lnTo>
                      <a:pt x="306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88" name="Freeform 136">
                <a:extLst>
                  <a:ext uri="{FF2B5EF4-FFF2-40B4-BE49-F238E27FC236}">
                    <a16:creationId xmlns:a16="http://schemas.microsoft.com/office/drawing/2014/main" id="{3BAA8A07-06F4-547E-71D7-36C1DF68D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89" name="Freeform 137">
                <a:extLst>
                  <a:ext uri="{FF2B5EF4-FFF2-40B4-BE49-F238E27FC236}">
                    <a16:creationId xmlns:a16="http://schemas.microsoft.com/office/drawing/2014/main" id="{D4212D75-F6C4-D72F-4E1F-BBD77E31E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1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90" name="Freeform 138">
                <a:extLst>
                  <a:ext uri="{FF2B5EF4-FFF2-40B4-BE49-F238E27FC236}">
                    <a16:creationId xmlns:a16="http://schemas.microsoft.com/office/drawing/2014/main" id="{778D3110-0828-FE41-92A5-65BC9D6EA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91" name="Freeform 139">
                <a:extLst>
                  <a:ext uri="{FF2B5EF4-FFF2-40B4-BE49-F238E27FC236}">
                    <a16:creationId xmlns:a16="http://schemas.microsoft.com/office/drawing/2014/main" id="{68EC6A84-4029-E421-C419-A57B50397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92" name="Freeform 140">
                <a:extLst>
                  <a:ext uri="{FF2B5EF4-FFF2-40B4-BE49-F238E27FC236}">
                    <a16:creationId xmlns:a16="http://schemas.microsoft.com/office/drawing/2014/main" id="{66F2C2E6-C6C0-9628-80CF-834FF071E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93" name="Freeform 141">
                <a:extLst>
                  <a:ext uri="{FF2B5EF4-FFF2-40B4-BE49-F238E27FC236}">
                    <a16:creationId xmlns:a16="http://schemas.microsoft.com/office/drawing/2014/main" id="{1928E737-E362-3FA4-0624-0A282473A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94" name="Freeform 142">
                <a:extLst>
                  <a:ext uri="{FF2B5EF4-FFF2-40B4-BE49-F238E27FC236}">
                    <a16:creationId xmlns:a16="http://schemas.microsoft.com/office/drawing/2014/main" id="{5804A675-8B82-E6C1-C2D5-2DBECE7EB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95" name="Freeform 143">
                <a:extLst>
                  <a:ext uri="{FF2B5EF4-FFF2-40B4-BE49-F238E27FC236}">
                    <a16:creationId xmlns:a16="http://schemas.microsoft.com/office/drawing/2014/main" id="{855E26D8-5C0B-F27F-576B-752F9ECC7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2" y="1476"/>
                <a:ext cx="52" cy="255"/>
              </a:xfrm>
              <a:custGeom>
                <a:avLst/>
                <a:gdLst>
                  <a:gd name="T0" fmla="*/ 0 w 52"/>
                  <a:gd name="T1" fmla="*/ 254 h 255"/>
                  <a:gd name="T2" fmla="*/ 0 w 52"/>
                  <a:gd name="T3" fmla="*/ 0 h 255"/>
                  <a:gd name="T4" fmla="*/ 51 w 52"/>
                  <a:gd name="T5" fmla="*/ 0 h 255"/>
                  <a:gd name="T6" fmla="*/ 51 w 52"/>
                  <a:gd name="T7" fmla="*/ 254 h 255"/>
                  <a:gd name="T8" fmla="*/ 0 w 52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55">
                    <a:moveTo>
                      <a:pt x="0" y="254"/>
                    </a:moveTo>
                    <a:lnTo>
                      <a:pt x="0" y="0"/>
                    </a:lnTo>
                    <a:lnTo>
                      <a:pt x="51" y="0"/>
                    </a:lnTo>
                    <a:lnTo>
                      <a:pt x="51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96" name="Freeform 144">
                <a:extLst>
                  <a:ext uri="{FF2B5EF4-FFF2-40B4-BE49-F238E27FC236}">
                    <a16:creationId xmlns:a16="http://schemas.microsoft.com/office/drawing/2014/main" id="{7C6C079F-CBC0-8261-0BC0-8834949F8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97" name="Freeform 145">
                <a:extLst>
                  <a:ext uri="{FF2B5EF4-FFF2-40B4-BE49-F238E27FC236}">
                    <a16:creationId xmlns:a16="http://schemas.microsoft.com/office/drawing/2014/main" id="{B284AA2F-A625-79BA-095E-C0E5A3912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8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98" name="Freeform 146">
                <a:extLst>
                  <a:ext uri="{FF2B5EF4-FFF2-40B4-BE49-F238E27FC236}">
                    <a16:creationId xmlns:a16="http://schemas.microsoft.com/office/drawing/2014/main" id="{65DBFA4A-71E5-4FC0-7126-32CA04152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899" name="Freeform 147">
                <a:extLst>
                  <a:ext uri="{FF2B5EF4-FFF2-40B4-BE49-F238E27FC236}">
                    <a16:creationId xmlns:a16="http://schemas.microsoft.com/office/drawing/2014/main" id="{6491E939-0B9D-CA70-A9DB-E91D24235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00" name="Freeform 148">
                <a:extLst>
                  <a:ext uri="{FF2B5EF4-FFF2-40B4-BE49-F238E27FC236}">
                    <a16:creationId xmlns:a16="http://schemas.microsoft.com/office/drawing/2014/main" id="{79AC5E0A-426F-42E1-0DAD-0391E68BB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1476"/>
                <a:ext cx="307" cy="255"/>
              </a:xfrm>
              <a:custGeom>
                <a:avLst/>
                <a:gdLst>
                  <a:gd name="T0" fmla="*/ 0 w 307"/>
                  <a:gd name="T1" fmla="*/ 254 h 255"/>
                  <a:gd name="T2" fmla="*/ 0 w 307"/>
                  <a:gd name="T3" fmla="*/ 0 h 255"/>
                  <a:gd name="T4" fmla="*/ 306 w 307"/>
                  <a:gd name="T5" fmla="*/ 0 h 255"/>
                  <a:gd name="T6" fmla="*/ 306 w 307"/>
                  <a:gd name="T7" fmla="*/ 254 h 255"/>
                  <a:gd name="T8" fmla="*/ 0 w 307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6" y="0"/>
                    </a:lnTo>
                    <a:lnTo>
                      <a:pt x="306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01" name="Freeform 149">
                <a:extLst>
                  <a:ext uri="{FF2B5EF4-FFF2-40B4-BE49-F238E27FC236}">
                    <a16:creationId xmlns:a16="http://schemas.microsoft.com/office/drawing/2014/main" id="{10D9417D-A8F9-4F43-8634-02DFFBD95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02" name="Freeform 150">
                <a:extLst>
                  <a:ext uri="{FF2B5EF4-FFF2-40B4-BE49-F238E27FC236}">
                    <a16:creationId xmlns:a16="http://schemas.microsoft.com/office/drawing/2014/main" id="{45292930-EFE3-957C-8EB1-A7CEA823F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7" y="1476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03" name="Freeform 151">
                <a:extLst>
                  <a:ext uri="{FF2B5EF4-FFF2-40B4-BE49-F238E27FC236}">
                    <a16:creationId xmlns:a16="http://schemas.microsoft.com/office/drawing/2014/main" id="{11DAE0A0-BFD9-E2BB-5D79-63B3EFEBE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0" y="1476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04" name="Freeform 152">
                <a:extLst>
                  <a:ext uri="{FF2B5EF4-FFF2-40B4-BE49-F238E27FC236}">
                    <a16:creationId xmlns:a16="http://schemas.microsoft.com/office/drawing/2014/main" id="{32395BF2-60B3-7612-5991-2E7B60BF1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" y="1476"/>
                <a:ext cx="53" cy="255"/>
              </a:xfrm>
              <a:custGeom>
                <a:avLst/>
                <a:gdLst>
                  <a:gd name="T0" fmla="*/ 0 w 53"/>
                  <a:gd name="T1" fmla="*/ 254 h 255"/>
                  <a:gd name="T2" fmla="*/ 0 w 53"/>
                  <a:gd name="T3" fmla="*/ 0 h 255"/>
                  <a:gd name="T4" fmla="*/ 52 w 53"/>
                  <a:gd name="T5" fmla="*/ 0 h 255"/>
                  <a:gd name="T6" fmla="*/ 52 w 53"/>
                  <a:gd name="T7" fmla="*/ 254 h 255"/>
                  <a:gd name="T8" fmla="*/ 0 w 53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55">
                    <a:moveTo>
                      <a:pt x="0" y="254"/>
                    </a:moveTo>
                    <a:lnTo>
                      <a:pt x="0" y="0"/>
                    </a:lnTo>
                    <a:lnTo>
                      <a:pt x="52" y="0"/>
                    </a:lnTo>
                    <a:lnTo>
                      <a:pt x="52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05" name="Freeform 153">
                <a:extLst>
                  <a:ext uri="{FF2B5EF4-FFF2-40B4-BE49-F238E27FC236}">
                    <a16:creationId xmlns:a16="http://schemas.microsoft.com/office/drawing/2014/main" id="{2BA4BB7C-40F0-EEE3-AD34-B72D666CE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" y="1679"/>
                <a:ext cx="281" cy="313"/>
              </a:xfrm>
              <a:custGeom>
                <a:avLst/>
                <a:gdLst>
                  <a:gd name="T0" fmla="*/ 280 w 281"/>
                  <a:gd name="T1" fmla="*/ 0 h 313"/>
                  <a:gd name="T2" fmla="*/ 0 w 281"/>
                  <a:gd name="T3" fmla="*/ 312 h 313"/>
                  <a:gd name="T4" fmla="*/ 280 w 281"/>
                  <a:gd name="T5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" h="313">
                    <a:moveTo>
                      <a:pt x="280" y="0"/>
                    </a:moveTo>
                    <a:lnTo>
                      <a:pt x="0" y="312"/>
                    </a:lnTo>
                    <a:lnTo>
                      <a:pt x="28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06" name="Freeform 154">
                <a:extLst>
                  <a:ext uri="{FF2B5EF4-FFF2-40B4-BE49-F238E27FC236}">
                    <a16:creationId xmlns:a16="http://schemas.microsoft.com/office/drawing/2014/main" id="{65663CAB-B69D-F702-79B3-1B033C0B1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" y="1933"/>
                <a:ext cx="55" cy="59"/>
              </a:xfrm>
              <a:custGeom>
                <a:avLst/>
                <a:gdLst>
                  <a:gd name="T0" fmla="*/ 54 w 55"/>
                  <a:gd name="T1" fmla="*/ 21 h 59"/>
                  <a:gd name="T2" fmla="*/ 0 w 55"/>
                  <a:gd name="T3" fmla="*/ 58 h 59"/>
                  <a:gd name="T4" fmla="*/ 30 w 55"/>
                  <a:gd name="T5" fmla="*/ 0 h 59"/>
                  <a:gd name="T6" fmla="*/ 54 w 55"/>
                  <a:gd name="T7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59">
                    <a:moveTo>
                      <a:pt x="54" y="21"/>
                    </a:moveTo>
                    <a:lnTo>
                      <a:pt x="0" y="58"/>
                    </a:lnTo>
                    <a:lnTo>
                      <a:pt x="30" y="0"/>
                    </a:lnTo>
                    <a:lnTo>
                      <a:pt x="54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07" name="Freeform 155">
                <a:extLst>
                  <a:ext uri="{FF2B5EF4-FFF2-40B4-BE49-F238E27FC236}">
                    <a16:creationId xmlns:a16="http://schemas.microsoft.com/office/drawing/2014/main" id="{C5B49ADD-7B0B-758D-5698-2871C0148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1679"/>
                <a:ext cx="283" cy="319"/>
              </a:xfrm>
              <a:custGeom>
                <a:avLst/>
                <a:gdLst>
                  <a:gd name="T0" fmla="*/ 0 w 283"/>
                  <a:gd name="T1" fmla="*/ 0 h 319"/>
                  <a:gd name="T2" fmla="*/ 282 w 283"/>
                  <a:gd name="T3" fmla="*/ 318 h 319"/>
                  <a:gd name="T4" fmla="*/ 0 w 283"/>
                  <a:gd name="T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3" h="319">
                    <a:moveTo>
                      <a:pt x="0" y="0"/>
                    </a:moveTo>
                    <a:lnTo>
                      <a:pt x="282" y="31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08" name="Freeform 156">
                <a:extLst>
                  <a:ext uri="{FF2B5EF4-FFF2-40B4-BE49-F238E27FC236}">
                    <a16:creationId xmlns:a16="http://schemas.microsoft.com/office/drawing/2014/main" id="{6742B850-EADF-7E71-588B-BE211F777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7" y="1940"/>
                <a:ext cx="56" cy="58"/>
              </a:xfrm>
              <a:custGeom>
                <a:avLst/>
                <a:gdLst>
                  <a:gd name="T0" fmla="*/ 24 w 56"/>
                  <a:gd name="T1" fmla="*/ 0 h 58"/>
                  <a:gd name="T2" fmla="*/ 55 w 56"/>
                  <a:gd name="T3" fmla="*/ 57 h 58"/>
                  <a:gd name="T4" fmla="*/ 0 w 56"/>
                  <a:gd name="T5" fmla="*/ 21 h 58"/>
                  <a:gd name="T6" fmla="*/ 24 w 56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58">
                    <a:moveTo>
                      <a:pt x="24" y="0"/>
                    </a:moveTo>
                    <a:lnTo>
                      <a:pt x="55" y="57"/>
                    </a:lnTo>
                    <a:lnTo>
                      <a:pt x="0" y="21"/>
                    </a:lnTo>
                    <a:lnTo>
                      <a:pt x="2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09" name="Freeform 157">
                <a:extLst>
                  <a:ext uri="{FF2B5EF4-FFF2-40B4-BE49-F238E27FC236}">
                    <a16:creationId xmlns:a16="http://schemas.microsoft.com/office/drawing/2014/main" id="{D790BF62-2F01-F3B2-D412-498D1A993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1679"/>
                <a:ext cx="838" cy="326"/>
              </a:xfrm>
              <a:custGeom>
                <a:avLst/>
                <a:gdLst>
                  <a:gd name="T0" fmla="*/ 0 w 838"/>
                  <a:gd name="T1" fmla="*/ 0 h 326"/>
                  <a:gd name="T2" fmla="*/ 837 w 838"/>
                  <a:gd name="T3" fmla="*/ 325 h 326"/>
                  <a:gd name="T4" fmla="*/ 0 w 838"/>
                  <a:gd name="T5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8" h="326">
                    <a:moveTo>
                      <a:pt x="0" y="0"/>
                    </a:moveTo>
                    <a:lnTo>
                      <a:pt x="837" y="32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10" name="Freeform 158">
                <a:extLst>
                  <a:ext uri="{FF2B5EF4-FFF2-40B4-BE49-F238E27FC236}">
                    <a16:creationId xmlns:a16="http://schemas.microsoft.com/office/drawing/2014/main" id="{3AA002E4-2326-C80F-CFC5-8CA31A8C4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" y="1966"/>
                <a:ext cx="66" cy="39"/>
              </a:xfrm>
              <a:custGeom>
                <a:avLst/>
                <a:gdLst>
                  <a:gd name="T0" fmla="*/ 11 w 66"/>
                  <a:gd name="T1" fmla="*/ 0 h 39"/>
                  <a:gd name="T2" fmla="*/ 65 w 66"/>
                  <a:gd name="T3" fmla="*/ 38 h 39"/>
                  <a:gd name="T4" fmla="*/ 0 w 66"/>
                  <a:gd name="T5" fmla="*/ 30 h 39"/>
                  <a:gd name="T6" fmla="*/ 11 w 66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39">
                    <a:moveTo>
                      <a:pt x="11" y="0"/>
                    </a:moveTo>
                    <a:lnTo>
                      <a:pt x="65" y="38"/>
                    </a:lnTo>
                    <a:lnTo>
                      <a:pt x="0" y="30"/>
                    </a:lnTo>
                    <a:lnTo>
                      <a:pt x="1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11" name="Freeform 159">
                <a:extLst>
                  <a:ext uri="{FF2B5EF4-FFF2-40B4-BE49-F238E27FC236}">
                    <a16:creationId xmlns:a16="http://schemas.microsoft.com/office/drawing/2014/main" id="{E16DDA57-FC90-8754-16AE-D3A7130A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1698"/>
                <a:ext cx="858" cy="300"/>
              </a:xfrm>
              <a:custGeom>
                <a:avLst/>
                <a:gdLst>
                  <a:gd name="T0" fmla="*/ 0 w 858"/>
                  <a:gd name="T1" fmla="*/ 0 h 300"/>
                  <a:gd name="T2" fmla="*/ 857 w 858"/>
                  <a:gd name="T3" fmla="*/ 299 h 300"/>
                  <a:gd name="T4" fmla="*/ 0 w 858"/>
                  <a:gd name="T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8" h="300">
                    <a:moveTo>
                      <a:pt x="0" y="0"/>
                    </a:moveTo>
                    <a:lnTo>
                      <a:pt x="857" y="29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12" name="Freeform 160">
                <a:extLst>
                  <a:ext uri="{FF2B5EF4-FFF2-40B4-BE49-F238E27FC236}">
                    <a16:creationId xmlns:a16="http://schemas.microsoft.com/office/drawing/2014/main" id="{E90B8D3D-9461-C061-F8E3-365B4D355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" y="1961"/>
                <a:ext cx="67" cy="37"/>
              </a:xfrm>
              <a:custGeom>
                <a:avLst/>
                <a:gdLst>
                  <a:gd name="T0" fmla="*/ 11 w 67"/>
                  <a:gd name="T1" fmla="*/ 0 h 37"/>
                  <a:gd name="T2" fmla="*/ 66 w 67"/>
                  <a:gd name="T3" fmla="*/ 36 h 37"/>
                  <a:gd name="T4" fmla="*/ 0 w 67"/>
                  <a:gd name="T5" fmla="*/ 31 h 37"/>
                  <a:gd name="T6" fmla="*/ 11 w 6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37">
                    <a:moveTo>
                      <a:pt x="11" y="0"/>
                    </a:moveTo>
                    <a:lnTo>
                      <a:pt x="66" y="36"/>
                    </a:lnTo>
                    <a:lnTo>
                      <a:pt x="0" y="31"/>
                    </a:lnTo>
                    <a:lnTo>
                      <a:pt x="1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13" name="Freeform 161">
                <a:extLst>
                  <a:ext uri="{FF2B5EF4-FFF2-40B4-BE49-F238E27FC236}">
                    <a16:creationId xmlns:a16="http://schemas.microsoft.com/office/drawing/2014/main" id="{D009B815-5CC7-6FBF-6B58-F4170DE6B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" y="1214"/>
                <a:ext cx="742" cy="250"/>
              </a:xfrm>
              <a:custGeom>
                <a:avLst/>
                <a:gdLst>
                  <a:gd name="T0" fmla="*/ 741 w 742"/>
                  <a:gd name="T1" fmla="*/ 0 h 250"/>
                  <a:gd name="T2" fmla="*/ 0 w 742"/>
                  <a:gd name="T3" fmla="*/ 249 h 250"/>
                  <a:gd name="T4" fmla="*/ 741 w 742"/>
                  <a:gd name="T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2" h="250">
                    <a:moveTo>
                      <a:pt x="741" y="0"/>
                    </a:moveTo>
                    <a:lnTo>
                      <a:pt x="0" y="249"/>
                    </a:lnTo>
                    <a:lnTo>
                      <a:pt x="74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14" name="Freeform 162">
                <a:extLst>
                  <a:ext uri="{FF2B5EF4-FFF2-40B4-BE49-F238E27FC236}">
                    <a16:creationId xmlns:a16="http://schemas.microsoft.com/office/drawing/2014/main" id="{DB3A7578-0301-7619-90FC-E979039F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" y="1427"/>
                <a:ext cx="67" cy="37"/>
              </a:xfrm>
              <a:custGeom>
                <a:avLst/>
                <a:gdLst>
                  <a:gd name="T0" fmla="*/ 66 w 67"/>
                  <a:gd name="T1" fmla="*/ 31 h 37"/>
                  <a:gd name="T2" fmla="*/ 0 w 67"/>
                  <a:gd name="T3" fmla="*/ 36 h 37"/>
                  <a:gd name="T4" fmla="*/ 56 w 67"/>
                  <a:gd name="T5" fmla="*/ 0 h 37"/>
                  <a:gd name="T6" fmla="*/ 66 w 67"/>
                  <a:gd name="T7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37">
                    <a:moveTo>
                      <a:pt x="66" y="31"/>
                    </a:moveTo>
                    <a:lnTo>
                      <a:pt x="0" y="36"/>
                    </a:lnTo>
                    <a:lnTo>
                      <a:pt x="56" y="0"/>
                    </a:lnTo>
                    <a:lnTo>
                      <a:pt x="66" y="3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15" name="Freeform 163">
                <a:extLst>
                  <a:ext uri="{FF2B5EF4-FFF2-40B4-BE49-F238E27FC236}">
                    <a16:creationId xmlns:a16="http://schemas.microsoft.com/office/drawing/2014/main" id="{49E4A0E8-8D71-E13B-A9B1-4DBFC75B8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1220"/>
                <a:ext cx="1255" cy="244"/>
              </a:xfrm>
              <a:custGeom>
                <a:avLst/>
                <a:gdLst>
                  <a:gd name="T0" fmla="*/ 0 w 1255"/>
                  <a:gd name="T1" fmla="*/ 0 h 244"/>
                  <a:gd name="T2" fmla="*/ 1254 w 1255"/>
                  <a:gd name="T3" fmla="*/ 243 h 244"/>
                  <a:gd name="T4" fmla="*/ 0 w 1255"/>
                  <a:gd name="T5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5" h="244">
                    <a:moveTo>
                      <a:pt x="0" y="0"/>
                    </a:moveTo>
                    <a:lnTo>
                      <a:pt x="1254" y="24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16" name="Freeform 164">
                <a:extLst>
                  <a:ext uri="{FF2B5EF4-FFF2-40B4-BE49-F238E27FC236}">
                    <a16:creationId xmlns:a16="http://schemas.microsoft.com/office/drawing/2014/main" id="{C1D4B8A2-1F8E-A094-F1BA-BDE70D8BD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4" y="1435"/>
                <a:ext cx="67" cy="32"/>
              </a:xfrm>
              <a:custGeom>
                <a:avLst/>
                <a:gdLst>
                  <a:gd name="T0" fmla="*/ 6 w 67"/>
                  <a:gd name="T1" fmla="*/ 0 h 32"/>
                  <a:gd name="T2" fmla="*/ 66 w 67"/>
                  <a:gd name="T3" fmla="*/ 28 h 32"/>
                  <a:gd name="T4" fmla="*/ 0 w 67"/>
                  <a:gd name="T5" fmla="*/ 31 h 32"/>
                  <a:gd name="T6" fmla="*/ 6 w 67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32">
                    <a:moveTo>
                      <a:pt x="6" y="0"/>
                    </a:moveTo>
                    <a:lnTo>
                      <a:pt x="66" y="28"/>
                    </a:lnTo>
                    <a:lnTo>
                      <a:pt x="0" y="31"/>
                    </a:lnTo>
                    <a:lnTo>
                      <a:pt x="6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17" name="Freeform 165">
                <a:extLst>
                  <a:ext uri="{FF2B5EF4-FFF2-40B4-BE49-F238E27FC236}">
                    <a16:creationId xmlns:a16="http://schemas.microsoft.com/office/drawing/2014/main" id="{BC3A3E8E-9AAD-3BE0-43C5-292B3DC21F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18" name="Freeform 166">
                <a:extLst>
                  <a:ext uri="{FF2B5EF4-FFF2-40B4-BE49-F238E27FC236}">
                    <a16:creationId xmlns:a16="http://schemas.microsoft.com/office/drawing/2014/main" id="{85AA2DAA-BC44-EFA5-DABA-042A8C47C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0" y="2016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19" name="Freeform 167">
                <a:extLst>
                  <a:ext uri="{FF2B5EF4-FFF2-40B4-BE49-F238E27FC236}">
                    <a16:creationId xmlns:a16="http://schemas.microsoft.com/office/drawing/2014/main" id="{5B39BB8B-D4E0-0408-77B4-ABA2D81B7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5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20" name="Freeform 168">
                <a:extLst>
                  <a:ext uri="{FF2B5EF4-FFF2-40B4-BE49-F238E27FC236}">
                    <a16:creationId xmlns:a16="http://schemas.microsoft.com/office/drawing/2014/main" id="{E6562E22-9EE6-2809-F36D-F6AB1AE87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9" y="2016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21" name="Rectangle 169">
                <a:extLst>
                  <a:ext uri="{FF2B5EF4-FFF2-40B4-BE49-F238E27FC236}">
                    <a16:creationId xmlns:a16="http://schemas.microsoft.com/office/drawing/2014/main" id="{0301B971-10CD-817D-C994-6135E042C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7" y="759"/>
                <a:ext cx="369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Root</a:t>
                </a:r>
              </a:p>
            </p:txBody>
          </p:sp>
          <p:sp>
            <p:nvSpPr>
              <p:cNvPr id="586922" name="Rectangle 170">
                <a:extLst>
                  <a:ext uri="{FF2B5EF4-FFF2-40B4-BE49-F238E27FC236}">
                    <a16:creationId xmlns:a16="http://schemas.microsoft.com/office/drawing/2014/main" id="{7D170211-31AB-80A1-D2FA-E68CFE65C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1010"/>
                <a:ext cx="23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17</a:t>
                </a:r>
              </a:p>
            </p:txBody>
          </p:sp>
          <p:sp>
            <p:nvSpPr>
              <p:cNvPr id="586923" name="Rectangle 171">
                <a:extLst>
                  <a:ext uri="{FF2B5EF4-FFF2-40B4-BE49-F238E27FC236}">
                    <a16:creationId xmlns:a16="http://schemas.microsoft.com/office/drawing/2014/main" id="{972F1F5F-3AE8-3F86-A3FE-842791AB6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1494"/>
                <a:ext cx="23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30</a:t>
                </a:r>
              </a:p>
            </p:txBody>
          </p:sp>
          <p:sp>
            <p:nvSpPr>
              <p:cNvPr id="586924" name="Rectangle 172">
                <a:extLst>
                  <a:ext uri="{FF2B5EF4-FFF2-40B4-BE49-F238E27FC236}">
                    <a16:creationId xmlns:a16="http://schemas.microsoft.com/office/drawing/2014/main" id="{B76D2FAD-EE33-4EB6-9257-EF008B0EE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2015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14*</a:t>
                </a:r>
              </a:p>
            </p:txBody>
          </p:sp>
          <p:sp>
            <p:nvSpPr>
              <p:cNvPr id="586925" name="Rectangle 173">
                <a:extLst>
                  <a:ext uri="{FF2B5EF4-FFF2-40B4-BE49-F238E27FC236}">
                    <a16:creationId xmlns:a16="http://schemas.microsoft.com/office/drawing/2014/main" id="{B621140A-3BCC-0705-9074-6A50AFC5A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015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16*</a:t>
                </a:r>
              </a:p>
            </p:txBody>
          </p:sp>
          <p:sp>
            <p:nvSpPr>
              <p:cNvPr id="586926" name="Rectangle 174">
                <a:extLst>
                  <a:ext uri="{FF2B5EF4-FFF2-40B4-BE49-F238E27FC236}">
                    <a16:creationId xmlns:a16="http://schemas.microsoft.com/office/drawing/2014/main" id="{80642EDD-45F1-A581-AEF8-CEB09E00A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" y="2009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33*</a:t>
                </a:r>
              </a:p>
            </p:txBody>
          </p:sp>
          <p:sp>
            <p:nvSpPr>
              <p:cNvPr id="586927" name="Rectangle 175">
                <a:extLst>
                  <a:ext uri="{FF2B5EF4-FFF2-40B4-BE49-F238E27FC236}">
                    <a16:creationId xmlns:a16="http://schemas.microsoft.com/office/drawing/2014/main" id="{033955D2-7C87-3C28-4FAD-5804D95D3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3" y="2009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34*</a:t>
                </a:r>
              </a:p>
            </p:txBody>
          </p:sp>
          <p:sp>
            <p:nvSpPr>
              <p:cNvPr id="586928" name="Rectangle 176">
                <a:extLst>
                  <a:ext uri="{FF2B5EF4-FFF2-40B4-BE49-F238E27FC236}">
                    <a16:creationId xmlns:a16="http://schemas.microsoft.com/office/drawing/2014/main" id="{4E449AEC-C3D6-086B-9FD5-E9ACCAB43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1" y="2002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38*</a:t>
                </a:r>
              </a:p>
            </p:txBody>
          </p:sp>
          <p:sp>
            <p:nvSpPr>
              <p:cNvPr id="586929" name="Rectangle 177">
                <a:extLst>
                  <a:ext uri="{FF2B5EF4-FFF2-40B4-BE49-F238E27FC236}">
                    <a16:creationId xmlns:a16="http://schemas.microsoft.com/office/drawing/2014/main" id="{E9A9EBB5-5AB8-46CE-72E4-7928B2DF9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5" y="1996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39*</a:t>
                </a:r>
              </a:p>
            </p:txBody>
          </p:sp>
          <p:sp>
            <p:nvSpPr>
              <p:cNvPr id="586930" name="Rectangle 178">
                <a:extLst>
                  <a:ext uri="{FF2B5EF4-FFF2-40B4-BE49-F238E27FC236}">
                    <a16:creationId xmlns:a16="http://schemas.microsoft.com/office/drawing/2014/main" id="{15AA56CB-3B29-876F-FACC-AB9F96B17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" y="1494"/>
                <a:ext cx="23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13</a:t>
                </a:r>
              </a:p>
            </p:txBody>
          </p:sp>
          <p:sp>
            <p:nvSpPr>
              <p:cNvPr id="586931" name="Rectangle 179">
                <a:extLst>
                  <a:ext uri="{FF2B5EF4-FFF2-40B4-BE49-F238E27FC236}">
                    <a16:creationId xmlns:a16="http://schemas.microsoft.com/office/drawing/2014/main" id="{EF360B59-B168-6DF1-5AAA-2A97C8841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" y="1494"/>
                <a:ext cx="1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86932" name="Rectangle 180">
                <a:extLst>
                  <a:ext uri="{FF2B5EF4-FFF2-40B4-BE49-F238E27FC236}">
                    <a16:creationId xmlns:a16="http://schemas.microsoft.com/office/drawing/2014/main" id="{105DF594-D940-0ECE-6D52-3AA19FF1B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6" y="200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7*</a:t>
                </a:r>
              </a:p>
            </p:txBody>
          </p:sp>
          <p:sp>
            <p:nvSpPr>
              <p:cNvPr id="586933" name="Rectangle 181">
                <a:extLst>
                  <a:ext uri="{FF2B5EF4-FFF2-40B4-BE49-F238E27FC236}">
                    <a16:creationId xmlns:a16="http://schemas.microsoft.com/office/drawing/2014/main" id="{36738A57-BFEF-1886-2EF7-C80FF6C83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200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5*</a:t>
                </a:r>
              </a:p>
            </p:txBody>
          </p:sp>
          <p:sp>
            <p:nvSpPr>
              <p:cNvPr id="586934" name="Rectangle 182">
                <a:extLst>
                  <a:ext uri="{FF2B5EF4-FFF2-40B4-BE49-F238E27FC236}">
                    <a16:creationId xmlns:a16="http://schemas.microsoft.com/office/drawing/2014/main" id="{176BE6DE-F0C7-AF87-7089-1D23CE42F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" y="200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8*</a:t>
                </a:r>
              </a:p>
            </p:txBody>
          </p:sp>
          <p:sp>
            <p:nvSpPr>
              <p:cNvPr id="586935" name="Rectangle 183">
                <a:extLst>
                  <a:ext uri="{FF2B5EF4-FFF2-40B4-BE49-F238E27FC236}">
                    <a16:creationId xmlns:a16="http://schemas.microsoft.com/office/drawing/2014/main" id="{D4E39C8C-00AE-FD68-C1BB-C525AFD84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6" y="2002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22*</a:t>
                </a:r>
              </a:p>
            </p:txBody>
          </p:sp>
          <p:sp>
            <p:nvSpPr>
              <p:cNvPr id="586936" name="Rectangle 184">
                <a:extLst>
                  <a:ext uri="{FF2B5EF4-FFF2-40B4-BE49-F238E27FC236}">
                    <a16:creationId xmlns:a16="http://schemas.microsoft.com/office/drawing/2014/main" id="{F3686A52-E50A-80F8-D2CB-5127337E1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9" y="2002"/>
                <a:ext cx="484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27*  29*</a:t>
                </a:r>
              </a:p>
            </p:txBody>
          </p:sp>
          <p:sp>
            <p:nvSpPr>
              <p:cNvPr id="586937" name="Rectangle 185">
                <a:extLst>
                  <a:ext uri="{FF2B5EF4-FFF2-40B4-BE49-F238E27FC236}">
                    <a16:creationId xmlns:a16="http://schemas.microsoft.com/office/drawing/2014/main" id="{745E7A4F-7E97-2CCC-EC14-139307334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2002"/>
                <a:ext cx="114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endParaRPr kumimoji="0" lang="zh-TW" altLang="en-US" sz="13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86938" name="Line 186">
                <a:extLst>
                  <a:ext uri="{FF2B5EF4-FFF2-40B4-BE49-F238E27FC236}">
                    <a16:creationId xmlns:a16="http://schemas.microsoft.com/office/drawing/2014/main" id="{7FFAD4C9-4183-2209-5253-502A1D3E9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729"/>
                <a:ext cx="38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39" name="Arc 187">
                <a:extLst>
                  <a:ext uri="{FF2B5EF4-FFF2-40B4-BE49-F238E27FC236}">
                    <a16:creationId xmlns:a16="http://schemas.microsoft.com/office/drawing/2014/main" id="{35F70C94-3F9F-4C54-40FD-DEE81A1183EE}"/>
                  </a:ext>
                </a:extLst>
              </p:cNvPr>
              <p:cNvSpPr>
                <a:spLocks/>
              </p:cNvSpPr>
              <p:nvPr/>
            </p:nvSpPr>
            <p:spPr bwMode="auto">
              <a:xfrm rot="18420000">
                <a:off x="912" y="1885"/>
                <a:ext cx="192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40" name="Arc 188">
                <a:extLst>
                  <a:ext uri="{FF2B5EF4-FFF2-40B4-BE49-F238E27FC236}">
                    <a16:creationId xmlns:a16="http://schemas.microsoft.com/office/drawing/2014/main" id="{8E0846C6-5C8D-4985-C0C5-9BB709346801}"/>
                  </a:ext>
                </a:extLst>
              </p:cNvPr>
              <p:cNvSpPr>
                <a:spLocks/>
              </p:cNvSpPr>
              <p:nvPr/>
            </p:nvSpPr>
            <p:spPr bwMode="auto">
              <a:xfrm rot="18420000">
                <a:off x="1824" y="1885"/>
                <a:ext cx="192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41" name="Arc 189">
                <a:extLst>
                  <a:ext uri="{FF2B5EF4-FFF2-40B4-BE49-F238E27FC236}">
                    <a16:creationId xmlns:a16="http://schemas.microsoft.com/office/drawing/2014/main" id="{2940591E-0DB7-D644-A4E2-A9BC70D63484}"/>
                  </a:ext>
                </a:extLst>
              </p:cNvPr>
              <p:cNvSpPr>
                <a:spLocks/>
              </p:cNvSpPr>
              <p:nvPr/>
            </p:nvSpPr>
            <p:spPr bwMode="auto">
              <a:xfrm rot="18420000">
                <a:off x="2688" y="1885"/>
                <a:ext cx="192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942" name="Line 190">
                <a:extLst>
                  <a:ext uri="{FF2B5EF4-FFF2-40B4-BE49-F238E27FC236}">
                    <a16:creationId xmlns:a16="http://schemas.microsoft.com/office/drawing/2014/main" id="{C55AD4D8-C8A2-CABB-3A84-E15CAD789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1" y="1662"/>
                <a:ext cx="623" cy="3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6943" name="Freeform 191">
                <a:extLst>
                  <a:ext uri="{FF2B5EF4-FFF2-40B4-BE49-F238E27FC236}">
                    <a16:creationId xmlns:a16="http://schemas.microsoft.com/office/drawing/2014/main" id="{E85426BA-20C9-3181-6366-5B97C69D2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9" y="1916"/>
                <a:ext cx="1152" cy="96"/>
              </a:xfrm>
              <a:custGeom>
                <a:avLst/>
                <a:gdLst>
                  <a:gd name="T0" fmla="*/ 0 w 1152"/>
                  <a:gd name="T1" fmla="*/ 96 h 96"/>
                  <a:gd name="T2" fmla="*/ 302 w 1152"/>
                  <a:gd name="T3" fmla="*/ 20 h 96"/>
                  <a:gd name="T4" fmla="*/ 765 w 1152"/>
                  <a:gd name="T5" fmla="*/ 11 h 96"/>
                  <a:gd name="T6" fmla="*/ 1152 w 1152"/>
                  <a:gd name="T7" fmla="*/ 8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96">
                    <a:moveTo>
                      <a:pt x="0" y="96"/>
                    </a:moveTo>
                    <a:cubicBezTo>
                      <a:pt x="87" y="65"/>
                      <a:pt x="175" y="34"/>
                      <a:pt x="302" y="20"/>
                    </a:cubicBezTo>
                    <a:cubicBezTo>
                      <a:pt x="429" y="6"/>
                      <a:pt x="623" y="0"/>
                      <a:pt x="765" y="11"/>
                    </a:cubicBezTo>
                    <a:cubicBezTo>
                      <a:pt x="907" y="22"/>
                      <a:pt x="1029" y="54"/>
                      <a:pt x="1152" y="86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53B12F3-AB57-2BDA-238B-893241E2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B2A4B95-A916-F86B-83B9-0928F6B0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97EF-8D73-8843-A1AB-AFC53CF8C2E1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587780" name="Rectangle 4">
            <a:extLst>
              <a:ext uri="{FF2B5EF4-FFF2-40B4-BE49-F238E27FC236}">
                <a16:creationId xmlns:a16="http://schemas.microsoft.com/office/drawing/2014/main" id="{7EE32C21-DE6E-FA06-299E-FB1B5642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064250"/>
            <a:ext cx="1752600" cy="533400"/>
          </a:xfrm>
          <a:prstGeom prst="rect">
            <a:avLst/>
          </a:prstGeom>
          <a:solidFill>
            <a:schemeClr val="hlink">
              <a:alpha val="5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CC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87781" name="Group 5">
            <a:extLst>
              <a:ext uri="{FF2B5EF4-FFF2-40B4-BE49-F238E27FC236}">
                <a16:creationId xmlns:a16="http://schemas.microsoft.com/office/drawing/2014/main" id="{255F876F-EA09-A597-1CBE-A6575125E5F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083050"/>
            <a:ext cx="8366125" cy="2368550"/>
            <a:chOff x="185" y="729"/>
            <a:chExt cx="5270" cy="1492"/>
          </a:xfrm>
        </p:grpSpPr>
        <p:sp>
          <p:nvSpPr>
            <p:cNvPr id="587782" name="Freeform 6">
              <a:extLst>
                <a:ext uri="{FF2B5EF4-FFF2-40B4-BE49-F238E27FC236}">
                  <a16:creationId xmlns:a16="http://schemas.microsoft.com/office/drawing/2014/main" id="{202FCDD5-D066-B62A-B979-71ADE6E2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" y="2011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83" name="Freeform 7">
              <a:extLst>
                <a:ext uri="{FF2B5EF4-FFF2-40B4-BE49-F238E27FC236}">
                  <a16:creationId xmlns:a16="http://schemas.microsoft.com/office/drawing/2014/main" id="{3686C095-53FA-9E74-E8F9-29ABFB78B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" y="2011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84" name="Freeform 8">
              <a:extLst>
                <a:ext uri="{FF2B5EF4-FFF2-40B4-BE49-F238E27FC236}">
                  <a16:creationId xmlns:a16="http://schemas.microsoft.com/office/drawing/2014/main" id="{860018AA-E33C-B14B-5F7F-B434E097D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011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85" name="Freeform 9">
              <a:extLst>
                <a:ext uri="{FF2B5EF4-FFF2-40B4-BE49-F238E27FC236}">
                  <a16:creationId xmlns:a16="http://schemas.microsoft.com/office/drawing/2014/main" id="{71AF6354-0F43-B3BB-D9CD-56E7B773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2011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86" name="Rectangle 10">
              <a:extLst>
                <a:ext uri="{FF2B5EF4-FFF2-40B4-BE49-F238E27FC236}">
                  <a16:creationId xmlns:a16="http://schemas.microsoft.com/office/drawing/2014/main" id="{93007002-7957-6204-07C9-20F5B30FB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998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87787" name="Rectangle 11">
              <a:extLst>
                <a:ext uri="{FF2B5EF4-FFF2-40B4-BE49-F238E27FC236}">
                  <a16:creationId xmlns:a16="http://schemas.microsoft.com/office/drawing/2014/main" id="{FBE1A8EB-1D09-A24F-9386-407728011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1998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87788" name="Freeform 12">
              <a:extLst>
                <a:ext uri="{FF2B5EF4-FFF2-40B4-BE49-F238E27FC236}">
                  <a16:creationId xmlns:a16="http://schemas.microsoft.com/office/drawing/2014/main" id="{DA3786CA-7F09-7CDD-C02E-765B1D1D2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992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89" name="Freeform 13">
              <a:extLst>
                <a:ext uri="{FF2B5EF4-FFF2-40B4-BE49-F238E27FC236}">
                  <a16:creationId xmlns:a16="http://schemas.microsoft.com/office/drawing/2014/main" id="{DC8AEF0B-45DE-C885-274B-EC351E894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90" name="Freeform 14">
              <a:extLst>
                <a:ext uri="{FF2B5EF4-FFF2-40B4-BE49-F238E27FC236}">
                  <a16:creationId xmlns:a16="http://schemas.microsoft.com/office/drawing/2014/main" id="{DBA8FB35-9308-EF0A-DF8A-E5C377A3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91" name="Freeform 15">
              <a:extLst>
                <a:ext uri="{FF2B5EF4-FFF2-40B4-BE49-F238E27FC236}">
                  <a16:creationId xmlns:a16="http://schemas.microsoft.com/office/drawing/2014/main" id="{EE1C5E33-CD3D-7751-7759-D47B88ED3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92" name="Freeform 16">
              <a:extLst>
                <a:ext uri="{FF2B5EF4-FFF2-40B4-BE49-F238E27FC236}">
                  <a16:creationId xmlns:a16="http://schemas.microsoft.com/office/drawing/2014/main" id="{FA8B5821-48DB-BFD2-16A3-8C84E4BD4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93" name="Freeform 17">
              <a:extLst>
                <a:ext uri="{FF2B5EF4-FFF2-40B4-BE49-F238E27FC236}">
                  <a16:creationId xmlns:a16="http://schemas.microsoft.com/office/drawing/2014/main" id="{7D5C1D4D-4486-5EBE-29A5-F01EF6836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94" name="Freeform 18">
              <a:extLst>
                <a:ext uri="{FF2B5EF4-FFF2-40B4-BE49-F238E27FC236}">
                  <a16:creationId xmlns:a16="http://schemas.microsoft.com/office/drawing/2014/main" id="{3E96ADA4-CFBA-BE98-CD84-5376E085C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95" name="Freeform 19">
              <a:extLst>
                <a:ext uri="{FF2B5EF4-FFF2-40B4-BE49-F238E27FC236}">
                  <a16:creationId xmlns:a16="http://schemas.microsoft.com/office/drawing/2014/main" id="{1D2E5251-AE8B-0910-6428-FC7899B86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96" name="Freeform 20">
              <a:extLst>
                <a:ext uri="{FF2B5EF4-FFF2-40B4-BE49-F238E27FC236}">
                  <a16:creationId xmlns:a16="http://schemas.microsoft.com/office/drawing/2014/main" id="{BFEB824C-E391-9695-A942-97ED4E12F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992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97" name="Freeform 21">
              <a:extLst>
                <a:ext uri="{FF2B5EF4-FFF2-40B4-BE49-F238E27FC236}">
                  <a16:creationId xmlns:a16="http://schemas.microsoft.com/office/drawing/2014/main" id="{D93EFC7F-4E7E-C57A-080F-9BF3831DA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98" name="Freeform 22">
              <a:extLst>
                <a:ext uri="{FF2B5EF4-FFF2-40B4-BE49-F238E27FC236}">
                  <a16:creationId xmlns:a16="http://schemas.microsoft.com/office/drawing/2014/main" id="{AF313F9E-4E43-7795-9BA9-11029EEFB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99" name="Freeform 23">
              <a:extLst>
                <a:ext uri="{FF2B5EF4-FFF2-40B4-BE49-F238E27FC236}">
                  <a16:creationId xmlns:a16="http://schemas.microsoft.com/office/drawing/2014/main" id="{D746F2FF-7ECC-7546-0298-CF5F18AF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00" name="Freeform 24">
              <a:extLst>
                <a:ext uri="{FF2B5EF4-FFF2-40B4-BE49-F238E27FC236}">
                  <a16:creationId xmlns:a16="http://schemas.microsoft.com/office/drawing/2014/main" id="{7B9BAC3A-BC37-41C2-0DC5-6275CA604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01" name="Freeform 25">
              <a:extLst>
                <a:ext uri="{FF2B5EF4-FFF2-40B4-BE49-F238E27FC236}">
                  <a16:creationId xmlns:a16="http://schemas.microsoft.com/office/drawing/2014/main" id="{87032540-C408-6D5D-9177-13FE0663D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02" name="Freeform 26">
              <a:extLst>
                <a:ext uri="{FF2B5EF4-FFF2-40B4-BE49-F238E27FC236}">
                  <a16:creationId xmlns:a16="http://schemas.microsoft.com/office/drawing/2014/main" id="{B57E2605-0AB1-9AE3-9B25-396FA7C8A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03" name="Freeform 27">
              <a:extLst>
                <a:ext uri="{FF2B5EF4-FFF2-40B4-BE49-F238E27FC236}">
                  <a16:creationId xmlns:a16="http://schemas.microsoft.com/office/drawing/2014/main" id="{3D12B1AE-E828-9FB8-0939-7897EB7E9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016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04" name="Freeform 28">
              <a:extLst>
                <a:ext uri="{FF2B5EF4-FFF2-40B4-BE49-F238E27FC236}">
                  <a16:creationId xmlns:a16="http://schemas.microsoft.com/office/drawing/2014/main" id="{0A2665DA-C3E7-7BED-532F-18E27CC12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05" name="Freeform 29">
              <a:extLst>
                <a:ext uri="{FF2B5EF4-FFF2-40B4-BE49-F238E27FC236}">
                  <a16:creationId xmlns:a16="http://schemas.microsoft.com/office/drawing/2014/main" id="{866DDECE-D12B-2A87-4480-E499F83FE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06" name="Freeform 30">
              <a:extLst>
                <a:ext uri="{FF2B5EF4-FFF2-40B4-BE49-F238E27FC236}">
                  <a16:creationId xmlns:a16="http://schemas.microsoft.com/office/drawing/2014/main" id="{418FC2F7-B4E8-F187-651A-D0CE2AE93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07" name="Freeform 31">
              <a:extLst>
                <a:ext uri="{FF2B5EF4-FFF2-40B4-BE49-F238E27FC236}">
                  <a16:creationId xmlns:a16="http://schemas.microsoft.com/office/drawing/2014/main" id="{22B6EE1F-20DF-94B9-6645-12FBF449F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08" name="Freeform 32">
              <a:extLst>
                <a:ext uri="{FF2B5EF4-FFF2-40B4-BE49-F238E27FC236}">
                  <a16:creationId xmlns:a16="http://schemas.microsoft.com/office/drawing/2014/main" id="{BBF790EC-4DC8-F035-759B-0CF107711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09" name="Freeform 33">
              <a:extLst>
                <a:ext uri="{FF2B5EF4-FFF2-40B4-BE49-F238E27FC236}">
                  <a16:creationId xmlns:a16="http://schemas.microsoft.com/office/drawing/2014/main" id="{FE7734A3-8EDB-4EB2-7741-83B2A1750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47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10" name="Freeform 34">
              <a:extLst>
                <a:ext uri="{FF2B5EF4-FFF2-40B4-BE49-F238E27FC236}">
                  <a16:creationId xmlns:a16="http://schemas.microsoft.com/office/drawing/2014/main" id="{3FDBBADF-6371-267D-31B8-8D4558E7E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11" name="Freeform 35">
              <a:extLst>
                <a:ext uri="{FF2B5EF4-FFF2-40B4-BE49-F238E27FC236}">
                  <a16:creationId xmlns:a16="http://schemas.microsoft.com/office/drawing/2014/main" id="{27DA164E-293A-36A8-3556-2D4720C10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12" name="Freeform 36">
              <a:extLst>
                <a:ext uri="{FF2B5EF4-FFF2-40B4-BE49-F238E27FC236}">
                  <a16:creationId xmlns:a16="http://schemas.microsoft.com/office/drawing/2014/main" id="{03E491C6-81FB-29FC-A436-4A70DE52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13" name="Freeform 37">
              <a:extLst>
                <a:ext uri="{FF2B5EF4-FFF2-40B4-BE49-F238E27FC236}">
                  <a16:creationId xmlns:a16="http://schemas.microsoft.com/office/drawing/2014/main" id="{6E732751-B24A-3040-A9F7-3EDCE4B9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14" name="Freeform 38">
              <a:extLst>
                <a:ext uri="{FF2B5EF4-FFF2-40B4-BE49-F238E27FC236}">
                  <a16:creationId xmlns:a16="http://schemas.microsoft.com/office/drawing/2014/main" id="{877FB791-C46C-2C22-B010-90FAEEAB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15" name="Freeform 39">
              <a:extLst>
                <a:ext uri="{FF2B5EF4-FFF2-40B4-BE49-F238E27FC236}">
                  <a16:creationId xmlns:a16="http://schemas.microsoft.com/office/drawing/2014/main" id="{38E01E3B-9DFE-95B7-DC31-D862D48C1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16" name="Freeform 40">
              <a:extLst>
                <a:ext uri="{FF2B5EF4-FFF2-40B4-BE49-F238E27FC236}">
                  <a16:creationId xmlns:a16="http://schemas.microsoft.com/office/drawing/2014/main" id="{CBE04AC4-74FA-7A97-AAF5-4D0024573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17" name="Freeform 41">
              <a:extLst>
                <a:ext uri="{FF2B5EF4-FFF2-40B4-BE49-F238E27FC236}">
                  <a16:creationId xmlns:a16="http://schemas.microsoft.com/office/drawing/2014/main" id="{C390BD10-FB54-1731-FAEB-1DF716ABD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1476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18" name="Freeform 42">
              <a:extLst>
                <a:ext uri="{FF2B5EF4-FFF2-40B4-BE49-F238E27FC236}">
                  <a16:creationId xmlns:a16="http://schemas.microsoft.com/office/drawing/2014/main" id="{3C79A8F3-6C22-17DB-2A10-1C69B4EFF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19" name="Freeform 43">
              <a:extLst>
                <a:ext uri="{FF2B5EF4-FFF2-40B4-BE49-F238E27FC236}">
                  <a16:creationId xmlns:a16="http://schemas.microsoft.com/office/drawing/2014/main" id="{A1A4BE4D-4BE7-F31F-8F25-8F9E646D8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20" name="Freeform 44">
              <a:extLst>
                <a:ext uri="{FF2B5EF4-FFF2-40B4-BE49-F238E27FC236}">
                  <a16:creationId xmlns:a16="http://schemas.microsoft.com/office/drawing/2014/main" id="{B5CB634D-CB16-AB83-A0D1-11D57EC4D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21" name="Freeform 45">
              <a:extLst>
                <a:ext uri="{FF2B5EF4-FFF2-40B4-BE49-F238E27FC236}">
                  <a16:creationId xmlns:a16="http://schemas.microsoft.com/office/drawing/2014/main" id="{3F78A754-DB6B-F99D-84C4-B3D69A50A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22" name="Freeform 46">
              <a:extLst>
                <a:ext uri="{FF2B5EF4-FFF2-40B4-BE49-F238E27FC236}">
                  <a16:creationId xmlns:a16="http://schemas.microsoft.com/office/drawing/2014/main" id="{7B2B5F84-205C-EB13-154E-308C94356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147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23" name="Freeform 47">
              <a:extLst>
                <a:ext uri="{FF2B5EF4-FFF2-40B4-BE49-F238E27FC236}">
                  <a16:creationId xmlns:a16="http://schemas.microsoft.com/office/drawing/2014/main" id="{D39B2A18-0543-40E2-CCDC-6D8CBD91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24" name="Freeform 48">
              <a:extLst>
                <a:ext uri="{FF2B5EF4-FFF2-40B4-BE49-F238E27FC236}">
                  <a16:creationId xmlns:a16="http://schemas.microsoft.com/office/drawing/2014/main" id="{37B0426D-B6E5-6056-BA6C-24ED76ACC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25" name="Freeform 49">
              <a:extLst>
                <a:ext uri="{FF2B5EF4-FFF2-40B4-BE49-F238E27FC236}">
                  <a16:creationId xmlns:a16="http://schemas.microsoft.com/office/drawing/2014/main" id="{F50681CE-673B-3D69-D5DF-2326BDA4E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26" name="Freeform 50">
              <a:extLst>
                <a:ext uri="{FF2B5EF4-FFF2-40B4-BE49-F238E27FC236}">
                  <a16:creationId xmlns:a16="http://schemas.microsoft.com/office/drawing/2014/main" id="{0A63BB8D-A719-7D13-2165-3A115B8ED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" y="1476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27" name="Freeform 51">
              <a:extLst>
                <a:ext uri="{FF2B5EF4-FFF2-40B4-BE49-F238E27FC236}">
                  <a16:creationId xmlns:a16="http://schemas.microsoft.com/office/drawing/2014/main" id="{1152E22A-E0F0-8D4D-03CC-44C0719D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1679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28" name="Freeform 52">
              <a:extLst>
                <a:ext uri="{FF2B5EF4-FFF2-40B4-BE49-F238E27FC236}">
                  <a16:creationId xmlns:a16="http://schemas.microsoft.com/office/drawing/2014/main" id="{DA1978C3-6DF4-05E7-D857-786B9643E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1933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29" name="Freeform 53">
              <a:extLst>
                <a:ext uri="{FF2B5EF4-FFF2-40B4-BE49-F238E27FC236}">
                  <a16:creationId xmlns:a16="http://schemas.microsoft.com/office/drawing/2014/main" id="{4438F552-BAD5-C50E-C0F2-20253FE96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1679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30" name="Freeform 54">
              <a:extLst>
                <a:ext uri="{FF2B5EF4-FFF2-40B4-BE49-F238E27FC236}">
                  <a16:creationId xmlns:a16="http://schemas.microsoft.com/office/drawing/2014/main" id="{DED7FFCA-9BC9-33F2-F4DE-9EFB72A77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" y="1940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31" name="Freeform 55">
              <a:extLst>
                <a:ext uri="{FF2B5EF4-FFF2-40B4-BE49-F238E27FC236}">
                  <a16:creationId xmlns:a16="http://schemas.microsoft.com/office/drawing/2014/main" id="{DA781A19-CB66-F09C-9633-96FC8ECA9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1679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32" name="Freeform 56">
              <a:extLst>
                <a:ext uri="{FF2B5EF4-FFF2-40B4-BE49-F238E27FC236}">
                  <a16:creationId xmlns:a16="http://schemas.microsoft.com/office/drawing/2014/main" id="{019A144F-AC7F-D7F2-4777-F184163BE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966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33" name="Freeform 57">
              <a:extLst>
                <a:ext uri="{FF2B5EF4-FFF2-40B4-BE49-F238E27FC236}">
                  <a16:creationId xmlns:a16="http://schemas.microsoft.com/office/drawing/2014/main" id="{76BE2836-24FD-CCD2-74BF-A3C12E222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1698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34" name="Freeform 58">
              <a:extLst>
                <a:ext uri="{FF2B5EF4-FFF2-40B4-BE49-F238E27FC236}">
                  <a16:creationId xmlns:a16="http://schemas.microsoft.com/office/drawing/2014/main" id="{03572190-4B6E-EB5F-0D9E-20E11CF6B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1961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35" name="Freeform 59">
              <a:extLst>
                <a:ext uri="{FF2B5EF4-FFF2-40B4-BE49-F238E27FC236}">
                  <a16:creationId xmlns:a16="http://schemas.microsoft.com/office/drawing/2014/main" id="{599A9DFD-5277-2D7E-0276-01E251194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214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36" name="Freeform 60">
              <a:extLst>
                <a:ext uri="{FF2B5EF4-FFF2-40B4-BE49-F238E27FC236}">
                  <a16:creationId xmlns:a16="http://schemas.microsoft.com/office/drawing/2014/main" id="{AEC8D268-BAAA-7407-5482-424AEF759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427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37" name="Freeform 61">
              <a:extLst>
                <a:ext uri="{FF2B5EF4-FFF2-40B4-BE49-F238E27FC236}">
                  <a16:creationId xmlns:a16="http://schemas.microsoft.com/office/drawing/2014/main" id="{1C5DA352-FC37-90A7-A1DD-B49D2E4D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220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38" name="Freeform 62">
              <a:extLst>
                <a:ext uri="{FF2B5EF4-FFF2-40B4-BE49-F238E27FC236}">
                  <a16:creationId xmlns:a16="http://schemas.microsoft.com/office/drawing/2014/main" id="{120FE159-63BD-02B4-329E-AEA50EB28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435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39" name="Freeform 63">
              <a:extLst>
                <a:ext uri="{FF2B5EF4-FFF2-40B4-BE49-F238E27FC236}">
                  <a16:creationId xmlns:a16="http://schemas.microsoft.com/office/drawing/2014/main" id="{843B128E-14C8-29D1-5822-02CD32E46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40" name="Freeform 64">
              <a:extLst>
                <a:ext uri="{FF2B5EF4-FFF2-40B4-BE49-F238E27FC236}">
                  <a16:creationId xmlns:a16="http://schemas.microsoft.com/office/drawing/2014/main" id="{20BF38D1-D6D8-1977-B815-D9FDDA367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41" name="Freeform 65">
              <a:extLst>
                <a:ext uri="{FF2B5EF4-FFF2-40B4-BE49-F238E27FC236}">
                  <a16:creationId xmlns:a16="http://schemas.microsoft.com/office/drawing/2014/main" id="{2C56CDE0-1E35-1E1E-EA1C-3DF2E21E8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42" name="Freeform 66">
              <a:extLst>
                <a:ext uri="{FF2B5EF4-FFF2-40B4-BE49-F238E27FC236}">
                  <a16:creationId xmlns:a16="http://schemas.microsoft.com/office/drawing/2014/main" id="{9077A68E-22C6-F473-29CF-AFA8AC78E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43" name="Rectangle 67">
              <a:extLst>
                <a:ext uri="{FF2B5EF4-FFF2-40B4-BE49-F238E27FC236}">
                  <a16:creationId xmlns:a16="http://schemas.microsoft.com/office/drawing/2014/main" id="{43FB12AC-8F1D-D593-2167-4A023845E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759"/>
              <a:ext cx="36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587844" name="Rectangle 68">
              <a:extLst>
                <a:ext uri="{FF2B5EF4-FFF2-40B4-BE49-F238E27FC236}">
                  <a16:creationId xmlns:a16="http://schemas.microsoft.com/office/drawing/2014/main" id="{4872DACB-0EE1-76ED-A6F2-EC6B5F0F4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010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587845" name="Rectangle 69">
              <a:extLst>
                <a:ext uri="{FF2B5EF4-FFF2-40B4-BE49-F238E27FC236}">
                  <a16:creationId xmlns:a16="http://schemas.microsoft.com/office/drawing/2014/main" id="{6652887F-445B-325D-F5A0-F0186E279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1494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587846" name="Rectangle 70">
              <a:extLst>
                <a:ext uri="{FF2B5EF4-FFF2-40B4-BE49-F238E27FC236}">
                  <a16:creationId xmlns:a16="http://schemas.microsoft.com/office/drawing/2014/main" id="{94288342-3F3A-C5E9-8394-F7E990877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015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587847" name="Rectangle 71">
              <a:extLst>
                <a:ext uri="{FF2B5EF4-FFF2-40B4-BE49-F238E27FC236}">
                  <a16:creationId xmlns:a16="http://schemas.microsoft.com/office/drawing/2014/main" id="{C1473DAB-82B9-D362-8408-C12AA3E83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2015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587848" name="Rectangle 72">
              <a:extLst>
                <a:ext uri="{FF2B5EF4-FFF2-40B4-BE49-F238E27FC236}">
                  <a16:creationId xmlns:a16="http://schemas.microsoft.com/office/drawing/2014/main" id="{07E51C21-5E00-EC3B-4B38-605713825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2009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587849" name="Rectangle 73">
              <a:extLst>
                <a:ext uri="{FF2B5EF4-FFF2-40B4-BE49-F238E27FC236}">
                  <a16:creationId xmlns:a16="http://schemas.microsoft.com/office/drawing/2014/main" id="{6B12FC99-DF80-B47E-38BB-3C6B1B3E0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009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587850" name="Rectangle 74">
              <a:extLst>
                <a:ext uri="{FF2B5EF4-FFF2-40B4-BE49-F238E27FC236}">
                  <a16:creationId xmlns:a16="http://schemas.microsoft.com/office/drawing/2014/main" id="{79A71396-136B-47E0-A4E5-E400A682D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2002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587851" name="Rectangle 75">
              <a:extLst>
                <a:ext uri="{FF2B5EF4-FFF2-40B4-BE49-F238E27FC236}">
                  <a16:creationId xmlns:a16="http://schemas.microsoft.com/office/drawing/2014/main" id="{6F22524D-EF6C-B1D5-1B74-0BCFD197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" y="1996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587852" name="Rectangle 76">
              <a:extLst>
                <a:ext uri="{FF2B5EF4-FFF2-40B4-BE49-F238E27FC236}">
                  <a16:creationId xmlns:a16="http://schemas.microsoft.com/office/drawing/2014/main" id="{67A57545-157E-A2A2-B93D-D8E9971EA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1494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587853" name="Rectangle 77">
              <a:extLst>
                <a:ext uri="{FF2B5EF4-FFF2-40B4-BE49-F238E27FC236}">
                  <a16:creationId xmlns:a16="http://schemas.microsoft.com/office/drawing/2014/main" id="{7D1B85AC-D505-A620-4007-74ADF0490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1494"/>
              <a:ext cx="17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87854" name="Rectangle 78">
              <a:extLst>
                <a:ext uri="{FF2B5EF4-FFF2-40B4-BE49-F238E27FC236}">
                  <a16:creationId xmlns:a16="http://schemas.microsoft.com/office/drawing/2014/main" id="{3B477371-2069-23B2-880B-89E4AAC79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2002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87855" name="Rectangle 79">
              <a:extLst>
                <a:ext uri="{FF2B5EF4-FFF2-40B4-BE49-F238E27FC236}">
                  <a16:creationId xmlns:a16="http://schemas.microsoft.com/office/drawing/2014/main" id="{CED7F13F-2E83-D5C1-3141-E5F93F5F6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002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87856" name="Rectangle 80">
              <a:extLst>
                <a:ext uri="{FF2B5EF4-FFF2-40B4-BE49-F238E27FC236}">
                  <a16:creationId xmlns:a16="http://schemas.microsoft.com/office/drawing/2014/main" id="{134B9EFF-95E8-936B-6E1C-19D8BD529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002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587857" name="Rectangle 81">
              <a:extLst>
                <a:ext uri="{FF2B5EF4-FFF2-40B4-BE49-F238E27FC236}">
                  <a16:creationId xmlns:a16="http://schemas.microsoft.com/office/drawing/2014/main" id="{D3226738-E5DC-B14B-A3BA-211F88F6E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002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587858" name="Rectangle 82">
              <a:extLst>
                <a:ext uri="{FF2B5EF4-FFF2-40B4-BE49-F238E27FC236}">
                  <a16:creationId xmlns:a16="http://schemas.microsoft.com/office/drawing/2014/main" id="{0A119B18-8092-D345-C580-3A8969599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" y="2002"/>
              <a:ext cx="48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27*  29*</a:t>
              </a:r>
            </a:p>
          </p:txBody>
        </p:sp>
        <p:sp>
          <p:nvSpPr>
            <p:cNvPr id="587859" name="Rectangle 83">
              <a:extLst>
                <a:ext uri="{FF2B5EF4-FFF2-40B4-BE49-F238E27FC236}">
                  <a16:creationId xmlns:a16="http://schemas.microsoft.com/office/drawing/2014/main" id="{AE38DBE0-E038-F31F-38C9-3BF2C0168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002"/>
              <a:ext cx="11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endParaRPr kumimoji="0" lang="zh-TW" altLang="en-US" sz="13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7860" name="Line 84">
              <a:extLst>
                <a:ext uri="{FF2B5EF4-FFF2-40B4-BE49-F238E27FC236}">
                  <a16:creationId xmlns:a16="http://schemas.microsoft.com/office/drawing/2014/main" id="{4BF88F7A-84C8-97EC-601E-4E4AB117C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729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61" name="Arc 85">
              <a:extLst>
                <a:ext uri="{FF2B5EF4-FFF2-40B4-BE49-F238E27FC236}">
                  <a16:creationId xmlns:a16="http://schemas.microsoft.com/office/drawing/2014/main" id="{1BD470F8-DDDF-21F9-FF84-9653A0736679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912" y="1885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62" name="Arc 86">
              <a:extLst>
                <a:ext uri="{FF2B5EF4-FFF2-40B4-BE49-F238E27FC236}">
                  <a16:creationId xmlns:a16="http://schemas.microsoft.com/office/drawing/2014/main" id="{F6BC609E-077B-DE7C-C118-7B60E3F37C5E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1824" y="1885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63" name="Arc 87">
              <a:extLst>
                <a:ext uri="{FF2B5EF4-FFF2-40B4-BE49-F238E27FC236}">
                  <a16:creationId xmlns:a16="http://schemas.microsoft.com/office/drawing/2014/main" id="{829759BE-513A-187F-FCB1-A77FB4E6B2FA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2688" y="1885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64" name="Line 88">
              <a:extLst>
                <a:ext uri="{FF2B5EF4-FFF2-40B4-BE49-F238E27FC236}">
                  <a16:creationId xmlns:a16="http://schemas.microsoft.com/office/drawing/2014/main" id="{E9A528DF-4784-A040-CA6D-A50E85F65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" y="1662"/>
              <a:ext cx="623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7865" name="Freeform 89">
              <a:extLst>
                <a:ext uri="{FF2B5EF4-FFF2-40B4-BE49-F238E27FC236}">
                  <a16:creationId xmlns:a16="http://schemas.microsoft.com/office/drawing/2014/main" id="{F65951A1-9CBB-0897-BB08-DA06F62D3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" y="1916"/>
              <a:ext cx="1152" cy="96"/>
            </a:xfrm>
            <a:custGeom>
              <a:avLst/>
              <a:gdLst>
                <a:gd name="T0" fmla="*/ 0 w 1152"/>
                <a:gd name="T1" fmla="*/ 96 h 96"/>
                <a:gd name="T2" fmla="*/ 302 w 1152"/>
                <a:gd name="T3" fmla="*/ 20 h 96"/>
                <a:gd name="T4" fmla="*/ 765 w 1152"/>
                <a:gd name="T5" fmla="*/ 11 h 96"/>
                <a:gd name="T6" fmla="*/ 1152 w 1152"/>
                <a:gd name="T7" fmla="*/ 8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96">
                  <a:moveTo>
                    <a:pt x="0" y="96"/>
                  </a:moveTo>
                  <a:cubicBezTo>
                    <a:pt x="87" y="65"/>
                    <a:pt x="175" y="34"/>
                    <a:pt x="302" y="20"/>
                  </a:cubicBezTo>
                  <a:cubicBezTo>
                    <a:pt x="429" y="6"/>
                    <a:pt x="623" y="0"/>
                    <a:pt x="765" y="11"/>
                  </a:cubicBezTo>
                  <a:cubicBezTo>
                    <a:pt x="907" y="22"/>
                    <a:pt x="1029" y="54"/>
                    <a:pt x="1152" y="8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7871" name="AutoShape 95">
            <a:extLst>
              <a:ext uri="{FF2B5EF4-FFF2-40B4-BE49-F238E27FC236}">
                <a16:creationId xmlns:a16="http://schemas.microsoft.com/office/drawing/2014/main" id="{7DE93AD7-AB02-414B-361F-B45325EB3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508500"/>
            <a:ext cx="1800225" cy="433388"/>
          </a:xfrm>
          <a:prstGeom prst="wedgeRoundRectCallout">
            <a:avLst>
              <a:gd name="adj1" fmla="val -31657"/>
              <a:gd name="adj2" fmla="val 11337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Underflow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7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95CED7A-838B-8BF6-823E-E34104E9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69381355-69A1-7B9B-69D4-2D4C8413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26F-9570-B44F-A344-3D8B681654FC}" type="slidenum">
              <a:rPr lang="zh-TW" altLang="en-US"/>
              <a:pPr/>
              <a:t>39</a:t>
            </a:fld>
            <a:endParaRPr lang="en-US" altLang="zh-TW"/>
          </a:p>
        </p:txBody>
      </p:sp>
      <p:grpSp>
        <p:nvGrpSpPr>
          <p:cNvPr id="560132" name="Group 4">
            <a:extLst>
              <a:ext uri="{FF2B5EF4-FFF2-40B4-BE49-F238E27FC236}">
                <a16:creationId xmlns:a16="http://schemas.microsoft.com/office/drawing/2014/main" id="{51F86BF2-46E1-72F2-1C1E-512E73141D99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1162050"/>
            <a:ext cx="8366125" cy="2368550"/>
            <a:chOff x="185" y="729"/>
            <a:chExt cx="5270" cy="1492"/>
          </a:xfrm>
        </p:grpSpPr>
        <p:sp>
          <p:nvSpPr>
            <p:cNvPr id="560133" name="Freeform 5">
              <a:extLst>
                <a:ext uri="{FF2B5EF4-FFF2-40B4-BE49-F238E27FC236}">
                  <a16:creationId xmlns:a16="http://schemas.microsoft.com/office/drawing/2014/main" id="{2EAC1D2E-2D91-AA6C-6F69-66904CDC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" y="2011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34" name="Freeform 6">
              <a:extLst>
                <a:ext uri="{FF2B5EF4-FFF2-40B4-BE49-F238E27FC236}">
                  <a16:creationId xmlns:a16="http://schemas.microsoft.com/office/drawing/2014/main" id="{7C7E4E48-EA3A-EBC4-EEBC-64CC28D6B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" y="2011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35" name="Freeform 7">
              <a:extLst>
                <a:ext uri="{FF2B5EF4-FFF2-40B4-BE49-F238E27FC236}">
                  <a16:creationId xmlns:a16="http://schemas.microsoft.com/office/drawing/2014/main" id="{AA233CCE-6A23-80D1-F76C-150749B1B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011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36" name="Freeform 8">
              <a:extLst>
                <a:ext uri="{FF2B5EF4-FFF2-40B4-BE49-F238E27FC236}">
                  <a16:creationId xmlns:a16="http://schemas.microsoft.com/office/drawing/2014/main" id="{28B05F2D-4A6D-EBEE-6554-64BF6649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2011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37" name="Rectangle 9">
              <a:extLst>
                <a:ext uri="{FF2B5EF4-FFF2-40B4-BE49-F238E27FC236}">
                  <a16:creationId xmlns:a16="http://schemas.microsoft.com/office/drawing/2014/main" id="{AFDD074B-F7F6-9F2A-38D3-A1490475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998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560138" name="Rectangle 10">
              <a:extLst>
                <a:ext uri="{FF2B5EF4-FFF2-40B4-BE49-F238E27FC236}">
                  <a16:creationId xmlns:a16="http://schemas.microsoft.com/office/drawing/2014/main" id="{8C0D4087-50C0-7B54-8D2D-F323A4389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1998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560139" name="Freeform 11">
              <a:extLst>
                <a:ext uri="{FF2B5EF4-FFF2-40B4-BE49-F238E27FC236}">
                  <a16:creationId xmlns:a16="http://schemas.microsoft.com/office/drawing/2014/main" id="{84DE293B-B56D-F690-1831-69537327D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992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0" name="Freeform 12">
              <a:extLst>
                <a:ext uri="{FF2B5EF4-FFF2-40B4-BE49-F238E27FC236}">
                  <a16:creationId xmlns:a16="http://schemas.microsoft.com/office/drawing/2014/main" id="{1DA65CE1-5524-892F-DE78-F444C4515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1" name="Freeform 13">
              <a:extLst>
                <a:ext uri="{FF2B5EF4-FFF2-40B4-BE49-F238E27FC236}">
                  <a16:creationId xmlns:a16="http://schemas.microsoft.com/office/drawing/2014/main" id="{127B4E16-AFB6-FA26-1697-ED63FACF9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2" name="Freeform 14">
              <a:extLst>
                <a:ext uri="{FF2B5EF4-FFF2-40B4-BE49-F238E27FC236}">
                  <a16:creationId xmlns:a16="http://schemas.microsoft.com/office/drawing/2014/main" id="{E02AFB04-5CDE-3AF5-50A4-C342CD8BF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3" name="Freeform 15">
              <a:extLst>
                <a:ext uri="{FF2B5EF4-FFF2-40B4-BE49-F238E27FC236}">
                  <a16:creationId xmlns:a16="http://schemas.microsoft.com/office/drawing/2014/main" id="{FB6662DA-F7CD-7316-B7E7-BE3748077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4" name="Freeform 16">
              <a:extLst>
                <a:ext uri="{FF2B5EF4-FFF2-40B4-BE49-F238E27FC236}">
                  <a16:creationId xmlns:a16="http://schemas.microsoft.com/office/drawing/2014/main" id="{42D1C24F-EB2D-9453-EA8D-D9E2BA502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5" name="Freeform 17">
              <a:extLst>
                <a:ext uri="{FF2B5EF4-FFF2-40B4-BE49-F238E27FC236}">
                  <a16:creationId xmlns:a16="http://schemas.microsoft.com/office/drawing/2014/main" id="{2CEBB052-14BD-AB4E-2F8D-471B9884C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992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6" name="Freeform 18">
              <a:extLst>
                <a:ext uri="{FF2B5EF4-FFF2-40B4-BE49-F238E27FC236}">
                  <a16:creationId xmlns:a16="http://schemas.microsoft.com/office/drawing/2014/main" id="{EBE673EA-EA5F-9EED-8802-C63DBB274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992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7" name="Freeform 19">
              <a:extLst>
                <a:ext uri="{FF2B5EF4-FFF2-40B4-BE49-F238E27FC236}">
                  <a16:creationId xmlns:a16="http://schemas.microsoft.com/office/drawing/2014/main" id="{EFEF12E5-6AA7-1019-C936-55F6A85B9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992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8" name="Freeform 20">
              <a:extLst>
                <a:ext uri="{FF2B5EF4-FFF2-40B4-BE49-F238E27FC236}">
                  <a16:creationId xmlns:a16="http://schemas.microsoft.com/office/drawing/2014/main" id="{D7207935-EF6C-C3C3-B643-A0AE16DFB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49" name="Freeform 21">
              <a:extLst>
                <a:ext uri="{FF2B5EF4-FFF2-40B4-BE49-F238E27FC236}">
                  <a16:creationId xmlns:a16="http://schemas.microsoft.com/office/drawing/2014/main" id="{AABFF126-6A99-A479-F81A-98111F0B5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0" name="Freeform 22">
              <a:extLst>
                <a:ext uri="{FF2B5EF4-FFF2-40B4-BE49-F238E27FC236}">
                  <a16:creationId xmlns:a16="http://schemas.microsoft.com/office/drawing/2014/main" id="{88F9E4DA-8A70-2870-BCBF-2EFD7ACF9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1" name="Freeform 23">
              <a:extLst>
                <a:ext uri="{FF2B5EF4-FFF2-40B4-BE49-F238E27FC236}">
                  <a16:creationId xmlns:a16="http://schemas.microsoft.com/office/drawing/2014/main" id="{00296DB4-D8CF-EB63-66A5-3E1854F52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2" name="Freeform 24">
              <a:extLst>
                <a:ext uri="{FF2B5EF4-FFF2-40B4-BE49-F238E27FC236}">
                  <a16:creationId xmlns:a16="http://schemas.microsoft.com/office/drawing/2014/main" id="{7A553AC3-3DFC-0A62-9350-82962D63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3" name="Freeform 25">
              <a:extLst>
                <a:ext uri="{FF2B5EF4-FFF2-40B4-BE49-F238E27FC236}">
                  <a16:creationId xmlns:a16="http://schemas.microsoft.com/office/drawing/2014/main" id="{D4B0EDD2-ABF5-0F1D-BE95-53B607EEE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4" name="Freeform 26">
              <a:extLst>
                <a:ext uri="{FF2B5EF4-FFF2-40B4-BE49-F238E27FC236}">
                  <a16:creationId xmlns:a16="http://schemas.microsoft.com/office/drawing/2014/main" id="{A9D0F6D0-A68D-F6A0-6EC5-D87BE6260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016"/>
              <a:ext cx="204" cy="205"/>
            </a:xfrm>
            <a:custGeom>
              <a:avLst/>
              <a:gdLst>
                <a:gd name="T0" fmla="*/ 0 w 204"/>
                <a:gd name="T1" fmla="*/ 204 h 205"/>
                <a:gd name="T2" fmla="*/ 0 w 204"/>
                <a:gd name="T3" fmla="*/ 0 h 205"/>
                <a:gd name="T4" fmla="*/ 203 w 204"/>
                <a:gd name="T5" fmla="*/ 0 h 205"/>
                <a:gd name="T6" fmla="*/ 203 w 204"/>
                <a:gd name="T7" fmla="*/ 204 h 205"/>
                <a:gd name="T8" fmla="*/ 0 w 204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5" name="Freeform 27">
              <a:extLst>
                <a:ext uri="{FF2B5EF4-FFF2-40B4-BE49-F238E27FC236}">
                  <a16:creationId xmlns:a16="http://schemas.microsoft.com/office/drawing/2014/main" id="{AB116C87-0BB3-EF94-734E-2FAEA8BA3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9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6" name="Freeform 28">
              <a:extLst>
                <a:ext uri="{FF2B5EF4-FFF2-40B4-BE49-F238E27FC236}">
                  <a16:creationId xmlns:a16="http://schemas.microsoft.com/office/drawing/2014/main" id="{048FC73D-EAE7-DD31-4BCF-D3F98B7A5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7" name="Freeform 29">
              <a:extLst>
                <a:ext uri="{FF2B5EF4-FFF2-40B4-BE49-F238E27FC236}">
                  <a16:creationId xmlns:a16="http://schemas.microsoft.com/office/drawing/2014/main" id="{4BD2386D-5761-F25E-0FC2-713FC6890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8" name="Freeform 30">
              <a:extLst>
                <a:ext uri="{FF2B5EF4-FFF2-40B4-BE49-F238E27FC236}">
                  <a16:creationId xmlns:a16="http://schemas.microsoft.com/office/drawing/2014/main" id="{EDA61F61-A628-1D1E-7B94-F8092889D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9" name="Freeform 31">
              <a:extLst>
                <a:ext uri="{FF2B5EF4-FFF2-40B4-BE49-F238E27FC236}">
                  <a16:creationId xmlns:a16="http://schemas.microsoft.com/office/drawing/2014/main" id="{91E2AAC9-3C25-C186-8FE0-CEB60085C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60" name="Freeform 32">
              <a:extLst>
                <a:ext uri="{FF2B5EF4-FFF2-40B4-BE49-F238E27FC236}">
                  <a16:creationId xmlns:a16="http://schemas.microsoft.com/office/drawing/2014/main" id="{E3E9153E-6830-0EB6-B81E-008021D4E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47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61" name="Freeform 33">
              <a:extLst>
                <a:ext uri="{FF2B5EF4-FFF2-40B4-BE49-F238E27FC236}">
                  <a16:creationId xmlns:a16="http://schemas.microsoft.com/office/drawing/2014/main" id="{426EA4B3-32E1-CC4D-D920-F7A18DF06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62" name="Freeform 34">
              <a:extLst>
                <a:ext uri="{FF2B5EF4-FFF2-40B4-BE49-F238E27FC236}">
                  <a16:creationId xmlns:a16="http://schemas.microsoft.com/office/drawing/2014/main" id="{B3057263-C15F-B8ED-C7DD-59FA7211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63" name="Freeform 35">
              <a:extLst>
                <a:ext uri="{FF2B5EF4-FFF2-40B4-BE49-F238E27FC236}">
                  <a16:creationId xmlns:a16="http://schemas.microsoft.com/office/drawing/2014/main" id="{FE6378CA-ED01-CC41-8B4F-83CE4BE97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64" name="Freeform 36">
              <a:extLst>
                <a:ext uri="{FF2B5EF4-FFF2-40B4-BE49-F238E27FC236}">
                  <a16:creationId xmlns:a16="http://schemas.microsoft.com/office/drawing/2014/main" id="{9AAD6CA2-9B69-5749-1DD2-B6C1A6FE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65" name="Freeform 37">
              <a:extLst>
                <a:ext uri="{FF2B5EF4-FFF2-40B4-BE49-F238E27FC236}">
                  <a16:creationId xmlns:a16="http://schemas.microsoft.com/office/drawing/2014/main" id="{A43658D8-5EE9-44CC-445F-3F36211B9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66" name="Freeform 38">
              <a:extLst>
                <a:ext uri="{FF2B5EF4-FFF2-40B4-BE49-F238E27FC236}">
                  <a16:creationId xmlns:a16="http://schemas.microsoft.com/office/drawing/2014/main" id="{1820E2B4-1FE8-2D3E-B3A7-B53FF8580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67" name="Freeform 39">
              <a:extLst>
                <a:ext uri="{FF2B5EF4-FFF2-40B4-BE49-F238E27FC236}">
                  <a16:creationId xmlns:a16="http://schemas.microsoft.com/office/drawing/2014/main" id="{FF562A2E-1F57-7417-1A82-5B5F57F1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68" name="Freeform 40">
              <a:extLst>
                <a:ext uri="{FF2B5EF4-FFF2-40B4-BE49-F238E27FC236}">
                  <a16:creationId xmlns:a16="http://schemas.microsoft.com/office/drawing/2014/main" id="{FBB45452-232E-3441-3820-B3B227A8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1476"/>
              <a:ext cx="52" cy="255"/>
            </a:xfrm>
            <a:custGeom>
              <a:avLst/>
              <a:gdLst>
                <a:gd name="T0" fmla="*/ 0 w 52"/>
                <a:gd name="T1" fmla="*/ 254 h 255"/>
                <a:gd name="T2" fmla="*/ 0 w 52"/>
                <a:gd name="T3" fmla="*/ 0 h 255"/>
                <a:gd name="T4" fmla="*/ 51 w 52"/>
                <a:gd name="T5" fmla="*/ 0 h 255"/>
                <a:gd name="T6" fmla="*/ 51 w 52"/>
                <a:gd name="T7" fmla="*/ 254 h 255"/>
                <a:gd name="T8" fmla="*/ 0 w 52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69" name="Freeform 41">
              <a:extLst>
                <a:ext uri="{FF2B5EF4-FFF2-40B4-BE49-F238E27FC236}">
                  <a16:creationId xmlns:a16="http://schemas.microsoft.com/office/drawing/2014/main" id="{F67ACCD9-C2A7-549D-7674-9557DB403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0" name="Freeform 42">
              <a:extLst>
                <a:ext uri="{FF2B5EF4-FFF2-40B4-BE49-F238E27FC236}">
                  <a16:creationId xmlns:a16="http://schemas.microsoft.com/office/drawing/2014/main" id="{53CC0998-6917-35C8-2FFB-FD1EB642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1" name="Freeform 43">
              <a:extLst>
                <a:ext uri="{FF2B5EF4-FFF2-40B4-BE49-F238E27FC236}">
                  <a16:creationId xmlns:a16="http://schemas.microsoft.com/office/drawing/2014/main" id="{B7E2D39F-47DF-0BE0-68F0-FA9A72EFF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2" name="Freeform 44">
              <a:extLst>
                <a:ext uri="{FF2B5EF4-FFF2-40B4-BE49-F238E27FC236}">
                  <a16:creationId xmlns:a16="http://schemas.microsoft.com/office/drawing/2014/main" id="{D3414F5D-43A6-A92C-48CF-938D12DF8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3" name="Freeform 45">
              <a:extLst>
                <a:ext uri="{FF2B5EF4-FFF2-40B4-BE49-F238E27FC236}">
                  <a16:creationId xmlns:a16="http://schemas.microsoft.com/office/drawing/2014/main" id="{0ED53670-9BC7-EE5E-097A-1B9575418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" y="1476"/>
              <a:ext cx="307" cy="255"/>
            </a:xfrm>
            <a:custGeom>
              <a:avLst/>
              <a:gdLst>
                <a:gd name="T0" fmla="*/ 0 w 307"/>
                <a:gd name="T1" fmla="*/ 254 h 255"/>
                <a:gd name="T2" fmla="*/ 0 w 307"/>
                <a:gd name="T3" fmla="*/ 0 h 255"/>
                <a:gd name="T4" fmla="*/ 306 w 307"/>
                <a:gd name="T5" fmla="*/ 0 h 255"/>
                <a:gd name="T6" fmla="*/ 306 w 307"/>
                <a:gd name="T7" fmla="*/ 254 h 255"/>
                <a:gd name="T8" fmla="*/ 0 w 307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4" name="Freeform 46">
              <a:extLst>
                <a:ext uri="{FF2B5EF4-FFF2-40B4-BE49-F238E27FC236}">
                  <a16:creationId xmlns:a16="http://schemas.microsoft.com/office/drawing/2014/main" id="{E362E164-DB0D-8862-020F-388C69432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5" name="Freeform 47">
              <a:extLst>
                <a:ext uri="{FF2B5EF4-FFF2-40B4-BE49-F238E27FC236}">
                  <a16:creationId xmlns:a16="http://schemas.microsoft.com/office/drawing/2014/main" id="{7977A179-0E06-A0CE-26AA-AE89E4407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1476"/>
              <a:ext cx="308" cy="255"/>
            </a:xfrm>
            <a:custGeom>
              <a:avLst/>
              <a:gdLst>
                <a:gd name="T0" fmla="*/ 0 w 308"/>
                <a:gd name="T1" fmla="*/ 254 h 255"/>
                <a:gd name="T2" fmla="*/ 0 w 308"/>
                <a:gd name="T3" fmla="*/ 0 h 255"/>
                <a:gd name="T4" fmla="*/ 307 w 308"/>
                <a:gd name="T5" fmla="*/ 0 h 255"/>
                <a:gd name="T6" fmla="*/ 307 w 308"/>
                <a:gd name="T7" fmla="*/ 254 h 255"/>
                <a:gd name="T8" fmla="*/ 0 w 308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6" name="Freeform 48">
              <a:extLst>
                <a:ext uri="{FF2B5EF4-FFF2-40B4-BE49-F238E27FC236}">
                  <a16:creationId xmlns:a16="http://schemas.microsoft.com/office/drawing/2014/main" id="{A653FC2E-CFCD-54F1-7F14-67F3AC81A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476"/>
              <a:ext cx="1" cy="255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4 h 255"/>
                <a:gd name="T4" fmla="*/ 0 w 1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7" name="Freeform 49">
              <a:extLst>
                <a:ext uri="{FF2B5EF4-FFF2-40B4-BE49-F238E27FC236}">
                  <a16:creationId xmlns:a16="http://schemas.microsoft.com/office/drawing/2014/main" id="{396B7A97-6870-7340-F660-2625DBF96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" y="1476"/>
              <a:ext cx="53" cy="255"/>
            </a:xfrm>
            <a:custGeom>
              <a:avLst/>
              <a:gdLst>
                <a:gd name="T0" fmla="*/ 0 w 53"/>
                <a:gd name="T1" fmla="*/ 254 h 255"/>
                <a:gd name="T2" fmla="*/ 0 w 53"/>
                <a:gd name="T3" fmla="*/ 0 h 255"/>
                <a:gd name="T4" fmla="*/ 52 w 53"/>
                <a:gd name="T5" fmla="*/ 0 h 255"/>
                <a:gd name="T6" fmla="*/ 52 w 53"/>
                <a:gd name="T7" fmla="*/ 254 h 255"/>
                <a:gd name="T8" fmla="*/ 0 w 53"/>
                <a:gd name="T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8" name="Freeform 50">
              <a:extLst>
                <a:ext uri="{FF2B5EF4-FFF2-40B4-BE49-F238E27FC236}">
                  <a16:creationId xmlns:a16="http://schemas.microsoft.com/office/drawing/2014/main" id="{23173773-265F-2B74-EF4B-C685689AE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1679"/>
              <a:ext cx="281" cy="313"/>
            </a:xfrm>
            <a:custGeom>
              <a:avLst/>
              <a:gdLst>
                <a:gd name="T0" fmla="*/ 280 w 281"/>
                <a:gd name="T1" fmla="*/ 0 h 313"/>
                <a:gd name="T2" fmla="*/ 0 w 281"/>
                <a:gd name="T3" fmla="*/ 312 h 313"/>
                <a:gd name="T4" fmla="*/ 280 w 281"/>
                <a:gd name="T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79" name="Freeform 51">
              <a:extLst>
                <a:ext uri="{FF2B5EF4-FFF2-40B4-BE49-F238E27FC236}">
                  <a16:creationId xmlns:a16="http://schemas.microsoft.com/office/drawing/2014/main" id="{BC5A621F-90D7-B3D8-1064-24201EDF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" y="1933"/>
              <a:ext cx="55" cy="59"/>
            </a:xfrm>
            <a:custGeom>
              <a:avLst/>
              <a:gdLst>
                <a:gd name="T0" fmla="*/ 54 w 55"/>
                <a:gd name="T1" fmla="*/ 21 h 59"/>
                <a:gd name="T2" fmla="*/ 0 w 55"/>
                <a:gd name="T3" fmla="*/ 58 h 59"/>
                <a:gd name="T4" fmla="*/ 30 w 55"/>
                <a:gd name="T5" fmla="*/ 0 h 59"/>
                <a:gd name="T6" fmla="*/ 54 w 55"/>
                <a:gd name="T7" fmla="*/ 2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80" name="Freeform 52">
              <a:extLst>
                <a:ext uri="{FF2B5EF4-FFF2-40B4-BE49-F238E27FC236}">
                  <a16:creationId xmlns:a16="http://schemas.microsoft.com/office/drawing/2014/main" id="{1AB75B5A-7518-E607-A1FD-6AB4119B9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1679"/>
              <a:ext cx="283" cy="319"/>
            </a:xfrm>
            <a:custGeom>
              <a:avLst/>
              <a:gdLst>
                <a:gd name="T0" fmla="*/ 0 w 283"/>
                <a:gd name="T1" fmla="*/ 0 h 319"/>
                <a:gd name="T2" fmla="*/ 282 w 283"/>
                <a:gd name="T3" fmla="*/ 318 h 319"/>
                <a:gd name="T4" fmla="*/ 0 w 283"/>
                <a:gd name="T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81" name="Freeform 53">
              <a:extLst>
                <a:ext uri="{FF2B5EF4-FFF2-40B4-BE49-F238E27FC236}">
                  <a16:creationId xmlns:a16="http://schemas.microsoft.com/office/drawing/2014/main" id="{B58E65C3-4CD0-0DE8-1DF0-250CEC20D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" y="1940"/>
              <a:ext cx="56" cy="58"/>
            </a:xfrm>
            <a:custGeom>
              <a:avLst/>
              <a:gdLst>
                <a:gd name="T0" fmla="*/ 24 w 56"/>
                <a:gd name="T1" fmla="*/ 0 h 58"/>
                <a:gd name="T2" fmla="*/ 55 w 56"/>
                <a:gd name="T3" fmla="*/ 57 h 58"/>
                <a:gd name="T4" fmla="*/ 0 w 56"/>
                <a:gd name="T5" fmla="*/ 21 h 58"/>
                <a:gd name="T6" fmla="*/ 24 w 56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82" name="Freeform 54">
              <a:extLst>
                <a:ext uri="{FF2B5EF4-FFF2-40B4-BE49-F238E27FC236}">
                  <a16:creationId xmlns:a16="http://schemas.microsoft.com/office/drawing/2014/main" id="{1AEBC8CB-F958-4BF9-B740-3A8BEA52F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1679"/>
              <a:ext cx="838" cy="326"/>
            </a:xfrm>
            <a:custGeom>
              <a:avLst/>
              <a:gdLst>
                <a:gd name="T0" fmla="*/ 0 w 838"/>
                <a:gd name="T1" fmla="*/ 0 h 326"/>
                <a:gd name="T2" fmla="*/ 837 w 838"/>
                <a:gd name="T3" fmla="*/ 325 h 326"/>
                <a:gd name="T4" fmla="*/ 0 w 838"/>
                <a:gd name="T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83" name="Freeform 55">
              <a:extLst>
                <a:ext uri="{FF2B5EF4-FFF2-40B4-BE49-F238E27FC236}">
                  <a16:creationId xmlns:a16="http://schemas.microsoft.com/office/drawing/2014/main" id="{7A75E92A-4115-233C-3937-97E5BC22F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966"/>
              <a:ext cx="66" cy="39"/>
            </a:xfrm>
            <a:custGeom>
              <a:avLst/>
              <a:gdLst>
                <a:gd name="T0" fmla="*/ 11 w 66"/>
                <a:gd name="T1" fmla="*/ 0 h 39"/>
                <a:gd name="T2" fmla="*/ 65 w 66"/>
                <a:gd name="T3" fmla="*/ 38 h 39"/>
                <a:gd name="T4" fmla="*/ 0 w 66"/>
                <a:gd name="T5" fmla="*/ 30 h 39"/>
                <a:gd name="T6" fmla="*/ 11 w 6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84" name="Freeform 56">
              <a:extLst>
                <a:ext uri="{FF2B5EF4-FFF2-40B4-BE49-F238E27FC236}">
                  <a16:creationId xmlns:a16="http://schemas.microsoft.com/office/drawing/2014/main" id="{53618A24-E705-8D34-C8B8-4F13712DB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1698"/>
              <a:ext cx="858" cy="300"/>
            </a:xfrm>
            <a:custGeom>
              <a:avLst/>
              <a:gdLst>
                <a:gd name="T0" fmla="*/ 0 w 858"/>
                <a:gd name="T1" fmla="*/ 0 h 300"/>
                <a:gd name="T2" fmla="*/ 857 w 858"/>
                <a:gd name="T3" fmla="*/ 299 h 300"/>
                <a:gd name="T4" fmla="*/ 0 w 858"/>
                <a:gd name="T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85" name="Freeform 57">
              <a:extLst>
                <a:ext uri="{FF2B5EF4-FFF2-40B4-BE49-F238E27FC236}">
                  <a16:creationId xmlns:a16="http://schemas.microsoft.com/office/drawing/2014/main" id="{F12784DE-7AC5-88D3-DB33-5FF547D7E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1961"/>
              <a:ext cx="67" cy="37"/>
            </a:xfrm>
            <a:custGeom>
              <a:avLst/>
              <a:gdLst>
                <a:gd name="T0" fmla="*/ 11 w 67"/>
                <a:gd name="T1" fmla="*/ 0 h 37"/>
                <a:gd name="T2" fmla="*/ 66 w 67"/>
                <a:gd name="T3" fmla="*/ 36 h 37"/>
                <a:gd name="T4" fmla="*/ 0 w 67"/>
                <a:gd name="T5" fmla="*/ 31 h 37"/>
                <a:gd name="T6" fmla="*/ 11 w 67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86" name="Freeform 58">
              <a:extLst>
                <a:ext uri="{FF2B5EF4-FFF2-40B4-BE49-F238E27FC236}">
                  <a16:creationId xmlns:a16="http://schemas.microsoft.com/office/drawing/2014/main" id="{9F1E50A2-34BC-8B83-6D20-1FFA6622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214"/>
              <a:ext cx="742" cy="250"/>
            </a:xfrm>
            <a:custGeom>
              <a:avLst/>
              <a:gdLst>
                <a:gd name="T0" fmla="*/ 741 w 742"/>
                <a:gd name="T1" fmla="*/ 0 h 250"/>
                <a:gd name="T2" fmla="*/ 0 w 742"/>
                <a:gd name="T3" fmla="*/ 249 h 250"/>
                <a:gd name="T4" fmla="*/ 741 w 742"/>
                <a:gd name="T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2" h="250">
                  <a:moveTo>
                    <a:pt x="741" y="0"/>
                  </a:moveTo>
                  <a:lnTo>
                    <a:pt x="0" y="249"/>
                  </a:lnTo>
                  <a:lnTo>
                    <a:pt x="74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87" name="Freeform 59">
              <a:extLst>
                <a:ext uri="{FF2B5EF4-FFF2-40B4-BE49-F238E27FC236}">
                  <a16:creationId xmlns:a16="http://schemas.microsoft.com/office/drawing/2014/main" id="{11607CAD-0AA7-280A-5310-566F56E69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1427"/>
              <a:ext cx="67" cy="37"/>
            </a:xfrm>
            <a:custGeom>
              <a:avLst/>
              <a:gdLst>
                <a:gd name="T0" fmla="*/ 66 w 67"/>
                <a:gd name="T1" fmla="*/ 31 h 37"/>
                <a:gd name="T2" fmla="*/ 0 w 67"/>
                <a:gd name="T3" fmla="*/ 36 h 37"/>
                <a:gd name="T4" fmla="*/ 56 w 67"/>
                <a:gd name="T5" fmla="*/ 0 h 37"/>
                <a:gd name="T6" fmla="*/ 66 w 67"/>
                <a:gd name="T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88" name="Freeform 60">
              <a:extLst>
                <a:ext uri="{FF2B5EF4-FFF2-40B4-BE49-F238E27FC236}">
                  <a16:creationId xmlns:a16="http://schemas.microsoft.com/office/drawing/2014/main" id="{1492DE3A-4F97-C656-C7CD-709F599B9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220"/>
              <a:ext cx="1255" cy="244"/>
            </a:xfrm>
            <a:custGeom>
              <a:avLst/>
              <a:gdLst>
                <a:gd name="T0" fmla="*/ 0 w 1255"/>
                <a:gd name="T1" fmla="*/ 0 h 244"/>
                <a:gd name="T2" fmla="*/ 1254 w 1255"/>
                <a:gd name="T3" fmla="*/ 243 h 244"/>
                <a:gd name="T4" fmla="*/ 0 w 1255"/>
                <a:gd name="T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5" h="244">
                  <a:moveTo>
                    <a:pt x="0" y="0"/>
                  </a:moveTo>
                  <a:lnTo>
                    <a:pt x="1254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89" name="Freeform 61">
              <a:extLst>
                <a:ext uri="{FF2B5EF4-FFF2-40B4-BE49-F238E27FC236}">
                  <a16:creationId xmlns:a16="http://schemas.microsoft.com/office/drawing/2014/main" id="{B1706111-56F9-6465-CCBB-21EA77BAF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435"/>
              <a:ext cx="67" cy="32"/>
            </a:xfrm>
            <a:custGeom>
              <a:avLst/>
              <a:gdLst>
                <a:gd name="T0" fmla="*/ 6 w 67"/>
                <a:gd name="T1" fmla="*/ 0 h 32"/>
                <a:gd name="T2" fmla="*/ 66 w 67"/>
                <a:gd name="T3" fmla="*/ 28 h 32"/>
                <a:gd name="T4" fmla="*/ 0 w 67"/>
                <a:gd name="T5" fmla="*/ 31 h 32"/>
                <a:gd name="T6" fmla="*/ 6 w 6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90" name="Freeform 62">
              <a:extLst>
                <a:ext uri="{FF2B5EF4-FFF2-40B4-BE49-F238E27FC236}">
                  <a16:creationId xmlns:a16="http://schemas.microsoft.com/office/drawing/2014/main" id="{26FD8738-26E3-462E-CF6C-97F8A0CA6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91" name="Freeform 63">
              <a:extLst>
                <a:ext uri="{FF2B5EF4-FFF2-40B4-BE49-F238E27FC236}">
                  <a16:creationId xmlns:a16="http://schemas.microsoft.com/office/drawing/2014/main" id="{BAA67092-F8E4-582A-442D-603E3852A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016"/>
              <a:ext cx="206" cy="205"/>
            </a:xfrm>
            <a:custGeom>
              <a:avLst/>
              <a:gdLst>
                <a:gd name="T0" fmla="*/ 0 w 206"/>
                <a:gd name="T1" fmla="*/ 204 h 205"/>
                <a:gd name="T2" fmla="*/ 0 w 206"/>
                <a:gd name="T3" fmla="*/ 0 h 205"/>
                <a:gd name="T4" fmla="*/ 205 w 206"/>
                <a:gd name="T5" fmla="*/ 0 h 205"/>
                <a:gd name="T6" fmla="*/ 205 w 206"/>
                <a:gd name="T7" fmla="*/ 204 h 205"/>
                <a:gd name="T8" fmla="*/ 0 w 20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92" name="Freeform 64">
              <a:extLst>
                <a:ext uri="{FF2B5EF4-FFF2-40B4-BE49-F238E27FC236}">
                  <a16:creationId xmlns:a16="http://schemas.microsoft.com/office/drawing/2014/main" id="{3FB9100F-3E7C-DD5A-F6E9-C37D8B214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93" name="Freeform 65">
              <a:extLst>
                <a:ext uri="{FF2B5EF4-FFF2-40B4-BE49-F238E27FC236}">
                  <a16:creationId xmlns:a16="http://schemas.microsoft.com/office/drawing/2014/main" id="{0C811306-BBCE-9B7D-C7F0-F5B7948AD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2016"/>
              <a:ext cx="205" cy="205"/>
            </a:xfrm>
            <a:custGeom>
              <a:avLst/>
              <a:gdLst>
                <a:gd name="T0" fmla="*/ 0 w 205"/>
                <a:gd name="T1" fmla="*/ 204 h 205"/>
                <a:gd name="T2" fmla="*/ 0 w 205"/>
                <a:gd name="T3" fmla="*/ 0 h 205"/>
                <a:gd name="T4" fmla="*/ 204 w 205"/>
                <a:gd name="T5" fmla="*/ 0 h 205"/>
                <a:gd name="T6" fmla="*/ 204 w 205"/>
                <a:gd name="T7" fmla="*/ 204 h 205"/>
                <a:gd name="T8" fmla="*/ 0 w 20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94" name="Rectangle 66">
              <a:extLst>
                <a:ext uri="{FF2B5EF4-FFF2-40B4-BE49-F238E27FC236}">
                  <a16:creationId xmlns:a16="http://schemas.microsoft.com/office/drawing/2014/main" id="{D083C9AC-A173-9F5B-A38E-C19098EDE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759"/>
              <a:ext cx="36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560195" name="Rectangle 67">
              <a:extLst>
                <a:ext uri="{FF2B5EF4-FFF2-40B4-BE49-F238E27FC236}">
                  <a16:creationId xmlns:a16="http://schemas.microsoft.com/office/drawing/2014/main" id="{5FD40BB0-16E3-825F-A0A5-515E9C4EA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010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560196" name="Rectangle 68">
              <a:extLst>
                <a:ext uri="{FF2B5EF4-FFF2-40B4-BE49-F238E27FC236}">
                  <a16:creationId xmlns:a16="http://schemas.microsoft.com/office/drawing/2014/main" id="{CC3AD96D-29E6-BF43-6296-7B3DCA82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1494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560197" name="Rectangle 69">
              <a:extLst>
                <a:ext uri="{FF2B5EF4-FFF2-40B4-BE49-F238E27FC236}">
                  <a16:creationId xmlns:a16="http://schemas.microsoft.com/office/drawing/2014/main" id="{C38C103D-65A9-CEA1-B861-2A6DE595B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015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560198" name="Rectangle 70">
              <a:extLst>
                <a:ext uri="{FF2B5EF4-FFF2-40B4-BE49-F238E27FC236}">
                  <a16:creationId xmlns:a16="http://schemas.microsoft.com/office/drawing/2014/main" id="{C22188A8-BC8B-BF71-BB34-CF39E28E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2015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560199" name="Rectangle 71">
              <a:extLst>
                <a:ext uri="{FF2B5EF4-FFF2-40B4-BE49-F238E27FC236}">
                  <a16:creationId xmlns:a16="http://schemas.microsoft.com/office/drawing/2014/main" id="{DA39A5BE-0468-061D-963E-40383EFB3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2009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560200" name="Rectangle 72">
              <a:extLst>
                <a:ext uri="{FF2B5EF4-FFF2-40B4-BE49-F238E27FC236}">
                  <a16:creationId xmlns:a16="http://schemas.microsoft.com/office/drawing/2014/main" id="{FE58CFAE-07CA-C2E4-2AE6-EE57E05B1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009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560201" name="Rectangle 73">
              <a:extLst>
                <a:ext uri="{FF2B5EF4-FFF2-40B4-BE49-F238E27FC236}">
                  <a16:creationId xmlns:a16="http://schemas.microsoft.com/office/drawing/2014/main" id="{CE1E8600-82C4-0AC1-8FE7-42CBFCE90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2002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560202" name="Rectangle 74">
              <a:extLst>
                <a:ext uri="{FF2B5EF4-FFF2-40B4-BE49-F238E27FC236}">
                  <a16:creationId xmlns:a16="http://schemas.microsoft.com/office/drawing/2014/main" id="{60109DFD-3304-FF7A-E64D-1E7A771B5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" y="1996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560203" name="Rectangle 75">
              <a:extLst>
                <a:ext uri="{FF2B5EF4-FFF2-40B4-BE49-F238E27FC236}">
                  <a16:creationId xmlns:a16="http://schemas.microsoft.com/office/drawing/2014/main" id="{5EDDAE4D-1A7C-1BC3-85DD-1BB1842D3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1494"/>
              <a:ext cx="23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560204" name="Rectangle 76">
              <a:extLst>
                <a:ext uri="{FF2B5EF4-FFF2-40B4-BE49-F238E27FC236}">
                  <a16:creationId xmlns:a16="http://schemas.microsoft.com/office/drawing/2014/main" id="{BCB031ED-D658-9410-2CED-1480D574E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1494"/>
              <a:ext cx="17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60205" name="Rectangle 77">
              <a:extLst>
                <a:ext uri="{FF2B5EF4-FFF2-40B4-BE49-F238E27FC236}">
                  <a16:creationId xmlns:a16="http://schemas.microsoft.com/office/drawing/2014/main" id="{B3A0004B-EF07-0C7F-BAF4-692821AA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2002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560206" name="Rectangle 78">
              <a:extLst>
                <a:ext uri="{FF2B5EF4-FFF2-40B4-BE49-F238E27FC236}">
                  <a16:creationId xmlns:a16="http://schemas.microsoft.com/office/drawing/2014/main" id="{FA68E97C-5C83-1B79-EB95-BD79B4202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002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560207" name="Rectangle 79">
              <a:extLst>
                <a:ext uri="{FF2B5EF4-FFF2-40B4-BE49-F238E27FC236}">
                  <a16:creationId xmlns:a16="http://schemas.microsoft.com/office/drawing/2014/main" id="{693C892F-0AF5-E664-2F87-64228980C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002"/>
              <a:ext cx="21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</a:p>
          </p:txBody>
        </p:sp>
        <p:sp>
          <p:nvSpPr>
            <p:cNvPr id="560208" name="Rectangle 80">
              <a:extLst>
                <a:ext uri="{FF2B5EF4-FFF2-40B4-BE49-F238E27FC236}">
                  <a16:creationId xmlns:a16="http://schemas.microsoft.com/office/drawing/2014/main" id="{069547B5-BD10-4832-34B0-89F57E7AD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002"/>
              <a:ext cx="27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560209" name="Rectangle 81">
              <a:extLst>
                <a:ext uri="{FF2B5EF4-FFF2-40B4-BE49-F238E27FC236}">
                  <a16:creationId xmlns:a16="http://schemas.microsoft.com/office/drawing/2014/main" id="{7598C091-89A5-7C1A-1578-8E870085F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" y="2002"/>
              <a:ext cx="48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27*  29*</a:t>
              </a:r>
            </a:p>
          </p:txBody>
        </p:sp>
        <p:sp>
          <p:nvSpPr>
            <p:cNvPr id="560210" name="Rectangle 82">
              <a:extLst>
                <a:ext uri="{FF2B5EF4-FFF2-40B4-BE49-F238E27FC236}">
                  <a16:creationId xmlns:a16="http://schemas.microsoft.com/office/drawing/2014/main" id="{E48A6FFF-091D-22D6-1192-A82E55D6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002"/>
              <a:ext cx="11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endParaRPr kumimoji="0" lang="zh-TW" altLang="en-US" sz="13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0211" name="Line 83">
              <a:extLst>
                <a:ext uri="{FF2B5EF4-FFF2-40B4-BE49-F238E27FC236}">
                  <a16:creationId xmlns:a16="http://schemas.microsoft.com/office/drawing/2014/main" id="{C6B480BD-7E35-8CEF-A5BB-860C93722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729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212" name="Arc 84">
              <a:extLst>
                <a:ext uri="{FF2B5EF4-FFF2-40B4-BE49-F238E27FC236}">
                  <a16:creationId xmlns:a16="http://schemas.microsoft.com/office/drawing/2014/main" id="{B9499461-0358-9DFC-78FB-618DA36ED83E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912" y="1885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213" name="Arc 85">
              <a:extLst>
                <a:ext uri="{FF2B5EF4-FFF2-40B4-BE49-F238E27FC236}">
                  <a16:creationId xmlns:a16="http://schemas.microsoft.com/office/drawing/2014/main" id="{3D0E56FC-9565-E00A-B46F-14D0515257A1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1824" y="1885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214" name="Arc 86">
              <a:extLst>
                <a:ext uri="{FF2B5EF4-FFF2-40B4-BE49-F238E27FC236}">
                  <a16:creationId xmlns:a16="http://schemas.microsoft.com/office/drawing/2014/main" id="{F0AC9C7C-F9F2-AE9A-8456-44A501D02FCC}"/>
                </a:ext>
              </a:extLst>
            </p:cNvPr>
            <p:cNvSpPr>
              <a:spLocks/>
            </p:cNvSpPr>
            <p:nvPr/>
          </p:nvSpPr>
          <p:spPr bwMode="auto">
            <a:xfrm rot="18420000">
              <a:off x="2688" y="1885"/>
              <a:ext cx="192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215" name="Line 87">
              <a:extLst>
                <a:ext uri="{FF2B5EF4-FFF2-40B4-BE49-F238E27FC236}">
                  <a16:creationId xmlns:a16="http://schemas.microsoft.com/office/drawing/2014/main" id="{594AF71C-AB4B-0249-F7CD-ACF48C392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" y="1662"/>
              <a:ext cx="623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0216" name="Freeform 88">
              <a:extLst>
                <a:ext uri="{FF2B5EF4-FFF2-40B4-BE49-F238E27FC236}">
                  <a16:creationId xmlns:a16="http://schemas.microsoft.com/office/drawing/2014/main" id="{7C029FE4-650E-A13D-55C2-66B8A9973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" y="1916"/>
              <a:ext cx="1152" cy="96"/>
            </a:xfrm>
            <a:custGeom>
              <a:avLst/>
              <a:gdLst>
                <a:gd name="T0" fmla="*/ 0 w 1152"/>
                <a:gd name="T1" fmla="*/ 96 h 96"/>
                <a:gd name="T2" fmla="*/ 302 w 1152"/>
                <a:gd name="T3" fmla="*/ 20 h 96"/>
                <a:gd name="T4" fmla="*/ 765 w 1152"/>
                <a:gd name="T5" fmla="*/ 11 h 96"/>
                <a:gd name="T6" fmla="*/ 1152 w 1152"/>
                <a:gd name="T7" fmla="*/ 8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96">
                  <a:moveTo>
                    <a:pt x="0" y="96"/>
                  </a:moveTo>
                  <a:cubicBezTo>
                    <a:pt x="87" y="65"/>
                    <a:pt x="175" y="34"/>
                    <a:pt x="302" y="20"/>
                  </a:cubicBezTo>
                  <a:cubicBezTo>
                    <a:pt x="429" y="6"/>
                    <a:pt x="623" y="0"/>
                    <a:pt x="765" y="11"/>
                  </a:cubicBezTo>
                  <a:cubicBezTo>
                    <a:pt x="907" y="22"/>
                    <a:pt x="1029" y="54"/>
                    <a:pt x="1152" y="8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60281" name="AutoShape 153">
            <a:extLst>
              <a:ext uri="{FF2B5EF4-FFF2-40B4-BE49-F238E27FC236}">
                <a16:creationId xmlns:a16="http://schemas.microsoft.com/office/drawing/2014/main" id="{27A8F9C3-C8F9-D485-DA0A-AE946425E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829050"/>
            <a:ext cx="569912" cy="868363"/>
          </a:xfrm>
          <a:prstGeom prst="downArrow">
            <a:avLst>
              <a:gd name="adj1" fmla="val 50000"/>
              <a:gd name="adj2" fmla="val 38092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0285" name="Group 157">
            <a:extLst>
              <a:ext uri="{FF2B5EF4-FFF2-40B4-BE49-F238E27FC236}">
                <a16:creationId xmlns:a16="http://schemas.microsoft.com/office/drawing/2014/main" id="{1505A2C3-82A1-EABB-830A-E62BCC0511EC}"/>
              </a:ext>
            </a:extLst>
          </p:cNvPr>
          <p:cNvGrpSpPr>
            <a:grpSpLocks/>
          </p:cNvGrpSpPr>
          <p:nvPr/>
        </p:nvGrpSpPr>
        <p:grpSpPr bwMode="auto">
          <a:xfrm>
            <a:off x="692150" y="4581525"/>
            <a:ext cx="8366125" cy="1711325"/>
            <a:chOff x="436" y="3073"/>
            <a:chExt cx="5270" cy="1078"/>
          </a:xfrm>
        </p:grpSpPr>
        <p:sp>
          <p:nvSpPr>
            <p:cNvPr id="560217" name="Rectangle 89">
              <a:extLst>
                <a:ext uri="{FF2B5EF4-FFF2-40B4-BE49-F238E27FC236}">
                  <a16:creationId xmlns:a16="http://schemas.microsoft.com/office/drawing/2014/main" id="{5909E1BA-CD03-1070-4460-283B9EF20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3095"/>
              <a:ext cx="36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grpSp>
          <p:nvGrpSpPr>
            <p:cNvPr id="560218" name="Group 90">
              <a:extLst>
                <a:ext uri="{FF2B5EF4-FFF2-40B4-BE49-F238E27FC236}">
                  <a16:creationId xmlns:a16="http://schemas.microsoft.com/office/drawing/2014/main" id="{68F445EC-6356-2B5E-E07F-BAD7157B3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" y="3406"/>
              <a:ext cx="5270" cy="745"/>
              <a:chOff x="300" y="3270"/>
              <a:chExt cx="5270" cy="745"/>
            </a:xfrm>
          </p:grpSpPr>
          <p:sp>
            <p:nvSpPr>
              <p:cNvPr id="560219" name="Rectangle 91">
                <a:extLst>
                  <a:ext uri="{FF2B5EF4-FFF2-40B4-BE49-F238E27FC236}">
                    <a16:creationId xmlns:a16="http://schemas.microsoft.com/office/drawing/2014/main" id="{62E60A81-EDEF-86FB-CBD0-E4B292092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417"/>
                <a:ext cx="12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0220" name="Rectangle 92">
                <a:extLst>
                  <a:ext uri="{FF2B5EF4-FFF2-40B4-BE49-F238E27FC236}">
                    <a16:creationId xmlns:a16="http://schemas.microsoft.com/office/drawing/2014/main" id="{4F6D3AF6-6D3B-7623-71E4-5622C85AC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417"/>
                <a:ext cx="18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0221" name="Freeform 93">
                <a:extLst>
                  <a:ext uri="{FF2B5EF4-FFF2-40B4-BE49-F238E27FC236}">
                    <a16:creationId xmlns:a16="http://schemas.microsoft.com/office/drawing/2014/main" id="{D64EC62F-D994-7C01-7A0A-066516985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" y="3805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22" name="Freeform 94">
                <a:extLst>
                  <a:ext uri="{FF2B5EF4-FFF2-40B4-BE49-F238E27FC236}">
                    <a16:creationId xmlns:a16="http://schemas.microsoft.com/office/drawing/2014/main" id="{8FFE9FE0-521F-D0CB-B8DA-FE8795354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" y="3805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23" name="Freeform 95">
                <a:extLst>
                  <a:ext uri="{FF2B5EF4-FFF2-40B4-BE49-F238E27FC236}">
                    <a16:creationId xmlns:a16="http://schemas.microsoft.com/office/drawing/2014/main" id="{EA534ADB-58F1-9513-7A84-4921AE74B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" y="3805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24" name="Freeform 96">
                <a:extLst>
                  <a:ext uri="{FF2B5EF4-FFF2-40B4-BE49-F238E27FC236}">
                    <a16:creationId xmlns:a16="http://schemas.microsoft.com/office/drawing/2014/main" id="{D9714BE2-65F6-B40B-89E2-690160AC8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" y="3805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25" name="Rectangle 97">
                <a:extLst>
                  <a:ext uri="{FF2B5EF4-FFF2-40B4-BE49-F238E27FC236}">
                    <a16:creationId xmlns:a16="http://schemas.microsoft.com/office/drawing/2014/main" id="{0D82EA92-4F02-C3CA-A2E2-4BF0CF959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" y="379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2*</a:t>
                </a:r>
              </a:p>
            </p:txBody>
          </p:sp>
          <p:sp>
            <p:nvSpPr>
              <p:cNvPr id="560226" name="Rectangle 98">
                <a:extLst>
                  <a:ext uri="{FF2B5EF4-FFF2-40B4-BE49-F238E27FC236}">
                    <a16:creationId xmlns:a16="http://schemas.microsoft.com/office/drawing/2014/main" id="{63077EA2-A4CD-C0AC-88B2-3261C4C24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" y="3792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3*</a:t>
                </a:r>
              </a:p>
            </p:txBody>
          </p:sp>
          <p:sp>
            <p:nvSpPr>
              <p:cNvPr id="560227" name="Freeform 99">
                <a:extLst>
                  <a:ext uri="{FF2B5EF4-FFF2-40B4-BE49-F238E27FC236}">
                    <a16:creationId xmlns:a16="http://schemas.microsoft.com/office/drawing/2014/main" id="{5538BC8B-DB6F-E621-954F-C9D1B57F1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2" y="3810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28" name="Freeform 100">
                <a:extLst>
                  <a:ext uri="{FF2B5EF4-FFF2-40B4-BE49-F238E27FC236}">
                    <a16:creationId xmlns:a16="http://schemas.microsoft.com/office/drawing/2014/main" id="{1759A718-DC8D-75CA-DFDA-724526FA4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7" y="3810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29" name="Freeform 101">
                <a:extLst>
                  <a:ext uri="{FF2B5EF4-FFF2-40B4-BE49-F238E27FC236}">
                    <a16:creationId xmlns:a16="http://schemas.microsoft.com/office/drawing/2014/main" id="{68FE29FB-8F22-40C7-A873-3693CEEDC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2" y="3810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30" name="Freeform 102">
                <a:extLst>
                  <a:ext uri="{FF2B5EF4-FFF2-40B4-BE49-F238E27FC236}">
                    <a16:creationId xmlns:a16="http://schemas.microsoft.com/office/drawing/2014/main" id="{7106C3FB-8025-DEC3-708F-4A8366E07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" y="3810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31" name="Freeform 103">
                <a:extLst>
                  <a:ext uri="{FF2B5EF4-FFF2-40B4-BE49-F238E27FC236}">
                    <a16:creationId xmlns:a16="http://schemas.microsoft.com/office/drawing/2014/main" id="{4AFB915B-1F8B-04D4-65C8-F74A8016E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" y="3810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32" name="Freeform 104">
                <a:extLst>
                  <a:ext uri="{FF2B5EF4-FFF2-40B4-BE49-F238E27FC236}">
                    <a16:creationId xmlns:a16="http://schemas.microsoft.com/office/drawing/2014/main" id="{A23B056C-ADE3-B8A8-14D9-827DFF032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" y="3810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33" name="Freeform 105">
                <a:extLst>
                  <a:ext uri="{FF2B5EF4-FFF2-40B4-BE49-F238E27FC236}">
                    <a16:creationId xmlns:a16="http://schemas.microsoft.com/office/drawing/2014/main" id="{A19736AF-F06F-4356-9E48-BA22D3A1C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1" y="3810"/>
                <a:ext cx="204" cy="205"/>
              </a:xfrm>
              <a:custGeom>
                <a:avLst/>
                <a:gdLst>
                  <a:gd name="T0" fmla="*/ 0 w 204"/>
                  <a:gd name="T1" fmla="*/ 204 h 205"/>
                  <a:gd name="T2" fmla="*/ 0 w 204"/>
                  <a:gd name="T3" fmla="*/ 0 h 205"/>
                  <a:gd name="T4" fmla="*/ 203 w 204"/>
                  <a:gd name="T5" fmla="*/ 0 h 205"/>
                  <a:gd name="T6" fmla="*/ 203 w 204"/>
                  <a:gd name="T7" fmla="*/ 204 h 205"/>
                  <a:gd name="T8" fmla="*/ 0 w 204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3" y="0"/>
                    </a:lnTo>
                    <a:lnTo>
                      <a:pt x="203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34" name="Freeform 106">
                <a:extLst>
                  <a:ext uri="{FF2B5EF4-FFF2-40B4-BE49-F238E27FC236}">
                    <a16:creationId xmlns:a16="http://schemas.microsoft.com/office/drawing/2014/main" id="{5E1ABF25-E92B-4055-4712-92AFBEB29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3810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35" name="Freeform 107">
                <a:extLst>
                  <a:ext uri="{FF2B5EF4-FFF2-40B4-BE49-F238E27FC236}">
                    <a16:creationId xmlns:a16="http://schemas.microsoft.com/office/drawing/2014/main" id="{7D02922D-A201-1C93-B628-F05ACDDF5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2" y="3810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36" name="Freeform 108">
                <a:extLst>
                  <a:ext uri="{FF2B5EF4-FFF2-40B4-BE49-F238E27FC236}">
                    <a16:creationId xmlns:a16="http://schemas.microsoft.com/office/drawing/2014/main" id="{B2405317-1BEA-2C19-92E5-75779CE85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7" y="3810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37" name="Freeform 109">
                <a:extLst>
                  <a:ext uri="{FF2B5EF4-FFF2-40B4-BE49-F238E27FC236}">
                    <a16:creationId xmlns:a16="http://schemas.microsoft.com/office/drawing/2014/main" id="{6B727EB5-13B6-E70F-E39A-0BA585057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1" y="3810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38" name="Freeform 110">
                <a:extLst>
                  <a:ext uri="{FF2B5EF4-FFF2-40B4-BE49-F238E27FC236}">
                    <a16:creationId xmlns:a16="http://schemas.microsoft.com/office/drawing/2014/main" id="{22539EAE-94BD-7023-F2E7-B8767AD0E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5" y="3810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39" name="Freeform 111">
                <a:extLst>
                  <a:ext uri="{FF2B5EF4-FFF2-40B4-BE49-F238E27FC236}">
                    <a16:creationId xmlns:a16="http://schemas.microsoft.com/office/drawing/2014/main" id="{FD5E8FF7-12FF-BDCD-E766-21F384A5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3270"/>
                <a:ext cx="307" cy="255"/>
              </a:xfrm>
              <a:custGeom>
                <a:avLst/>
                <a:gdLst>
                  <a:gd name="T0" fmla="*/ 0 w 307"/>
                  <a:gd name="T1" fmla="*/ 254 h 255"/>
                  <a:gd name="T2" fmla="*/ 0 w 307"/>
                  <a:gd name="T3" fmla="*/ 0 h 255"/>
                  <a:gd name="T4" fmla="*/ 306 w 307"/>
                  <a:gd name="T5" fmla="*/ 0 h 255"/>
                  <a:gd name="T6" fmla="*/ 306 w 307"/>
                  <a:gd name="T7" fmla="*/ 254 h 255"/>
                  <a:gd name="T8" fmla="*/ 0 w 307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6" y="0"/>
                    </a:lnTo>
                    <a:lnTo>
                      <a:pt x="306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40" name="Freeform 112">
                <a:extLst>
                  <a:ext uri="{FF2B5EF4-FFF2-40B4-BE49-F238E27FC236}">
                    <a16:creationId xmlns:a16="http://schemas.microsoft.com/office/drawing/2014/main" id="{91228386-33E8-B434-8F84-E7D5F26D8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3270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41" name="Freeform 113">
                <a:extLst>
                  <a:ext uri="{FF2B5EF4-FFF2-40B4-BE49-F238E27FC236}">
                    <a16:creationId xmlns:a16="http://schemas.microsoft.com/office/drawing/2014/main" id="{B42E2DD9-FD18-93D8-30F1-3C87A967C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6" y="3270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42" name="Freeform 114">
                <a:extLst>
                  <a:ext uri="{FF2B5EF4-FFF2-40B4-BE49-F238E27FC236}">
                    <a16:creationId xmlns:a16="http://schemas.microsoft.com/office/drawing/2014/main" id="{2CE77FA5-5858-205A-C4D8-202799BF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7" y="3270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43" name="Freeform 115">
                <a:extLst>
                  <a:ext uri="{FF2B5EF4-FFF2-40B4-BE49-F238E27FC236}">
                    <a16:creationId xmlns:a16="http://schemas.microsoft.com/office/drawing/2014/main" id="{7A727ADD-EDC9-3A5E-3DE9-348DA496E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3" y="3270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44" name="Freeform 116">
                <a:extLst>
                  <a:ext uri="{FF2B5EF4-FFF2-40B4-BE49-F238E27FC236}">
                    <a16:creationId xmlns:a16="http://schemas.microsoft.com/office/drawing/2014/main" id="{7807856C-6DE0-D3DC-B287-A237FA7E4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3270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45" name="Freeform 117">
                <a:extLst>
                  <a:ext uri="{FF2B5EF4-FFF2-40B4-BE49-F238E27FC236}">
                    <a16:creationId xmlns:a16="http://schemas.microsoft.com/office/drawing/2014/main" id="{7D3B7561-334A-DBE0-C5FA-EE49586BD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3270"/>
                <a:ext cx="308" cy="255"/>
              </a:xfrm>
              <a:custGeom>
                <a:avLst/>
                <a:gdLst>
                  <a:gd name="T0" fmla="*/ 0 w 308"/>
                  <a:gd name="T1" fmla="*/ 254 h 255"/>
                  <a:gd name="T2" fmla="*/ 0 w 308"/>
                  <a:gd name="T3" fmla="*/ 0 h 255"/>
                  <a:gd name="T4" fmla="*/ 307 w 308"/>
                  <a:gd name="T5" fmla="*/ 0 h 255"/>
                  <a:gd name="T6" fmla="*/ 307 w 308"/>
                  <a:gd name="T7" fmla="*/ 254 h 255"/>
                  <a:gd name="T8" fmla="*/ 0 w 308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55">
                    <a:moveTo>
                      <a:pt x="0" y="254"/>
                    </a:moveTo>
                    <a:lnTo>
                      <a:pt x="0" y="0"/>
                    </a:lnTo>
                    <a:lnTo>
                      <a:pt x="307" y="0"/>
                    </a:lnTo>
                    <a:lnTo>
                      <a:pt x="307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46" name="Freeform 118">
                <a:extLst>
                  <a:ext uri="{FF2B5EF4-FFF2-40B4-BE49-F238E27FC236}">
                    <a16:creationId xmlns:a16="http://schemas.microsoft.com/office/drawing/2014/main" id="{422E2C02-A870-9B27-ED3E-45F38CAA6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" y="3270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4 h 255"/>
                  <a:gd name="T4" fmla="*/ 0 w 1"/>
                  <a:gd name="T5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55">
                    <a:moveTo>
                      <a:pt x="0" y="0"/>
                    </a:moveTo>
                    <a:lnTo>
                      <a:pt x="0" y="2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47" name="Freeform 119">
                <a:extLst>
                  <a:ext uri="{FF2B5EF4-FFF2-40B4-BE49-F238E27FC236}">
                    <a16:creationId xmlns:a16="http://schemas.microsoft.com/office/drawing/2014/main" id="{650C5A1D-D7C5-9516-25B5-D28F57179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" y="3270"/>
                <a:ext cx="52" cy="255"/>
              </a:xfrm>
              <a:custGeom>
                <a:avLst/>
                <a:gdLst>
                  <a:gd name="T0" fmla="*/ 0 w 52"/>
                  <a:gd name="T1" fmla="*/ 254 h 255"/>
                  <a:gd name="T2" fmla="*/ 0 w 52"/>
                  <a:gd name="T3" fmla="*/ 0 h 255"/>
                  <a:gd name="T4" fmla="*/ 51 w 52"/>
                  <a:gd name="T5" fmla="*/ 0 h 255"/>
                  <a:gd name="T6" fmla="*/ 51 w 52"/>
                  <a:gd name="T7" fmla="*/ 254 h 255"/>
                  <a:gd name="T8" fmla="*/ 0 w 52"/>
                  <a:gd name="T9" fmla="*/ 25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55">
                    <a:moveTo>
                      <a:pt x="0" y="254"/>
                    </a:moveTo>
                    <a:lnTo>
                      <a:pt x="0" y="0"/>
                    </a:lnTo>
                    <a:lnTo>
                      <a:pt x="51" y="0"/>
                    </a:lnTo>
                    <a:lnTo>
                      <a:pt x="51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48" name="Freeform 120">
                <a:extLst>
                  <a:ext uri="{FF2B5EF4-FFF2-40B4-BE49-F238E27FC236}">
                    <a16:creationId xmlns:a16="http://schemas.microsoft.com/office/drawing/2014/main" id="{148086A7-D5C2-54F7-62EB-D990F9A3F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" y="3473"/>
                <a:ext cx="281" cy="313"/>
              </a:xfrm>
              <a:custGeom>
                <a:avLst/>
                <a:gdLst>
                  <a:gd name="T0" fmla="*/ 280 w 281"/>
                  <a:gd name="T1" fmla="*/ 0 h 313"/>
                  <a:gd name="T2" fmla="*/ 0 w 281"/>
                  <a:gd name="T3" fmla="*/ 312 h 313"/>
                  <a:gd name="T4" fmla="*/ 280 w 281"/>
                  <a:gd name="T5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" h="313">
                    <a:moveTo>
                      <a:pt x="280" y="0"/>
                    </a:moveTo>
                    <a:lnTo>
                      <a:pt x="0" y="312"/>
                    </a:lnTo>
                    <a:lnTo>
                      <a:pt x="28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49" name="Freeform 121">
                <a:extLst>
                  <a:ext uri="{FF2B5EF4-FFF2-40B4-BE49-F238E27FC236}">
                    <a16:creationId xmlns:a16="http://schemas.microsoft.com/office/drawing/2014/main" id="{848C2738-4850-E12C-0BE4-36DB809FE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" y="3727"/>
                <a:ext cx="55" cy="59"/>
              </a:xfrm>
              <a:custGeom>
                <a:avLst/>
                <a:gdLst>
                  <a:gd name="T0" fmla="*/ 54 w 55"/>
                  <a:gd name="T1" fmla="*/ 21 h 59"/>
                  <a:gd name="T2" fmla="*/ 0 w 55"/>
                  <a:gd name="T3" fmla="*/ 58 h 59"/>
                  <a:gd name="T4" fmla="*/ 30 w 55"/>
                  <a:gd name="T5" fmla="*/ 0 h 59"/>
                  <a:gd name="T6" fmla="*/ 54 w 55"/>
                  <a:gd name="T7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59">
                    <a:moveTo>
                      <a:pt x="54" y="21"/>
                    </a:moveTo>
                    <a:lnTo>
                      <a:pt x="0" y="58"/>
                    </a:lnTo>
                    <a:lnTo>
                      <a:pt x="30" y="0"/>
                    </a:lnTo>
                    <a:lnTo>
                      <a:pt x="54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50" name="Freeform 122">
                <a:extLst>
                  <a:ext uri="{FF2B5EF4-FFF2-40B4-BE49-F238E27FC236}">
                    <a16:creationId xmlns:a16="http://schemas.microsoft.com/office/drawing/2014/main" id="{88E8C526-47EC-4A90-370D-1593B6238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3473"/>
                <a:ext cx="283" cy="319"/>
              </a:xfrm>
              <a:custGeom>
                <a:avLst/>
                <a:gdLst>
                  <a:gd name="T0" fmla="*/ 0 w 283"/>
                  <a:gd name="T1" fmla="*/ 0 h 319"/>
                  <a:gd name="T2" fmla="*/ 282 w 283"/>
                  <a:gd name="T3" fmla="*/ 318 h 319"/>
                  <a:gd name="T4" fmla="*/ 0 w 283"/>
                  <a:gd name="T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3" h="319">
                    <a:moveTo>
                      <a:pt x="0" y="0"/>
                    </a:moveTo>
                    <a:lnTo>
                      <a:pt x="282" y="31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51" name="Freeform 123">
                <a:extLst>
                  <a:ext uri="{FF2B5EF4-FFF2-40B4-BE49-F238E27FC236}">
                    <a16:creationId xmlns:a16="http://schemas.microsoft.com/office/drawing/2014/main" id="{C789EBD6-A831-FA88-283A-AE58299BE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2" y="3734"/>
                <a:ext cx="56" cy="58"/>
              </a:xfrm>
              <a:custGeom>
                <a:avLst/>
                <a:gdLst>
                  <a:gd name="T0" fmla="*/ 24 w 56"/>
                  <a:gd name="T1" fmla="*/ 0 h 58"/>
                  <a:gd name="T2" fmla="*/ 55 w 56"/>
                  <a:gd name="T3" fmla="*/ 57 h 58"/>
                  <a:gd name="T4" fmla="*/ 0 w 56"/>
                  <a:gd name="T5" fmla="*/ 21 h 58"/>
                  <a:gd name="T6" fmla="*/ 24 w 56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58">
                    <a:moveTo>
                      <a:pt x="24" y="0"/>
                    </a:moveTo>
                    <a:lnTo>
                      <a:pt x="55" y="57"/>
                    </a:lnTo>
                    <a:lnTo>
                      <a:pt x="0" y="21"/>
                    </a:lnTo>
                    <a:lnTo>
                      <a:pt x="2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52" name="Freeform 124">
                <a:extLst>
                  <a:ext uri="{FF2B5EF4-FFF2-40B4-BE49-F238E27FC236}">
                    <a16:creationId xmlns:a16="http://schemas.microsoft.com/office/drawing/2014/main" id="{1C8AE554-1E00-1118-5796-AD5CCA774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3473"/>
                <a:ext cx="838" cy="326"/>
              </a:xfrm>
              <a:custGeom>
                <a:avLst/>
                <a:gdLst>
                  <a:gd name="T0" fmla="*/ 0 w 838"/>
                  <a:gd name="T1" fmla="*/ 0 h 326"/>
                  <a:gd name="T2" fmla="*/ 837 w 838"/>
                  <a:gd name="T3" fmla="*/ 325 h 326"/>
                  <a:gd name="T4" fmla="*/ 0 w 838"/>
                  <a:gd name="T5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8" h="326">
                    <a:moveTo>
                      <a:pt x="0" y="0"/>
                    </a:moveTo>
                    <a:lnTo>
                      <a:pt x="837" y="32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53" name="Freeform 125">
                <a:extLst>
                  <a:ext uri="{FF2B5EF4-FFF2-40B4-BE49-F238E27FC236}">
                    <a16:creationId xmlns:a16="http://schemas.microsoft.com/office/drawing/2014/main" id="{E68E1F89-43F6-A2A4-8F00-BEC6F740C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3760"/>
                <a:ext cx="66" cy="39"/>
              </a:xfrm>
              <a:custGeom>
                <a:avLst/>
                <a:gdLst>
                  <a:gd name="T0" fmla="*/ 11 w 66"/>
                  <a:gd name="T1" fmla="*/ 0 h 39"/>
                  <a:gd name="T2" fmla="*/ 65 w 66"/>
                  <a:gd name="T3" fmla="*/ 38 h 39"/>
                  <a:gd name="T4" fmla="*/ 0 w 66"/>
                  <a:gd name="T5" fmla="*/ 30 h 39"/>
                  <a:gd name="T6" fmla="*/ 11 w 66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39">
                    <a:moveTo>
                      <a:pt x="11" y="0"/>
                    </a:moveTo>
                    <a:lnTo>
                      <a:pt x="65" y="38"/>
                    </a:lnTo>
                    <a:lnTo>
                      <a:pt x="0" y="30"/>
                    </a:lnTo>
                    <a:lnTo>
                      <a:pt x="1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54" name="Freeform 126">
                <a:extLst>
                  <a:ext uri="{FF2B5EF4-FFF2-40B4-BE49-F238E27FC236}">
                    <a16:creationId xmlns:a16="http://schemas.microsoft.com/office/drawing/2014/main" id="{608A0658-C154-9D87-D672-16A612035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6" y="3755"/>
                <a:ext cx="67" cy="37"/>
              </a:xfrm>
              <a:custGeom>
                <a:avLst/>
                <a:gdLst>
                  <a:gd name="T0" fmla="*/ 11 w 67"/>
                  <a:gd name="T1" fmla="*/ 0 h 37"/>
                  <a:gd name="T2" fmla="*/ 66 w 67"/>
                  <a:gd name="T3" fmla="*/ 36 h 37"/>
                  <a:gd name="T4" fmla="*/ 0 w 67"/>
                  <a:gd name="T5" fmla="*/ 31 h 37"/>
                  <a:gd name="T6" fmla="*/ 11 w 6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37">
                    <a:moveTo>
                      <a:pt x="11" y="0"/>
                    </a:moveTo>
                    <a:lnTo>
                      <a:pt x="66" y="36"/>
                    </a:lnTo>
                    <a:lnTo>
                      <a:pt x="0" y="31"/>
                    </a:lnTo>
                    <a:lnTo>
                      <a:pt x="1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55" name="Freeform 127">
                <a:extLst>
                  <a:ext uri="{FF2B5EF4-FFF2-40B4-BE49-F238E27FC236}">
                    <a16:creationId xmlns:a16="http://schemas.microsoft.com/office/drawing/2014/main" id="{963EA459-2ADD-76CD-979F-315E032A1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" y="3810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56" name="Freeform 128">
                <a:extLst>
                  <a:ext uri="{FF2B5EF4-FFF2-40B4-BE49-F238E27FC236}">
                    <a16:creationId xmlns:a16="http://schemas.microsoft.com/office/drawing/2014/main" id="{26820BDC-7A4C-657E-6B4E-4F1181DE6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" y="3810"/>
                <a:ext cx="206" cy="205"/>
              </a:xfrm>
              <a:custGeom>
                <a:avLst/>
                <a:gdLst>
                  <a:gd name="T0" fmla="*/ 0 w 206"/>
                  <a:gd name="T1" fmla="*/ 204 h 205"/>
                  <a:gd name="T2" fmla="*/ 0 w 206"/>
                  <a:gd name="T3" fmla="*/ 0 h 205"/>
                  <a:gd name="T4" fmla="*/ 205 w 206"/>
                  <a:gd name="T5" fmla="*/ 0 h 205"/>
                  <a:gd name="T6" fmla="*/ 205 w 206"/>
                  <a:gd name="T7" fmla="*/ 204 h 205"/>
                  <a:gd name="T8" fmla="*/ 0 w 20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5" y="0"/>
                    </a:lnTo>
                    <a:lnTo>
                      <a:pt x="205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57" name="Freeform 129">
                <a:extLst>
                  <a:ext uri="{FF2B5EF4-FFF2-40B4-BE49-F238E27FC236}">
                    <a16:creationId xmlns:a16="http://schemas.microsoft.com/office/drawing/2014/main" id="{821682C2-F610-738C-2FE9-858ADF761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0" y="3810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58" name="Freeform 130">
                <a:extLst>
                  <a:ext uri="{FF2B5EF4-FFF2-40B4-BE49-F238E27FC236}">
                    <a16:creationId xmlns:a16="http://schemas.microsoft.com/office/drawing/2014/main" id="{18B89AD7-CC16-266A-C97E-D240B3353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3810"/>
                <a:ext cx="205" cy="205"/>
              </a:xfrm>
              <a:custGeom>
                <a:avLst/>
                <a:gdLst>
                  <a:gd name="T0" fmla="*/ 0 w 205"/>
                  <a:gd name="T1" fmla="*/ 204 h 205"/>
                  <a:gd name="T2" fmla="*/ 0 w 205"/>
                  <a:gd name="T3" fmla="*/ 0 h 205"/>
                  <a:gd name="T4" fmla="*/ 204 w 205"/>
                  <a:gd name="T5" fmla="*/ 0 h 205"/>
                  <a:gd name="T6" fmla="*/ 204 w 205"/>
                  <a:gd name="T7" fmla="*/ 204 h 205"/>
                  <a:gd name="T8" fmla="*/ 0 w 205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5">
                    <a:moveTo>
                      <a:pt x="0" y="204"/>
                    </a:moveTo>
                    <a:lnTo>
                      <a:pt x="0" y="0"/>
                    </a:lnTo>
                    <a:lnTo>
                      <a:pt x="204" y="0"/>
                    </a:lnTo>
                    <a:lnTo>
                      <a:pt x="204" y="204"/>
                    </a:lnTo>
                    <a:lnTo>
                      <a:pt x="0" y="2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59" name="Rectangle 131">
                <a:extLst>
                  <a:ext uri="{FF2B5EF4-FFF2-40B4-BE49-F238E27FC236}">
                    <a16:creationId xmlns:a16="http://schemas.microsoft.com/office/drawing/2014/main" id="{BD104F55-B9D7-0A76-FB71-54B6F557B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" y="3316"/>
                <a:ext cx="23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30</a:t>
                </a:r>
              </a:p>
            </p:txBody>
          </p:sp>
          <p:sp>
            <p:nvSpPr>
              <p:cNvPr id="560260" name="Rectangle 132">
                <a:extLst>
                  <a:ext uri="{FF2B5EF4-FFF2-40B4-BE49-F238E27FC236}">
                    <a16:creationId xmlns:a16="http://schemas.microsoft.com/office/drawing/2014/main" id="{18AEA684-2061-D6C5-BAAD-43D68DB4E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3809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14*</a:t>
                </a:r>
              </a:p>
            </p:txBody>
          </p:sp>
          <p:sp>
            <p:nvSpPr>
              <p:cNvPr id="560261" name="Rectangle 133">
                <a:extLst>
                  <a:ext uri="{FF2B5EF4-FFF2-40B4-BE49-F238E27FC236}">
                    <a16:creationId xmlns:a16="http://schemas.microsoft.com/office/drawing/2014/main" id="{6A637352-EBC3-5F5A-7127-157D376AA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3809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16*</a:t>
                </a:r>
              </a:p>
            </p:txBody>
          </p:sp>
          <p:sp>
            <p:nvSpPr>
              <p:cNvPr id="560262" name="Rectangle 134">
                <a:extLst>
                  <a:ext uri="{FF2B5EF4-FFF2-40B4-BE49-F238E27FC236}">
                    <a16:creationId xmlns:a16="http://schemas.microsoft.com/office/drawing/2014/main" id="{261DA339-AFF5-6DED-D389-C0798DDF5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803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33*</a:t>
                </a:r>
              </a:p>
            </p:txBody>
          </p:sp>
          <p:sp>
            <p:nvSpPr>
              <p:cNvPr id="560263" name="Rectangle 135">
                <a:extLst>
                  <a:ext uri="{FF2B5EF4-FFF2-40B4-BE49-F238E27FC236}">
                    <a16:creationId xmlns:a16="http://schemas.microsoft.com/office/drawing/2014/main" id="{7B79EB43-0535-B029-1DF6-630C6932A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8" y="3803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34*</a:t>
                </a:r>
              </a:p>
            </p:txBody>
          </p:sp>
          <p:sp>
            <p:nvSpPr>
              <p:cNvPr id="560264" name="Rectangle 136">
                <a:extLst>
                  <a:ext uri="{FF2B5EF4-FFF2-40B4-BE49-F238E27FC236}">
                    <a16:creationId xmlns:a16="http://schemas.microsoft.com/office/drawing/2014/main" id="{89BB6B89-D4EF-3585-ABBE-93153EBED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6" y="3796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38*</a:t>
                </a:r>
              </a:p>
            </p:txBody>
          </p:sp>
          <p:sp>
            <p:nvSpPr>
              <p:cNvPr id="560265" name="Rectangle 137">
                <a:extLst>
                  <a:ext uri="{FF2B5EF4-FFF2-40B4-BE49-F238E27FC236}">
                    <a16:creationId xmlns:a16="http://schemas.microsoft.com/office/drawing/2014/main" id="{4EF96F29-3A0D-25FE-59D9-BFE4AC8C1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0" y="3790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39*</a:t>
                </a:r>
              </a:p>
            </p:txBody>
          </p:sp>
          <p:sp>
            <p:nvSpPr>
              <p:cNvPr id="560266" name="Rectangle 138">
                <a:extLst>
                  <a:ext uri="{FF2B5EF4-FFF2-40B4-BE49-F238E27FC236}">
                    <a16:creationId xmlns:a16="http://schemas.microsoft.com/office/drawing/2014/main" id="{9202A059-AE8D-6084-78C9-51AF06293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" y="3288"/>
                <a:ext cx="23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13</a:t>
                </a:r>
              </a:p>
            </p:txBody>
          </p:sp>
          <p:sp>
            <p:nvSpPr>
              <p:cNvPr id="560267" name="Rectangle 139">
                <a:extLst>
                  <a:ext uri="{FF2B5EF4-FFF2-40B4-BE49-F238E27FC236}">
                    <a16:creationId xmlns:a16="http://schemas.microsoft.com/office/drawing/2014/main" id="{078EB56E-2904-0DE5-5A72-4F2EBAA92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3288"/>
                <a:ext cx="17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60268" name="Rectangle 140">
                <a:extLst>
                  <a:ext uri="{FF2B5EF4-FFF2-40B4-BE49-F238E27FC236}">
                    <a16:creationId xmlns:a16="http://schemas.microsoft.com/office/drawing/2014/main" id="{5FD2E9B1-AA5E-1F09-2A35-C63FFC54B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" y="3796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7*</a:t>
                </a:r>
              </a:p>
            </p:txBody>
          </p:sp>
          <p:sp>
            <p:nvSpPr>
              <p:cNvPr id="560269" name="Rectangle 141">
                <a:extLst>
                  <a:ext uri="{FF2B5EF4-FFF2-40B4-BE49-F238E27FC236}">
                    <a16:creationId xmlns:a16="http://schemas.microsoft.com/office/drawing/2014/main" id="{A6A97C2B-CB8B-F44E-E11D-0F2787BD9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3796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5*</a:t>
                </a:r>
              </a:p>
            </p:txBody>
          </p:sp>
          <p:sp>
            <p:nvSpPr>
              <p:cNvPr id="560270" name="Rectangle 142">
                <a:extLst>
                  <a:ext uri="{FF2B5EF4-FFF2-40B4-BE49-F238E27FC236}">
                    <a16:creationId xmlns:a16="http://schemas.microsoft.com/office/drawing/2014/main" id="{8589C59D-8007-1177-AF75-4B536D699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0" y="3796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8*</a:t>
                </a:r>
              </a:p>
            </p:txBody>
          </p:sp>
          <p:sp>
            <p:nvSpPr>
              <p:cNvPr id="560271" name="Rectangle 143">
                <a:extLst>
                  <a:ext uri="{FF2B5EF4-FFF2-40B4-BE49-F238E27FC236}">
                    <a16:creationId xmlns:a16="http://schemas.microsoft.com/office/drawing/2014/main" id="{A7A1FD61-25FC-DE20-DB8A-57A357A8A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3796"/>
                <a:ext cx="27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22*</a:t>
                </a:r>
              </a:p>
            </p:txBody>
          </p:sp>
          <p:sp>
            <p:nvSpPr>
              <p:cNvPr id="560272" name="Rectangle 144">
                <a:extLst>
                  <a:ext uri="{FF2B5EF4-FFF2-40B4-BE49-F238E27FC236}">
                    <a16:creationId xmlns:a16="http://schemas.microsoft.com/office/drawing/2014/main" id="{3704E086-5163-CF01-41F9-508FE362A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4" y="3796"/>
                <a:ext cx="484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27*  29*</a:t>
                </a:r>
              </a:p>
            </p:txBody>
          </p:sp>
          <p:sp>
            <p:nvSpPr>
              <p:cNvPr id="560273" name="Rectangle 145">
                <a:extLst>
                  <a:ext uri="{FF2B5EF4-FFF2-40B4-BE49-F238E27FC236}">
                    <a16:creationId xmlns:a16="http://schemas.microsoft.com/office/drawing/2014/main" id="{7B52C3E3-80C1-6235-556F-78334F90E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" y="3796"/>
                <a:ext cx="114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endParaRPr kumimoji="0" lang="zh-TW" altLang="en-US" sz="13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0274" name="Arc 146">
                <a:extLst>
                  <a:ext uri="{FF2B5EF4-FFF2-40B4-BE49-F238E27FC236}">
                    <a16:creationId xmlns:a16="http://schemas.microsoft.com/office/drawing/2014/main" id="{94EC7078-8BF7-D42C-F820-05FAD4BDA576}"/>
                  </a:ext>
                </a:extLst>
              </p:cNvPr>
              <p:cNvSpPr>
                <a:spLocks/>
              </p:cNvSpPr>
              <p:nvPr/>
            </p:nvSpPr>
            <p:spPr bwMode="auto">
              <a:xfrm rot="18420000">
                <a:off x="1027" y="3679"/>
                <a:ext cx="192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75" name="Arc 147">
                <a:extLst>
                  <a:ext uri="{FF2B5EF4-FFF2-40B4-BE49-F238E27FC236}">
                    <a16:creationId xmlns:a16="http://schemas.microsoft.com/office/drawing/2014/main" id="{725DD755-D045-500E-2689-EB4CBAEEAE60}"/>
                  </a:ext>
                </a:extLst>
              </p:cNvPr>
              <p:cNvSpPr>
                <a:spLocks/>
              </p:cNvSpPr>
              <p:nvPr/>
            </p:nvSpPr>
            <p:spPr bwMode="auto">
              <a:xfrm rot="18420000">
                <a:off x="1939" y="3679"/>
                <a:ext cx="192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76" name="Arc 148">
                <a:extLst>
                  <a:ext uri="{FF2B5EF4-FFF2-40B4-BE49-F238E27FC236}">
                    <a16:creationId xmlns:a16="http://schemas.microsoft.com/office/drawing/2014/main" id="{6D0414C4-6A40-98C7-7D10-1143737DC7BB}"/>
                  </a:ext>
                </a:extLst>
              </p:cNvPr>
              <p:cNvSpPr>
                <a:spLocks/>
              </p:cNvSpPr>
              <p:nvPr/>
            </p:nvSpPr>
            <p:spPr bwMode="auto">
              <a:xfrm rot="18420000">
                <a:off x="2803" y="3679"/>
                <a:ext cx="192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277" name="Freeform 149">
                <a:extLst>
                  <a:ext uri="{FF2B5EF4-FFF2-40B4-BE49-F238E27FC236}">
                    <a16:creationId xmlns:a16="http://schemas.microsoft.com/office/drawing/2014/main" id="{2929BF87-1D00-DED7-AFEA-80560893D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" y="3710"/>
                <a:ext cx="1152" cy="96"/>
              </a:xfrm>
              <a:custGeom>
                <a:avLst/>
                <a:gdLst>
                  <a:gd name="T0" fmla="*/ 0 w 1152"/>
                  <a:gd name="T1" fmla="*/ 96 h 96"/>
                  <a:gd name="T2" fmla="*/ 302 w 1152"/>
                  <a:gd name="T3" fmla="*/ 20 h 96"/>
                  <a:gd name="T4" fmla="*/ 765 w 1152"/>
                  <a:gd name="T5" fmla="*/ 11 h 96"/>
                  <a:gd name="T6" fmla="*/ 1152 w 1152"/>
                  <a:gd name="T7" fmla="*/ 8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96">
                    <a:moveTo>
                      <a:pt x="0" y="96"/>
                    </a:moveTo>
                    <a:cubicBezTo>
                      <a:pt x="87" y="65"/>
                      <a:pt x="175" y="34"/>
                      <a:pt x="302" y="20"/>
                    </a:cubicBezTo>
                    <a:cubicBezTo>
                      <a:pt x="429" y="6"/>
                      <a:pt x="623" y="0"/>
                      <a:pt x="765" y="11"/>
                    </a:cubicBezTo>
                    <a:cubicBezTo>
                      <a:pt x="907" y="22"/>
                      <a:pt x="1029" y="54"/>
                      <a:pt x="1152" y="86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0278" name="Line 150">
                <a:extLst>
                  <a:ext uri="{FF2B5EF4-FFF2-40B4-BE49-F238E27FC236}">
                    <a16:creationId xmlns:a16="http://schemas.microsoft.com/office/drawing/2014/main" id="{6CBE4294-471B-AF5D-C302-14D85D9FB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7" y="3456"/>
                <a:ext cx="1294" cy="3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0279" name="Line 151">
                <a:extLst>
                  <a:ext uri="{FF2B5EF4-FFF2-40B4-BE49-F238E27FC236}">
                    <a16:creationId xmlns:a16="http://schemas.microsoft.com/office/drawing/2014/main" id="{E552A81A-ACB5-4CDA-FD6F-A4C3CE112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3437"/>
                <a:ext cx="3059" cy="3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60280" name="Line 152">
              <a:extLst>
                <a:ext uri="{FF2B5EF4-FFF2-40B4-BE49-F238E27FC236}">
                  <a16:creationId xmlns:a16="http://schemas.microsoft.com/office/drawing/2014/main" id="{DF7346EF-8EC0-778F-9B08-87CC509D4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" y="3073"/>
              <a:ext cx="34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0283" name="Text Box 155">
              <a:extLst>
                <a:ext uri="{FF2B5EF4-FFF2-40B4-BE49-F238E27FC236}">
                  <a16:creationId xmlns:a16="http://schemas.microsoft.com/office/drawing/2014/main" id="{7387E39E-A8D9-AA90-750F-CACA19A74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408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TW" altLang="en-US" sz="1400" b="1">
                  <a:latin typeface="Arial" panose="020B0604020202020204" pitchFamily="34" charset="0"/>
                </a:rPr>
                <a:t> </a:t>
              </a:r>
              <a:r>
                <a:rPr kumimoji="0" lang="en-US" altLang="zh-TW" sz="1400" b="1">
                  <a:latin typeface="Arial" panose="020B0604020202020204" pitchFamily="34" charset="0"/>
                </a:rPr>
                <a:t>17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C84CBF0-6666-3733-65E4-B58493FC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E9BF68D3-A780-BB1A-7F72-1A695918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BC31-A339-6D4B-BCC2-A63D77633E04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540674" name="Rectangle 2">
            <a:extLst>
              <a:ext uri="{FF2B5EF4-FFF2-40B4-BE49-F238E27FC236}">
                <a16:creationId xmlns:a16="http://schemas.microsoft.com/office/drawing/2014/main" id="{F7131A15-4946-AB8A-EE7C-D1C00F9A6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B+ Tree: Most Widely Used Index</a:t>
            </a:r>
            <a:endParaRPr lang="en-US" altLang="zh-CN"/>
          </a:p>
        </p:txBody>
      </p:sp>
      <p:sp>
        <p:nvSpPr>
          <p:cNvPr id="540676" name="Rectangle 4">
            <a:extLst>
              <a:ext uri="{FF2B5EF4-FFF2-40B4-BE49-F238E27FC236}">
                <a16:creationId xmlns:a16="http://schemas.microsoft.com/office/drawing/2014/main" id="{B0064282-C7D0-D728-09FA-A4A4609B0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700213"/>
            <a:ext cx="7162800" cy="424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General concept of a tree:</a:t>
            </a:r>
          </a:p>
        </p:txBody>
      </p:sp>
      <p:sp>
        <p:nvSpPr>
          <p:cNvPr id="540677" name="Oval 5">
            <a:extLst>
              <a:ext uri="{FF2B5EF4-FFF2-40B4-BE49-F238E27FC236}">
                <a16:creationId xmlns:a16="http://schemas.microsoft.com/office/drawing/2014/main" id="{5735B482-0781-3DD6-9D1D-819F7695F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3622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78" name="Oval 6">
            <a:extLst>
              <a:ext uri="{FF2B5EF4-FFF2-40B4-BE49-F238E27FC236}">
                <a16:creationId xmlns:a16="http://schemas.microsoft.com/office/drawing/2014/main" id="{78892EC1-3D2F-FF49-6285-6BB418BB2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71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79" name="Oval 7">
            <a:extLst>
              <a:ext uri="{FF2B5EF4-FFF2-40B4-BE49-F238E27FC236}">
                <a16:creationId xmlns:a16="http://schemas.microsoft.com/office/drawing/2014/main" id="{65011024-8389-DE2C-8B1F-50687020E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971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80" name="Oval 8">
            <a:extLst>
              <a:ext uri="{FF2B5EF4-FFF2-40B4-BE49-F238E27FC236}">
                <a16:creationId xmlns:a16="http://schemas.microsoft.com/office/drawing/2014/main" id="{0F7A708B-5CD6-6708-C5ED-45793CC9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81" name="Oval 9">
            <a:extLst>
              <a:ext uri="{FF2B5EF4-FFF2-40B4-BE49-F238E27FC236}">
                <a16:creationId xmlns:a16="http://schemas.microsoft.com/office/drawing/2014/main" id="{2A8D62A6-4C07-C6E5-C39F-8F85C774F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82" name="Oval 10">
            <a:extLst>
              <a:ext uri="{FF2B5EF4-FFF2-40B4-BE49-F238E27FC236}">
                <a16:creationId xmlns:a16="http://schemas.microsoft.com/office/drawing/2014/main" id="{D69B56BC-5F0D-FC8D-1DE9-9748C9301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83" name="Oval 11">
            <a:extLst>
              <a:ext uri="{FF2B5EF4-FFF2-40B4-BE49-F238E27FC236}">
                <a16:creationId xmlns:a16="http://schemas.microsoft.com/office/drawing/2014/main" id="{4398A888-88D8-237A-5AF8-7377ED254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84" name="Oval 12">
            <a:extLst>
              <a:ext uri="{FF2B5EF4-FFF2-40B4-BE49-F238E27FC236}">
                <a16:creationId xmlns:a16="http://schemas.microsoft.com/office/drawing/2014/main" id="{D823C0B0-1E50-8EB2-CC0D-0261EAD4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91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85" name="Oval 13">
            <a:extLst>
              <a:ext uri="{FF2B5EF4-FFF2-40B4-BE49-F238E27FC236}">
                <a16:creationId xmlns:a16="http://schemas.microsoft.com/office/drawing/2014/main" id="{960F7A45-FDA5-403E-32BE-DA921587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91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86" name="Line 14">
            <a:extLst>
              <a:ext uri="{FF2B5EF4-FFF2-40B4-BE49-F238E27FC236}">
                <a16:creationId xmlns:a16="http://schemas.microsoft.com/office/drawing/2014/main" id="{FD787FDB-56A7-2C16-7F29-D7A8EFC5A2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590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0687" name="Line 15">
            <a:extLst>
              <a:ext uri="{FF2B5EF4-FFF2-40B4-BE49-F238E27FC236}">
                <a16:creationId xmlns:a16="http://schemas.microsoft.com/office/drawing/2014/main" id="{5857216F-E1D5-2C25-0E90-9DDF97092B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2004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0688" name="Line 16">
            <a:extLst>
              <a:ext uri="{FF2B5EF4-FFF2-40B4-BE49-F238E27FC236}">
                <a16:creationId xmlns:a16="http://schemas.microsoft.com/office/drawing/2014/main" id="{5D534923-CC5E-E399-BD04-56262368D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0689" name="Line 17">
            <a:extLst>
              <a:ext uri="{FF2B5EF4-FFF2-40B4-BE49-F238E27FC236}">
                <a16:creationId xmlns:a16="http://schemas.microsoft.com/office/drawing/2014/main" id="{69EA9AAA-4954-871B-9F35-1E255AE26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129540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0690" name="Line 18">
            <a:extLst>
              <a:ext uri="{FF2B5EF4-FFF2-40B4-BE49-F238E27FC236}">
                <a16:creationId xmlns:a16="http://schemas.microsoft.com/office/drawing/2014/main" id="{DC8D9576-391D-D85B-F328-9091975585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2004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0691" name="Line 19">
            <a:extLst>
              <a:ext uri="{FF2B5EF4-FFF2-40B4-BE49-F238E27FC236}">
                <a16:creationId xmlns:a16="http://schemas.microsoft.com/office/drawing/2014/main" id="{AEC77A8D-F02D-0F5F-2693-64A9EB508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04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0692" name="Line 20">
            <a:extLst>
              <a:ext uri="{FF2B5EF4-FFF2-40B4-BE49-F238E27FC236}">
                <a16:creationId xmlns:a16="http://schemas.microsoft.com/office/drawing/2014/main" id="{36055E05-D43E-8938-4625-AD0A01DF60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8100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0693" name="Line 21">
            <a:extLst>
              <a:ext uri="{FF2B5EF4-FFF2-40B4-BE49-F238E27FC236}">
                <a16:creationId xmlns:a16="http://schemas.microsoft.com/office/drawing/2014/main" id="{8DF9386A-73AF-EA9C-FF5C-ED5202180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100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0694" name="Text Box 22">
            <a:extLst>
              <a:ext uri="{FF2B5EF4-FFF2-40B4-BE49-F238E27FC236}">
                <a16:creationId xmlns:a16="http://schemas.microsoft.com/office/drawing/2014/main" id="{8B491AA3-E564-DCCC-1B0E-EA3A29583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1336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540695" name="Line 23">
            <a:extLst>
              <a:ext uri="{FF2B5EF4-FFF2-40B4-BE49-F238E27FC236}">
                <a16:creationId xmlns:a16="http://schemas.microsoft.com/office/drawing/2014/main" id="{0BA6B415-5522-731B-F548-6123013B5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362200"/>
            <a:ext cx="381000" cy="762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0696" name="Text Box 24">
            <a:extLst>
              <a:ext uri="{FF2B5EF4-FFF2-40B4-BE49-F238E27FC236}">
                <a16:creationId xmlns:a16="http://schemas.microsoft.com/office/drawing/2014/main" id="{5F086FCE-CBD8-A0B7-5F9C-002A481A0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40751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>
                <a:latin typeface="Arial" panose="020B0604020202020204" pitchFamily="34" charset="0"/>
              </a:rPr>
              <a:t>leaf</a:t>
            </a:r>
          </a:p>
        </p:txBody>
      </p:sp>
      <p:sp>
        <p:nvSpPr>
          <p:cNvPr id="540697" name="Line 25">
            <a:extLst>
              <a:ext uri="{FF2B5EF4-FFF2-40B4-BE49-F238E27FC236}">
                <a16:creationId xmlns:a16="http://schemas.microsoft.com/office/drawing/2014/main" id="{22161EA4-A123-B114-0B3D-ACF356A3BF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810000"/>
            <a:ext cx="457200" cy="3810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0698" name="Line 26">
            <a:extLst>
              <a:ext uri="{FF2B5EF4-FFF2-40B4-BE49-F238E27FC236}">
                <a16:creationId xmlns:a16="http://schemas.microsoft.com/office/drawing/2014/main" id="{768E5D11-CF9B-3C76-8A33-8B6426349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343400"/>
            <a:ext cx="762000" cy="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0699" name="Line 27">
            <a:extLst>
              <a:ext uri="{FF2B5EF4-FFF2-40B4-BE49-F238E27FC236}">
                <a16:creationId xmlns:a16="http://schemas.microsoft.com/office/drawing/2014/main" id="{2D41B8B7-7B43-968C-5FB4-AD79922DC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86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0700" name="Text Box 28">
            <a:extLst>
              <a:ext uri="{FF2B5EF4-FFF2-40B4-BE49-F238E27FC236}">
                <a16:creationId xmlns:a16="http://schemas.microsoft.com/office/drawing/2014/main" id="{F336F7BD-2CF2-7E66-6FC0-37E5F62A8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425" y="2246313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>
                <a:latin typeface="Arial" panose="020B0604020202020204" pitchFamily="34" charset="0"/>
              </a:rPr>
              <a:t>Level 1</a:t>
            </a:r>
          </a:p>
        </p:txBody>
      </p:sp>
      <p:sp>
        <p:nvSpPr>
          <p:cNvPr id="540701" name="Text Box 29">
            <a:extLst>
              <a:ext uri="{FF2B5EF4-FFF2-40B4-BE49-F238E27FC236}">
                <a16:creationId xmlns:a16="http://schemas.microsoft.com/office/drawing/2014/main" id="{D0B09AAC-4949-8FAA-7014-311D8082E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29000"/>
            <a:ext cx="92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Level 3</a:t>
            </a:r>
          </a:p>
        </p:txBody>
      </p:sp>
      <p:sp>
        <p:nvSpPr>
          <p:cNvPr id="540702" name="Text Box 30">
            <a:extLst>
              <a:ext uri="{FF2B5EF4-FFF2-40B4-BE49-F238E27FC236}">
                <a16:creationId xmlns:a16="http://schemas.microsoft.com/office/drawing/2014/main" id="{0F5B8F3E-B4B0-3667-0679-648668A9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14800"/>
            <a:ext cx="92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Level 4</a:t>
            </a:r>
          </a:p>
        </p:txBody>
      </p:sp>
      <p:sp>
        <p:nvSpPr>
          <p:cNvPr id="540703" name="Text Box 31">
            <a:extLst>
              <a:ext uri="{FF2B5EF4-FFF2-40B4-BE49-F238E27FC236}">
                <a16:creationId xmlns:a16="http://schemas.microsoft.com/office/drawing/2014/main" id="{5F27454A-B840-CDA5-0B06-B2E3EA182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743200"/>
            <a:ext cx="151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Internal node</a:t>
            </a:r>
          </a:p>
        </p:txBody>
      </p:sp>
      <p:sp>
        <p:nvSpPr>
          <p:cNvPr id="540704" name="Line 32">
            <a:extLst>
              <a:ext uri="{FF2B5EF4-FFF2-40B4-BE49-F238E27FC236}">
                <a16:creationId xmlns:a16="http://schemas.microsoft.com/office/drawing/2014/main" id="{A8F36FE8-CFCA-64FB-6062-A77ADB4FA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971800"/>
            <a:ext cx="304800" cy="762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0705" name="Line 33">
            <a:extLst>
              <a:ext uri="{FF2B5EF4-FFF2-40B4-BE49-F238E27FC236}">
                <a16:creationId xmlns:a16="http://schemas.microsoft.com/office/drawing/2014/main" id="{848AE8AE-0F41-8516-4E71-BCA67C0CA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514600"/>
            <a:ext cx="762000" cy="3810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0706" name="Line 34">
            <a:extLst>
              <a:ext uri="{FF2B5EF4-FFF2-40B4-BE49-F238E27FC236}">
                <a16:creationId xmlns:a16="http://schemas.microsoft.com/office/drawing/2014/main" id="{7C9D248B-6AF1-339D-1A93-C1649E52F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95600"/>
            <a:ext cx="1219200" cy="1524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0707" name="Text Box 35">
            <a:extLst>
              <a:ext uri="{FF2B5EF4-FFF2-40B4-BE49-F238E27FC236}">
                <a16:creationId xmlns:a16="http://schemas.microsoft.com/office/drawing/2014/main" id="{ADC33656-1316-904D-885D-A97E06C84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819400"/>
            <a:ext cx="92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latin typeface="Arial" panose="020B0604020202020204" pitchFamily="34" charset="0"/>
              </a:rPr>
              <a:t>Level 2</a:t>
            </a:r>
          </a:p>
        </p:txBody>
      </p:sp>
      <p:sp>
        <p:nvSpPr>
          <p:cNvPr id="540708" name="Text Box 36">
            <a:extLst>
              <a:ext uri="{FF2B5EF4-FFF2-40B4-BE49-F238E27FC236}">
                <a16:creationId xmlns:a16="http://schemas.microsoft.com/office/drawing/2014/main" id="{4B857331-4AC0-8851-3DCB-05967C416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989513"/>
            <a:ext cx="6762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668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240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812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4384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FontTx/>
              <a:buAutoNum type="romanUcPeriod"/>
            </a:pPr>
            <a:r>
              <a:rPr kumimoji="0" lang="en-US" altLang="zh-TW" sz="1800">
                <a:latin typeface="Arial" panose="020B0604020202020204" pitchFamily="34" charset="0"/>
              </a:rPr>
              <a:t>Height of a node: its distance to the root</a:t>
            </a:r>
          </a:p>
          <a:p>
            <a:pPr eaLnBrk="0" hangingPunct="0">
              <a:buFontTx/>
              <a:buAutoNum type="romanUcPeriod"/>
            </a:pPr>
            <a:r>
              <a:rPr kumimoji="0" lang="en-US" altLang="zh-TW" sz="1800">
                <a:latin typeface="Arial" panose="020B0604020202020204" pitchFamily="34" charset="0"/>
              </a:rPr>
              <a:t>If a higher level node is connected to a lower level node, then the higher level node is called a </a:t>
            </a:r>
            <a:r>
              <a:rPr kumimoji="0" lang="en-US" altLang="zh-TW" sz="1800" b="1">
                <a:solidFill>
                  <a:schemeClr val="folHlink"/>
                </a:solidFill>
                <a:latin typeface="Arial" panose="020B0604020202020204" pitchFamily="34" charset="0"/>
              </a:rPr>
              <a:t>parent </a:t>
            </a:r>
            <a:r>
              <a:rPr kumimoji="0" lang="en-US" altLang="zh-TW" sz="1800">
                <a:latin typeface="Arial" panose="020B0604020202020204" pitchFamily="34" charset="0"/>
              </a:rPr>
              <a:t>(</a:t>
            </a:r>
            <a:r>
              <a:rPr kumimoji="0" lang="en-US" altLang="zh-TW" sz="1800" b="1">
                <a:solidFill>
                  <a:schemeClr val="folHlink"/>
                </a:solidFill>
                <a:latin typeface="Arial" panose="020B0604020202020204" pitchFamily="34" charset="0"/>
              </a:rPr>
              <a:t>grandparent</a:t>
            </a:r>
            <a:r>
              <a:rPr kumimoji="0" lang="en-US" altLang="zh-TW" sz="1800">
                <a:latin typeface="Arial" panose="020B0604020202020204" pitchFamily="34" charset="0"/>
              </a:rPr>
              <a:t>, </a:t>
            </a:r>
            <a:r>
              <a:rPr kumimoji="0" lang="en-US" altLang="zh-TW" sz="1800" b="1">
                <a:solidFill>
                  <a:schemeClr val="folHlink"/>
                </a:solidFill>
                <a:latin typeface="Arial" panose="020B0604020202020204" pitchFamily="34" charset="0"/>
              </a:rPr>
              <a:t>ancestor</a:t>
            </a:r>
            <a:r>
              <a:rPr kumimoji="0" lang="en-US" altLang="zh-TW" sz="1800">
                <a:latin typeface="Arial" panose="020B0604020202020204" pitchFamily="34" charset="0"/>
              </a:rPr>
              <a:t>, etc.) of the lower level node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2C0957F-C162-D37C-BAFC-CB5C046A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B57ADEA0-FA96-5C49-5356-2C8E695C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5A15-B3BD-6041-8E83-5AB8FCF810C8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541698" name="Rectangle 2">
            <a:extLst>
              <a:ext uri="{FF2B5EF4-FFF2-40B4-BE49-F238E27FC236}">
                <a16:creationId xmlns:a16="http://schemas.microsoft.com/office/drawing/2014/main" id="{4622F8D9-ACBC-5254-9E9A-0D28237FC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B+ Tree (cont.)</a:t>
            </a:r>
            <a:endParaRPr lang="en-US" altLang="zh-CN"/>
          </a:p>
        </p:txBody>
      </p:sp>
      <p:sp>
        <p:nvSpPr>
          <p:cNvPr id="541700" name="Rectangle 4">
            <a:extLst>
              <a:ext uri="{FF2B5EF4-FFF2-40B4-BE49-F238E27FC236}">
                <a16:creationId xmlns:a16="http://schemas.microsoft.com/office/drawing/2014/main" id="{0C7EF402-0ABA-DA38-BD16-5220C26F1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60575"/>
            <a:ext cx="77724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1">
                <a:solidFill>
                  <a:schemeClr val="folHlink"/>
                </a:solidFill>
              </a:rPr>
              <a:t>Balanced tree</a:t>
            </a:r>
            <a:r>
              <a:rPr lang="en-US" altLang="zh-TW" sz="2800"/>
              <a:t>: all leaves at the same level</a:t>
            </a:r>
          </a:p>
          <a:p>
            <a:pPr lvl="1"/>
            <a:r>
              <a:rPr lang="en-US" altLang="zh-TW" sz="2400"/>
              <a:t>Example: </a:t>
            </a:r>
          </a:p>
          <a:p>
            <a:pPr lvl="1"/>
            <a:endParaRPr lang="en-US" altLang="zh-TW" sz="2400"/>
          </a:p>
          <a:p>
            <a:pPr>
              <a:buFont typeface="Wingdings" pitchFamily="2" charset="2"/>
              <a:buNone/>
            </a:pPr>
            <a:endParaRPr lang="en-US" altLang="zh-TW" sz="2800"/>
          </a:p>
          <a:p>
            <a:endParaRPr lang="en-US" altLang="zh-TW" sz="2800"/>
          </a:p>
          <a:p>
            <a:r>
              <a:rPr lang="en-US" altLang="zh-TW" sz="2800"/>
              <a:t>Structure of a B+ tree:</a:t>
            </a:r>
          </a:p>
          <a:p>
            <a:pPr lvl="1"/>
            <a:r>
              <a:rPr lang="en-US" altLang="zh-TW" sz="2400"/>
              <a:t>It is </a:t>
            </a:r>
            <a:r>
              <a:rPr lang="en-US" altLang="zh-TW" sz="2400" b="1" i="1">
                <a:solidFill>
                  <a:schemeClr val="folHlink"/>
                </a:solidFill>
              </a:rPr>
              <a:t>balanced</a:t>
            </a:r>
            <a:r>
              <a:rPr lang="en-US" altLang="zh-TW" sz="2400" b="1" i="1"/>
              <a:t>: </a:t>
            </a:r>
            <a:r>
              <a:rPr lang="en-US" altLang="zh-TW" sz="2400"/>
              <a:t>all leaf nodes are at the same level</a:t>
            </a:r>
          </a:p>
          <a:p>
            <a:pPr lvl="1"/>
            <a:r>
              <a:rPr lang="en-US" altLang="zh-TW" sz="2400"/>
              <a:t>Each node has a special structure</a:t>
            </a:r>
            <a:endParaRPr lang="en-US" altLang="zh-TW" sz="2400" b="1" i="1">
              <a:solidFill>
                <a:srgbClr val="FF0000"/>
              </a:solidFill>
            </a:endParaRPr>
          </a:p>
        </p:txBody>
      </p:sp>
      <p:sp>
        <p:nvSpPr>
          <p:cNvPr id="541701" name="Oval 5">
            <a:extLst>
              <a:ext uri="{FF2B5EF4-FFF2-40B4-BE49-F238E27FC236}">
                <a16:creationId xmlns:a16="http://schemas.microsoft.com/office/drawing/2014/main" id="{6D5D81B7-E5D1-D431-0B00-617FFEEB4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01963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2" name="Oval 6">
            <a:extLst>
              <a:ext uri="{FF2B5EF4-FFF2-40B4-BE49-F238E27FC236}">
                <a16:creationId xmlns:a16="http://schemas.microsoft.com/office/drawing/2014/main" id="{5912A0FD-E0E1-7A2C-2D1F-D6725E908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35363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3" name="Oval 7">
            <a:extLst>
              <a:ext uri="{FF2B5EF4-FFF2-40B4-BE49-F238E27FC236}">
                <a16:creationId xmlns:a16="http://schemas.microsoft.com/office/drawing/2014/main" id="{B0B92D34-1BCB-3579-1CD7-41E1105C2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35363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4" name="Oval 8">
            <a:extLst>
              <a:ext uri="{FF2B5EF4-FFF2-40B4-BE49-F238E27FC236}">
                <a16:creationId xmlns:a16="http://schemas.microsoft.com/office/drawing/2014/main" id="{775FB75D-ADFB-52D9-730E-D721DA3D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35363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5" name="Oval 9">
            <a:extLst>
              <a:ext uri="{FF2B5EF4-FFF2-40B4-BE49-F238E27FC236}">
                <a16:creationId xmlns:a16="http://schemas.microsoft.com/office/drawing/2014/main" id="{A3B0A19B-E2AF-3CF7-E13F-3A254BE6C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992563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6" name="Oval 10">
            <a:extLst>
              <a:ext uri="{FF2B5EF4-FFF2-40B4-BE49-F238E27FC236}">
                <a16:creationId xmlns:a16="http://schemas.microsoft.com/office/drawing/2014/main" id="{2FE2E413-6245-9304-90A8-94594583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92563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7" name="Oval 11">
            <a:extLst>
              <a:ext uri="{FF2B5EF4-FFF2-40B4-BE49-F238E27FC236}">
                <a16:creationId xmlns:a16="http://schemas.microsoft.com/office/drawing/2014/main" id="{723BCCA2-4B25-6DE0-C43D-7C932AAC6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92563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8" name="Oval 12">
            <a:extLst>
              <a:ext uri="{FF2B5EF4-FFF2-40B4-BE49-F238E27FC236}">
                <a16:creationId xmlns:a16="http://schemas.microsoft.com/office/drawing/2014/main" id="{6B83EFDE-5969-58D8-7FF2-DC66BA0A6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92563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9" name="Line 13">
            <a:extLst>
              <a:ext uri="{FF2B5EF4-FFF2-40B4-BE49-F238E27FC236}">
                <a16:creationId xmlns:a16="http://schemas.microsoft.com/office/drawing/2014/main" id="{093727C4-A2A2-8E26-F8C4-EBB31EEC69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230563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1710" name="Line 14">
            <a:extLst>
              <a:ext uri="{FF2B5EF4-FFF2-40B4-BE49-F238E27FC236}">
                <a16:creationId xmlns:a16="http://schemas.microsoft.com/office/drawing/2014/main" id="{0315603C-AA64-A8D1-E5CE-73635023C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763963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1711" name="Line 15">
            <a:extLst>
              <a:ext uri="{FF2B5EF4-FFF2-40B4-BE49-F238E27FC236}">
                <a16:creationId xmlns:a16="http://schemas.microsoft.com/office/drawing/2014/main" id="{0DA67EB4-7F4D-E877-9886-CF957B180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230563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1712" name="Line 16">
            <a:extLst>
              <a:ext uri="{FF2B5EF4-FFF2-40B4-BE49-F238E27FC236}">
                <a16:creationId xmlns:a16="http://schemas.microsoft.com/office/drawing/2014/main" id="{06B97209-E574-1139-CE18-D19A809B1C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763963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1713" name="Line 17">
            <a:extLst>
              <a:ext uri="{FF2B5EF4-FFF2-40B4-BE49-F238E27FC236}">
                <a16:creationId xmlns:a16="http://schemas.microsoft.com/office/drawing/2014/main" id="{CDC74C21-1665-E945-76C1-08E0EAB54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763963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1714" name="Line 18">
            <a:extLst>
              <a:ext uri="{FF2B5EF4-FFF2-40B4-BE49-F238E27FC236}">
                <a16:creationId xmlns:a16="http://schemas.microsoft.com/office/drawing/2014/main" id="{1B28F714-8691-EB9F-B82A-D65193BED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154363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1715" name="Line 19">
            <a:extLst>
              <a:ext uri="{FF2B5EF4-FFF2-40B4-BE49-F238E27FC236}">
                <a16:creationId xmlns:a16="http://schemas.microsoft.com/office/drawing/2014/main" id="{D48AF2F0-FD11-35B5-26FA-0C9D6A39F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763963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008AAC2-4182-7890-28A5-9C0FCF8F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F1F5F7A-6FA4-BD87-70D4-CBC74FA4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EFB3-331E-2648-AC3F-A8C4257895DE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542722" name="Rectangle 2">
            <a:extLst>
              <a:ext uri="{FF2B5EF4-FFF2-40B4-BE49-F238E27FC236}">
                <a16:creationId xmlns:a16="http://schemas.microsoft.com/office/drawing/2014/main" id="{9D775BEA-5431-F5D0-2F1E-AA305C966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Example: A B+ tree</a:t>
            </a:r>
            <a:endParaRPr lang="en-US" altLang="zh-CN" sz="4000">
              <a:solidFill>
                <a:srgbClr val="FF3300"/>
              </a:solidFill>
            </a:endParaRPr>
          </a:p>
        </p:txBody>
      </p:sp>
      <p:sp>
        <p:nvSpPr>
          <p:cNvPr id="542724" name="AutoShape 4">
            <a:extLst>
              <a:ext uri="{FF2B5EF4-FFF2-40B4-BE49-F238E27FC236}">
                <a16:creationId xmlns:a16="http://schemas.microsoft.com/office/drawing/2014/main" id="{E85C45E8-E5A8-4386-216C-C1F81E68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78300"/>
            <a:ext cx="1447800" cy="1447800"/>
          </a:xfrm>
          <a:prstGeom prst="triangle">
            <a:avLst>
              <a:gd name="adj" fmla="val 50000"/>
            </a:avLst>
          </a:prstGeom>
          <a:solidFill>
            <a:srgbClr val="FF99CC">
              <a:alpha val="74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725" name="AutoShape 5">
            <a:extLst>
              <a:ext uri="{FF2B5EF4-FFF2-40B4-BE49-F238E27FC236}">
                <a16:creationId xmlns:a16="http://schemas.microsoft.com/office/drawing/2014/main" id="{747FE00D-6DA8-5984-AA2C-F160A6FC0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806700"/>
            <a:ext cx="4495800" cy="2819400"/>
          </a:xfrm>
          <a:prstGeom prst="triangle">
            <a:avLst>
              <a:gd name="adj" fmla="val 50000"/>
            </a:avLst>
          </a:prstGeom>
          <a:solidFill>
            <a:srgbClr val="66FFFF">
              <a:alpha val="3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726" name="AutoShape 6">
            <a:extLst>
              <a:ext uri="{FF2B5EF4-FFF2-40B4-BE49-F238E27FC236}">
                <a16:creationId xmlns:a16="http://schemas.microsoft.com/office/drawing/2014/main" id="{0CF79AE9-9C82-406B-10AF-E44FCB7DA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06700"/>
            <a:ext cx="4267200" cy="2743200"/>
          </a:xfrm>
          <a:prstGeom prst="triangle">
            <a:avLst>
              <a:gd name="adj" fmla="val 50000"/>
            </a:avLst>
          </a:prstGeom>
          <a:solidFill>
            <a:schemeClr val="hlink">
              <a:alpha val="71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27" name="Rectangle 7">
            <a:extLst>
              <a:ext uri="{FF2B5EF4-FFF2-40B4-BE49-F238E27FC236}">
                <a16:creationId xmlns:a16="http://schemas.microsoft.com/office/drawing/2014/main" id="{EEE61DC2-9A7A-5E26-EC1F-D89355551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28" name="Rectangle 8">
            <a:extLst>
              <a:ext uri="{FF2B5EF4-FFF2-40B4-BE49-F238E27FC236}">
                <a16:creationId xmlns:a16="http://schemas.microsoft.com/office/drawing/2014/main" id="{7E7562F7-8C05-7736-D757-D6950DEAA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29" name="Rectangle 9">
            <a:extLst>
              <a:ext uri="{FF2B5EF4-FFF2-40B4-BE49-F238E27FC236}">
                <a16:creationId xmlns:a16="http://schemas.microsoft.com/office/drawing/2014/main" id="{C98CCD50-BE8E-63BC-1F64-8942902F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82788"/>
            <a:ext cx="8763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/>
              <a:t>In this example, each node holds at least 1 entry, and at most 2  entries</a:t>
            </a:r>
          </a:p>
          <a:p>
            <a:endParaRPr lang="en-US" altLang="zh-TW" sz="1800"/>
          </a:p>
          <a:p>
            <a:endParaRPr lang="en-US" altLang="zh-TW" sz="1800"/>
          </a:p>
          <a:p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r>
              <a:rPr lang="en-US" altLang="zh-TW" sz="1600"/>
              <a:t>Given search key values 27,  64, how to find the rids? </a:t>
            </a:r>
          </a:p>
          <a:p>
            <a:pPr lvl="1"/>
            <a:r>
              <a:rPr lang="en-US" altLang="zh-TW" sz="1600"/>
              <a:t>Search begins at the root, and key comparisons direct it to a leaf</a:t>
            </a:r>
          </a:p>
          <a:p>
            <a:pPr lvl="1"/>
            <a:r>
              <a:rPr lang="en-US" altLang="zh-TW" sz="1600"/>
              <a:t>Note that key values are sorted at each level</a:t>
            </a:r>
          </a:p>
        </p:txBody>
      </p:sp>
      <p:grpSp>
        <p:nvGrpSpPr>
          <p:cNvPr id="542730" name="Group 10">
            <a:extLst>
              <a:ext uri="{FF2B5EF4-FFF2-40B4-BE49-F238E27FC236}">
                <a16:creationId xmlns:a16="http://schemas.microsoft.com/office/drawing/2014/main" id="{9AA2B42A-74F6-4B0E-F5D4-3F404D67E71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349500"/>
            <a:ext cx="7688263" cy="3124200"/>
            <a:chOff x="576" y="1200"/>
            <a:chExt cx="4843" cy="1968"/>
          </a:xfrm>
        </p:grpSpPr>
        <p:grpSp>
          <p:nvGrpSpPr>
            <p:cNvPr id="542731" name="Group 11">
              <a:extLst>
                <a:ext uri="{FF2B5EF4-FFF2-40B4-BE49-F238E27FC236}">
                  <a16:creationId xmlns:a16="http://schemas.microsoft.com/office/drawing/2014/main" id="{4288E4C6-4834-5A60-63D6-AEA47BB17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00"/>
              <a:ext cx="4843" cy="1853"/>
              <a:chOff x="351" y="1868"/>
              <a:chExt cx="4972" cy="1953"/>
            </a:xfrm>
          </p:grpSpPr>
          <p:sp>
            <p:nvSpPr>
              <p:cNvPr id="542732" name="Freeform 12">
                <a:extLst>
                  <a:ext uri="{FF2B5EF4-FFF2-40B4-BE49-F238E27FC236}">
                    <a16:creationId xmlns:a16="http://schemas.microsoft.com/office/drawing/2014/main" id="{075FF822-F503-7FBC-0DB1-5AC7557D8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" y="3509"/>
                <a:ext cx="699" cy="312"/>
              </a:xfrm>
              <a:custGeom>
                <a:avLst/>
                <a:gdLst>
                  <a:gd name="T0" fmla="*/ 0 w 699"/>
                  <a:gd name="T1" fmla="*/ 311 h 312"/>
                  <a:gd name="T2" fmla="*/ 0 w 699"/>
                  <a:gd name="T3" fmla="*/ 0 h 312"/>
                  <a:gd name="T4" fmla="*/ 698 w 699"/>
                  <a:gd name="T5" fmla="*/ 0 h 312"/>
                  <a:gd name="T6" fmla="*/ 698 w 699"/>
                  <a:gd name="T7" fmla="*/ 311 h 312"/>
                  <a:gd name="T8" fmla="*/ 0 w 699"/>
                  <a:gd name="T9" fmla="*/ 311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8" y="0"/>
                    </a:lnTo>
                    <a:lnTo>
                      <a:pt x="698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33" name="Freeform 13">
                <a:extLst>
                  <a:ext uri="{FF2B5EF4-FFF2-40B4-BE49-F238E27FC236}">
                    <a16:creationId xmlns:a16="http://schemas.microsoft.com/office/drawing/2014/main" id="{7FDA362A-CD6B-6F58-28DD-BDB426824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3509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34" name="Freeform 14">
                <a:extLst>
                  <a:ext uri="{FF2B5EF4-FFF2-40B4-BE49-F238E27FC236}">
                    <a16:creationId xmlns:a16="http://schemas.microsoft.com/office/drawing/2014/main" id="{8FEF572A-E55C-3181-C1EF-D60870827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3509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35" name="Freeform 15">
                <a:extLst>
                  <a:ext uri="{FF2B5EF4-FFF2-40B4-BE49-F238E27FC236}">
                    <a16:creationId xmlns:a16="http://schemas.microsoft.com/office/drawing/2014/main" id="{60E51EF6-16E5-BC72-5BB2-65FA344B0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4" y="3509"/>
                <a:ext cx="699" cy="312"/>
              </a:xfrm>
              <a:custGeom>
                <a:avLst/>
                <a:gdLst>
                  <a:gd name="T0" fmla="*/ 0 w 699"/>
                  <a:gd name="T1" fmla="*/ 311 h 312"/>
                  <a:gd name="T2" fmla="*/ 0 w 699"/>
                  <a:gd name="T3" fmla="*/ 0 h 312"/>
                  <a:gd name="T4" fmla="*/ 698 w 699"/>
                  <a:gd name="T5" fmla="*/ 0 h 312"/>
                  <a:gd name="T6" fmla="*/ 698 w 699"/>
                  <a:gd name="T7" fmla="*/ 311 h 312"/>
                  <a:gd name="T8" fmla="*/ 0 w 699"/>
                  <a:gd name="T9" fmla="*/ 311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8" y="0"/>
                    </a:lnTo>
                    <a:lnTo>
                      <a:pt x="698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36" name="Freeform 16">
                <a:extLst>
                  <a:ext uri="{FF2B5EF4-FFF2-40B4-BE49-F238E27FC236}">
                    <a16:creationId xmlns:a16="http://schemas.microsoft.com/office/drawing/2014/main" id="{D358DD2A-1E8E-98C1-3A09-14AC9BE6D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7" y="3509"/>
                <a:ext cx="701" cy="312"/>
              </a:xfrm>
              <a:custGeom>
                <a:avLst/>
                <a:gdLst>
                  <a:gd name="T0" fmla="*/ 0 w 701"/>
                  <a:gd name="T1" fmla="*/ 311 h 312"/>
                  <a:gd name="T2" fmla="*/ 0 w 701"/>
                  <a:gd name="T3" fmla="*/ 0 h 312"/>
                  <a:gd name="T4" fmla="*/ 700 w 701"/>
                  <a:gd name="T5" fmla="*/ 0 h 312"/>
                  <a:gd name="T6" fmla="*/ 700 w 701"/>
                  <a:gd name="T7" fmla="*/ 311 h 312"/>
                  <a:gd name="T8" fmla="*/ 0 w 701"/>
                  <a:gd name="T9" fmla="*/ 311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1" h="312">
                    <a:moveTo>
                      <a:pt x="0" y="311"/>
                    </a:moveTo>
                    <a:lnTo>
                      <a:pt x="0" y="0"/>
                    </a:lnTo>
                    <a:lnTo>
                      <a:pt x="700" y="0"/>
                    </a:lnTo>
                    <a:lnTo>
                      <a:pt x="700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37" name="Freeform 17">
                <a:extLst>
                  <a:ext uri="{FF2B5EF4-FFF2-40B4-BE49-F238E27FC236}">
                    <a16:creationId xmlns:a16="http://schemas.microsoft.com/office/drawing/2014/main" id="{9977B4FD-7570-84E5-FA61-71E5B2B39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" y="3509"/>
                <a:ext cx="702" cy="312"/>
              </a:xfrm>
              <a:custGeom>
                <a:avLst/>
                <a:gdLst>
                  <a:gd name="T0" fmla="*/ 0 w 702"/>
                  <a:gd name="T1" fmla="*/ 311 h 312"/>
                  <a:gd name="T2" fmla="*/ 0 w 702"/>
                  <a:gd name="T3" fmla="*/ 0 h 312"/>
                  <a:gd name="T4" fmla="*/ 701 w 702"/>
                  <a:gd name="T5" fmla="*/ 0 h 312"/>
                  <a:gd name="T6" fmla="*/ 701 w 702"/>
                  <a:gd name="T7" fmla="*/ 311 h 312"/>
                  <a:gd name="T8" fmla="*/ 0 w 702"/>
                  <a:gd name="T9" fmla="*/ 311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2" h="312">
                    <a:moveTo>
                      <a:pt x="0" y="311"/>
                    </a:moveTo>
                    <a:lnTo>
                      <a:pt x="0" y="0"/>
                    </a:lnTo>
                    <a:lnTo>
                      <a:pt x="701" y="0"/>
                    </a:lnTo>
                    <a:lnTo>
                      <a:pt x="701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38" name="Freeform 18">
                <a:extLst>
                  <a:ext uri="{FF2B5EF4-FFF2-40B4-BE49-F238E27FC236}">
                    <a16:creationId xmlns:a16="http://schemas.microsoft.com/office/drawing/2014/main" id="{02FAD3CF-2E22-6106-AC85-34ED94080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2735"/>
                <a:ext cx="700" cy="311"/>
              </a:xfrm>
              <a:custGeom>
                <a:avLst/>
                <a:gdLst>
                  <a:gd name="T0" fmla="*/ 0 w 700"/>
                  <a:gd name="T1" fmla="*/ 310 h 311"/>
                  <a:gd name="T2" fmla="*/ 0 w 700"/>
                  <a:gd name="T3" fmla="*/ 0 h 311"/>
                  <a:gd name="T4" fmla="*/ 699 w 700"/>
                  <a:gd name="T5" fmla="*/ 0 h 311"/>
                  <a:gd name="T6" fmla="*/ 699 w 700"/>
                  <a:gd name="T7" fmla="*/ 310 h 311"/>
                  <a:gd name="T8" fmla="*/ 0 w 700"/>
                  <a:gd name="T9" fmla="*/ 31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311">
                    <a:moveTo>
                      <a:pt x="0" y="310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0"/>
                    </a:lnTo>
                    <a:lnTo>
                      <a:pt x="0" y="31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39" name="Freeform 19">
                <a:extLst>
                  <a:ext uri="{FF2B5EF4-FFF2-40B4-BE49-F238E27FC236}">
                    <a16:creationId xmlns:a16="http://schemas.microsoft.com/office/drawing/2014/main" id="{E5950AE2-674A-74BB-299D-374105E02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40" name="Freeform 20">
                <a:extLst>
                  <a:ext uri="{FF2B5EF4-FFF2-40B4-BE49-F238E27FC236}">
                    <a16:creationId xmlns:a16="http://schemas.microsoft.com/office/drawing/2014/main" id="{6C4148B5-CED7-D529-EDA2-436A1FB4C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5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41" name="Freeform 21">
                <a:extLst>
                  <a:ext uri="{FF2B5EF4-FFF2-40B4-BE49-F238E27FC236}">
                    <a16:creationId xmlns:a16="http://schemas.microsoft.com/office/drawing/2014/main" id="{0CA79168-D226-2FB9-8731-806E01845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42" name="Freeform 22">
                <a:extLst>
                  <a:ext uri="{FF2B5EF4-FFF2-40B4-BE49-F238E27FC236}">
                    <a16:creationId xmlns:a16="http://schemas.microsoft.com/office/drawing/2014/main" id="{E3C20FA5-7E8E-5610-0975-E34294BCF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43" name="Freeform 23">
                <a:extLst>
                  <a:ext uri="{FF2B5EF4-FFF2-40B4-BE49-F238E27FC236}">
                    <a16:creationId xmlns:a16="http://schemas.microsoft.com/office/drawing/2014/main" id="{8F0B9DD1-05A8-12FF-DD9B-A9CBC121C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7" y="2735"/>
                <a:ext cx="701" cy="311"/>
              </a:xfrm>
              <a:custGeom>
                <a:avLst/>
                <a:gdLst>
                  <a:gd name="T0" fmla="*/ 0 w 701"/>
                  <a:gd name="T1" fmla="*/ 310 h 311"/>
                  <a:gd name="T2" fmla="*/ 0 w 701"/>
                  <a:gd name="T3" fmla="*/ 0 h 311"/>
                  <a:gd name="T4" fmla="*/ 700 w 701"/>
                  <a:gd name="T5" fmla="*/ 0 h 311"/>
                  <a:gd name="T6" fmla="*/ 700 w 701"/>
                  <a:gd name="T7" fmla="*/ 310 h 311"/>
                  <a:gd name="T8" fmla="*/ 0 w 701"/>
                  <a:gd name="T9" fmla="*/ 31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1" h="311">
                    <a:moveTo>
                      <a:pt x="0" y="310"/>
                    </a:moveTo>
                    <a:lnTo>
                      <a:pt x="0" y="0"/>
                    </a:lnTo>
                    <a:lnTo>
                      <a:pt x="700" y="0"/>
                    </a:lnTo>
                    <a:lnTo>
                      <a:pt x="700" y="310"/>
                    </a:lnTo>
                    <a:lnTo>
                      <a:pt x="0" y="31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44" name="Freeform 24">
                <a:extLst>
                  <a:ext uri="{FF2B5EF4-FFF2-40B4-BE49-F238E27FC236}">
                    <a16:creationId xmlns:a16="http://schemas.microsoft.com/office/drawing/2014/main" id="{A8FE5F16-D7AD-C449-8834-D22919DFD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45" name="Freeform 25">
                <a:extLst>
                  <a:ext uri="{FF2B5EF4-FFF2-40B4-BE49-F238E27FC236}">
                    <a16:creationId xmlns:a16="http://schemas.microsoft.com/office/drawing/2014/main" id="{D1A957AB-C1BA-FF2E-E56A-9A11EAC87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46" name="Freeform 26">
                <a:extLst>
                  <a:ext uri="{FF2B5EF4-FFF2-40B4-BE49-F238E27FC236}">
                    <a16:creationId xmlns:a16="http://schemas.microsoft.com/office/drawing/2014/main" id="{6B3DB610-8421-ED33-CE91-6192E2A9F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47" name="Freeform 27">
                <a:extLst>
                  <a:ext uri="{FF2B5EF4-FFF2-40B4-BE49-F238E27FC236}">
                    <a16:creationId xmlns:a16="http://schemas.microsoft.com/office/drawing/2014/main" id="{23F4F311-83A3-7402-52C3-9AB00847B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9" y="2735"/>
                <a:ext cx="1" cy="311"/>
              </a:xfrm>
              <a:custGeom>
                <a:avLst/>
                <a:gdLst>
                  <a:gd name="T0" fmla="*/ 0 w 1"/>
                  <a:gd name="T1" fmla="*/ 0 h 311"/>
                  <a:gd name="T2" fmla="*/ 0 w 1"/>
                  <a:gd name="T3" fmla="*/ 310 h 311"/>
                  <a:gd name="T4" fmla="*/ 0 w 1"/>
                  <a:gd name="T5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48" name="Freeform 28">
                <a:extLst>
                  <a:ext uri="{FF2B5EF4-FFF2-40B4-BE49-F238E27FC236}">
                    <a16:creationId xmlns:a16="http://schemas.microsoft.com/office/drawing/2014/main" id="{C1A12130-A40A-16BB-6977-BE9F7E029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" y="2037"/>
                <a:ext cx="700" cy="312"/>
              </a:xfrm>
              <a:custGeom>
                <a:avLst/>
                <a:gdLst>
                  <a:gd name="T0" fmla="*/ 0 w 700"/>
                  <a:gd name="T1" fmla="*/ 311 h 312"/>
                  <a:gd name="T2" fmla="*/ 0 w 700"/>
                  <a:gd name="T3" fmla="*/ 0 h 312"/>
                  <a:gd name="T4" fmla="*/ 699 w 700"/>
                  <a:gd name="T5" fmla="*/ 0 h 312"/>
                  <a:gd name="T6" fmla="*/ 699 w 700"/>
                  <a:gd name="T7" fmla="*/ 311 h 312"/>
                  <a:gd name="T8" fmla="*/ 0 w 700"/>
                  <a:gd name="T9" fmla="*/ 311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49" name="Freeform 29">
                <a:extLst>
                  <a:ext uri="{FF2B5EF4-FFF2-40B4-BE49-F238E27FC236}">
                    <a16:creationId xmlns:a16="http://schemas.microsoft.com/office/drawing/2014/main" id="{94D37B0C-A4C0-16B6-EC21-E792265B3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50" name="Freeform 30">
                <a:extLst>
                  <a:ext uri="{FF2B5EF4-FFF2-40B4-BE49-F238E27FC236}">
                    <a16:creationId xmlns:a16="http://schemas.microsoft.com/office/drawing/2014/main" id="{4C9EF966-3879-6775-AB43-F46480915C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51" name="Freeform 31">
                <a:extLst>
                  <a:ext uri="{FF2B5EF4-FFF2-40B4-BE49-F238E27FC236}">
                    <a16:creationId xmlns:a16="http://schemas.microsoft.com/office/drawing/2014/main" id="{C6767118-F9B2-84B2-1655-42E34FE29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6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52" name="Freeform 32">
                <a:extLst>
                  <a:ext uri="{FF2B5EF4-FFF2-40B4-BE49-F238E27FC236}">
                    <a16:creationId xmlns:a16="http://schemas.microsoft.com/office/drawing/2014/main" id="{1604C108-526D-245C-AA3C-EAA6C3BB0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9" y="2037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53" name="Freeform 33">
                <a:extLst>
                  <a:ext uri="{FF2B5EF4-FFF2-40B4-BE49-F238E27FC236}">
                    <a16:creationId xmlns:a16="http://schemas.microsoft.com/office/drawing/2014/main" id="{339FD1E6-F288-CE51-356B-B09000230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3" y="2280"/>
                <a:ext cx="575" cy="418"/>
              </a:xfrm>
              <a:custGeom>
                <a:avLst/>
                <a:gdLst>
                  <a:gd name="T0" fmla="*/ 574 w 575"/>
                  <a:gd name="T1" fmla="*/ 0 h 418"/>
                  <a:gd name="T2" fmla="*/ 0 w 575"/>
                  <a:gd name="T3" fmla="*/ 417 h 418"/>
                  <a:gd name="T4" fmla="*/ 574 w 575"/>
                  <a:gd name="T5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5" h="418">
                    <a:moveTo>
                      <a:pt x="574" y="0"/>
                    </a:moveTo>
                    <a:lnTo>
                      <a:pt x="0" y="417"/>
                    </a:lnTo>
                    <a:lnTo>
                      <a:pt x="57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54" name="Freeform 34">
                <a:extLst>
                  <a:ext uri="{FF2B5EF4-FFF2-40B4-BE49-F238E27FC236}">
                    <a16:creationId xmlns:a16="http://schemas.microsoft.com/office/drawing/2014/main" id="{573EF41F-2E4B-AF29-E900-25719AB6B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3" y="2620"/>
                <a:ext cx="94" cy="78"/>
              </a:xfrm>
              <a:custGeom>
                <a:avLst/>
                <a:gdLst>
                  <a:gd name="T0" fmla="*/ 93 w 94"/>
                  <a:gd name="T1" fmla="*/ 39 h 78"/>
                  <a:gd name="T2" fmla="*/ 0 w 94"/>
                  <a:gd name="T3" fmla="*/ 77 h 78"/>
                  <a:gd name="T4" fmla="*/ 65 w 94"/>
                  <a:gd name="T5" fmla="*/ 0 h 78"/>
                  <a:gd name="T6" fmla="*/ 93 w 94"/>
                  <a:gd name="T7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78">
                    <a:moveTo>
                      <a:pt x="93" y="39"/>
                    </a:moveTo>
                    <a:lnTo>
                      <a:pt x="0" y="77"/>
                    </a:lnTo>
                    <a:lnTo>
                      <a:pt x="65" y="0"/>
                    </a:lnTo>
                    <a:lnTo>
                      <a:pt x="93" y="3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55" name="Freeform 35">
                <a:extLst>
                  <a:ext uri="{FF2B5EF4-FFF2-40B4-BE49-F238E27FC236}">
                    <a16:creationId xmlns:a16="http://schemas.microsoft.com/office/drawing/2014/main" id="{2EF2C077-3455-4357-46D5-FB8C4FE6B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60"/>
                <a:ext cx="971" cy="447"/>
              </a:xfrm>
              <a:custGeom>
                <a:avLst/>
                <a:gdLst>
                  <a:gd name="T0" fmla="*/ 0 w 971"/>
                  <a:gd name="T1" fmla="*/ 0 h 447"/>
                  <a:gd name="T2" fmla="*/ 970 w 971"/>
                  <a:gd name="T3" fmla="*/ 446 h 447"/>
                  <a:gd name="T4" fmla="*/ 0 w 971"/>
                  <a:gd name="T5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1" h="447">
                    <a:moveTo>
                      <a:pt x="0" y="0"/>
                    </a:moveTo>
                    <a:lnTo>
                      <a:pt x="970" y="44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56" name="Freeform 36">
                <a:extLst>
                  <a:ext uri="{FF2B5EF4-FFF2-40B4-BE49-F238E27FC236}">
                    <a16:creationId xmlns:a16="http://schemas.microsoft.com/office/drawing/2014/main" id="{F20153A0-29EA-9EC7-C7A7-1613964AC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" y="2644"/>
                <a:ext cx="100" cy="63"/>
              </a:xfrm>
              <a:custGeom>
                <a:avLst/>
                <a:gdLst>
                  <a:gd name="T0" fmla="*/ 21 w 100"/>
                  <a:gd name="T1" fmla="*/ 0 h 63"/>
                  <a:gd name="T2" fmla="*/ 99 w 100"/>
                  <a:gd name="T3" fmla="*/ 62 h 63"/>
                  <a:gd name="T4" fmla="*/ 0 w 100"/>
                  <a:gd name="T5" fmla="*/ 44 h 63"/>
                  <a:gd name="T6" fmla="*/ 21 w 100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63">
                    <a:moveTo>
                      <a:pt x="21" y="0"/>
                    </a:moveTo>
                    <a:lnTo>
                      <a:pt x="99" y="62"/>
                    </a:lnTo>
                    <a:lnTo>
                      <a:pt x="0" y="44"/>
                    </a:lnTo>
                    <a:lnTo>
                      <a:pt x="2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57" name="Freeform 37">
                <a:extLst>
                  <a:ext uri="{FF2B5EF4-FFF2-40B4-BE49-F238E27FC236}">
                    <a16:creationId xmlns:a16="http://schemas.microsoft.com/office/drawing/2014/main" id="{865D8CF7-F840-FEF1-203A-90635DA5A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2996"/>
                <a:ext cx="272" cy="486"/>
              </a:xfrm>
              <a:custGeom>
                <a:avLst/>
                <a:gdLst>
                  <a:gd name="T0" fmla="*/ 271 w 272"/>
                  <a:gd name="T1" fmla="*/ 0 h 486"/>
                  <a:gd name="T2" fmla="*/ 0 w 272"/>
                  <a:gd name="T3" fmla="*/ 485 h 486"/>
                  <a:gd name="T4" fmla="*/ 271 w 272"/>
                  <a:gd name="T5" fmla="*/ 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2" h="486">
                    <a:moveTo>
                      <a:pt x="271" y="0"/>
                    </a:moveTo>
                    <a:lnTo>
                      <a:pt x="0" y="485"/>
                    </a:lnTo>
                    <a:lnTo>
                      <a:pt x="27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58" name="Freeform 38">
                <a:extLst>
                  <a:ext uri="{FF2B5EF4-FFF2-40B4-BE49-F238E27FC236}">
                    <a16:creationId xmlns:a16="http://schemas.microsoft.com/office/drawing/2014/main" id="{14DF5D6B-006A-B532-A51E-68E61B9BF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384"/>
                <a:ext cx="69" cy="98"/>
              </a:xfrm>
              <a:custGeom>
                <a:avLst/>
                <a:gdLst>
                  <a:gd name="T0" fmla="*/ 68 w 69"/>
                  <a:gd name="T1" fmla="*/ 25 h 98"/>
                  <a:gd name="T2" fmla="*/ 0 w 69"/>
                  <a:gd name="T3" fmla="*/ 97 h 98"/>
                  <a:gd name="T4" fmla="*/ 26 w 69"/>
                  <a:gd name="T5" fmla="*/ 0 h 98"/>
                  <a:gd name="T6" fmla="*/ 68 w 69"/>
                  <a:gd name="T7" fmla="*/ 2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98">
                    <a:moveTo>
                      <a:pt x="68" y="25"/>
                    </a:moveTo>
                    <a:lnTo>
                      <a:pt x="0" y="97"/>
                    </a:lnTo>
                    <a:lnTo>
                      <a:pt x="26" y="0"/>
                    </a:lnTo>
                    <a:lnTo>
                      <a:pt x="68" y="2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59" name="Freeform 39">
                <a:extLst>
                  <a:ext uri="{FF2B5EF4-FFF2-40B4-BE49-F238E27FC236}">
                    <a16:creationId xmlns:a16="http://schemas.microsoft.com/office/drawing/2014/main" id="{A611B495-8148-E4D6-23C2-249102844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4" y="2977"/>
                <a:ext cx="1" cy="505"/>
              </a:xfrm>
              <a:custGeom>
                <a:avLst/>
                <a:gdLst>
                  <a:gd name="T0" fmla="*/ 0 w 1"/>
                  <a:gd name="T1" fmla="*/ 0 h 505"/>
                  <a:gd name="T2" fmla="*/ 0 w 1"/>
                  <a:gd name="T3" fmla="*/ 504 h 505"/>
                  <a:gd name="T4" fmla="*/ 0 w 1"/>
                  <a:gd name="T5" fmla="*/ 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05">
                    <a:moveTo>
                      <a:pt x="0" y="0"/>
                    </a:moveTo>
                    <a:lnTo>
                      <a:pt x="0" y="50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60" name="Freeform 40">
                <a:extLst>
                  <a:ext uri="{FF2B5EF4-FFF2-40B4-BE49-F238E27FC236}">
                    <a16:creationId xmlns:a16="http://schemas.microsoft.com/office/drawing/2014/main" id="{6E6145FB-1D9C-DFC0-2E7F-CA9131B5D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0" y="3384"/>
                <a:ext cx="50" cy="98"/>
              </a:xfrm>
              <a:custGeom>
                <a:avLst/>
                <a:gdLst>
                  <a:gd name="T0" fmla="*/ 49 w 50"/>
                  <a:gd name="T1" fmla="*/ 0 h 98"/>
                  <a:gd name="T2" fmla="*/ 24 w 50"/>
                  <a:gd name="T3" fmla="*/ 97 h 98"/>
                  <a:gd name="T4" fmla="*/ 0 w 50"/>
                  <a:gd name="T5" fmla="*/ 0 h 98"/>
                  <a:gd name="T6" fmla="*/ 49 w 50"/>
                  <a:gd name="T7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98">
                    <a:moveTo>
                      <a:pt x="49" y="0"/>
                    </a:moveTo>
                    <a:lnTo>
                      <a:pt x="24" y="97"/>
                    </a:lnTo>
                    <a:lnTo>
                      <a:pt x="0" y="0"/>
                    </a:lnTo>
                    <a:lnTo>
                      <a:pt x="49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61" name="Freeform 41">
                <a:extLst>
                  <a:ext uri="{FF2B5EF4-FFF2-40B4-BE49-F238E27FC236}">
                    <a16:creationId xmlns:a16="http://schemas.microsoft.com/office/drawing/2014/main" id="{E497DF26-288A-8C14-7087-2F01241DD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2958"/>
                <a:ext cx="214" cy="514"/>
              </a:xfrm>
              <a:custGeom>
                <a:avLst/>
                <a:gdLst>
                  <a:gd name="T0" fmla="*/ 0 w 214"/>
                  <a:gd name="T1" fmla="*/ 0 h 514"/>
                  <a:gd name="T2" fmla="*/ 213 w 214"/>
                  <a:gd name="T3" fmla="*/ 513 h 514"/>
                  <a:gd name="T4" fmla="*/ 0 w 214"/>
                  <a:gd name="T5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" h="514">
                    <a:moveTo>
                      <a:pt x="0" y="0"/>
                    </a:moveTo>
                    <a:lnTo>
                      <a:pt x="213" y="51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62" name="Freeform 42">
                <a:extLst>
                  <a:ext uri="{FF2B5EF4-FFF2-40B4-BE49-F238E27FC236}">
                    <a16:creationId xmlns:a16="http://schemas.microsoft.com/office/drawing/2014/main" id="{07B0A4EF-54AB-AFDF-B6F7-9C97DFC28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9" y="3372"/>
                <a:ext cx="60" cy="100"/>
              </a:xfrm>
              <a:custGeom>
                <a:avLst/>
                <a:gdLst>
                  <a:gd name="T0" fmla="*/ 45 w 60"/>
                  <a:gd name="T1" fmla="*/ 0 h 100"/>
                  <a:gd name="T2" fmla="*/ 59 w 60"/>
                  <a:gd name="T3" fmla="*/ 99 h 100"/>
                  <a:gd name="T4" fmla="*/ 0 w 60"/>
                  <a:gd name="T5" fmla="*/ 18 h 100"/>
                  <a:gd name="T6" fmla="*/ 45 w 60"/>
                  <a:gd name="T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100">
                    <a:moveTo>
                      <a:pt x="45" y="0"/>
                    </a:moveTo>
                    <a:lnTo>
                      <a:pt x="59" y="99"/>
                    </a:lnTo>
                    <a:lnTo>
                      <a:pt x="0" y="18"/>
                    </a:lnTo>
                    <a:lnTo>
                      <a:pt x="4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63" name="Freeform 43">
                <a:extLst>
                  <a:ext uri="{FF2B5EF4-FFF2-40B4-BE49-F238E27FC236}">
                    <a16:creationId xmlns:a16="http://schemas.microsoft.com/office/drawing/2014/main" id="{A8E8C976-E91C-EBE4-797F-870BAD929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2967"/>
                <a:ext cx="254" cy="496"/>
              </a:xfrm>
              <a:custGeom>
                <a:avLst/>
                <a:gdLst>
                  <a:gd name="T0" fmla="*/ 253 w 254"/>
                  <a:gd name="T1" fmla="*/ 0 h 496"/>
                  <a:gd name="T2" fmla="*/ 0 w 254"/>
                  <a:gd name="T3" fmla="*/ 495 h 496"/>
                  <a:gd name="T4" fmla="*/ 253 w 254"/>
                  <a:gd name="T5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4" h="496">
                    <a:moveTo>
                      <a:pt x="253" y="0"/>
                    </a:moveTo>
                    <a:lnTo>
                      <a:pt x="0" y="495"/>
                    </a:lnTo>
                    <a:lnTo>
                      <a:pt x="253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64" name="Freeform 44">
                <a:extLst>
                  <a:ext uri="{FF2B5EF4-FFF2-40B4-BE49-F238E27FC236}">
                    <a16:creationId xmlns:a16="http://schemas.microsoft.com/office/drawing/2014/main" id="{16E0FD05-6833-BCBF-FEC7-9CD2495B0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3365"/>
                <a:ext cx="67" cy="98"/>
              </a:xfrm>
              <a:custGeom>
                <a:avLst/>
                <a:gdLst>
                  <a:gd name="T0" fmla="*/ 66 w 67"/>
                  <a:gd name="T1" fmla="*/ 21 h 98"/>
                  <a:gd name="T2" fmla="*/ 0 w 67"/>
                  <a:gd name="T3" fmla="*/ 97 h 98"/>
                  <a:gd name="T4" fmla="*/ 23 w 67"/>
                  <a:gd name="T5" fmla="*/ 0 h 98"/>
                  <a:gd name="T6" fmla="*/ 66 w 67"/>
                  <a:gd name="T7" fmla="*/ 21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98">
                    <a:moveTo>
                      <a:pt x="66" y="21"/>
                    </a:moveTo>
                    <a:lnTo>
                      <a:pt x="0" y="97"/>
                    </a:lnTo>
                    <a:lnTo>
                      <a:pt x="23" y="0"/>
                    </a:lnTo>
                    <a:lnTo>
                      <a:pt x="66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65" name="Freeform 45">
                <a:extLst>
                  <a:ext uri="{FF2B5EF4-FFF2-40B4-BE49-F238E27FC236}">
                    <a16:creationId xmlns:a16="http://schemas.microsoft.com/office/drawing/2014/main" id="{EBA28DEE-5A3C-2737-4A7B-8A61F2132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2977"/>
                <a:ext cx="1" cy="476"/>
              </a:xfrm>
              <a:custGeom>
                <a:avLst/>
                <a:gdLst>
                  <a:gd name="T0" fmla="*/ 0 w 1"/>
                  <a:gd name="T1" fmla="*/ 0 h 476"/>
                  <a:gd name="T2" fmla="*/ 0 w 1"/>
                  <a:gd name="T3" fmla="*/ 475 h 476"/>
                  <a:gd name="T4" fmla="*/ 0 w 1"/>
                  <a:gd name="T5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76">
                    <a:moveTo>
                      <a:pt x="0" y="0"/>
                    </a:moveTo>
                    <a:lnTo>
                      <a:pt x="0" y="47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66" name="Freeform 46">
                <a:extLst>
                  <a:ext uri="{FF2B5EF4-FFF2-40B4-BE49-F238E27FC236}">
                    <a16:creationId xmlns:a16="http://schemas.microsoft.com/office/drawing/2014/main" id="{6E3F48F0-7FFF-32C7-7D5F-F1AF75DEA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3" y="3355"/>
                <a:ext cx="49" cy="98"/>
              </a:xfrm>
              <a:custGeom>
                <a:avLst/>
                <a:gdLst>
                  <a:gd name="T0" fmla="*/ 48 w 49"/>
                  <a:gd name="T1" fmla="*/ 0 h 98"/>
                  <a:gd name="T2" fmla="*/ 24 w 49"/>
                  <a:gd name="T3" fmla="*/ 97 h 98"/>
                  <a:gd name="T4" fmla="*/ 0 w 49"/>
                  <a:gd name="T5" fmla="*/ 0 h 98"/>
                  <a:gd name="T6" fmla="*/ 48 w 49"/>
                  <a:gd name="T7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98">
                    <a:moveTo>
                      <a:pt x="48" y="0"/>
                    </a:moveTo>
                    <a:lnTo>
                      <a:pt x="24" y="97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67" name="Freeform 47">
                <a:extLst>
                  <a:ext uri="{FF2B5EF4-FFF2-40B4-BE49-F238E27FC236}">
                    <a16:creationId xmlns:a16="http://schemas.microsoft.com/office/drawing/2014/main" id="{2B68056D-2A22-0CAA-0D19-B7FF5C4AB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8" y="2986"/>
                <a:ext cx="253" cy="477"/>
              </a:xfrm>
              <a:custGeom>
                <a:avLst/>
                <a:gdLst>
                  <a:gd name="T0" fmla="*/ 0 w 253"/>
                  <a:gd name="T1" fmla="*/ 0 h 477"/>
                  <a:gd name="T2" fmla="*/ 252 w 253"/>
                  <a:gd name="T3" fmla="*/ 476 h 477"/>
                  <a:gd name="T4" fmla="*/ 0 w 253"/>
                  <a:gd name="T5" fmla="*/ 0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3" h="477">
                    <a:moveTo>
                      <a:pt x="0" y="0"/>
                    </a:moveTo>
                    <a:lnTo>
                      <a:pt x="252" y="47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68" name="Freeform 48">
                <a:extLst>
                  <a:ext uri="{FF2B5EF4-FFF2-40B4-BE49-F238E27FC236}">
                    <a16:creationId xmlns:a16="http://schemas.microsoft.com/office/drawing/2014/main" id="{7DDE9404-D9B2-4D65-EBCD-1A9230B4E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" y="3365"/>
                <a:ext cx="67" cy="98"/>
              </a:xfrm>
              <a:custGeom>
                <a:avLst/>
                <a:gdLst>
                  <a:gd name="T0" fmla="*/ 42 w 67"/>
                  <a:gd name="T1" fmla="*/ 0 h 98"/>
                  <a:gd name="T2" fmla="*/ 66 w 67"/>
                  <a:gd name="T3" fmla="*/ 97 h 98"/>
                  <a:gd name="T4" fmla="*/ 0 w 67"/>
                  <a:gd name="T5" fmla="*/ 22 h 98"/>
                  <a:gd name="T6" fmla="*/ 42 w 67"/>
                  <a:gd name="T7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98">
                    <a:moveTo>
                      <a:pt x="42" y="0"/>
                    </a:moveTo>
                    <a:lnTo>
                      <a:pt x="66" y="97"/>
                    </a:lnTo>
                    <a:lnTo>
                      <a:pt x="0" y="22"/>
                    </a:lnTo>
                    <a:lnTo>
                      <a:pt x="4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69" name="Freeform 49">
                <a:extLst>
                  <a:ext uri="{FF2B5EF4-FFF2-40B4-BE49-F238E27FC236}">
                    <a16:creationId xmlns:a16="http://schemas.microsoft.com/office/drawing/2014/main" id="{6C01BF18-643C-1B46-3497-C46348517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" y="3519"/>
                <a:ext cx="1" cy="283"/>
              </a:xfrm>
              <a:custGeom>
                <a:avLst/>
                <a:gdLst>
                  <a:gd name="T0" fmla="*/ 0 w 1"/>
                  <a:gd name="T1" fmla="*/ 0 h 283"/>
                  <a:gd name="T2" fmla="*/ 0 w 1"/>
                  <a:gd name="T3" fmla="*/ 282 h 283"/>
                  <a:gd name="T4" fmla="*/ 0 w 1"/>
                  <a:gd name="T5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83">
                    <a:moveTo>
                      <a:pt x="0" y="0"/>
                    </a:moveTo>
                    <a:lnTo>
                      <a:pt x="0" y="28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70" name="Freeform 50">
                <a:extLst>
                  <a:ext uri="{FF2B5EF4-FFF2-40B4-BE49-F238E27FC236}">
                    <a16:creationId xmlns:a16="http://schemas.microsoft.com/office/drawing/2014/main" id="{F4994AFF-8996-2245-ACD1-9E0994863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3509"/>
                <a:ext cx="1" cy="293"/>
              </a:xfrm>
              <a:custGeom>
                <a:avLst/>
                <a:gdLst>
                  <a:gd name="T0" fmla="*/ 0 w 1"/>
                  <a:gd name="T1" fmla="*/ 0 h 293"/>
                  <a:gd name="T2" fmla="*/ 0 w 1"/>
                  <a:gd name="T3" fmla="*/ 292 h 293"/>
                  <a:gd name="T4" fmla="*/ 0 w 1"/>
                  <a:gd name="T5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93">
                    <a:moveTo>
                      <a:pt x="0" y="0"/>
                    </a:moveTo>
                    <a:lnTo>
                      <a:pt x="0" y="29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71" name="Freeform 51">
                <a:extLst>
                  <a:ext uri="{FF2B5EF4-FFF2-40B4-BE49-F238E27FC236}">
                    <a16:creationId xmlns:a16="http://schemas.microsoft.com/office/drawing/2014/main" id="{074ECA43-5E74-9D87-0E8F-F6CE29CBA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3509"/>
                <a:ext cx="1" cy="302"/>
              </a:xfrm>
              <a:custGeom>
                <a:avLst/>
                <a:gdLst>
                  <a:gd name="T0" fmla="*/ 0 w 1"/>
                  <a:gd name="T1" fmla="*/ 0 h 302"/>
                  <a:gd name="T2" fmla="*/ 0 w 1"/>
                  <a:gd name="T3" fmla="*/ 301 h 302"/>
                  <a:gd name="T4" fmla="*/ 0 w 1"/>
                  <a:gd name="T5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02">
                    <a:moveTo>
                      <a:pt x="0" y="0"/>
                    </a:moveTo>
                    <a:lnTo>
                      <a:pt x="0" y="30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72" name="Freeform 52">
                <a:extLst>
                  <a:ext uri="{FF2B5EF4-FFF2-40B4-BE49-F238E27FC236}">
                    <a16:creationId xmlns:a16="http://schemas.microsoft.com/office/drawing/2014/main" id="{FF475859-64EB-56F9-E40C-7D9BBC9A4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2" y="3519"/>
                <a:ext cx="1" cy="273"/>
              </a:xfrm>
              <a:custGeom>
                <a:avLst/>
                <a:gdLst>
                  <a:gd name="T0" fmla="*/ 0 w 1"/>
                  <a:gd name="T1" fmla="*/ 0 h 273"/>
                  <a:gd name="T2" fmla="*/ 0 w 1"/>
                  <a:gd name="T3" fmla="*/ 272 h 273"/>
                  <a:gd name="T4" fmla="*/ 0 w 1"/>
                  <a:gd name="T5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73">
                    <a:moveTo>
                      <a:pt x="0" y="0"/>
                    </a:moveTo>
                    <a:lnTo>
                      <a:pt x="0" y="27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73" name="Freeform 53">
                <a:extLst>
                  <a:ext uri="{FF2B5EF4-FFF2-40B4-BE49-F238E27FC236}">
                    <a16:creationId xmlns:a16="http://schemas.microsoft.com/office/drawing/2014/main" id="{79BFAEA8-14BC-CC3A-93DC-89A150362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3519"/>
                <a:ext cx="1" cy="292"/>
              </a:xfrm>
              <a:custGeom>
                <a:avLst/>
                <a:gdLst>
                  <a:gd name="T0" fmla="*/ 0 w 1"/>
                  <a:gd name="T1" fmla="*/ 0 h 292"/>
                  <a:gd name="T2" fmla="*/ 0 w 1"/>
                  <a:gd name="T3" fmla="*/ 291 h 292"/>
                  <a:gd name="T4" fmla="*/ 0 w 1"/>
                  <a:gd name="T5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92">
                    <a:moveTo>
                      <a:pt x="0" y="0"/>
                    </a:moveTo>
                    <a:lnTo>
                      <a:pt x="0" y="29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74" name="Freeform 54">
                <a:extLst>
                  <a:ext uri="{FF2B5EF4-FFF2-40B4-BE49-F238E27FC236}">
                    <a16:creationId xmlns:a16="http://schemas.microsoft.com/office/drawing/2014/main" id="{E4273FB1-58DE-6A97-5226-DA2D887C5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2" y="3519"/>
                <a:ext cx="1" cy="292"/>
              </a:xfrm>
              <a:custGeom>
                <a:avLst/>
                <a:gdLst>
                  <a:gd name="T0" fmla="*/ 0 w 1"/>
                  <a:gd name="T1" fmla="*/ 0 h 292"/>
                  <a:gd name="T2" fmla="*/ 0 w 1"/>
                  <a:gd name="T3" fmla="*/ 291 h 292"/>
                  <a:gd name="T4" fmla="*/ 0 w 1"/>
                  <a:gd name="T5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92">
                    <a:moveTo>
                      <a:pt x="0" y="0"/>
                    </a:moveTo>
                    <a:lnTo>
                      <a:pt x="0" y="29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75" name="Freeform 55">
                <a:extLst>
                  <a:ext uri="{FF2B5EF4-FFF2-40B4-BE49-F238E27FC236}">
                    <a16:creationId xmlns:a16="http://schemas.microsoft.com/office/drawing/2014/main" id="{34C97D4E-D172-4D33-581B-56BAA7340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6" y="1940"/>
                <a:ext cx="254" cy="78"/>
              </a:xfrm>
              <a:custGeom>
                <a:avLst/>
                <a:gdLst>
                  <a:gd name="T0" fmla="*/ 0 w 254"/>
                  <a:gd name="T1" fmla="*/ 0 h 78"/>
                  <a:gd name="T2" fmla="*/ 253 w 254"/>
                  <a:gd name="T3" fmla="*/ 77 h 78"/>
                  <a:gd name="T4" fmla="*/ 0 w 254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4" h="78">
                    <a:moveTo>
                      <a:pt x="0" y="0"/>
                    </a:moveTo>
                    <a:lnTo>
                      <a:pt x="253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76" name="Freeform 56">
                <a:extLst>
                  <a:ext uri="{FF2B5EF4-FFF2-40B4-BE49-F238E27FC236}">
                    <a16:creationId xmlns:a16="http://schemas.microsoft.com/office/drawing/2014/main" id="{6ECFDAC6-D0F8-2F24-81C3-019F58037A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9" y="1967"/>
                <a:ext cx="101" cy="51"/>
              </a:xfrm>
              <a:custGeom>
                <a:avLst/>
                <a:gdLst>
                  <a:gd name="T0" fmla="*/ 15 w 101"/>
                  <a:gd name="T1" fmla="*/ 0 h 51"/>
                  <a:gd name="T2" fmla="*/ 100 w 101"/>
                  <a:gd name="T3" fmla="*/ 50 h 51"/>
                  <a:gd name="T4" fmla="*/ 0 w 101"/>
                  <a:gd name="T5" fmla="*/ 45 h 51"/>
                  <a:gd name="T6" fmla="*/ 15 w 101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" h="51">
                    <a:moveTo>
                      <a:pt x="15" y="0"/>
                    </a:moveTo>
                    <a:lnTo>
                      <a:pt x="100" y="50"/>
                    </a:lnTo>
                    <a:lnTo>
                      <a:pt x="0" y="45"/>
                    </a:lnTo>
                    <a:lnTo>
                      <a:pt x="1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777" name="Rectangle 57">
                <a:extLst>
                  <a:ext uri="{FF2B5EF4-FFF2-40B4-BE49-F238E27FC236}">
                    <a16:creationId xmlns:a16="http://schemas.microsoft.com/office/drawing/2014/main" id="{8E73DA51-7B95-2FA4-A0EE-A53CAB5EF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10*</a:t>
                </a:r>
              </a:p>
            </p:txBody>
          </p:sp>
          <p:sp>
            <p:nvSpPr>
              <p:cNvPr id="542778" name="Rectangle 58">
                <a:extLst>
                  <a:ext uri="{FF2B5EF4-FFF2-40B4-BE49-F238E27FC236}">
                    <a16:creationId xmlns:a16="http://schemas.microsoft.com/office/drawing/2014/main" id="{3C40F884-CAC3-E7AB-C233-7780B906E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15*</a:t>
                </a:r>
              </a:p>
            </p:txBody>
          </p:sp>
          <p:sp>
            <p:nvSpPr>
              <p:cNvPr id="542779" name="Rectangle 59">
                <a:extLst>
                  <a:ext uri="{FF2B5EF4-FFF2-40B4-BE49-F238E27FC236}">
                    <a16:creationId xmlns:a16="http://schemas.microsoft.com/office/drawing/2014/main" id="{F1EEB0DC-6CF3-8D92-62FE-C0DAF953D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20*</a:t>
                </a:r>
              </a:p>
            </p:txBody>
          </p:sp>
          <p:sp>
            <p:nvSpPr>
              <p:cNvPr id="542780" name="Rectangle 60">
                <a:extLst>
                  <a:ext uri="{FF2B5EF4-FFF2-40B4-BE49-F238E27FC236}">
                    <a16:creationId xmlns:a16="http://schemas.microsoft.com/office/drawing/2014/main" id="{6ABD55E1-5BE5-1B31-7F53-E76913371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27*</a:t>
                </a:r>
              </a:p>
            </p:txBody>
          </p:sp>
          <p:sp>
            <p:nvSpPr>
              <p:cNvPr id="542781" name="Rectangle 61">
                <a:extLst>
                  <a:ext uri="{FF2B5EF4-FFF2-40B4-BE49-F238E27FC236}">
                    <a16:creationId xmlns:a16="http://schemas.microsoft.com/office/drawing/2014/main" id="{4EC3D883-6D27-9D09-F644-BC65FD128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33*</a:t>
                </a:r>
              </a:p>
            </p:txBody>
          </p:sp>
          <p:sp>
            <p:nvSpPr>
              <p:cNvPr id="542782" name="Rectangle 62">
                <a:extLst>
                  <a:ext uri="{FF2B5EF4-FFF2-40B4-BE49-F238E27FC236}">
                    <a16:creationId xmlns:a16="http://schemas.microsoft.com/office/drawing/2014/main" id="{D8F853BF-2004-3DD5-889C-39C24CFDE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37*</a:t>
                </a:r>
              </a:p>
            </p:txBody>
          </p:sp>
          <p:sp>
            <p:nvSpPr>
              <p:cNvPr id="542783" name="Rectangle 63">
                <a:extLst>
                  <a:ext uri="{FF2B5EF4-FFF2-40B4-BE49-F238E27FC236}">
                    <a16:creationId xmlns:a16="http://schemas.microsoft.com/office/drawing/2014/main" id="{EA6723A6-DF1D-A8E8-81A0-D072142FC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40*</a:t>
                </a:r>
              </a:p>
            </p:txBody>
          </p:sp>
          <p:sp>
            <p:nvSpPr>
              <p:cNvPr id="542784" name="Rectangle 64">
                <a:extLst>
                  <a:ext uri="{FF2B5EF4-FFF2-40B4-BE49-F238E27FC236}">
                    <a16:creationId xmlns:a16="http://schemas.microsoft.com/office/drawing/2014/main" id="{7741FCCA-BA11-ECFA-E9F6-F3ADEAAE8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355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46*</a:t>
                </a:r>
              </a:p>
            </p:txBody>
          </p:sp>
          <p:sp>
            <p:nvSpPr>
              <p:cNvPr id="542785" name="Rectangle 65">
                <a:extLst>
                  <a:ext uri="{FF2B5EF4-FFF2-40B4-BE49-F238E27FC236}">
                    <a16:creationId xmlns:a16="http://schemas.microsoft.com/office/drawing/2014/main" id="{D5065C1F-A898-02A9-2412-02665CA44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" y="356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51*</a:t>
                </a:r>
              </a:p>
            </p:txBody>
          </p:sp>
          <p:sp>
            <p:nvSpPr>
              <p:cNvPr id="542786" name="Rectangle 66">
                <a:extLst>
                  <a:ext uri="{FF2B5EF4-FFF2-40B4-BE49-F238E27FC236}">
                    <a16:creationId xmlns:a16="http://schemas.microsoft.com/office/drawing/2014/main" id="{0E363422-16FE-92A5-889A-9B01EA217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3553"/>
                <a:ext cx="277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55*</a:t>
                </a:r>
              </a:p>
            </p:txBody>
          </p:sp>
          <p:sp>
            <p:nvSpPr>
              <p:cNvPr id="542787" name="Rectangle 67">
                <a:extLst>
                  <a:ext uri="{FF2B5EF4-FFF2-40B4-BE49-F238E27FC236}">
                    <a16:creationId xmlns:a16="http://schemas.microsoft.com/office/drawing/2014/main" id="{14CDDDD1-D3FB-C328-5381-067EF15F1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3" y="357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63*</a:t>
                </a:r>
              </a:p>
            </p:txBody>
          </p:sp>
          <p:sp>
            <p:nvSpPr>
              <p:cNvPr id="542788" name="Rectangle 68">
                <a:extLst>
                  <a:ext uri="{FF2B5EF4-FFF2-40B4-BE49-F238E27FC236}">
                    <a16:creationId xmlns:a16="http://schemas.microsoft.com/office/drawing/2014/main" id="{C7019878-1E47-1704-6F62-C8C178D7B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3563"/>
                <a:ext cx="278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97*</a:t>
                </a:r>
              </a:p>
            </p:txBody>
          </p:sp>
          <p:sp>
            <p:nvSpPr>
              <p:cNvPr id="542789" name="Rectangle 69">
                <a:extLst>
                  <a:ext uri="{FF2B5EF4-FFF2-40B4-BE49-F238E27FC236}">
                    <a16:creationId xmlns:a16="http://schemas.microsoft.com/office/drawing/2014/main" id="{1ADBED2F-C5E5-D0E5-FC62-91E54A8DB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542790" name="Rectangle 70">
                <a:extLst>
                  <a:ext uri="{FF2B5EF4-FFF2-40B4-BE49-F238E27FC236}">
                    <a16:creationId xmlns:a16="http://schemas.microsoft.com/office/drawing/2014/main" id="{943F6DFD-98B1-5E56-839C-950FF55A6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33</a:t>
                </a:r>
              </a:p>
            </p:txBody>
          </p:sp>
          <p:sp>
            <p:nvSpPr>
              <p:cNvPr id="542791" name="Rectangle 71">
                <a:extLst>
                  <a:ext uri="{FF2B5EF4-FFF2-40B4-BE49-F238E27FC236}">
                    <a16:creationId xmlns:a16="http://schemas.microsoft.com/office/drawing/2014/main" id="{EC59CB87-07E9-67CA-961A-76432447F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51</a:t>
                </a:r>
              </a:p>
            </p:txBody>
          </p:sp>
          <p:sp>
            <p:nvSpPr>
              <p:cNvPr id="542792" name="Rectangle 72">
                <a:extLst>
                  <a:ext uri="{FF2B5EF4-FFF2-40B4-BE49-F238E27FC236}">
                    <a16:creationId xmlns:a16="http://schemas.microsoft.com/office/drawing/2014/main" id="{53C18BA9-DD89-7BCD-9C8D-7822EF46F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2778"/>
                <a:ext cx="23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63</a:t>
                </a:r>
              </a:p>
            </p:txBody>
          </p:sp>
          <p:sp>
            <p:nvSpPr>
              <p:cNvPr id="542793" name="Rectangle 73">
                <a:extLst>
                  <a:ext uri="{FF2B5EF4-FFF2-40B4-BE49-F238E27FC236}">
                    <a16:creationId xmlns:a16="http://schemas.microsoft.com/office/drawing/2014/main" id="{248A454B-25D7-1778-63CA-C81FF2490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2080"/>
                <a:ext cx="236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3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542794" name="Rectangle 74">
                <a:extLst>
                  <a:ext uri="{FF2B5EF4-FFF2-40B4-BE49-F238E27FC236}">
                    <a16:creationId xmlns:a16="http://schemas.microsoft.com/office/drawing/2014/main" id="{3C1F3171-BA1D-2514-DC25-DB08AD21E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1" y="1868"/>
                <a:ext cx="378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Root</a:t>
                </a:r>
              </a:p>
            </p:txBody>
          </p:sp>
        </p:grpSp>
        <p:sp>
          <p:nvSpPr>
            <p:cNvPr id="542795" name="Freeform 75">
              <a:extLst>
                <a:ext uri="{FF2B5EF4-FFF2-40B4-BE49-F238E27FC236}">
                  <a16:creationId xmlns:a16="http://schemas.microsoft.com/office/drawing/2014/main" id="{1ADC78A3-7E31-4C4E-C16C-EC7B04A27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796" name="Freeform 76">
              <a:extLst>
                <a:ext uri="{FF2B5EF4-FFF2-40B4-BE49-F238E27FC236}">
                  <a16:creationId xmlns:a16="http://schemas.microsoft.com/office/drawing/2014/main" id="{E0C6F824-55D5-BD9C-1AA7-48F2642AE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797" name="Freeform 77">
              <a:extLst>
                <a:ext uri="{FF2B5EF4-FFF2-40B4-BE49-F238E27FC236}">
                  <a16:creationId xmlns:a16="http://schemas.microsoft.com/office/drawing/2014/main" id="{25F268AE-4F0D-2F96-EF36-C80DAFCD2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798" name="Freeform 78">
              <a:extLst>
                <a:ext uri="{FF2B5EF4-FFF2-40B4-BE49-F238E27FC236}">
                  <a16:creationId xmlns:a16="http://schemas.microsoft.com/office/drawing/2014/main" id="{BB10A732-FC13-3EBA-F309-0ECC6327F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799" name="Freeform 79">
              <a:extLst>
                <a:ext uri="{FF2B5EF4-FFF2-40B4-BE49-F238E27FC236}">
                  <a16:creationId xmlns:a16="http://schemas.microsoft.com/office/drawing/2014/main" id="{3CFA7F5F-4D52-EB3F-36E9-A57637821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07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2800" name="Oval 80">
            <a:extLst>
              <a:ext uri="{FF2B5EF4-FFF2-40B4-BE49-F238E27FC236}">
                <a16:creationId xmlns:a16="http://schemas.microsoft.com/office/drawing/2014/main" id="{52940AAB-1AFA-E107-F070-31D27942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59300"/>
            <a:ext cx="381000" cy="609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801" name="Oval 81">
            <a:extLst>
              <a:ext uri="{FF2B5EF4-FFF2-40B4-BE49-F238E27FC236}">
                <a16:creationId xmlns:a16="http://schemas.microsoft.com/office/drawing/2014/main" id="{B104FBE5-B48C-6509-4161-315006860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102100"/>
            <a:ext cx="609600" cy="1219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802" name="Text Box 82">
            <a:extLst>
              <a:ext uri="{FF2B5EF4-FFF2-40B4-BE49-F238E27FC236}">
                <a16:creationId xmlns:a16="http://schemas.microsoft.com/office/drawing/2014/main" id="{BFB561AF-7150-06D5-2E53-EF202B1D1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3351213"/>
            <a:ext cx="1252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400" b="1">
                <a:solidFill>
                  <a:srgbClr val="FF3300"/>
                </a:solidFill>
                <a:latin typeface="Arial" panose="020B0604020202020204" pitchFamily="34" charset="0"/>
              </a:rPr>
              <a:t>All keys &lt; 40</a:t>
            </a:r>
          </a:p>
        </p:txBody>
      </p:sp>
      <p:sp>
        <p:nvSpPr>
          <p:cNvPr id="542803" name="Text Box 83">
            <a:extLst>
              <a:ext uri="{FF2B5EF4-FFF2-40B4-BE49-F238E27FC236}">
                <a16:creationId xmlns:a16="http://schemas.microsoft.com/office/drawing/2014/main" id="{FB4A43FC-9840-BC6E-61C7-93E6FAA7A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63900"/>
            <a:ext cx="1355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400" b="1">
                <a:solidFill>
                  <a:srgbClr val="FF3300"/>
                </a:solidFill>
                <a:latin typeface="Arial" panose="020B0604020202020204" pitchFamily="34" charset="0"/>
              </a:rPr>
              <a:t>All keys &gt;= 40</a:t>
            </a:r>
          </a:p>
        </p:txBody>
      </p:sp>
      <p:sp>
        <p:nvSpPr>
          <p:cNvPr id="542804" name="Text Box 84">
            <a:extLst>
              <a:ext uri="{FF2B5EF4-FFF2-40B4-BE49-F238E27FC236}">
                <a16:creationId xmlns:a16="http://schemas.microsoft.com/office/drawing/2014/main" id="{C5CC7887-878C-33DC-6085-06F66CDBF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78300"/>
            <a:ext cx="1252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400" b="1">
                <a:solidFill>
                  <a:srgbClr val="FF3300"/>
                </a:solidFill>
                <a:latin typeface="Arial" panose="020B0604020202020204" pitchFamily="34" charset="0"/>
              </a:rPr>
              <a:t>All keys &lt; 20</a:t>
            </a:r>
          </a:p>
        </p:txBody>
      </p:sp>
      <p:sp>
        <p:nvSpPr>
          <p:cNvPr id="542805" name="Text Box 85">
            <a:extLst>
              <a:ext uri="{FF2B5EF4-FFF2-40B4-BE49-F238E27FC236}">
                <a16:creationId xmlns:a16="http://schemas.microsoft.com/office/drawing/2014/main" id="{26540BD1-9A02-D750-43C5-E058B46D2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805488"/>
            <a:ext cx="1019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400" b="1">
                <a:solidFill>
                  <a:schemeClr val="folHlink"/>
                </a:solidFill>
                <a:latin typeface="Arial" panose="020B0604020202020204" pitchFamily="34" charset="0"/>
              </a:rPr>
              <a:t>Leaf node</a:t>
            </a:r>
          </a:p>
        </p:txBody>
      </p:sp>
      <p:sp>
        <p:nvSpPr>
          <p:cNvPr id="542806" name="Line 86">
            <a:extLst>
              <a:ext uri="{FF2B5EF4-FFF2-40B4-BE49-F238E27FC236}">
                <a16:creationId xmlns:a16="http://schemas.microsoft.com/office/drawing/2014/main" id="{5C0DD6A5-2F24-8E3F-0009-2824BF5D1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52451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2807" name="Text Box 87">
            <a:extLst>
              <a:ext uri="{FF2B5EF4-FFF2-40B4-BE49-F238E27FC236}">
                <a16:creationId xmlns:a16="http://schemas.microsoft.com/office/drawing/2014/main" id="{F6D55B7B-11BE-0FA3-B1B0-1103B39F0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721100"/>
            <a:ext cx="8921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1400" b="1">
                <a:solidFill>
                  <a:schemeClr val="folHlink"/>
                </a:solidFill>
                <a:latin typeface="Arial" panose="020B0604020202020204" pitchFamily="34" charset="0"/>
              </a:rPr>
              <a:t>Non-leaf</a:t>
            </a:r>
          </a:p>
          <a:p>
            <a:pPr eaLnBrk="0" hangingPunct="0"/>
            <a:r>
              <a:rPr kumimoji="0" lang="en-US" altLang="zh-TW" sz="1400" b="1">
                <a:solidFill>
                  <a:schemeClr val="folHlink"/>
                </a:solidFill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542808" name="Line 88">
            <a:extLst>
              <a:ext uri="{FF2B5EF4-FFF2-40B4-BE49-F238E27FC236}">
                <a16:creationId xmlns:a16="http://schemas.microsoft.com/office/drawing/2014/main" id="{F2C44BFE-AAAF-A66F-CB9D-B2F946893F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39497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2809" name="Line 89">
            <a:extLst>
              <a:ext uri="{FF2B5EF4-FFF2-40B4-BE49-F238E27FC236}">
                <a16:creationId xmlns:a16="http://schemas.microsoft.com/office/drawing/2014/main" id="{C1851758-8D38-5858-D9FF-D6EB1B3867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035300"/>
            <a:ext cx="838200" cy="609600"/>
          </a:xfrm>
          <a:prstGeom prst="line">
            <a:avLst/>
          </a:prstGeom>
          <a:noFill/>
          <a:ln w="635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2810" name="Line 90">
            <a:extLst>
              <a:ext uri="{FF2B5EF4-FFF2-40B4-BE49-F238E27FC236}">
                <a16:creationId xmlns:a16="http://schemas.microsoft.com/office/drawing/2014/main" id="{37FA3A9A-2690-D207-D78A-FC1B0FC36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025900"/>
            <a:ext cx="0" cy="762000"/>
          </a:xfrm>
          <a:prstGeom prst="line">
            <a:avLst/>
          </a:prstGeom>
          <a:noFill/>
          <a:ln w="635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9" grpId="0" build="p"/>
      <p:bldP spid="542802" grpId="0"/>
      <p:bldP spid="542803" grpId="0"/>
      <p:bldP spid="5428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C6A9FA6-F444-0C72-0D4A-957A392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AFDD474B-DA84-9EF9-AE08-F595B428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31A4-78F8-A34E-940F-5137C61BAF1E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543746" name="Rectangle 2">
            <a:extLst>
              <a:ext uri="{FF2B5EF4-FFF2-40B4-BE49-F238E27FC236}">
                <a16:creationId xmlns:a16="http://schemas.microsoft.com/office/drawing/2014/main" id="{A9D14764-AAAE-8043-759B-7212ABA84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B+ tree: Internal node structure</a:t>
            </a:r>
            <a:endParaRPr lang="en-US" altLang="zh-CN"/>
          </a:p>
        </p:txBody>
      </p:sp>
      <p:sp>
        <p:nvSpPr>
          <p:cNvPr id="543748" name="Rectangle 4">
            <a:extLst>
              <a:ext uri="{FF2B5EF4-FFF2-40B4-BE49-F238E27FC236}">
                <a16:creationId xmlns:a16="http://schemas.microsoft.com/office/drawing/2014/main" id="{A73BC649-A00E-4340-847F-C0073BEA7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59113"/>
            <a:ext cx="5791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9" name="Rectangle 5">
            <a:extLst>
              <a:ext uri="{FF2B5EF4-FFF2-40B4-BE49-F238E27FC236}">
                <a16:creationId xmlns:a16="http://schemas.microsoft.com/office/drawing/2014/main" id="{963DE9A4-2D56-8765-AF57-1421201C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59113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0" name="Rectangle 6">
            <a:extLst>
              <a:ext uri="{FF2B5EF4-FFF2-40B4-BE49-F238E27FC236}">
                <a16:creationId xmlns:a16="http://schemas.microsoft.com/office/drawing/2014/main" id="{49B025BB-7EB3-635F-B0F5-A999EFBE8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59113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1" name="Rectangle 7">
            <a:extLst>
              <a:ext uri="{FF2B5EF4-FFF2-40B4-BE49-F238E27FC236}">
                <a16:creationId xmlns:a16="http://schemas.microsoft.com/office/drawing/2014/main" id="{DBAB2B23-B2B2-4BFC-490B-90987549E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59113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2" name="Rectangle 8">
            <a:extLst>
              <a:ext uri="{FF2B5EF4-FFF2-40B4-BE49-F238E27FC236}">
                <a16:creationId xmlns:a16="http://schemas.microsoft.com/office/drawing/2014/main" id="{565D42C3-B217-58C2-8F3F-E8BA45959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59113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3" name="Rectangle 9">
            <a:extLst>
              <a:ext uri="{FF2B5EF4-FFF2-40B4-BE49-F238E27FC236}">
                <a16:creationId xmlns:a16="http://schemas.microsoft.com/office/drawing/2014/main" id="{75D9150E-7108-63CB-D71A-DFF73145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059113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4" name="Rectangle 10">
            <a:extLst>
              <a:ext uri="{FF2B5EF4-FFF2-40B4-BE49-F238E27FC236}">
                <a16:creationId xmlns:a16="http://schemas.microsoft.com/office/drawing/2014/main" id="{0EF31D21-55DE-99A2-FF07-04129A704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059113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5" name="Text Box 11">
            <a:extLst>
              <a:ext uri="{FF2B5EF4-FFF2-40B4-BE49-F238E27FC236}">
                <a16:creationId xmlns:a16="http://schemas.microsoft.com/office/drawing/2014/main" id="{A9E68207-5406-6FAE-CD77-5BB2B27A3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135313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kumimoji="0" lang="en-US" altLang="zh-TW" sz="2000" b="1">
                <a:latin typeface="Arial" panose="020B0604020202020204" pitchFamily="34" charset="0"/>
              </a:rPr>
              <a:t>P</a:t>
            </a:r>
            <a:r>
              <a:rPr kumimoji="0" lang="en-US" altLang="zh-TW" sz="2000" b="1" baseline="-25000">
                <a:latin typeface="Arial" panose="020B0604020202020204" pitchFamily="34" charset="0"/>
              </a:rPr>
              <a:t>0</a:t>
            </a:r>
            <a:r>
              <a:rPr kumimoji="0" lang="en-US" altLang="zh-TW" sz="2000" b="1">
                <a:latin typeface="Arial" panose="020B0604020202020204" pitchFamily="34" charset="0"/>
              </a:rPr>
              <a:t>   K</a:t>
            </a:r>
            <a:r>
              <a:rPr kumimoji="0" lang="en-US" altLang="zh-TW" sz="2000" b="1" baseline="-25000">
                <a:latin typeface="Arial" panose="020B0604020202020204" pitchFamily="34" charset="0"/>
              </a:rPr>
              <a:t>1    </a:t>
            </a:r>
            <a:r>
              <a:rPr kumimoji="0" lang="en-US" altLang="zh-TW" sz="2000" b="1">
                <a:latin typeface="Arial" panose="020B0604020202020204" pitchFamily="34" charset="0"/>
              </a:rPr>
              <a:t>P</a:t>
            </a:r>
            <a:r>
              <a:rPr kumimoji="0" lang="en-US" altLang="zh-TW" sz="2000" b="1" baseline="-25000">
                <a:latin typeface="Arial" panose="020B0604020202020204" pitchFamily="34" charset="0"/>
              </a:rPr>
              <a:t>1</a:t>
            </a:r>
            <a:r>
              <a:rPr kumimoji="0" lang="en-US" altLang="zh-TW" sz="2000" b="1">
                <a:latin typeface="Arial" panose="020B0604020202020204" pitchFamily="34" charset="0"/>
              </a:rPr>
              <a:t>   K</a:t>
            </a:r>
            <a:r>
              <a:rPr kumimoji="0" lang="en-US" altLang="zh-TW" sz="2000" b="1" baseline="-25000">
                <a:latin typeface="Arial" panose="020B0604020202020204" pitchFamily="34" charset="0"/>
              </a:rPr>
              <a:t>2                  ……… </a:t>
            </a:r>
            <a:r>
              <a:rPr kumimoji="0" lang="en-US" altLang="zh-TW" sz="2000">
                <a:solidFill>
                  <a:schemeClr val="folHlink"/>
                </a:solidFill>
                <a:latin typeface="Arial" panose="020B0604020202020204" pitchFamily="34" charset="0"/>
                <a:sym typeface="Symbol" pitchFamily="2" charset="2"/>
              </a:rPr>
              <a:t>P</a:t>
            </a:r>
            <a:r>
              <a:rPr kumimoji="0" lang="en-US" altLang="zh-TW" sz="2000" baseline="-25000">
                <a:solidFill>
                  <a:schemeClr val="folHlink"/>
                </a:solidFill>
                <a:latin typeface="Arial" panose="020B0604020202020204" pitchFamily="34" charset="0"/>
                <a:sym typeface="Symbol" pitchFamily="2" charset="2"/>
              </a:rPr>
              <a:t>i</a:t>
            </a:r>
            <a:r>
              <a:rPr kumimoji="0" lang="en-US" altLang="zh-TW" sz="2000" b="1" baseline="-2500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TW" sz="2000" b="1" baseline="-25000">
                <a:latin typeface="Arial" panose="020B0604020202020204" pitchFamily="34" charset="0"/>
              </a:rPr>
              <a:t>………            </a:t>
            </a:r>
            <a:r>
              <a:rPr kumimoji="0" lang="en-US" altLang="zh-TW" sz="2000" b="1">
                <a:latin typeface="Arial" panose="020B0604020202020204" pitchFamily="34" charset="0"/>
              </a:rPr>
              <a:t>P</a:t>
            </a:r>
            <a:r>
              <a:rPr kumimoji="0" lang="en-US" altLang="zh-TW" sz="2000" b="1" baseline="-25000">
                <a:latin typeface="Arial" panose="020B0604020202020204" pitchFamily="34" charset="0"/>
              </a:rPr>
              <a:t>n-1  </a:t>
            </a:r>
            <a:r>
              <a:rPr kumimoji="0" lang="en-US" altLang="zh-TW" sz="2000" b="1">
                <a:latin typeface="Arial" panose="020B0604020202020204" pitchFamily="34" charset="0"/>
              </a:rPr>
              <a:t>K</a:t>
            </a:r>
            <a:r>
              <a:rPr kumimoji="0" lang="en-US" altLang="zh-TW" sz="2000" b="1" baseline="-25000">
                <a:latin typeface="Arial" panose="020B0604020202020204" pitchFamily="34" charset="0"/>
              </a:rPr>
              <a:t>n     </a:t>
            </a:r>
            <a:r>
              <a:rPr kumimoji="0" lang="en-US" altLang="zh-TW" sz="2000" b="1">
                <a:latin typeface="Arial" panose="020B0604020202020204" pitchFamily="34" charset="0"/>
              </a:rPr>
              <a:t>P</a:t>
            </a:r>
            <a:r>
              <a:rPr kumimoji="0" lang="en-US" altLang="zh-TW" sz="2000" b="1" baseline="-25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543756" name="Text Box 12">
            <a:extLst>
              <a:ext uri="{FF2B5EF4-FFF2-40B4-BE49-F238E27FC236}">
                <a16:creationId xmlns:a16="http://schemas.microsoft.com/office/drawing/2014/main" id="{9290C440-8A83-B7D7-9B4A-B88E6F4B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162425"/>
            <a:ext cx="6035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endParaRPr kumimoji="0" lang="zh-TW" altLang="en-US">
              <a:latin typeface="Arial" panose="020B0604020202020204" pitchFamily="34" charset="0"/>
            </a:endParaRPr>
          </a:p>
        </p:txBody>
      </p:sp>
      <p:sp>
        <p:nvSpPr>
          <p:cNvPr id="543757" name="Text Box 13">
            <a:extLst>
              <a:ext uri="{FF2B5EF4-FFF2-40B4-BE49-F238E27FC236}">
                <a16:creationId xmlns:a16="http://schemas.microsoft.com/office/drawing/2014/main" id="{6894B4D3-2D19-7C4C-8BEB-FBCECBAF8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5200"/>
            <a:ext cx="8396288" cy="277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23838" indent="-2238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5475" indent="-168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Font typeface="Wingdings" pitchFamily="2" charset="2"/>
              <a:buChar char="§"/>
            </a:pPr>
            <a:endParaRPr kumimoji="0" lang="en-US" altLang="zh-TW" sz="180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543758" name="Rectangle 14">
            <a:extLst>
              <a:ext uri="{FF2B5EF4-FFF2-40B4-BE49-F238E27FC236}">
                <a16:creationId xmlns:a16="http://schemas.microsoft.com/office/drawing/2014/main" id="{297DBAA5-2E60-4D59-93B5-EE4543904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59113"/>
            <a:ext cx="5334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9" name="Line 15">
            <a:extLst>
              <a:ext uri="{FF2B5EF4-FFF2-40B4-BE49-F238E27FC236}">
                <a16:creationId xmlns:a16="http://schemas.microsoft.com/office/drawing/2014/main" id="{7FFAAB73-A984-CEE7-797D-44A8B3B01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2591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43760" name="Group 16">
            <a:extLst>
              <a:ext uri="{FF2B5EF4-FFF2-40B4-BE49-F238E27FC236}">
                <a16:creationId xmlns:a16="http://schemas.microsoft.com/office/drawing/2014/main" id="{F79E0BD5-23D2-1D02-B88F-1A61B056304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592513"/>
            <a:ext cx="609600" cy="874712"/>
            <a:chOff x="960" y="1392"/>
            <a:chExt cx="384" cy="551"/>
          </a:xfrm>
        </p:grpSpPr>
        <p:sp>
          <p:nvSpPr>
            <p:cNvPr id="543761" name="Line 17">
              <a:extLst>
                <a:ext uri="{FF2B5EF4-FFF2-40B4-BE49-F238E27FC236}">
                  <a16:creationId xmlns:a16="http://schemas.microsoft.com/office/drawing/2014/main" id="{1898FF46-A80B-D15D-AF2A-5ADC38814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43762" name="Group 18">
              <a:extLst>
                <a:ext uri="{FF2B5EF4-FFF2-40B4-BE49-F238E27FC236}">
                  <a16:creationId xmlns:a16="http://schemas.microsoft.com/office/drawing/2014/main" id="{909669FD-9810-F16E-CECB-40973B428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535"/>
              <a:ext cx="384" cy="408"/>
              <a:chOff x="960" y="1535"/>
              <a:chExt cx="384" cy="408"/>
            </a:xfrm>
          </p:grpSpPr>
          <p:sp>
            <p:nvSpPr>
              <p:cNvPr id="543763" name="AutoShape 19">
                <a:extLst>
                  <a:ext uri="{FF2B5EF4-FFF2-40B4-BE49-F238E27FC236}">
                    <a16:creationId xmlns:a16="http://schemas.microsoft.com/office/drawing/2014/main" id="{E7D2E826-1D11-D46B-CF82-8FAB41F91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559"/>
                <a:ext cx="384" cy="38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764" name="Rectangle 20">
                <a:extLst>
                  <a:ext uri="{FF2B5EF4-FFF2-40B4-BE49-F238E27FC236}">
                    <a16:creationId xmlns:a16="http://schemas.microsoft.com/office/drawing/2014/main" id="{17BF77B4-27C5-CE47-BA28-E3FDF8EF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1535"/>
                <a:ext cx="48" cy="4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43765" name="Group 21">
            <a:extLst>
              <a:ext uri="{FF2B5EF4-FFF2-40B4-BE49-F238E27FC236}">
                <a16:creationId xmlns:a16="http://schemas.microsoft.com/office/drawing/2014/main" id="{6D715E3A-D3DC-EFB4-9D72-0B64557B15D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592513"/>
            <a:ext cx="609600" cy="914400"/>
            <a:chOff x="1536" y="1392"/>
            <a:chExt cx="384" cy="576"/>
          </a:xfrm>
        </p:grpSpPr>
        <p:sp>
          <p:nvSpPr>
            <p:cNvPr id="543766" name="Line 22">
              <a:extLst>
                <a:ext uri="{FF2B5EF4-FFF2-40B4-BE49-F238E27FC236}">
                  <a16:creationId xmlns:a16="http://schemas.microsoft.com/office/drawing/2014/main" id="{2D5DAD00-CD71-C372-F569-68709AC67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43767" name="Group 23">
              <a:extLst>
                <a:ext uri="{FF2B5EF4-FFF2-40B4-BE49-F238E27FC236}">
                  <a16:creationId xmlns:a16="http://schemas.microsoft.com/office/drawing/2014/main" id="{B7335C8F-1F6E-B214-4BC5-8DAC007D4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537"/>
              <a:ext cx="384" cy="431"/>
              <a:chOff x="1536" y="1537"/>
              <a:chExt cx="384" cy="431"/>
            </a:xfrm>
          </p:grpSpPr>
          <p:sp>
            <p:nvSpPr>
              <p:cNvPr id="543768" name="AutoShape 24">
                <a:extLst>
                  <a:ext uri="{FF2B5EF4-FFF2-40B4-BE49-F238E27FC236}">
                    <a16:creationId xmlns:a16="http://schemas.microsoft.com/office/drawing/2014/main" id="{3F4303C1-FAD5-0F94-50A2-8AF17EF03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384" cy="38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769" name="Rectangle 25">
                <a:extLst>
                  <a:ext uri="{FF2B5EF4-FFF2-40B4-BE49-F238E27FC236}">
                    <a16:creationId xmlns:a16="http://schemas.microsoft.com/office/drawing/2014/main" id="{17EF8194-5D3C-560A-A005-A5AC159F6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1537"/>
                <a:ext cx="48" cy="4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43770" name="Group 26">
            <a:extLst>
              <a:ext uri="{FF2B5EF4-FFF2-40B4-BE49-F238E27FC236}">
                <a16:creationId xmlns:a16="http://schemas.microsoft.com/office/drawing/2014/main" id="{71CC1437-A3AE-597D-E26C-745A12CDFDF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592513"/>
            <a:ext cx="609600" cy="914400"/>
            <a:chOff x="3744" y="1392"/>
            <a:chExt cx="384" cy="576"/>
          </a:xfrm>
        </p:grpSpPr>
        <p:sp>
          <p:nvSpPr>
            <p:cNvPr id="543771" name="Line 27">
              <a:extLst>
                <a:ext uri="{FF2B5EF4-FFF2-40B4-BE49-F238E27FC236}">
                  <a16:creationId xmlns:a16="http://schemas.microsoft.com/office/drawing/2014/main" id="{2FBE232F-0C67-C787-4655-8A46E9239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43772" name="Group 28">
              <a:extLst>
                <a:ext uri="{FF2B5EF4-FFF2-40B4-BE49-F238E27FC236}">
                  <a16:creationId xmlns:a16="http://schemas.microsoft.com/office/drawing/2014/main" id="{C15AF84A-D522-1AF0-0306-50E28F85F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546"/>
              <a:ext cx="384" cy="422"/>
              <a:chOff x="3744" y="1546"/>
              <a:chExt cx="384" cy="422"/>
            </a:xfrm>
          </p:grpSpPr>
          <p:sp>
            <p:nvSpPr>
              <p:cNvPr id="543773" name="AutoShape 29">
                <a:extLst>
                  <a:ext uri="{FF2B5EF4-FFF2-40B4-BE49-F238E27FC236}">
                    <a16:creationId xmlns:a16="http://schemas.microsoft.com/office/drawing/2014/main" id="{AECA22A7-4CF2-4F4F-38AD-C4D90243A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584"/>
                <a:ext cx="384" cy="38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774" name="Rectangle 30">
                <a:extLst>
                  <a:ext uri="{FF2B5EF4-FFF2-40B4-BE49-F238E27FC236}">
                    <a16:creationId xmlns:a16="http://schemas.microsoft.com/office/drawing/2014/main" id="{96E7AC48-3815-2885-1B67-CC0B1C6BE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0" y="1546"/>
                <a:ext cx="48" cy="4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43775" name="Group 31">
            <a:extLst>
              <a:ext uri="{FF2B5EF4-FFF2-40B4-BE49-F238E27FC236}">
                <a16:creationId xmlns:a16="http://schemas.microsoft.com/office/drawing/2014/main" id="{6C0F7A36-EA40-4317-50DA-55A223597D5B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592513"/>
            <a:ext cx="609600" cy="914400"/>
            <a:chOff x="4320" y="1392"/>
            <a:chExt cx="384" cy="576"/>
          </a:xfrm>
        </p:grpSpPr>
        <p:sp>
          <p:nvSpPr>
            <p:cNvPr id="543776" name="Line 32">
              <a:extLst>
                <a:ext uri="{FF2B5EF4-FFF2-40B4-BE49-F238E27FC236}">
                  <a16:creationId xmlns:a16="http://schemas.microsoft.com/office/drawing/2014/main" id="{958A5AA1-F8AA-5E7E-B238-A68485582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43777" name="Group 33">
              <a:extLst>
                <a:ext uri="{FF2B5EF4-FFF2-40B4-BE49-F238E27FC236}">
                  <a16:creationId xmlns:a16="http://schemas.microsoft.com/office/drawing/2014/main" id="{7C0431A5-C7E9-315E-E0A7-7A68DFEF0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527"/>
              <a:ext cx="384" cy="441"/>
              <a:chOff x="4320" y="1527"/>
              <a:chExt cx="384" cy="441"/>
            </a:xfrm>
          </p:grpSpPr>
          <p:sp>
            <p:nvSpPr>
              <p:cNvPr id="543778" name="AutoShape 34">
                <a:extLst>
                  <a:ext uri="{FF2B5EF4-FFF2-40B4-BE49-F238E27FC236}">
                    <a16:creationId xmlns:a16="http://schemas.microsoft.com/office/drawing/2014/main" id="{EB55F0FA-1F92-0174-72FA-FF4EC5927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584"/>
                <a:ext cx="384" cy="38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779" name="Rectangle 35">
                <a:extLst>
                  <a:ext uri="{FF2B5EF4-FFF2-40B4-BE49-F238E27FC236}">
                    <a16:creationId xmlns:a16="http://schemas.microsoft.com/office/drawing/2014/main" id="{E3BCE06D-7A64-4B14-9998-EC0A84C7C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1527"/>
                <a:ext cx="48" cy="4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43780" name="Text Box 36">
            <a:extLst>
              <a:ext uri="{FF2B5EF4-FFF2-40B4-BE49-F238E27FC236}">
                <a16:creationId xmlns:a16="http://schemas.microsoft.com/office/drawing/2014/main" id="{36A6EBCC-49A6-1FA3-E32D-8C6C55524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59313"/>
            <a:ext cx="6753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996600"/>
                </a:solidFill>
                <a:latin typeface="Arial" panose="020B0604020202020204" pitchFamily="34" charset="0"/>
              </a:rPr>
              <a:t>Each P</a:t>
            </a:r>
            <a:r>
              <a:rPr kumimoji="0" lang="en-US" altLang="zh-TW" baseline="-25000">
                <a:solidFill>
                  <a:srgbClr val="996600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zh-TW">
                <a:solidFill>
                  <a:srgbClr val="996600"/>
                </a:solidFill>
                <a:latin typeface="Arial" panose="020B0604020202020204" pitchFamily="34" charset="0"/>
              </a:rPr>
              <a:t> is a pointer to a child node, each K</a:t>
            </a:r>
            <a:r>
              <a:rPr kumimoji="0" lang="en-US" altLang="zh-TW" baseline="-25000">
                <a:solidFill>
                  <a:srgbClr val="996600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zh-TW">
                <a:solidFill>
                  <a:srgbClr val="996600"/>
                </a:solidFill>
                <a:latin typeface="Arial" panose="020B0604020202020204" pitchFamily="34" charset="0"/>
              </a:rPr>
              <a:t> is a search key value</a:t>
            </a:r>
          </a:p>
          <a:p>
            <a:pPr eaLnBrk="0" hangingPunct="0"/>
            <a:r>
              <a:rPr kumimoji="0" lang="en-US" altLang="zh-TW">
                <a:solidFill>
                  <a:srgbClr val="996600"/>
                </a:solidFill>
                <a:latin typeface="Arial" panose="020B0604020202020204" pitchFamily="34" charset="0"/>
              </a:rPr>
              <a:t>Pointers outnumber search key values by </a:t>
            </a:r>
            <a:r>
              <a:rPr kumimoji="0" lang="en-US" altLang="zh-TW" i="1">
                <a:solidFill>
                  <a:srgbClr val="FF0000"/>
                </a:solidFill>
                <a:latin typeface="Arial" panose="020B0604020202020204" pitchFamily="34" charset="0"/>
              </a:rPr>
              <a:t>exactly one.</a:t>
            </a:r>
            <a:endParaRPr kumimoji="0" lang="en-US" altLang="zh-TW">
              <a:solidFill>
                <a:srgbClr val="996600"/>
              </a:solidFill>
              <a:latin typeface="Arial" panose="020B0604020202020204" pitchFamily="34" charset="0"/>
            </a:endParaRPr>
          </a:p>
        </p:txBody>
      </p:sp>
      <p:grpSp>
        <p:nvGrpSpPr>
          <p:cNvPr id="543786" name="Group 42">
            <a:extLst>
              <a:ext uri="{FF2B5EF4-FFF2-40B4-BE49-F238E27FC236}">
                <a16:creationId xmlns:a16="http://schemas.microsoft.com/office/drawing/2014/main" id="{9B3A9ACC-2522-734B-2A67-F89AEA24BF3F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592513"/>
            <a:ext cx="609600" cy="914400"/>
            <a:chOff x="3744" y="1392"/>
            <a:chExt cx="384" cy="576"/>
          </a:xfrm>
        </p:grpSpPr>
        <p:sp>
          <p:nvSpPr>
            <p:cNvPr id="543787" name="Line 43">
              <a:extLst>
                <a:ext uri="{FF2B5EF4-FFF2-40B4-BE49-F238E27FC236}">
                  <a16:creationId xmlns:a16="http://schemas.microsoft.com/office/drawing/2014/main" id="{8DD6DB5C-D78D-39DD-5CC3-0B856A5F0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08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43788" name="Group 44">
              <a:extLst>
                <a:ext uri="{FF2B5EF4-FFF2-40B4-BE49-F238E27FC236}">
                  <a16:creationId xmlns:a16="http://schemas.microsoft.com/office/drawing/2014/main" id="{7FC16B87-1D64-EAF9-FD88-65EA80CAAF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546"/>
              <a:ext cx="384" cy="422"/>
              <a:chOff x="3744" y="1546"/>
              <a:chExt cx="384" cy="422"/>
            </a:xfrm>
          </p:grpSpPr>
          <p:sp>
            <p:nvSpPr>
              <p:cNvPr id="543789" name="AutoShape 45">
                <a:extLst>
                  <a:ext uri="{FF2B5EF4-FFF2-40B4-BE49-F238E27FC236}">
                    <a16:creationId xmlns:a16="http://schemas.microsoft.com/office/drawing/2014/main" id="{69A1C46A-2321-53F1-5398-0DBCC0B2E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584"/>
                <a:ext cx="384" cy="38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790" name="Rectangle 46">
                <a:extLst>
                  <a:ext uri="{FF2B5EF4-FFF2-40B4-BE49-F238E27FC236}">
                    <a16:creationId xmlns:a16="http://schemas.microsoft.com/office/drawing/2014/main" id="{4CDADD56-D0F6-7CE8-2545-1E3D56E7D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0" y="1546"/>
                <a:ext cx="48" cy="4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08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43791" name="Line 47">
            <a:extLst>
              <a:ext uri="{FF2B5EF4-FFF2-40B4-BE49-F238E27FC236}">
                <a16:creationId xmlns:a16="http://schemas.microsoft.com/office/drawing/2014/main" id="{7839BAFE-DB8F-77E4-A163-9D123732C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12591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3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3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3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3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3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3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3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3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3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3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3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7" grpId="0" build="p" bldLvl="2" autoUpdateAnimBg="0"/>
      <p:bldP spid="5437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511E522-4D74-9FF6-4640-4CA67701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B809CF7-08F4-43AA-43BB-C5D755E4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F4E7-9086-1642-AEF9-BC78F305C17C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562178" name="Rectangle 2">
            <a:extLst>
              <a:ext uri="{FF2B5EF4-FFF2-40B4-BE49-F238E27FC236}">
                <a16:creationId xmlns:a16="http://schemas.microsoft.com/office/drawing/2014/main" id="{BEA25118-3EC0-E031-2397-DC34DFAB0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D4FC54F4-0597-01AB-D8F2-4E5FF8B7F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TW" sz="2800"/>
              <a:t>Requirements:</a:t>
            </a:r>
          </a:p>
          <a:p>
            <a:pPr lvl="1">
              <a:lnSpc>
                <a:spcPct val="90000"/>
              </a:lnSpc>
            </a:pPr>
            <a:r>
              <a:rPr kumimoji="0" lang="en-US" altLang="zh-TW" sz="2400"/>
              <a:t>K1 &lt; K2 &lt; </a:t>
            </a:r>
            <a:r>
              <a:rPr kumimoji="0" lang="en-US" altLang="zh-TW" sz="2400">
                <a:latin typeface="Arial" panose="020B0604020202020204" pitchFamily="34" charset="0"/>
              </a:rPr>
              <a:t>…</a:t>
            </a:r>
            <a:r>
              <a:rPr kumimoji="0" lang="en-US" altLang="zh-TW" sz="2400"/>
              <a:t> &lt; Kn</a:t>
            </a:r>
          </a:p>
          <a:p>
            <a:pPr lvl="1">
              <a:lnSpc>
                <a:spcPct val="90000"/>
              </a:lnSpc>
            </a:pPr>
            <a:r>
              <a:rPr kumimoji="0" lang="en-US" altLang="zh-TW" sz="2400"/>
              <a:t>If the node is not the root, we require d </a:t>
            </a:r>
            <a:r>
              <a:rPr kumimoji="0" lang="en-US" altLang="zh-TW" sz="2400">
                <a:sym typeface="Symbol" pitchFamily="2" charset="2"/>
              </a:rPr>
              <a:t> n  2d where d is a pre-determined value for this B+ tree, called its </a:t>
            </a:r>
            <a:r>
              <a:rPr kumimoji="0" lang="en-US" altLang="zh-TW" sz="2400" b="1" i="1">
                <a:solidFill>
                  <a:schemeClr val="folHlink"/>
                </a:solidFill>
                <a:sym typeface="Symbol" pitchFamily="2" charset="2"/>
              </a:rPr>
              <a:t>order</a:t>
            </a:r>
          </a:p>
          <a:p>
            <a:pPr lvl="1">
              <a:lnSpc>
                <a:spcPct val="90000"/>
              </a:lnSpc>
            </a:pPr>
            <a:r>
              <a:rPr kumimoji="0" lang="en-US" altLang="zh-TW" sz="2400">
                <a:sym typeface="Symbol" pitchFamily="2" charset="2"/>
              </a:rPr>
              <a:t>If the node is the root, we require 1  n  2d </a:t>
            </a:r>
          </a:p>
          <a:p>
            <a:pPr lvl="1">
              <a:lnSpc>
                <a:spcPct val="90000"/>
              </a:lnSpc>
            </a:pPr>
            <a:r>
              <a:rPr kumimoji="0" lang="en-US" altLang="zh-TW" sz="2400">
                <a:solidFill>
                  <a:schemeClr val="folHlink"/>
                </a:solidFill>
                <a:sym typeface="Symbol" pitchFamily="2" charset="2"/>
              </a:rPr>
              <a:t>For any search key value K in the subtree              pointed by Pi,</a:t>
            </a:r>
          </a:p>
          <a:p>
            <a:pPr lvl="2">
              <a:lnSpc>
                <a:spcPct val="90000"/>
              </a:lnSpc>
            </a:pPr>
            <a:r>
              <a:rPr kumimoji="0" lang="en-US" altLang="zh-TW" sz="2000">
                <a:solidFill>
                  <a:schemeClr val="folHlink"/>
                </a:solidFill>
                <a:sym typeface="Symbol" pitchFamily="2" charset="2"/>
              </a:rPr>
              <a:t>If Pi = P0, we require that K &lt; </a:t>
            </a:r>
            <a:r>
              <a:rPr kumimoji="0" lang="en-US" altLang="zh-TW" sz="2000">
                <a:solidFill>
                  <a:schemeClr val="folHlink"/>
                </a:solidFill>
              </a:rPr>
              <a:t>K1</a:t>
            </a:r>
          </a:p>
          <a:p>
            <a:pPr lvl="2">
              <a:lnSpc>
                <a:spcPct val="90000"/>
              </a:lnSpc>
            </a:pPr>
            <a:r>
              <a:rPr kumimoji="0" lang="en-US" altLang="zh-TW" sz="2000">
                <a:solidFill>
                  <a:schemeClr val="folHlink"/>
                </a:solidFill>
              </a:rPr>
              <a:t>If </a:t>
            </a:r>
            <a:r>
              <a:rPr kumimoji="0" lang="en-US" altLang="zh-TW" sz="2000">
                <a:solidFill>
                  <a:schemeClr val="folHlink"/>
                </a:solidFill>
                <a:sym typeface="Symbol" pitchFamily="2" charset="2"/>
              </a:rPr>
              <a:t>Pi = P1, </a:t>
            </a:r>
            <a:r>
              <a:rPr kumimoji="0" lang="en-US" altLang="zh-TW" sz="2000">
                <a:solidFill>
                  <a:schemeClr val="folHlink"/>
                </a:solidFill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kumimoji="0" lang="en-US" altLang="zh-TW" sz="2000">
                <a:solidFill>
                  <a:schemeClr val="folHlink"/>
                </a:solidFill>
                <a:sym typeface="Symbol" pitchFamily="2" charset="2"/>
              </a:rPr>
              <a:t>, Pn-1, we require that </a:t>
            </a:r>
            <a:r>
              <a:rPr kumimoji="0" lang="en-US" altLang="zh-TW" sz="2000">
                <a:solidFill>
                  <a:schemeClr val="folHlink"/>
                </a:solidFill>
              </a:rPr>
              <a:t>Ki </a:t>
            </a:r>
            <a:r>
              <a:rPr kumimoji="0" lang="en-US" altLang="zh-TW" sz="2000">
                <a:solidFill>
                  <a:schemeClr val="folHlink"/>
                </a:solidFill>
                <a:sym typeface="Symbol" pitchFamily="2" charset="2"/>
              </a:rPr>
              <a:t> K &lt; </a:t>
            </a:r>
            <a:r>
              <a:rPr kumimoji="0" lang="en-US" altLang="zh-TW" sz="2000">
                <a:solidFill>
                  <a:schemeClr val="folHlink"/>
                </a:solidFill>
              </a:rPr>
              <a:t>Ki+1</a:t>
            </a:r>
          </a:p>
          <a:p>
            <a:pPr lvl="2">
              <a:lnSpc>
                <a:spcPct val="90000"/>
              </a:lnSpc>
            </a:pPr>
            <a:r>
              <a:rPr kumimoji="0" lang="en-US" altLang="zh-TW" sz="2000">
                <a:solidFill>
                  <a:schemeClr val="folHlink"/>
                </a:solidFill>
                <a:sym typeface="Symbol" pitchFamily="2" charset="2"/>
              </a:rPr>
              <a:t>If Pi = Pn, we require </a:t>
            </a:r>
            <a:r>
              <a:rPr kumimoji="0" lang="en-US" altLang="zh-TW" sz="2000">
                <a:solidFill>
                  <a:schemeClr val="folHlink"/>
                </a:solidFill>
              </a:rPr>
              <a:t>Kn </a:t>
            </a:r>
            <a:r>
              <a:rPr kumimoji="0" lang="en-US" altLang="zh-TW" sz="2000">
                <a:solidFill>
                  <a:schemeClr val="folHlink"/>
                </a:solidFill>
                <a:sym typeface="Symbol" pitchFamily="2" charset="2"/>
              </a:rPr>
              <a:t> K</a:t>
            </a:r>
            <a:endParaRPr kumimoji="0" lang="en-US" altLang="zh-TW" sz="2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1109D61-8529-3BED-4E6F-6EA6AA27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COMP231</a:t>
            </a:r>
            <a:endParaRPr lang="en-US" altLang="zh-TW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CC86E1F-637D-650B-D677-FF798134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E5F-A2B8-0C41-8A52-D4B3C21CE478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545794" name="Rectangle 2">
            <a:extLst>
              <a:ext uri="{FF2B5EF4-FFF2-40B4-BE49-F238E27FC236}">
                <a16:creationId xmlns:a16="http://schemas.microsoft.com/office/drawing/2014/main" id="{3BBBB598-253E-8274-001C-9D0DE455B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B+ tree: leaf node structure</a:t>
            </a:r>
            <a:endParaRPr lang="en-US" altLang="zh-CN"/>
          </a:p>
        </p:txBody>
      </p:sp>
      <p:sp>
        <p:nvSpPr>
          <p:cNvPr id="545796" name="Rectangle 4">
            <a:extLst>
              <a:ext uri="{FF2B5EF4-FFF2-40B4-BE49-F238E27FC236}">
                <a16:creationId xmlns:a16="http://schemas.microsoft.com/office/drawing/2014/main" id="{A7103068-D910-37AC-B35C-5B3A561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22488"/>
            <a:ext cx="5791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797" name="Rectangle 5">
            <a:extLst>
              <a:ext uri="{FF2B5EF4-FFF2-40B4-BE49-F238E27FC236}">
                <a16:creationId xmlns:a16="http://schemas.microsoft.com/office/drawing/2014/main" id="{7E431659-E3BD-27E8-0DA8-9E9594175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22488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798" name="Rectangle 6">
            <a:extLst>
              <a:ext uri="{FF2B5EF4-FFF2-40B4-BE49-F238E27FC236}">
                <a16:creationId xmlns:a16="http://schemas.microsoft.com/office/drawing/2014/main" id="{A3F2F3C5-546A-6E4A-B048-A32B7B2EC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22488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799" name="Rectangle 7">
            <a:extLst>
              <a:ext uri="{FF2B5EF4-FFF2-40B4-BE49-F238E27FC236}">
                <a16:creationId xmlns:a16="http://schemas.microsoft.com/office/drawing/2014/main" id="{CE3A8568-F634-2CEA-F1CA-F07F50F91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122488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800" name="Rectangle 8">
            <a:extLst>
              <a:ext uri="{FF2B5EF4-FFF2-40B4-BE49-F238E27FC236}">
                <a16:creationId xmlns:a16="http://schemas.microsoft.com/office/drawing/2014/main" id="{35A13C4B-3F78-053C-58B6-5AC4D74D1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122488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801" name="Rectangle 9">
            <a:extLst>
              <a:ext uri="{FF2B5EF4-FFF2-40B4-BE49-F238E27FC236}">
                <a16:creationId xmlns:a16="http://schemas.microsoft.com/office/drawing/2014/main" id="{83AF1E80-340F-A15C-3CBF-027F5872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122488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802" name="Text Box 10">
            <a:extLst>
              <a:ext uri="{FF2B5EF4-FFF2-40B4-BE49-F238E27FC236}">
                <a16:creationId xmlns:a16="http://schemas.microsoft.com/office/drawing/2014/main" id="{38738FB1-0717-A94A-282F-98250706A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98688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kumimoji="0" lang="en-US" altLang="zh-TW" sz="2000" b="1">
                <a:latin typeface="Arial" panose="020B0604020202020204" pitchFamily="34" charset="0"/>
              </a:rPr>
              <a:t>L    K</a:t>
            </a:r>
            <a:r>
              <a:rPr kumimoji="0" lang="en-US" altLang="zh-TW" sz="2000" b="1" baseline="-25000">
                <a:latin typeface="Arial" panose="020B0604020202020204" pitchFamily="34" charset="0"/>
              </a:rPr>
              <a:t>1     </a:t>
            </a:r>
            <a:r>
              <a:rPr kumimoji="0" lang="en-US" altLang="zh-TW" sz="2000" b="1">
                <a:latin typeface="Arial" panose="020B0604020202020204" pitchFamily="34" charset="0"/>
              </a:rPr>
              <a:t>r</a:t>
            </a:r>
            <a:r>
              <a:rPr kumimoji="0" lang="en-US" altLang="zh-TW" sz="2000" b="1" baseline="-25000">
                <a:latin typeface="Arial" panose="020B0604020202020204" pitchFamily="34" charset="0"/>
              </a:rPr>
              <a:t>1</a:t>
            </a:r>
            <a:r>
              <a:rPr kumimoji="0" lang="en-US" altLang="zh-TW" sz="2000" b="1">
                <a:latin typeface="Arial" panose="020B0604020202020204" pitchFamily="34" charset="0"/>
              </a:rPr>
              <a:t>   K</a:t>
            </a:r>
            <a:r>
              <a:rPr kumimoji="0" lang="en-US" altLang="zh-TW" sz="2000" b="1" baseline="-25000">
                <a:latin typeface="Arial" panose="020B0604020202020204" pitchFamily="34" charset="0"/>
              </a:rPr>
              <a:t>2                  ………………                    </a:t>
            </a:r>
            <a:r>
              <a:rPr kumimoji="0" lang="en-US" altLang="zh-TW" sz="2000" b="1">
                <a:latin typeface="Arial" panose="020B0604020202020204" pitchFamily="34" charset="0"/>
              </a:rPr>
              <a:t>      </a:t>
            </a:r>
            <a:r>
              <a:rPr kumimoji="0" lang="en-US" altLang="zh-TW" sz="2000" b="1" baseline="-25000">
                <a:latin typeface="Arial" panose="020B0604020202020204" pitchFamily="34" charset="0"/>
              </a:rPr>
              <a:t>  </a:t>
            </a:r>
            <a:r>
              <a:rPr kumimoji="0" lang="en-US" altLang="zh-TW" sz="2000" b="1">
                <a:latin typeface="Arial" panose="020B0604020202020204" pitchFamily="34" charset="0"/>
              </a:rPr>
              <a:t>K</a:t>
            </a:r>
            <a:r>
              <a:rPr kumimoji="0" lang="en-US" altLang="zh-TW" sz="2000" b="1" baseline="-25000">
                <a:latin typeface="Arial" panose="020B0604020202020204" pitchFamily="34" charset="0"/>
              </a:rPr>
              <a:t>n     </a:t>
            </a:r>
            <a:r>
              <a:rPr kumimoji="0" lang="en-US" altLang="zh-TW" sz="2000" b="1">
                <a:latin typeface="Arial" panose="020B0604020202020204" pitchFamily="34" charset="0"/>
              </a:rPr>
              <a:t>r</a:t>
            </a:r>
            <a:r>
              <a:rPr kumimoji="0" lang="en-US" altLang="zh-TW" sz="2000" b="1" baseline="-25000">
                <a:latin typeface="Arial" panose="020B0604020202020204" pitchFamily="34" charset="0"/>
              </a:rPr>
              <a:t>n</a:t>
            </a:r>
            <a:r>
              <a:rPr kumimoji="0" lang="en-US" altLang="zh-TW" sz="2000" b="1">
                <a:latin typeface="Arial" panose="020B0604020202020204" pitchFamily="34" charset="0"/>
              </a:rPr>
              <a:t>   R</a:t>
            </a:r>
            <a:endParaRPr kumimoji="0" lang="en-US" altLang="zh-TW" sz="2000" b="1" baseline="-25000">
              <a:latin typeface="Arial" panose="020B0604020202020204" pitchFamily="34" charset="0"/>
            </a:endParaRPr>
          </a:p>
        </p:txBody>
      </p:sp>
      <p:graphicFrame>
        <p:nvGraphicFramePr>
          <p:cNvPr id="545803" name="Object 11">
            <a:extLst>
              <a:ext uri="{FF2B5EF4-FFF2-40B4-BE49-F238E27FC236}">
                <a16:creationId xmlns:a16="http://schemas.microsoft.com/office/drawing/2014/main" id="{78A1A395-DB1D-0122-06B9-2D642AB18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3836988"/>
          <a:ext cx="177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02100" imgH="1752600" progId="Equation.3">
                  <p:embed/>
                </p:oleObj>
              </mc:Choice>
              <mc:Fallback>
                <p:oleObj name="Equation" r:id="rId2" imgW="4102100" imgH="175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836988"/>
                        <a:ext cx="177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04" name="Object 12">
            <a:extLst>
              <a:ext uri="{FF2B5EF4-FFF2-40B4-BE49-F238E27FC236}">
                <a16:creationId xmlns:a16="http://schemas.microsoft.com/office/drawing/2014/main" id="{7913EAC7-F01F-9234-4869-8BE52F3C4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3836988"/>
          <a:ext cx="177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02100" imgH="1752600" progId="Equation.3">
                  <p:embed/>
                </p:oleObj>
              </mc:Choice>
              <mc:Fallback>
                <p:oleObj name="Equation" r:id="rId4" imgW="4102100" imgH="175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836988"/>
                        <a:ext cx="177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05" name="Text Box 13">
            <a:extLst>
              <a:ext uri="{FF2B5EF4-FFF2-40B4-BE49-F238E27FC236}">
                <a16:creationId xmlns:a16="http://schemas.microsoft.com/office/drawing/2014/main" id="{6C76490C-A5B3-2047-93A5-2FE3060E7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225800"/>
            <a:ext cx="6035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endParaRPr kumimoji="0" lang="zh-TW" altLang="en-US">
              <a:latin typeface="Arial" panose="020B0604020202020204" pitchFamily="34" charset="0"/>
            </a:endParaRPr>
          </a:p>
        </p:txBody>
      </p:sp>
      <p:sp>
        <p:nvSpPr>
          <p:cNvPr id="545806" name="Text Box 14">
            <a:extLst>
              <a:ext uri="{FF2B5EF4-FFF2-40B4-BE49-F238E27FC236}">
                <a16:creationId xmlns:a16="http://schemas.microsoft.com/office/drawing/2014/main" id="{CA7A6C51-3A1F-BCFA-C0D7-1D981DF73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65488"/>
            <a:ext cx="7086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23838" indent="-2238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5475" indent="-168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Font typeface="Wingdings" pitchFamily="2" charset="2"/>
              <a:buChar char="§"/>
            </a:pPr>
            <a:r>
              <a:rPr kumimoji="0" lang="en-US" altLang="zh-TW" sz="2000">
                <a:latin typeface="Arial" panose="020B0604020202020204" pitchFamily="34" charset="0"/>
              </a:rPr>
              <a:t>Each r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i</a:t>
            </a:r>
            <a:r>
              <a:rPr kumimoji="0" lang="en-US" altLang="zh-TW" sz="2000">
                <a:latin typeface="Arial" panose="020B0604020202020204" pitchFamily="34" charset="0"/>
              </a:rPr>
              <a:t> is a pointer to a record that contains search key value K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i</a:t>
            </a:r>
            <a:r>
              <a:rPr kumimoji="0" lang="en-US" altLang="zh-TW" sz="2000">
                <a:latin typeface="Arial" panose="020B0604020202020204" pitchFamily="34" charset="0"/>
              </a:rPr>
              <a:t> </a:t>
            </a:r>
          </a:p>
          <a:p>
            <a:pPr eaLnBrk="0" hangingPunct="0">
              <a:buFont typeface="Wingdings" pitchFamily="2" charset="2"/>
              <a:buChar char="§"/>
            </a:pPr>
            <a:r>
              <a:rPr kumimoji="0" lang="en-US" altLang="zh-TW" sz="2000">
                <a:solidFill>
                  <a:schemeClr val="folHlink"/>
                </a:solidFill>
                <a:latin typeface="Arial" panose="020B0604020202020204" pitchFamily="34" charset="0"/>
              </a:rPr>
              <a:t>L points to the left neighbor, and R points to the right neighbor </a:t>
            </a:r>
          </a:p>
          <a:p>
            <a:pPr eaLnBrk="0" hangingPunct="0">
              <a:buFont typeface="Wingdings" pitchFamily="2" charset="2"/>
              <a:buChar char="§"/>
            </a:pPr>
            <a:r>
              <a:rPr kumimoji="0" lang="en-US" altLang="zh-TW" sz="2000">
                <a:latin typeface="Arial" panose="020B0604020202020204" pitchFamily="34" charset="0"/>
              </a:rPr>
              <a:t>K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1</a:t>
            </a:r>
            <a:r>
              <a:rPr kumimoji="0" lang="en-US" altLang="zh-TW" sz="2000">
                <a:latin typeface="Arial" panose="020B0604020202020204" pitchFamily="34" charset="0"/>
              </a:rPr>
              <a:t> &lt; K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2 </a:t>
            </a:r>
            <a:r>
              <a:rPr kumimoji="0" lang="en-US" altLang="zh-TW" sz="2000">
                <a:latin typeface="Arial" panose="020B0604020202020204" pitchFamily="34" charset="0"/>
              </a:rPr>
              <a:t>&lt; … &lt; K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n</a:t>
            </a:r>
            <a:endParaRPr kumimoji="0" lang="en-US" altLang="zh-TW" sz="2000">
              <a:latin typeface="Arial" panose="020B0604020202020204" pitchFamily="34" charset="0"/>
            </a:endParaRPr>
          </a:p>
          <a:p>
            <a:pPr eaLnBrk="0" hangingPunct="0">
              <a:buFont typeface="Wingdings" pitchFamily="2" charset="2"/>
              <a:buChar char="§"/>
            </a:pPr>
            <a:r>
              <a:rPr kumimoji="0" lang="en-US" altLang="zh-TW" sz="2000">
                <a:solidFill>
                  <a:schemeClr val="folHlink"/>
                </a:solidFill>
                <a:latin typeface="Arial" panose="020B0604020202020204" pitchFamily="34" charset="0"/>
              </a:rPr>
              <a:t>We require d </a:t>
            </a:r>
            <a:r>
              <a:rPr kumimoji="0" lang="en-US" altLang="zh-TW" sz="2000">
                <a:solidFill>
                  <a:schemeClr val="folHlink"/>
                </a:solidFill>
                <a:latin typeface="Arial" panose="020B0604020202020204" pitchFamily="34" charset="0"/>
                <a:sym typeface="Symbol" pitchFamily="2" charset="2"/>
              </a:rPr>
              <a:t> n  2d where d is the order of this B+ tree </a:t>
            </a:r>
          </a:p>
          <a:p>
            <a:pPr eaLnBrk="0" hangingPunct="0">
              <a:buFont typeface="Wingdings" pitchFamily="2" charset="2"/>
              <a:buChar char="§"/>
            </a:pPr>
            <a:endParaRPr kumimoji="0" lang="en-US" altLang="zh-TW" sz="2000">
              <a:latin typeface="Arial" panose="020B0604020202020204" pitchFamily="34" charset="0"/>
              <a:sym typeface="Symbol" pitchFamily="2" charset="2"/>
            </a:endParaRPr>
          </a:p>
          <a:p>
            <a:pPr eaLnBrk="0" hangingPunct="0">
              <a:buFont typeface="Wingdings" pitchFamily="2" charset="2"/>
              <a:buChar char="§"/>
            </a:pPr>
            <a:endParaRPr kumimoji="0" lang="zh-TW" altLang="en-US" sz="1800">
              <a:latin typeface="Arial" panose="020B0604020202020204" pitchFamily="34" charset="0"/>
            </a:endParaRPr>
          </a:p>
        </p:txBody>
      </p:sp>
      <p:sp>
        <p:nvSpPr>
          <p:cNvPr id="545807" name="Line 15">
            <a:extLst>
              <a:ext uri="{FF2B5EF4-FFF2-40B4-BE49-F238E27FC236}">
                <a16:creationId xmlns:a16="http://schemas.microsoft.com/office/drawing/2014/main" id="{9B36536A-2C7D-D195-361B-7F08E872C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6558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5808" name="Line 16">
            <a:extLst>
              <a:ext uri="{FF2B5EF4-FFF2-40B4-BE49-F238E27FC236}">
                <a16:creationId xmlns:a16="http://schemas.microsoft.com/office/drawing/2014/main" id="{33DFD06F-C47D-E2C1-B95B-0552611B4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6558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5809" name="Line 17">
            <a:extLst>
              <a:ext uri="{FF2B5EF4-FFF2-40B4-BE49-F238E27FC236}">
                <a16:creationId xmlns:a16="http://schemas.microsoft.com/office/drawing/2014/main" id="{F6AB32C3-E771-58A9-640B-F4B830E01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03688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5810" name="Rectangle 18">
            <a:extLst>
              <a:ext uri="{FF2B5EF4-FFF2-40B4-BE49-F238E27FC236}">
                <a16:creationId xmlns:a16="http://schemas.microsoft.com/office/drawing/2014/main" id="{2EE6A936-BAC6-B84E-69FA-8B8142F0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122488"/>
            <a:ext cx="457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811" name="Rectangle 19">
            <a:extLst>
              <a:ext uri="{FF2B5EF4-FFF2-40B4-BE49-F238E27FC236}">
                <a16:creationId xmlns:a16="http://schemas.microsoft.com/office/drawing/2014/main" id="{4B3E96E2-DF4D-75F4-E706-7C31E247F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84488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0" lang="en-US" altLang="zh-TW" sz="1000">
                <a:latin typeface="Arial" panose="020B0604020202020204" pitchFamily="34" charset="0"/>
              </a:rPr>
              <a:t>K</a:t>
            </a:r>
            <a:r>
              <a:rPr kumimoji="0" lang="en-US" altLang="zh-TW" sz="1000" baseline="-25000">
                <a:latin typeface="Arial" panose="020B0604020202020204" pitchFamily="34" charset="0"/>
              </a:rPr>
              <a:t>1</a:t>
            </a:r>
            <a:r>
              <a:rPr kumimoji="0" lang="en-US" altLang="zh-TW" sz="1000">
                <a:latin typeface="Arial" panose="020B0604020202020204" pitchFamily="34" charset="0"/>
              </a:rPr>
              <a:t>      ……..</a:t>
            </a:r>
          </a:p>
        </p:txBody>
      </p:sp>
      <p:sp>
        <p:nvSpPr>
          <p:cNvPr id="545812" name="Rectangle 20">
            <a:extLst>
              <a:ext uri="{FF2B5EF4-FFF2-40B4-BE49-F238E27FC236}">
                <a16:creationId xmlns:a16="http://schemas.microsoft.com/office/drawing/2014/main" id="{4556E93D-0845-F70E-005F-C5F78785F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84488"/>
            <a:ext cx="914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kumimoji="0" lang="en-US" altLang="zh-TW" sz="1000">
                <a:latin typeface="Arial" panose="020B0604020202020204" pitchFamily="34" charset="0"/>
              </a:rPr>
              <a:t>K</a:t>
            </a:r>
            <a:r>
              <a:rPr kumimoji="0" lang="en-US" altLang="zh-TW" sz="1000" baseline="-25000">
                <a:latin typeface="Arial" panose="020B0604020202020204" pitchFamily="34" charset="0"/>
              </a:rPr>
              <a:t>n</a:t>
            </a:r>
            <a:r>
              <a:rPr kumimoji="0" lang="en-US" altLang="zh-TW" sz="1000">
                <a:latin typeface="Arial" panose="020B0604020202020204" pitchFamily="34" charset="0"/>
              </a:rPr>
              <a:t>       ……..</a:t>
            </a:r>
          </a:p>
        </p:txBody>
      </p:sp>
      <p:sp>
        <p:nvSpPr>
          <p:cNvPr id="545813" name="Line 21">
            <a:extLst>
              <a:ext uri="{FF2B5EF4-FFF2-40B4-BE49-F238E27FC236}">
                <a16:creationId xmlns:a16="http://schemas.microsoft.com/office/drawing/2014/main" id="{5AD35366-A701-E136-5FF5-ED43B8F23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844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5814" name="Line 22">
            <a:extLst>
              <a:ext uri="{FF2B5EF4-FFF2-40B4-BE49-F238E27FC236}">
                <a16:creationId xmlns:a16="http://schemas.microsoft.com/office/drawing/2014/main" id="{1EC89DB5-441D-147A-D660-440364E2B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844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6124</TotalTime>
  <Words>2139</Words>
  <Application>Microsoft Macintosh PowerPoint</Application>
  <PresentationFormat>全屏显示(4:3)</PresentationFormat>
  <Paragraphs>740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Times New Roman</vt:lpstr>
      <vt:lpstr>Tahoma</vt:lpstr>
      <vt:lpstr>新細明體</vt:lpstr>
      <vt:lpstr>Arial</vt:lpstr>
      <vt:lpstr>Wingdings</vt:lpstr>
      <vt:lpstr>Arial Black</vt:lpstr>
      <vt:lpstr>Symbol</vt:lpstr>
      <vt:lpstr>Blends</vt:lpstr>
      <vt:lpstr>Microsoft Equation 3.0</vt:lpstr>
      <vt:lpstr>COMP231</vt:lpstr>
      <vt:lpstr>Outline</vt:lpstr>
      <vt:lpstr>Range Searches</vt:lpstr>
      <vt:lpstr>B+ Tree: Most Widely Used Index</vt:lpstr>
      <vt:lpstr>B+ Tree (cont.)</vt:lpstr>
      <vt:lpstr>Example: A B+ tree</vt:lpstr>
      <vt:lpstr>B+ tree: Internal node structure</vt:lpstr>
      <vt:lpstr>PowerPoint 演示文稿</vt:lpstr>
      <vt:lpstr>B+ tree: leaf node structure</vt:lpstr>
      <vt:lpstr>Outline</vt:lpstr>
      <vt:lpstr>Example: a B+ tree with order 2</vt:lpstr>
      <vt:lpstr>Height/Depth of B+-tree</vt:lpstr>
      <vt:lpstr>Minimum height of the B+-tree</vt:lpstr>
      <vt:lpstr>Maximum height of the B+-tree</vt:lpstr>
      <vt:lpstr>Cost of Searching a key</vt:lpstr>
      <vt:lpstr>Outline</vt:lpstr>
      <vt:lpstr>Inserting a Data Entry into a B+ Tree</vt:lpstr>
      <vt:lpstr>Example 1: Inserting 16*, 8* into Example B+ tree</vt:lpstr>
      <vt:lpstr>Example 1: Inserting 16*, 8* into Example B+ tree</vt:lpstr>
      <vt:lpstr>Example 1: Inserting 16*, 8* into Example B+ tree</vt:lpstr>
      <vt:lpstr>Example 2: Inserting 16*, 8* into Example B+ tree</vt:lpstr>
      <vt:lpstr>Example 2: Inserting 16*, 8* into Example B+ tree</vt:lpstr>
      <vt:lpstr>Example 2: Inserting 16*, 8* into Example B+ tree</vt:lpstr>
      <vt:lpstr>Example 2: Inserting 16*, 8* into Example B+ tree</vt:lpstr>
      <vt:lpstr>Example 2: Inserting 16*, 8* into Example B+ tree</vt:lpstr>
      <vt:lpstr>Example 2: Inserting 16*, 8* into Example B+ tree</vt:lpstr>
      <vt:lpstr>Example 2: Inserting 16*, 8* into Example B+ tree</vt:lpstr>
      <vt:lpstr>Outline</vt:lpstr>
      <vt:lpstr>Deleting a Data Entry from a B+ Tree</vt:lpstr>
      <vt:lpstr>Ex1: Delete 19* and 20*</vt:lpstr>
      <vt:lpstr>Ex1: Delete 19* and 20*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COMP231</dc:title>
  <dc:creator>Raymond Wong</dc:creator>
  <cp:lastModifiedBy>A7290</cp:lastModifiedBy>
  <cp:revision>711</cp:revision>
  <cp:lastPrinted>1601-01-01T00:00:00Z</cp:lastPrinted>
  <dcterms:created xsi:type="dcterms:W3CDTF">2002-03-09T17:08:37Z</dcterms:created>
  <dcterms:modified xsi:type="dcterms:W3CDTF">2023-04-19T07:59:55Z</dcterms:modified>
</cp:coreProperties>
</file>