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0" r:id="rId1"/>
  </p:sldMasterIdLst>
  <p:notesMasterIdLst>
    <p:notesMasterId r:id="rId13"/>
  </p:notesMasterIdLst>
  <p:sldIdLst>
    <p:sldId id="327" r:id="rId2"/>
    <p:sldId id="328" r:id="rId3"/>
    <p:sldId id="332" r:id="rId4"/>
    <p:sldId id="349" r:id="rId5"/>
    <p:sldId id="348" r:id="rId6"/>
    <p:sldId id="350" r:id="rId7"/>
    <p:sldId id="351" r:id="rId8"/>
    <p:sldId id="333" r:id="rId9"/>
    <p:sldId id="336" r:id="rId10"/>
    <p:sldId id="337" r:id="rId11"/>
    <p:sldId id="33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5" autoAdjust="0"/>
    <p:restoredTop sz="94748" autoAdjust="0"/>
  </p:normalViewPr>
  <p:slideViewPr>
    <p:cSldViewPr>
      <p:cViewPr varScale="1">
        <p:scale>
          <a:sx n="114" d="100"/>
          <a:sy n="114" d="100"/>
        </p:scale>
        <p:origin x="17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B89E2B4-D4A1-97DE-2A5A-D32218091E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AD3B6728-505A-1BBC-22DB-764CF496FD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39F5E8FC-CD1D-69EE-34F9-FB2743821DB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2A213C26-0B7B-4D7A-7D74-B95BA977AA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14E81E6A-7F97-3CAD-5650-39C2CAD7FB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33338BEB-8F0F-FE22-C837-6CD8071B6D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anose="02020603050405020304" pitchFamily="18" charset="0"/>
              </a:defRPr>
            </a:lvl1pPr>
          </a:lstStyle>
          <a:p>
            <a:fld id="{8C42CF9A-D45A-F645-BEFD-8B0D3C764D6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601DACA-F002-716A-883D-156411454F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17C81-7F1C-EB4C-9408-DFD6A5E640E3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567298" name="Rectangle 2">
            <a:extLst>
              <a:ext uri="{FF2B5EF4-FFF2-40B4-BE49-F238E27FC236}">
                <a16:creationId xmlns:a16="http://schemas.microsoft.com/office/drawing/2014/main" id="{37DA3A14-255D-9AA8-DADC-FDA08E4D1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10412C61-C1DC-E255-554F-05B027AA5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eaLnBrk="0" hangingPunct="0"/>
            <a:r>
              <a:rPr lang="en-US" altLang="zh-TW" sz="1000" i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67300" name="Rectangle 4">
            <a:extLst>
              <a:ext uri="{FF2B5EF4-FFF2-40B4-BE49-F238E27FC236}">
                <a16:creationId xmlns:a16="http://schemas.microsoft.com/office/drawing/2014/main" id="{52BAD25F-4F19-A38F-0014-E738CD485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D1862628-80BE-4ADD-AA4E-C6AE08236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2" name="Rectangle 6">
            <a:extLst>
              <a:ext uri="{FF2B5EF4-FFF2-40B4-BE49-F238E27FC236}">
                <a16:creationId xmlns:a16="http://schemas.microsoft.com/office/drawing/2014/main" id="{97A15A29-68E6-5CE9-1E78-A891BFFC3B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67303" name="Rectangle 7">
            <a:extLst>
              <a:ext uri="{FF2B5EF4-FFF2-40B4-BE49-F238E27FC236}">
                <a16:creationId xmlns:a16="http://schemas.microsoft.com/office/drawing/2014/main" id="{ACCB83B1-907A-58B3-9D2F-AE3738A9E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79" tIns="44445" rIns="90479" bIns="4444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67F2A20-F639-B11A-FD10-A5D8C582E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F879FC-3097-B346-97DE-00C44BEAC7C3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604162" name="Rectangle 2">
            <a:extLst>
              <a:ext uri="{FF2B5EF4-FFF2-40B4-BE49-F238E27FC236}">
                <a16:creationId xmlns:a16="http://schemas.microsoft.com/office/drawing/2014/main" id="{D36EE6ED-497E-F58F-704D-41EE1B328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3" name="Rectangle 3">
            <a:extLst>
              <a:ext uri="{FF2B5EF4-FFF2-40B4-BE49-F238E27FC236}">
                <a16:creationId xmlns:a16="http://schemas.microsoft.com/office/drawing/2014/main" id="{DAA6457E-7602-61CB-2A66-E6187E8C5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eaLnBrk="0" hangingPunct="0"/>
            <a:r>
              <a:rPr lang="en-US" altLang="zh-TW" sz="1000" i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04164" name="Rectangle 4">
            <a:extLst>
              <a:ext uri="{FF2B5EF4-FFF2-40B4-BE49-F238E27FC236}">
                <a16:creationId xmlns:a16="http://schemas.microsoft.com/office/drawing/2014/main" id="{86557846-0E03-4919-F7F5-C888DFCD6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5" name="Rectangle 5">
            <a:extLst>
              <a:ext uri="{FF2B5EF4-FFF2-40B4-BE49-F238E27FC236}">
                <a16:creationId xmlns:a16="http://schemas.microsoft.com/office/drawing/2014/main" id="{1F2EA2B1-AE54-D99B-3666-AB2D8F8B4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6" name="Rectangle 6">
            <a:extLst>
              <a:ext uri="{FF2B5EF4-FFF2-40B4-BE49-F238E27FC236}">
                <a16:creationId xmlns:a16="http://schemas.microsoft.com/office/drawing/2014/main" id="{BFD1B8B1-8637-F7E8-D2D9-B29EDF6066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04167" name="Rectangle 7">
            <a:extLst>
              <a:ext uri="{FF2B5EF4-FFF2-40B4-BE49-F238E27FC236}">
                <a16:creationId xmlns:a16="http://schemas.microsoft.com/office/drawing/2014/main" id="{1E2BEB3F-72CB-72A5-94F5-4F623AE0C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79" tIns="44445" rIns="90479" bIns="4444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8FE0969-FAAD-500D-08A7-40F457687E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7F221-5C5C-6249-8BEA-DB99D86CE044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602114" name="Rectangle 2">
            <a:extLst>
              <a:ext uri="{FF2B5EF4-FFF2-40B4-BE49-F238E27FC236}">
                <a16:creationId xmlns:a16="http://schemas.microsoft.com/office/drawing/2014/main" id="{96685D90-F606-7C9E-8073-13B05D82D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15" name="Rectangle 3">
            <a:extLst>
              <a:ext uri="{FF2B5EF4-FFF2-40B4-BE49-F238E27FC236}">
                <a16:creationId xmlns:a16="http://schemas.microsoft.com/office/drawing/2014/main" id="{3F8BE068-62E4-2AD6-8BD7-11556E88A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eaLnBrk="0" hangingPunct="0"/>
            <a:r>
              <a:rPr lang="en-US" altLang="zh-TW" sz="1000" i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02116" name="Rectangle 4">
            <a:extLst>
              <a:ext uri="{FF2B5EF4-FFF2-40B4-BE49-F238E27FC236}">
                <a16:creationId xmlns:a16="http://schemas.microsoft.com/office/drawing/2014/main" id="{CD527D89-5C7F-ABE6-1EF5-05256CB57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9A469379-6635-F47D-FD36-9DEB1D8D2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18" name="Rectangle 6">
            <a:extLst>
              <a:ext uri="{FF2B5EF4-FFF2-40B4-BE49-F238E27FC236}">
                <a16:creationId xmlns:a16="http://schemas.microsoft.com/office/drawing/2014/main" id="{7F8B05D5-4B48-D3E1-49DF-1CA4A9DBE8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02119" name="Rectangle 7">
            <a:extLst>
              <a:ext uri="{FF2B5EF4-FFF2-40B4-BE49-F238E27FC236}">
                <a16:creationId xmlns:a16="http://schemas.microsoft.com/office/drawing/2014/main" id="{4699970F-2659-3FCB-E17C-652B8422C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79" tIns="44445" rIns="90479" bIns="4444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DC0DC5-534A-0B4A-2316-CEE3376D76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AE6FF-45D1-8C47-A16A-1640D59725D8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606210" name="Rectangle 2">
            <a:extLst>
              <a:ext uri="{FF2B5EF4-FFF2-40B4-BE49-F238E27FC236}">
                <a16:creationId xmlns:a16="http://schemas.microsoft.com/office/drawing/2014/main" id="{29BC6635-CB52-599F-9F39-7F5C2E1C8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11" name="Rectangle 3">
            <a:extLst>
              <a:ext uri="{FF2B5EF4-FFF2-40B4-BE49-F238E27FC236}">
                <a16:creationId xmlns:a16="http://schemas.microsoft.com/office/drawing/2014/main" id="{B1A3FE9A-BE55-D388-FC30-391C4CC4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eaLnBrk="0" hangingPunct="0"/>
            <a:r>
              <a:rPr lang="en-US" altLang="zh-TW" sz="1000" i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06212" name="Rectangle 4">
            <a:extLst>
              <a:ext uri="{FF2B5EF4-FFF2-40B4-BE49-F238E27FC236}">
                <a16:creationId xmlns:a16="http://schemas.microsoft.com/office/drawing/2014/main" id="{425DA983-5C07-14B4-E1AA-9DAD99FFB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13" name="Rectangle 5">
            <a:extLst>
              <a:ext uri="{FF2B5EF4-FFF2-40B4-BE49-F238E27FC236}">
                <a16:creationId xmlns:a16="http://schemas.microsoft.com/office/drawing/2014/main" id="{A381DB29-0D4F-ED1B-A5CA-74DC2096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14" name="Rectangle 6">
            <a:extLst>
              <a:ext uri="{FF2B5EF4-FFF2-40B4-BE49-F238E27FC236}">
                <a16:creationId xmlns:a16="http://schemas.microsoft.com/office/drawing/2014/main" id="{CABD628F-C3E1-5D12-F178-E95C35F4F0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06215" name="Rectangle 7">
            <a:extLst>
              <a:ext uri="{FF2B5EF4-FFF2-40B4-BE49-F238E27FC236}">
                <a16:creationId xmlns:a16="http://schemas.microsoft.com/office/drawing/2014/main" id="{A1EDF403-148B-4DD4-390B-9D0407454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79" tIns="44445" rIns="90479" bIns="4444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161AF51-C618-5374-2ED4-997DBA1C6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4DB08-7D88-5C4D-AFF9-BDA8B3032E5D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608258" name="Rectangle 2">
            <a:extLst>
              <a:ext uri="{FF2B5EF4-FFF2-40B4-BE49-F238E27FC236}">
                <a16:creationId xmlns:a16="http://schemas.microsoft.com/office/drawing/2014/main" id="{52DF48D5-EE05-DFE3-5CF9-3AA073C2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D4E01053-0E64-C5E8-8FAB-9B660811D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eaLnBrk="0" hangingPunct="0"/>
            <a:r>
              <a:rPr lang="en-US" altLang="zh-TW" sz="1000" i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08260" name="Rectangle 4">
            <a:extLst>
              <a:ext uri="{FF2B5EF4-FFF2-40B4-BE49-F238E27FC236}">
                <a16:creationId xmlns:a16="http://schemas.microsoft.com/office/drawing/2014/main" id="{54CDEBBB-9563-C3CD-EF11-0F32ACE0F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1" name="Rectangle 5">
            <a:extLst>
              <a:ext uri="{FF2B5EF4-FFF2-40B4-BE49-F238E27FC236}">
                <a16:creationId xmlns:a16="http://schemas.microsoft.com/office/drawing/2014/main" id="{C8520B4D-CF57-4D7B-2AB6-990B7372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2" name="Rectangle 6">
            <a:extLst>
              <a:ext uri="{FF2B5EF4-FFF2-40B4-BE49-F238E27FC236}">
                <a16:creationId xmlns:a16="http://schemas.microsoft.com/office/drawing/2014/main" id="{07CBB38E-36FA-1A70-5086-18EE0BF746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08263" name="Rectangle 7">
            <a:extLst>
              <a:ext uri="{FF2B5EF4-FFF2-40B4-BE49-F238E27FC236}">
                <a16:creationId xmlns:a16="http://schemas.microsoft.com/office/drawing/2014/main" id="{EE87CDEC-9585-E33E-B4A5-604BF916E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79" tIns="44445" rIns="90479" bIns="4444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5789DFC-FF1B-24C2-9333-698FCACDE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25786-F0E6-7F48-AF21-F409DF7BB226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569346" name="Rectangle 2">
            <a:extLst>
              <a:ext uri="{FF2B5EF4-FFF2-40B4-BE49-F238E27FC236}">
                <a16:creationId xmlns:a16="http://schemas.microsoft.com/office/drawing/2014/main" id="{EE4B8F3A-D2C1-AAEC-D678-79BFBADE3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47" name="Rectangle 3">
            <a:extLst>
              <a:ext uri="{FF2B5EF4-FFF2-40B4-BE49-F238E27FC236}">
                <a16:creationId xmlns:a16="http://schemas.microsoft.com/office/drawing/2014/main" id="{A182EE3D-5D6E-324C-3444-51CC08762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eaLnBrk="0" hangingPunct="0"/>
            <a:r>
              <a:rPr lang="en-US" altLang="zh-TW" sz="1000" i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69348" name="Rectangle 4">
            <a:extLst>
              <a:ext uri="{FF2B5EF4-FFF2-40B4-BE49-F238E27FC236}">
                <a16:creationId xmlns:a16="http://schemas.microsoft.com/office/drawing/2014/main" id="{0D3C323B-EAE5-0C34-C1A8-B8327432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49" name="Rectangle 5">
            <a:extLst>
              <a:ext uri="{FF2B5EF4-FFF2-40B4-BE49-F238E27FC236}">
                <a16:creationId xmlns:a16="http://schemas.microsoft.com/office/drawing/2014/main" id="{C714C8C0-0CC8-7D1C-25E7-EBA25007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0" name="Rectangle 6">
            <a:extLst>
              <a:ext uri="{FF2B5EF4-FFF2-40B4-BE49-F238E27FC236}">
                <a16:creationId xmlns:a16="http://schemas.microsoft.com/office/drawing/2014/main" id="{CDF5B528-5172-4D0A-6A5B-0968419330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69351" name="Rectangle 7">
            <a:extLst>
              <a:ext uri="{FF2B5EF4-FFF2-40B4-BE49-F238E27FC236}">
                <a16:creationId xmlns:a16="http://schemas.microsoft.com/office/drawing/2014/main" id="{5A7DC0A8-F8A8-4A36-66D2-8C4738BD9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79" tIns="44445" rIns="90479" bIns="4444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F954CF-2B1A-3EDD-5EF4-6DBF07BBAA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59F08-50B1-EE49-AE0F-51766512DF91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573442" name="Rectangle 2">
            <a:extLst>
              <a:ext uri="{FF2B5EF4-FFF2-40B4-BE49-F238E27FC236}">
                <a16:creationId xmlns:a16="http://schemas.microsoft.com/office/drawing/2014/main" id="{34815F0A-6121-46BC-852A-54BEA6BD4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C7E3F7B3-A2B8-01EA-0AC5-BEF923835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eaLnBrk="0" hangingPunct="0"/>
            <a:r>
              <a:rPr lang="en-US" altLang="zh-TW" sz="1000" i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73444" name="Rectangle 4">
            <a:extLst>
              <a:ext uri="{FF2B5EF4-FFF2-40B4-BE49-F238E27FC236}">
                <a16:creationId xmlns:a16="http://schemas.microsoft.com/office/drawing/2014/main" id="{EDD8A8A5-E7CD-5EA2-B8B1-C5A650A31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45" name="Rectangle 5">
            <a:extLst>
              <a:ext uri="{FF2B5EF4-FFF2-40B4-BE49-F238E27FC236}">
                <a16:creationId xmlns:a16="http://schemas.microsoft.com/office/drawing/2014/main" id="{09620AD1-D314-47A4-1151-5305D1DA2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46" name="Rectangle 6">
            <a:extLst>
              <a:ext uri="{FF2B5EF4-FFF2-40B4-BE49-F238E27FC236}">
                <a16:creationId xmlns:a16="http://schemas.microsoft.com/office/drawing/2014/main" id="{D80E7DD0-B49D-5F82-5E9C-85DAD5A3CE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73447" name="Rectangle 7">
            <a:extLst>
              <a:ext uri="{FF2B5EF4-FFF2-40B4-BE49-F238E27FC236}">
                <a16:creationId xmlns:a16="http://schemas.microsoft.com/office/drawing/2014/main" id="{1A166499-A4AD-1B99-8FD1-D80E14076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79" tIns="44445" rIns="90479" bIns="4444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605D831-D4F9-940A-3860-B32508339F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67675-BEFE-7B43-BE4D-674989A4AAC2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74066FD6-0500-FB1F-9269-17EB6686A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DC4950A9-61A1-F85E-211D-4B26CBAB3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eaLnBrk="0" hangingPunct="0"/>
            <a:r>
              <a:rPr lang="en-US" altLang="zh-TW" sz="1000" i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75492" name="Rectangle 4">
            <a:extLst>
              <a:ext uri="{FF2B5EF4-FFF2-40B4-BE49-F238E27FC236}">
                <a16:creationId xmlns:a16="http://schemas.microsoft.com/office/drawing/2014/main" id="{A44055FD-7FEE-636E-9718-3CE10105F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3" name="Rectangle 5">
            <a:extLst>
              <a:ext uri="{FF2B5EF4-FFF2-40B4-BE49-F238E27FC236}">
                <a16:creationId xmlns:a16="http://schemas.microsoft.com/office/drawing/2014/main" id="{D39211B6-B4C0-A99C-6B4B-994501A25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4" name="Rectangle 6">
            <a:extLst>
              <a:ext uri="{FF2B5EF4-FFF2-40B4-BE49-F238E27FC236}">
                <a16:creationId xmlns:a16="http://schemas.microsoft.com/office/drawing/2014/main" id="{4DDB76BE-5D17-18F2-1811-B9968BEEAA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75495" name="Rectangle 7">
            <a:extLst>
              <a:ext uri="{FF2B5EF4-FFF2-40B4-BE49-F238E27FC236}">
                <a16:creationId xmlns:a16="http://schemas.microsoft.com/office/drawing/2014/main" id="{11D758CB-2E57-6E98-53FF-A65D03C18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79" tIns="44445" rIns="90479" bIns="4444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A0DB8E7-C9EB-3636-C003-BA79A718E7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EBC9A-3E0E-6642-AF18-5750EA862682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577538" name="Rectangle 2">
            <a:extLst>
              <a:ext uri="{FF2B5EF4-FFF2-40B4-BE49-F238E27FC236}">
                <a16:creationId xmlns:a16="http://schemas.microsoft.com/office/drawing/2014/main" id="{F24CEEB1-621C-7EBF-672D-7F84DA49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2A4DA87F-F045-00DD-5A72-7BA25CE6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eaLnBrk="0" hangingPunct="0"/>
            <a:r>
              <a:rPr lang="en-US" altLang="zh-TW" sz="1000" i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77540" name="Rectangle 4">
            <a:extLst>
              <a:ext uri="{FF2B5EF4-FFF2-40B4-BE49-F238E27FC236}">
                <a16:creationId xmlns:a16="http://schemas.microsoft.com/office/drawing/2014/main" id="{F3CB5D5F-5672-6B3A-BD9D-367033874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41" name="Rectangle 5">
            <a:extLst>
              <a:ext uri="{FF2B5EF4-FFF2-40B4-BE49-F238E27FC236}">
                <a16:creationId xmlns:a16="http://schemas.microsoft.com/office/drawing/2014/main" id="{F57DDEA8-6C94-A110-12A1-182A08AD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42" name="Rectangle 6">
            <a:extLst>
              <a:ext uri="{FF2B5EF4-FFF2-40B4-BE49-F238E27FC236}">
                <a16:creationId xmlns:a16="http://schemas.microsoft.com/office/drawing/2014/main" id="{F39FC574-B595-65C7-C66D-8EAD924A19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77543" name="Rectangle 7">
            <a:extLst>
              <a:ext uri="{FF2B5EF4-FFF2-40B4-BE49-F238E27FC236}">
                <a16:creationId xmlns:a16="http://schemas.microsoft.com/office/drawing/2014/main" id="{C4F356AC-1C9E-412D-9A1D-4BCE1DB9B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79" tIns="44445" rIns="90479" bIns="44445"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>
            <a:extLst>
              <a:ext uri="{FF2B5EF4-FFF2-40B4-BE49-F238E27FC236}">
                <a16:creationId xmlns:a16="http://schemas.microsoft.com/office/drawing/2014/main" id="{772F6C17-DBE9-DD92-1D1C-55661EB7E82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0355" name="Group 3">
              <a:extLst>
                <a:ext uri="{FF2B5EF4-FFF2-40B4-BE49-F238E27FC236}">
                  <a16:creationId xmlns:a16="http://schemas.microsoft.com/office/drawing/2014/main" id="{F8CD9FFD-9767-6BD4-1F9C-7E8BAB1470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0356" name="Rectangle 4">
                <a:extLst>
                  <a:ext uri="{FF2B5EF4-FFF2-40B4-BE49-F238E27FC236}">
                    <a16:creationId xmlns:a16="http://schemas.microsoft.com/office/drawing/2014/main" id="{E63FF698-3554-2943-1643-6728E930D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57" name="Rectangle 5">
                <a:extLst>
                  <a:ext uri="{FF2B5EF4-FFF2-40B4-BE49-F238E27FC236}">
                    <a16:creationId xmlns:a16="http://schemas.microsoft.com/office/drawing/2014/main" id="{EDA67209-D6F8-3A1D-17DB-887D7478C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0358" name="Group 6">
              <a:extLst>
                <a:ext uri="{FF2B5EF4-FFF2-40B4-BE49-F238E27FC236}">
                  <a16:creationId xmlns:a16="http://schemas.microsoft.com/office/drawing/2014/main" id="{5C789C35-7DB8-858D-5B0B-46D346B406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0359" name="Rectangle 7">
                <a:extLst>
                  <a:ext uri="{FF2B5EF4-FFF2-40B4-BE49-F238E27FC236}">
                    <a16:creationId xmlns:a16="http://schemas.microsoft.com/office/drawing/2014/main" id="{37E9CBFE-72B0-9605-2691-F0FA3BB18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60" name="Rectangle 8">
                <a:extLst>
                  <a:ext uri="{FF2B5EF4-FFF2-40B4-BE49-F238E27FC236}">
                    <a16:creationId xmlns:a16="http://schemas.microsoft.com/office/drawing/2014/main" id="{CBC538BC-D771-089A-1A3C-A640D9955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361" name="Rectangle 9">
              <a:extLst>
                <a:ext uri="{FF2B5EF4-FFF2-40B4-BE49-F238E27FC236}">
                  <a16:creationId xmlns:a16="http://schemas.microsoft.com/office/drawing/2014/main" id="{C0F029F5-844A-D05B-9647-CAD644B81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Rectangle 10">
              <a:extLst>
                <a:ext uri="{FF2B5EF4-FFF2-40B4-BE49-F238E27FC236}">
                  <a16:creationId xmlns:a16="http://schemas.microsoft.com/office/drawing/2014/main" id="{6D955661-51C5-7B64-177C-ED10B31D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3" name="Rectangle 11">
              <a:extLst>
                <a:ext uri="{FF2B5EF4-FFF2-40B4-BE49-F238E27FC236}">
                  <a16:creationId xmlns:a16="http://schemas.microsoft.com/office/drawing/2014/main" id="{1515D3A6-8ECF-B82C-EBA7-BC2A790B8E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64" name="Rectangle 12">
            <a:extLst>
              <a:ext uri="{FF2B5EF4-FFF2-40B4-BE49-F238E27FC236}">
                <a16:creationId xmlns:a16="http://schemas.microsoft.com/office/drawing/2014/main" id="{0F21ED9B-DB11-79F3-B103-04C3D5438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00365" name="Rectangle 13">
            <a:extLst>
              <a:ext uri="{FF2B5EF4-FFF2-40B4-BE49-F238E27FC236}">
                <a16:creationId xmlns:a16="http://schemas.microsoft.com/office/drawing/2014/main" id="{39DD091C-3D36-FED3-ED03-3A838A073E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00366" name="Rectangle 14">
            <a:extLst>
              <a:ext uri="{FF2B5EF4-FFF2-40B4-BE49-F238E27FC236}">
                <a16:creationId xmlns:a16="http://schemas.microsoft.com/office/drawing/2014/main" id="{88C2B6B5-1E8F-D1E0-65B3-DF2681FB7C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100367" name="Rectangle 15">
            <a:extLst>
              <a:ext uri="{FF2B5EF4-FFF2-40B4-BE49-F238E27FC236}">
                <a16:creationId xmlns:a16="http://schemas.microsoft.com/office/drawing/2014/main" id="{5665FCF7-437A-4737-F7B0-FDC2407BB8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00368" name="Rectangle 16">
            <a:extLst>
              <a:ext uri="{FF2B5EF4-FFF2-40B4-BE49-F238E27FC236}">
                <a16:creationId xmlns:a16="http://schemas.microsoft.com/office/drawing/2014/main" id="{58522981-9619-DD01-1786-0964B30522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A9FCAF-97DC-2249-BB5C-E30F7FC17B5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07DA4-7206-6225-C365-43CCF8BD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F3530-6C69-41A4-7921-7502DCD0E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A7526-BC86-F1DF-5960-455CC76E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73513-4138-E29C-AFB5-D27C03A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5C4AE-B07A-874A-19D1-74EAE301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21106-A366-384C-A126-A79978F6720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64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526F93-6F8D-C1A3-8FB0-5CED15E0A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EED39-9087-DEBC-6522-AF793CBB9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F5DD9-3067-0DE8-B7CB-3BA6FA77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B2323-FBDE-572B-DBFE-6940285E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45B74-2F53-3CCA-8A17-63FE5ADF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28C9E-B9A9-A541-9E44-D4DA0FBA0A3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3274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46B1C-12C4-91B9-61D7-F98C8FF3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C870B-0795-53DE-7141-F7014BEE547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联机映像占位符 3">
            <a:extLst>
              <a:ext uri="{FF2B5EF4-FFF2-40B4-BE49-F238E27FC236}">
                <a16:creationId xmlns:a16="http://schemas.microsoft.com/office/drawing/2014/main" id="{706F1A59-E167-567E-7BB8-BF0B14389F1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7AB74-F53F-0FD1-1296-EED6C4A0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592EC7-C459-51C4-EA5F-ABDF719F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5069C7-74EC-CCD0-601E-700A847A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C137F06-8D56-3445-89E7-9DD9AAF27C1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6776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4CCD4-2C81-036A-56FA-DC66CF91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DABC0-FB16-95BB-DC6F-24B37D862D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0E788-FF88-7800-A4A5-F8DE40504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9E527-119E-C903-79EF-DBA0B40B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79B36-BB2E-3496-BAE7-C4A36E57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52CA65-20B9-E34D-9E15-64320C5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D006C41-0B9D-634E-BC03-D553ABE656B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3562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3634-A181-C57C-D671-1442860D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CB719B9E-95CC-58C4-DF68-E2AC812540D0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C4132-9D6D-A128-A3DD-5431E2C3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31993-B9A8-1A6F-0A5C-B869F258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972CA-EFA9-0CF9-A6D7-70A21C21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AF742E-008C-6C4E-9DD0-184E4862789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677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034DB-27F3-E32F-C22E-F0536CAD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9E588-86D3-128A-553F-E83C67AD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5A534-679B-DB2E-8305-0EB7550A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A3120-6A02-4D8C-0C41-94A7A8B1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F7FBD-0EAD-5E5E-8740-67A802FC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863FB-0552-5847-8C64-8D185EF468F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3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DF7CA-7EC5-3BDE-F5F5-84A79B6E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892A7-0852-6961-167B-CA16CD28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C7031-E861-3AB1-4EF5-C2292786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E5D46-1B17-6DF1-47E8-C5368E10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5E048-D288-2248-036B-02E795AD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0C532-882F-C44E-9CE3-C4A18C6726A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76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735EF-1A47-04A3-E599-923E653B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C3A27-B533-6E29-656F-DF20ADE6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EF302B-DB1F-D98B-4173-1D07E30AF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49CC57-A2AD-147B-BEB2-5EA00D18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69D9DB-229D-E2F1-E887-ECBE8F54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3C02F-CCD0-6335-83EF-D405C2C1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25FFD-8A36-4E49-8E5C-57FE287EC25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547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56DE3-8A42-67AA-A9AF-249B5A6D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440335-EEC7-29F0-5790-203DEC1AE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1C31B4-1DFC-78DD-9E75-EC1AFEA5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AF46A8-9929-7787-8A18-188B7A4B9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11D713-EC76-940F-176B-48ECA436B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EAE9CC-C4A1-AF20-DC47-20FB2BCA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4AD71C-28B7-3FB1-A1C1-DE6AD583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92AEA0-CA93-C1B5-D2D2-B640F029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A9189-86C1-0147-B3B6-2169F9A9C7E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73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43E9B-897F-77E0-A941-74529A05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229C1E-A5F7-68F1-B99E-07053028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CF39A0-72B3-273C-9393-20EC70F7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9D75DC-B3A4-2BA9-8DFD-3F85A904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EB428-CDA9-BD49-AA37-A4F1805044B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374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3087DC-1739-A0A5-535B-20FE7F93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C94174-7EA1-6047-E333-90EB09BD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395FE-1257-25A2-146C-08F76B31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82317-13AA-9445-A437-17B498F587E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029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FBB1A-F821-B495-7BCD-6F4E2C93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389C1-AB06-DC0C-E217-FD03B0AE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9F376-228C-E93E-BD09-B69784FB6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5953-2118-B246-2DA7-D914BE39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34DA9-CB3B-7981-423F-3E585313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6DF49-8000-8112-134F-F2A0EB53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7AFCC-83CB-3849-8C02-F74FD6D77E9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291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5D105-A977-5EDC-F9D1-EEB86B6C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73D153-E990-43BE-BE94-64548DEB6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00BF8E-A056-5ADA-EE22-3A236E4D9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BFEA4-29A2-6C16-EC76-B5897FA0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E8459-0A79-76D4-51E4-19F1DD50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943A0-5E2A-1DC8-DE31-5BC6F00C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1B978-68BA-C14E-831A-5D91B984554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608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4882CA7D-CE0B-9978-6371-D5BD4C69D5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A8EC2B9-CE3A-478D-9C08-0BE29BE062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C09D07FB-BBEE-93A2-D1D5-5DBC46ECAF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794FD035-04C4-6BBD-02C3-211BD7539D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C7E41462-2880-E4B1-BB7E-4F810F9625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755B7AD5-090A-12A7-7E5C-4BED64B6A3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E362DE63-91C5-55C6-B07E-1B9DF7100C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7" name="Rectangle 9">
            <a:extLst>
              <a:ext uri="{FF2B5EF4-FFF2-40B4-BE49-F238E27FC236}">
                <a16:creationId xmlns:a16="http://schemas.microsoft.com/office/drawing/2014/main" id="{F14685F5-7399-2B60-ED8C-3D9FC4E2B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99338" name="Rectangle 10">
            <a:extLst>
              <a:ext uri="{FF2B5EF4-FFF2-40B4-BE49-F238E27FC236}">
                <a16:creationId xmlns:a16="http://schemas.microsoft.com/office/drawing/2014/main" id="{B504FAEA-C5C3-DCE7-A3B0-755F8A0CB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9339" name="Rectangle 11">
            <a:extLst>
              <a:ext uri="{FF2B5EF4-FFF2-40B4-BE49-F238E27FC236}">
                <a16:creationId xmlns:a16="http://schemas.microsoft.com/office/drawing/2014/main" id="{E3AFFFA3-94CD-36F8-1A51-BB514FB3CB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99340" name="Rectangle 12">
            <a:extLst>
              <a:ext uri="{FF2B5EF4-FFF2-40B4-BE49-F238E27FC236}">
                <a16:creationId xmlns:a16="http://schemas.microsoft.com/office/drawing/2014/main" id="{CDB14BD0-3D79-AC33-1E50-C7BAB24B66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99341" name="Rectangle 13">
            <a:extLst>
              <a:ext uri="{FF2B5EF4-FFF2-40B4-BE49-F238E27FC236}">
                <a16:creationId xmlns:a16="http://schemas.microsoft.com/office/drawing/2014/main" id="{5E8CE9C0-F4D7-B7C6-1DD3-7A61BB9403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882C0F0C-1835-BE46-9EAF-F8A69658E59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806F0C15-9BD1-FEF2-DA59-F8D1E88873F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26406CAD-DF92-E9E0-5434-ED6DCB49AE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2BC79EC-D8DD-2C44-BF58-D18234F3343C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97282" name="Rectangle 1026">
            <a:extLst>
              <a:ext uri="{FF2B5EF4-FFF2-40B4-BE49-F238E27FC236}">
                <a16:creationId xmlns:a16="http://schemas.microsoft.com/office/drawing/2014/main" id="{9F7E3B29-442B-D83F-4361-9A1A37A272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2360613"/>
            <a:ext cx="7772400" cy="777875"/>
          </a:xfrm>
        </p:spPr>
        <p:txBody>
          <a:bodyPr/>
          <a:lstStyle/>
          <a:p>
            <a:r>
              <a:rPr lang="en-US" altLang="zh-TW"/>
              <a:t>COMP231</a:t>
            </a:r>
          </a:p>
        </p:txBody>
      </p:sp>
      <p:sp>
        <p:nvSpPr>
          <p:cNvPr id="97284" name="Text Box 1028">
            <a:extLst>
              <a:ext uri="{FF2B5EF4-FFF2-40B4-BE49-F238E27FC236}">
                <a16:creationId xmlns:a16="http://schemas.microsoft.com/office/drawing/2014/main" id="{CE3B08B4-B9FD-FAB3-0396-C6D3CA74F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429000"/>
            <a:ext cx="612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External Sort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B26A63A2-208E-4991-D289-E5BDE3D67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5722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E1469B9B-223A-6F89-594B-A228790A5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5722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8" name="Rectangle 4">
            <a:extLst>
              <a:ext uri="{FF2B5EF4-FFF2-40B4-BE49-F238E27FC236}">
                <a16:creationId xmlns:a16="http://schemas.microsoft.com/office/drawing/2014/main" id="{A3C9B539-7238-758D-373E-EE369469B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altLang="zh-TW"/>
              <a:t>Cost of External Merge Sort</a:t>
            </a:r>
          </a:p>
        </p:txBody>
      </p:sp>
      <p:sp>
        <p:nvSpPr>
          <p:cNvPr id="574469" name="Rectangle 5">
            <a:extLst>
              <a:ext uri="{FF2B5EF4-FFF2-40B4-BE49-F238E27FC236}">
                <a16:creationId xmlns:a16="http://schemas.microsoft.com/office/drawing/2014/main" id="{A12CB881-EAA8-EED2-C7CF-108F6605F5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847850"/>
            <a:ext cx="8305800" cy="5029200"/>
          </a:xfrm>
          <a:noFill/>
          <a:ln/>
        </p:spPr>
        <p:txBody>
          <a:bodyPr lIns="90488" tIns="44450" rIns="90488" bIns="44450"/>
          <a:lstStyle/>
          <a:p>
            <a:r>
              <a:rPr lang="en-US" altLang="zh-TW" sz="2400"/>
              <a:t>E.g., with 5 buffer pages, to sort 108 page file:</a:t>
            </a:r>
          </a:p>
          <a:p>
            <a:pPr lvl="1">
              <a:buSzPct val="75000"/>
            </a:pPr>
            <a:r>
              <a:rPr lang="en-US" altLang="zh-TW" sz="2400"/>
              <a:t>Pass 0:                   = 22 sorted runs of 5 pages each (last run is only 3 pages) </a:t>
            </a:r>
          </a:p>
          <a:p>
            <a:pPr lvl="1">
              <a:buSzPct val="75000"/>
            </a:pPr>
            <a:r>
              <a:rPr lang="en-US" altLang="zh-TW" sz="2400"/>
              <a:t>Pass 1:                 = 6 sorted runs of 20 pages each (last run is only 8 pages)</a:t>
            </a:r>
          </a:p>
          <a:p>
            <a:pPr lvl="1">
              <a:buSzPct val="75000"/>
            </a:pPr>
            <a:r>
              <a:rPr lang="en-US" altLang="zh-TW" sz="2400"/>
              <a:t>Pass 2:                =2 sorted runs of 80 pages and 28 pages</a:t>
            </a:r>
          </a:p>
          <a:p>
            <a:pPr lvl="1">
              <a:buSzPct val="75000"/>
            </a:pPr>
            <a:r>
              <a:rPr lang="en-US" altLang="zh-TW" sz="2400"/>
              <a:t>Pass 3:  Sorted file of 108 pages</a:t>
            </a:r>
          </a:p>
          <a:p>
            <a:r>
              <a:rPr lang="en-US" altLang="zh-TW" sz="2400">
                <a:solidFill>
                  <a:schemeClr val="folHlink"/>
                </a:solidFill>
              </a:rPr>
              <a:t>Number of passes:</a:t>
            </a:r>
          </a:p>
          <a:p>
            <a:pPr>
              <a:buFont typeface="Wingdings" pitchFamily="2" charset="2"/>
              <a:buNone/>
            </a:pPr>
            <a:endParaRPr lang="en-US" altLang="zh-TW" sz="2400">
              <a:solidFill>
                <a:schemeClr val="folHlink"/>
              </a:solidFill>
            </a:endParaRPr>
          </a:p>
          <a:p>
            <a:r>
              <a:rPr lang="en-US" altLang="zh-TW" sz="2400">
                <a:solidFill>
                  <a:schemeClr val="folHlink"/>
                </a:solidFill>
              </a:rPr>
              <a:t>Cost = 2N * (# of passes)</a:t>
            </a:r>
          </a:p>
          <a:p>
            <a:endParaRPr lang="en-US" altLang="zh-TW" sz="2400">
              <a:solidFill>
                <a:schemeClr val="folHlink"/>
              </a:solidFill>
            </a:endParaRPr>
          </a:p>
        </p:txBody>
      </p:sp>
      <p:graphicFrame>
        <p:nvGraphicFramePr>
          <p:cNvPr id="5744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D1EC128D-5DF9-0E6F-598D-5E571D5BD92C}"/>
              </a:ext>
            </a:extLst>
          </p:cNvPr>
          <p:cNvGraphicFramePr>
            <a:graphicFrameLocks/>
          </p:cNvGraphicFramePr>
          <p:nvPr/>
        </p:nvGraphicFramePr>
        <p:xfrm>
          <a:off x="3492500" y="5121275"/>
          <a:ext cx="45100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971500" imgH="5410200" progId="Equation.3">
                  <p:embed/>
                </p:oleObj>
              </mc:Choice>
              <mc:Fallback>
                <p:oleObj name="Equation" r:id="rId3" imgW="25971500" imgH="54102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121275"/>
                        <a:ext cx="45100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864689EE-8CE1-9546-3AA8-72F9C8DC5367}"/>
              </a:ext>
            </a:extLst>
          </p:cNvPr>
          <p:cNvGraphicFramePr>
            <a:graphicFrameLocks/>
          </p:cNvGraphicFramePr>
          <p:nvPr/>
        </p:nvGraphicFramePr>
        <p:xfrm>
          <a:off x="2411413" y="2239963"/>
          <a:ext cx="25590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44700" imgH="4102100" progId="Equation.3">
                  <p:embed/>
                </p:oleObj>
              </mc:Choice>
              <mc:Fallback>
                <p:oleObj name="Equation" r:id="rId5" imgW="14744700" imgH="41021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39963"/>
                        <a:ext cx="25590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2" name="Object 8">
            <a:hlinkClick r:id="" action="ppaction://ole?verb=0"/>
            <a:extLst>
              <a:ext uri="{FF2B5EF4-FFF2-40B4-BE49-F238E27FC236}">
                <a16:creationId xmlns:a16="http://schemas.microsoft.com/office/drawing/2014/main" id="{9CD6305A-E97E-DE9A-BCBA-AB49E2C6317A}"/>
              </a:ext>
            </a:extLst>
          </p:cNvPr>
          <p:cNvGraphicFramePr>
            <a:graphicFrameLocks/>
          </p:cNvGraphicFramePr>
          <p:nvPr/>
        </p:nvGraphicFramePr>
        <p:xfrm>
          <a:off x="2484438" y="3032125"/>
          <a:ext cx="23368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462000" imgH="4584700" progId="Equation.3">
                  <p:embed/>
                </p:oleObj>
              </mc:Choice>
              <mc:Fallback>
                <p:oleObj name="Equation" r:id="rId7" imgW="13462000" imgH="45847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32125"/>
                        <a:ext cx="23368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3" name="Object 9">
            <a:hlinkClick r:id="" action="ppaction://ole?verb=0"/>
            <a:extLst>
              <a:ext uri="{FF2B5EF4-FFF2-40B4-BE49-F238E27FC236}">
                <a16:creationId xmlns:a16="http://schemas.microsoft.com/office/drawing/2014/main" id="{51323D6B-0212-54C8-14DC-2BF40DEAEA29}"/>
              </a:ext>
            </a:extLst>
          </p:cNvPr>
          <p:cNvGraphicFramePr>
            <a:graphicFrameLocks/>
          </p:cNvGraphicFramePr>
          <p:nvPr>
            <p:ph sz="half" idx="2"/>
          </p:nvPr>
        </p:nvGraphicFramePr>
        <p:xfrm>
          <a:off x="2484438" y="3897313"/>
          <a:ext cx="914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067800" imgH="5270500" progId="Equation.3">
                  <p:embed/>
                </p:oleObj>
              </mc:Choice>
              <mc:Fallback>
                <p:oleObj name="Equation" r:id="rId9" imgW="9067800" imgH="52705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897313"/>
                        <a:ext cx="914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>
            <a:extLst>
              <a:ext uri="{FF2B5EF4-FFF2-40B4-BE49-F238E27FC236}">
                <a16:creationId xmlns:a16="http://schemas.microsoft.com/office/drawing/2014/main" id="{46306B44-6072-6342-716B-F4103DBE7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C0337FFC-51D5-0922-DA06-464BBC329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6" name="Rectangle 4">
            <a:extLst>
              <a:ext uri="{FF2B5EF4-FFF2-40B4-BE49-F238E27FC236}">
                <a16:creationId xmlns:a16="http://schemas.microsoft.com/office/drawing/2014/main" id="{8E41EEB8-D4EA-6F3A-F390-F63F38A8E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altLang="zh-TW"/>
              <a:t>Number of Passes of External Sort</a:t>
            </a:r>
          </a:p>
        </p:txBody>
      </p:sp>
      <p:graphicFrame>
        <p:nvGraphicFramePr>
          <p:cNvPr id="576517" name="Object 5">
            <a:hlinkClick r:id="" action="ppaction://ole?verb=0"/>
            <a:extLst>
              <a:ext uri="{FF2B5EF4-FFF2-40B4-BE49-F238E27FC236}">
                <a16:creationId xmlns:a16="http://schemas.microsoft.com/office/drawing/2014/main" id="{234805F5-8131-E406-C3BA-B1FD982545D9}"/>
              </a:ext>
            </a:extLst>
          </p:cNvPr>
          <p:cNvGraphicFramePr>
            <a:graphicFrameLocks/>
          </p:cNvGraphicFramePr>
          <p:nvPr/>
        </p:nvGraphicFramePr>
        <p:xfrm>
          <a:off x="228600" y="1916113"/>
          <a:ext cx="8653463" cy="450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9834800" imgH="25958800" progId="Word.Document.8">
                  <p:embed/>
                </p:oleObj>
              </mc:Choice>
              <mc:Fallback>
                <p:oleObj name="Document" r:id="rId3" imgW="49834800" imgH="2595880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16113"/>
                        <a:ext cx="8653463" cy="450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820FB4F-253A-BF5D-60AF-C8528CF3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EBBECA9-F348-339D-0252-AAFAA5A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BA5-EC09-DE41-A698-45F6F04520F7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562178" name="Rectangle 2">
            <a:extLst>
              <a:ext uri="{FF2B5EF4-FFF2-40B4-BE49-F238E27FC236}">
                <a16:creationId xmlns:a16="http://schemas.microsoft.com/office/drawing/2014/main" id="{2212B395-34CF-D31D-7068-A7AD861FD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Sort?</a:t>
            </a:r>
            <a:endParaRPr lang="en-US" altLang="zh-CN"/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9C9734A4-A3B6-4B3F-2D98-4AAA5D3F6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A classic problem in computer science!</a:t>
            </a:r>
          </a:p>
          <a:p>
            <a:pPr>
              <a:lnSpc>
                <a:spcPct val="90000"/>
              </a:lnSpc>
            </a:pPr>
            <a:r>
              <a:rPr lang="en-US" altLang="zh-TW"/>
              <a:t>Data requested in sorted order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zh-TW"/>
              <a:t>e.g., find students in increasing </a:t>
            </a:r>
            <a:r>
              <a:rPr lang="en-US" altLang="zh-TW" i="1"/>
              <a:t>gpa</a:t>
            </a:r>
            <a:r>
              <a:rPr lang="en-US" altLang="zh-TW"/>
              <a:t> order</a:t>
            </a:r>
          </a:p>
          <a:p>
            <a:pPr>
              <a:lnSpc>
                <a:spcPct val="90000"/>
              </a:lnSpc>
            </a:pPr>
            <a:r>
              <a:rPr lang="en-US" altLang="zh-TW"/>
              <a:t>Sorting is useful for eliminating </a:t>
            </a:r>
            <a:r>
              <a:rPr lang="en-US" altLang="zh-TW" i="1">
                <a:solidFill>
                  <a:schemeClr val="folHlink"/>
                </a:solidFill>
              </a:rPr>
              <a:t>duplicate copies</a:t>
            </a:r>
            <a:r>
              <a:rPr lang="en-US" altLang="zh-TW" i="1"/>
              <a:t> </a:t>
            </a:r>
            <a:r>
              <a:rPr lang="en-US" altLang="zh-TW"/>
              <a:t>in a collection of records </a:t>
            </a:r>
          </a:p>
          <a:p>
            <a:pPr>
              <a:lnSpc>
                <a:spcPct val="90000"/>
              </a:lnSpc>
            </a:pPr>
            <a:r>
              <a:rPr lang="en-US" altLang="zh-TW"/>
              <a:t>Problem: sort 1Gb of data with 1Mb of RAM.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>
            <a:extLst>
              <a:ext uri="{FF2B5EF4-FFF2-40B4-BE49-F238E27FC236}">
                <a16:creationId xmlns:a16="http://schemas.microsoft.com/office/drawing/2014/main" id="{D1BFD522-5AC1-92F6-620C-F70788976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27366973-5ACC-8E7D-DC41-E9CA06006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6276" name="Rectangle 4">
            <a:extLst>
              <a:ext uri="{FF2B5EF4-FFF2-40B4-BE49-F238E27FC236}">
                <a16:creationId xmlns:a16="http://schemas.microsoft.com/office/drawing/2014/main" id="{860EAD16-7A17-4CCE-85A3-E5BDF85CF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altLang="zh-TW"/>
              <a:t>2-Way Sort: Requires 3 Buffers</a:t>
            </a:r>
          </a:p>
        </p:txBody>
      </p:sp>
      <p:sp>
        <p:nvSpPr>
          <p:cNvPr id="566277" name="Rectangle 5">
            <a:extLst>
              <a:ext uri="{FF2B5EF4-FFF2-40B4-BE49-F238E27FC236}">
                <a16:creationId xmlns:a16="http://schemas.microsoft.com/office/drawing/2014/main" id="{1F193985-2899-20AD-16FC-28AE9A894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763000" cy="4724400"/>
          </a:xfrm>
          <a:ln/>
        </p:spPr>
        <p:txBody>
          <a:bodyPr lIns="90488" tIns="44450" rIns="90488" bIns="44450"/>
          <a:lstStyle/>
          <a:p>
            <a:endParaRPr lang="en-US" altLang="zh-TW"/>
          </a:p>
        </p:txBody>
      </p:sp>
      <p:sp>
        <p:nvSpPr>
          <p:cNvPr id="566278" name="Freeform 6">
            <a:extLst>
              <a:ext uri="{FF2B5EF4-FFF2-40B4-BE49-F238E27FC236}">
                <a16:creationId xmlns:a16="http://schemas.microsoft.com/office/drawing/2014/main" id="{DE727A58-6B0D-2B2B-A63E-20A34622DDD4}"/>
              </a:ext>
            </a:extLst>
          </p:cNvPr>
          <p:cNvSpPr>
            <a:spLocks/>
          </p:cNvSpPr>
          <p:nvPr/>
        </p:nvSpPr>
        <p:spPr bwMode="auto">
          <a:xfrm>
            <a:off x="6992938" y="4632325"/>
            <a:ext cx="1316037" cy="220663"/>
          </a:xfrm>
          <a:custGeom>
            <a:avLst/>
            <a:gdLst>
              <a:gd name="T0" fmla="*/ 828 w 829"/>
              <a:gd name="T1" fmla="*/ 70 h 139"/>
              <a:gd name="T2" fmla="*/ 796 w 829"/>
              <a:gd name="T3" fmla="*/ 42 h 139"/>
              <a:gd name="T4" fmla="*/ 707 w 829"/>
              <a:gd name="T5" fmla="*/ 21 h 139"/>
              <a:gd name="T6" fmla="*/ 414 w 829"/>
              <a:gd name="T7" fmla="*/ 0 h 139"/>
              <a:gd name="T8" fmla="*/ 122 w 829"/>
              <a:gd name="T9" fmla="*/ 21 h 139"/>
              <a:gd name="T10" fmla="*/ 33 w 829"/>
              <a:gd name="T11" fmla="*/ 42 h 139"/>
              <a:gd name="T12" fmla="*/ 0 w 829"/>
              <a:gd name="T13" fmla="*/ 70 h 139"/>
              <a:gd name="T14" fmla="*/ 33 w 829"/>
              <a:gd name="T15" fmla="*/ 97 h 139"/>
              <a:gd name="T16" fmla="*/ 122 w 829"/>
              <a:gd name="T17" fmla="*/ 118 h 139"/>
              <a:gd name="T18" fmla="*/ 414 w 829"/>
              <a:gd name="T19" fmla="*/ 138 h 139"/>
              <a:gd name="T20" fmla="*/ 707 w 829"/>
              <a:gd name="T21" fmla="*/ 118 h 139"/>
              <a:gd name="T22" fmla="*/ 796 w 829"/>
              <a:gd name="T23" fmla="*/ 97 h 139"/>
              <a:gd name="T24" fmla="*/ 828 w 829"/>
              <a:gd name="T25" fmla="*/ 7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9" h="139">
                <a:moveTo>
                  <a:pt x="828" y="70"/>
                </a:moveTo>
                <a:lnTo>
                  <a:pt x="796" y="42"/>
                </a:lnTo>
                <a:lnTo>
                  <a:pt x="707" y="21"/>
                </a:lnTo>
                <a:lnTo>
                  <a:pt x="414" y="0"/>
                </a:lnTo>
                <a:lnTo>
                  <a:pt x="122" y="21"/>
                </a:lnTo>
                <a:lnTo>
                  <a:pt x="33" y="42"/>
                </a:lnTo>
                <a:lnTo>
                  <a:pt x="0" y="70"/>
                </a:lnTo>
                <a:lnTo>
                  <a:pt x="33" y="97"/>
                </a:lnTo>
                <a:lnTo>
                  <a:pt x="122" y="118"/>
                </a:lnTo>
                <a:lnTo>
                  <a:pt x="414" y="138"/>
                </a:lnTo>
                <a:lnTo>
                  <a:pt x="707" y="118"/>
                </a:lnTo>
                <a:lnTo>
                  <a:pt x="796" y="97"/>
                </a:lnTo>
                <a:lnTo>
                  <a:pt x="828" y="70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279" name="Freeform 7">
            <a:extLst>
              <a:ext uri="{FF2B5EF4-FFF2-40B4-BE49-F238E27FC236}">
                <a16:creationId xmlns:a16="http://schemas.microsoft.com/office/drawing/2014/main" id="{B3E4232D-2050-992D-2B35-D12B54B3FBF8}"/>
              </a:ext>
            </a:extLst>
          </p:cNvPr>
          <p:cNvSpPr>
            <a:spLocks/>
          </p:cNvSpPr>
          <p:nvPr/>
        </p:nvSpPr>
        <p:spPr bwMode="auto">
          <a:xfrm>
            <a:off x="1647825" y="5029200"/>
            <a:ext cx="1039813" cy="150813"/>
          </a:xfrm>
          <a:custGeom>
            <a:avLst/>
            <a:gdLst>
              <a:gd name="T0" fmla="*/ 0 w 655"/>
              <a:gd name="T1" fmla="*/ 94 h 95"/>
              <a:gd name="T2" fmla="*/ 0 w 655"/>
              <a:gd name="T3" fmla="*/ 0 h 95"/>
              <a:gd name="T4" fmla="*/ 654 w 655"/>
              <a:gd name="T5" fmla="*/ 0 h 95"/>
              <a:gd name="T6" fmla="*/ 654 w 655"/>
              <a:gd name="T7" fmla="*/ 94 h 95"/>
              <a:gd name="T8" fmla="*/ 0 w 655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280" name="Freeform 8">
            <a:extLst>
              <a:ext uri="{FF2B5EF4-FFF2-40B4-BE49-F238E27FC236}">
                <a16:creationId xmlns:a16="http://schemas.microsoft.com/office/drawing/2014/main" id="{89EDA52E-B7EE-5139-36C9-7B586B350D2F}"/>
              </a:ext>
            </a:extLst>
          </p:cNvPr>
          <p:cNvSpPr>
            <a:spLocks/>
          </p:cNvSpPr>
          <p:nvPr/>
        </p:nvSpPr>
        <p:spPr bwMode="auto">
          <a:xfrm>
            <a:off x="1647825" y="5776913"/>
            <a:ext cx="1068388" cy="138112"/>
          </a:xfrm>
          <a:custGeom>
            <a:avLst/>
            <a:gdLst>
              <a:gd name="T0" fmla="*/ 0 w 673"/>
              <a:gd name="T1" fmla="*/ 86 h 87"/>
              <a:gd name="T2" fmla="*/ 0 w 673"/>
              <a:gd name="T3" fmla="*/ 0 h 87"/>
              <a:gd name="T4" fmla="*/ 672 w 673"/>
              <a:gd name="T5" fmla="*/ 0 h 87"/>
              <a:gd name="T6" fmla="*/ 672 w 673"/>
              <a:gd name="T7" fmla="*/ 86 h 87"/>
              <a:gd name="T8" fmla="*/ 0 w 673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281" name="Freeform 9">
            <a:extLst>
              <a:ext uri="{FF2B5EF4-FFF2-40B4-BE49-F238E27FC236}">
                <a16:creationId xmlns:a16="http://schemas.microsoft.com/office/drawing/2014/main" id="{48730F3A-7B5D-7C48-AA53-560A4D9D7703}"/>
              </a:ext>
            </a:extLst>
          </p:cNvPr>
          <p:cNvSpPr>
            <a:spLocks/>
          </p:cNvSpPr>
          <p:nvPr/>
        </p:nvSpPr>
        <p:spPr bwMode="auto">
          <a:xfrm>
            <a:off x="1509713" y="4660900"/>
            <a:ext cx="1314450" cy="219075"/>
          </a:xfrm>
          <a:custGeom>
            <a:avLst/>
            <a:gdLst>
              <a:gd name="T0" fmla="*/ 827 w 828"/>
              <a:gd name="T1" fmla="*/ 69 h 138"/>
              <a:gd name="T2" fmla="*/ 795 w 828"/>
              <a:gd name="T3" fmla="*/ 42 h 138"/>
              <a:gd name="T4" fmla="*/ 706 w 828"/>
              <a:gd name="T5" fmla="*/ 20 h 138"/>
              <a:gd name="T6" fmla="*/ 414 w 828"/>
              <a:gd name="T7" fmla="*/ 0 h 138"/>
              <a:gd name="T8" fmla="*/ 121 w 828"/>
              <a:gd name="T9" fmla="*/ 20 h 138"/>
              <a:gd name="T10" fmla="*/ 32 w 828"/>
              <a:gd name="T11" fmla="*/ 42 h 138"/>
              <a:gd name="T12" fmla="*/ 0 w 828"/>
              <a:gd name="T13" fmla="*/ 69 h 138"/>
              <a:gd name="T14" fmla="*/ 32 w 828"/>
              <a:gd name="T15" fmla="*/ 95 h 138"/>
              <a:gd name="T16" fmla="*/ 121 w 828"/>
              <a:gd name="T17" fmla="*/ 117 h 138"/>
              <a:gd name="T18" fmla="*/ 414 w 828"/>
              <a:gd name="T19" fmla="*/ 137 h 138"/>
              <a:gd name="T20" fmla="*/ 706 w 828"/>
              <a:gd name="T21" fmla="*/ 117 h 138"/>
              <a:gd name="T22" fmla="*/ 795 w 828"/>
              <a:gd name="T23" fmla="*/ 95 h 138"/>
              <a:gd name="T24" fmla="*/ 827 w 828"/>
              <a:gd name="T25" fmla="*/ 6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8" h="138">
                <a:moveTo>
                  <a:pt x="827" y="69"/>
                </a:moveTo>
                <a:lnTo>
                  <a:pt x="795" y="42"/>
                </a:lnTo>
                <a:lnTo>
                  <a:pt x="706" y="20"/>
                </a:lnTo>
                <a:lnTo>
                  <a:pt x="414" y="0"/>
                </a:lnTo>
                <a:lnTo>
                  <a:pt x="121" y="20"/>
                </a:lnTo>
                <a:lnTo>
                  <a:pt x="32" y="42"/>
                </a:lnTo>
                <a:lnTo>
                  <a:pt x="0" y="69"/>
                </a:lnTo>
                <a:lnTo>
                  <a:pt x="32" y="95"/>
                </a:lnTo>
                <a:lnTo>
                  <a:pt x="121" y="117"/>
                </a:lnTo>
                <a:lnTo>
                  <a:pt x="414" y="137"/>
                </a:lnTo>
                <a:lnTo>
                  <a:pt x="706" y="117"/>
                </a:lnTo>
                <a:lnTo>
                  <a:pt x="795" y="95"/>
                </a:lnTo>
                <a:lnTo>
                  <a:pt x="827" y="6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282" name="Rectangle 10">
            <a:extLst>
              <a:ext uri="{FF2B5EF4-FFF2-40B4-BE49-F238E27FC236}">
                <a16:creationId xmlns:a16="http://schemas.microsoft.com/office/drawing/2014/main" id="{9470E2EF-5AB1-4840-8E34-E77E4A4E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6099175"/>
            <a:ext cx="27305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Main memory buffers</a:t>
            </a:r>
          </a:p>
        </p:txBody>
      </p:sp>
      <p:sp>
        <p:nvSpPr>
          <p:cNvPr id="566283" name="Freeform 11">
            <a:extLst>
              <a:ext uri="{FF2B5EF4-FFF2-40B4-BE49-F238E27FC236}">
                <a16:creationId xmlns:a16="http://schemas.microsoft.com/office/drawing/2014/main" id="{4F23F92E-D79C-FAC4-6A95-9511C5A6E6FA}"/>
              </a:ext>
            </a:extLst>
          </p:cNvPr>
          <p:cNvSpPr>
            <a:spLocks/>
          </p:cNvSpPr>
          <p:nvPr/>
        </p:nvSpPr>
        <p:spPr bwMode="auto">
          <a:xfrm>
            <a:off x="7102475" y="5327650"/>
            <a:ext cx="1055688" cy="138113"/>
          </a:xfrm>
          <a:custGeom>
            <a:avLst/>
            <a:gdLst>
              <a:gd name="T0" fmla="*/ 0 w 665"/>
              <a:gd name="T1" fmla="*/ 86 h 87"/>
              <a:gd name="T2" fmla="*/ 0 w 665"/>
              <a:gd name="T3" fmla="*/ 0 h 87"/>
              <a:gd name="T4" fmla="*/ 664 w 665"/>
              <a:gd name="T5" fmla="*/ 0 h 87"/>
              <a:gd name="T6" fmla="*/ 664 w 665"/>
              <a:gd name="T7" fmla="*/ 86 h 87"/>
              <a:gd name="T8" fmla="*/ 0 w 665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284" name="Freeform 12">
            <a:extLst>
              <a:ext uri="{FF2B5EF4-FFF2-40B4-BE49-F238E27FC236}">
                <a16:creationId xmlns:a16="http://schemas.microsoft.com/office/drawing/2014/main" id="{383AAE81-DB39-F0BF-51DC-3CE009889D00}"/>
              </a:ext>
            </a:extLst>
          </p:cNvPr>
          <p:cNvSpPr>
            <a:spLocks/>
          </p:cNvSpPr>
          <p:nvPr/>
        </p:nvSpPr>
        <p:spPr bwMode="auto">
          <a:xfrm>
            <a:off x="7116763" y="5559425"/>
            <a:ext cx="1055687" cy="125413"/>
          </a:xfrm>
          <a:custGeom>
            <a:avLst/>
            <a:gdLst>
              <a:gd name="T0" fmla="*/ 0 w 665"/>
              <a:gd name="T1" fmla="*/ 78 h 79"/>
              <a:gd name="T2" fmla="*/ 0 w 665"/>
              <a:gd name="T3" fmla="*/ 0 h 79"/>
              <a:gd name="T4" fmla="*/ 664 w 665"/>
              <a:gd name="T5" fmla="*/ 0 h 79"/>
              <a:gd name="T6" fmla="*/ 664 w 665"/>
              <a:gd name="T7" fmla="*/ 78 h 79"/>
              <a:gd name="T8" fmla="*/ 0 w 665"/>
              <a:gd name="T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285" name="Freeform 13">
            <a:extLst>
              <a:ext uri="{FF2B5EF4-FFF2-40B4-BE49-F238E27FC236}">
                <a16:creationId xmlns:a16="http://schemas.microsoft.com/office/drawing/2014/main" id="{6B294965-488B-E1F5-D163-CE6660F0831D}"/>
              </a:ext>
            </a:extLst>
          </p:cNvPr>
          <p:cNvSpPr>
            <a:spLocks/>
          </p:cNvSpPr>
          <p:nvPr/>
        </p:nvSpPr>
        <p:spPr bwMode="auto">
          <a:xfrm>
            <a:off x="3657600" y="4775200"/>
            <a:ext cx="1127125" cy="444500"/>
          </a:xfrm>
          <a:custGeom>
            <a:avLst/>
            <a:gdLst>
              <a:gd name="T0" fmla="*/ 0 w 710"/>
              <a:gd name="T1" fmla="*/ 279 h 280"/>
              <a:gd name="T2" fmla="*/ 0 w 710"/>
              <a:gd name="T3" fmla="*/ 0 h 280"/>
              <a:gd name="T4" fmla="*/ 709 w 710"/>
              <a:gd name="T5" fmla="*/ 0 h 280"/>
              <a:gd name="T6" fmla="*/ 709 w 710"/>
              <a:gd name="T7" fmla="*/ 279 h 280"/>
              <a:gd name="T8" fmla="*/ 0 w 71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286" name="Freeform 14">
            <a:extLst>
              <a:ext uri="{FF2B5EF4-FFF2-40B4-BE49-F238E27FC236}">
                <a16:creationId xmlns:a16="http://schemas.microsoft.com/office/drawing/2014/main" id="{FDBC3B75-BE2F-0077-3275-473152B4E6A2}"/>
              </a:ext>
            </a:extLst>
          </p:cNvPr>
          <p:cNvSpPr>
            <a:spLocks/>
          </p:cNvSpPr>
          <p:nvPr/>
        </p:nvSpPr>
        <p:spPr bwMode="auto">
          <a:xfrm>
            <a:off x="5410200" y="5251450"/>
            <a:ext cx="1001713" cy="360363"/>
          </a:xfrm>
          <a:custGeom>
            <a:avLst/>
            <a:gdLst>
              <a:gd name="T0" fmla="*/ 0 w 631"/>
              <a:gd name="T1" fmla="*/ 226 h 227"/>
              <a:gd name="T2" fmla="*/ 0 w 631"/>
              <a:gd name="T3" fmla="*/ 0 h 227"/>
              <a:gd name="T4" fmla="*/ 630 w 631"/>
              <a:gd name="T5" fmla="*/ 0 h 227"/>
              <a:gd name="T6" fmla="*/ 630 w 631"/>
              <a:gd name="T7" fmla="*/ 226 h 227"/>
              <a:gd name="T8" fmla="*/ 0 w 631"/>
              <a:gd name="T9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" h="227">
                <a:moveTo>
                  <a:pt x="0" y="226"/>
                </a:moveTo>
                <a:lnTo>
                  <a:pt x="0" y="0"/>
                </a:lnTo>
                <a:lnTo>
                  <a:pt x="630" y="0"/>
                </a:lnTo>
                <a:lnTo>
                  <a:pt x="630" y="226"/>
                </a:lnTo>
                <a:lnTo>
                  <a:pt x="0" y="226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287" name="Freeform 15">
            <a:extLst>
              <a:ext uri="{FF2B5EF4-FFF2-40B4-BE49-F238E27FC236}">
                <a16:creationId xmlns:a16="http://schemas.microsoft.com/office/drawing/2014/main" id="{4FED4F7F-126A-10D8-5668-3C27733EF71C}"/>
              </a:ext>
            </a:extLst>
          </p:cNvPr>
          <p:cNvSpPr>
            <a:spLocks/>
          </p:cNvSpPr>
          <p:nvPr/>
        </p:nvSpPr>
        <p:spPr bwMode="auto">
          <a:xfrm>
            <a:off x="3630613" y="5618163"/>
            <a:ext cx="1127125" cy="446087"/>
          </a:xfrm>
          <a:custGeom>
            <a:avLst/>
            <a:gdLst>
              <a:gd name="T0" fmla="*/ 0 w 710"/>
              <a:gd name="T1" fmla="*/ 280 h 281"/>
              <a:gd name="T2" fmla="*/ 0 w 710"/>
              <a:gd name="T3" fmla="*/ 0 h 281"/>
              <a:gd name="T4" fmla="*/ 709 w 710"/>
              <a:gd name="T5" fmla="*/ 0 h 281"/>
              <a:gd name="T6" fmla="*/ 709 w 710"/>
              <a:gd name="T7" fmla="*/ 280 h 281"/>
              <a:gd name="T8" fmla="*/ 0 w 710"/>
              <a:gd name="T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281">
                <a:moveTo>
                  <a:pt x="0" y="280"/>
                </a:moveTo>
                <a:lnTo>
                  <a:pt x="0" y="0"/>
                </a:lnTo>
                <a:lnTo>
                  <a:pt x="709" y="0"/>
                </a:lnTo>
                <a:lnTo>
                  <a:pt x="709" y="280"/>
                </a:lnTo>
                <a:lnTo>
                  <a:pt x="0" y="280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288" name="Freeform 16">
            <a:extLst>
              <a:ext uri="{FF2B5EF4-FFF2-40B4-BE49-F238E27FC236}">
                <a16:creationId xmlns:a16="http://schemas.microsoft.com/office/drawing/2014/main" id="{2F6633B4-E11F-8446-F040-5611859DEAA5}"/>
              </a:ext>
            </a:extLst>
          </p:cNvPr>
          <p:cNvSpPr>
            <a:spLocks/>
          </p:cNvSpPr>
          <p:nvPr/>
        </p:nvSpPr>
        <p:spPr bwMode="auto">
          <a:xfrm>
            <a:off x="3152775" y="4457700"/>
            <a:ext cx="3433763" cy="2055813"/>
          </a:xfrm>
          <a:custGeom>
            <a:avLst/>
            <a:gdLst>
              <a:gd name="T0" fmla="*/ 0 w 2163"/>
              <a:gd name="T1" fmla="*/ 1294 h 1295"/>
              <a:gd name="T2" fmla="*/ 0 w 2163"/>
              <a:gd name="T3" fmla="*/ 0 h 1295"/>
              <a:gd name="T4" fmla="*/ 2162 w 2163"/>
              <a:gd name="T5" fmla="*/ 0 h 1295"/>
              <a:gd name="T6" fmla="*/ 2162 w 2163"/>
              <a:gd name="T7" fmla="*/ 1294 h 1295"/>
              <a:gd name="T8" fmla="*/ 0 w 2163"/>
              <a:gd name="T9" fmla="*/ 1294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289" name="Rectangle 17">
            <a:extLst>
              <a:ext uri="{FF2B5EF4-FFF2-40B4-BE49-F238E27FC236}">
                <a16:creationId xmlns:a16="http://schemas.microsoft.com/office/drawing/2014/main" id="{159C4149-497D-B74F-BF76-58582B48B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4813300"/>
            <a:ext cx="10461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Bookman Old Style" panose="02050604050505020204" pitchFamily="18" charset="0"/>
              </a:rPr>
              <a:t>INPUT 1</a:t>
            </a:r>
          </a:p>
        </p:txBody>
      </p:sp>
      <p:sp>
        <p:nvSpPr>
          <p:cNvPr id="566290" name="Rectangle 18">
            <a:extLst>
              <a:ext uri="{FF2B5EF4-FFF2-40B4-BE49-F238E27FC236}">
                <a16:creationId xmlns:a16="http://schemas.microsoft.com/office/drawing/2014/main" id="{5A449EFA-E07C-E656-19D6-398CD62D5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5657850"/>
            <a:ext cx="10461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Bookman Old Style" panose="02050604050505020204" pitchFamily="18" charset="0"/>
              </a:rPr>
              <a:t>INPUT 2</a:t>
            </a:r>
          </a:p>
        </p:txBody>
      </p:sp>
      <p:sp>
        <p:nvSpPr>
          <p:cNvPr id="566292" name="Rectangle 20">
            <a:extLst>
              <a:ext uri="{FF2B5EF4-FFF2-40B4-BE49-F238E27FC236}">
                <a16:creationId xmlns:a16="http://schemas.microsoft.com/office/drawing/2014/main" id="{DCF5698B-5373-954B-6CC7-202719DB9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175" y="6211888"/>
            <a:ext cx="7112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566293" name="Rectangle 21">
            <a:extLst>
              <a:ext uri="{FF2B5EF4-FFF2-40B4-BE49-F238E27FC236}">
                <a16:creationId xmlns:a16="http://schemas.microsoft.com/office/drawing/2014/main" id="{C44F500B-23C5-990A-9CB3-8CB9F48E7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6238875"/>
            <a:ext cx="711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566294" name="Line 22">
            <a:extLst>
              <a:ext uri="{FF2B5EF4-FFF2-40B4-BE49-F238E27FC236}">
                <a16:creationId xmlns:a16="http://schemas.microsoft.com/office/drawing/2014/main" id="{C1BE4F4E-8E45-30EB-04D9-19C11E18D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295" name="Line 23">
            <a:extLst>
              <a:ext uri="{FF2B5EF4-FFF2-40B4-BE49-F238E27FC236}">
                <a16:creationId xmlns:a16="http://schemas.microsoft.com/office/drawing/2014/main" id="{442ABD70-EA71-F920-0DCD-E0AD6818F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6296" name="Group 24">
            <a:extLst>
              <a:ext uri="{FF2B5EF4-FFF2-40B4-BE49-F238E27FC236}">
                <a16:creationId xmlns:a16="http://schemas.microsoft.com/office/drawing/2014/main" id="{2AFE26B0-9AF8-DB40-C326-11C5C7C1EBF7}"/>
              </a:ext>
            </a:extLst>
          </p:cNvPr>
          <p:cNvGrpSpPr>
            <a:grpSpLocks/>
          </p:cNvGrpSpPr>
          <p:nvPr/>
        </p:nvGrpSpPr>
        <p:grpSpPr bwMode="auto">
          <a:xfrm>
            <a:off x="1528763" y="5980113"/>
            <a:ext cx="1290637" cy="152400"/>
            <a:chOff x="963" y="3456"/>
            <a:chExt cx="813" cy="96"/>
          </a:xfrm>
        </p:grpSpPr>
        <p:sp>
          <p:nvSpPr>
            <p:cNvPr id="566297" name="Arc 25">
              <a:extLst>
                <a:ext uri="{FF2B5EF4-FFF2-40B4-BE49-F238E27FC236}">
                  <a16:creationId xmlns:a16="http://schemas.microsoft.com/office/drawing/2014/main" id="{F2AA6AF6-30CF-25DC-2673-2473E733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" y="3456"/>
              <a:ext cx="432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98" name="Arc 26">
              <a:extLst>
                <a:ext uri="{FF2B5EF4-FFF2-40B4-BE49-F238E27FC236}">
                  <a16:creationId xmlns:a16="http://schemas.microsoft.com/office/drawing/2014/main" id="{C6AEBB6A-B5CF-0D46-3481-2AB60E10C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456"/>
              <a:ext cx="43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6299" name="Group 27">
            <a:extLst>
              <a:ext uri="{FF2B5EF4-FFF2-40B4-BE49-F238E27FC236}">
                <a16:creationId xmlns:a16="http://schemas.microsoft.com/office/drawing/2014/main" id="{F523916B-0498-F005-FE57-22B1A1866CB3}"/>
              </a:ext>
            </a:extLst>
          </p:cNvPr>
          <p:cNvGrpSpPr>
            <a:grpSpLocks/>
          </p:cNvGrpSpPr>
          <p:nvPr/>
        </p:nvGrpSpPr>
        <p:grpSpPr bwMode="auto">
          <a:xfrm>
            <a:off x="7015163" y="5980113"/>
            <a:ext cx="1290637" cy="152400"/>
            <a:chOff x="4419" y="3456"/>
            <a:chExt cx="813" cy="96"/>
          </a:xfrm>
        </p:grpSpPr>
        <p:sp>
          <p:nvSpPr>
            <p:cNvPr id="566300" name="Arc 28">
              <a:extLst>
                <a:ext uri="{FF2B5EF4-FFF2-40B4-BE49-F238E27FC236}">
                  <a16:creationId xmlns:a16="http://schemas.microsoft.com/office/drawing/2014/main" id="{7F0278E8-CEB0-7C0A-BA2D-DD98E5BB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3456"/>
              <a:ext cx="432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301" name="Arc 29">
              <a:extLst>
                <a:ext uri="{FF2B5EF4-FFF2-40B4-BE49-F238E27FC236}">
                  <a16:creationId xmlns:a16="http://schemas.microsoft.com/office/drawing/2014/main" id="{C900219D-0ECF-3536-40EA-7A66DA706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3456"/>
              <a:ext cx="43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6302" name="Line 30">
            <a:extLst>
              <a:ext uri="{FF2B5EF4-FFF2-40B4-BE49-F238E27FC236}">
                <a16:creationId xmlns:a16="http://schemas.microsoft.com/office/drawing/2014/main" id="{333E55C8-929B-ADDA-49B9-C82B4AAF7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303" name="Line 31">
            <a:extLst>
              <a:ext uri="{FF2B5EF4-FFF2-40B4-BE49-F238E27FC236}">
                <a16:creationId xmlns:a16="http://schemas.microsoft.com/office/drawing/2014/main" id="{257299E5-5726-5D0E-93DF-B2215AB3C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308" name="Line 36">
            <a:extLst>
              <a:ext uri="{FF2B5EF4-FFF2-40B4-BE49-F238E27FC236}">
                <a16:creationId xmlns:a16="http://schemas.microsoft.com/office/drawing/2014/main" id="{11482BB2-47B6-92DE-4337-C4307D563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446713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310" name="Text Box 38">
            <a:extLst>
              <a:ext uri="{FF2B5EF4-FFF2-40B4-BE49-F238E27FC236}">
                <a16:creationId xmlns:a16="http://schemas.microsoft.com/office/drawing/2014/main" id="{3FC5560B-B442-A1EB-49D0-57CF56BC3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2133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566311" name="Text Box 39">
            <a:extLst>
              <a:ext uri="{FF2B5EF4-FFF2-40B4-BE49-F238E27FC236}">
                <a16:creationId xmlns:a16="http://schemas.microsoft.com/office/drawing/2014/main" id="{6812FFDB-B6CB-DF10-C6C7-CCEB93639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379913"/>
            <a:ext cx="193675" cy="376237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6328" name="Rectangle 56">
            <a:extLst>
              <a:ext uri="{FF2B5EF4-FFF2-40B4-BE49-F238E27FC236}">
                <a16:creationId xmlns:a16="http://schemas.microsoft.com/office/drawing/2014/main" id="{BB300173-39B2-C83A-F1F3-D557F1584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941888"/>
            <a:ext cx="1066800" cy="376237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6 3 7 9</a:t>
            </a:r>
          </a:p>
        </p:txBody>
      </p:sp>
      <p:sp>
        <p:nvSpPr>
          <p:cNvPr id="566329" name="Rectangle 57">
            <a:extLst>
              <a:ext uri="{FF2B5EF4-FFF2-40B4-BE49-F238E27FC236}">
                <a16:creationId xmlns:a16="http://schemas.microsoft.com/office/drawing/2014/main" id="{143FAF85-A4A6-22FF-35EB-A3D78806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661025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2 5 8 1 </a:t>
            </a:r>
          </a:p>
        </p:txBody>
      </p:sp>
      <p:sp>
        <p:nvSpPr>
          <p:cNvPr id="566350" name="Line 78">
            <a:extLst>
              <a:ext uri="{FF2B5EF4-FFF2-40B4-BE49-F238E27FC236}">
                <a16:creationId xmlns:a16="http://schemas.microsoft.com/office/drawing/2014/main" id="{A44C9774-C966-EEE0-DB3B-B8A4A23FE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065713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351" name="Line 79">
            <a:extLst>
              <a:ext uri="{FF2B5EF4-FFF2-40B4-BE49-F238E27FC236}">
                <a16:creationId xmlns:a16="http://schemas.microsoft.com/office/drawing/2014/main" id="{5C17740A-A105-B195-AB44-DB3627255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827713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353" name="Rectangle 81">
            <a:extLst>
              <a:ext uri="{FF2B5EF4-FFF2-40B4-BE49-F238E27FC236}">
                <a16:creationId xmlns:a16="http://schemas.microsoft.com/office/drawing/2014/main" id="{36C71602-1C5D-3DE3-51E6-ECE25F29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868863"/>
            <a:ext cx="1066800" cy="376237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6 3 7 9</a:t>
            </a:r>
          </a:p>
        </p:txBody>
      </p:sp>
      <p:sp>
        <p:nvSpPr>
          <p:cNvPr id="566354" name="Rectangle 82">
            <a:extLst>
              <a:ext uri="{FF2B5EF4-FFF2-40B4-BE49-F238E27FC236}">
                <a16:creationId xmlns:a16="http://schemas.microsoft.com/office/drawing/2014/main" id="{38CF2401-C5E3-49DE-0EAA-471142B9D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588000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2 5 8 1 </a:t>
            </a:r>
          </a:p>
        </p:txBody>
      </p:sp>
      <p:sp>
        <p:nvSpPr>
          <p:cNvPr id="566355" name="Rectangle 83">
            <a:extLst>
              <a:ext uri="{FF2B5EF4-FFF2-40B4-BE49-F238E27FC236}">
                <a16:creationId xmlns:a16="http://schemas.microsoft.com/office/drawing/2014/main" id="{79DD7905-DCB3-027D-5AE3-8F711A3FB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868863"/>
            <a:ext cx="1066800" cy="376237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3 6 7 9</a:t>
            </a:r>
          </a:p>
        </p:txBody>
      </p:sp>
      <p:sp>
        <p:nvSpPr>
          <p:cNvPr id="566356" name="Rectangle 84">
            <a:extLst>
              <a:ext uri="{FF2B5EF4-FFF2-40B4-BE49-F238E27FC236}">
                <a16:creationId xmlns:a16="http://schemas.microsoft.com/office/drawing/2014/main" id="{9BD978CA-C259-4C2C-0AF2-677184EE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589588"/>
            <a:ext cx="1066800" cy="376237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1 2 5 8 </a:t>
            </a:r>
          </a:p>
        </p:txBody>
      </p:sp>
      <p:sp>
        <p:nvSpPr>
          <p:cNvPr id="566357" name="AutoShape 85">
            <a:extLst>
              <a:ext uri="{FF2B5EF4-FFF2-40B4-BE49-F238E27FC236}">
                <a16:creationId xmlns:a16="http://schemas.microsoft.com/office/drawing/2014/main" id="{3AC9BB07-51F8-62B3-1E5A-CF9A9660C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73238"/>
            <a:ext cx="4968875" cy="2376487"/>
          </a:xfrm>
          <a:prstGeom prst="wedgeRoundRectCallout">
            <a:avLst>
              <a:gd name="adj1" fmla="val -130"/>
              <a:gd name="adj2" fmla="val 6149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Suppose that 1 page contains 4 numbers.</a:t>
            </a:r>
          </a:p>
          <a:p>
            <a:r>
              <a:rPr lang="en-US" altLang="zh-CN"/>
              <a:t>There are 2 pages. </a:t>
            </a:r>
          </a:p>
          <a:p>
            <a:endParaRPr lang="en-US" altLang="zh-CN"/>
          </a:p>
          <a:p>
            <a:r>
              <a:rPr lang="en-US" altLang="zh-CN"/>
              <a:t>In this example, </a:t>
            </a:r>
          </a:p>
          <a:p>
            <a:pPr>
              <a:buFontTx/>
              <a:buChar char="•"/>
            </a:pPr>
            <a:r>
              <a:rPr lang="en-US" altLang="zh-CN"/>
              <a:t>The cost of reading is 2 pages</a:t>
            </a:r>
          </a:p>
          <a:p>
            <a:pPr>
              <a:buFontTx/>
              <a:buChar char="•"/>
            </a:pPr>
            <a:endParaRPr lang="en-US" altLang="zh-CN"/>
          </a:p>
          <a:p>
            <a:endParaRPr lang="en-US" altLang="zh-CN"/>
          </a:p>
        </p:txBody>
      </p:sp>
      <p:sp>
        <p:nvSpPr>
          <p:cNvPr id="566358" name="Text Box 86">
            <a:extLst>
              <a:ext uri="{FF2B5EF4-FFF2-40B4-BE49-F238E27FC236}">
                <a16:creationId xmlns:a16="http://schemas.microsoft.com/office/drawing/2014/main" id="{FDFB6E4C-ED5D-5C8C-3F95-B27C300FA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981075"/>
            <a:ext cx="712787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Cost:</a:t>
            </a:r>
          </a:p>
        </p:txBody>
      </p:sp>
      <p:sp>
        <p:nvSpPr>
          <p:cNvPr id="566359" name="Text Box 87">
            <a:extLst>
              <a:ext uri="{FF2B5EF4-FFF2-40B4-BE49-F238E27FC236}">
                <a16:creationId xmlns:a16="http://schemas.microsoft.com/office/drawing/2014/main" id="{86A50C38-A1C3-8B81-3016-AE48FD636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412875"/>
            <a:ext cx="199072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 pages (reading)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328" grpId="0" animBg="1"/>
      <p:bldP spid="566329" grpId="0" animBg="1"/>
      <p:bldP spid="566353" grpId="0" animBg="1"/>
      <p:bldP spid="566354" grpId="0" animBg="1"/>
      <p:bldP spid="566355" grpId="0" animBg="1"/>
      <p:bldP spid="566356" grpId="0" animBg="1"/>
      <p:bldP spid="566357" grpId="0" animBg="1"/>
      <p:bldP spid="566358" grpId="0" animBg="1"/>
      <p:bldP spid="5663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>
            <a:extLst>
              <a:ext uri="{FF2B5EF4-FFF2-40B4-BE49-F238E27FC236}">
                <a16:creationId xmlns:a16="http://schemas.microsoft.com/office/drawing/2014/main" id="{5B1AB9F3-C0EF-47AD-D428-5A30BB96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3139" name="Rectangle 3">
            <a:extLst>
              <a:ext uri="{FF2B5EF4-FFF2-40B4-BE49-F238E27FC236}">
                <a16:creationId xmlns:a16="http://schemas.microsoft.com/office/drawing/2014/main" id="{13DA89C4-D62F-AE19-B410-89EA97CA5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3140" name="Rectangle 4">
            <a:extLst>
              <a:ext uri="{FF2B5EF4-FFF2-40B4-BE49-F238E27FC236}">
                <a16:creationId xmlns:a16="http://schemas.microsoft.com/office/drawing/2014/main" id="{FB4DB3AB-F8F1-B48E-788C-2305B865E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altLang="zh-TW"/>
              <a:t>2-Way Sort: Requires 3 Buffers</a:t>
            </a:r>
          </a:p>
        </p:txBody>
      </p:sp>
      <p:sp>
        <p:nvSpPr>
          <p:cNvPr id="603141" name="Rectangle 5">
            <a:extLst>
              <a:ext uri="{FF2B5EF4-FFF2-40B4-BE49-F238E27FC236}">
                <a16:creationId xmlns:a16="http://schemas.microsoft.com/office/drawing/2014/main" id="{83725B38-40A1-69FC-7A18-7E4B54D57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763000" cy="4724400"/>
          </a:xfrm>
          <a:ln/>
        </p:spPr>
        <p:txBody>
          <a:bodyPr lIns="90488" tIns="44450" rIns="90488" bIns="44450"/>
          <a:lstStyle/>
          <a:p>
            <a:endParaRPr lang="en-US" altLang="zh-TW"/>
          </a:p>
        </p:txBody>
      </p:sp>
      <p:sp>
        <p:nvSpPr>
          <p:cNvPr id="603142" name="Freeform 6">
            <a:extLst>
              <a:ext uri="{FF2B5EF4-FFF2-40B4-BE49-F238E27FC236}">
                <a16:creationId xmlns:a16="http://schemas.microsoft.com/office/drawing/2014/main" id="{F428310E-180E-8355-58E5-652E438B0A53}"/>
              </a:ext>
            </a:extLst>
          </p:cNvPr>
          <p:cNvSpPr>
            <a:spLocks/>
          </p:cNvSpPr>
          <p:nvPr/>
        </p:nvSpPr>
        <p:spPr bwMode="auto">
          <a:xfrm>
            <a:off x="6992938" y="4632325"/>
            <a:ext cx="1316037" cy="220663"/>
          </a:xfrm>
          <a:custGeom>
            <a:avLst/>
            <a:gdLst>
              <a:gd name="T0" fmla="*/ 828 w 829"/>
              <a:gd name="T1" fmla="*/ 70 h 139"/>
              <a:gd name="T2" fmla="*/ 796 w 829"/>
              <a:gd name="T3" fmla="*/ 42 h 139"/>
              <a:gd name="T4" fmla="*/ 707 w 829"/>
              <a:gd name="T5" fmla="*/ 21 h 139"/>
              <a:gd name="T6" fmla="*/ 414 w 829"/>
              <a:gd name="T7" fmla="*/ 0 h 139"/>
              <a:gd name="T8" fmla="*/ 122 w 829"/>
              <a:gd name="T9" fmla="*/ 21 h 139"/>
              <a:gd name="T10" fmla="*/ 33 w 829"/>
              <a:gd name="T11" fmla="*/ 42 h 139"/>
              <a:gd name="T12" fmla="*/ 0 w 829"/>
              <a:gd name="T13" fmla="*/ 70 h 139"/>
              <a:gd name="T14" fmla="*/ 33 w 829"/>
              <a:gd name="T15" fmla="*/ 97 h 139"/>
              <a:gd name="T16" fmla="*/ 122 w 829"/>
              <a:gd name="T17" fmla="*/ 118 h 139"/>
              <a:gd name="T18" fmla="*/ 414 w 829"/>
              <a:gd name="T19" fmla="*/ 138 h 139"/>
              <a:gd name="T20" fmla="*/ 707 w 829"/>
              <a:gd name="T21" fmla="*/ 118 h 139"/>
              <a:gd name="T22" fmla="*/ 796 w 829"/>
              <a:gd name="T23" fmla="*/ 97 h 139"/>
              <a:gd name="T24" fmla="*/ 828 w 829"/>
              <a:gd name="T25" fmla="*/ 7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9" h="139">
                <a:moveTo>
                  <a:pt x="828" y="70"/>
                </a:moveTo>
                <a:lnTo>
                  <a:pt x="796" y="42"/>
                </a:lnTo>
                <a:lnTo>
                  <a:pt x="707" y="21"/>
                </a:lnTo>
                <a:lnTo>
                  <a:pt x="414" y="0"/>
                </a:lnTo>
                <a:lnTo>
                  <a:pt x="122" y="21"/>
                </a:lnTo>
                <a:lnTo>
                  <a:pt x="33" y="42"/>
                </a:lnTo>
                <a:lnTo>
                  <a:pt x="0" y="70"/>
                </a:lnTo>
                <a:lnTo>
                  <a:pt x="33" y="97"/>
                </a:lnTo>
                <a:lnTo>
                  <a:pt x="122" y="118"/>
                </a:lnTo>
                <a:lnTo>
                  <a:pt x="414" y="138"/>
                </a:lnTo>
                <a:lnTo>
                  <a:pt x="707" y="118"/>
                </a:lnTo>
                <a:lnTo>
                  <a:pt x="796" y="97"/>
                </a:lnTo>
                <a:lnTo>
                  <a:pt x="828" y="70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143" name="Freeform 7">
            <a:extLst>
              <a:ext uri="{FF2B5EF4-FFF2-40B4-BE49-F238E27FC236}">
                <a16:creationId xmlns:a16="http://schemas.microsoft.com/office/drawing/2014/main" id="{964B766D-3E30-A98E-989E-9868CE12BDBA}"/>
              </a:ext>
            </a:extLst>
          </p:cNvPr>
          <p:cNvSpPr>
            <a:spLocks/>
          </p:cNvSpPr>
          <p:nvPr/>
        </p:nvSpPr>
        <p:spPr bwMode="auto">
          <a:xfrm>
            <a:off x="1647825" y="5029200"/>
            <a:ext cx="1039813" cy="150813"/>
          </a:xfrm>
          <a:custGeom>
            <a:avLst/>
            <a:gdLst>
              <a:gd name="T0" fmla="*/ 0 w 655"/>
              <a:gd name="T1" fmla="*/ 94 h 95"/>
              <a:gd name="T2" fmla="*/ 0 w 655"/>
              <a:gd name="T3" fmla="*/ 0 h 95"/>
              <a:gd name="T4" fmla="*/ 654 w 655"/>
              <a:gd name="T5" fmla="*/ 0 h 95"/>
              <a:gd name="T6" fmla="*/ 654 w 655"/>
              <a:gd name="T7" fmla="*/ 94 h 95"/>
              <a:gd name="T8" fmla="*/ 0 w 655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144" name="Freeform 8">
            <a:extLst>
              <a:ext uri="{FF2B5EF4-FFF2-40B4-BE49-F238E27FC236}">
                <a16:creationId xmlns:a16="http://schemas.microsoft.com/office/drawing/2014/main" id="{9B95040B-0B21-7A93-7E23-587EC21DFE52}"/>
              </a:ext>
            </a:extLst>
          </p:cNvPr>
          <p:cNvSpPr>
            <a:spLocks/>
          </p:cNvSpPr>
          <p:nvPr/>
        </p:nvSpPr>
        <p:spPr bwMode="auto">
          <a:xfrm>
            <a:off x="1647825" y="5776913"/>
            <a:ext cx="1068388" cy="138112"/>
          </a:xfrm>
          <a:custGeom>
            <a:avLst/>
            <a:gdLst>
              <a:gd name="T0" fmla="*/ 0 w 673"/>
              <a:gd name="T1" fmla="*/ 86 h 87"/>
              <a:gd name="T2" fmla="*/ 0 w 673"/>
              <a:gd name="T3" fmla="*/ 0 h 87"/>
              <a:gd name="T4" fmla="*/ 672 w 673"/>
              <a:gd name="T5" fmla="*/ 0 h 87"/>
              <a:gd name="T6" fmla="*/ 672 w 673"/>
              <a:gd name="T7" fmla="*/ 86 h 87"/>
              <a:gd name="T8" fmla="*/ 0 w 673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145" name="Freeform 9">
            <a:extLst>
              <a:ext uri="{FF2B5EF4-FFF2-40B4-BE49-F238E27FC236}">
                <a16:creationId xmlns:a16="http://schemas.microsoft.com/office/drawing/2014/main" id="{130B048F-843B-C284-CD6E-021B43A5CCAC}"/>
              </a:ext>
            </a:extLst>
          </p:cNvPr>
          <p:cNvSpPr>
            <a:spLocks/>
          </p:cNvSpPr>
          <p:nvPr/>
        </p:nvSpPr>
        <p:spPr bwMode="auto">
          <a:xfrm>
            <a:off x="1509713" y="4660900"/>
            <a:ext cx="1314450" cy="219075"/>
          </a:xfrm>
          <a:custGeom>
            <a:avLst/>
            <a:gdLst>
              <a:gd name="T0" fmla="*/ 827 w 828"/>
              <a:gd name="T1" fmla="*/ 69 h 138"/>
              <a:gd name="T2" fmla="*/ 795 w 828"/>
              <a:gd name="T3" fmla="*/ 42 h 138"/>
              <a:gd name="T4" fmla="*/ 706 w 828"/>
              <a:gd name="T5" fmla="*/ 20 h 138"/>
              <a:gd name="T6" fmla="*/ 414 w 828"/>
              <a:gd name="T7" fmla="*/ 0 h 138"/>
              <a:gd name="T8" fmla="*/ 121 w 828"/>
              <a:gd name="T9" fmla="*/ 20 h 138"/>
              <a:gd name="T10" fmla="*/ 32 w 828"/>
              <a:gd name="T11" fmla="*/ 42 h 138"/>
              <a:gd name="T12" fmla="*/ 0 w 828"/>
              <a:gd name="T13" fmla="*/ 69 h 138"/>
              <a:gd name="T14" fmla="*/ 32 w 828"/>
              <a:gd name="T15" fmla="*/ 95 h 138"/>
              <a:gd name="T16" fmla="*/ 121 w 828"/>
              <a:gd name="T17" fmla="*/ 117 h 138"/>
              <a:gd name="T18" fmla="*/ 414 w 828"/>
              <a:gd name="T19" fmla="*/ 137 h 138"/>
              <a:gd name="T20" fmla="*/ 706 w 828"/>
              <a:gd name="T21" fmla="*/ 117 h 138"/>
              <a:gd name="T22" fmla="*/ 795 w 828"/>
              <a:gd name="T23" fmla="*/ 95 h 138"/>
              <a:gd name="T24" fmla="*/ 827 w 828"/>
              <a:gd name="T25" fmla="*/ 6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8" h="138">
                <a:moveTo>
                  <a:pt x="827" y="69"/>
                </a:moveTo>
                <a:lnTo>
                  <a:pt x="795" y="42"/>
                </a:lnTo>
                <a:lnTo>
                  <a:pt x="706" y="20"/>
                </a:lnTo>
                <a:lnTo>
                  <a:pt x="414" y="0"/>
                </a:lnTo>
                <a:lnTo>
                  <a:pt x="121" y="20"/>
                </a:lnTo>
                <a:lnTo>
                  <a:pt x="32" y="42"/>
                </a:lnTo>
                <a:lnTo>
                  <a:pt x="0" y="69"/>
                </a:lnTo>
                <a:lnTo>
                  <a:pt x="32" y="95"/>
                </a:lnTo>
                <a:lnTo>
                  <a:pt x="121" y="117"/>
                </a:lnTo>
                <a:lnTo>
                  <a:pt x="414" y="137"/>
                </a:lnTo>
                <a:lnTo>
                  <a:pt x="706" y="117"/>
                </a:lnTo>
                <a:lnTo>
                  <a:pt x="795" y="95"/>
                </a:lnTo>
                <a:lnTo>
                  <a:pt x="827" y="6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146" name="Rectangle 10">
            <a:extLst>
              <a:ext uri="{FF2B5EF4-FFF2-40B4-BE49-F238E27FC236}">
                <a16:creationId xmlns:a16="http://schemas.microsoft.com/office/drawing/2014/main" id="{B414FAD3-6F02-B9E6-D29A-2C41C9259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6099175"/>
            <a:ext cx="27305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Main memory buffers</a:t>
            </a:r>
          </a:p>
        </p:txBody>
      </p:sp>
      <p:sp>
        <p:nvSpPr>
          <p:cNvPr id="603147" name="Freeform 11">
            <a:extLst>
              <a:ext uri="{FF2B5EF4-FFF2-40B4-BE49-F238E27FC236}">
                <a16:creationId xmlns:a16="http://schemas.microsoft.com/office/drawing/2014/main" id="{AC7FECDE-4095-3EE0-2237-9E7B5B8943BA}"/>
              </a:ext>
            </a:extLst>
          </p:cNvPr>
          <p:cNvSpPr>
            <a:spLocks/>
          </p:cNvSpPr>
          <p:nvPr/>
        </p:nvSpPr>
        <p:spPr bwMode="auto">
          <a:xfrm>
            <a:off x="7102475" y="5327650"/>
            <a:ext cx="1055688" cy="138113"/>
          </a:xfrm>
          <a:custGeom>
            <a:avLst/>
            <a:gdLst>
              <a:gd name="T0" fmla="*/ 0 w 665"/>
              <a:gd name="T1" fmla="*/ 86 h 87"/>
              <a:gd name="T2" fmla="*/ 0 w 665"/>
              <a:gd name="T3" fmla="*/ 0 h 87"/>
              <a:gd name="T4" fmla="*/ 664 w 665"/>
              <a:gd name="T5" fmla="*/ 0 h 87"/>
              <a:gd name="T6" fmla="*/ 664 w 665"/>
              <a:gd name="T7" fmla="*/ 86 h 87"/>
              <a:gd name="T8" fmla="*/ 0 w 665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148" name="Freeform 12">
            <a:extLst>
              <a:ext uri="{FF2B5EF4-FFF2-40B4-BE49-F238E27FC236}">
                <a16:creationId xmlns:a16="http://schemas.microsoft.com/office/drawing/2014/main" id="{54CD9CFF-3A90-D035-F7A1-68728A5B6BCE}"/>
              </a:ext>
            </a:extLst>
          </p:cNvPr>
          <p:cNvSpPr>
            <a:spLocks/>
          </p:cNvSpPr>
          <p:nvPr/>
        </p:nvSpPr>
        <p:spPr bwMode="auto">
          <a:xfrm>
            <a:off x="7116763" y="5559425"/>
            <a:ext cx="1055687" cy="125413"/>
          </a:xfrm>
          <a:custGeom>
            <a:avLst/>
            <a:gdLst>
              <a:gd name="T0" fmla="*/ 0 w 665"/>
              <a:gd name="T1" fmla="*/ 78 h 79"/>
              <a:gd name="T2" fmla="*/ 0 w 665"/>
              <a:gd name="T3" fmla="*/ 0 h 79"/>
              <a:gd name="T4" fmla="*/ 664 w 665"/>
              <a:gd name="T5" fmla="*/ 0 h 79"/>
              <a:gd name="T6" fmla="*/ 664 w 665"/>
              <a:gd name="T7" fmla="*/ 78 h 79"/>
              <a:gd name="T8" fmla="*/ 0 w 665"/>
              <a:gd name="T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149" name="Freeform 13">
            <a:extLst>
              <a:ext uri="{FF2B5EF4-FFF2-40B4-BE49-F238E27FC236}">
                <a16:creationId xmlns:a16="http://schemas.microsoft.com/office/drawing/2014/main" id="{8E7D68AA-5B62-1161-6D0D-A222B3AF87E6}"/>
              </a:ext>
            </a:extLst>
          </p:cNvPr>
          <p:cNvSpPr>
            <a:spLocks/>
          </p:cNvSpPr>
          <p:nvPr/>
        </p:nvSpPr>
        <p:spPr bwMode="auto">
          <a:xfrm>
            <a:off x="3657600" y="4775200"/>
            <a:ext cx="1127125" cy="444500"/>
          </a:xfrm>
          <a:custGeom>
            <a:avLst/>
            <a:gdLst>
              <a:gd name="T0" fmla="*/ 0 w 710"/>
              <a:gd name="T1" fmla="*/ 279 h 280"/>
              <a:gd name="T2" fmla="*/ 0 w 710"/>
              <a:gd name="T3" fmla="*/ 0 h 280"/>
              <a:gd name="T4" fmla="*/ 709 w 710"/>
              <a:gd name="T5" fmla="*/ 0 h 280"/>
              <a:gd name="T6" fmla="*/ 709 w 710"/>
              <a:gd name="T7" fmla="*/ 279 h 280"/>
              <a:gd name="T8" fmla="*/ 0 w 71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150" name="Freeform 14">
            <a:extLst>
              <a:ext uri="{FF2B5EF4-FFF2-40B4-BE49-F238E27FC236}">
                <a16:creationId xmlns:a16="http://schemas.microsoft.com/office/drawing/2014/main" id="{1B6E6281-F098-A322-FD82-FA1ADB6E9A52}"/>
              </a:ext>
            </a:extLst>
          </p:cNvPr>
          <p:cNvSpPr>
            <a:spLocks/>
          </p:cNvSpPr>
          <p:nvPr/>
        </p:nvSpPr>
        <p:spPr bwMode="auto">
          <a:xfrm>
            <a:off x="5410200" y="5251450"/>
            <a:ext cx="1001713" cy="360363"/>
          </a:xfrm>
          <a:custGeom>
            <a:avLst/>
            <a:gdLst>
              <a:gd name="T0" fmla="*/ 0 w 631"/>
              <a:gd name="T1" fmla="*/ 226 h 227"/>
              <a:gd name="T2" fmla="*/ 0 w 631"/>
              <a:gd name="T3" fmla="*/ 0 h 227"/>
              <a:gd name="T4" fmla="*/ 630 w 631"/>
              <a:gd name="T5" fmla="*/ 0 h 227"/>
              <a:gd name="T6" fmla="*/ 630 w 631"/>
              <a:gd name="T7" fmla="*/ 226 h 227"/>
              <a:gd name="T8" fmla="*/ 0 w 631"/>
              <a:gd name="T9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" h="227">
                <a:moveTo>
                  <a:pt x="0" y="226"/>
                </a:moveTo>
                <a:lnTo>
                  <a:pt x="0" y="0"/>
                </a:lnTo>
                <a:lnTo>
                  <a:pt x="630" y="0"/>
                </a:lnTo>
                <a:lnTo>
                  <a:pt x="630" y="226"/>
                </a:lnTo>
                <a:lnTo>
                  <a:pt x="0" y="226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151" name="Freeform 15">
            <a:extLst>
              <a:ext uri="{FF2B5EF4-FFF2-40B4-BE49-F238E27FC236}">
                <a16:creationId xmlns:a16="http://schemas.microsoft.com/office/drawing/2014/main" id="{A1DB73BC-237E-FE0B-5677-D07940E9F7D2}"/>
              </a:ext>
            </a:extLst>
          </p:cNvPr>
          <p:cNvSpPr>
            <a:spLocks/>
          </p:cNvSpPr>
          <p:nvPr/>
        </p:nvSpPr>
        <p:spPr bwMode="auto">
          <a:xfrm>
            <a:off x="3630613" y="5618163"/>
            <a:ext cx="1127125" cy="446087"/>
          </a:xfrm>
          <a:custGeom>
            <a:avLst/>
            <a:gdLst>
              <a:gd name="T0" fmla="*/ 0 w 710"/>
              <a:gd name="T1" fmla="*/ 280 h 281"/>
              <a:gd name="T2" fmla="*/ 0 w 710"/>
              <a:gd name="T3" fmla="*/ 0 h 281"/>
              <a:gd name="T4" fmla="*/ 709 w 710"/>
              <a:gd name="T5" fmla="*/ 0 h 281"/>
              <a:gd name="T6" fmla="*/ 709 w 710"/>
              <a:gd name="T7" fmla="*/ 280 h 281"/>
              <a:gd name="T8" fmla="*/ 0 w 710"/>
              <a:gd name="T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281">
                <a:moveTo>
                  <a:pt x="0" y="280"/>
                </a:moveTo>
                <a:lnTo>
                  <a:pt x="0" y="0"/>
                </a:lnTo>
                <a:lnTo>
                  <a:pt x="709" y="0"/>
                </a:lnTo>
                <a:lnTo>
                  <a:pt x="709" y="280"/>
                </a:lnTo>
                <a:lnTo>
                  <a:pt x="0" y="280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152" name="Freeform 16">
            <a:extLst>
              <a:ext uri="{FF2B5EF4-FFF2-40B4-BE49-F238E27FC236}">
                <a16:creationId xmlns:a16="http://schemas.microsoft.com/office/drawing/2014/main" id="{C06440CB-F76F-2EB6-6EBA-34B93F1CCD2A}"/>
              </a:ext>
            </a:extLst>
          </p:cNvPr>
          <p:cNvSpPr>
            <a:spLocks/>
          </p:cNvSpPr>
          <p:nvPr/>
        </p:nvSpPr>
        <p:spPr bwMode="auto">
          <a:xfrm>
            <a:off x="3152775" y="4457700"/>
            <a:ext cx="3433763" cy="2055813"/>
          </a:xfrm>
          <a:custGeom>
            <a:avLst/>
            <a:gdLst>
              <a:gd name="T0" fmla="*/ 0 w 2163"/>
              <a:gd name="T1" fmla="*/ 1294 h 1295"/>
              <a:gd name="T2" fmla="*/ 0 w 2163"/>
              <a:gd name="T3" fmla="*/ 0 h 1295"/>
              <a:gd name="T4" fmla="*/ 2162 w 2163"/>
              <a:gd name="T5" fmla="*/ 0 h 1295"/>
              <a:gd name="T6" fmla="*/ 2162 w 2163"/>
              <a:gd name="T7" fmla="*/ 1294 h 1295"/>
              <a:gd name="T8" fmla="*/ 0 w 2163"/>
              <a:gd name="T9" fmla="*/ 1294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153" name="Rectangle 17">
            <a:extLst>
              <a:ext uri="{FF2B5EF4-FFF2-40B4-BE49-F238E27FC236}">
                <a16:creationId xmlns:a16="http://schemas.microsoft.com/office/drawing/2014/main" id="{404A4783-2E84-1939-F7BB-E00A2A037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4813300"/>
            <a:ext cx="10461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Bookman Old Style" panose="02050604050505020204" pitchFamily="18" charset="0"/>
              </a:rPr>
              <a:t>INPUT 1</a:t>
            </a:r>
          </a:p>
        </p:txBody>
      </p:sp>
      <p:sp>
        <p:nvSpPr>
          <p:cNvPr id="603154" name="Rectangle 18">
            <a:extLst>
              <a:ext uri="{FF2B5EF4-FFF2-40B4-BE49-F238E27FC236}">
                <a16:creationId xmlns:a16="http://schemas.microsoft.com/office/drawing/2014/main" id="{F73EFD81-73C8-53DF-1637-CA519F90C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5657850"/>
            <a:ext cx="10461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Bookman Old Style" panose="02050604050505020204" pitchFamily="18" charset="0"/>
              </a:rPr>
              <a:t>INPUT 2</a:t>
            </a:r>
          </a:p>
        </p:txBody>
      </p:sp>
      <p:sp>
        <p:nvSpPr>
          <p:cNvPr id="603155" name="Rectangle 19">
            <a:extLst>
              <a:ext uri="{FF2B5EF4-FFF2-40B4-BE49-F238E27FC236}">
                <a16:creationId xmlns:a16="http://schemas.microsoft.com/office/drawing/2014/main" id="{944A1EDC-F7FA-AADF-7D8E-9623B02E3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175" y="6211888"/>
            <a:ext cx="7112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603156" name="Rectangle 20">
            <a:extLst>
              <a:ext uri="{FF2B5EF4-FFF2-40B4-BE49-F238E27FC236}">
                <a16:creationId xmlns:a16="http://schemas.microsoft.com/office/drawing/2014/main" id="{5625D82B-F1CD-4CE1-76DE-860FCE87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6238875"/>
            <a:ext cx="711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603157" name="Line 21">
            <a:extLst>
              <a:ext uri="{FF2B5EF4-FFF2-40B4-BE49-F238E27FC236}">
                <a16:creationId xmlns:a16="http://schemas.microsoft.com/office/drawing/2014/main" id="{59F099AB-0CFC-9DCF-49DC-62CDDFA86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158" name="Line 22">
            <a:extLst>
              <a:ext uri="{FF2B5EF4-FFF2-40B4-BE49-F238E27FC236}">
                <a16:creationId xmlns:a16="http://schemas.microsoft.com/office/drawing/2014/main" id="{DE7A993F-C031-5101-2201-2C8DF8B0E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3159" name="Group 23">
            <a:extLst>
              <a:ext uri="{FF2B5EF4-FFF2-40B4-BE49-F238E27FC236}">
                <a16:creationId xmlns:a16="http://schemas.microsoft.com/office/drawing/2014/main" id="{AC591B32-D768-FA5F-887A-79C11F38F273}"/>
              </a:ext>
            </a:extLst>
          </p:cNvPr>
          <p:cNvGrpSpPr>
            <a:grpSpLocks/>
          </p:cNvGrpSpPr>
          <p:nvPr/>
        </p:nvGrpSpPr>
        <p:grpSpPr bwMode="auto">
          <a:xfrm>
            <a:off x="1528763" y="5980113"/>
            <a:ext cx="1290637" cy="152400"/>
            <a:chOff x="963" y="3456"/>
            <a:chExt cx="813" cy="96"/>
          </a:xfrm>
        </p:grpSpPr>
        <p:sp>
          <p:nvSpPr>
            <p:cNvPr id="603160" name="Arc 24">
              <a:extLst>
                <a:ext uri="{FF2B5EF4-FFF2-40B4-BE49-F238E27FC236}">
                  <a16:creationId xmlns:a16="http://schemas.microsoft.com/office/drawing/2014/main" id="{7FEB9A9A-E87A-C238-52A9-974D138D3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" y="3456"/>
              <a:ext cx="432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3161" name="Arc 25">
              <a:extLst>
                <a:ext uri="{FF2B5EF4-FFF2-40B4-BE49-F238E27FC236}">
                  <a16:creationId xmlns:a16="http://schemas.microsoft.com/office/drawing/2014/main" id="{36671E76-3FCC-5B54-0BE6-241DDA9FF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456"/>
              <a:ext cx="43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3162" name="Group 26">
            <a:extLst>
              <a:ext uri="{FF2B5EF4-FFF2-40B4-BE49-F238E27FC236}">
                <a16:creationId xmlns:a16="http://schemas.microsoft.com/office/drawing/2014/main" id="{4185E8F6-454D-5A97-EB47-47B811434935}"/>
              </a:ext>
            </a:extLst>
          </p:cNvPr>
          <p:cNvGrpSpPr>
            <a:grpSpLocks/>
          </p:cNvGrpSpPr>
          <p:nvPr/>
        </p:nvGrpSpPr>
        <p:grpSpPr bwMode="auto">
          <a:xfrm>
            <a:off x="7015163" y="5980113"/>
            <a:ext cx="1290637" cy="152400"/>
            <a:chOff x="4419" y="3456"/>
            <a:chExt cx="813" cy="96"/>
          </a:xfrm>
        </p:grpSpPr>
        <p:sp>
          <p:nvSpPr>
            <p:cNvPr id="603163" name="Arc 27">
              <a:extLst>
                <a:ext uri="{FF2B5EF4-FFF2-40B4-BE49-F238E27FC236}">
                  <a16:creationId xmlns:a16="http://schemas.microsoft.com/office/drawing/2014/main" id="{4E037E77-0773-F4EB-6D99-AA4FCC2E4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3456"/>
              <a:ext cx="432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3164" name="Arc 28">
              <a:extLst>
                <a:ext uri="{FF2B5EF4-FFF2-40B4-BE49-F238E27FC236}">
                  <a16:creationId xmlns:a16="http://schemas.microsoft.com/office/drawing/2014/main" id="{7877659C-4C9D-3D57-4F58-E0A9FDBB6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3456"/>
              <a:ext cx="43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3165" name="Line 29">
            <a:extLst>
              <a:ext uri="{FF2B5EF4-FFF2-40B4-BE49-F238E27FC236}">
                <a16:creationId xmlns:a16="http://schemas.microsoft.com/office/drawing/2014/main" id="{37983D86-5304-7A3A-B738-7B0BCEF75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166" name="Line 30">
            <a:extLst>
              <a:ext uri="{FF2B5EF4-FFF2-40B4-BE49-F238E27FC236}">
                <a16:creationId xmlns:a16="http://schemas.microsoft.com/office/drawing/2014/main" id="{1087F6D8-3018-88DC-FB55-E3AFC5A21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167" name="Line 31">
            <a:extLst>
              <a:ext uri="{FF2B5EF4-FFF2-40B4-BE49-F238E27FC236}">
                <a16:creationId xmlns:a16="http://schemas.microsoft.com/office/drawing/2014/main" id="{0FABC4BE-BD48-AF40-88F4-EED4C215E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446713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168" name="Text Box 32">
            <a:extLst>
              <a:ext uri="{FF2B5EF4-FFF2-40B4-BE49-F238E27FC236}">
                <a16:creationId xmlns:a16="http://schemas.microsoft.com/office/drawing/2014/main" id="{12352A89-1DC5-0E62-81B9-5DE1FF28C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2133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03169" name="Text Box 33">
            <a:extLst>
              <a:ext uri="{FF2B5EF4-FFF2-40B4-BE49-F238E27FC236}">
                <a16:creationId xmlns:a16="http://schemas.microsoft.com/office/drawing/2014/main" id="{151E4FE8-CD77-99D5-5306-D2C25BA3E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379913"/>
            <a:ext cx="193675" cy="376237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3170" name="Rectangle 34">
            <a:extLst>
              <a:ext uri="{FF2B5EF4-FFF2-40B4-BE49-F238E27FC236}">
                <a16:creationId xmlns:a16="http://schemas.microsoft.com/office/drawing/2014/main" id="{226EEDA5-439C-D12D-2F30-767E0DACF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941888"/>
            <a:ext cx="1066800" cy="376237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6 3 7 9</a:t>
            </a:r>
          </a:p>
        </p:txBody>
      </p:sp>
      <p:sp>
        <p:nvSpPr>
          <p:cNvPr id="603171" name="Rectangle 35">
            <a:extLst>
              <a:ext uri="{FF2B5EF4-FFF2-40B4-BE49-F238E27FC236}">
                <a16:creationId xmlns:a16="http://schemas.microsoft.com/office/drawing/2014/main" id="{2CB8E284-365A-2AF8-DEE1-F2019F228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661025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2 5 8 1 </a:t>
            </a:r>
          </a:p>
        </p:txBody>
      </p:sp>
      <p:sp>
        <p:nvSpPr>
          <p:cNvPr id="603172" name="Line 36">
            <a:extLst>
              <a:ext uri="{FF2B5EF4-FFF2-40B4-BE49-F238E27FC236}">
                <a16:creationId xmlns:a16="http://schemas.microsoft.com/office/drawing/2014/main" id="{BB4EF721-080B-881A-1F9B-B48FEC82D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065713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173" name="Line 37">
            <a:extLst>
              <a:ext uri="{FF2B5EF4-FFF2-40B4-BE49-F238E27FC236}">
                <a16:creationId xmlns:a16="http://schemas.microsoft.com/office/drawing/2014/main" id="{FB66076E-C432-FCB4-D8AB-A9F098D63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827713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174" name="Rectangle 38">
            <a:extLst>
              <a:ext uri="{FF2B5EF4-FFF2-40B4-BE49-F238E27FC236}">
                <a16:creationId xmlns:a16="http://schemas.microsoft.com/office/drawing/2014/main" id="{2FC1F5E6-1845-1FBF-D08F-EF44623B6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868863"/>
            <a:ext cx="1066800" cy="376237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6 3 7 9</a:t>
            </a:r>
          </a:p>
        </p:txBody>
      </p:sp>
      <p:sp>
        <p:nvSpPr>
          <p:cNvPr id="603175" name="Rectangle 39">
            <a:extLst>
              <a:ext uri="{FF2B5EF4-FFF2-40B4-BE49-F238E27FC236}">
                <a16:creationId xmlns:a16="http://schemas.microsoft.com/office/drawing/2014/main" id="{5E413D3F-866D-F1D5-91CD-CAC7DD3BD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588000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2 5 8 1 </a:t>
            </a:r>
          </a:p>
        </p:txBody>
      </p:sp>
      <p:sp>
        <p:nvSpPr>
          <p:cNvPr id="603176" name="Rectangle 40">
            <a:extLst>
              <a:ext uri="{FF2B5EF4-FFF2-40B4-BE49-F238E27FC236}">
                <a16:creationId xmlns:a16="http://schemas.microsoft.com/office/drawing/2014/main" id="{2E807956-D8FA-2630-966A-57F25F76A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868863"/>
            <a:ext cx="1066800" cy="376237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3 6 7 9</a:t>
            </a:r>
          </a:p>
        </p:txBody>
      </p:sp>
      <p:sp>
        <p:nvSpPr>
          <p:cNvPr id="603177" name="Rectangle 41">
            <a:extLst>
              <a:ext uri="{FF2B5EF4-FFF2-40B4-BE49-F238E27FC236}">
                <a16:creationId xmlns:a16="http://schemas.microsoft.com/office/drawing/2014/main" id="{6C278574-163C-BB45-E18F-347451A8C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589588"/>
            <a:ext cx="1066800" cy="376237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1 2 5 8 </a:t>
            </a:r>
          </a:p>
        </p:txBody>
      </p:sp>
      <p:sp>
        <p:nvSpPr>
          <p:cNvPr id="603178" name="Rectangle 42">
            <a:extLst>
              <a:ext uri="{FF2B5EF4-FFF2-40B4-BE49-F238E27FC236}">
                <a16:creationId xmlns:a16="http://schemas.microsoft.com/office/drawing/2014/main" id="{6CEDB60A-C333-04D9-8CDD-D83971F9F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941888"/>
            <a:ext cx="1066800" cy="376237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3 6 7 9</a:t>
            </a:r>
          </a:p>
        </p:txBody>
      </p:sp>
      <p:sp>
        <p:nvSpPr>
          <p:cNvPr id="603179" name="Rectangle 43">
            <a:extLst>
              <a:ext uri="{FF2B5EF4-FFF2-40B4-BE49-F238E27FC236}">
                <a16:creationId xmlns:a16="http://schemas.microsoft.com/office/drawing/2014/main" id="{CF329141-701A-4401-AC3B-539F2075A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661025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1 2 5 8 </a:t>
            </a:r>
          </a:p>
        </p:txBody>
      </p:sp>
      <p:sp>
        <p:nvSpPr>
          <p:cNvPr id="603181" name="AutoShape 45">
            <a:extLst>
              <a:ext uri="{FF2B5EF4-FFF2-40B4-BE49-F238E27FC236}">
                <a16:creationId xmlns:a16="http://schemas.microsoft.com/office/drawing/2014/main" id="{5AECA641-62E4-BD08-B3FA-856D8C363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141663"/>
            <a:ext cx="4968875" cy="1008062"/>
          </a:xfrm>
          <a:prstGeom prst="wedgeRoundRectCallout">
            <a:avLst>
              <a:gd name="adj1" fmla="val -130"/>
              <a:gd name="adj2" fmla="val 7708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 this example, </a:t>
            </a:r>
          </a:p>
          <a:p>
            <a:pPr>
              <a:buFontTx/>
              <a:buChar char="•"/>
            </a:pPr>
            <a:r>
              <a:rPr lang="en-US" altLang="zh-CN"/>
              <a:t>The cost of writing is 2 pages</a:t>
            </a:r>
          </a:p>
        </p:txBody>
      </p:sp>
      <p:sp>
        <p:nvSpPr>
          <p:cNvPr id="603182" name="Text Box 46">
            <a:extLst>
              <a:ext uri="{FF2B5EF4-FFF2-40B4-BE49-F238E27FC236}">
                <a16:creationId xmlns:a16="http://schemas.microsoft.com/office/drawing/2014/main" id="{61858FDF-CA32-F561-BF49-98BBFF76A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981075"/>
            <a:ext cx="712787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Cost:</a:t>
            </a:r>
          </a:p>
        </p:txBody>
      </p:sp>
      <p:sp>
        <p:nvSpPr>
          <p:cNvPr id="603183" name="Text Box 47">
            <a:extLst>
              <a:ext uri="{FF2B5EF4-FFF2-40B4-BE49-F238E27FC236}">
                <a16:creationId xmlns:a16="http://schemas.microsoft.com/office/drawing/2014/main" id="{D11EAF71-F660-5112-77A0-76A1A5A7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412875"/>
            <a:ext cx="199072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 pages (reading)</a:t>
            </a:r>
          </a:p>
        </p:txBody>
      </p:sp>
      <p:sp>
        <p:nvSpPr>
          <p:cNvPr id="603184" name="Text Box 48">
            <a:extLst>
              <a:ext uri="{FF2B5EF4-FFF2-40B4-BE49-F238E27FC236}">
                <a16:creationId xmlns:a16="http://schemas.microsoft.com/office/drawing/2014/main" id="{E2B4917E-E9FE-51EC-C0E4-35ADC48AC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844675"/>
            <a:ext cx="19208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 pages (writing)</a:t>
            </a:r>
          </a:p>
        </p:txBody>
      </p:sp>
      <p:sp>
        <p:nvSpPr>
          <p:cNvPr id="603185" name="Text Box 49">
            <a:extLst>
              <a:ext uri="{FF2B5EF4-FFF2-40B4-BE49-F238E27FC236}">
                <a16:creationId xmlns:a16="http://schemas.microsoft.com/office/drawing/2014/main" id="{A67F9D0D-1F5E-3D3A-9242-EEBF218BB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21388"/>
            <a:ext cx="839788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Pass 0</a:t>
            </a:r>
          </a:p>
        </p:txBody>
      </p:sp>
      <p:sp>
        <p:nvSpPr>
          <p:cNvPr id="603186" name="Text Box 50">
            <a:extLst>
              <a:ext uri="{FF2B5EF4-FFF2-40B4-BE49-F238E27FC236}">
                <a16:creationId xmlns:a16="http://schemas.microsoft.com/office/drawing/2014/main" id="{2072E894-9616-4456-9EB6-ED4D48C16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412875"/>
            <a:ext cx="839788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Pass 0</a:t>
            </a:r>
          </a:p>
        </p:txBody>
      </p:sp>
      <p:sp>
        <p:nvSpPr>
          <p:cNvPr id="603187" name="Text Box 51">
            <a:extLst>
              <a:ext uri="{FF2B5EF4-FFF2-40B4-BE49-F238E27FC236}">
                <a16:creationId xmlns:a16="http://schemas.microsoft.com/office/drawing/2014/main" id="{01296771-CA36-6901-C1DC-54CD6B03D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844675"/>
            <a:ext cx="839788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Pass 0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78" grpId="0" animBg="1"/>
      <p:bldP spid="603179" grpId="0" animBg="1"/>
      <p:bldP spid="603181" grpId="0" animBg="1"/>
      <p:bldP spid="603184" grpId="0" animBg="1"/>
      <p:bldP spid="603185" grpId="0" animBg="1"/>
      <p:bldP spid="603186" grpId="0" animBg="1"/>
      <p:bldP spid="6031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>
            <a:extLst>
              <a:ext uri="{FF2B5EF4-FFF2-40B4-BE49-F238E27FC236}">
                <a16:creationId xmlns:a16="http://schemas.microsoft.com/office/drawing/2014/main" id="{A6D51BC4-6293-8595-FE35-C36B1059F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1" name="Rectangle 3">
            <a:extLst>
              <a:ext uri="{FF2B5EF4-FFF2-40B4-BE49-F238E27FC236}">
                <a16:creationId xmlns:a16="http://schemas.microsoft.com/office/drawing/2014/main" id="{0D6B1681-119A-7E57-8A91-6C002F86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2" name="Rectangle 4">
            <a:extLst>
              <a:ext uri="{FF2B5EF4-FFF2-40B4-BE49-F238E27FC236}">
                <a16:creationId xmlns:a16="http://schemas.microsoft.com/office/drawing/2014/main" id="{6F0002E7-941F-29DF-548E-EEB4C4275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altLang="zh-TW"/>
              <a:t>2-Way Sort: Requires 3 Buffers</a:t>
            </a:r>
          </a:p>
        </p:txBody>
      </p:sp>
      <p:sp>
        <p:nvSpPr>
          <p:cNvPr id="601093" name="Rectangle 5">
            <a:extLst>
              <a:ext uri="{FF2B5EF4-FFF2-40B4-BE49-F238E27FC236}">
                <a16:creationId xmlns:a16="http://schemas.microsoft.com/office/drawing/2014/main" id="{2C86CCEB-10E4-16C5-1226-1256F0BDC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763000" cy="4724400"/>
          </a:xfrm>
          <a:ln/>
        </p:spPr>
        <p:txBody>
          <a:bodyPr lIns="90488" tIns="44450" rIns="90488" bIns="44450"/>
          <a:lstStyle/>
          <a:p>
            <a:endParaRPr lang="en-US" altLang="zh-TW"/>
          </a:p>
        </p:txBody>
      </p:sp>
      <p:sp>
        <p:nvSpPr>
          <p:cNvPr id="601094" name="Freeform 6">
            <a:extLst>
              <a:ext uri="{FF2B5EF4-FFF2-40B4-BE49-F238E27FC236}">
                <a16:creationId xmlns:a16="http://schemas.microsoft.com/office/drawing/2014/main" id="{77B906D9-FC95-B0B9-6EE6-1810CC83785A}"/>
              </a:ext>
            </a:extLst>
          </p:cNvPr>
          <p:cNvSpPr>
            <a:spLocks/>
          </p:cNvSpPr>
          <p:nvPr/>
        </p:nvSpPr>
        <p:spPr bwMode="auto">
          <a:xfrm>
            <a:off x="6992938" y="4632325"/>
            <a:ext cx="1316037" cy="220663"/>
          </a:xfrm>
          <a:custGeom>
            <a:avLst/>
            <a:gdLst>
              <a:gd name="T0" fmla="*/ 828 w 829"/>
              <a:gd name="T1" fmla="*/ 70 h 139"/>
              <a:gd name="T2" fmla="*/ 796 w 829"/>
              <a:gd name="T3" fmla="*/ 42 h 139"/>
              <a:gd name="T4" fmla="*/ 707 w 829"/>
              <a:gd name="T5" fmla="*/ 21 h 139"/>
              <a:gd name="T6" fmla="*/ 414 w 829"/>
              <a:gd name="T7" fmla="*/ 0 h 139"/>
              <a:gd name="T8" fmla="*/ 122 w 829"/>
              <a:gd name="T9" fmla="*/ 21 h 139"/>
              <a:gd name="T10" fmla="*/ 33 w 829"/>
              <a:gd name="T11" fmla="*/ 42 h 139"/>
              <a:gd name="T12" fmla="*/ 0 w 829"/>
              <a:gd name="T13" fmla="*/ 70 h 139"/>
              <a:gd name="T14" fmla="*/ 33 w 829"/>
              <a:gd name="T15" fmla="*/ 97 h 139"/>
              <a:gd name="T16" fmla="*/ 122 w 829"/>
              <a:gd name="T17" fmla="*/ 118 h 139"/>
              <a:gd name="T18" fmla="*/ 414 w 829"/>
              <a:gd name="T19" fmla="*/ 138 h 139"/>
              <a:gd name="T20" fmla="*/ 707 w 829"/>
              <a:gd name="T21" fmla="*/ 118 h 139"/>
              <a:gd name="T22" fmla="*/ 796 w 829"/>
              <a:gd name="T23" fmla="*/ 97 h 139"/>
              <a:gd name="T24" fmla="*/ 828 w 829"/>
              <a:gd name="T25" fmla="*/ 7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9" h="139">
                <a:moveTo>
                  <a:pt x="828" y="70"/>
                </a:moveTo>
                <a:lnTo>
                  <a:pt x="796" y="42"/>
                </a:lnTo>
                <a:lnTo>
                  <a:pt x="707" y="21"/>
                </a:lnTo>
                <a:lnTo>
                  <a:pt x="414" y="0"/>
                </a:lnTo>
                <a:lnTo>
                  <a:pt x="122" y="21"/>
                </a:lnTo>
                <a:lnTo>
                  <a:pt x="33" y="42"/>
                </a:lnTo>
                <a:lnTo>
                  <a:pt x="0" y="70"/>
                </a:lnTo>
                <a:lnTo>
                  <a:pt x="33" y="97"/>
                </a:lnTo>
                <a:lnTo>
                  <a:pt x="122" y="118"/>
                </a:lnTo>
                <a:lnTo>
                  <a:pt x="414" y="138"/>
                </a:lnTo>
                <a:lnTo>
                  <a:pt x="707" y="118"/>
                </a:lnTo>
                <a:lnTo>
                  <a:pt x="796" y="97"/>
                </a:lnTo>
                <a:lnTo>
                  <a:pt x="828" y="70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095" name="Freeform 7">
            <a:extLst>
              <a:ext uri="{FF2B5EF4-FFF2-40B4-BE49-F238E27FC236}">
                <a16:creationId xmlns:a16="http://schemas.microsoft.com/office/drawing/2014/main" id="{6749B251-3FBB-0172-AEA4-7DA71E9F885D}"/>
              </a:ext>
            </a:extLst>
          </p:cNvPr>
          <p:cNvSpPr>
            <a:spLocks/>
          </p:cNvSpPr>
          <p:nvPr/>
        </p:nvSpPr>
        <p:spPr bwMode="auto">
          <a:xfrm>
            <a:off x="1647825" y="5029200"/>
            <a:ext cx="1039813" cy="150813"/>
          </a:xfrm>
          <a:custGeom>
            <a:avLst/>
            <a:gdLst>
              <a:gd name="T0" fmla="*/ 0 w 655"/>
              <a:gd name="T1" fmla="*/ 94 h 95"/>
              <a:gd name="T2" fmla="*/ 0 w 655"/>
              <a:gd name="T3" fmla="*/ 0 h 95"/>
              <a:gd name="T4" fmla="*/ 654 w 655"/>
              <a:gd name="T5" fmla="*/ 0 h 95"/>
              <a:gd name="T6" fmla="*/ 654 w 655"/>
              <a:gd name="T7" fmla="*/ 94 h 95"/>
              <a:gd name="T8" fmla="*/ 0 w 655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096" name="Freeform 8">
            <a:extLst>
              <a:ext uri="{FF2B5EF4-FFF2-40B4-BE49-F238E27FC236}">
                <a16:creationId xmlns:a16="http://schemas.microsoft.com/office/drawing/2014/main" id="{729FC9D2-E8C3-8DE7-FAF0-72FEE2AB041E}"/>
              </a:ext>
            </a:extLst>
          </p:cNvPr>
          <p:cNvSpPr>
            <a:spLocks/>
          </p:cNvSpPr>
          <p:nvPr/>
        </p:nvSpPr>
        <p:spPr bwMode="auto">
          <a:xfrm>
            <a:off x="1647825" y="5776913"/>
            <a:ext cx="1068388" cy="138112"/>
          </a:xfrm>
          <a:custGeom>
            <a:avLst/>
            <a:gdLst>
              <a:gd name="T0" fmla="*/ 0 w 673"/>
              <a:gd name="T1" fmla="*/ 86 h 87"/>
              <a:gd name="T2" fmla="*/ 0 w 673"/>
              <a:gd name="T3" fmla="*/ 0 h 87"/>
              <a:gd name="T4" fmla="*/ 672 w 673"/>
              <a:gd name="T5" fmla="*/ 0 h 87"/>
              <a:gd name="T6" fmla="*/ 672 w 673"/>
              <a:gd name="T7" fmla="*/ 86 h 87"/>
              <a:gd name="T8" fmla="*/ 0 w 673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097" name="Freeform 9">
            <a:extLst>
              <a:ext uri="{FF2B5EF4-FFF2-40B4-BE49-F238E27FC236}">
                <a16:creationId xmlns:a16="http://schemas.microsoft.com/office/drawing/2014/main" id="{A6EFCA25-2F70-FAC6-F3EB-54BB3C8B0076}"/>
              </a:ext>
            </a:extLst>
          </p:cNvPr>
          <p:cNvSpPr>
            <a:spLocks/>
          </p:cNvSpPr>
          <p:nvPr/>
        </p:nvSpPr>
        <p:spPr bwMode="auto">
          <a:xfrm>
            <a:off x="1509713" y="4660900"/>
            <a:ext cx="1314450" cy="219075"/>
          </a:xfrm>
          <a:custGeom>
            <a:avLst/>
            <a:gdLst>
              <a:gd name="T0" fmla="*/ 827 w 828"/>
              <a:gd name="T1" fmla="*/ 69 h 138"/>
              <a:gd name="T2" fmla="*/ 795 w 828"/>
              <a:gd name="T3" fmla="*/ 42 h 138"/>
              <a:gd name="T4" fmla="*/ 706 w 828"/>
              <a:gd name="T5" fmla="*/ 20 h 138"/>
              <a:gd name="T6" fmla="*/ 414 w 828"/>
              <a:gd name="T7" fmla="*/ 0 h 138"/>
              <a:gd name="T8" fmla="*/ 121 w 828"/>
              <a:gd name="T9" fmla="*/ 20 h 138"/>
              <a:gd name="T10" fmla="*/ 32 w 828"/>
              <a:gd name="T11" fmla="*/ 42 h 138"/>
              <a:gd name="T12" fmla="*/ 0 w 828"/>
              <a:gd name="T13" fmla="*/ 69 h 138"/>
              <a:gd name="T14" fmla="*/ 32 w 828"/>
              <a:gd name="T15" fmla="*/ 95 h 138"/>
              <a:gd name="T16" fmla="*/ 121 w 828"/>
              <a:gd name="T17" fmla="*/ 117 h 138"/>
              <a:gd name="T18" fmla="*/ 414 w 828"/>
              <a:gd name="T19" fmla="*/ 137 h 138"/>
              <a:gd name="T20" fmla="*/ 706 w 828"/>
              <a:gd name="T21" fmla="*/ 117 h 138"/>
              <a:gd name="T22" fmla="*/ 795 w 828"/>
              <a:gd name="T23" fmla="*/ 95 h 138"/>
              <a:gd name="T24" fmla="*/ 827 w 828"/>
              <a:gd name="T25" fmla="*/ 6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8" h="138">
                <a:moveTo>
                  <a:pt x="827" y="69"/>
                </a:moveTo>
                <a:lnTo>
                  <a:pt x="795" y="42"/>
                </a:lnTo>
                <a:lnTo>
                  <a:pt x="706" y="20"/>
                </a:lnTo>
                <a:lnTo>
                  <a:pt x="414" y="0"/>
                </a:lnTo>
                <a:lnTo>
                  <a:pt x="121" y="20"/>
                </a:lnTo>
                <a:lnTo>
                  <a:pt x="32" y="42"/>
                </a:lnTo>
                <a:lnTo>
                  <a:pt x="0" y="69"/>
                </a:lnTo>
                <a:lnTo>
                  <a:pt x="32" y="95"/>
                </a:lnTo>
                <a:lnTo>
                  <a:pt x="121" y="117"/>
                </a:lnTo>
                <a:lnTo>
                  <a:pt x="414" y="137"/>
                </a:lnTo>
                <a:lnTo>
                  <a:pt x="706" y="117"/>
                </a:lnTo>
                <a:lnTo>
                  <a:pt x="795" y="95"/>
                </a:lnTo>
                <a:lnTo>
                  <a:pt x="827" y="6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098" name="Rectangle 10">
            <a:extLst>
              <a:ext uri="{FF2B5EF4-FFF2-40B4-BE49-F238E27FC236}">
                <a16:creationId xmlns:a16="http://schemas.microsoft.com/office/drawing/2014/main" id="{6F3D03BA-B7DD-AC22-D852-2184B55CF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6099175"/>
            <a:ext cx="27305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Main memory buffers</a:t>
            </a:r>
          </a:p>
        </p:txBody>
      </p:sp>
      <p:sp>
        <p:nvSpPr>
          <p:cNvPr id="601099" name="Freeform 11">
            <a:extLst>
              <a:ext uri="{FF2B5EF4-FFF2-40B4-BE49-F238E27FC236}">
                <a16:creationId xmlns:a16="http://schemas.microsoft.com/office/drawing/2014/main" id="{723C318A-F292-8FA5-35CD-776A27BF0840}"/>
              </a:ext>
            </a:extLst>
          </p:cNvPr>
          <p:cNvSpPr>
            <a:spLocks/>
          </p:cNvSpPr>
          <p:nvPr/>
        </p:nvSpPr>
        <p:spPr bwMode="auto">
          <a:xfrm>
            <a:off x="7102475" y="5327650"/>
            <a:ext cx="1055688" cy="138113"/>
          </a:xfrm>
          <a:custGeom>
            <a:avLst/>
            <a:gdLst>
              <a:gd name="T0" fmla="*/ 0 w 665"/>
              <a:gd name="T1" fmla="*/ 86 h 87"/>
              <a:gd name="T2" fmla="*/ 0 w 665"/>
              <a:gd name="T3" fmla="*/ 0 h 87"/>
              <a:gd name="T4" fmla="*/ 664 w 665"/>
              <a:gd name="T5" fmla="*/ 0 h 87"/>
              <a:gd name="T6" fmla="*/ 664 w 665"/>
              <a:gd name="T7" fmla="*/ 86 h 87"/>
              <a:gd name="T8" fmla="*/ 0 w 665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100" name="Freeform 12">
            <a:extLst>
              <a:ext uri="{FF2B5EF4-FFF2-40B4-BE49-F238E27FC236}">
                <a16:creationId xmlns:a16="http://schemas.microsoft.com/office/drawing/2014/main" id="{E50E6950-24E9-6289-1E5C-D3F259E5EE42}"/>
              </a:ext>
            </a:extLst>
          </p:cNvPr>
          <p:cNvSpPr>
            <a:spLocks/>
          </p:cNvSpPr>
          <p:nvPr/>
        </p:nvSpPr>
        <p:spPr bwMode="auto">
          <a:xfrm>
            <a:off x="7116763" y="5559425"/>
            <a:ext cx="1055687" cy="125413"/>
          </a:xfrm>
          <a:custGeom>
            <a:avLst/>
            <a:gdLst>
              <a:gd name="T0" fmla="*/ 0 w 665"/>
              <a:gd name="T1" fmla="*/ 78 h 79"/>
              <a:gd name="T2" fmla="*/ 0 w 665"/>
              <a:gd name="T3" fmla="*/ 0 h 79"/>
              <a:gd name="T4" fmla="*/ 664 w 665"/>
              <a:gd name="T5" fmla="*/ 0 h 79"/>
              <a:gd name="T6" fmla="*/ 664 w 665"/>
              <a:gd name="T7" fmla="*/ 78 h 79"/>
              <a:gd name="T8" fmla="*/ 0 w 665"/>
              <a:gd name="T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101" name="Freeform 13">
            <a:extLst>
              <a:ext uri="{FF2B5EF4-FFF2-40B4-BE49-F238E27FC236}">
                <a16:creationId xmlns:a16="http://schemas.microsoft.com/office/drawing/2014/main" id="{899F611D-0BF4-F6DF-5BFD-B33F73B2A39D}"/>
              </a:ext>
            </a:extLst>
          </p:cNvPr>
          <p:cNvSpPr>
            <a:spLocks/>
          </p:cNvSpPr>
          <p:nvPr/>
        </p:nvSpPr>
        <p:spPr bwMode="auto">
          <a:xfrm>
            <a:off x="3657600" y="4775200"/>
            <a:ext cx="1127125" cy="444500"/>
          </a:xfrm>
          <a:custGeom>
            <a:avLst/>
            <a:gdLst>
              <a:gd name="T0" fmla="*/ 0 w 710"/>
              <a:gd name="T1" fmla="*/ 279 h 280"/>
              <a:gd name="T2" fmla="*/ 0 w 710"/>
              <a:gd name="T3" fmla="*/ 0 h 280"/>
              <a:gd name="T4" fmla="*/ 709 w 710"/>
              <a:gd name="T5" fmla="*/ 0 h 280"/>
              <a:gd name="T6" fmla="*/ 709 w 710"/>
              <a:gd name="T7" fmla="*/ 279 h 280"/>
              <a:gd name="T8" fmla="*/ 0 w 71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102" name="Freeform 14">
            <a:extLst>
              <a:ext uri="{FF2B5EF4-FFF2-40B4-BE49-F238E27FC236}">
                <a16:creationId xmlns:a16="http://schemas.microsoft.com/office/drawing/2014/main" id="{051740BD-D0D2-CE29-F1A2-842B3115AE51}"/>
              </a:ext>
            </a:extLst>
          </p:cNvPr>
          <p:cNvSpPr>
            <a:spLocks/>
          </p:cNvSpPr>
          <p:nvPr/>
        </p:nvSpPr>
        <p:spPr bwMode="auto">
          <a:xfrm>
            <a:off x="5410200" y="5251450"/>
            <a:ext cx="1001713" cy="360363"/>
          </a:xfrm>
          <a:custGeom>
            <a:avLst/>
            <a:gdLst>
              <a:gd name="T0" fmla="*/ 0 w 631"/>
              <a:gd name="T1" fmla="*/ 226 h 227"/>
              <a:gd name="T2" fmla="*/ 0 w 631"/>
              <a:gd name="T3" fmla="*/ 0 h 227"/>
              <a:gd name="T4" fmla="*/ 630 w 631"/>
              <a:gd name="T5" fmla="*/ 0 h 227"/>
              <a:gd name="T6" fmla="*/ 630 w 631"/>
              <a:gd name="T7" fmla="*/ 226 h 227"/>
              <a:gd name="T8" fmla="*/ 0 w 631"/>
              <a:gd name="T9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" h="227">
                <a:moveTo>
                  <a:pt x="0" y="226"/>
                </a:moveTo>
                <a:lnTo>
                  <a:pt x="0" y="0"/>
                </a:lnTo>
                <a:lnTo>
                  <a:pt x="630" y="0"/>
                </a:lnTo>
                <a:lnTo>
                  <a:pt x="630" y="226"/>
                </a:lnTo>
                <a:lnTo>
                  <a:pt x="0" y="226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103" name="Freeform 15">
            <a:extLst>
              <a:ext uri="{FF2B5EF4-FFF2-40B4-BE49-F238E27FC236}">
                <a16:creationId xmlns:a16="http://schemas.microsoft.com/office/drawing/2014/main" id="{E1C372E9-8CF5-057E-75A1-BD2F548BC7AE}"/>
              </a:ext>
            </a:extLst>
          </p:cNvPr>
          <p:cNvSpPr>
            <a:spLocks/>
          </p:cNvSpPr>
          <p:nvPr/>
        </p:nvSpPr>
        <p:spPr bwMode="auto">
          <a:xfrm>
            <a:off x="3630613" y="5618163"/>
            <a:ext cx="1127125" cy="446087"/>
          </a:xfrm>
          <a:custGeom>
            <a:avLst/>
            <a:gdLst>
              <a:gd name="T0" fmla="*/ 0 w 710"/>
              <a:gd name="T1" fmla="*/ 280 h 281"/>
              <a:gd name="T2" fmla="*/ 0 w 710"/>
              <a:gd name="T3" fmla="*/ 0 h 281"/>
              <a:gd name="T4" fmla="*/ 709 w 710"/>
              <a:gd name="T5" fmla="*/ 0 h 281"/>
              <a:gd name="T6" fmla="*/ 709 w 710"/>
              <a:gd name="T7" fmla="*/ 280 h 281"/>
              <a:gd name="T8" fmla="*/ 0 w 710"/>
              <a:gd name="T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281">
                <a:moveTo>
                  <a:pt x="0" y="280"/>
                </a:moveTo>
                <a:lnTo>
                  <a:pt x="0" y="0"/>
                </a:lnTo>
                <a:lnTo>
                  <a:pt x="709" y="0"/>
                </a:lnTo>
                <a:lnTo>
                  <a:pt x="709" y="280"/>
                </a:lnTo>
                <a:lnTo>
                  <a:pt x="0" y="280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104" name="Freeform 16">
            <a:extLst>
              <a:ext uri="{FF2B5EF4-FFF2-40B4-BE49-F238E27FC236}">
                <a16:creationId xmlns:a16="http://schemas.microsoft.com/office/drawing/2014/main" id="{727BF8FB-9CAF-E704-3F90-53EABC306E00}"/>
              </a:ext>
            </a:extLst>
          </p:cNvPr>
          <p:cNvSpPr>
            <a:spLocks/>
          </p:cNvSpPr>
          <p:nvPr/>
        </p:nvSpPr>
        <p:spPr bwMode="auto">
          <a:xfrm>
            <a:off x="3152775" y="4457700"/>
            <a:ext cx="3433763" cy="2055813"/>
          </a:xfrm>
          <a:custGeom>
            <a:avLst/>
            <a:gdLst>
              <a:gd name="T0" fmla="*/ 0 w 2163"/>
              <a:gd name="T1" fmla="*/ 1294 h 1295"/>
              <a:gd name="T2" fmla="*/ 0 w 2163"/>
              <a:gd name="T3" fmla="*/ 0 h 1295"/>
              <a:gd name="T4" fmla="*/ 2162 w 2163"/>
              <a:gd name="T5" fmla="*/ 0 h 1295"/>
              <a:gd name="T6" fmla="*/ 2162 w 2163"/>
              <a:gd name="T7" fmla="*/ 1294 h 1295"/>
              <a:gd name="T8" fmla="*/ 0 w 2163"/>
              <a:gd name="T9" fmla="*/ 1294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105" name="Rectangle 17">
            <a:extLst>
              <a:ext uri="{FF2B5EF4-FFF2-40B4-BE49-F238E27FC236}">
                <a16:creationId xmlns:a16="http://schemas.microsoft.com/office/drawing/2014/main" id="{D05660E2-EF84-657F-DD0F-DCB3A0F44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4813300"/>
            <a:ext cx="10461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Bookman Old Style" panose="02050604050505020204" pitchFamily="18" charset="0"/>
              </a:rPr>
              <a:t>INPUT 1</a:t>
            </a:r>
          </a:p>
        </p:txBody>
      </p:sp>
      <p:sp>
        <p:nvSpPr>
          <p:cNvPr id="601106" name="Rectangle 18">
            <a:extLst>
              <a:ext uri="{FF2B5EF4-FFF2-40B4-BE49-F238E27FC236}">
                <a16:creationId xmlns:a16="http://schemas.microsoft.com/office/drawing/2014/main" id="{F4C98298-3A70-116D-4301-1AC01C05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5657850"/>
            <a:ext cx="10461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Bookman Old Style" panose="02050604050505020204" pitchFamily="18" charset="0"/>
              </a:rPr>
              <a:t>INPUT 2</a:t>
            </a:r>
          </a:p>
        </p:txBody>
      </p:sp>
      <p:sp>
        <p:nvSpPr>
          <p:cNvPr id="601107" name="Rectangle 19">
            <a:extLst>
              <a:ext uri="{FF2B5EF4-FFF2-40B4-BE49-F238E27FC236}">
                <a16:creationId xmlns:a16="http://schemas.microsoft.com/office/drawing/2014/main" id="{03AE121A-4ADE-F3E0-6B01-CBBED5B1F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5262563"/>
            <a:ext cx="1063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Bookman Old Style" panose="02050604050505020204" pitchFamily="18" charset="0"/>
              </a:rPr>
              <a:t>OUTPUT</a:t>
            </a:r>
          </a:p>
        </p:txBody>
      </p:sp>
      <p:sp>
        <p:nvSpPr>
          <p:cNvPr id="601108" name="Rectangle 20">
            <a:extLst>
              <a:ext uri="{FF2B5EF4-FFF2-40B4-BE49-F238E27FC236}">
                <a16:creationId xmlns:a16="http://schemas.microsoft.com/office/drawing/2014/main" id="{B67ADBC3-C44A-E19E-A3DA-7C820C89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175" y="6211888"/>
            <a:ext cx="7112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601109" name="Rectangle 21">
            <a:extLst>
              <a:ext uri="{FF2B5EF4-FFF2-40B4-BE49-F238E27FC236}">
                <a16:creationId xmlns:a16="http://schemas.microsoft.com/office/drawing/2014/main" id="{40E6BD08-0059-86B5-F2F6-8B240A73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6238875"/>
            <a:ext cx="711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601110" name="Line 22">
            <a:extLst>
              <a:ext uri="{FF2B5EF4-FFF2-40B4-BE49-F238E27FC236}">
                <a16:creationId xmlns:a16="http://schemas.microsoft.com/office/drawing/2014/main" id="{FD859045-E862-DBD2-AAE1-EDDB3BD17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111" name="Line 23">
            <a:extLst>
              <a:ext uri="{FF2B5EF4-FFF2-40B4-BE49-F238E27FC236}">
                <a16:creationId xmlns:a16="http://schemas.microsoft.com/office/drawing/2014/main" id="{39949A46-F577-33F9-7758-5E7C3E705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1112" name="Group 24">
            <a:extLst>
              <a:ext uri="{FF2B5EF4-FFF2-40B4-BE49-F238E27FC236}">
                <a16:creationId xmlns:a16="http://schemas.microsoft.com/office/drawing/2014/main" id="{8175C635-9BEA-C231-2F55-ECFCFE20CE30}"/>
              </a:ext>
            </a:extLst>
          </p:cNvPr>
          <p:cNvGrpSpPr>
            <a:grpSpLocks/>
          </p:cNvGrpSpPr>
          <p:nvPr/>
        </p:nvGrpSpPr>
        <p:grpSpPr bwMode="auto">
          <a:xfrm>
            <a:off x="1528763" y="5980113"/>
            <a:ext cx="1290637" cy="152400"/>
            <a:chOff x="963" y="3456"/>
            <a:chExt cx="813" cy="96"/>
          </a:xfrm>
        </p:grpSpPr>
        <p:sp>
          <p:nvSpPr>
            <p:cNvPr id="601113" name="Arc 25">
              <a:extLst>
                <a:ext uri="{FF2B5EF4-FFF2-40B4-BE49-F238E27FC236}">
                  <a16:creationId xmlns:a16="http://schemas.microsoft.com/office/drawing/2014/main" id="{A3E92265-D134-D887-056D-F5C271FD4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" y="3456"/>
              <a:ext cx="432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14" name="Arc 26">
              <a:extLst>
                <a:ext uri="{FF2B5EF4-FFF2-40B4-BE49-F238E27FC236}">
                  <a16:creationId xmlns:a16="http://schemas.microsoft.com/office/drawing/2014/main" id="{81D65922-13F7-F7AB-A943-9BDC9F425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456"/>
              <a:ext cx="43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1115" name="Group 27">
            <a:extLst>
              <a:ext uri="{FF2B5EF4-FFF2-40B4-BE49-F238E27FC236}">
                <a16:creationId xmlns:a16="http://schemas.microsoft.com/office/drawing/2014/main" id="{D8B6C640-53E8-1734-5A0F-BA363648C877}"/>
              </a:ext>
            </a:extLst>
          </p:cNvPr>
          <p:cNvGrpSpPr>
            <a:grpSpLocks/>
          </p:cNvGrpSpPr>
          <p:nvPr/>
        </p:nvGrpSpPr>
        <p:grpSpPr bwMode="auto">
          <a:xfrm>
            <a:off x="7015163" y="5980113"/>
            <a:ext cx="1290637" cy="152400"/>
            <a:chOff x="4419" y="3456"/>
            <a:chExt cx="813" cy="96"/>
          </a:xfrm>
        </p:grpSpPr>
        <p:sp>
          <p:nvSpPr>
            <p:cNvPr id="601116" name="Arc 28">
              <a:extLst>
                <a:ext uri="{FF2B5EF4-FFF2-40B4-BE49-F238E27FC236}">
                  <a16:creationId xmlns:a16="http://schemas.microsoft.com/office/drawing/2014/main" id="{609401CA-D627-6632-4504-987364DB2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3456"/>
              <a:ext cx="432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17" name="Arc 29">
              <a:extLst>
                <a:ext uri="{FF2B5EF4-FFF2-40B4-BE49-F238E27FC236}">
                  <a16:creationId xmlns:a16="http://schemas.microsoft.com/office/drawing/2014/main" id="{354D1C60-582C-FADD-A097-24BBBD068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3456"/>
              <a:ext cx="43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1118" name="Line 30">
            <a:extLst>
              <a:ext uri="{FF2B5EF4-FFF2-40B4-BE49-F238E27FC236}">
                <a16:creationId xmlns:a16="http://schemas.microsoft.com/office/drawing/2014/main" id="{946547F0-7CD8-056B-6981-B2EC431D0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119" name="Line 31">
            <a:extLst>
              <a:ext uri="{FF2B5EF4-FFF2-40B4-BE49-F238E27FC236}">
                <a16:creationId xmlns:a16="http://schemas.microsoft.com/office/drawing/2014/main" id="{A81A332F-C152-CE8D-397E-8557F8770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120" name="Line 32">
            <a:extLst>
              <a:ext uri="{FF2B5EF4-FFF2-40B4-BE49-F238E27FC236}">
                <a16:creationId xmlns:a16="http://schemas.microsoft.com/office/drawing/2014/main" id="{56A6B0C7-6F9B-F94E-6BE3-8FDEE4A5B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065713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121" name="Line 33">
            <a:extLst>
              <a:ext uri="{FF2B5EF4-FFF2-40B4-BE49-F238E27FC236}">
                <a16:creationId xmlns:a16="http://schemas.microsoft.com/office/drawing/2014/main" id="{7621AF99-93C6-00EE-6857-21B7AA642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827713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122" name="Line 34">
            <a:extLst>
              <a:ext uri="{FF2B5EF4-FFF2-40B4-BE49-F238E27FC236}">
                <a16:creationId xmlns:a16="http://schemas.microsoft.com/office/drawing/2014/main" id="{D4B48A6B-F652-41E9-DD72-9B5DAE4B2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989513"/>
            <a:ext cx="6096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123" name="Line 35">
            <a:extLst>
              <a:ext uri="{FF2B5EF4-FFF2-40B4-BE49-F238E27FC236}">
                <a16:creationId xmlns:a16="http://schemas.microsoft.com/office/drawing/2014/main" id="{47BD36E1-E8C5-A37D-DA63-C825BA1F36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5522913"/>
            <a:ext cx="6096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124" name="Line 36">
            <a:extLst>
              <a:ext uri="{FF2B5EF4-FFF2-40B4-BE49-F238E27FC236}">
                <a16:creationId xmlns:a16="http://schemas.microsoft.com/office/drawing/2014/main" id="{D25C5C07-4092-E722-A1BC-B0E854602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446713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125" name="Text Box 37">
            <a:extLst>
              <a:ext uri="{FF2B5EF4-FFF2-40B4-BE49-F238E27FC236}">
                <a16:creationId xmlns:a16="http://schemas.microsoft.com/office/drawing/2014/main" id="{6FB2CBFE-4DFE-A06D-1F81-74EF3E9FF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2133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01126" name="Text Box 38">
            <a:extLst>
              <a:ext uri="{FF2B5EF4-FFF2-40B4-BE49-F238E27FC236}">
                <a16:creationId xmlns:a16="http://schemas.microsoft.com/office/drawing/2014/main" id="{65C2CA93-A891-C6D7-73AE-3D5E9DCC7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379913"/>
            <a:ext cx="193675" cy="376237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1127" name="Text Box 39">
            <a:extLst>
              <a:ext uri="{FF2B5EF4-FFF2-40B4-BE49-F238E27FC236}">
                <a16:creationId xmlns:a16="http://schemas.microsoft.com/office/drawing/2014/main" id="{665C15A6-4307-603C-C1B8-513FDEE45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760913"/>
            <a:ext cx="81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folHlink"/>
                </a:solidFill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601128" name="Text Box 40">
            <a:extLst>
              <a:ext uri="{FF2B5EF4-FFF2-40B4-BE49-F238E27FC236}">
                <a16:creationId xmlns:a16="http://schemas.microsoft.com/office/drawing/2014/main" id="{31CA8E56-8B66-95EB-AEE3-038DF1D19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03713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folHlink"/>
                </a:solidFill>
                <a:latin typeface="Times New Roman" panose="02020603050405020304" pitchFamily="18" charset="0"/>
              </a:rPr>
              <a:t>sort</a:t>
            </a:r>
          </a:p>
        </p:txBody>
      </p:sp>
      <p:sp>
        <p:nvSpPr>
          <p:cNvPr id="601131" name="Rectangle 43">
            <a:extLst>
              <a:ext uri="{FF2B5EF4-FFF2-40B4-BE49-F238E27FC236}">
                <a16:creationId xmlns:a16="http://schemas.microsoft.com/office/drawing/2014/main" id="{1EB44B9C-4045-B0A6-E2D1-48CF8CB82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941888"/>
            <a:ext cx="1066800" cy="376237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3 6 7 9</a:t>
            </a:r>
          </a:p>
        </p:txBody>
      </p:sp>
      <p:sp>
        <p:nvSpPr>
          <p:cNvPr id="601132" name="Rectangle 44">
            <a:extLst>
              <a:ext uri="{FF2B5EF4-FFF2-40B4-BE49-F238E27FC236}">
                <a16:creationId xmlns:a16="http://schemas.microsoft.com/office/drawing/2014/main" id="{5D3DF157-8B7F-F483-02D1-CD576C72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661025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1 2 5 8 </a:t>
            </a:r>
          </a:p>
        </p:txBody>
      </p:sp>
      <p:sp>
        <p:nvSpPr>
          <p:cNvPr id="601134" name="Rectangle 46">
            <a:extLst>
              <a:ext uri="{FF2B5EF4-FFF2-40B4-BE49-F238E27FC236}">
                <a16:creationId xmlns:a16="http://schemas.microsoft.com/office/drawing/2014/main" id="{84CF046A-C124-F145-00F2-598BE9ADA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175" y="4797425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3 6 7 9</a:t>
            </a:r>
          </a:p>
        </p:txBody>
      </p:sp>
      <p:sp>
        <p:nvSpPr>
          <p:cNvPr id="601135" name="Rectangle 47">
            <a:extLst>
              <a:ext uri="{FF2B5EF4-FFF2-40B4-BE49-F238E27FC236}">
                <a16:creationId xmlns:a16="http://schemas.microsoft.com/office/drawing/2014/main" id="{CCBC5D35-AEF5-7CA7-D43B-115E229C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661025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1 2 5 8 </a:t>
            </a:r>
          </a:p>
        </p:txBody>
      </p:sp>
      <p:sp>
        <p:nvSpPr>
          <p:cNvPr id="601136" name="AutoShape 48">
            <a:extLst>
              <a:ext uri="{FF2B5EF4-FFF2-40B4-BE49-F238E27FC236}">
                <a16:creationId xmlns:a16="http://schemas.microsoft.com/office/drawing/2014/main" id="{D17A4BBD-BCEB-884F-B5C8-2935E114A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141663"/>
            <a:ext cx="4968875" cy="1008062"/>
          </a:xfrm>
          <a:prstGeom prst="wedgeRoundRectCallout">
            <a:avLst>
              <a:gd name="adj1" fmla="val -130"/>
              <a:gd name="adj2" fmla="val 7708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 this example, </a:t>
            </a:r>
          </a:p>
          <a:p>
            <a:pPr>
              <a:buFontTx/>
              <a:buChar char="•"/>
            </a:pPr>
            <a:r>
              <a:rPr lang="en-US" altLang="zh-CN"/>
              <a:t>The cost of reading is 2 pages</a:t>
            </a:r>
          </a:p>
        </p:txBody>
      </p:sp>
      <p:sp>
        <p:nvSpPr>
          <p:cNvPr id="601137" name="Text Box 49">
            <a:extLst>
              <a:ext uri="{FF2B5EF4-FFF2-40B4-BE49-F238E27FC236}">
                <a16:creationId xmlns:a16="http://schemas.microsoft.com/office/drawing/2014/main" id="{E301985B-3005-1820-2ACA-180E05EB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981075"/>
            <a:ext cx="712787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Cost:</a:t>
            </a:r>
          </a:p>
        </p:txBody>
      </p:sp>
      <p:sp>
        <p:nvSpPr>
          <p:cNvPr id="601138" name="Text Box 50">
            <a:extLst>
              <a:ext uri="{FF2B5EF4-FFF2-40B4-BE49-F238E27FC236}">
                <a16:creationId xmlns:a16="http://schemas.microsoft.com/office/drawing/2014/main" id="{584BD88E-2DE1-25FB-A8CB-9015FE500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412875"/>
            <a:ext cx="199072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 pages (reading)</a:t>
            </a:r>
          </a:p>
        </p:txBody>
      </p:sp>
      <p:sp>
        <p:nvSpPr>
          <p:cNvPr id="601139" name="Text Box 51">
            <a:extLst>
              <a:ext uri="{FF2B5EF4-FFF2-40B4-BE49-F238E27FC236}">
                <a16:creationId xmlns:a16="http://schemas.microsoft.com/office/drawing/2014/main" id="{A5DFF20C-BFAF-1315-B8CC-9E4D0B00F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844675"/>
            <a:ext cx="19208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 pages (writing)</a:t>
            </a:r>
          </a:p>
        </p:txBody>
      </p:sp>
      <p:sp>
        <p:nvSpPr>
          <p:cNvPr id="601143" name="Text Box 55">
            <a:extLst>
              <a:ext uri="{FF2B5EF4-FFF2-40B4-BE49-F238E27FC236}">
                <a16:creationId xmlns:a16="http://schemas.microsoft.com/office/drawing/2014/main" id="{058F56E6-6E33-E0FB-09AC-C6399827E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63" y="2298700"/>
            <a:ext cx="199072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 pages (reading)</a:t>
            </a:r>
          </a:p>
        </p:txBody>
      </p:sp>
      <p:sp>
        <p:nvSpPr>
          <p:cNvPr id="601144" name="Text Box 56">
            <a:extLst>
              <a:ext uri="{FF2B5EF4-FFF2-40B4-BE49-F238E27FC236}">
                <a16:creationId xmlns:a16="http://schemas.microsoft.com/office/drawing/2014/main" id="{C8AEF6F1-9697-D406-FA1D-4A2CEBB4A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412875"/>
            <a:ext cx="839788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Pass 0</a:t>
            </a:r>
          </a:p>
        </p:txBody>
      </p:sp>
      <p:sp>
        <p:nvSpPr>
          <p:cNvPr id="601145" name="Text Box 57">
            <a:extLst>
              <a:ext uri="{FF2B5EF4-FFF2-40B4-BE49-F238E27FC236}">
                <a16:creationId xmlns:a16="http://schemas.microsoft.com/office/drawing/2014/main" id="{497B5B24-A3A6-FB7E-8400-AF8B625E7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844675"/>
            <a:ext cx="839788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Pass 0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34" grpId="0" animBg="1"/>
      <p:bldP spid="601135" grpId="0" animBg="1"/>
      <p:bldP spid="601136" grpId="0" animBg="1"/>
      <p:bldP spid="6011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>
            <a:extLst>
              <a:ext uri="{FF2B5EF4-FFF2-40B4-BE49-F238E27FC236}">
                <a16:creationId xmlns:a16="http://schemas.microsoft.com/office/drawing/2014/main" id="{81B6C2DD-8E06-D6F6-2824-D3DA45510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87" name="Rectangle 3">
            <a:extLst>
              <a:ext uri="{FF2B5EF4-FFF2-40B4-BE49-F238E27FC236}">
                <a16:creationId xmlns:a16="http://schemas.microsoft.com/office/drawing/2014/main" id="{31D07235-C473-CC8E-7FF7-BF56EE811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88" name="Rectangle 4">
            <a:extLst>
              <a:ext uri="{FF2B5EF4-FFF2-40B4-BE49-F238E27FC236}">
                <a16:creationId xmlns:a16="http://schemas.microsoft.com/office/drawing/2014/main" id="{F2384DA3-F016-267C-1C04-CF7AC0A23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altLang="zh-TW"/>
              <a:t>2-Way Sort: Requires 3 Buffers</a:t>
            </a:r>
          </a:p>
        </p:txBody>
      </p:sp>
      <p:sp>
        <p:nvSpPr>
          <p:cNvPr id="605189" name="Rectangle 5">
            <a:extLst>
              <a:ext uri="{FF2B5EF4-FFF2-40B4-BE49-F238E27FC236}">
                <a16:creationId xmlns:a16="http://schemas.microsoft.com/office/drawing/2014/main" id="{3C98DD8B-6E79-D9BC-67C5-DFCFA70BB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763000" cy="4724400"/>
          </a:xfrm>
          <a:ln/>
        </p:spPr>
        <p:txBody>
          <a:bodyPr lIns="90488" tIns="44450" rIns="90488" bIns="44450"/>
          <a:lstStyle/>
          <a:p>
            <a:endParaRPr lang="en-US" altLang="zh-TW"/>
          </a:p>
        </p:txBody>
      </p:sp>
      <p:sp>
        <p:nvSpPr>
          <p:cNvPr id="605190" name="Freeform 6">
            <a:extLst>
              <a:ext uri="{FF2B5EF4-FFF2-40B4-BE49-F238E27FC236}">
                <a16:creationId xmlns:a16="http://schemas.microsoft.com/office/drawing/2014/main" id="{35A96223-FF5C-9B3B-0BA5-54CFBECCDE81}"/>
              </a:ext>
            </a:extLst>
          </p:cNvPr>
          <p:cNvSpPr>
            <a:spLocks/>
          </p:cNvSpPr>
          <p:nvPr/>
        </p:nvSpPr>
        <p:spPr bwMode="auto">
          <a:xfrm>
            <a:off x="6992938" y="4632325"/>
            <a:ext cx="1316037" cy="220663"/>
          </a:xfrm>
          <a:custGeom>
            <a:avLst/>
            <a:gdLst>
              <a:gd name="T0" fmla="*/ 828 w 829"/>
              <a:gd name="T1" fmla="*/ 70 h 139"/>
              <a:gd name="T2" fmla="*/ 796 w 829"/>
              <a:gd name="T3" fmla="*/ 42 h 139"/>
              <a:gd name="T4" fmla="*/ 707 w 829"/>
              <a:gd name="T5" fmla="*/ 21 h 139"/>
              <a:gd name="T6" fmla="*/ 414 w 829"/>
              <a:gd name="T7" fmla="*/ 0 h 139"/>
              <a:gd name="T8" fmla="*/ 122 w 829"/>
              <a:gd name="T9" fmla="*/ 21 h 139"/>
              <a:gd name="T10" fmla="*/ 33 w 829"/>
              <a:gd name="T11" fmla="*/ 42 h 139"/>
              <a:gd name="T12" fmla="*/ 0 w 829"/>
              <a:gd name="T13" fmla="*/ 70 h 139"/>
              <a:gd name="T14" fmla="*/ 33 w 829"/>
              <a:gd name="T15" fmla="*/ 97 h 139"/>
              <a:gd name="T16" fmla="*/ 122 w 829"/>
              <a:gd name="T17" fmla="*/ 118 h 139"/>
              <a:gd name="T18" fmla="*/ 414 w 829"/>
              <a:gd name="T19" fmla="*/ 138 h 139"/>
              <a:gd name="T20" fmla="*/ 707 w 829"/>
              <a:gd name="T21" fmla="*/ 118 h 139"/>
              <a:gd name="T22" fmla="*/ 796 w 829"/>
              <a:gd name="T23" fmla="*/ 97 h 139"/>
              <a:gd name="T24" fmla="*/ 828 w 829"/>
              <a:gd name="T25" fmla="*/ 7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9" h="139">
                <a:moveTo>
                  <a:pt x="828" y="70"/>
                </a:moveTo>
                <a:lnTo>
                  <a:pt x="796" y="42"/>
                </a:lnTo>
                <a:lnTo>
                  <a:pt x="707" y="21"/>
                </a:lnTo>
                <a:lnTo>
                  <a:pt x="414" y="0"/>
                </a:lnTo>
                <a:lnTo>
                  <a:pt x="122" y="21"/>
                </a:lnTo>
                <a:lnTo>
                  <a:pt x="33" y="42"/>
                </a:lnTo>
                <a:lnTo>
                  <a:pt x="0" y="70"/>
                </a:lnTo>
                <a:lnTo>
                  <a:pt x="33" y="97"/>
                </a:lnTo>
                <a:lnTo>
                  <a:pt x="122" y="118"/>
                </a:lnTo>
                <a:lnTo>
                  <a:pt x="414" y="138"/>
                </a:lnTo>
                <a:lnTo>
                  <a:pt x="707" y="118"/>
                </a:lnTo>
                <a:lnTo>
                  <a:pt x="796" y="97"/>
                </a:lnTo>
                <a:lnTo>
                  <a:pt x="828" y="70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191" name="Freeform 7">
            <a:extLst>
              <a:ext uri="{FF2B5EF4-FFF2-40B4-BE49-F238E27FC236}">
                <a16:creationId xmlns:a16="http://schemas.microsoft.com/office/drawing/2014/main" id="{5F8547E3-6840-B217-1099-49EB9963297E}"/>
              </a:ext>
            </a:extLst>
          </p:cNvPr>
          <p:cNvSpPr>
            <a:spLocks/>
          </p:cNvSpPr>
          <p:nvPr/>
        </p:nvSpPr>
        <p:spPr bwMode="auto">
          <a:xfrm>
            <a:off x="1647825" y="5029200"/>
            <a:ext cx="1039813" cy="150813"/>
          </a:xfrm>
          <a:custGeom>
            <a:avLst/>
            <a:gdLst>
              <a:gd name="T0" fmla="*/ 0 w 655"/>
              <a:gd name="T1" fmla="*/ 94 h 95"/>
              <a:gd name="T2" fmla="*/ 0 w 655"/>
              <a:gd name="T3" fmla="*/ 0 h 95"/>
              <a:gd name="T4" fmla="*/ 654 w 655"/>
              <a:gd name="T5" fmla="*/ 0 h 95"/>
              <a:gd name="T6" fmla="*/ 654 w 655"/>
              <a:gd name="T7" fmla="*/ 94 h 95"/>
              <a:gd name="T8" fmla="*/ 0 w 655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192" name="Freeform 8">
            <a:extLst>
              <a:ext uri="{FF2B5EF4-FFF2-40B4-BE49-F238E27FC236}">
                <a16:creationId xmlns:a16="http://schemas.microsoft.com/office/drawing/2014/main" id="{8115099A-6540-2DFC-F57F-A4250B00D547}"/>
              </a:ext>
            </a:extLst>
          </p:cNvPr>
          <p:cNvSpPr>
            <a:spLocks/>
          </p:cNvSpPr>
          <p:nvPr/>
        </p:nvSpPr>
        <p:spPr bwMode="auto">
          <a:xfrm>
            <a:off x="1647825" y="5776913"/>
            <a:ext cx="1068388" cy="138112"/>
          </a:xfrm>
          <a:custGeom>
            <a:avLst/>
            <a:gdLst>
              <a:gd name="T0" fmla="*/ 0 w 673"/>
              <a:gd name="T1" fmla="*/ 86 h 87"/>
              <a:gd name="T2" fmla="*/ 0 w 673"/>
              <a:gd name="T3" fmla="*/ 0 h 87"/>
              <a:gd name="T4" fmla="*/ 672 w 673"/>
              <a:gd name="T5" fmla="*/ 0 h 87"/>
              <a:gd name="T6" fmla="*/ 672 w 673"/>
              <a:gd name="T7" fmla="*/ 86 h 87"/>
              <a:gd name="T8" fmla="*/ 0 w 673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193" name="Freeform 9">
            <a:extLst>
              <a:ext uri="{FF2B5EF4-FFF2-40B4-BE49-F238E27FC236}">
                <a16:creationId xmlns:a16="http://schemas.microsoft.com/office/drawing/2014/main" id="{014D57BD-E14F-B47D-3765-ED1C0D693341}"/>
              </a:ext>
            </a:extLst>
          </p:cNvPr>
          <p:cNvSpPr>
            <a:spLocks/>
          </p:cNvSpPr>
          <p:nvPr/>
        </p:nvSpPr>
        <p:spPr bwMode="auto">
          <a:xfrm>
            <a:off x="1509713" y="4660900"/>
            <a:ext cx="1314450" cy="219075"/>
          </a:xfrm>
          <a:custGeom>
            <a:avLst/>
            <a:gdLst>
              <a:gd name="T0" fmla="*/ 827 w 828"/>
              <a:gd name="T1" fmla="*/ 69 h 138"/>
              <a:gd name="T2" fmla="*/ 795 w 828"/>
              <a:gd name="T3" fmla="*/ 42 h 138"/>
              <a:gd name="T4" fmla="*/ 706 w 828"/>
              <a:gd name="T5" fmla="*/ 20 h 138"/>
              <a:gd name="T6" fmla="*/ 414 w 828"/>
              <a:gd name="T7" fmla="*/ 0 h 138"/>
              <a:gd name="T8" fmla="*/ 121 w 828"/>
              <a:gd name="T9" fmla="*/ 20 h 138"/>
              <a:gd name="T10" fmla="*/ 32 w 828"/>
              <a:gd name="T11" fmla="*/ 42 h 138"/>
              <a:gd name="T12" fmla="*/ 0 w 828"/>
              <a:gd name="T13" fmla="*/ 69 h 138"/>
              <a:gd name="T14" fmla="*/ 32 w 828"/>
              <a:gd name="T15" fmla="*/ 95 h 138"/>
              <a:gd name="T16" fmla="*/ 121 w 828"/>
              <a:gd name="T17" fmla="*/ 117 h 138"/>
              <a:gd name="T18" fmla="*/ 414 w 828"/>
              <a:gd name="T19" fmla="*/ 137 h 138"/>
              <a:gd name="T20" fmla="*/ 706 w 828"/>
              <a:gd name="T21" fmla="*/ 117 h 138"/>
              <a:gd name="T22" fmla="*/ 795 w 828"/>
              <a:gd name="T23" fmla="*/ 95 h 138"/>
              <a:gd name="T24" fmla="*/ 827 w 828"/>
              <a:gd name="T25" fmla="*/ 6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8" h="138">
                <a:moveTo>
                  <a:pt x="827" y="69"/>
                </a:moveTo>
                <a:lnTo>
                  <a:pt x="795" y="42"/>
                </a:lnTo>
                <a:lnTo>
                  <a:pt x="706" y="20"/>
                </a:lnTo>
                <a:lnTo>
                  <a:pt x="414" y="0"/>
                </a:lnTo>
                <a:lnTo>
                  <a:pt x="121" y="20"/>
                </a:lnTo>
                <a:lnTo>
                  <a:pt x="32" y="42"/>
                </a:lnTo>
                <a:lnTo>
                  <a:pt x="0" y="69"/>
                </a:lnTo>
                <a:lnTo>
                  <a:pt x="32" y="95"/>
                </a:lnTo>
                <a:lnTo>
                  <a:pt x="121" y="117"/>
                </a:lnTo>
                <a:lnTo>
                  <a:pt x="414" y="137"/>
                </a:lnTo>
                <a:lnTo>
                  <a:pt x="706" y="117"/>
                </a:lnTo>
                <a:lnTo>
                  <a:pt x="795" y="95"/>
                </a:lnTo>
                <a:lnTo>
                  <a:pt x="827" y="6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194" name="Rectangle 10">
            <a:extLst>
              <a:ext uri="{FF2B5EF4-FFF2-40B4-BE49-F238E27FC236}">
                <a16:creationId xmlns:a16="http://schemas.microsoft.com/office/drawing/2014/main" id="{B648E781-69B4-6DC3-EE01-9095BC7B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6099175"/>
            <a:ext cx="27305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Main memory buffers</a:t>
            </a:r>
          </a:p>
        </p:txBody>
      </p:sp>
      <p:sp>
        <p:nvSpPr>
          <p:cNvPr id="605195" name="Freeform 11">
            <a:extLst>
              <a:ext uri="{FF2B5EF4-FFF2-40B4-BE49-F238E27FC236}">
                <a16:creationId xmlns:a16="http://schemas.microsoft.com/office/drawing/2014/main" id="{BDFC13C6-9BB4-1860-027B-E8BC09003911}"/>
              </a:ext>
            </a:extLst>
          </p:cNvPr>
          <p:cNvSpPr>
            <a:spLocks/>
          </p:cNvSpPr>
          <p:nvPr/>
        </p:nvSpPr>
        <p:spPr bwMode="auto">
          <a:xfrm>
            <a:off x="7102475" y="5327650"/>
            <a:ext cx="1055688" cy="138113"/>
          </a:xfrm>
          <a:custGeom>
            <a:avLst/>
            <a:gdLst>
              <a:gd name="T0" fmla="*/ 0 w 665"/>
              <a:gd name="T1" fmla="*/ 86 h 87"/>
              <a:gd name="T2" fmla="*/ 0 w 665"/>
              <a:gd name="T3" fmla="*/ 0 h 87"/>
              <a:gd name="T4" fmla="*/ 664 w 665"/>
              <a:gd name="T5" fmla="*/ 0 h 87"/>
              <a:gd name="T6" fmla="*/ 664 w 665"/>
              <a:gd name="T7" fmla="*/ 86 h 87"/>
              <a:gd name="T8" fmla="*/ 0 w 665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196" name="Freeform 12">
            <a:extLst>
              <a:ext uri="{FF2B5EF4-FFF2-40B4-BE49-F238E27FC236}">
                <a16:creationId xmlns:a16="http://schemas.microsoft.com/office/drawing/2014/main" id="{5CC11A7F-109C-826A-07A3-1A12D2E0AAFE}"/>
              </a:ext>
            </a:extLst>
          </p:cNvPr>
          <p:cNvSpPr>
            <a:spLocks/>
          </p:cNvSpPr>
          <p:nvPr/>
        </p:nvSpPr>
        <p:spPr bwMode="auto">
          <a:xfrm>
            <a:off x="7116763" y="5559425"/>
            <a:ext cx="1055687" cy="125413"/>
          </a:xfrm>
          <a:custGeom>
            <a:avLst/>
            <a:gdLst>
              <a:gd name="T0" fmla="*/ 0 w 665"/>
              <a:gd name="T1" fmla="*/ 78 h 79"/>
              <a:gd name="T2" fmla="*/ 0 w 665"/>
              <a:gd name="T3" fmla="*/ 0 h 79"/>
              <a:gd name="T4" fmla="*/ 664 w 665"/>
              <a:gd name="T5" fmla="*/ 0 h 79"/>
              <a:gd name="T6" fmla="*/ 664 w 665"/>
              <a:gd name="T7" fmla="*/ 78 h 79"/>
              <a:gd name="T8" fmla="*/ 0 w 665"/>
              <a:gd name="T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197" name="Freeform 13">
            <a:extLst>
              <a:ext uri="{FF2B5EF4-FFF2-40B4-BE49-F238E27FC236}">
                <a16:creationId xmlns:a16="http://schemas.microsoft.com/office/drawing/2014/main" id="{09B6EFB6-BD91-E118-CD1B-C6B160B3D82A}"/>
              </a:ext>
            </a:extLst>
          </p:cNvPr>
          <p:cNvSpPr>
            <a:spLocks/>
          </p:cNvSpPr>
          <p:nvPr/>
        </p:nvSpPr>
        <p:spPr bwMode="auto">
          <a:xfrm>
            <a:off x="3657600" y="4775200"/>
            <a:ext cx="1127125" cy="444500"/>
          </a:xfrm>
          <a:custGeom>
            <a:avLst/>
            <a:gdLst>
              <a:gd name="T0" fmla="*/ 0 w 710"/>
              <a:gd name="T1" fmla="*/ 279 h 280"/>
              <a:gd name="T2" fmla="*/ 0 w 710"/>
              <a:gd name="T3" fmla="*/ 0 h 280"/>
              <a:gd name="T4" fmla="*/ 709 w 710"/>
              <a:gd name="T5" fmla="*/ 0 h 280"/>
              <a:gd name="T6" fmla="*/ 709 w 710"/>
              <a:gd name="T7" fmla="*/ 279 h 280"/>
              <a:gd name="T8" fmla="*/ 0 w 71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198" name="Freeform 14">
            <a:extLst>
              <a:ext uri="{FF2B5EF4-FFF2-40B4-BE49-F238E27FC236}">
                <a16:creationId xmlns:a16="http://schemas.microsoft.com/office/drawing/2014/main" id="{D1D85335-0502-E4C0-177D-3CBA51638BA6}"/>
              </a:ext>
            </a:extLst>
          </p:cNvPr>
          <p:cNvSpPr>
            <a:spLocks/>
          </p:cNvSpPr>
          <p:nvPr/>
        </p:nvSpPr>
        <p:spPr bwMode="auto">
          <a:xfrm>
            <a:off x="5410200" y="5251450"/>
            <a:ext cx="1001713" cy="360363"/>
          </a:xfrm>
          <a:custGeom>
            <a:avLst/>
            <a:gdLst>
              <a:gd name="T0" fmla="*/ 0 w 631"/>
              <a:gd name="T1" fmla="*/ 226 h 227"/>
              <a:gd name="T2" fmla="*/ 0 w 631"/>
              <a:gd name="T3" fmla="*/ 0 h 227"/>
              <a:gd name="T4" fmla="*/ 630 w 631"/>
              <a:gd name="T5" fmla="*/ 0 h 227"/>
              <a:gd name="T6" fmla="*/ 630 w 631"/>
              <a:gd name="T7" fmla="*/ 226 h 227"/>
              <a:gd name="T8" fmla="*/ 0 w 631"/>
              <a:gd name="T9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" h="227">
                <a:moveTo>
                  <a:pt x="0" y="226"/>
                </a:moveTo>
                <a:lnTo>
                  <a:pt x="0" y="0"/>
                </a:lnTo>
                <a:lnTo>
                  <a:pt x="630" y="0"/>
                </a:lnTo>
                <a:lnTo>
                  <a:pt x="630" y="226"/>
                </a:lnTo>
                <a:lnTo>
                  <a:pt x="0" y="226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199" name="Freeform 15">
            <a:extLst>
              <a:ext uri="{FF2B5EF4-FFF2-40B4-BE49-F238E27FC236}">
                <a16:creationId xmlns:a16="http://schemas.microsoft.com/office/drawing/2014/main" id="{2017E9B3-2F87-4F43-5925-5557F48D2533}"/>
              </a:ext>
            </a:extLst>
          </p:cNvPr>
          <p:cNvSpPr>
            <a:spLocks/>
          </p:cNvSpPr>
          <p:nvPr/>
        </p:nvSpPr>
        <p:spPr bwMode="auto">
          <a:xfrm>
            <a:off x="3630613" y="5618163"/>
            <a:ext cx="1127125" cy="446087"/>
          </a:xfrm>
          <a:custGeom>
            <a:avLst/>
            <a:gdLst>
              <a:gd name="T0" fmla="*/ 0 w 710"/>
              <a:gd name="T1" fmla="*/ 280 h 281"/>
              <a:gd name="T2" fmla="*/ 0 w 710"/>
              <a:gd name="T3" fmla="*/ 0 h 281"/>
              <a:gd name="T4" fmla="*/ 709 w 710"/>
              <a:gd name="T5" fmla="*/ 0 h 281"/>
              <a:gd name="T6" fmla="*/ 709 w 710"/>
              <a:gd name="T7" fmla="*/ 280 h 281"/>
              <a:gd name="T8" fmla="*/ 0 w 710"/>
              <a:gd name="T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281">
                <a:moveTo>
                  <a:pt x="0" y="280"/>
                </a:moveTo>
                <a:lnTo>
                  <a:pt x="0" y="0"/>
                </a:lnTo>
                <a:lnTo>
                  <a:pt x="709" y="0"/>
                </a:lnTo>
                <a:lnTo>
                  <a:pt x="709" y="280"/>
                </a:lnTo>
                <a:lnTo>
                  <a:pt x="0" y="280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200" name="Freeform 16">
            <a:extLst>
              <a:ext uri="{FF2B5EF4-FFF2-40B4-BE49-F238E27FC236}">
                <a16:creationId xmlns:a16="http://schemas.microsoft.com/office/drawing/2014/main" id="{BCC8820A-87A8-5A66-2512-83F8A2CC2B6B}"/>
              </a:ext>
            </a:extLst>
          </p:cNvPr>
          <p:cNvSpPr>
            <a:spLocks/>
          </p:cNvSpPr>
          <p:nvPr/>
        </p:nvSpPr>
        <p:spPr bwMode="auto">
          <a:xfrm>
            <a:off x="3152775" y="4457700"/>
            <a:ext cx="3433763" cy="2055813"/>
          </a:xfrm>
          <a:custGeom>
            <a:avLst/>
            <a:gdLst>
              <a:gd name="T0" fmla="*/ 0 w 2163"/>
              <a:gd name="T1" fmla="*/ 1294 h 1295"/>
              <a:gd name="T2" fmla="*/ 0 w 2163"/>
              <a:gd name="T3" fmla="*/ 0 h 1295"/>
              <a:gd name="T4" fmla="*/ 2162 w 2163"/>
              <a:gd name="T5" fmla="*/ 0 h 1295"/>
              <a:gd name="T6" fmla="*/ 2162 w 2163"/>
              <a:gd name="T7" fmla="*/ 1294 h 1295"/>
              <a:gd name="T8" fmla="*/ 0 w 2163"/>
              <a:gd name="T9" fmla="*/ 1294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201" name="Rectangle 17">
            <a:extLst>
              <a:ext uri="{FF2B5EF4-FFF2-40B4-BE49-F238E27FC236}">
                <a16:creationId xmlns:a16="http://schemas.microsoft.com/office/drawing/2014/main" id="{4909CA7D-D61F-F69B-5E16-DF4579051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4813300"/>
            <a:ext cx="10461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Bookman Old Style" panose="02050604050505020204" pitchFamily="18" charset="0"/>
              </a:rPr>
              <a:t>INPUT 1</a:t>
            </a:r>
          </a:p>
        </p:txBody>
      </p:sp>
      <p:sp>
        <p:nvSpPr>
          <p:cNvPr id="605202" name="Rectangle 18">
            <a:extLst>
              <a:ext uri="{FF2B5EF4-FFF2-40B4-BE49-F238E27FC236}">
                <a16:creationId xmlns:a16="http://schemas.microsoft.com/office/drawing/2014/main" id="{0E850ECA-6BDB-EC2D-21DD-E72CF4D94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5657850"/>
            <a:ext cx="10461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Bookman Old Style" panose="02050604050505020204" pitchFamily="18" charset="0"/>
              </a:rPr>
              <a:t>INPUT 2</a:t>
            </a:r>
          </a:p>
        </p:txBody>
      </p:sp>
      <p:sp>
        <p:nvSpPr>
          <p:cNvPr id="605203" name="Rectangle 19">
            <a:extLst>
              <a:ext uri="{FF2B5EF4-FFF2-40B4-BE49-F238E27FC236}">
                <a16:creationId xmlns:a16="http://schemas.microsoft.com/office/drawing/2014/main" id="{45CD8A04-196E-BDB4-0B32-BC74644D3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5262563"/>
            <a:ext cx="1063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Bookman Old Style" panose="02050604050505020204" pitchFamily="18" charset="0"/>
              </a:rPr>
              <a:t>OUTPUT</a:t>
            </a:r>
          </a:p>
        </p:txBody>
      </p:sp>
      <p:sp>
        <p:nvSpPr>
          <p:cNvPr id="605204" name="Rectangle 20">
            <a:extLst>
              <a:ext uri="{FF2B5EF4-FFF2-40B4-BE49-F238E27FC236}">
                <a16:creationId xmlns:a16="http://schemas.microsoft.com/office/drawing/2014/main" id="{E48DF4DC-AF43-75A3-8469-4950CC953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175" y="6211888"/>
            <a:ext cx="7112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605205" name="Rectangle 21">
            <a:extLst>
              <a:ext uri="{FF2B5EF4-FFF2-40B4-BE49-F238E27FC236}">
                <a16:creationId xmlns:a16="http://schemas.microsoft.com/office/drawing/2014/main" id="{866AC081-E495-4ABD-E82A-7844C938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6238875"/>
            <a:ext cx="711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605206" name="Line 22">
            <a:extLst>
              <a:ext uri="{FF2B5EF4-FFF2-40B4-BE49-F238E27FC236}">
                <a16:creationId xmlns:a16="http://schemas.microsoft.com/office/drawing/2014/main" id="{2FB8E6B6-9D07-63A3-33FB-DA0E59016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207" name="Line 23">
            <a:extLst>
              <a:ext uri="{FF2B5EF4-FFF2-40B4-BE49-F238E27FC236}">
                <a16:creationId xmlns:a16="http://schemas.microsoft.com/office/drawing/2014/main" id="{50C82B66-5CB0-8E4D-A1E5-1CAA07000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5208" name="Group 24">
            <a:extLst>
              <a:ext uri="{FF2B5EF4-FFF2-40B4-BE49-F238E27FC236}">
                <a16:creationId xmlns:a16="http://schemas.microsoft.com/office/drawing/2014/main" id="{74D8D18C-B3FA-DF31-2BBB-7FB0444F7F4A}"/>
              </a:ext>
            </a:extLst>
          </p:cNvPr>
          <p:cNvGrpSpPr>
            <a:grpSpLocks/>
          </p:cNvGrpSpPr>
          <p:nvPr/>
        </p:nvGrpSpPr>
        <p:grpSpPr bwMode="auto">
          <a:xfrm>
            <a:off x="1528763" y="5980113"/>
            <a:ext cx="1290637" cy="152400"/>
            <a:chOff x="963" y="3456"/>
            <a:chExt cx="813" cy="96"/>
          </a:xfrm>
        </p:grpSpPr>
        <p:sp>
          <p:nvSpPr>
            <p:cNvPr id="605209" name="Arc 25">
              <a:extLst>
                <a:ext uri="{FF2B5EF4-FFF2-40B4-BE49-F238E27FC236}">
                  <a16:creationId xmlns:a16="http://schemas.microsoft.com/office/drawing/2014/main" id="{94F4577B-6939-FF03-B225-F2A740CCE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" y="3456"/>
              <a:ext cx="432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210" name="Arc 26">
              <a:extLst>
                <a:ext uri="{FF2B5EF4-FFF2-40B4-BE49-F238E27FC236}">
                  <a16:creationId xmlns:a16="http://schemas.microsoft.com/office/drawing/2014/main" id="{EFF4ABAD-C17F-0546-56FC-2DC3D9763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456"/>
              <a:ext cx="43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5211" name="Group 27">
            <a:extLst>
              <a:ext uri="{FF2B5EF4-FFF2-40B4-BE49-F238E27FC236}">
                <a16:creationId xmlns:a16="http://schemas.microsoft.com/office/drawing/2014/main" id="{83783635-C196-EE44-6EB1-C567826CD56D}"/>
              </a:ext>
            </a:extLst>
          </p:cNvPr>
          <p:cNvGrpSpPr>
            <a:grpSpLocks/>
          </p:cNvGrpSpPr>
          <p:nvPr/>
        </p:nvGrpSpPr>
        <p:grpSpPr bwMode="auto">
          <a:xfrm>
            <a:off x="7015163" y="5980113"/>
            <a:ext cx="1290637" cy="152400"/>
            <a:chOff x="4419" y="3456"/>
            <a:chExt cx="813" cy="96"/>
          </a:xfrm>
        </p:grpSpPr>
        <p:sp>
          <p:nvSpPr>
            <p:cNvPr id="605212" name="Arc 28">
              <a:extLst>
                <a:ext uri="{FF2B5EF4-FFF2-40B4-BE49-F238E27FC236}">
                  <a16:creationId xmlns:a16="http://schemas.microsoft.com/office/drawing/2014/main" id="{814389C4-4E7F-E091-6F2E-6DCC50B9B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3456"/>
              <a:ext cx="432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213" name="Arc 29">
              <a:extLst>
                <a:ext uri="{FF2B5EF4-FFF2-40B4-BE49-F238E27FC236}">
                  <a16:creationId xmlns:a16="http://schemas.microsoft.com/office/drawing/2014/main" id="{5FF6AE77-EF57-5E0E-9385-3C9A93A44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3456"/>
              <a:ext cx="43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5214" name="Line 30">
            <a:extLst>
              <a:ext uri="{FF2B5EF4-FFF2-40B4-BE49-F238E27FC236}">
                <a16:creationId xmlns:a16="http://schemas.microsoft.com/office/drawing/2014/main" id="{BE08107B-3E00-D910-C621-1FBC50EA6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215" name="Line 31">
            <a:extLst>
              <a:ext uri="{FF2B5EF4-FFF2-40B4-BE49-F238E27FC236}">
                <a16:creationId xmlns:a16="http://schemas.microsoft.com/office/drawing/2014/main" id="{EFB47F56-3A39-B76B-0096-FE05E8415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216" name="Line 32">
            <a:extLst>
              <a:ext uri="{FF2B5EF4-FFF2-40B4-BE49-F238E27FC236}">
                <a16:creationId xmlns:a16="http://schemas.microsoft.com/office/drawing/2014/main" id="{577C27F9-73C5-F9D3-3A6B-A54D24558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065713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217" name="Line 33">
            <a:extLst>
              <a:ext uri="{FF2B5EF4-FFF2-40B4-BE49-F238E27FC236}">
                <a16:creationId xmlns:a16="http://schemas.microsoft.com/office/drawing/2014/main" id="{5F199332-B1FC-69B1-87A1-500CD29CE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827713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218" name="Line 34">
            <a:extLst>
              <a:ext uri="{FF2B5EF4-FFF2-40B4-BE49-F238E27FC236}">
                <a16:creationId xmlns:a16="http://schemas.microsoft.com/office/drawing/2014/main" id="{2E0C0350-D96F-692D-1FD5-82E0F08B5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989513"/>
            <a:ext cx="6096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219" name="Line 35">
            <a:extLst>
              <a:ext uri="{FF2B5EF4-FFF2-40B4-BE49-F238E27FC236}">
                <a16:creationId xmlns:a16="http://schemas.microsoft.com/office/drawing/2014/main" id="{A33C7E0E-8D61-0150-F80A-497E754B24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5522913"/>
            <a:ext cx="6096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220" name="Line 36">
            <a:extLst>
              <a:ext uri="{FF2B5EF4-FFF2-40B4-BE49-F238E27FC236}">
                <a16:creationId xmlns:a16="http://schemas.microsoft.com/office/drawing/2014/main" id="{5E1CDA7D-B4EC-A205-1A2A-2888D110B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446713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221" name="Text Box 37">
            <a:extLst>
              <a:ext uri="{FF2B5EF4-FFF2-40B4-BE49-F238E27FC236}">
                <a16:creationId xmlns:a16="http://schemas.microsoft.com/office/drawing/2014/main" id="{A1095B05-4B50-16A3-FF38-BE36CBDA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2133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05222" name="Text Box 38">
            <a:extLst>
              <a:ext uri="{FF2B5EF4-FFF2-40B4-BE49-F238E27FC236}">
                <a16:creationId xmlns:a16="http://schemas.microsoft.com/office/drawing/2014/main" id="{EB0FF75C-B080-7FB8-6575-D1B9C1A6C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379913"/>
            <a:ext cx="193675" cy="376237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5223" name="Text Box 39">
            <a:extLst>
              <a:ext uri="{FF2B5EF4-FFF2-40B4-BE49-F238E27FC236}">
                <a16:creationId xmlns:a16="http://schemas.microsoft.com/office/drawing/2014/main" id="{57439D14-17EB-13D1-BE7A-0DD96D05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760913"/>
            <a:ext cx="81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folHlink"/>
                </a:solidFill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605224" name="Text Box 40">
            <a:extLst>
              <a:ext uri="{FF2B5EF4-FFF2-40B4-BE49-F238E27FC236}">
                <a16:creationId xmlns:a16="http://schemas.microsoft.com/office/drawing/2014/main" id="{60ECED1E-0D80-2A0A-116F-88A7EC515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03713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folHlink"/>
                </a:solidFill>
                <a:latin typeface="Times New Roman" panose="02020603050405020304" pitchFamily="18" charset="0"/>
              </a:rPr>
              <a:t>sort</a:t>
            </a:r>
          </a:p>
        </p:txBody>
      </p:sp>
      <p:sp>
        <p:nvSpPr>
          <p:cNvPr id="605225" name="Rectangle 41">
            <a:extLst>
              <a:ext uri="{FF2B5EF4-FFF2-40B4-BE49-F238E27FC236}">
                <a16:creationId xmlns:a16="http://schemas.microsoft.com/office/drawing/2014/main" id="{8A8CC397-4F42-15D4-5704-4E2EA5BFD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941888"/>
            <a:ext cx="1066800" cy="376237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3 7 6 9</a:t>
            </a:r>
          </a:p>
        </p:txBody>
      </p:sp>
      <p:sp>
        <p:nvSpPr>
          <p:cNvPr id="605226" name="Rectangle 42">
            <a:extLst>
              <a:ext uri="{FF2B5EF4-FFF2-40B4-BE49-F238E27FC236}">
                <a16:creationId xmlns:a16="http://schemas.microsoft.com/office/drawing/2014/main" id="{843BE6AE-E463-621B-7A4F-3AF93E3DF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661025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1 2 5 8 </a:t>
            </a:r>
          </a:p>
        </p:txBody>
      </p:sp>
      <p:sp>
        <p:nvSpPr>
          <p:cNvPr id="605227" name="Rectangle 43">
            <a:extLst>
              <a:ext uri="{FF2B5EF4-FFF2-40B4-BE49-F238E27FC236}">
                <a16:creationId xmlns:a16="http://schemas.microsoft.com/office/drawing/2014/main" id="{8FBE95C8-C55A-2DF0-37F8-5C4F5705B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175" y="4797425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3 6 7 9</a:t>
            </a:r>
          </a:p>
        </p:txBody>
      </p:sp>
      <p:sp>
        <p:nvSpPr>
          <p:cNvPr id="605228" name="Rectangle 44">
            <a:extLst>
              <a:ext uri="{FF2B5EF4-FFF2-40B4-BE49-F238E27FC236}">
                <a16:creationId xmlns:a16="http://schemas.microsoft.com/office/drawing/2014/main" id="{B47C66E2-AC27-8193-8917-378F821E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661025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1 2 5 8 </a:t>
            </a:r>
          </a:p>
        </p:txBody>
      </p:sp>
      <p:sp>
        <p:nvSpPr>
          <p:cNvPr id="605229" name="Rectangle 45">
            <a:extLst>
              <a:ext uri="{FF2B5EF4-FFF2-40B4-BE49-F238E27FC236}">
                <a16:creationId xmlns:a16="http://schemas.microsoft.com/office/drawing/2014/main" id="{F8B2AA84-0305-7E8E-A2A7-0C9E831CA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229225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altLang="zh-TW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5230" name="Text Box 46">
            <a:extLst>
              <a:ext uri="{FF2B5EF4-FFF2-40B4-BE49-F238E27FC236}">
                <a16:creationId xmlns:a16="http://schemas.microsoft.com/office/drawing/2014/main" id="{247EB188-6664-6398-2373-9A2817A5E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2292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5231" name="Oval 47">
            <a:extLst>
              <a:ext uri="{FF2B5EF4-FFF2-40B4-BE49-F238E27FC236}">
                <a16:creationId xmlns:a16="http://schemas.microsoft.com/office/drawing/2014/main" id="{1D6DC549-20C1-F4E0-B6F4-E6E5AB796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661025"/>
            <a:ext cx="287337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32" name="Oval 48">
            <a:extLst>
              <a:ext uri="{FF2B5EF4-FFF2-40B4-BE49-F238E27FC236}">
                <a16:creationId xmlns:a16="http://schemas.microsoft.com/office/drawing/2014/main" id="{EBE340AA-C075-8CF1-11A1-A0C7FEE76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797425"/>
            <a:ext cx="287337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33" name="Oval 49">
            <a:extLst>
              <a:ext uri="{FF2B5EF4-FFF2-40B4-BE49-F238E27FC236}">
                <a16:creationId xmlns:a16="http://schemas.microsoft.com/office/drawing/2014/main" id="{D096441D-99CD-75C1-E1E9-ED177F096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661025"/>
            <a:ext cx="287337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34" name="Text Box 50">
            <a:extLst>
              <a:ext uri="{FF2B5EF4-FFF2-40B4-BE49-F238E27FC236}">
                <a16:creationId xmlns:a16="http://schemas.microsoft.com/office/drawing/2014/main" id="{4E8A5C03-CE29-0B85-887F-9589F222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2292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05235" name="Oval 51">
            <a:extLst>
              <a:ext uri="{FF2B5EF4-FFF2-40B4-BE49-F238E27FC236}">
                <a16:creationId xmlns:a16="http://schemas.microsoft.com/office/drawing/2014/main" id="{4B4D0C7F-FB95-21EF-F41B-D24E20109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5661025"/>
            <a:ext cx="287337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36" name="Text Box 52">
            <a:extLst>
              <a:ext uri="{FF2B5EF4-FFF2-40B4-BE49-F238E27FC236}">
                <a16:creationId xmlns:a16="http://schemas.microsoft.com/office/drawing/2014/main" id="{C6CDA5A6-65D0-ED98-522A-1A982B11B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2292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5238" name="Oval 54">
            <a:extLst>
              <a:ext uri="{FF2B5EF4-FFF2-40B4-BE49-F238E27FC236}">
                <a16:creationId xmlns:a16="http://schemas.microsoft.com/office/drawing/2014/main" id="{74395BAD-3A2E-7614-1CB6-0BA407038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797425"/>
            <a:ext cx="287337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39" name="Text Box 55">
            <a:extLst>
              <a:ext uri="{FF2B5EF4-FFF2-40B4-BE49-F238E27FC236}">
                <a16:creationId xmlns:a16="http://schemas.microsoft.com/office/drawing/2014/main" id="{214AE05F-6759-3363-4C9C-19743EE0D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52292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5240" name="Rectangle 56">
            <a:extLst>
              <a:ext uri="{FF2B5EF4-FFF2-40B4-BE49-F238E27FC236}">
                <a16:creationId xmlns:a16="http://schemas.microsoft.com/office/drawing/2014/main" id="{228AE1B6-3C52-7F0A-073D-01FA5185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084763"/>
            <a:ext cx="1066800" cy="376237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1 2 3 5</a:t>
            </a:r>
          </a:p>
        </p:txBody>
      </p:sp>
      <p:sp>
        <p:nvSpPr>
          <p:cNvPr id="605241" name="AutoShape 57">
            <a:extLst>
              <a:ext uri="{FF2B5EF4-FFF2-40B4-BE49-F238E27FC236}">
                <a16:creationId xmlns:a16="http://schemas.microsoft.com/office/drawing/2014/main" id="{66B61D6D-22FD-3449-3813-4BDFF8408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141663"/>
            <a:ext cx="4968875" cy="1008062"/>
          </a:xfrm>
          <a:prstGeom prst="wedgeRoundRectCallout">
            <a:avLst>
              <a:gd name="adj1" fmla="val -130"/>
              <a:gd name="adj2" fmla="val 7708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 this example, </a:t>
            </a:r>
          </a:p>
          <a:p>
            <a:pPr>
              <a:buFontTx/>
              <a:buChar char="•"/>
            </a:pPr>
            <a:r>
              <a:rPr lang="en-US" altLang="zh-CN"/>
              <a:t>The cost of writing is 1 page</a:t>
            </a:r>
          </a:p>
        </p:txBody>
      </p:sp>
      <p:sp>
        <p:nvSpPr>
          <p:cNvPr id="605242" name="Text Box 58">
            <a:extLst>
              <a:ext uri="{FF2B5EF4-FFF2-40B4-BE49-F238E27FC236}">
                <a16:creationId xmlns:a16="http://schemas.microsoft.com/office/drawing/2014/main" id="{D0C3713E-DDE5-DCFB-364E-91F42F52A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2133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05243" name="Text Box 59">
            <a:extLst>
              <a:ext uri="{FF2B5EF4-FFF2-40B4-BE49-F238E27FC236}">
                <a16:creationId xmlns:a16="http://schemas.microsoft.com/office/drawing/2014/main" id="{9C3F8813-0BCF-4FFB-3D85-039B6D2BA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981075"/>
            <a:ext cx="712787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Cost:</a:t>
            </a:r>
          </a:p>
        </p:txBody>
      </p:sp>
      <p:sp>
        <p:nvSpPr>
          <p:cNvPr id="605244" name="Text Box 60">
            <a:extLst>
              <a:ext uri="{FF2B5EF4-FFF2-40B4-BE49-F238E27FC236}">
                <a16:creationId xmlns:a16="http://schemas.microsoft.com/office/drawing/2014/main" id="{29F96DEA-732A-63B4-846B-3D0D21D39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412875"/>
            <a:ext cx="199072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 pages (reading)</a:t>
            </a:r>
          </a:p>
        </p:txBody>
      </p:sp>
      <p:sp>
        <p:nvSpPr>
          <p:cNvPr id="605245" name="Text Box 61">
            <a:extLst>
              <a:ext uri="{FF2B5EF4-FFF2-40B4-BE49-F238E27FC236}">
                <a16:creationId xmlns:a16="http://schemas.microsoft.com/office/drawing/2014/main" id="{0513353A-0782-145D-5513-78A45BFD5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844675"/>
            <a:ext cx="19208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 pages (writing)</a:t>
            </a:r>
          </a:p>
        </p:txBody>
      </p:sp>
      <p:sp>
        <p:nvSpPr>
          <p:cNvPr id="605246" name="Text Box 62">
            <a:extLst>
              <a:ext uri="{FF2B5EF4-FFF2-40B4-BE49-F238E27FC236}">
                <a16:creationId xmlns:a16="http://schemas.microsoft.com/office/drawing/2014/main" id="{0F1F6834-90CC-92BF-C958-DFB934E5E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63" y="2298700"/>
            <a:ext cx="199072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 pages (reading)</a:t>
            </a:r>
          </a:p>
        </p:txBody>
      </p:sp>
      <p:sp>
        <p:nvSpPr>
          <p:cNvPr id="605247" name="Text Box 63">
            <a:extLst>
              <a:ext uri="{FF2B5EF4-FFF2-40B4-BE49-F238E27FC236}">
                <a16:creationId xmlns:a16="http://schemas.microsoft.com/office/drawing/2014/main" id="{185D9C4C-F399-2559-05AE-8E38A97F9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781300"/>
            <a:ext cx="18192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 page (writing)</a:t>
            </a:r>
          </a:p>
        </p:txBody>
      </p:sp>
      <p:sp>
        <p:nvSpPr>
          <p:cNvPr id="605248" name="Text Box 64">
            <a:extLst>
              <a:ext uri="{FF2B5EF4-FFF2-40B4-BE49-F238E27FC236}">
                <a16:creationId xmlns:a16="http://schemas.microsoft.com/office/drawing/2014/main" id="{5A0A4739-ADE2-15C4-A1BC-506970ADF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412875"/>
            <a:ext cx="839788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Pass 0</a:t>
            </a:r>
          </a:p>
        </p:txBody>
      </p:sp>
      <p:sp>
        <p:nvSpPr>
          <p:cNvPr id="605249" name="Text Box 65">
            <a:extLst>
              <a:ext uri="{FF2B5EF4-FFF2-40B4-BE49-F238E27FC236}">
                <a16:creationId xmlns:a16="http://schemas.microsoft.com/office/drawing/2014/main" id="{E85DF9E6-F665-40AA-D5DC-C1A3D38F1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844675"/>
            <a:ext cx="839788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Pass 0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30" grpId="0"/>
      <p:bldP spid="605234" grpId="0"/>
      <p:bldP spid="605236" grpId="0"/>
      <p:bldP spid="605239" grpId="0"/>
      <p:bldP spid="605240" grpId="0" animBg="1"/>
      <p:bldP spid="605241" grpId="0" animBg="1"/>
      <p:bldP spid="6052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>
            <a:extLst>
              <a:ext uri="{FF2B5EF4-FFF2-40B4-BE49-F238E27FC236}">
                <a16:creationId xmlns:a16="http://schemas.microsoft.com/office/drawing/2014/main" id="{B228269A-B64F-3298-91F0-0E4F72B87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912C41FC-D798-C74A-0E9A-846EA572E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36" name="Rectangle 4">
            <a:extLst>
              <a:ext uri="{FF2B5EF4-FFF2-40B4-BE49-F238E27FC236}">
                <a16:creationId xmlns:a16="http://schemas.microsoft.com/office/drawing/2014/main" id="{BE5C6FC9-66B3-E7BB-1FBB-A17EEFF4E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altLang="zh-TW"/>
              <a:t>2-Way Sort: Requires 3 Buffers</a:t>
            </a:r>
          </a:p>
        </p:txBody>
      </p:sp>
      <p:sp>
        <p:nvSpPr>
          <p:cNvPr id="607237" name="Rectangle 5">
            <a:extLst>
              <a:ext uri="{FF2B5EF4-FFF2-40B4-BE49-F238E27FC236}">
                <a16:creationId xmlns:a16="http://schemas.microsoft.com/office/drawing/2014/main" id="{DA23B45D-4B24-7C1E-C1DE-693BD8CB7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763000" cy="4724400"/>
          </a:xfrm>
          <a:ln/>
        </p:spPr>
        <p:txBody>
          <a:bodyPr lIns="90488" tIns="44450" rIns="90488" bIns="44450"/>
          <a:lstStyle/>
          <a:p>
            <a:endParaRPr lang="en-US" altLang="zh-TW"/>
          </a:p>
        </p:txBody>
      </p:sp>
      <p:sp>
        <p:nvSpPr>
          <p:cNvPr id="607238" name="Freeform 6">
            <a:extLst>
              <a:ext uri="{FF2B5EF4-FFF2-40B4-BE49-F238E27FC236}">
                <a16:creationId xmlns:a16="http://schemas.microsoft.com/office/drawing/2014/main" id="{C6C9B34B-5A25-9243-6A65-74531D04D05F}"/>
              </a:ext>
            </a:extLst>
          </p:cNvPr>
          <p:cNvSpPr>
            <a:spLocks/>
          </p:cNvSpPr>
          <p:nvPr/>
        </p:nvSpPr>
        <p:spPr bwMode="auto">
          <a:xfrm>
            <a:off x="6992938" y="4632325"/>
            <a:ext cx="1316037" cy="220663"/>
          </a:xfrm>
          <a:custGeom>
            <a:avLst/>
            <a:gdLst>
              <a:gd name="T0" fmla="*/ 828 w 829"/>
              <a:gd name="T1" fmla="*/ 70 h 139"/>
              <a:gd name="T2" fmla="*/ 796 w 829"/>
              <a:gd name="T3" fmla="*/ 42 h 139"/>
              <a:gd name="T4" fmla="*/ 707 w 829"/>
              <a:gd name="T5" fmla="*/ 21 h 139"/>
              <a:gd name="T6" fmla="*/ 414 w 829"/>
              <a:gd name="T7" fmla="*/ 0 h 139"/>
              <a:gd name="T8" fmla="*/ 122 w 829"/>
              <a:gd name="T9" fmla="*/ 21 h 139"/>
              <a:gd name="T10" fmla="*/ 33 w 829"/>
              <a:gd name="T11" fmla="*/ 42 h 139"/>
              <a:gd name="T12" fmla="*/ 0 w 829"/>
              <a:gd name="T13" fmla="*/ 70 h 139"/>
              <a:gd name="T14" fmla="*/ 33 w 829"/>
              <a:gd name="T15" fmla="*/ 97 h 139"/>
              <a:gd name="T16" fmla="*/ 122 w 829"/>
              <a:gd name="T17" fmla="*/ 118 h 139"/>
              <a:gd name="T18" fmla="*/ 414 w 829"/>
              <a:gd name="T19" fmla="*/ 138 h 139"/>
              <a:gd name="T20" fmla="*/ 707 w 829"/>
              <a:gd name="T21" fmla="*/ 118 h 139"/>
              <a:gd name="T22" fmla="*/ 796 w 829"/>
              <a:gd name="T23" fmla="*/ 97 h 139"/>
              <a:gd name="T24" fmla="*/ 828 w 829"/>
              <a:gd name="T25" fmla="*/ 7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9" h="139">
                <a:moveTo>
                  <a:pt x="828" y="70"/>
                </a:moveTo>
                <a:lnTo>
                  <a:pt x="796" y="42"/>
                </a:lnTo>
                <a:lnTo>
                  <a:pt x="707" y="21"/>
                </a:lnTo>
                <a:lnTo>
                  <a:pt x="414" y="0"/>
                </a:lnTo>
                <a:lnTo>
                  <a:pt x="122" y="21"/>
                </a:lnTo>
                <a:lnTo>
                  <a:pt x="33" y="42"/>
                </a:lnTo>
                <a:lnTo>
                  <a:pt x="0" y="70"/>
                </a:lnTo>
                <a:lnTo>
                  <a:pt x="33" y="97"/>
                </a:lnTo>
                <a:lnTo>
                  <a:pt x="122" y="118"/>
                </a:lnTo>
                <a:lnTo>
                  <a:pt x="414" y="138"/>
                </a:lnTo>
                <a:lnTo>
                  <a:pt x="707" y="118"/>
                </a:lnTo>
                <a:lnTo>
                  <a:pt x="796" y="97"/>
                </a:lnTo>
                <a:lnTo>
                  <a:pt x="828" y="70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39" name="Freeform 7">
            <a:extLst>
              <a:ext uri="{FF2B5EF4-FFF2-40B4-BE49-F238E27FC236}">
                <a16:creationId xmlns:a16="http://schemas.microsoft.com/office/drawing/2014/main" id="{2010E8C0-426F-D74A-B474-EE6ABBB97041}"/>
              </a:ext>
            </a:extLst>
          </p:cNvPr>
          <p:cNvSpPr>
            <a:spLocks/>
          </p:cNvSpPr>
          <p:nvPr/>
        </p:nvSpPr>
        <p:spPr bwMode="auto">
          <a:xfrm>
            <a:off x="1647825" y="5029200"/>
            <a:ext cx="1039813" cy="150813"/>
          </a:xfrm>
          <a:custGeom>
            <a:avLst/>
            <a:gdLst>
              <a:gd name="T0" fmla="*/ 0 w 655"/>
              <a:gd name="T1" fmla="*/ 94 h 95"/>
              <a:gd name="T2" fmla="*/ 0 w 655"/>
              <a:gd name="T3" fmla="*/ 0 h 95"/>
              <a:gd name="T4" fmla="*/ 654 w 655"/>
              <a:gd name="T5" fmla="*/ 0 h 95"/>
              <a:gd name="T6" fmla="*/ 654 w 655"/>
              <a:gd name="T7" fmla="*/ 94 h 95"/>
              <a:gd name="T8" fmla="*/ 0 w 655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40" name="Freeform 8">
            <a:extLst>
              <a:ext uri="{FF2B5EF4-FFF2-40B4-BE49-F238E27FC236}">
                <a16:creationId xmlns:a16="http://schemas.microsoft.com/office/drawing/2014/main" id="{4B956A74-CC03-30AE-C7B6-346E63972663}"/>
              </a:ext>
            </a:extLst>
          </p:cNvPr>
          <p:cNvSpPr>
            <a:spLocks/>
          </p:cNvSpPr>
          <p:nvPr/>
        </p:nvSpPr>
        <p:spPr bwMode="auto">
          <a:xfrm>
            <a:off x="1647825" y="5776913"/>
            <a:ext cx="1068388" cy="138112"/>
          </a:xfrm>
          <a:custGeom>
            <a:avLst/>
            <a:gdLst>
              <a:gd name="T0" fmla="*/ 0 w 673"/>
              <a:gd name="T1" fmla="*/ 86 h 87"/>
              <a:gd name="T2" fmla="*/ 0 w 673"/>
              <a:gd name="T3" fmla="*/ 0 h 87"/>
              <a:gd name="T4" fmla="*/ 672 w 673"/>
              <a:gd name="T5" fmla="*/ 0 h 87"/>
              <a:gd name="T6" fmla="*/ 672 w 673"/>
              <a:gd name="T7" fmla="*/ 86 h 87"/>
              <a:gd name="T8" fmla="*/ 0 w 673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41" name="Freeform 9">
            <a:extLst>
              <a:ext uri="{FF2B5EF4-FFF2-40B4-BE49-F238E27FC236}">
                <a16:creationId xmlns:a16="http://schemas.microsoft.com/office/drawing/2014/main" id="{199D5D8E-F9C6-EE39-1A60-4847675011E7}"/>
              </a:ext>
            </a:extLst>
          </p:cNvPr>
          <p:cNvSpPr>
            <a:spLocks/>
          </p:cNvSpPr>
          <p:nvPr/>
        </p:nvSpPr>
        <p:spPr bwMode="auto">
          <a:xfrm>
            <a:off x="1509713" y="4660900"/>
            <a:ext cx="1314450" cy="219075"/>
          </a:xfrm>
          <a:custGeom>
            <a:avLst/>
            <a:gdLst>
              <a:gd name="T0" fmla="*/ 827 w 828"/>
              <a:gd name="T1" fmla="*/ 69 h 138"/>
              <a:gd name="T2" fmla="*/ 795 w 828"/>
              <a:gd name="T3" fmla="*/ 42 h 138"/>
              <a:gd name="T4" fmla="*/ 706 w 828"/>
              <a:gd name="T5" fmla="*/ 20 h 138"/>
              <a:gd name="T6" fmla="*/ 414 w 828"/>
              <a:gd name="T7" fmla="*/ 0 h 138"/>
              <a:gd name="T8" fmla="*/ 121 w 828"/>
              <a:gd name="T9" fmla="*/ 20 h 138"/>
              <a:gd name="T10" fmla="*/ 32 w 828"/>
              <a:gd name="T11" fmla="*/ 42 h 138"/>
              <a:gd name="T12" fmla="*/ 0 w 828"/>
              <a:gd name="T13" fmla="*/ 69 h 138"/>
              <a:gd name="T14" fmla="*/ 32 w 828"/>
              <a:gd name="T15" fmla="*/ 95 h 138"/>
              <a:gd name="T16" fmla="*/ 121 w 828"/>
              <a:gd name="T17" fmla="*/ 117 h 138"/>
              <a:gd name="T18" fmla="*/ 414 w 828"/>
              <a:gd name="T19" fmla="*/ 137 h 138"/>
              <a:gd name="T20" fmla="*/ 706 w 828"/>
              <a:gd name="T21" fmla="*/ 117 h 138"/>
              <a:gd name="T22" fmla="*/ 795 w 828"/>
              <a:gd name="T23" fmla="*/ 95 h 138"/>
              <a:gd name="T24" fmla="*/ 827 w 828"/>
              <a:gd name="T25" fmla="*/ 6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8" h="138">
                <a:moveTo>
                  <a:pt x="827" y="69"/>
                </a:moveTo>
                <a:lnTo>
                  <a:pt x="795" y="42"/>
                </a:lnTo>
                <a:lnTo>
                  <a:pt x="706" y="20"/>
                </a:lnTo>
                <a:lnTo>
                  <a:pt x="414" y="0"/>
                </a:lnTo>
                <a:lnTo>
                  <a:pt x="121" y="20"/>
                </a:lnTo>
                <a:lnTo>
                  <a:pt x="32" y="42"/>
                </a:lnTo>
                <a:lnTo>
                  <a:pt x="0" y="69"/>
                </a:lnTo>
                <a:lnTo>
                  <a:pt x="32" y="95"/>
                </a:lnTo>
                <a:lnTo>
                  <a:pt x="121" y="117"/>
                </a:lnTo>
                <a:lnTo>
                  <a:pt x="414" y="137"/>
                </a:lnTo>
                <a:lnTo>
                  <a:pt x="706" y="117"/>
                </a:lnTo>
                <a:lnTo>
                  <a:pt x="795" y="95"/>
                </a:lnTo>
                <a:lnTo>
                  <a:pt x="827" y="6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42" name="Rectangle 10">
            <a:extLst>
              <a:ext uri="{FF2B5EF4-FFF2-40B4-BE49-F238E27FC236}">
                <a16:creationId xmlns:a16="http://schemas.microsoft.com/office/drawing/2014/main" id="{213D143D-65AA-BFBD-75E5-52F005E70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6099175"/>
            <a:ext cx="27305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Main memory buffers</a:t>
            </a:r>
          </a:p>
        </p:txBody>
      </p:sp>
      <p:sp>
        <p:nvSpPr>
          <p:cNvPr id="607243" name="Freeform 11">
            <a:extLst>
              <a:ext uri="{FF2B5EF4-FFF2-40B4-BE49-F238E27FC236}">
                <a16:creationId xmlns:a16="http://schemas.microsoft.com/office/drawing/2014/main" id="{1670012E-2F60-2B28-3B03-85CB0AE4E2DA}"/>
              </a:ext>
            </a:extLst>
          </p:cNvPr>
          <p:cNvSpPr>
            <a:spLocks/>
          </p:cNvSpPr>
          <p:nvPr/>
        </p:nvSpPr>
        <p:spPr bwMode="auto">
          <a:xfrm>
            <a:off x="7102475" y="5327650"/>
            <a:ext cx="1055688" cy="138113"/>
          </a:xfrm>
          <a:custGeom>
            <a:avLst/>
            <a:gdLst>
              <a:gd name="T0" fmla="*/ 0 w 665"/>
              <a:gd name="T1" fmla="*/ 86 h 87"/>
              <a:gd name="T2" fmla="*/ 0 w 665"/>
              <a:gd name="T3" fmla="*/ 0 h 87"/>
              <a:gd name="T4" fmla="*/ 664 w 665"/>
              <a:gd name="T5" fmla="*/ 0 h 87"/>
              <a:gd name="T6" fmla="*/ 664 w 665"/>
              <a:gd name="T7" fmla="*/ 86 h 87"/>
              <a:gd name="T8" fmla="*/ 0 w 665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44" name="Freeform 12">
            <a:extLst>
              <a:ext uri="{FF2B5EF4-FFF2-40B4-BE49-F238E27FC236}">
                <a16:creationId xmlns:a16="http://schemas.microsoft.com/office/drawing/2014/main" id="{93E774DE-1D00-57BD-FA61-401253ECD75D}"/>
              </a:ext>
            </a:extLst>
          </p:cNvPr>
          <p:cNvSpPr>
            <a:spLocks/>
          </p:cNvSpPr>
          <p:nvPr/>
        </p:nvSpPr>
        <p:spPr bwMode="auto">
          <a:xfrm>
            <a:off x="7116763" y="5559425"/>
            <a:ext cx="1055687" cy="125413"/>
          </a:xfrm>
          <a:custGeom>
            <a:avLst/>
            <a:gdLst>
              <a:gd name="T0" fmla="*/ 0 w 665"/>
              <a:gd name="T1" fmla="*/ 78 h 79"/>
              <a:gd name="T2" fmla="*/ 0 w 665"/>
              <a:gd name="T3" fmla="*/ 0 h 79"/>
              <a:gd name="T4" fmla="*/ 664 w 665"/>
              <a:gd name="T5" fmla="*/ 0 h 79"/>
              <a:gd name="T6" fmla="*/ 664 w 665"/>
              <a:gd name="T7" fmla="*/ 78 h 79"/>
              <a:gd name="T8" fmla="*/ 0 w 665"/>
              <a:gd name="T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45" name="Freeform 13">
            <a:extLst>
              <a:ext uri="{FF2B5EF4-FFF2-40B4-BE49-F238E27FC236}">
                <a16:creationId xmlns:a16="http://schemas.microsoft.com/office/drawing/2014/main" id="{662EBA76-C4E5-D137-5E6B-31045F997044}"/>
              </a:ext>
            </a:extLst>
          </p:cNvPr>
          <p:cNvSpPr>
            <a:spLocks/>
          </p:cNvSpPr>
          <p:nvPr/>
        </p:nvSpPr>
        <p:spPr bwMode="auto">
          <a:xfrm>
            <a:off x="3657600" y="4775200"/>
            <a:ext cx="1127125" cy="444500"/>
          </a:xfrm>
          <a:custGeom>
            <a:avLst/>
            <a:gdLst>
              <a:gd name="T0" fmla="*/ 0 w 710"/>
              <a:gd name="T1" fmla="*/ 279 h 280"/>
              <a:gd name="T2" fmla="*/ 0 w 710"/>
              <a:gd name="T3" fmla="*/ 0 h 280"/>
              <a:gd name="T4" fmla="*/ 709 w 710"/>
              <a:gd name="T5" fmla="*/ 0 h 280"/>
              <a:gd name="T6" fmla="*/ 709 w 710"/>
              <a:gd name="T7" fmla="*/ 279 h 280"/>
              <a:gd name="T8" fmla="*/ 0 w 71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46" name="Freeform 14">
            <a:extLst>
              <a:ext uri="{FF2B5EF4-FFF2-40B4-BE49-F238E27FC236}">
                <a16:creationId xmlns:a16="http://schemas.microsoft.com/office/drawing/2014/main" id="{1696BBED-2214-2ED7-7F99-81A4770F78F2}"/>
              </a:ext>
            </a:extLst>
          </p:cNvPr>
          <p:cNvSpPr>
            <a:spLocks/>
          </p:cNvSpPr>
          <p:nvPr/>
        </p:nvSpPr>
        <p:spPr bwMode="auto">
          <a:xfrm>
            <a:off x="5410200" y="5251450"/>
            <a:ext cx="1001713" cy="360363"/>
          </a:xfrm>
          <a:custGeom>
            <a:avLst/>
            <a:gdLst>
              <a:gd name="T0" fmla="*/ 0 w 631"/>
              <a:gd name="T1" fmla="*/ 226 h 227"/>
              <a:gd name="T2" fmla="*/ 0 w 631"/>
              <a:gd name="T3" fmla="*/ 0 h 227"/>
              <a:gd name="T4" fmla="*/ 630 w 631"/>
              <a:gd name="T5" fmla="*/ 0 h 227"/>
              <a:gd name="T6" fmla="*/ 630 w 631"/>
              <a:gd name="T7" fmla="*/ 226 h 227"/>
              <a:gd name="T8" fmla="*/ 0 w 631"/>
              <a:gd name="T9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" h="227">
                <a:moveTo>
                  <a:pt x="0" y="226"/>
                </a:moveTo>
                <a:lnTo>
                  <a:pt x="0" y="0"/>
                </a:lnTo>
                <a:lnTo>
                  <a:pt x="630" y="0"/>
                </a:lnTo>
                <a:lnTo>
                  <a:pt x="630" y="226"/>
                </a:lnTo>
                <a:lnTo>
                  <a:pt x="0" y="226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47" name="Freeform 15">
            <a:extLst>
              <a:ext uri="{FF2B5EF4-FFF2-40B4-BE49-F238E27FC236}">
                <a16:creationId xmlns:a16="http://schemas.microsoft.com/office/drawing/2014/main" id="{F7FE97A2-9450-3F94-099F-8D0796F64C1F}"/>
              </a:ext>
            </a:extLst>
          </p:cNvPr>
          <p:cNvSpPr>
            <a:spLocks/>
          </p:cNvSpPr>
          <p:nvPr/>
        </p:nvSpPr>
        <p:spPr bwMode="auto">
          <a:xfrm>
            <a:off x="3630613" y="5618163"/>
            <a:ext cx="1127125" cy="446087"/>
          </a:xfrm>
          <a:custGeom>
            <a:avLst/>
            <a:gdLst>
              <a:gd name="T0" fmla="*/ 0 w 710"/>
              <a:gd name="T1" fmla="*/ 280 h 281"/>
              <a:gd name="T2" fmla="*/ 0 w 710"/>
              <a:gd name="T3" fmla="*/ 0 h 281"/>
              <a:gd name="T4" fmla="*/ 709 w 710"/>
              <a:gd name="T5" fmla="*/ 0 h 281"/>
              <a:gd name="T6" fmla="*/ 709 w 710"/>
              <a:gd name="T7" fmla="*/ 280 h 281"/>
              <a:gd name="T8" fmla="*/ 0 w 710"/>
              <a:gd name="T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281">
                <a:moveTo>
                  <a:pt x="0" y="280"/>
                </a:moveTo>
                <a:lnTo>
                  <a:pt x="0" y="0"/>
                </a:lnTo>
                <a:lnTo>
                  <a:pt x="709" y="0"/>
                </a:lnTo>
                <a:lnTo>
                  <a:pt x="709" y="280"/>
                </a:lnTo>
                <a:lnTo>
                  <a:pt x="0" y="280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48" name="Freeform 16">
            <a:extLst>
              <a:ext uri="{FF2B5EF4-FFF2-40B4-BE49-F238E27FC236}">
                <a16:creationId xmlns:a16="http://schemas.microsoft.com/office/drawing/2014/main" id="{32FCD0EA-5120-93E4-8B57-EB06A6454A68}"/>
              </a:ext>
            </a:extLst>
          </p:cNvPr>
          <p:cNvSpPr>
            <a:spLocks/>
          </p:cNvSpPr>
          <p:nvPr/>
        </p:nvSpPr>
        <p:spPr bwMode="auto">
          <a:xfrm>
            <a:off x="3152775" y="4457700"/>
            <a:ext cx="3433763" cy="2055813"/>
          </a:xfrm>
          <a:custGeom>
            <a:avLst/>
            <a:gdLst>
              <a:gd name="T0" fmla="*/ 0 w 2163"/>
              <a:gd name="T1" fmla="*/ 1294 h 1295"/>
              <a:gd name="T2" fmla="*/ 0 w 2163"/>
              <a:gd name="T3" fmla="*/ 0 h 1295"/>
              <a:gd name="T4" fmla="*/ 2162 w 2163"/>
              <a:gd name="T5" fmla="*/ 0 h 1295"/>
              <a:gd name="T6" fmla="*/ 2162 w 2163"/>
              <a:gd name="T7" fmla="*/ 1294 h 1295"/>
              <a:gd name="T8" fmla="*/ 0 w 2163"/>
              <a:gd name="T9" fmla="*/ 1294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49" name="Rectangle 17">
            <a:extLst>
              <a:ext uri="{FF2B5EF4-FFF2-40B4-BE49-F238E27FC236}">
                <a16:creationId xmlns:a16="http://schemas.microsoft.com/office/drawing/2014/main" id="{94A65704-F31B-857F-54F9-3B6D662F8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4813300"/>
            <a:ext cx="10461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Bookman Old Style" panose="02050604050505020204" pitchFamily="18" charset="0"/>
              </a:rPr>
              <a:t>INPUT 1</a:t>
            </a:r>
          </a:p>
        </p:txBody>
      </p:sp>
      <p:sp>
        <p:nvSpPr>
          <p:cNvPr id="607250" name="Rectangle 18">
            <a:extLst>
              <a:ext uri="{FF2B5EF4-FFF2-40B4-BE49-F238E27FC236}">
                <a16:creationId xmlns:a16="http://schemas.microsoft.com/office/drawing/2014/main" id="{2CB9F635-76D5-6443-D827-A2BB8A53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5657850"/>
            <a:ext cx="10461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Bookman Old Style" panose="02050604050505020204" pitchFamily="18" charset="0"/>
              </a:rPr>
              <a:t>INPUT 2</a:t>
            </a:r>
          </a:p>
        </p:txBody>
      </p:sp>
      <p:sp>
        <p:nvSpPr>
          <p:cNvPr id="607251" name="Rectangle 19">
            <a:extLst>
              <a:ext uri="{FF2B5EF4-FFF2-40B4-BE49-F238E27FC236}">
                <a16:creationId xmlns:a16="http://schemas.microsoft.com/office/drawing/2014/main" id="{550A78F5-FF1D-A067-53CA-1A8B13F5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5262563"/>
            <a:ext cx="1063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Bookman Old Style" panose="02050604050505020204" pitchFamily="18" charset="0"/>
              </a:rPr>
              <a:t>OUTPUT</a:t>
            </a:r>
          </a:p>
        </p:txBody>
      </p:sp>
      <p:sp>
        <p:nvSpPr>
          <p:cNvPr id="607252" name="Rectangle 20">
            <a:extLst>
              <a:ext uri="{FF2B5EF4-FFF2-40B4-BE49-F238E27FC236}">
                <a16:creationId xmlns:a16="http://schemas.microsoft.com/office/drawing/2014/main" id="{519AA20D-5AC0-B9D5-9918-98BA2CF69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175" y="6211888"/>
            <a:ext cx="7112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607253" name="Rectangle 21">
            <a:extLst>
              <a:ext uri="{FF2B5EF4-FFF2-40B4-BE49-F238E27FC236}">
                <a16:creationId xmlns:a16="http://schemas.microsoft.com/office/drawing/2014/main" id="{92898944-8D91-2CF8-6CC4-CDB9F1B55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6238875"/>
            <a:ext cx="711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607254" name="Line 22">
            <a:extLst>
              <a:ext uri="{FF2B5EF4-FFF2-40B4-BE49-F238E27FC236}">
                <a16:creationId xmlns:a16="http://schemas.microsoft.com/office/drawing/2014/main" id="{7E4651C9-E3EE-418C-F6DC-D7605B9D3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55" name="Line 23">
            <a:extLst>
              <a:ext uri="{FF2B5EF4-FFF2-40B4-BE49-F238E27FC236}">
                <a16:creationId xmlns:a16="http://schemas.microsoft.com/office/drawing/2014/main" id="{61CDF1BB-78DD-5FA4-7398-C55E52625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7256" name="Group 24">
            <a:extLst>
              <a:ext uri="{FF2B5EF4-FFF2-40B4-BE49-F238E27FC236}">
                <a16:creationId xmlns:a16="http://schemas.microsoft.com/office/drawing/2014/main" id="{C459E65D-3FBA-C7DC-AEDF-5AAEB2F2CD75}"/>
              </a:ext>
            </a:extLst>
          </p:cNvPr>
          <p:cNvGrpSpPr>
            <a:grpSpLocks/>
          </p:cNvGrpSpPr>
          <p:nvPr/>
        </p:nvGrpSpPr>
        <p:grpSpPr bwMode="auto">
          <a:xfrm>
            <a:off x="1528763" y="5980113"/>
            <a:ext cx="1290637" cy="152400"/>
            <a:chOff x="963" y="3456"/>
            <a:chExt cx="813" cy="96"/>
          </a:xfrm>
        </p:grpSpPr>
        <p:sp>
          <p:nvSpPr>
            <p:cNvPr id="607257" name="Arc 25">
              <a:extLst>
                <a:ext uri="{FF2B5EF4-FFF2-40B4-BE49-F238E27FC236}">
                  <a16:creationId xmlns:a16="http://schemas.microsoft.com/office/drawing/2014/main" id="{6575F121-A837-548C-2220-E9B2704AB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" y="3456"/>
              <a:ext cx="432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258" name="Arc 26">
              <a:extLst>
                <a:ext uri="{FF2B5EF4-FFF2-40B4-BE49-F238E27FC236}">
                  <a16:creationId xmlns:a16="http://schemas.microsoft.com/office/drawing/2014/main" id="{230FD25B-51CD-1F14-75F2-36C7379F0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456"/>
              <a:ext cx="43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7259" name="Group 27">
            <a:extLst>
              <a:ext uri="{FF2B5EF4-FFF2-40B4-BE49-F238E27FC236}">
                <a16:creationId xmlns:a16="http://schemas.microsoft.com/office/drawing/2014/main" id="{50F7DD3F-E9BA-32A2-8C0E-B1C739CA48AF}"/>
              </a:ext>
            </a:extLst>
          </p:cNvPr>
          <p:cNvGrpSpPr>
            <a:grpSpLocks/>
          </p:cNvGrpSpPr>
          <p:nvPr/>
        </p:nvGrpSpPr>
        <p:grpSpPr bwMode="auto">
          <a:xfrm>
            <a:off x="7015163" y="5980113"/>
            <a:ext cx="1290637" cy="152400"/>
            <a:chOff x="4419" y="3456"/>
            <a:chExt cx="813" cy="96"/>
          </a:xfrm>
        </p:grpSpPr>
        <p:sp>
          <p:nvSpPr>
            <p:cNvPr id="607260" name="Arc 28">
              <a:extLst>
                <a:ext uri="{FF2B5EF4-FFF2-40B4-BE49-F238E27FC236}">
                  <a16:creationId xmlns:a16="http://schemas.microsoft.com/office/drawing/2014/main" id="{D743417F-2392-DBA2-BF87-3ABB51B83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3456"/>
              <a:ext cx="432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261" name="Arc 29">
              <a:extLst>
                <a:ext uri="{FF2B5EF4-FFF2-40B4-BE49-F238E27FC236}">
                  <a16:creationId xmlns:a16="http://schemas.microsoft.com/office/drawing/2014/main" id="{BCEA7439-B31B-B547-7CF2-993377FD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3456"/>
              <a:ext cx="43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7262" name="Line 30">
            <a:extLst>
              <a:ext uri="{FF2B5EF4-FFF2-40B4-BE49-F238E27FC236}">
                <a16:creationId xmlns:a16="http://schemas.microsoft.com/office/drawing/2014/main" id="{85A2352E-C1DB-B6C3-087C-EF4D16204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63" name="Line 31">
            <a:extLst>
              <a:ext uri="{FF2B5EF4-FFF2-40B4-BE49-F238E27FC236}">
                <a16:creationId xmlns:a16="http://schemas.microsoft.com/office/drawing/2014/main" id="{A327BAF4-B37F-2EC1-6395-81A69BE57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7609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64" name="Line 32">
            <a:extLst>
              <a:ext uri="{FF2B5EF4-FFF2-40B4-BE49-F238E27FC236}">
                <a16:creationId xmlns:a16="http://schemas.microsoft.com/office/drawing/2014/main" id="{CB99DCA2-ACD0-0BB0-7C56-578E79727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065713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65" name="Line 33">
            <a:extLst>
              <a:ext uri="{FF2B5EF4-FFF2-40B4-BE49-F238E27FC236}">
                <a16:creationId xmlns:a16="http://schemas.microsoft.com/office/drawing/2014/main" id="{296D7B58-103E-FFBD-B01E-96B5E6A09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827713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66" name="Line 34">
            <a:extLst>
              <a:ext uri="{FF2B5EF4-FFF2-40B4-BE49-F238E27FC236}">
                <a16:creationId xmlns:a16="http://schemas.microsoft.com/office/drawing/2014/main" id="{F4C27DFE-79E1-851A-4190-40EA6B77A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989513"/>
            <a:ext cx="6096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67" name="Line 35">
            <a:extLst>
              <a:ext uri="{FF2B5EF4-FFF2-40B4-BE49-F238E27FC236}">
                <a16:creationId xmlns:a16="http://schemas.microsoft.com/office/drawing/2014/main" id="{F844ACC8-A257-D1D7-CE18-CF4B25F329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5522913"/>
            <a:ext cx="6096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68" name="Line 36">
            <a:extLst>
              <a:ext uri="{FF2B5EF4-FFF2-40B4-BE49-F238E27FC236}">
                <a16:creationId xmlns:a16="http://schemas.microsoft.com/office/drawing/2014/main" id="{96815020-F8AC-A10B-50DA-505AA44D2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446713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269" name="Text Box 37">
            <a:extLst>
              <a:ext uri="{FF2B5EF4-FFF2-40B4-BE49-F238E27FC236}">
                <a16:creationId xmlns:a16="http://schemas.microsoft.com/office/drawing/2014/main" id="{8DE6F4E9-DD90-D2DA-34B6-09AA84F70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2133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07270" name="Text Box 38">
            <a:extLst>
              <a:ext uri="{FF2B5EF4-FFF2-40B4-BE49-F238E27FC236}">
                <a16:creationId xmlns:a16="http://schemas.microsoft.com/office/drawing/2014/main" id="{A7913523-A3C2-F108-B41C-0134B2FC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379913"/>
            <a:ext cx="193675" cy="376237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7271" name="Text Box 39">
            <a:extLst>
              <a:ext uri="{FF2B5EF4-FFF2-40B4-BE49-F238E27FC236}">
                <a16:creationId xmlns:a16="http://schemas.microsoft.com/office/drawing/2014/main" id="{AD565AC9-84C3-E313-DD6D-5639DE467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760913"/>
            <a:ext cx="81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folHlink"/>
                </a:solidFill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607272" name="Text Box 40">
            <a:extLst>
              <a:ext uri="{FF2B5EF4-FFF2-40B4-BE49-F238E27FC236}">
                <a16:creationId xmlns:a16="http://schemas.microsoft.com/office/drawing/2014/main" id="{0F89649F-8786-7D84-B802-D8A01D1AA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03713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folHlink"/>
                </a:solidFill>
                <a:latin typeface="Times New Roman" panose="02020603050405020304" pitchFamily="18" charset="0"/>
              </a:rPr>
              <a:t>sort</a:t>
            </a:r>
          </a:p>
        </p:txBody>
      </p:sp>
      <p:sp>
        <p:nvSpPr>
          <p:cNvPr id="607273" name="Rectangle 41">
            <a:extLst>
              <a:ext uri="{FF2B5EF4-FFF2-40B4-BE49-F238E27FC236}">
                <a16:creationId xmlns:a16="http://schemas.microsoft.com/office/drawing/2014/main" id="{59FEAB64-0EC7-2854-9D01-9F8EDFD5F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941888"/>
            <a:ext cx="1066800" cy="376237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3 7 6 9</a:t>
            </a:r>
          </a:p>
        </p:txBody>
      </p:sp>
      <p:sp>
        <p:nvSpPr>
          <p:cNvPr id="607274" name="Rectangle 42">
            <a:extLst>
              <a:ext uri="{FF2B5EF4-FFF2-40B4-BE49-F238E27FC236}">
                <a16:creationId xmlns:a16="http://schemas.microsoft.com/office/drawing/2014/main" id="{6044B434-FE78-9447-5A87-DBE5E7E7D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661025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1 2 5 8 </a:t>
            </a:r>
          </a:p>
        </p:txBody>
      </p:sp>
      <p:sp>
        <p:nvSpPr>
          <p:cNvPr id="607275" name="Rectangle 43">
            <a:extLst>
              <a:ext uri="{FF2B5EF4-FFF2-40B4-BE49-F238E27FC236}">
                <a16:creationId xmlns:a16="http://schemas.microsoft.com/office/drawing/2014/main" id="{5A7A39BF-F1B9-1CF3-FF91-14AAD3C58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175" y="4797425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3 6 7 9</a:t>
            </a:r>
          </a:p>
        </p:txBody>
      </p:sp>
      <p:sp>
        <p:nvSpPr>
          <p:cNvPr id="607276" name="Rectangle 44">
            <a:extLst>
              <a:ext uri="{FF2B5EF4-FFF2-40B4-BE49-F238E27FC236}">
                <a16:creationId xmlns:a16="http://schemas.microsoft.com/office/drawing/2014/main" id="{9C38E25D-6774-41B2-2C40-92B5418FE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661025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1 2 5 8 </a:t>
            </a:r>
          </a:p>
        </p:txBody>
      </p:sp>
      <p:sp>
        <p:nvSpPr>
          <p:cNvPr id="607277" name="Rectangle 45">
            <a:extLst>
              <a:ext uri="{FF2B5EF4-FFF2-40B4-BE49-F238E27FC236}">
                <a16:creationId xmlns:a16="http://schemas.microsoft.com/office/drawing/2014/main" id="{CFA0B272-EACF-D841-093C-9E8AEC9C6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229225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altLang="zh-TW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7278" name="Text Box 46">
            <a:extLst>
              <a:ext uri="{FF2B5EF4-FFF2-40B4-BE49-F238E27FC236}">
                <a16:creationId xmlns:a16="http://schemas.microsoft.com/office/drawing/2014/main" id="{D7569449-DD16-6A85-16A3-14477881C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2292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07279" name="Oval 47">
            <a:extLst>
              <a:ext uri="{FF2B5EF4-FFF2-40B4-BE49-F238E27FC236}">
                <a16:creationId xmlns:a16="http://schemas.microsoft.com/office/drawing/2014/main" id="{A2D0C128-2BC0-94A4-13BC-D8C73D925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661025"/>
            <a:ext cx="287337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80" name="Oval 48">
            <a:extLst>
              <a:ext uri="{FF2B5EF4-FFF2-40B4-BE49-F238E27FC236}">
                <a16:creationId xmlns:a16="http://schemas.microsoft.com/office/drawing/2014/main" id="{4D2FCF12-5A81-0203-B281-493922EEA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797425"/>
            <a:ext cx="287337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81" name="Oval 49">
            <a:extLst>
              <a:ext uri="{FF2B5EF4-FFF2-40B4-BE49-F238E27FC236}">
                <a16:creationId xmlns:a16="http://schemas.microsoft.com/office/drawing/2014/main" id="{6F0090C7-6D7C-9BBB-2835-13E02A82E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661025"/>
            <a:ext cx="287337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83" name="Oval 51">
            <a:extLst>
              <a:ext uri="{FF2B5EF4-FFF2-40B4-BE49-F238E27FC236}">
                <a16:creationId xmlns:a16="http://schemas.microsoft.com/office/drawing/2014/main" id="{B62F9714-10BC-983C-939C-42EBB69B4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5661025"/>
            <a:ext cx="287337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85" name="Oval 53">
            <a:extLst>
              <a:ext uri="{FF2B5EF4-FFF2-40B4-BE49-F238E27FC236}">
                <a16:creationId xmlns:a16="http://schemas.microsoft.com/office/drawing/2014/main" id="{0BC33FC6-B49A-72FD-A5B2-BC4D2404E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797425"/>
            <a:ext cx="287337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87" name="Rectangle 55">
            <a:extLst>
              <a:ext uri="{FF2B5EF4-FFF2-40B4-BE49-F238E27FC236}">
                <a16:creationId xmlns:a16="http://schemas.microsoft.com/office/drawing/2014/main" id="{AB742253-F94F-5AF9-2B18-016EBB7AC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084763"/>
            <a:ext cx="1066800" cy="376237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1 2 3 5</a:t>
            </a:r>
          </a:p>
        </p:txBody>
      </p:sp>
      <p:sp>
        <p:nvSpPr>
          <p:cNvPr id="607288" name="Text Box 56">
            <a:extLst>
              <a:ext uri="{FF2B5EF4-FFF2-40B4-BE49-F238E27FC236}">
                <a16:creationId xmlns:a16="http://schemas.microsoft.com/office/drawing/2014/main" id="{6196759A-65B0-FB2D-014C-2068EA7E5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725" y="57340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7289" name="Oval 57">
            <a:extLst>
              <a:ext uri="{FF2B5EF4-FFF2-40B4-BE49-F238E27FC236}">
                <a16:creationId xmlns:a16="http://schemas.microsoft.com/office/drawing/2014/main" id="{470E4536-62D3-29E6-40A1-09A4A3B45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661025"/>
            <a:ext cx="287337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91" name="Oval 59">
            <a:extLst>
              <a:ext uri="{FF2B5EF4-FFF2-40B4-BE49-F238E27FC236}">
                <a16:creationId xmlns:a16="http://schemas.microsoft.com/office/drawing/2014/main" id="{33057D4D-1156-E0BB-2FEE-584E040B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797425"/>
            <a:ext cx="287338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92" name="Text Box 60">
            <a:extLst>
              <a:ext uri="{FF2B5EF4-FFF2-40B4-BE49-F238E27FC236}">
                <a16:creationId xmlns:a16="http://schemas.microsoft.com/office/drawing/2014/main" id="{5C01A32B-80BE-5B64-4404-D600730A1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2292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07293" name="Oval 61">
            <a:extLst>
              <a:ext uri="{FF2B5EF4-FFF2-40B4-BE49-F238E27FC236}">
                <a16:creationId xmlns:a16="http://schemas.microsoft.com/office/drawing/2014/main" id="{C7FFEA76-78B4-013B-0F4D-D83A9FEE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797425"/>
            <a:ext cx="287338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94" name="Text Box 62">
            <a:extLst>
              <a:ext uri="{FF2B5EF4-FFF2-40B4-BE49-F238E27FC236}">
                <a16:creationId xmlns:a16="http://schemas.microsoft.com/office/drawing/2014/main" id="{5875AD5E-5A97-E33C-F40B-A812AC8DE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2292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07295" name="Text Box 63">
            <a:extLst>
              <a:ext uri="{FF2B5EF4-FFF2-40B4-BE49-F238E27FC236}">
                <a16:creationId xmlns:a16="http://schemas.microsoft.com/office/drawing/2014/main" id="{295CE24A-98C5-AC68-1C2A-4A531F832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229225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07296" name="Rectangle 64">
            <a:extLst>
              <a:ext uri="{FF2B5EF4-FFF2-40B4-BE49-F238E27FC236}">
                <a16:creationId xmlns:a16="http://schemas.microsoft.com/office/drawing/2014/main" id="{771AD53A-4B42-222D-33AC-3358502FD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445125"/>
            <a:ext cx="1066800" cy="376238"/>
          </a:xfrm>
          <a:prstGeom prst="rect">
            <a:avLst/>
          </a:prstGeom>
          <a:solidFill>
            <a:srgbClr val="0D1C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6 7 8 9</a:t>
            </a:r>
          </a:p>
        </p:txBody>
      </p:sp>
      <p:sp>
        <p:nvSpPr>
          <p:cNvPr id="607297" name="AutoShape 65">
            <a:extLst>
              <a:ext uri="{FF2B5EF4-FFF2-40B4-BE49-F238E27FC236}">
                <a16:creationId xmlns:a16="http://schemas.microsoft.com/office/drawing/2014/main" id="{CF475AAF-47DE-02A4-B757-C8064C50C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141663"/>
            <a:ext cx="4968875" cy="1008062"/>
          </a:xfrm>
          <a:prstGeom prst="wedgeRoundRectCallout">
            <a:avLst>
              <a:gd name="adj1" fmla="val -130"/>
              <a:gd name="adj2" fmla="val 7708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 this example, </a:t>
            </a:r>
          </a:p>
          <a:p>
            <a:pPr>
              <a:buFontTx/>
              <a:buChar char="•"/>
            </a:pPr>
            <a:r>
              <a:rPr lang="en-US" altLang="zh-CN"/>
              <a:t>The cost of writing is 1 page</a:t>
            </a:r>
          </a:p>
        </p:txBody>
      </p:sp>
      <p:sp>
        <p:nvSpPr>
          <p:cNvPr id="607298" name="Text Box 66">
            <a:extLst>
              <a:ext uri="{FF2B5EF4-FFF2-40B4-BE49-F238E27FC236}">
                <a16:creationId xmlns:a16="http://schemas.microsoft.com/office/drawing/2014/main" id="{B3C8576F-3733-0238-76ED-B81F271DA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2133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07299" name="Text Box 67">
            <a:extLst>
              <a:ext uri="{FF2B5EF4-FFF2-40B4-BE49-F238E27FC236}">
                <a16:creationId xmlns:a16="http://schemas.microsoft.com/office/drawing/2014/main" id="{1660DB3C-EA2A-60BC-6645-DD2C4635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2133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07300" name="Text Box 68">
            <a:extLst>
              <a:ext uri="{FF2B5EF4-FFF2-40B4-BE49-F238E27FC236}">
                <a16:creationId xmlns:a16="http://schemas.microsoft.com/office/drawing/2014/main" id="{AB56B608-910F-6D2E-80E6-DD443B011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981075"/>
            <a:ext cx="712787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Cost:</a:t>
            </a:r>
          </a:p>
        </p:txBody>
      </p:sp>
      <p:sp>
        <p:nvSpPr>
          <p:cNvPr id="607301" name="Text Box 69">
            <a:extLst>
              <a:ext uri="{FF2B5EF4-FFF2-40B4-BE49-F238E27FC236}">
                <a16:creationId xmlns:a16="http://schemas.microsoft.com/office/drawing/2014/main" id="{8205184E-72C7-E5BE-C06B-99AD2325F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412875"/>
            <a:ext cx="199072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 pages (reading)</a:t>
            </a:r>
          </a:p>
        </p:txBody>
      </p:sp>
      <p:sp>
        <p:nvSpPr>
          <p:cNvPr id="607302" name="Text Box 70">
            <a:extLst>
              <a:ext uri="{FF2B5EF4-FFF2-40B4-BE49-F238E27FC236}">
                <a16:creationId xmlns:a16="http://schemas.microsoft.com/office/drawing/2014/main" id="{4841C608-7E11-077E-8F28-6A61ECFC3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844675"/>
            <a:ext cx="19208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 pages (writing)</a:t>
            </a:r>
          </a:p>
        </p:txBody>
      </p:sp>
      <p:sp>
        <p:nvSpPr>
          <p:cNvPr id="607303" name="Text Box 71">
            <a:extLst>
              <a:ext uri="{FF2B5EF4-FFF2-40B4-BE49-F238E27FC236}">
                <a16:creationId xmlns:a16="http://schemas.microsoft.com/office/drawing/2014/main" id="{336FD1B0-CDCB-BCE6-234A-A9957DA17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63" y="2298700"/>
            <a:ext cx="199072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 pages (reading)</a:t>
            </a:r>
          </a:p>
        </p:txBody>
      </p:sp>
      <p:sp>
        <p:nvSpPr>
          <p:cNvPr id="607304" name="Text Box 72">
            <a:extLst>
              <a:ext uri="{FF2B5EF4-FFF2-40B4-BE49-F238E27FC236}">
                <a16:creationId xmlns:a16="http://schemas.microsoft.com/office/drawing/2014/main" id="{EFDB5786-1FCD-ADB1-EF56-73D0D02B5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781300"/>
            <a:ext cx="18192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 page (writing)</a:t>
            </a:r>
          </a:p>
        </p:txBody>
      </p:sp>
      <p:sp>
        <p:nvSpPr>
          <p:cNvPr id="607305" name="Text Box 73">
            <a:extLst>
              <a:ext uri="{FF2B5EF4-FFF2-40B4-BE49-F238E27FC236}">
                <a16:creationId xmlns:a16="http://schemas.microsoft.com/office/drawing/2014/main" id="{53B3CB16-8751-8479-61B8-A56253A91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284538"/>
            <a:ext cx="18192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 page (writing)</a:t>
            </a:r>
          </a:p>
        </p:txBody>
      </p:sp>
      <p:sp>
        <p:nvSpPr>
          <p:cNvPr id="607306" name="Text Box 74">
            <a:extLst>
              <a:ext uri="{FF2B5EF4-FFF2-40B4-BE49-F238E27FC236}">
                <a16:creationId xmlns:a16="http://schemas.microsoft.com/office/drawing/2014/main" id="{410B38D0-0FCC-0194-6FC3-7AEA3D4DC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789363"/>
            <a:ext cx="2312987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Total Cost = 8 pages</a:t>
            </a:r>
          </a:p>
        </p:txBody>
      </p:sp>
      <p:sp>
        <p:nvSpPr>
          <p:cNvPr id="607307" name="Text Box 75">
            <a:extLst>
              <a:ext uri="{FF2B5EF4-FFF2-40B4-BE49-F238E27FC236}">
                <a16:creationId xmlns:a16="http://schemas.microsoft.com/office/drawing/2014/main" id="{5D769727-CC19-5B41-215D-2B783AF1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21388"/>
            <a:ext cx="839788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Pass 1</a:t>
            </a:r>
          </a:p>
        </p:txBody>
      </p:sp>
      <p:sp>
        <p:nvSpPr>
          <p:cNvPr id="607308" name="Text Box 76">
            <a:extLst>
              <a:ext uri="{FF2B5EF4-FFF2-40B4-BE49-F238E27FC236}">
                <a16:creationId xmlns:a16="http://schemas.microsoft.com/office/drawing/2014/main" id="{538A1927-A114-AE8D-B794-5E4053B24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412875"/>
            <a:ext cx="839788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Pass 0</a:t>
            </a:r>
          </a:p>
        </p:txBody>
      </p:sp>
      <p:sp>
        <p:nvSpPr>
          <p:cNvPr id="607309" name="Text Box 77">
            <a:extLst>
              <a:ext uri="{FF2B5EF4-FFF2-40B4-BE49-F238E27FC236}">
                <a16:creationId xmlns:a16="http://schemas.microsoft.com/office/drawing/2014/main" id="{50253D7D-7CD7-4CD4-9D94-CCB110CA4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844675"/>
            <a:ext cx="839788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Pass 0</a:t>
            </a:r>
          </a:p>
        </p:txBody>
      </p:sp>
      <p:sp>
        <p:nvSpPr>
          <p:cNvPr id="607310" name="Text Box 78">
            <a:extLst>
              <a:ext uri="{FF2B5EF4-FFF2-40B4-BE49-F238E27FC236}">
                <a16:creationId xmlns:a16="http://schemas.microsoft.com/office/drawing/2014/main" id="{6DE1B27D-86DC-842A-DFB7-3B80A223E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276475"/>
            <a:ext cx="839788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Pass 1</a:t>
            </a:r>
          </a:p>
        </p:txBody>
      </p:sp>
      <p:sp>
        <p:nvSpPr>
          <p:cNvPr id="607311" name="Text Box 79">
            <a:extLst>
              <a:ext uri="{FF2B5EF4-FFF2-40B4-BE49-F238E27FC236}">
                <a16:creationId xmlns:a16="http://schemas.microsoft.com/office/drawing/2014/main" id="{96B9CC2A-8AA9-F0E2-A835-51D6BB396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781300"/>
            <a:ext cx="839788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Pass 1</a:t>
            </a:r>
          </a:p>
        </p:txBody>
      </p:sp>
      <p:sp>
        <p:nvSpPr>
          <p:cNvPr id="607312" name="Text Box 80">
            <a:extLst>
              <a:ext uri="{FF2B5EF4-FFF2-40B4-BE49-F238E27FC236}">
                <a16:creationId xmlns:a16="http://schemas.microsoft.com/office/drawing/2014/main" id="{28587045-60A2-51E1-A3A7-FFCDD92B1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284538"/>
            <a:ext cx="839788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Pass 1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78" grpId="0"/>
      <p:bldP spid="607292" grpId="0"/>
      <p:bldP spid="607294" grpId="0"/>
      <p:bldP spid="607295" grpId="0"/>
      <p:bldP spid="607296" grpId="0" animBg="1"/>
      <p:bldP spid="607297" grpId="0" animBg="1"/>
      <p:bldP spid="607305" grpId="0" animBg="1"/>
      <p:bldP spid="607306" grpId="0" animBg="1"/>
      <p:bldP spid="607307" grpId="0" animBg="1"/>
      <p:bldP spid="607310" grpId="0" animBg="1"/>
      <p:bldP spid="607311" grpId="0" animBg="1"/>
      <p:bldP spid="6073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>
            <a:extLst>
              <a:ext uri="{FF2B5EF4-FFF2-40B4-BE49-F238E27FC236}">
                <a16:creationId xmlns:a16="http://schemas.microsoft.com/office/drawing/2014/main" id="{292D7B19-7D6D-760A-E648-974696086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885923DB-1828-77A6-4F56-949297D0B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>
            <a:extLst>
              <a:ext uri="{FF2B5EF4-FFF2-40B4-BE49-F238E27FC236}">
                <a16:creationId xmlns:a16="http://schemas.microsoft.com/office/drawing/2014/main" id="{916FB965-D23C-B517-BF03-CDB06F868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altLang="zh-TW"/>
              <a:t>Two-Way External Merge Sort</a:t>
            </a:r>
          </a:p>
        </p:txBody>
      </p:sp>
      <p:sp>
        <p:nvSpPr>
          <p:cNvPr id="568325" name="Rectangle 5">
            <a:extLst>
              <a:ext uri="{FF2B5EF4-FFF2-40B4-BE49-F238E27FC236}">
                <a16:creationId xmlns:a16="http://schemas.microsoft.com/office/drawing/2014/main" id="{A62FE58C-5D9E-55EC-169C-A2D787A9DA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9138"/>
            <a:ext cx="3810000" cy="3878262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zh-TW" sz="2400"/>
              <a:t>Each pass we read + write each page in file.</a:t>
            </a:r>
          </a:p>
          <a:p>
            <a:pPr>
              <a:lnSpc>
                <a:spcPct val="90000"/>
              </a:lnSpc>
            </a:pPr>
            <a:endParaRPr lang="en-US" altLang="zh-TW" sz="2400"/>
          </a:p>
          <a:p>
            <a:pPr>
              <a:lnSpc>
                <a:spcPct val="90000"/>
              </a:lnSpc>
            </a:pPr>
            <a:r>
              <a:rPr lang="en-US" altLang="zh-TW" sz="2400"/>
              <a:t>N pages in the file =&gt; the number of passes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400"/>
          </a:p>
          <a:p>
            <a:pPr>
              <a:lnSpc>
                <a:spcPct val="90000"/>
              </a:lnSpc>
            </a:pPr>
            <a:r>
              <a:rPr lang="en-US" altLang="zh-TW" sz="2400"/>
              <a:t>So total cost is: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 </a:t>
            </a:r>
          </a:p>
          <a:p>
            <a:pPr>
              <a:lnSpc>
                <a:spcPct val="90000"/>
              </a:lnSpc>
            </a:pPr>
            <a:endParaRPr lang="en-US" altLang="zh-TW" sz="2400" i="1" u="sng"/>
          </a:p>
          <a:p>
            <a:pPr>
              <a:lnSpc>
                <a:spcPct val="90000"/>
              </a:lnSpc>
            </a:pPr>
            <a:r>
              <a:rPr lang="en-US" altLang="zh-TW" sz="2400" i="1" u="sng"/>
              <a:t>Idea:</a:t>
            </a:r>
            <a:r>
              <a:rPr lang="en-US" altLang="zh-TW" sz="2400" i="1"/>
              <a:t>  </a:t>
            </a:r>
            <a:r>
              <a:rPr lang="en-US" altLang="zh-TW" sz="2400" b="1" i="1">
                <a:solidFill>
                  <a:schemeClr val="folHlink"/>
                </a:solidFill>
              </a:rPr>
              <a:t>Divide and conquer:</a:t>
            </a:r>
            <a:r>
              <a:rPr lang="en-US" altLang="zh-TW" sz="2400" b="1" i="1"/>
              <a:t> </a:t>
            </a:r>
            <a:r>
              <a:rPr lang="en-US" altLang="zh-TW" sz="2400"/>
              <a:t>sort subfiles and merge</a:t>
            </a:r>
          </a:p>
        </p:txBody>
      </p:sp>
      <p:graphicFrame>
        <p:nvGraphicFramePr>
          <p:cNvPr id="568326" name="Object 6">
            <a:hlinkClick r:id="" action="ppaction://ole?verb=0"/>
            <a:extLst>
              <a:ext uri="{FF2B5EF4-FFF2-40B4-BE49-F238E27FC236}">
                <a16:creationId xmlns:a16="http://schemas.microsoft.com/office/drawing/2014/main" id="{E2D02DD8-2822-6E07-9EF2-D5E46BC5D93F}"/>
              </a:ext>
            </a:extLst>
          </p:cNvPr>
          <p:cNvGraphicFramePr>
            <a:graphicFrameLocks/>
          </p:cNvGraphicFramePr>
          <p:nvPr/>
        </p:nvGraphicFramePr>
        <p:xfrm>
          <a:off x="900113" y="3849688"/>
          <a:ext cx="26416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14600" imgH="3251200" progId="Equation.3">
                  <p:embed/>
                </p:oleObj>
              </mc:Choice>
              <mc:Fallback>
                <p:oleObj name="Equation" r:id="rId3" imgW="15214600" imgH="32512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49688"/>
                        <a:ext cx="26416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27" name="Object 7">
            <a:hlinkClick r:id="" action="ppaction://ole?verb=0"/>
            <a:extLst>
              <a:ext uri="{FF2B5EF4-FFF2-40B4-BE49-F238E27FC236}">
                <a16:creationId xmlns:a16="http://schemas.microsoft.com/office/drawing/2014/main" id="{3957A946-41B3-306B-15D1-1625FBAA6F84}"/>
              </a:ext>
            </a:extLst>
          </p:cNvPr>
          <p:cNvGraphicFramePr>
            <a:graphicFrameLocks/>
          </p:cNvGraphicFramePr>
          <p:nvPr/>
        </p:nvGraphicFramePr>
        <p:xfrm>
          <a:off x="827088" y="4797425"/>
          <a:ext cx="281781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230600" imgH="4330700" progId="Equation.3">
                  <p:embed/>
                </p:oleObj>
              </mc:Choice>
              <mc:Fallback>
                <p:oleObj name="Equation" r:id="rId5" imgW="16230600" imgH="43307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97425"/>
                        <a:ext cx="281781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28" name="Rectangle 8">
            <a:extLst>
              <a:ext uri="{FF2B5EF4-FFF2-40B4-BE49-F238E27FC236}">
                <a16:creationId xmlns:a16="http://schemas.microsoft.com/office/drawing/2014/main" id="{8497AE7E-73F4-FDB9-50F5-508B0EA0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0" y="1403350"/>
            <a:ext cx="9223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Input file</a:t>
            </a:r>
          </a:p>
        </p:txBody>
      </p:sp>
      <p:sp>
        <p:nvSpPr>
          <p:cNvPr id="568329" name="Rectangle 9">
            <a:extLst>
              <a:ext uri="{FF2B5EF4-FFF2-40B4-BE49-F238E27FC236}">
                <a16:creationId xmlns:a16="http://schemas.microsoft.com/office/drawing/2014/main" id="{69DD3585-5C26-F3C4-FE0B-BAB29C0C1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0" y="1916113"/>
            <a:ext cx="11890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1-page runs</a:t>
            </a:r>
          </a:p>
        </p:txBody>
      </p:sp>
      <p:sp>
        <p:nvSpPr>
          <p:cNvPr id="568330" name="Rectangle 10">
            <a:extLst>
              <a:ext uri="{FF2B5EF4-FFF2-40B4-BE49-F238E27FC236}">
                <a16:creationId xmlns:a16="http://schemas.microsoft.com/office/drawing/2014/main" id="{96E6FE7C-85B5-16F1-DA8A-309E77246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0" y="2514600"/>
            <a:ext cx="11890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2-page runs</a:t>
            </a:r>
          </a:p>
        </p:txBody>
      </p:sp>
      <p:sp>
        <p:nvSpPr>
          <p:cNvPr id="568331" name="Rectangle 11">
            <a:extLst>
              <a:ext uri="{FF2B5EF4-FFF2-40B4-BE49-F238E27FC236}">
                <a16:creationId xmlns:a16="http://schemas.microsoft.com/office/drawing/2014/main" id="{127963E7-7CE8-62AB-FBD9-41C1DA393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0" y="3541713"/>
            <a:ext cx="11890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4-page runs</a:t>
            </a:r>
          </a:p>
        </p:txBody>
      </p:sp>
      <p:sp>
        <p:nvSpPr>
          <p:cNvPr id="568332" name="Rectangle 12">
            <a:extLst>
              <a:ext uri="{FF2B5EF4-FFF2-40B4-BE49-F238E27FC236}">
                <a16:creationId xmlns:a16="http://schemas.microsoft.com/office/drawing/2014/main" id="{49A70EE8-2D07-3705-0481-5AD91CF70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25" y="5338763"/>
            <a:ext cx="11890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8-page runs</a:t>
            </a:r>
          </a:p>
        </p:txBody>
      </p:sp>
      <p:sp>
        <p:nvSpPr>
          <p:cNvPr id="568333" name="Rectangle 13">
            <a:extLst>
              <a:ext uri="{FF2B5EF4-FFF2-40B4-BE49-F238E27FC236}">
                <a16:creationId xmlns:a16="http://schemas.microsoft.com/office/drawing/2014/main" id="{16660E31-FD8F-CDED-144B-272EE7734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1662113"/>
            <a:ext cx="7493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PASS 0</a:t>
            </a:r>
          </a:p>
        </p:txBody>
      </p:sp>
      <p:sp>
        <p:nvSpPr>
          <p:cNvPr id="568334" name="Rectangle 14">
            <a:extLst>
              <a:ext uri="{FF2B5EF4-FFF2-40B4-BE49-F238E27FC236}">
                <a16:creationId xmlns:a16="http://schemas.microsoft.com/office/drawing/2014/main" id="{F6B49A11-4C34-8A38-5DEF-DE18C547D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2174875"/>
            <a:ext cx="7493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PASS 1</a:t>
            </a:r>
          </a:p>
        </p:txBody>
      </p:sp>
      <p:sp>
        <p:nvSpPr>
          <p:cNvPr id="568335" name="Rectangle 15">
            <a:extLst>
              <a:ext uri="{FF2B5EF4-FFF2-40B4-BE49-F238E27FC236}">
                <a16:creationId xmlns:a16="http://schemas.microsoft.com/office/drawing/2014/main" id="{2ED057F3-6DBA-6B06-D184-C6F9ABB4A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2944813"/>
            <a:ext cx="7493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PASS 2</a:t>
            </a:r>
          </a:p>
        </p:txBody>
      </p:sp>
      <p:sp>
        <p:nvSpPr>
          <p:cNvPr id="568336" name="Rectangle 16">
            <a:extLst>
              <a:ext uri="{FF2B5EF4-FFF2-40B4-BE49-F238E27FC236}">
                <a16:creationId xmlns:a16="http://schemas.microsoft.com/office/drawing/2014/main" id="{87E444BF-2746-DD84-F840-4E5244487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229100"/>
            <a:ext cx="7493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chemeClr val="folHlink"/>
                </a:solidFill>
                <a:latin typeface="Times New Roman" panose="02020603050405020304" pitchFamily="18" charset="0"/>
              </a:rPr>
              <a:t>PASS 3</a:t>
            </a:r>
          </a:p>
        </p:txBody>
      </p:sp>
      <p:sp>
        <p:nvSpPr>
          <p:cNvPr id="568337" name="Freeform 17">
            <a:extLst>
              <a:ext uri="{FF2B5EF4-FFF2-40B4-BE49-F238E27FC236}">
                <a16:creationId xmlns:a16="http://schemas.microsoft.com/office/drawing/2014/main" id="{B7F3AC7E-0781-6A0A-97E3-AA7D6B7F39D4}"/>
              </a:ext>
            </a:extLst>
          </p:cNvPr>
          <p:cNvSpPr>
            <a:spLocks/>
          </p:cNvSpPr>
          <p:nvPr/>
        </p:nvSpPr>
        <p:spPr bwMode="auto">
          <a:xfrm>
            <a:off x="4146550" y="1919288"/>
            <a:ext cx="317500" cy="257175"/>
          </a:xfrm>
          <a:custGeom>
            <a:avLst/>
            <a:gdLst>
              <a:gd name="T0" fmla="*/ 0 w 200"/>
              <a:gd name="T1" fmla="*/ 161 h 162"/>
              <a:gd name="T2" fmla="*/ 0 w 200"/>
              <a:gd name="T3" fmla="*/ 0 h 162"/>
              <a:gd name="T4" fmla="*/ 199 w 200"/>
              <a:gd name="T5" fmla="*/ 0 h 162"/>
              <a:gd name="T6" fmla="*/ 199 w 200"/>
              <a:gd name="T7" fmla="*/ 161 h 162"/>
              <a:gd name="T8" fmla="*/ 0 w 200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38" name="Freeform 18">
            <a:extLst>
              <a:ext uri="{FF2B5EF4-FFF2-40B4-BE49-F238E27FC236}">
                <a16:creationId xmlns:a16="http://schemas.microsoft.com/office/drawing/2014/main" id="{7F25AA6D-614A-FB32-1387-2F9331500E7D}"/>
              </a:ext>
            </a:extLst>
          </p:cNvPr>
          <p:cNvSpPr>
            <a:spLocks/>
          </p:cNvSpPr>
          <p:nvPr/>
        </p:nvSpPr>
        <p:spPr bwMode="auto">
          <a:xfrm>
            <a:off x="4621213" y="1919288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39" name="Freeform 19">
            <a:extLst>
              <a:ext uri="{FF2B5EF4-FFF2-40B4-BE49-F238E27FC236}">
                <a16:creationId xmlns:a16="http://schemas.microsoft.com/office/drawing/2014/main" id="{820133A2-E2C0-B703-9D83-8297FECC796B}"/>
              </a:ext>
            </a:extLst>
          </p:cNvPr>
          <p:cNvSpPr>
            <a:spLocks/>
          </p:cNvSpPr>
          <p:nvPr/>
        </p:nvSpPr>
        <p:spPr bwMode="auto">
          <a:xfrm>
            <a:off x="5097463" y="1919288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40" name="Freeform 20">
            <a:extLst>
              <a:ext uri="{FF2B5EF4-FFF2-40B4-BE49-F238E27FC236}">
                <a16:creationId xmlns:a16="http://schemas.microsoft.com/office/drawing/2014/main" id="{38012E18-4F65-7175-AAF8-268BA2EC264A}"/>
              </a:ext>
            </a:extLst>
          </p:cNvPr>
          <p:cNvSpPr>
            <a:spLocks/>
          </p:cNvSpPr>
          <p:nvPr/>
        </p:nvSpPr>
        <p:spPr bwMode="auto">
          <a:xfrm>
            <a:off x="5573713" y="1919288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41" name="Freeform 21">
            <a:extLst>
              <a:ext uri="{FF2B5EF4-FFF2-40B4-BE49-F238E27FC236}">
                <a16:creationId xmlns:a16="http://schemas.microsoft.com/office/drawing/2014/main" id="{0602270E-121F-397B-AF37-A3066192E8AB}"/>
              </a:ext>
            </a:extLst>
          </p:cNvPr>
          <p:cNvSpPr>
            <a:spLocks/>
          </p:cNvSpPr>
          <p:nvPr/>
        </p:nvSpPr>
        <p:spPr bwMode="auto">
          <a:xfrm>
            <a:off x="6049963" y="1919288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42" name="Freeform 22">
            <a:extLst>
              <a:ext uri="{FF2B5EF4-FFF2-40B4-BE49-F238E27FC236}">
                <a16:creationId xmlns:a16="http://schemas.microsoft.com/office/drawing/2014/main" id="{77885B9E-CE42-D620-8548-11B8BC0AC662}"/>
              </a:ext>
            </a:extLst>
          </p:cNvPr>
          <p:cNvSpPr>
            <a:spLocks/>
          </p:cNvSpPr>
          <p:nvPr/>
        </p:nvSpPr>
        <p:spPr bwMode="auto">
          <a:xfrm>
            <a:off x="6526213" y="1919288"/>
            <a:ext cx="317500" cy="257175"/>
          </a:xfrm>
          <a:custGeom>
            <a:avLst/>
            <a:gdLst>
              <a:gd name="T0" fmla="*/ 0 w 200"/>
              <a:gd name="T1" fmla="*/ 161 h 162"/>
              <a:gd name="T2" fmla="*/ 0 w 200"/>
              <a:gd name="T3" fmla="*/ 0 h 162"/>
              <a:gd name="T4" fmla="*/ 199 w 200"/>
              <a:gd name="T5" fmla="*/ 0 h 162"/>
              <a:gd name="T6" fmla="*/ 199 w 200"/>
              <a:gd name="T7" fmla="*/ 161 h 162"/>
              <a:gd name="T8" fmla="*/ 0 w 200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43" name="Freeform 23">
            <a:extLst>
              <a:ext uri="{FF2B5EF4-FFF2-40B4-BE49-F238E27FC236}">
                <a16:creationId xmlns:a16="http://schemas.microsoft.com/office/drawing/2014/main" id="{4D4B3D96-5EC1-3559-890D-8A00BDB0E736}"/>
              </a:ext>
            </a:extLst>
          </p:cNvPr>
          <p:cNvSpPr>
            <a:spLocks/>
          </p:cNvSpPr>
          <p:nvPr/>
        </p:nvSpPr>
        <p:spPr bwMode="auto">
          <a:xfrm>
            <a:off x="7002463" y="1919288"/>
            <a:ext cx="317500" cy="257175"/>
          </a:xfrm>
          <a:custGeom>
            <a:avLst/>
            <a:gdLst>
              <a:gd name="T0" fmla="*/ 0 w 200"/>
              <a:gd name="T1" fmla="*/ 161 h 162"/>
              <a:gd name="T2" fmla="*/ 0 w 200"/>
              <a:gd name="T3" fmla="*/ 0 h 162"/>
              <a:gd name="T4" fmla="*/ 199 w 200"/>
              <a:gd name="T5" fmla="*/ 0 h 162"/>
              <a:gd name="T6" fmla="*/ 199 w 200"/>
              <a:gd name="T7" fmla="*/ 161 h 162"/>
              <a:gd name="T8" fmla="*/ 0 w 200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44" name="Freeform 24">
            <a:extLst>
              <a:ext uri="{FF2B5EF4-FFF2-40B4-BE49-F238E27FC236}">
                <a16:creationId xmlns:a16="http://schemas.microsoft.com/office/drawing/2014/main" id="{67C4FD4A-08F1-BAE9-7CEE-ADFC3CD3F229}"/>
              </a:ext>
            </a:extLst>
          </p:cNvPr>
          <p:cNvSpPr>
            <a:spLocks/>
          </p:cNvSpPr>
          <p:nvPr/>
        </p:nvSpPr>
        <p:spPr bwMode="auto">
          <a:xfrm>
            <a:off x="7477125" y="1919288"/>
            <a:ext cx="319088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45" name="Freeform 25">
            <a:extLst>
              <a:ext uri="{FF2B5EF4-FFF2-40B4-BE49-F238E27FC236}">
                <a16:creationId xmlns:a16="http://schemas.microsoft.com/office/drawing/2014/main" id="{20079D91-6BDB-A3AB-7B84-1F5E72320922}"/>
              </a:ext>
            </a:extLst>
          </p:cNvPr>
          <p:cNvSpPr>
            <a:spLocks/>
          </p:cNvSpPr>
          <p:nvPr/>
        </p:nvSpPr>
        <p:spPr bwMode="auto">
          <a:xfrm>
            <a:off x="4383088" y="2433638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46" name="Freeform 26">
            <a:extLst>
              <a:ext uri="{FF2B5EF4-FFF2-40B4-BE49-F238E27FC236}">
                <a16:creationId xmlns:a16="http://schemas.microsoft.com/office/drawing/2014/main" id="{EC88BE89-7715-D013-7496-74031EF8C746}"/>
              </a:ext>
            </a:extLst>
          </p:cNvPr>
          <p:cNvSpPr>
            <a:spLocks/>
          </p:cNvSpPr>
          <p:nvPr/>
        </p:nvSpPr>
        <p:spPr bwMode="auto">
          <a:xfrm>
            <a:off x="4383088" y="2689225"/>
            <a:ext cx="319087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47" name="Freeform 27">
            <a:extLst>
              <a:ext uri="{FF2B5EF4-FFF2-40B4-BE49-F238E27FC236}">
                <a16:creationId xmlns:a16="http://schemas.microsoft.com/office/drawing/2014/main" id="{41149743-2971-DA84-F1B7-55881BFC640F}"/>
              </a:ext>
            </a:extLst>
          </p:cNvPr>
          <p:cNvSpPr>
            <a:spLocks/>
          </p:cNvSpPr>
          <p:nvPr/>
        </p:nvSpPr>
        <p:spPr bwMode="auto">
          <a:xfrm>
            <a:off x="5335588" y="2433638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48" name="Freeform 28">
            <a:extLst>
              <a:ext uri="{FF2B5EF4-FFF2-40B4-BE49-F238E27FC236}">
                <a16:creationId xmlns:a16="http://schemas.microsoft.com/office/drawing/2014/main" id="{E0510F85-1D24-49DD-42F8-80E79C97BBC5}"/>
              </a:ext>
            </a:extLst>
          </p:cNvPr>
          <p:cNvSpPr>
            <a:spLocks/>
          </p:cNvSpPr>
          <p:nvPr/>
        </p:nvSpPr>
        <p:spPr bwMode="auto">
          <a:xfrm>
            <a:off x="5335588" y="2689225"/>
            <a:ext cx="319087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49" name="Freeform 29">
            <a:extLst>
              <a:ext uri="{FF2B5EF4-FFF2-40B4-BE49-F238E27FC236}">
                <a16:creationId xmlns:a16="http://schemas.microsoft.com/office/drawing/2014/main" id="{4DFE2B4E-5AEA-F077-5A24-A4693C5661AC}"/>
              </a:ext>
            </a:extLst>
          </p:cNvPr>
          <p:cNvSpPr>
            <a:spLocks/>
          </p:cNvSpPr>
          <p:nvPr/>
        </p:nvSpPr>
        <p:spPr bwMode="auto">
          <a:xfrm>
            <a:off x="6288088" y="2433638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50" name="Freeform 30">
            <a:extLst>
              <a:ext uri="{FF2B5EF4-FFF2-40B4-BE49-F238E27FC236}">
                <a16:creationId xmlns:a16="http://schemas.microsoft.com/office/drawing/2014/main" id="{88856DA3-BB44-0501-B0E2-B5B1E21C30C3}"/>
              </a:ext>
            </a:extLst>
          </p:cNvPr>
          <p:cNvSpPr>
            <a:spLocks/>
          </p:cNvSpPr>
          <p:nvPr/>
        </p:nvSpPr>
        <p:spPr bwMode="auto">
          <a:xfrm>
            <a:off x="6288088" y="2689225"/>
            <a:ext cx="319087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51" name="Freeform 31">
            <a:extLst>
              <a:ext uri="{FF2B5EF4-FFF2-40B4-BE49-F238E27FC236}">
                <a16:creationId xmlns:a16="http://schemas.microsoft.com/office/drawing/2014/main" id="{AB090787-8C10-FCDB-D47F-A04EB3A74583}"/>
              </a:ext>
            </a:extLst>
          </p:cNvPr>
          <p:cNvSpPr>
            <a:spLocks/>
          </p:cNvSpPr>
          <p:nvPr/>
        </p:nvSpPr>
        <p:spPr bwMode="auto">
          <a:xfrm>
            <a:off x="7240588" y="2433638"/>
            <a:ext cx="317500" cy="257175"/>
          </a:xfrm>
          <a:custGeom>
            <a:avLst/>
            <a:gdLst>
              <a:gd name="T0" fmla="*/ 0 w 200"/>
              <a:gd name="T1" fmla="*/ 161 h 162"/>
              <a:gd name="T2" fmla="*/ 0 w 200"/>
              <a:gd name="T3" fmla="*/ 0 h 162"/>
              <a:gd name="T4" fmla="*/ 199 w 200"/>
              <a:gd name="T5" fmla="*/ 0 h 162"/>
              <a:gd name="T6" fmla="*/ 199 w 200"/>
              <a:gd name="T7" fmla="*/ 161 h 162"/>
              <a:gd name="T8" fmla="*/ 0 w 200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52" name="Freeform 32">
            <a:extLst>
              <a:ext uri="{FF2B5EF4-FFF2-40B4-BE49-F238E27FC236}">
                <a16:creationId xmlns:a16="http://schemas.microsoft.com/office/drawing/2014/main" id="{27C2C96F-7075-9FC0-B73B-6D9A15FE204A}"/>
              </a:ext>
            </a:extLst>
          </p:cNvPr>
          <p:cNvSpPr>
            <a:spLocks/>
          </p:cNvSpPr>
          <p:nvPr/>
        </p:nvSpPr>
        <p:spPr bwMode="auto">
          <a:xfrm>
            <a:off x="7240588" y="2689225"/>
            <a:ext cx="317500" cy="258763"/>
          </a:xfrm>
          <a:custGeom>
            <a:avLst/>
            <a:gdLst>
              <a:gd name="T0" fmla="*/ 0 w 200"/>
              <a:gd name="T1" fmla="*/ 162 h 163"/>
              <a:gd name="T2" fmla="*/ 0 w 200"/>
              <a:gd name="T3" fmla="*/ 0 h 163"/>
              <a:gd name="T4" fmla="*/ 199 w 200"/>
              <a:gd name="T5" fmla="*/ 0 h 163"/>
              <a:gd name="T6" fmla="*/ 199 w 200"/>
              <a:gd name="T7" fmla="*/ 162 h 163"/>
              <a:gd name="T8" fmla="*/ 0 w 2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53" name="Freeform 33">
            <a:extLst>
              <a:ext uri="{FF2B5EF4-FFF2-40B4-BE49-F238E27FC236}">
                <a16:creationId xmlns:a16="http://schemas.microsoft.com/office/drawing/2014/main" id="{9FF96C5A-6AC8-2F84-3EB3-2FC5F3F7A7FD}"/>
              </a:ext>
            </a:extLst>
          </p:cNvPr>
          <p:cNvSpPr>
            <a:spLocks/>
          </p:cNvSpPr>
          <p:nvPr/>
        </p:nvSpPr>
        <p:spPr bwMode="auto">
          <a:xfrm>
            <a:off x="4859338" y="3459163"/>
            <a:ext cx="320675" cy="258762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54" name="Freeform 34">
            <a:extLst>
              <a:ext uri="{FF2B5EF4-FFF2-40B4-BE49-F238E27FC236}">
                <a16:creationId xmlns:a16="http://schemas.microsoft.com/office/drawing/2014/main" id="{626AADE8-CBB1-DE31-DE5D-C0AC9B50848E}"/>
              </a:ext>
            </a:extLst>
          </p:cNvPr>
          <p:cNvSpPr>
            <a:spLocks/>
          </p:cNvSpPr>
          <p:nvPr/>
        </p:nvSpPr>
        <p:spPr bwMode="auto">
          <a:xfrm>
            <a:off x="4859338" y="3716338"/>
            <a:ext cx="320675" cy="257175"/>
          </a:xfrm>
          <a:custGeom>
            <a:avLst/>
            <a:gdLst>
              <a:gd name="T0" fmla="*/ 0 w 202"/>
              <a:gd name="T1" fmla="*/ 161 h 162"/>
              <a:gd name="T2" fmla="*/ 0 w 202"/>
              <a:gd name="T3" fmla="*/ 0 h 162"/>
              <a:gd name="T4" fmla="*/ 201 w 202"/>
              <a:gd name="T5" fmla="*/ 0 h 162"/>
              <a:gd name="T6" fmla="*/ 201 w 202"/>
              <a:gd name="T7" fmla="*/ 161 h 162"/>
              <a:gd name="T8" fmla="*/ 0 w 202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2">
                <a:moveTo>
                  <a:pt x="0" y="161"/>
                </a:moveTo>
                <a:lnTo>
                  <a:pt x="0" y="0"/>
                </a:lnTo>
                <a:lnTo>
                  <a:pt x="201" y="0"/>
                </a:lnTo>
                <a:lnTo>
                  <a:pt x="20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55" name="Freeform 35">
            <a:extLst>
              <a:ext uri="{FF2B5EF4-FFF2-40B4-BE49-F238E27FC236}">
                <a16:creationId xmlns:a16="http://schemas.microsoft.com/office/drawing/2014/main" id="{5FCA9ACC-2179-6255-2C51-3BF0B2521DF8}"/>
              </a:ext>
            </a:extLst>
          </p:cNvPr>
          <p:cNvSpPr>
            <a:spLocks/>
          </p:cNvSpPr>
          <p:nvPr/>
        </p:nvSpPr>
        <p:spPr bwMode="auto">
          <a:xfrm>
            <a:off x="4859338" y="3971925"/>
            <a:ext cx="320675" cy="258763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56" name="Freeform 36">
            <a:extLst>
              <a:ext uri="{FF2B5EF4-FFF2-40B4-BE49-F238E27FC236}">
                <a16:creationId xmlns:a16="http://schemas.microsoft.com/office/drawing/2014/main" id="{F0729B99-B94A-D8EF-570C-99438F5FD995}"/>
              </a:ext>
            </a:extLst>
          </p:cNvPr>
          <p:cNvSpPr>
            <a:spLocks/>
          </p:cNvSpPr>
          <p:nvPr/>
        </p:nvSpPr>
        <p:spPr bwMode="auto">
          <a:xfrm>
            <a:off x="6762750" y="3201988"/>
            <a:ext cx="320675" cy="258762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57" name="Freeform 37">
            <a:extLst>
              <a:ext uri="{FF2B5EF4-FFF2-40B4-BE49-F238E27FC236}">
                <a16:creationId xmlns:a16="http://schemas.microsoft.com/office/drawing/2014/main" id="{34323482-A0A6-DF25-E797-B3190D808234}"/>
              </a:ext>
            </a:extLst>
          </p:cNvPr>
          <p:cNvSpPr>
            <a:spLocks/>
          </p:cNvSpPr>
          <p:nvPr/>
        </p:nvSpPr>
        <p:spPr bwMode="auto">
          <a:xfrm>
            <a:off x="6762750" y="3459163"/>
            <a:ext cx="320675" cy="258762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58" name="Freeform 38">
            <a:extLst>
              <a:ext uri="{FF2B5EF4-FFF2-40B4-BE49-F238E27FC236}">
                <a16:creationId xmlns:a16="http://schemas.microsoft.com/office/drawing/2014/main" id="{C73671D9-1813-0112-E94E-A9195290716B}"/>
              </a:ext>
            </a:extLst>
          </p:cNvPr>
          <p:cNvSpPr>
            <a:spLocks/>
          </p:cNvSpPr>
          <p:nvPr/>
        </p:nvSpPr>
        <p:spPr bwMode="auto">
          <a:xfrm>
            <a:off x="6762750" y="3716338"/>
            <a:ext cx="320675" cy="257175"/>
          </a:xfrm>
          <a:custGeom>
            <a:avLst/>
            <a:gdLst>
              <a:gd name="T0" fmla="*/ 0 w 202"/>
              <a:gd name="T1" fmla="*/ 161 h 162"/>
              <a:gd name="T2" fmla="*/ 0 w 202"/>
              <a:gd name="T3" fmla="*/ 0 h 162"/>
              <a:gd name="T4" fmla="*/ 201 w 202"/>
              <a:gd name="T5" fmla="*/ 0 h 162"/>
              <a:gd name="T6" fmla="*/ 201 w 202"/>
              <a:gd name="T7" fmla="*/ 161 h 162"/>
              <a:gd name="T8" fmla="*/ 0 w 202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2">
                <a:moveTo>
                  <a:pt x="0" y="161"/>
                </a:moveTo>
                <a:lnTo>
                  <a:pt x="0" y="0"/>
                </a:lnTo>
                <a:lnTo>
                  <a:pt x="201" y="0"/>
                </a:lnTo>
                <a:lnTo>
                  <a:pt x="20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59" name="Freeform 39">
            <a:extLst>
              <a:ext uri="{FF2B5EF4-FFF2-40B4-BE49-F238E27FC236}">
                <a16:creationId xmlns:a16="http://schemas.microsoft.com/office/drawing/2014/main" id="{5E63E5F9-D797-048C-48A5-3BAE1B10FBFD}"/>
              </a:ext>
            </a:extLst>
          </p:cNvPr>
          <p:cNvSpPr>
            <a:spLocks/>
          </p:cNvSpPr>
          <p:nvPr/>
        </p:nvSpPr>
        <p:spPr bwMode="auto">
          <a:xfrm>
            <a:off x="6762750" y="3971925"/>
            <a:ext cx="320675" cy="258763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60" name="Freeform 40">
            <a:extLst>
              <a:ext uri="{FF2B5EF4-FFF2-40B4-BE49-F238E27FC236}">
                <a16:creationId xmlns:a16="http://schemas.microsoft.com/office/drawing/2014/main" id="{5DDDB935-428C-4D35-BB86-B2070AF75A32}"/>
              </a:ext>
            </a:extLst>
          </p:cNvPr>
          <p:cNvSpPr>
            <a:spLocks/>
          </p:cNvSpPr>
          <p:nvPr/>
        </p:nvSpPr>
        <p:spPr bwMode="auto">
          <a:xfrm>
            <a:off x="5811838" y="4486275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61" name="Freeform 41">
            <a:extLst>
              <a:ext uri="{FF2B5EF4-FFF2-40B4-BE49-F238E27FC236}">
                <a16:creationId xmlns:a16="http://schemas.microsoft.com/office/drawing/2014/main" id="{99C06B5B-8B04-9CAF-AD47-AC6711C307F6}"/>
              </a:ext>
            </a:extLst>
          </p:cNvPr>
          <p:cNvSpPr>
            <a:spLocks/>
          </p:cNvSpPr>
          <p:nvPr/>
        </p:nvSpPr>
        <p:spPr bwMode="auto">
          <a:xfrm>
            <a:off x="5811838" y="4741863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62" name="Freeform 42">
            <a:extLst>
              <a:ext uri="{FF2B5EF4-FFF2-40B4-BE49-F238E27FC236}">
                <a16:creationId xmlns:a16="http://schemas.microsoft.com/office/drawing/2014/main" id="{6743738D-8F42-85A8-8AAC-616A0B78D56A}"/>
              </a:ext>
            </a:extLst>
          </p:cNvPr>
          <p:cNvSpPr>
            <a:spLocks/>
          </p:cNvSpPr>
          <p:nvPr/>
        </p:nvSpPr>
        <p:spPr bwMode="auto">
          <a:xfrm>
            <a:off x="5811838" y="4999038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63" name="Freeform 43">
            <a:extLst>
              <a:ext uri="{FF2B5EF4-FFF2-40B4-BE49-F238E27FC236}">
                <a16:creationId xmlns:a16="http://schemas.microsoft.com/office/drawing/2014/main" id="{DADEC9AB-1295-ED93-B8AA-69347539E2B9}"/>
              </a:ext>
            </a:extLst>
          </p:cNvPr>
          <p:cNvSpPr>
            <a:spLocks/>
          </p:cNvSpPr>
          <p:nvPr/>
        </p:nvSpPr>
        <p:spPr bwMode="auto">
          <a:xfrm>
            <a:off x="5811838" y="5256213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64" name="Freeform 44">
            <a:extLst>
              <a:ext uri="{FF2B5EF4-FFF2-40B4-BE49-F238E27FC236}">
                <a16:creationId xmlns:a16="http://schemas.microsoft.com/office/drawing/2014/main" id="{F58EBF72-6AB3-A067-0D17-1D5F5DBFFD3C}"/>
              </a:ext>
            </a:extLst>
          </p:cNvPr>
          <p:cNvSpPr>
            <a:spLocks/>
          </p:cNvSpPr>
          <p:nvPr/>
        </p:nvSpPr>
        <p:spPr bwMode="auto">
          <a:xfrm>
            <a:off x="5811838" y="5511800"/>
            <a:ext cx="319087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65" name="Freeform 45">
            <a:extLst>
              <a:ext uri="{FF2B5EF4-FFF2-40B4-BE49-F238E27FC236}">
                <a16:creationId xmlns:a16="http://schemas.microsoft.com/office/drawing/2014/main" id="{17593815-55DE-9157-EC3B-21066156CADC}"/>
              </a:ext>
            </a:extLst>
          </p:cNvPr>
          <p:cNvSpPr>
            <a:spLocks/>
          </p:cNvSpPr>
          <p:nvPr/>
        </p:nvSpPr>
        <p:spPr bwMode="auto">
          <a:xfrm>
            <a:off x="5811838" y="5768975"/>
            <a:ext cx="319087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66" name="Freeform 46">
            <a:extLst>
              <a:ext uri="{FF2B5EF4-FFF2-40B4-BE49-F238E27FC236}">
                <a16:creationId xmlns:a16="http://schemas.microsoft.com/office/drawing/2014/main" id="{4B067E95-8FDC-0CF1-FD0E-0081C609944B}"/>
              </a:ext>
            </a:extLst>
          </p:cNvPr>
          <p:cNvSpPr>
            <a:spLocks/>
          </p:cNvSpPr>
          <p:nvPr/>
        </p:nvSpPr>
        <p:spPr bwMode="auto">
          <a:xfrm>
            <a:off x="5811838" y="6026150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67" name="Freeform 47">
            <a:extLst>
              <a:ext uri="{FF2B5EF4-FFF2-40B4-BE49-F238E27FC236}">
                <a16:creationId xmlns:a16="http://schemas.microsoft.com/office/drawing/2014/main" id="{272C25E1-6F5C-B597-64F6-52736542F234}"/>
              </a:ext>
            </a:extLst>
          </p:cNvPr>
          <p:cNvSpPr>
            <a:spLocks/>
          </p:cNvSpPr>
          <p:nvPr/>
        </p:nvSpPr>
        <p:spPr bwMode="auto">
          <a:xfrm>
            <a:off x="5811838" y="6281738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68" name="Rectangle 48">
            <a:extLst>
              <a:ext uri="{FF2B5EF4-FFF2-40B4-BE49-F238E27FC236}">
                <a16:creationId xmlns:a16="http://schemas.microsoft.com/office/drawing/2014/main" id="{174A03A7-E51F-A4F4-F3A0-266EC0DAB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628015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68369" name="Freeform 49">
            <a:extLst>
              <a:ext uri="{FF2B5EF4-FFF2-40B4-BE49-F238E27FC236}">
                <a16:creationId xmlns:a16="http://schemas.microsoft.com/office/drawing/2014/main" id="{AD9DB144-7227-1CEE-8A96-680A8B337E01}"/>
              </a:ext>
            </a:extLst>
          </p:cNvPr>
          <p:cNvSpPr>
            <a:spLocks/>
          </p:cNvSpPr>
          <p:nvPr/>
        </p:nvSpPr>
        <p:spPr bwMode="auto">
          <a:xfrm>
            <a:off x="4621213" y="1404938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70" name="Freeform 50">
            <a:extLst>
              <a:ext uri="{FF2B5EF4-FFF2-40B4-BE49-F238E27FC236}">
                <a16:creationId xmlns:a16="http://schemas.microsoft.com/office/drawing/2014/main" id="{4EFA385D-7CA7-4CAC-06A6-144A2003FC44}"/>
              </a:ext>
            </a:extLst>
          </p:cNvPr>
          <p:cNvSpPr>
            <a:spLocks/>
          </p:cNvSpPr>
          <p:nvPr/>
        </p:nvSpPr>
        <p:spPr bwMode="auto">
          <a:xfrm>
            <a:off x="5097463" y="1404938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71" name="Freeform 51">
            <a:extLst>
              <a:ext uri="{FF2B5EF4-FFF2-40B4-BE49-F238E27FC236}">
                <a16:creationId xmlns:a16="http://schemas.microsoft.com/office/drawing/2014/main" id="{825B5BE7-3781-8014-4951-2D0AC09D81DC}"/>
              </a:ext>
            </a:extLst>
          </p:cNvPr>
          <p:cNvSpPr>
            <a:spLocks/>
          </p:cNvSpPr>
          <p:nvPr/>
        </p:nvSpPr>
        <p:spPr bwMode="auto">
          <a:xfrm>
            <a:off x="5573713" y="1404938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72" name="Freeform 52">
            <a:extLst>
              <a:ext uri="{FF2B5EF4-FFF2-40B4-BE49-F238E27FC236}">
                <a16:creationId xmlns:a16="http://schemas.microsoft.com/office/drawing/2014/main" id="{E835E60E-509A-A366-A5FA-F61922E1A0C0}"/>
              </a:ext>
            </a:extLst>
          </p:cNvPr>
          <p:cNvSpPr>
            <a:spLocks/>
          </p:cNvSpPr>
          <p:nvPr/>
        </p:nvSpPr>
        <p:spPr bwMode="auto">
          <a:xfrm>
            <a:off x="6049963" y="1404938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73" name="Freeform 53">
            <a:extLst>
              <a:ext uri="{FF2B5EF4-FFF2-40B4-BE49-F238E27FC236}">
                <a16:creationId xmlns:a16="http://schemas.microsoft.com/office/drawing/2014/main" id="{9E4C528B-E083-73EF-8594-13282D28329F}"/>
              </a:ext>
            </a:extLst>
          </p:cNvPr>
          <p:cNvSpPr>
            <a:spLocks/>
          </p:cNvSpPr>
          <p:nvPr/>
        </p:nvSpPr>
        <p:spPr bwMode="auto">
          <a:xfrm>
            <a:off x="6526213" y="1404938"/>
            <a:ext cx="317500" cy="258762"/>
          </a:xfrm>
          <a:custGeom>
            <a:avLst/>
            <a:gdLst>
              <a:gd name="T0" fmla="*/ 0 w 200"/>
              <a:gd name="T1" fmla="*/ 162 h 163"/>
              <a:gd name="T2" fmla="*/ 0 w 200"/>
              <a:gd name="T3" fmla="*/ 0 h 163"/>
              <a:gd name="T4" fmla="*/ 199 w 200"/>
              <a:gd name="T5" fmla="*/ 0 h 163"/>
              <a:gd name="T6" fmla="*/ 199 w 200"/>
              <a:gd name="T7" fmla="*/ 162 h 163"/>
              <a:gd name="T8" fmla="*/ 0 w 2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74" name="Freeform 54">
            <a:extLst>
              <a:ext uri="{FF2B5EF4-FFF2-40B4-BE49-F238E27FC236}">
                <a16:creationId xmlns:a16="http://schemas.microsoft.com/office/drawing/2014/main" id="{0EAD45B9-7847-6B4A-953B-C20DD04F9C2D}"/>
              </a:ext>
            </a:extLst>
          </p:cNvPr>
          <p:cNvSpPr>
            <a:spLocks/>
          </p:cNvSpPr>
          <p:nvPr/>
        </p:nvSpPr>
        <p:spPr bwMode="auto">
          <a:xfrm>
            <a:off x="7002463" y="1404938"/>
            <a:ext cx="317500" cy="258762"/>
          </a:xfrm>
          <a:custGeom>
            <a:avLst/>
            <a:gdLst>
              <a:gd name="T0" fmla="*/ 0 w 200"/>
              <a:gd name="T1" fmla="*/ 162 h 163"/>
              <a:gd name="T2" fmla="*/ 0 w 200"/>
              <a:gd name="T3" fmla="*/ 0 h 163"/>
              <a:gd name="T4" fmla="*/ 199 w 200"/>
              <a:gd name="T5" fmla="*/ 0 h 163"/>
              <a:gd name="T6" fmla="*/ 199 w 200"/>
              <a:gd name="T7" fmla="*/ 162 h 163"/>
              <a:gd name="T8" fmla="*/ 0 w 2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75" name="Freeform 55">
            <a:extLst>
              <a:ext uri="{FF2B5EF4-FFF2-40B4-BE49-F238E27FC236}">
                <a16:creationId xmlns:a16="http://schemas.microsoft.com/office/drawing/2014/main" id="{82E11EDC-77D6-2C2C-450C-38601420A825}"/>
              </a:ext>
            </a:extLst>
          </p:cNvPr>
          <p:cNvSpPr>
            <a:spLocks/>
          </p:cNvSpPr>
          <p:nvPr/>
        </p:nvSpPr>
        <p:spPr bwMode="auto">
          <a:xfrm>
            <a:off x="7477125" y="1404938"/>
            <a:ext cx="319088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76" name="Freeform 56">
            <a:extLst>
              <a:ext uri="{FF2B5EF4-FFF2-40B4-BE49-F238E27FC236}">
                <a16:creationId xmlns:a16="http://schemas.microsoft.com/office/drawing/2014/main" id="{2E3DE1AC-DC92-69B4-CACF-AE3915B4E29B}"/>
              </a:ext>
            </a:extLst>
          </p:cNvPr>
          <p:cNvSpPr>
            <a:spLocks/>
          </p:cNvSpPr>
          <p:nvPr/>
        </p:nvSpPr>
        <p:spPr bwMode="auto">
          <a:xfrm>
            <a:off x="4146550" y="1404938"/>
            <a:ext cx="317500" cy="258762"/>
          </a:xfrm>
          <a:custGeom>
            <a:avLst/>
            <a:gdLst>
              <a:gd name="T0" fmla="*/ 0 w 200"/>
              <a:gd name="T1" fmla="*/ 162 h 163"/>
              <a:gd name="T2" fmla="*/ 0 w 200"/>
              <a:gd name="T3" fmla="*/ 0 h 163"/>
              <a:gd name="T4" fmla="*/ 199 w 200"/>
              <a:gd name="T5" fmla="*/ 0 h 163"/>
              <a:gd name="T6" fmla="*/ 199 w 200"/>
              <a:gd name="T7" fmla="*/ 162 h 163"/>
              <a:gd name="T8" fmla="*/ 0 w 2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77" name="Rectangle 57">
            <a:extLst>
              <a:ext uri="{FF2B5EF4-FFF2-40B4-BE49-F238E27FC236}">
                <a16:creationId xmlns:a16="http://schemas.microsoft.com/office/drawing/2014/main" id="{87D88AD3-96BC-4DBC-D220-3E91F2EF8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141446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3,4</a:t>
            </a:r>
          </a:p>
        </p:txBody>
      </p:sp>
      <p:sp>
        <p:nvSpPr>
          <p:cNvPr id="568378" name="Rectangle 58">
            <a:extLst>
              <a:ext uri="{FF2B5EF4-FFF2-40B4-BE49-F238E27FC236}">
                <a16:creationId xmlns:a16="http://schemas.microsoft.com/office/drawing/2014/main" id="{D6048AEA-2A23-3AD4-AF56-C16156914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140335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6,2</a:t>
            </a:r>
          </a:p>
        </p:txBody>
      </p:sp>
      <p:sp>
        <p:nvSpPr>
          <p:cNvPr id="568379" name="Rectangle 59">
            <a:extLst>
              <a:ext uri="{FF2B5EF4-FFF2-40B4-BE49-F238E27FC236}">
                <a16:creationId xmlns:a16="http://schemas.microsoft.com/office/drawing/2014/main" id="{23347F8A-11D7-E52D-BA9B-CAF296F0B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425" y="141446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9,4</a:t>
            </a:r>
          </a:p>
        </p:txBody>
      </p:sp>
      <p:sp>
        <p:nvSpPr>
          <p:cNvPr id="568380" name="Rectangle 60">
            <a:extLst>
              <a:ext uri="{FF2B5EF4-FFF2-40B4-BE49-F238E27FC236}">
                <a16:creationId xmlns:a16="http://schemas.microsoft.com/office/drawing/2014/main" id="{C9F1BC71-22B9-898D-63A8-3A731F001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141446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8,7</a:t>
            </a:r>
          </a:p>
        </p:txBody>
      </p:sp>
      <p:sp>
        <p:nvSpPr>
          <p:cNvPr id="568381" name="Rectangle 61">
            <a:extLst>
              <a:ext uri="{FF2B5EF4-FFF2-40B4-BE49-F238E27FC236}">
                <a16:creationId xmlns:a16="http://schemas.microsoft.com/office/drawing/2014/main" id="{13D43748-415E-6D7F-4538-4B0EE6526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141446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5,6</a:t>
            </a:r>
          </a:p>
        </p:txBody>
      </p:sp>
      <p:sp>
        <p:nvSpPr>
          <p:cNvPr id="568382" name="Rectangle 62">
            <a:extLst>
              <a:ext uri="{FF2B5EF4-FFF2-40B4-BE49-F238E27FC236}">
                <a16:creationId xmlns:a16="http://schemas.microsoft.com/office/drawing/2014/main" id="{0F3C575D-AD44-99F4-7D8C-4D8129B12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141446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3,1</a:t>
            </a:r>
          </a:p>
        </p:txBody>
      </p:sp>
      <p:sp>
        <p:nvSpPr>
          <p:cNvPr id="568383" name="Rectangle 63">
            <a:extLst>
              <a:ext uri="{FF2B5EF4-FFF2-40B4-BE49-F238E27FC236}">
                <a16:creationId xmlns:a16="http://schemas.microsoft.com/office/drawing/2014/main" id="{F7DB35DB-3C4F-33CC-0ADF-162F49AB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140335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68384" name="Rectangle 64">
            <a:extLst>
              <a:ext uri="{FF2B5EF4-FFF2-40B4-BE49-F238E27FC236}">
                <a16:creationId xmlns:a16="http://schemas.microsoft.com/office/drawing/2014/main" id="{A2B18420-017F-84BB-A798-A78BA26F5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192881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3,4</a:t>
            </a:r>
          </a:p>
        </p:txBody>
      </p:sp>
      <p:sp>
        <p:nvSpPr>
          <p:cNvPr id="568385" name="Rectangle 65">
            <a:extLst>
              <a:ext uri="{FF2B5EF4-FFF2-40B4-BE49-F238E27FC236}">
                <a16:creationId xmlns:a16="http://schemas.microsoft.com/office/drawing/2014/main" id="{98036144-EF4F-23BA-9258-34DC9405F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192881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5,6</a:t>
            </a:r>
          </a:p>
        </p:txBody>
      </p:sp>
      <p:sp>
        <p:nvSpPr>
          <p:cNvPr id="568386" name="Rectangle 66">
            <a:extLst>
              <a:ext uri="{FF2B5EF4-FFF2-40B4-BE49-F238E27FC236}">
                <a16:creationId xmlns:a16="http://schemas.microsoft.com/office/drawing/2014/main" id="{A55FA872-AC30-BE4A-17DE-85F1490B4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192881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2,6</a:t>
            </a:r>
          </a:p>
        </p:txBody>
      </p:sp>
      <p:sp>
        <p:nvSpPr>
          <p:cNvPr id="568387" name="Rectangle 67">
            <a:extLst>
              <a:ext uri="{FF2B5EF4-FFF2-40B4-BE49-F238E27FC236}">
                <a16:creationId xmlns:a16="http://schemas.microsoft.com/office/drawing/2014/main" id="{FD3512D8-3075-E548-56C7-87F4C036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425" y="192881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4,9</a:t>
            </a:r>
          </a:p>
        </p:txBody>
      </p:sp>
      <p:sp>
        <p:nvSpPr>
          <p:cNvPr id="568388" name="Rectangle 68">
            <a:extLst>
              <a:ext uri="{FF2B5EF4-FFF2-40B4-BE49-F238E27FC236}">
                <a16:creationId xmlns:a16="http://schemas.microsoft.com/office/drawing/2014/main" id="{5B7031B6-86C8-92A6-B943-71DB46051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92881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7,8</a:t>
            </a:r>
          </a:p>
        </p:txBody>
      </p:sp>
      <p:sp>
        <p:nvSpPr>
          <p:cNvPr id="568389" name="Rectangle 69">
            <a:extLst>
              <a:ext uri="{FF2B5EF4-FFF2-40B4-BE49-F238E27FC236}">
                <a16:creationId xmlns:a16="http://schemas.microsoft.com/office/drawing/2014/main" id="{2FFC6706-E194-7E51-9275-90EE05413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191611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1,3</a:t>
            </a:r>
          </a:p>
        </p:txBody>
      </p:sp>
      <p:sp>
        <p:nvSpPr>
          <p:cNvPr id="568390" name="Rectangle 70">
            <a:extLst>
              <a:ext uri="{FF2B5EF4-FFF2-40B4-BE49-F238E27FC236}">
                <a16:creationId xmlns:a16="http://schemas.microsoft.com/office/drawing/2014/main" id="{9E6BCD57-73B8-048E-717D-42D8A4836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1916113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68391" name="Rectangle 71">
            <a:extLst>
              <a:ext uri="{FF2B5EF4-FFF2-40B4-BE49-F238E27FC236}">
                <a16:creationId xmlns:a16="http://schemas.microsoft.com/office/drawing/2014/main" id="{122A17CB-A68D-C3EF-B915-83918BFFB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525" y="245110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2,3</a:t>
            </a:r>
          </a:p>
        </p:txBody>
      </p:sp>
      <p:sp>
        <p:nvSpPr>
          <p:cNvPr id="568392" name="Rectangle 72">
            <a:extLst>
              <a:ext uri="{FF2B5EF4-FFF2-40B4-BE49-F238E27FC236}">
                <a16:creationId xmlns:a16="http://schemas.microsoft.com/office/drawing/2014/main" id="{3BF10AE4-F5E2-C20F-A543-47750B343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269716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4,6</a:t>
            </a:r>
          </a:p>
        </p:txBody>
      </p:sp>
      <p:sp>
        <p:nvSpPr>
          <p:cNvPr id="568393" name="Rectangle 73">
            <a:extLst>
              <a:ext uri="{FF2B5EF4-FFF2-40B4-BE49-F238E27FC236}">
                <a16:creationId xmlns:a16="http://schemas.microsoft.com/office/drawing/2014/main" id="{0732D05D-CB57-E701-B543-97983395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239871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4,7</a:t>
            </a:r>
          </a:p>
        </p:txBody>
      </p:sp>
      <p:sp>
        <p:nvSpPr>
          <p:cNvPr id="568394" name="Rectangle 74">
            <a:extLst>
              <a:ext uri="{FF2B5EF4-FFF2-40B4-BE49-F238E27FC236}">
                <a16:creationId xmlns:a16="http://schemas.microsoft.com/office/drawing/2014/main" id="{3380C3CE-F921-7417-7787-26BE332A2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266541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8,9</a:t>
            </a:r>
          </a:p>
        </p:txBody>
      </p:sp>
      <p:sp>
        <p:nvSpPr>
          <p:cNvPr id="568395" name="Rectangle 75">
            <a:extLst>
              <a:ext uri="{FF2B5EF4-FFF2-40B4-BE49-F238E27FC236}">
                <a16:creationId xmlns:a16="http://schemas.microsoft.com/office/drawing/2014/main" id="{99E5A996-4E28-53E8-6D71-2DC583C2D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241935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1,3</a:t>
            </a:r>
          </a:p>
        </p:txBody>
      </p:sp>
      <p:sp>
        <p:nvSpPr>
          <p:cNvPr id="568396" name="Rectangle 76">
            <a:extLst>
              <a:ext uri="{FF2B5EF4-FFF2-40B4-BE49-F238E27FC236}">
                <a16:creationId xmlns:a16="http://schemas.microsoft.com/office/drawing/2014/main" id="{294E508B-35F2-8172-8A03-1999D81A1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266541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5,6</a:t>
            </a:r>
          </a:p>
        </p:txBody>
      </p:sp>
      <p:sp>
        <p:nvSpPr>
          <p:cNvPr id="568397" name="Rectangle 77">
            <a:extLst>
              <a:ext uri="{FF2B5EF4-FFF2-40B4-BE49-F238E27FC236}">
                <a16:creationId xmlns:a16="http://schemas.microsoft.com/office/drawing/2014/main" id="{224D247E-FAD1-F827-5D9B-0E96AEACB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2665413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68398" name="Rectangle 78">
            <a:extLst>
              <a:ext uri="{FF2B5EF4-FFF2-40B4-BE49-F238E27FC236}">
                <a16:creationId xmlns:a16="http://schemas.microsoft.com/office/drawing/2014/main" id="{57D556F1-35E4-DBEF-3A68-2F1A27B1D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3209925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2,3</a:t>
            </a:r>
          </a:p>
        </p:txBody>
      </p:sp>
      <p:sp>
        <p:nvSpPr>
          <p:cNvPr id="568399" name="Rectangle 79">
            <a:extLst>
              <a:ext uri="{FF2B5EF4-FFF2-40B4-BE49-F238E27FC236}">
                <a16:creationId xmlns:a16="http://schemas.microsoft.com/office/drawing/2014/main" id="{5A54FA25-9CBE-E21D-983B-2B578651B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347821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4,4</a:t>
            </a:r>
          </a:p>
        </p:txBody>
      </p:sp>
      <p:sp>
        <p:nvSpPr>
          <p:cNvPr id="568400" name="Rectangle 80">
            <a:extLst>
              <a:ext uri="{FF2B5EF4-FFF2-40B4-BE49-F238E27FC236}">
                <a16:creationId xmlns:a16="http://schemas.microsoft.com/office/drawing/2014/main" id="{481BBF4E-FD26-8CB8-2F61-2D877D09B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3724275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6,7</a:t>
            </a:r>
          </a:p>
        </p:txBody>
      </p:sp>
      <p:sp>
        <p:nvSpPr>
          <p:cNvPr id="568401" name="Rectangle 81">
            <a:extLst>
              <a:ext uri="{FF2B5EF4-FFF2-40B4-BE49-F238E27FC236}">
                <a16:creationId xmlns:a16="http://schemas.microsoft.com/office/drawing/2014/main" id="{0856ECA3-61EC-8F7A-1716-89FD3AFB0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3990975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8,9</a:t>
            </a:r>
          </a:p>
        </p:txBody>
      </p:sp>
      <p:sp>
        <p:nvSpPr>
          <p:cNvPr id="568402" name="Rectangle 82">
            <a:extLst>
              <a:ext uri="{FF2B5EF4-FFF2-40B4-BE49-F238E27FC236}">
                <a16:creationId xmlns:a16="http://schemas.microsoft.com/office/drawing/2014/main" id="{6279868C-F4C4-8004-9745-12901C66E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347821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1,2</a:t>
            </a:r>
          </a:p>
        </p:txBody>
      </p:sp>
      <p:sp>
        <p:nvSpPr>
          <p:cNvPr id="568403" name="Rectangle 83">
            <a:extLst>
              <a:ext uri="{FF2B5EF4-FFF2-40B4-BE49-F238E27FC236}">
                <a16:creationId xmlns:a16="http://schemas.microsoft.com/office/drawing/2014/main" id="{0F6BBDBC-18C6-B853-DBFA-8D9C051D6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3724275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3,5</a:t>
            </a:r>
          </a:p>
        </p:txBody>
      </p:sp>
      <p:sp>
        <p:nvSpPr>
          <p:cNvPr id="568404" name="Rectangle 84">
            <a:extLst>
              <a:ext uri="{FF2B5EF4-FFF2-40B4-BE49-F238E27FC236}">
                <a16:creationId xmlns:a16="http://schemas.microsoft.com/office/drawing/2014/main" id="{FBB55E1C-28F4-31A4-0DAF-91422A5D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263" y="395922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68405" name="Rectangle 85">
            <a:extLst>
              <a:ext uri="{FF2B5EF4-FFF2-40B4-BE49-F238E27FC236}">
                <a16:creationId xmlns:a16="http://schemas.microsoft.com/office/drawing/2014/main" id="{C97B1F27-A6EA-D6C6-403C-1AFCDF5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474980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1,2</a:t>
            </a:r>
          </a:p>
        </p:txBody>
      </p:sp>
      <p:sp>
        <p:nvSpPr>
          <p:cNvPr id="568406" name="Rectangle 86">
            <a:extLst>
              <a:ext uri="{FF2B5EF4-FFF2-40B4-BE49-F238E27FC236}">
                <a16:creationId xmlns:a16="http://schemas.microsoft.com/office/drawing/2014/main" id="{0C41F65C-62F2-451E-084E-65FFE562A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499745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2,3</a:t>
            </a:r>
          </a:p>
        </p:txBody>
      </p:sp>
      <p:sp>
        <p:nvSpPr>
          <p:cNvPr id="568407" name="Rectangle 87">
            <a:extLst>
              <a:ext uri="{FF2B5EF4-FFF2-40B4-BE49-F238E27FC236}">
                <a16:creationId xmlns:a16="http://schemas.microsoft.com/office/drawing/2014/main" id="{9C2087B7-5E52-E9BE-56E0-4F281944A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52530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3,4</a:t>
            </a:r>
          </a:p>
        </p:txBody>
      </p:sp>
      <p:sp>
        <p:nvSpPr>
          <p:cNvPr id="568408" name="Rectangle 88">
            <a:extLst>
              <a:ext uri="{FF2B5EF4-FFF2-40B4-BE49-F238E27FC236}">
                <a16:creationId xmlns:a16="http://schemas.microsoft.com/office/drawing/2014/main" id="{92A98B1E-C8E0-CD5F-834C-7D9EE443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5521325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4,5</a:t>
            </a:r>
          </a:p>
        </p:txBody>
      </p:sp>
      <p:sp>
        <p:nvSpPr>
          <p:cNvPr id="568409" name="Rectangle 89">
            <a:extLst>
              <a:ext uri="{FF2B5EF4-FFF2-40B4-BE49-F238E27FC236}">
                <a16:creationId xmlns:a16="http://schemas.microsoft.com/office/drawing/2014/main" id="{952487B6-50BD-82C9-5AD5-CA2AEB50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576738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6,6</a:t>
            </a:r>
          </a:p>
        </p:txBody>
      </p:sp>
      <p:sp>
        <p:nvSpPr>
          <p:cNvPr id="568410" name="Rectangle 90">
            <a:extLst>
              <a:ext uri="{FF2B5EF4-FFF2-40B4-BE49-F238E27FC236}">
                <a16:creationId xmlns:a16="http://schemas.microsoft.com/office/drawing/2014/main" id="{B6966BBD-C738-BDB8-EDFE-56BF76159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6022975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7,8</a:t>
            </a:r>
          </a:p>
        </p:txBody>
      </p:sp>
      <p:sp>
        <p:nvSpPr>
          <p:cNvPr id="568411" name="Freeform 91">
            <a:extLst>
              <a:ext uri="{FF2B5EF4-FFF2-40B4-BE49-F238E27FC236}">
                <a16:creationId xmlns:a16="http://schemas.microsoft.com/office/drawing/2014/main" id="{8990E234-3514-0504-6146-FD6F19BB5C92}"/>
              </a:ext>
            </a:extLst>
          </p:cNvPr>
          <p:cNvSpPr>
            <a:spLocks/>
          </p:cNvSpPr>
          <p:nvPr/>
        </p:nvSpPr>
        <p:spPr bwMode="auto">
          <a:xfrm>
            <a:off x="4859338" y="3209925"/>
            <a:ext cx="320675" cy="258763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12" name="Line 92">
            <a:extLst>
              <a:ext uri="{FF2B5EF4-FFF2-40B4-BE49-F238E27FC236}">
                <a16:creationId xmlns:a16="http://schemas.microsoft.com/office/drawing/2014/main" id="{D3513E70-AE41-0F7D-D5B8-F336DA87E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828800"/>
            <a:ext cx="381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13" name="Line 93">
            <a:extLst>
              <a:ext uri="{FF2B5EF4-FFF2-40B4-BE49-F238E27FC236}">
                <a16:creationId xmlns:a16="http://schemas.microsoft.com/office/drawing/2014/main" id="{26CEFAFE-56C6-416B-7AB6-066066D59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381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14" name="Line 94">
            <a:extLst>
              <a:ext uri="{FF2B5EF4-FFF2-40B4-BE49-F238E27FC236}">
                <a16:creationId xmlns:a16="http://schemas.microsoft.com/office/drawing/2014/main" id="{E6DBA4C5-4FFA-E59F-0486-411A1F8EE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0038" y="3048000"/>
            <a:ext cx="381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15" name="Line 95">
            <a:extLst>
              <a:ext uri="{FF2B5EF4-FFF2-40B4-BE49-F238E27FC236}">
                <a16:creationId xmlns:a16="http://schemas.microsoft.com/office/drawing/2014/main" id="{6EBD0944-5134-EB02-BCD6-F543931D7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0038" y="4343400"/>
            <a:ext cx="381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16" name="Line 96">
            <a:extLst>
              <a:ext uri="{FF2B5EF4-FFF2-40B4-BE49-F238E27FC236}">
                <a16:creationId xmlns:a16="http://schemas.microsoft.com/office/drawing/2014/main" id="{7D926638-BDDB-6C25-3564-A76326ABF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1175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17" name="Line 97">
            <a:extLst>
              <a:ext uri="{FF2B5EF4-FFF2-40B4-BE49-F238E27FC236}">
                <a16:creationId xmlns:a16="http://schemas.microsoft.com/office/drawing/2014/main" id="{7B1BC90D-5935-CD6C-D470-D324D4535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5038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18" name="Line 98">
            <a:extLst>
              <a:ext uri="{FF2B5EF4-FFF2-40B4-BE49-F238E27FC236}">
                <a16:creationId xmlns:a16="http://schemas.microsoft.com/office/drawing/2014/main" id="{9CE2AA64-3404-E37B-7B14-E7365D6FE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338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19" name="Line 99">
            <a:extLst>
              <a:ext uri="{FF2B5EF4-FFF2-40B4-BE49-F238E27FC236}">
                <a16:creationId xmlns:a16="http://schemas.microsoft.com/office/drawing/2014/main" id="{6B9E4A29-BF0A-FA30-9407-AABAD1D67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050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20" name="Line 100">
            <a:extLst>
              <a:ext uri="{FF2B5EF4-FFF2-40B4-BE49-F238E27FC236}">
                <a16:creationId xmlns:a16="http://schemas.microsoft.com/office/drawing/2014/main" id="{59E5AF89-1521-4289-EC8E-DCA92DD6C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21" name="Line 101">
            <a:extLst>
              <a:ext uri="{FF2B5EF4-FFF2-40B4-BE49-F238E27FC236}">
                <a16:creationId xmlns:a16="http://schemas.microsoft.com/office/drawing/2014/main" id="{5B7180BB-2643-77E4-1ABA-DC7B001D8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3213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22" name="Line 102">
            <a:extLst>
              <a:ext uri="{FF2B5EF4-FFF2-40B4-BE49-F238E27FC236}">
                <a16:creationId xmlns:a16="http://schemas.microsoft.com/office/drawing/2014/main" id="{0785ABDD-F684-7132-83DC-B98BCF677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925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23" name="Line 103">
            <a:extLst>
              <a:ext uri="{FF2B5EF4-FFF2-40B4-BE49-F238E27FC236}">
                <a16:creationId xmlns:a16="http://schemas.microsoft.com/office/drawing/2014/main" id="{5B60CF84-62EC-31E1-8762-65A8A144D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2225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24" name="Line 104">
            <a:extLst>
              <a:ext uri="{FF2B5EF4-FFF2-40B4-BE49-F238E27FC236}">
                <a16:creationId xmlns:a16="http://schemas.microsoft.com/office/drawing/2014/main" id="{8CC1EAB9-12BE-6C98-5C27-95A74D3DE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1325" y="2209800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25" name="Line 105">
            <a:extLst>
              <a:ext uri="{FF2B5EF4-FFF2-40B4-BE49-F238E27FC236}">
                <a16:creationId xmlns:a16="http://schemas.microsoft.com/office/drawing/2014/main" id="{22D67A70-C753-67CC-0CD5-82965A17A1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3900" y="2209800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26" name="Line 106">
            <a:extLst>
              <a:ext uri="{FF2B5EF4-FFF2-40B4-BE49-F238E27FC236}">
                <a16:creationId xmlns:a16="http://schemas.microsoft.com/office/drawing/2014/main" id="{EEA131B0-1593-DFB0-3AE3-7097346DF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338" y="2209800"/>
            <a:ext cx="211137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27" name="Line 107">
            <a:extLst>
              <a:ext uri="{FF2B5EF4-FFF2-40B4-BE49-F238E27FC236}">
                <a16:creationId xmlns:a16="http://schemas.microsoft.com/office/drawing/2014/main" id="{2D6B7198-2B78-3A68-9027-DC74783FC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22913" y="2209800"/>
            <a:ext cx="211137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28" name="Line 108">
            <a:extLst>
              <a:ext uri="{FF2B5EF4-FFF2-40B4-BE49-F238E27FC236}">
                <a16:creationId xmlns:a16="http://schemas.microsoft.com/office/drawing/2014/main" id="{869C863E-03FA-E7A5-B54B-8E9D08528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2209800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29" name="Line 109">
            <a:extLst>
              <a:ext uri="{FF2B5EF4-FFF2-40B4-BE49-F238E27FC236}">
                <a16:creationId xmlns:a16="http://schemas.microsoft.com/office/drawing/2014/main" id="{06EE5CA2-210C-3849-F9D1-5DD58453C5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1925" y="2209800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30" name="Line 110">
            <a:extLst>
              <a:ext uri="{FF2B5EF4-FFF2-40B4-BE49-F238E27FC236}">
                <a16:creationId xmlns:a16="http://schemas.microsoft.com/office/drawing/2014/main" id="{EC2C614E-D628-AA7C-0DF8-D8F2E6799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925" y="2209800"/>
            <a:ext cx="212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31" name="Line 111">
            <a:extLst>
              <a:ext uri="{FF2B5EF4-FFF2-40B4-BE49-F238E27FC236}">
                <a16:creationId xmlns:a16="http://schemas.microsoft.com/office/drawing/2014/main" id="{ABA2BF0D-CD1E-515D-A8E0-D7DACA3434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9500" y="2209800"/>
            <a:ext cx="212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32" name="Line 112">
            <a:extLst>
              <a:ext uri="{FF2B5EF4-FFF2-40B4-BE49-F238E27FC236}">
                <a16:creationId xmlns:a16="http://schemas.microsoft.com/office/drawing/2014/main" id="{71739CE9-814A-6DEB-CA91-B555266C8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0" y="2971800"/>
            <a:ext cx="423863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33" name="Line 113">
            <a:extLst>
              <a:ext uri="{FF2B5EF4-FFF2-40B4-BE49-F238E27FC236}">
                <a16:creationId xmlns:a16="http://schemas.microsoft.com/office/drawing/2014/main" id="{28F29B11-9015-F7C9-4ADA-4EF773DB92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9050" y="2971800"/>
            <a:ext cx="3524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34" name="Line 114">
            <a:extLst>
              <a:ext uri="{FF2B5EF4-FFF2-40B4-BE49-F238E27FC236}">
                <a16:creationId xmlns:a16="http://schemas.microsoft.com/office/drawing/2014/main" id="{B9DFC73A-6237-6B55-9790-8D72A35BF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8" y="2971800"/>
            <a:ext cx="423862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35" name="Line 115">
            <a:extLst>
              <a:ext uri="{FF2B5EF4-FFF2-40B4-BE49-F238E27FC236}">
                <a16:creationId xmlns:a16="http://schemas.microsoft.com/office/drawing/2014/main" id="{D3381986-F43B-4509-6A66-6DA6EBB674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05638" y="2971800"/>
            <a:ext cx="354012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36" name="Line 116">
            <a:extLst>
              <a:ext uri="{FF2B5EF4-FFF2-40B4-BE49-F238E27FC236}">
                <a16:creationId xmlns:a16="http://schemas.microsoft.com/office/drawing/2014/main" id="{D1708AF4-3E7C-A093-586B-9E6115A38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7613" y="4267200"/>
            <a:ext cx="847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37" name="Line 117">
            <a:extLst>
              <a:ext uri="{FF2B5EF4-FFF2-40B4-BE49-F238E27FC236}">
                <a16:creationId xmlns:a16="http://schemas.microsoft.com/office/drawing/2014/main" id="{FD443D97-9688-94BF-FF03-A148039C2F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25" y="4267200"/>
            <a:ext cx="919163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438" name="Line 118">
            <a:extLst>
              <a:ext uri="{FF2B5EF4-FFF2-40B4-BE49-F238E27FC236}">
                <a16:creationId xmlns:a16="http://schemas.microsoft.com/office/drawing/2014/main" id="{0CA3396B-B3CE-F2D7-F461-A054CFCD1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219200"/>
            <a:ext cx="0" cy="548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CD2BBFE3-2A2E-0545-802B-81A69CF3D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389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F3B79D50-3B68-4CF6-03EF-7809865C7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4389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20" name="Rectangle 4">
            <a:extLst>
              <a:ext uri="{FF2B5EF4-FFF2-40B4-BE49-F238E27FC236}">
                <a16:creationId xmlns:a16="http://schemas.microsoft.com/office/drawing/2014/main" id="{97BC3FC4-6279-FDB7-0AC5-114213316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620713"/>
            <a:ext cx="7405688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zh-TW"/>
              <a:t>General External Merge Sort</a:t>
            </a:r>
          </a:p>
        </p:txBody>
      </p:sp>
      <p:sp>
        <p:nvSpPr>
          <p:cNvPr id="572421" name="Rectangle 5">
            <a:extLst>
              <a:ext uri="{FF2B5EF4-FFF2-40B4-BE49-F238E27FC236}">
                <a16:creationId xmlns:a16="http://schemas.microsoft.com/office/drawing/2014/main" id="{AF92BDB0-6B0F-F331-1D08-CE1DB6193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913" y="2492375"/>
            <a:ext cx="8991600" cy="3230563"/>
          </a:xfrm>
          <a:noFill/>
          <a:ln/>
        </p:spPr>
        <p:txBody>
          <a:bodyPr lIns="90488" tIns="44450" rIns="90488" bIns="44450"/>
          <a:lstStyle/>
          <a:p>
            <a:r>
              <a:rPr lang="en-US" altLang="zh-TW" sz="2000"/>
              <a:t>To sort a file with </a:t>
            </a:r>
            <a:r>
              <a:rPr lang="en-US" altLang="zh-TW" sz="2000" i="1"/>
              <a:t>N</a:t>
            </a:r>
            <a:r>
              <a:rPr lang="en-US" altLang="zh-TW" sz="2000"/>
              <a:t> pages using </a:t>
            </a:r>
            <a:r>
              <a:rPr lang="en-US" altLang="zh-TW" sz="2000" i="1"/>
              <a:t>B</a:t>
            </a:r>
            <a:r>
              <a:rPr lang="en-US" altLang="zh-TW" sz="2000"/>
              <a:t> buffer pages:</a:t>
            </a:r>
          </a:p>
          <a:p>
            <a:pPr lvl="1">
              <a:buSzPct val="75000"/>
            </a:pPr>
            <a:r>
              <a:rPr lang="en-US" altLang="zh-TW" sz="2000">
                <a:solidFill>
                  <a:schemeClr val="folHlink"/>
                </a:solidFill>
              </a:rPr>
              <a:t>Pass 0: use </a:t>
            </a:r>
            <a:r>
              <a:rPr lang="en-US" altLang="zh-TW" sz="2000" i="1">
                <a:solidFill>
                  <a:schemeClr val="folHlink"/>
                </a:solidFill>
              </a:rPr>
              <a:t>B </a:t>
            </a:r>
            <a:r>
              <a:rPr lang="en-US" altLang="zh-TW" sz="2000">
                <a:solidFill>
                  <a:schemeClr val="folHlink"/>
                </a:solidFill>
              </a:rPr>
              <a:t>buffer pages. </a:t>
            </a:r>
          </a:p>
          <a:p>
            <a:pPr lvl="1">
              <a:buSzPct val="75000"/>
              <a:buFont typeface="Wingdings" pitchFamily="2" charset="2"/>
              <a:buNone/>
            </a:pPr>
            <a:r>
              <a:rPr lang="en-US" altLang="zh-TW" sz="2000"/>
              <a:t>    Produce              sorted runs of</a:t>
            </a:r>
            <a:r>
              <a:rPr lang="en-US" altLang="zh-TW" sz="2000" i="1"/>
              <a:t> B</a:t>
            </a:r>
            <a:r>
              <a:rPr lang="en-US" altLang="zh-TW" sz="2000"/>
              <a:t> pages each.</a:t>
            </a:r>
            <a:r>
              <a:rPr lang="en-US" altLang="zh-TW" sz="2000" i="1"/>
              <a:t> </a:t>
            </a:r>
            <a:endParaRPr lang="en-US" altLang="zh-TW" sz="2000"/>
          </a:p>
          <a:p>
            <a:pPr lvl="1">
              <a:buSzPct val="75000"/>
            </a:pPr>
            <a:r>
              <a:rPr lang="en-US" altLang="zh-TW" sz="2000">
                <a:solidFill>
                  <a:schemeClr val="folHlink"/>
                </a:solidFill>
              </a:rPr>
              <a:t>Pass 2, </a:t>
            </a:r>
            <a:r>
              <a:rPr lang="en-US" altLang="zh-TW" sz="2000">
                <a:solidFill>
                  <a:schemeClr val="folHlink"/>
                </a:solidFill>
                <a:latin typeface="Arial" panose="020B0604020202020204" pitchFamily="34" charset="0"/>
              </a:rPr>
              <a:t>…</a:t>
            </a:r>
            <a:r>
              <a:rPr lang="en-US" altLang="zh-TW" sz="2000">
                <a:solidFill>
                  <a:schemeClr val="folHlink"/>
                </a:solidFill>
              </a:rPr>
              <a:t>,  etc.: merge </a:t>
            </a:r>
            <a:r>
              <a:rPr lang="en-US" altLang="zh-TW" sz="2000" i="1">
                <a:solidFill>
                  <a:schemeClr val="folHlink"/>
                </a:solidFill>
              </a:rPr>
              <a:t>B-1 </a:t>
            </a:r>
            <a:r>
              <a:rPr lang="en-US" altLang="zh-TW" sz="2000">
                <a:solidFill>
                  <a:schemeClr val="folHlink"/>
                </a:solidFill>
              </a:rPr>
              <a:t>runs. </a:t>
            </a:r>
          </a:p>
        </p:txBody>
      </p:sp>
      <p:graphicFrame>
        <p:nvGraphicFramePr>
          <p:cNvPr id="57242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594C66FB-087B-FAA0-03A4-AC862814CC9C}"/>
              </a:ext>
            </a:extLst>
          </p:cNvPr>
          <p:cNvGraphicFramePr>
            <a:graphicFrameLocks/>
          </p:cNvGraphicFramePr>
          <p:nvPr/>
        </p:nvGraphicFramePr>
        <p:xfrm>
          <a:off x="2051050" y="3213100"/>
          <a:ext cx="20145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07800" imgH="4241800" progId="Equation.3">
                  <p:embed/>
                </p:oleObj>
              </mc:Choice>
              <mc:Fallback>
                <p:oleObj name="Equation" r:id="rId3" imgW="11607800" imgH="42418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13100"/>
                        <a:ext cx="20145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23" name="Freeform 7">
            <a:extLst>
              <a:ext uri="{FF2B5EF4-FFF2-40B4-BE49-F238E27FC236}">
                <a16:creationId xmlns:a16="http://schemas.microsoft.com/office/drawing/2014/main" id="{8F72C394-8189-3897-7B23-7B7A01FF1F16}"/>
              </a:ext>
            </a:extLst>
          </p:cNvPr>
          <p:cNvSpPr>
            <a:spLocks/>
          </p:cNvSpPr>
          <p:nvPr/>
        </p:nvSpPr>
        <p:spPr bwMode="auto">
          <a:xfrm>
            <a:off x="6837363" y="4287838"/>
            <a:ext cx="1393825" cy="254000"/>
          </a:xfrm>
          <a:custGeom>
            <a:avLst/>
            <a:gdLst>
              <a:gd name="T0" fmla="*/ 877 w 878"/>
              <a:gd name="T1" fmla="*/ 81 h 160"/>
              <a:gd name="T2" fmla="*/ 843 w 878"/>
              <a:gd name="T3" fmla="*/ 48 h 160"/>
              <a:gd name="T4" fmla="*/ 749 w 878"/>
              <a:gd name="T5" fmla="*/ 24 h 160"/>
              <a:gd name="T6" fmla="*/ 439 w 878"/>
              <a:gd name="T7" fmla="*/ 0 h 160"/>
              <a:gd name="T8" fmla="*/ 129 w 878"/>
              <a:gd name="T9" fmla="*/ 24 h 160"/>
              <a:gd name="T10" fmla="*/ 35 w 878"/>
              <a:gd name="T11" fmla="*/ 48 h 160"/>
              <a:gd name="T12" fmla="*/ 0 w 878"/>
              <a:gd name="T13" fmla="*/ 81 h 160"/>
              <a:gd name="T14" fmla="*/ 35 w 878"/>
              <a:gd name="T15" fmla="*/ 112 h 160"/>
              <a:gd name="T16" fmla="*/ 129 w 878"/>
              <a:gd name="T17" fmla="*/ 136 h 160"/>
              <a:gd name="T18" fmla="*/ 439 w 878"/>
              <a:gd name="T19" fmla="*/ 159 h 160"/>
              <a:gd name="T20" fmla="*/ 749 w 878"/>
              <a:gd name="T21" fmla="*/ 136 h 160"/>
              <a:gd name="T22" fmla="*/ 843 w 878"/>
              <a:gd name="T23" fmla="*/ 112 h 160"/>
              <a:gd name="T24" fmla="*/ 877 w 878"/>
              <a:gd name="T25" fmla="*/ 8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24" name="Freeform 8">
            <a:extLst>
              <a:ext uri="{FF2B5EF4-FFF2-40B4-BE49-F238E27FC236}">
                <a16:creationId xmlns:a16="http://schemas.microsoft.com/office/drawing/2014/main" id="{816CD27B-05B9-EBA8-06E9-2224FE8C7773}"/>
              </a:ext>
            </a:extLst>
          </p:cNvPr>
          <p:cNvSpPr>
            <a:spLocks/>
          </p:cNvSpPr>
          <p:nvPr/>
        </p:nvSpPr>
        <p:spPr bwMode="auto">
          <a:xfrm>
            <a:off x="1198563" y="4676775"/>
            <a:ext cx="1098550" cy="182563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25" name="Freeform 9">
            <a:extLst>
              <a:ext uri="{FF2B5EF4-FFF2-40B4-BE49-F238E27FC236}">
                <a16:creationId xmlns:a16="http://schemas.microsoft.com/office/drawing/2014/main" id="{34DBB360-0E00-227E-4D5D-6626A5A27AC9}"/>
              </a:ext>
            </a:extLst>
          </p:cNvPr>
          <p:cNvSpPr>
            <a:spLocks/>
          </p:cNvSpPr>
          <p:nvPr/>
        </p:nvSpPr>
        <p:spPr bwMode="auto">
          <a:xfrm>
            <a:off x="1198563" y="5676900"/>
            <a:ext cx="1128712" cy="166688"/>
          </a:xfrm>
          <a:custGeom>
            <a:avLst/>
            <a:gdLst>
              <a:gd name="T0" fmla="*/ 0 w 711"/>
              <a:gd name="T1" fmla="*/ 104 h 105"/>
              <a:gd name="T2" fmla="*/ 0 w 711"/>
              <a:gd name="T3" fmla="*/ 0 h 105"/>
              <a:gd name="T4" fmla="*/ 710 w 711"/>
              <a:gd name="T5" fmla="*/ 0 h 105"/>
              <a:gd name="T6" fmla="*/ 710 w 711"/>
              <a:gd name="T7" fmla="*/ 104 h 105"/>
              <a:gd name="T8" fmla="*/ 0 w 711"/>
              <a:gd name="T9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105">
                <a:moveTo>
                  <a:pt x="0" y="104"/>
                </a:moveTo>
                <a:lnTo>
                  <a:pt x="0" y="0"/>
                </a:lnTo>
                <a:lnTo>
                  <a:pt x="710" y="0"/>
                </a:lnTo>
                <a:lnTo>
                  <a:pt x="710" y="104"/>
                </a:lnTo>
                <a:lnTo>
                  <a:pt x="0" y="10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26" name="Freeform 10">
            <a:extLst>
              <a:ext uri="{FF2B5EF4-FFF2-40B4-BE49-F238E27FC236}">
                <a16:creationId xmlns:a16="http://schemas.microsoft.com/office/drawing/2014/main" id="{DC005BF8-A4F0-D30B-827B-F00CD93C206E}"/>
              </a:ext>
            </a:extLst>
          </p:cNvPr>
          <p:cNvSpPr>
            <a:spLocks/>
          </p:cNvSpPr>
          <p:nvPr/>
        </p:nvSpPr>
        <p:spPr bwMode="auto">
          <a:xfrm>
            <a:off x="1052513" y="4322763"/>
            <a:ext cx="1387475" cy="265112"/>
          </a:xfrm>
          <a:custGeom>
            <a:avLst/>
            <a:gdLst>
              <a:gd name="T0" fmla="*/ 873 w 874"/>
              <a:gd name="T1" fmla="*/ 84 h 167"/>
              <a:gd name="T2" fmla="*/ 839 w 874"/>
              <a:gd name="T3" fmla="*/ 51 h 167"/>
              <a:gd name="T4" fmla="*/ 745 w 874"/>
              <a:gd name="T5" fmla="*/ 24 h 167"/>
              <a:gd name="T6" fmla="*/ 437 w 874"/>
              <a:gd name="T7" fmla="*/ 0 h 167"/>
              <a:gd name="T8" fmla="*/ 128 w 874"/>
              <a:gd name="T9" fmla="*/ 24 h 167"/>
              <a:gd name="T10" fmla="*/ 34 w 874"/>
              <a:gd name="T11" fmla="*/ 51 h 167"/>
              <a:gd name="T12" fmla="*/ 0 w 874"/>
              <a:gd name="T13" fmla="*/ 84 h 167"/>
              <a:gd name="T14" fmla="*/ 34 w 874"/>
              <a:gd name="T15" fmla="*/ 115 h 167"/>
              <a:gd name="T16" fmla="*/ 128 w 874"/>
              <a:gd name="T17" fmla="*/ 142 h 167"/>
              <a:gd name="T18" fmla="*/ 437 w 874"/>
              <a:gd name="T19" fmla="*/ 166 h 167"/>
              <a:gd name="T20" fmla="*/ 745 w 874"/>
              <a:gd name="T21" fmla="*/ 142 h 167"/>
              <a:gd name="T22" fmla="*/ 839 w 874"/>
              <a:gd name="T23" fmla="*/ 115 h 167"/>
              <a:gd name="T24" fmla="*/ 873 w 874"/>
              <a:gd name="T25" fmla="*/ 8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27" name="Rectangle 11">
            <a:extLst>
              <a:ext uri="{FF2B5EF4-FFF2-40B4-BE49-F238E27FC236}">
                <a16:creationId xmlns:a16="http://schemas.microsoft.com/office/drawing/2014/main" id="{E00FB30C-AB68-BF79-EA5A-B47168EFD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6261100"/>
            <a:ext cx="306546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B Main memory buffers</a:t>
            </a:r>
          </a:p>
        </p:txBody>
      </p:sp>
      <p:sp>
        <p:nvSpPr>
          <p:cNvPr id="572428" name="Freeform 12">
            <a:extLst>
              <a:ext uri="{FF2B5EF4-FFF2-40B4-BE49-F238E27FC236}">
                <a16:creationId xmlns:a16="http://schemas.microsoft.com/office/drawing/2014/main" id="{F8594FB9-EA5A-821A-3851-C2138C6A7B10}"/>
              </a:ext>
            </a:extLst>
          </p:cNvPr>
          <p:cNvSpPr>
            <a:spLocks/>
          </p:cNvSpPr>
          <p:nvPr/>
        </p:nvSpPr>
        <p:spPr bwMode="auto">
          <a:xfrm>
            <a:off x="6953250" y="4762500"/>
            <a:ext cx="1119188" cy="157163"/>
          </a:xfrm>
          <a:custGeom>
            <a:avLst/>
            <a:gdLst>
              <a:gd name="T0" fmla="*/ 0 w 705"/>
              <a:gd name="T1" fmla="*/ 98 h 99"/>
              <a:gd name="T2" fmla="*/ 0 w 705"/>
              <a:gd name="T3" fmla="*/ 0 h 99"/>
              <a:gd name="T4" fmla="*/ 704 w 705"/>
              <a:gd name="T5" fmla="*/ 0 h 99"/>
              <a:gd name="T6" fmla="*/ 704 w 705"/>
              <a:gd name="T7" fmla="*/ 98 h 99"/>
              <a:gd name="T8" fmla="*/ 0 w 705"/>
              <a:gd name="T9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99">
                <a:moveTo>
                  <a:pt x="0" y="98"/>
                </a:moveTo>
                <a:lnTo>
                  <a:pt x="0" y="0"/>
                </a:lnTo>
                <a:lnTo>
                  <a:pt x="704" y="0"/>
                </a:lnTo>
                <a:lnTo>
                  <a:pt x="704" y="98"/>
                </a:lnTo>
                <a:lnTo>
                  <a:pt x="0" y="9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29" name="Freeform 13">
            <a:extLst>
              <a:ext uri="{FF2B5EF4-FFF2-40B4-BE49-F238E27FC236}">
                <a16:creationId xmlns:a16="http://schemas.microsoft.com/office/drawing/2014/main" id="{4AB7BA11-CBC1-B480-4AD5-4EF05509B569}"/>
              </a:ext>
            </a:extLst>
          </p:cNvPr>
          <p:cNvSpPr>
            <a:spLocks/>
          </p:cNvSpPr>
          <p:nvPr/>
        </p:nvSpPr>
        <p:spPr bwMode="auto">
          <a:xfrm>
            <a:off x="6967538" y="5043488"/>
            <a:ext cx="1120775" cy="142875"/>
          </a:xfrm>
          <a:custGeom>
            <a:avLst/>
            <a:gdLst>
              <a:gd name="T0" fmla="*/ 0 w 706"/>
              <a:gd name="T1" fmla="*/ 89 h 90"/>
              <a:gd name="T2" fmla="*/ 0 w 706"/>
              <a:gd name="T3" fmla="*/ 0 h 90"/>
              <a:gd name="T4" fmla="*/ 705 w 706"/>
              <a:gd name="T5" fmla="*/ 0 h 90"/>
              <a:gd name="T6" fmla="*/ 705 w 706"/>
              <a:gd name="T7" fmla="*/ 89 h 90"/>
              <a:gd name="T8" fmla="*/ 0 w 706"/>
              <a:gd name="T9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30" name="Freeform 14">
            <a:extLst>
              <a:ext uri="{FF2B5EF4-FFF2-40B4-BE49-F238E27FC236}">
                <a16:creationId xmlns:a16="http://schemas.microsoft.com/office/drawing/2014/main" id="{4E0F0FFF-527E-272E-BB4D-8BD49D5DB784}"/>
              </a:ext>
            </a:extLst>
          </p:cNvPr>
          <p:cNvSpPr>
            <a:spLocks/>
          </p:cNvSpPr>
          <p:nvPr/>
        </p:nvSpPr>
        <p:spPr bwMode="auto">
          <a:xfrm>
            <a:off x="3321050" y="4184650"/>
            <a:ext cx="1189038" cy="538163"/>
          </a:xfrm>
          <a:custGeom>
            <a:avLst/>
            <a:gdLst>
              <a:gd name="T0" fmla="*/ 0 w 749"/>
              <a:gd name="T1" fmla="*/ 338 h 339"/>
              <a:gd name="T2" fmla="*/ 0 w 749"/>
              <a:gd name="T3" fmla="*/ 0 h 339"/>
              <a:gd name="T4" fmla="*/ 748 w 749"/>
              <a:gd name="T5" fmla="*/ 0 h 339"/>
              <a:gd name="T6" fmla="*/ 748 w 749"/>
              <a:gd name="T7" fmla="*/ 338 h 339"/>
              <a:gd name="T8" fmla="*/ 0 w 749"/>
              <a:gd name="T9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339">
                <a:moveTo>
                  <a:pt x="0" y="338"/>
                </a:moveTo>
                <a:lnTo>
                  <a:pt x="0" y="0"/>
                </a:lnTo>
                <a:lnTo>
                  <a:pt x="748" y="0"/>
                </a:lnTo>
                <a:lnTo>
                  <a:pt x="748" y="338"/>
                </a:lnTo>
                <a:lnTo>
                  <a:pt x="0" y="338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31" name="Freeform 15">
            <a:extLst>
              <a:ext uri="{FF2B5EF4-FFF2-40B4-BE49-F238E27FC236}">
                <a16:creationId xmlns:a16="http://schemas.microsoft.com/office/drawing/2014/main" id="{A1A335B0-9385-30AA-A240-E4C0AE9C4BA1}"/>
              </a:ext>
            </a:extLst>
          </p:cNvPr>
          <p:cNvSpPr>
            <a:spLocks/>
          </p:cNvSpPr>
          <p:nvPr/>
        </p:nvSpPr>
        <p:spPr bwMode="auto">
          <a:xfrm>
            <a:off x="5170488" y="5038725"/>
            <a:ext cx="1058862" cy="436563"/>
          </a:xfrm>
          <a:custGeom>
            <a:avLst/>
            <a:gdLst>
              <a:gd name="T0" fmla="*/ 0 w 667"/>
              <a:gd name="T1" fmla="*/ 274 h 275"/>
              <a:gd name="T2" fmla="*/ 0 w 667"/>
              <a:gd name="T3" fmla="*/ 0 h 275"/>
              <a:gd name="T4" fmla="*/ 666 w 667"/>
              <a:gd name="T5" fmla="*/ 0 h 275"/>
              <a:gd name="T6" fmla="*/ 666 w 667"/>
              <a:gd name="T7" fmla="*/ 274 h 275"/>
              <a:gd name="T8" fmla="*/ 0 w 667"/>
              <a:gd name="T9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7" h="275">
                <a:moveTo>
                  <a:pt x="0" y="274"/>
                </a:moveTo>
                <a:lnTo>
                  <a:pt x="0" y="0"/>
                </a:lnTo>
                <a:lnTo>
                  <a:pt x="666" y="0"/>
                </a:lnTo>
                <a:lnTo>
                  <a:pt x="666" y="274"/>
                </a:lnTo>
                <a:lnTo>
                  <a:pt x="0" y="274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32" name="Freeform 16">
            <a:extLst>
              <a:ext uri="{FF2B5EF4-FFF2-40B4-BE49-F238E27FC236}">
                <a16:creationId xmlns:a16="http://schemas.microsoft.com/office/drawing/2014/main" id="{9272D8EA-3E14-544A-9238-306F06849657}"/>
              </a:ext>
            </a:extLst>
          </p:cNvPr>
          <p:cNvSpPr>
            <a:spLocks/>
          </p:cNvSpPr>
          <p:nvPr/>
        </p:nvSpPr>
        <p:spPr bwMode="auto">
          <a:xfrm>
            <a:off x="3292475" y="5761038"/>
            <a:ext cx="1189038" cy="539750"/>
          </a:xfrm>
          <a:custGeom>
            <a:avLst/>
            <a:gdLst>
              <a:gd name="T0" fmla="*/ 0 w 749"/>
              <a:gd name="T1" fmla="*/ 339 h 340"/>
              <a:gd name="T2" fmla="*/ 0 w 749"/>
              <a:gd name="T3" fmla="*/ 0 h 340"/>
              <a:gd name="T4" fmla="*/ 748 w 749"/>
              <a:gd name="T5" fmla="*/ 0 h 340"/>
              <a:gd name="T6" fmla="*/ 748 w 749"/>
              <a:gd name="T7" fmla="*/ 339 h 340"/>
              <a:gd name="T8" fmla="*/ 0 w 749"/>
              <a:gd name="T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33" name="Freeform 17">
            <a:extLst>
              <a:ext uri="{FF2B5EF4-FFF2-40B4-BE49-F238E27FC236}">
                <a16:creationId xmlns:a16="http://schemas.microsoft.com/office/drawing/2014/main" id="{76DA388A-87B9-193A-D3B8-3CE07EEA6776}"/>
              </a:ext>
            </a:extLst>
          </p:cNvPr>
          <p:cNvSpPr>
            <a:spLocks/>
          </p:cNvSpPr>
          <p:nvPr/>
        </p:nvSpPr>
        <p:spPr bwMode="auto">
          <a:xfrm>
            <a:off x="2787650" y="4076700"/>
            <a:ext cx="3625850" cy="2492375"/>
          </a:xfrm>
          <a:custGeom>
            <a:avLst/>
            <a:gdLst>
              <a:gd name="T0" fmla="*/ 0 w 2284"/>
              <a:gd name="T1" fmla="*/ 1569 h 1570"/>
              <a:gd name="T2" fmla="*/ 0 w 2284"/>
              <a:gd name="T3" fmla="*/ 0 h 1570"/>
              <a:gd name="T4" fmla="*/ 2283 w 2284"/>
              <a:gd name="T5" fmla="*/ 0 h 1570"/>
              <a:gd name="T6" fmla="*/ 2283 w 2284"/>
              <a:gd name="T7" fmla="*/ 1569 h 1570"/>
              <a:gd name="T8" fmla="*/ 0 w 2284"/>
              <a:gd name="T9" fmla="*/ 1569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34" name="Rectangle 18">
            <a:extLst>
              <a:ext uri="{FF2B5EF4-FFF2-40B4-BE49-F238E27FC236}">
                <a16:creationId xmlns:a16="http://schemas.microsoft.com/office/drawing/2014/main" id="{F94814ED-936D-9E71-9583-0122B3A40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4240213"/>
            <a:ext cx="10461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chemeClr val="tx2"/>
                </a:solidFill>
                <a:latin typeface="Bookman Old Style" panose="02050604050505020204" pitchFamily="18" charset="0"/>
              </a:rPr>
              <a:t>INPUT 1</a:t>
            </a:r>
          </a:p>
        </p:txBody>
      </p:sp>
      <p:sp>
        <p:nvSpPr>
          <p:cNvPr id="572435" name="Rectangle 19">
            <a:extLst>
              <a:ext uri="{FF2B5EF4-FFF2-40B4-BE49-F238E27FC236}">
                <a16:creationId xmlns:a16="http://schemas.microsoft.com/office/drawing/2014/main" id="{9459C080-1D3F-D73E-5E0D-A8BC5192B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5818188"/>
            <a:ext cx="12652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chemeClr val="tx2"/>
                </a:solidFill>
                <a:latin typeface="Bookman Old Style" panose="02050604050505020204" pitchFamily="18" charset="0"/>
              </a:rPr>
              <a:t>INPUT B-1</a:t>
            </a:r>
          </a:p>
        </p:txBody>
      </p:sp>
      <p:sp>
        <p:nvSpPr>
          <p:cNvPr id="572436" name="Rectangle 20">
            <a:extLst>
              <a:ext uri="{FF2B5EF4-FFF2-40B4-BE49-F238E27FC236}">
                <a16:creationId xmlns:a16="http://schemas.microsoft.com/office/drawing/2014/main" id="{3885CCEF-A7B8-3769-31A1-366DDA8B1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3" y="5062538"/>
            <a:ext cx="1063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chemeClr val="tx2"/>
                </a:solidFill>
                <a:latin typeface="Bookman Old Style" panose="02050604050505020204" pitchFamily="18" charset="0"/>
              </a:rPr>
              <a:t>OUTPUT</a:t>
            </a:r>
          </a:p>
        </p:txBody>
      </p:sp>
      <p:sp>
        <p:nvSpPr>
          <p:cNvPr id="572437" name="Rectangle 21">
            <a:extLst>
              <a:ext uri="{FF2B5EF4-FFF2-40B4-BE49-F238E27FC236}">
                <a16:creationId xmlns:a16="http://schemas.microsoft.com/office/drawing/2014/main" id="{F9E40ECC-C298-CFD6-B899-00E19258A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6121400"/>
            <a:ext cx="711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572438" name="Rectangle 22">
            <a:extLst>
              <a:ext uri="{FF2B5EF4-FFF2-40B4-BE49-F238E27FC236}">
                <a16:creationId xmlns:a16="http://schemas.microsoft.com/office/drawing/2014/main" id="{DEBD2914-10CB-4BEF-CB48-DF5B8C76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6153150"/>
            <a:ext cx="711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572439" name="Line 23">
            <a:extLst>
              <a:ext uri="{FF2B5EF4-FFF2-40B4-BE49-F238E27FC236}">
                <a16:creationId xmlns:a16="http://schemas.microsoft.com/office/drawing/2014/main" id="{BFE21916-B116-5C28-9F12-88B0C4E74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388" y="44450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40" name="Line 24">
            <a:extLst>
              <a:ext uri="{FF2B5EF4-FFF2-40B4-BE49-F238E27FC236}">
                <a16:creationId xmlns:a16="http://schemas.microsoft.com/office/drawing/2014/main" id="{FE902D0E-0B8D-A5EA-1EAF-217986612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5225" y="44450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2441" name="Group 25">
            <a:extLst>
              <a:ext uri="{FF2B5EF4-FFF2-40B4-BE49-F238E27FC236}">
                <a16:creationId xmlns:a16="http://schemas.microsoft.com/office/drawing/2014/main" id="{0FAF091F-376F-CD9B-6BB5-6AFEB0DCF4B5}"/>
              </a:ext>
            </a:extLst>
          </p:cNvPr>
          <p:cNvGrpSpPr>
            <a:grpSpLocks/>
          </p:cNvGrpSpPr>
          <p:nvPr/>
        </p:nvGrpSpPr>
        <p:grpSpPr bwMode="auto">
          <a:xfrm>
            <a:off x="1073150" y="5922963"/>
            <a:ext cx="1362075" cy="192087"/>
            <a:chOff x="676" y="3611"/>
            <a:chExt cx="858" cy="121"/>
          </a:xfrm>
        </p:grpSpPr>
        <p:sp>
          <p:nvSpPr>
            <p:cNvPr id="572442" name="Arc 26">
              <a:extLst>
                <a:ext uri="{FF2B5EF4-FFF2-40B4-BE49-F238E27FC236}">
                  <a16:creationId xmlns:a16="http://schemas.microsoft.com/office/drawing/2014/main" id="{73F1C131-DC7B-F1A8-2B24-A0273B107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" y="3611"/>
              <a:ext cx="456" cy="121"/>
            </a:xfrm>
            <a:custGeom>
              <a:avLst/>
              <a:gdLst>
                <a:gd name="G0" fmla="+- 21600 0 0"/>
                <a:gd name="G1" fmla="+- 930 0 0"/>
                <a:gd name="G2" fmla="+- 21600 0 0"/>
                <a:gd name="T0" fmla="*/ 21409 w 21600"/>
                <a:gd name="T1" fmla="*/ 22529 h 22529"/>
                <a:gd name="T2" fmla="*/ 20 w 21600"/>
                <a:gd name="T3" fmla="*/ 0 h 22529"/>
                <a:gd name="T4" fmla="*/ 21600 w 21600"/>
                <a:gd name="T5" fmla="*/ 930 h 2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529" fill="none" extrusionOk="0">
                  <a:moveTo>
                    <a:pt x="21408" y="22529"/>
                  </a:moveTo>
                  <a:cubicBezTo>
                    <a:pt x="9554" y="22424"/>
                    <a:pt x="0" y="12784"/>
                    <a:pt x="0" y="930"/>
                  </a:cubicBezTo>
                  <a:cubicBezTo>
                    <a:pt x="0" y="619"/>
                    <a:pt x="6" y="309"/>
                    <a:pt x="20" y="0"/>
                  </a:cubicBezTo>
                </a:path>
                <a:path w="21600" h="22529" stroke="0" extrusionOk="0">
                  <a:moveTo>
                    <a:pt x="21408" y="22529"/>
                  </a:moveTo>
                  <a:cubicBezTo>
                    <a:pt x="9554" y="22424"/>
                    <a:pt x="0" y="12784"/>
                    <a:pt x="0" y="930"/>
                  </a:cubicBezTo>
                  <a:cubicBezTo>
                    <a:pt x="0" y="619"/>
                    <a:pt x="6" y="309"/>
                    <a:pt x="20" y="0"/>
                  </a:cubicBezTo>
                  <a:lnTo>
                    <a:pt x="21600" y="93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43" name="Arc 27">
              <a:extLst>
                <a:ext uri="{FF2B5EF4-FFF2-40B4-BE49-F238E27FC236}">
                  <a16:creationId xmlns:a16="http://schemas.microsoft.com/office/drawing/2014/main" id="{EC911F05-476D-241F-EE11-8B1DFA6FB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G0" fmla="+- 0 0 0"/>
                <a:gd name="G1" fmla="+- 187 0 0"/>
                <a:gd name="G2" fmla="+- 21600 0 0"/>
                <a:gd name="T0" fmla="*/ 21599 w 21600"/>
                <a:gd name="T1" fmla="*/ 0 h 21787"/>
                <a:gd name="T2" fmla="*/ 0 w 21600"/>
                <a:gd name="T3" fmla="*/ 21787 h 21787"/>
                <a:gd name="T4" fmla="*/ 0 w 21600"/>
                <a:gd name="T5" fmla="*/ 187 h 2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87" fill="none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7"/>
                    <a:pt x="0" y="21787"/>
                  </a:cubicBezTo>
                </a:path>
                <a:path w="21600" h="21787" stroke="0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7"/>
                    <a:pt x="0" y="2178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2444" name="Group 28">
            <a:extLst>
              <a:ext uri="{FF2B5EF4-FFF2-40B4-BE49-F238E27FC236}">
                <a16:creationId xmlns:a16="http://schemas.microsoft.com/office/drawing/2014/main" id="{274BF2E0-D7D4-C5E4-2AE6-58901F97E9DC}"/>
              </a:ext>
            </a:extLst>
          </p:cNvPr>
          <p:cNvGrpSpPr>
            <a:grpSpLocks/>
          </p:cNvGrpSpPr>
          <p:nvPr/>
        </p:nvGrpSpPr>
        <p:grpSpPr bwMode="auto">
          <a:xfrm>
            <a:off x="6859588" y="5846763"/>
            <a:ext cx="1368425" cy="180975"/>
            <a:chOff x="4321" y="3563"/>
            <a:chExt cx="862" cy="114"/>
          </a:xfrm>
        </p:grpSpPr>
        <p:sp>
          <p:nvSpPr>
            <p:cNvPr id="572445" name="Arc 29">
              <a:extLst>
                <a:ext uri="{FF2B5EF4-FFF2-40B4-BE49-F238E27FC236}">
                  <a16:creationId xmlns:a16="http://schemas.microsoft.com/office/drawing/2014/main" id="{CC850FF3-0E5D-435B-003A-85D010311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" y="3564"/>
              <a:ext cx="458" cy="113"/>
            </a:xfrm>
            <a:custGeom>
              <a:avLst/>
              <a:gdLst>
                <a:gd name="G0" fmla="+- 21600 0 0"/>
                <a:gd name="G1" fmla="+- 589 0 0"/>
                <a:gd name="G2" fmla="+- 21600 0 0"/>
                <a:gd name="T0" fmla="*/ 21410 w 21600"/>
                <a:gd name="T1" fmla="*/ 22188 h 22188"/>
                <a:gd name="T2" fmla="*/ 8 w 21600"/>
                <a:gd name="T3" fmla="*/ 0 h 22188"/>
                <a:gd name="T4" fmla="*/ 21600 w 21600"/>
                <a:gd name="T5" fmla="*/ 589 h 2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88" fill="none" extrusionOk="0">
                  <a:moveTo>
                    <a:pt x="21409" y="22188"/>
                  </a:moveTo>
                  <a:cubicBezTo>
                    <a:pt x="9555" y="22083"/>
                    <a:pt x="0" y="12444"/>
                    <a:pt x="0" y="589"/>
                  </a:cubicBezTo>
                  <a:cubicBezTo>
                    <a:pt x="0" y="392"/>
                    <a:pt x="2" y="196"/>
                    <a:pt x="8" y="0"/>
                  </a:cubicBezTo>
                </a:path>
                <a:path w="21600" h="22188" stroke="0" extrusionOk="0">
                  <a:moveTo>
                    <a:pt x="21409" y="22188"/>
                  </a:moveTo>
                  <a:cubicBezTo>
                    <a:pt x="9555" y="22083"/>
                    <a:pt x="0" y="12444"/>
                    <a:pt x="0" y="589"/>
                  </a:cubicBezTo>
                  <a:cubicBezTo>
                    <a:pt x="0" y="392"/>
                    <a:pt x="2" y="196"/>
                    <a:pt x="8" y="0"/>
                  </a:cubicBezTo>
                  <a:lnTo>
                    <a:pt x="21600" y="589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46" name="Arc 30">
              <a:extLst>
                <a:ext uri="{FF2B5EF4-FFF2-40B4-BE49-F238E27FC236}">
                  <a16:creationId xmlns:a16="http://schemas.microsoft.com/office/drawing/2014/main" id="{0896A0FF-ABA3-050E-AA03-71D40C18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G0" fmla="+- 0 0 0"/>
                <a:gd name="G1" fmla="+- 197 0 0"/>
                <a:gd name="G2" fmla="+- 21600 0 0"/>
                <a:gd name="T0" fmla="*/ 21599 w 21600"/>
                <a:gd name="T1" fmla="*/ 0 h 21797"/>
                <a:gd name="T2" fmla="*/ 0 w 21600"/>
                <a:gd name="T3" fmla="*/ 21797 h 21797"/>
                <a:gd name="T4" fmla="*/ 0 w 21600"/>
                <a:gd name="T5" fmla="*/ 197 h 2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97" fill="none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7"/>
                    <a:pt x="0" y="21797"/>
                  </a:cubicBezTo>
                </a:path>
                <a:path w="21600" h="21797" stroke="0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7"/>
                    <a:pt x="0" y="21797"/>
                  </a:cubicBezTo>
                  <a:lnTo>
                    <a:pt x="0" y="197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2447" name="Line 31">
            <a:extLst>
              <a:ext uri="{FF2B5EF4-FFF2-40B4-BE49-F238E27FC236}">
                <a16:creationId xmlns:a16="http://schemas.microsoft.com/office/drawing/2014/main" id="{A587E3CB-5A79-AB3B-BFE5-3DC4848EA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1175" y="44450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48" name="Line 32">
            <a:extLst>
              <a:ext uri="{FF2B5EF4-FFF2-40B4-BE49-F238E27FC236}">
                <a16:creationId xmlns:a16="http://schemas.microsoft.com/office/drawing/2014/main" id="{F2AD842A-CBC5-6C99-528D-DCD6455CE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8013" y="44450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49" name="Line 33">
            <a:extLst>
              <a:ext uri="{FF2B5EF4-FFF2-40B4-BE49-F238E27FC236}">
                <a16:creationId xmlns:a16="http://schemas.microsoft.com/office/drawing/2014/main" id="{7337F8A2-BA01-ADDA-E27C-ECA9867E3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4537075"/>
            <a:ext cx="1046162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50" name="Line 34">
            <a:extLst>
              <a:ext uri="{FF2B5EF4-FFF2-40B4-BE49-F238E27FC236}">
                <a16:creationId xmlns:a16="http://schemas.microsoft.com/office/drawing/2014/main" id="{AE05FF02-C47D-2FF2-0E7D-784DDF836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4888" y="5091113"/>
            <a:ext cx="10461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51" name="Line 35">
            <a:extLst>
              <a:ext uri="{FF2B5EF4-FFF2-40B4-BE49-F238E27FC236}">
                <a16:creationId xmlns:a16="http://schemas.microsoft.com/office/drawing/2014/main" id="{6F6D2FE2-3432-AD55-D40D-D3106C5C2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7550" y="4721225"/>
            <a:ext cx="642938" cy="461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52" name="Line 36">
            <a:extLst>
              <a:ext uri="{FF2B5EF4-FFF2-40B4-BE49-F238E27FC236}">
                <a16:creationId xmlns:a16="http://schemas.microsoft.com/office/drawing/2014/main" id="{DD6466E1-9EE7-FC5C-0883-608AF3C39B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1200" y="5368925"/>
            <a:ext cx="642938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53" name="Line 37">
            <a:extLst>
              <a:ext uri="{FF2B5EF4-FFF2-40B4-BE49-F238E27FC236}">
                <a16:creationId xmlns:a16="http://schemas.microsoft.com/office/drawing/2014/main" id="{C7598E74-EC84-4C9A-34C4-58D5FCD34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6650" y="5275263"/>
            <a:ext cx="6445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54" name="Freeform 38">
            <a:extLst>
              <a:ext uri="{FF2B5EF4-FFF2-40B4-BE49-F238E27FC236}">
                <a16:creationId xmlns:a16="http://schemas.microsoft.com/office/drawing/2014/main" id="{5E2EBF05-D288-B937-EE0C-7543A86B6AB7}"/>
              </a:ext>
            </a:extLst>
          </p:cNvPr>
          <p:cNvSpPr>
            <a:spLocks/>
          </p:cNvSpPr>
          <p:nvPr/>
        </p:nvSpPr>
        <p:spPr bwMode="auto">
          <a:xfrm>
            <a:off x="3321050" y="4830763"/>
            <a:ext cx="1189038" cy="539750"/>
          </a:xfrm>
          <a:custGeom>
            <a:avLst/>
            <a:gdLst>
              <a:gd name="T0" fmla="*/ 0 w 749"/>
              <a:gd name="T1" fmla="*/ 339 h 340"/>
              <a:gd name="T2" fmla="*/ 0 w 749"/>
              <a:gd name="T3" fmla="*/ 0 h 340"/>
              <a:gd name="T4" fmla="*/ 748 w 749"/>
              <a:gd name="T5" fmla="*/ 0 h 340"/>
              <a:gd name="T6" fmla="*/ 748 w 749"/>
              <a:gd name="T7" fmla="*/ 339 h 340"/>
              <a:gd name="T8" fmla="*/ 0 w 749"/>
              <a:gd name="T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55" name="Rectangle 39">
            <a:extLst>
              <a:ext uri="{FF2B5EF4-FFF2-40B4-BE49-F238E27FC236}">
                <a16:creationId xmlns:a16="http://schemas.microsoft.com/office/drawing/2014/main" id="{D278956C-C0EE-77CF-D7CE-9F204348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4886325"/>
            <a:ext cx="10461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chemeClr val="tx2"/>
                </a:solidFill>
                <a:latin typeface="Bookman Old Style" panose="02050604050505020204" pitchFamily="18" charset="0"/>
              </a:rPr>
              <a:t>INPUT 2</a:t>
            </a:r>
          </a:p>
        </p:txBody>
      </p:sp>
      <p:sp>
        <p:nvSpPr>
          <p:cNvPr id="572456" name="Rectangle 40">
            <a:extLst>
              <a:ext uri="{FF2B5EF4-FFF2-40B4-BE49-F238E27FC236}">
                <a16:creationId xmlns:a16="http://schemas.microsoft.com/office/drawing/2014/main" id="{9B32D649-935A-598D-C343-00B39F9F6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4954588"/>
            <a:ext cx="815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4000">
                <a:solidFill>
                  <a:schemeClr val="tx2"/>
                </a:solidFill>
                <a:latin typeface="Book Antiqua" panose="02040602050305030304" pitchFamily="18" charset="0"/>
              </a:rPr>
              <a:t>. . .</a:t>
            </a:r>
          </a:p>
        </p:txBody>
      </p:sp>
      <p:sp>
        <p:nvSpPr>
          <p:cNvPr id="572457" name="Freeform 41">
            <a:extLst>
              <a:ext uri="{FF2B5EF4-FFF2-40B4-BE49-F238E27FC236}">
                <a16:creationId xmlns:a16="http://schemas.microsoft.com/office/drawing/2014/main" id="{E2ED8312-D31F-A44F-84CE-EAD0C3A409BF}"/>
              </a:ext>
            </a:extLst>
          </p:cNvPr>
          <p:cNvSpPr>
            <a:spLocks/>
          </p:cNvSpPr>
          <p:nvPr/>
        </p:nvSpPr>
        <p:spPr bwMode="auto">
          <a:xfrm>
            <a:off x="1198563" y="4954588"/>
            <a:ext cx="1098550" cy="182562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58" name="Line 42">
            <a:extLst>
              <a:ext uri="{FF2B5EF4-FFF2-40B4-BE49-F238E27FC236}">
                <a16:creationId xmlns:a16="http://schemas.microsoft.com/office/drawing/2014/main" id="{7E56B20B-74A1-0A1F-9B68-DF1AA1D22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5850" y="5737225"/>
            <a:ext cx="965200" cy="277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59" name="Line 43">
            <a:extLst>
              <a:ext uri="{FF2B5EF4-FFF2-40B4-BE49-F238E27FC236}">
                <a16:creationId xmlns:a16="http://schemas.microsoft.com/office/drawing/2014/main" id="{3042FED3-2712-B7E2-D2F5-34EFC2E63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7550" y="5091113"/>
            <a:ext cx="642938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60" name="Rectangle 44">
            <a:extLst>
              <a:ext uri="{FF2B5EF4-FFF2-40B4-BE49-F238E27FC236}">
                <a16:creationId xmlns:a16="http://schemas.microsoft.com/office/drawing/2014/main" id="{5ED0C86D-A9E2-531A-3CE6-E9B449D3C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4862513"/>
            <a:ext cx="83185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sz="4000">
                <a:solidFill>
                  <a:schemeClr val="tx2"/>
                </a:solidFill>
                <a:latin typeface="Book Antiqua" panose="02040602050305030304" pitchFamily="18" charset="0"/>
              </a:rPr>
              <a:t>. . .</a:t>
            </a:r>
          </a:p>
        </p:txBody>
      </p:sp>
      <p:sp>
        <p:nvSpPr>
          <p:cNvPr id="572461" name="Freeform 45">
            <a:extLst>
              <a:ext uri="{FF2B5EF4-FFF2-40B4-BE49-F238E27FC236}">
                <a16:creationId xmlns:a16="http://schemas.microsoft.com/office/drawing/2014/main" id="{EB52441C-F100-F676-9448-65521E4F7C1C}"/>
              </a:ext>
            </a:extLst>
          </p:cNvPr>
          <p:cNvSpPr>
            <a:spLocks/>
          </p:cNvSpPr>
          <p:nvPr/>
        </p:nvSpPr>
        <p:spPr bwMode="auto">
          <a:xfrm>
            <a:off x="6967538" y="5597525"/>
            <a:ext cx="1120775" cy="142875"/>
          </a:xfrm>
          <a:custGeom>
            <a:avLst/>
            <a:gdLst>
              <a:gd name="T0" fmla="*/ 0 w 706"/>
              <a:gd name="T1" fmla="*/ 89 h 90"/>
              <a:gd name="T2" fmla="*/ 0 w 706"/>
              <a:gd name="T3" fmla="*/ 0 h 90"/>
              <a:gd name="T4" fmla="*/ 705 w 706"/>
              <a:gd name="T5" fmla="*/ 0 h 90"/>
              <a:gd name="T6" fmla="*/ 705 w 706"/>
              <a:gd name="T7" fmla="*/ 89 h 90"/>
              <a:gd name="T8" fmla="*/ 0 w 706"/>
              <a:gd name="T9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62" name="Rectangle 46">
            <a:extLst>
              <a:ext uri="{FF2B5EF4-FFF2-40B4-BE49-F238E27FC236}">
                <a16:creationId xmlns:a16="http://schemas.microsoft.com/office/drawing/2014/main" id="{E98C69DE-9CA0-9C59-9710-BECE4278E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4862513"/>
            <a:ext cx="815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4000">
                <a:solidFill>
                  <a:schemeClr val="tx2"/>
                </a:solidFill>
                <a:latin typeface="Book Antiqua" panose="02040602050305030304" pitchFamily="18" charset="0"/>
              </a:rPr>
              <a:t>. . .</a:t>
            </a:r>
          </a:p>
        </p:txBody>
      </p:sp>
      <p:sp>
        <p:nvSpPr>
          <p:cNvPr id="572463" name="Rectangle 47">
            <a:extLst>
              <a:ext uri="{FF2B5EF4-FFF2-40B4-BE49-F238E27FC236}">
                <a16:creationId xmlns:a16="http://schemas.microsoft.com/office/drawing/2014/main" id="{9DB4BBF7-AB82-323F-3235-D16C74B8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1916113"/>
            <a:ext cx="869315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buFont typeface="Monotype Sorts" pitchFamily="2" charset="2"/>
              <a:buChar char="*"/>
            </a:pPr>
            <a:r>
              <a:rPr lang="zh-TW" altLang="en-US" sz="2800" b="1" i="1">
                <a:solidFill>
                  <a:schemeClr val="folHlink"/>
                </a:solidFill>
                <a:latin typeface="Book Antiqua" panose="02040602050305030304" pitchFamily="18" charset="0"/>
              </a:rPr>
              <a:t> </a:t>
            </a:r>
            <a:r>
              <a:rPr lang="en-US" altLang="zh-TW" sz="2800" b="1" i="1">
                <a:solidFill>
                  <a:schemeClr val="folHlink"/>
                </a:solidFill>
                <a:latin typeface="Book Antiqua" panose="02040602050305030304" pitchFamily="18" charset="0"/>
              </a:rPr>
              <a:t>More than 3 buffer pages.  How can we utilize them?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5854</TotalTime>
  <Words>735</Words>
  <Application>Microsoft Macintosh PowerPoint</Application>
  <PresentationFormat>全屏显示(4:3)</PresentationFormat>
  <Paragraphs>233</Paragraphs>
  <Slides>11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Times New Roman</vt:lpstr>
      <vt:lpstr>Tahoma</vt:lpstr>
      <vt:lpstr>新細明體</vt:lpstr>
      <vt:lpstr>Arial</vt:lpstr>
      <vt:lpstr>Wingdings</vt:lpstr>
      <vt:lpstr>Arial Black</vt:lpstr>
      <vt:lpstr>Book Antiqua</vt:lpstr>
      <vt:lpstr>Bookman Old Style</vt:lpstr>
      <vt:lpstr>Monotype Sorts</vt:lpstr>
      <vt:lpstr>Blends</vt:lpstr>
      <vt:lpstr>Equation</vt:lpstr>
      <vt:lpstr>Microsoft Equation 3.0</vt:lpstr>
      <vt:lpstr>Document</vt:lpstr>
      <vt:lpstr>COMP231</vt:lpstr>
      <vt:lpstr>Why Sort?</vt:lpstr>
      <vt:lpstr>2-Way Sort: Requires 3 Buffers</vt:lpstr>
      <vt:lpstr>2-Way Sort: Requires 3 Buffers</vt:lpstr>
      <vt:lpstr>2-Way Sort: Requires 3 Buffers</vt:lpstr>
      <vt:lpstr>2-Way Sort: Requires 3 Buffers</vt:lpstr>
      <vt:lpstr>2-Way Sort: Requires 3 Buffers</vt:lpstr>
      <vt:lpstr>Two-Way External Merge Sort</vt:lpstr>
      <vt:lpstr>General External Merge Sort</vt:lpstr>
      <vt:lpstr>Cost of External Merge Sort</vt:lpstr>
      <vt:lpstr>Number of Passes of External Sort</vt:lpstr>
    </vt:vector>
  </TitlesOfParts>
  <Company>Wong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COMP231</dc:title>
  <dc:creator>Raymond Wong</dc:creator>
  <cp:lastModifiedBy>A7290</cp:lastModifiedBy>
  <cp:revision>702</cp:revision>
  <cp:lastPrinted>1601-01-01T00:00:00Z</cp:lastPrinted>
  <dcterms:created xsi:type="dcterms:W3CDTF">2002-03-09T17:08:37Z</dcterms:created>
  <dcterms:modified xsi:type="dcterms:W3CDTF">2023-04-19T07:59:28Z</dcterms:modified>
</cp:coreProperties>
</file>