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653" r:id="rId3"/>
    <p:sldId id="654" r:id="rId4"/>
    <p:sldId id="656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6" r:id="rId14"/>
    <p:sldId id="667" r:id="rId15"/>
    <p:sldId id="668" r:id="rId16"/>
  </p:sldIdLst>
  <p:sldSz cx="9144000" cy="6858000" type="screen4x3"/>
  <p:notesSz cx="6797675" cy="9928225"/>
  <p:custDataLst>
    <p:tags r:id="rId2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CC"/>
    <a:srgbClr val="3399FF"/>
    <a:srgbClr val="CCFFCC"/>
    <a:srgbClr val="FFCCFF"/>
    <a:srgbClr val="BFD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23"/>
    <p:restoredTop sz="87263"/>
  </p:normalViewPr>
  <p:slideViewPr>
    <p:cSldViewPr showGuides="1">
      <p:cViewPr varScale="1">
        <p:scale>
          <a:sx n="75" d="100"/>
          <a:sy n="75" d="100"/>
        </p:scale>
        <p:origin x="165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77" tIns="45789" rIns="91577" bIns="45789" numCol="1" anchor="t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77" tIns="45789" rIns="91577" bIns="45789" numCol="1" anchor="t" anchorCtr="0" compatLnSpc="1"/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77" tIns="45789" rIns="91577" bIns="45789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Click to edit Master text styles</a:t>
            </a: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Second level</a:t>
            </a: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Third level</a:t>
            </a: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Fourth level</a:t>
            </a: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Fifth level</a:t>
            </a: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77" tIns="45789" rIns="91577" bIns="45789" numCol="1" anchor="b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2925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77" tIns="45789" rIns="91577" bIns="45789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>
                <a:latin typeface="Times New Roman" panose="02020603050405020304" pitchFamily="18" charset="0"/>
              </a:rPr>
            </a:fld>
            <a:endParaRPr lang="zh-TW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100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zh-TW" altLang="en-US" noProof="0"/>
          </a:p>
        </p:txBody>
      </p:sp>
      <p:sp>
        <p:nvSpPr>
          <p:cNvPr id="100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zh-TW" altLang="en-US" noProof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zh-TW" altLang="en-US" dirty="0">
                <a:solidFill>
                  <a:schemeClr val="bg2"/>
                </a:solidFill>
              </a:rPr>
            </a:fld>
            <a:endParaRPr lang="zh-TW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PMingLiU" panose="02020500000000000000" pitchFamily="18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580890"/>
            <a:ext cx="7452360" cy="929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852420"/>
            <a:ext cx="699516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2060575"/>
            <a:ext cx="6172200" cy="4234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2060575"/>
            <a:ext cx="787908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060575"/>
            <a:ext cx="6412230" cy="4348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916430"/>
            <a:ext cx="6630035" cy="4553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997710"/>
            <a:ext cx="6506210" cy="1829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220845"/>
            <a:ext cx="6307455" cy="1929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9140" y="2007870"/>
            <a:ext cx="7665720" cy="2842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2348865"/>
            <a:ext cx="7818120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060575"/>
            <a:ext cx="747522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916430"/>
            <a:ext cx="743712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1988820"/>
            <a:ext cx="7825740" cy="4549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060575"/>
            <a:ext cx="7536180" cy="4511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916430"/>
            <a:ext cx="6449695" cy="4413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18125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</a:fld>
            <a:endParaRPr lang="zh-TW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060575"/>
            <a:ext cx="6606540" cy="41249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76,&quot;width&quot;:12072}"/>
</p:tagLst>
</file>

<file path=ppt/tags/tag2.xml><?xml version="1.0" encoding="utf-8"?>
<p:tagLst xmlns:p="http://schemas.openxmlformats.org/presentationml/2006/main">
  <p:tag name="COMMONDATA" val="eyJoZGlkIjoiNWRlOThiMTk5OWUwZjg4ZDBjYWZkZDZiMTg0MjQ2MWQifQ=="/>
</p:tagLst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演示</Application>
  <PresentationFormat>全屏显示(4:3)</PresentationFormat>
  <Paragraphs>56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Tahoma</vt:lpstr>
      <vt:lpstr>PMingLiU</vt:lpstr>
      <vt:lpstr>PMingLiU-ExtB</vt:lpstr>
      <vt:lpstr>Times New Roman</vt:lpstr>
      <vt:lpstr>微软雅黑</vt:lpstr>
      <vt:lpstr>Arial Unicode MS</vt:lpstr>
      <vt:lpstr>1_Blends</vt:lpstr>
      <vt:lpstr>B+ Tree</vt:lpstr>
      <vt:lpstr>B+ Tree</vt:lpstr>
      <vt:lpstr>B+ Tree</vt:lpstr>
      <vt:lpstr>B+ Tree</vt:lpstr>
      <vt:lpstr>B+ Tree</vt:lpstr>
      <vt:lpstr>B+ Tree</vt:lpstr>
      <vt:lpstr>B+ Tree</vt:lpstr>
      <vt:lpstr>B+ Tree</vt:lpstr>
      <vt:lpstr>B+ Tree</vt:lpstr>
      <vt:lpstr>B+ Tree</vt:lpstr>
      <vt:lpstr>B+ Tree</vt:lpstr>
      <vt:lpstr>B+ Tree</vt:lpstr>
      <vt:lpstr>B+ Tree</vt:lpstr>
      <vt:lpstr>B+ Tree</vt:lpstr>
    </vt:vector>
  </TitlesOfParts>
  <Company>Wong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COMP231</dc:title>
  <dc:creator>Raymond Wong</dc:creator>
  <cp:lastModifiedBy>汪秀敏</cp:lastModifiedBy>
  <cp:revision>1046</cp:revision>
  <cp:lastPrinted>2020-03-24T02:08:00Z</cp:lastPrinted>
  <dcterms:created xsi:type="dcterms:W3CDTF">2002-03-09T17:08:00Z</dcterms:created>
  <dcterms:modified xsi:type="dcterms:W3CDTF">2022-05-22T15:31:35Z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10953EDAD5BF4EAF8B8E720C99F19436</vt:lpwstr>
  </property>
  <property fmtid="{D5CDD505-2E9C-101B-9397-08002B2CF9AE}" pid="3" name="KSOProductBuildVer">
    <vt:lpwstr>2052-11.1.0.11691</vt:lpwstr>
  </property>
</Properties>
</file>