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83" d="100"/>
          <a:sy n="83" d="100"/>
        </p:scale>
        <p:origin x="75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F5A47-FFE8-43D7-B63A-0CE4E7C09032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8AF226-A65B-4F72-86AE-C0CD61464B53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/>
            <a:t>1</a:t>
          </a:r>
          <a:endParaRPr lang="en-US" dirty="0"/>
        </a:p>
      </dgm:t>
    </dgm:pt>
    <dgm:pt modelId="{F75BB506-F081-4D1C-94DF-8FB65967EECF}" type="parTrans" cxnId="{22B8649B-F179-47F4-A499-9D4A991D1635}">
      <dgm:prSet/>
      <dgm:spPr/>
      <dgm:t>
        <a:bodyPr/>
        <a:lstStyle/>
        <a:p>
          <a:endParaRPr lang="en-US"/>
        </a:p>
      </dgm:t>
    </dgm:pt>
    <dgm:pt modelId="{49E84175-83AC-41EA-B30E-AEC7EAB85859}" type="sibTrans" cxnId="{22B8649B-F179-47F4-A499-9D4A991D1635}">
      <dgm:prSet/>
      <dgm:spPr/>
      <dgm:t>
        <a:bodyPr/>
        <a:lstStyle/>
        <a:p>
          <a:endParaRPr lang="en-US"/>
        </a:p>
      </dgm:t>
    </dgm:pt>
    <dgm:pt modelId="{E6E9AD68-D87D-4094-B63F-83A30E74CC14}">
      <dgm:prSet phldrT="[Text]"/>
      <dgm:spPr>
        <a:solidFill>
          <a:srgbClr val="0070C0"/>
        </a:solidFill>
      </dgm:spPr>
      <dgm:t>
        <a:bodyPr/>
        <a:lstStyle/>
        <a:p>
          <a:r>
            <a:rPr lang="en-US" smtClean="0"/>
            <a:t>2</a:t>
          </a:r>
          <a:endParaRPr lang="en-US" dirty="0"/>
        </a:p>
      </dgm:t>
    </dgm:pt>
    <dgm:pt modelId="{33F929C8-72CF-4B8C-A667-3D07965CE9F3}" type="sibTrans" cxnId="{1F19E91E-AFBB-4EF3-BFD9-D79E0FADFA3F}">
      <dgm:prSet/>
      <dgm:spPr/>
      <dgm:t>
        <a:bodyPr/>
        <a:lstStyle/>
        <a:p>
          <a:endParaRPr lang="en-US"/>
        </a:p>
      </dgm:t>
    </dgm:pt>
    <dgm:pt modelId="{AF23B431-7E04-4EBD-9CD1-2514AEB2B624}" type="parTrans" cxnId="{1F19E91E-AFBB-4EF3-BFD9-D79E0FADFA3F}">
      <dgm:prSet/>
      <dgm:spPr/>
      <dgm:t>
        <a:bodyPr/>
        <a:lstStyle/>
        <a:p>
          <a:endParaRPr lang="en-US"/>
        </a:p>
      </dgm:t>
    </dgm:pt>
    <dgm:pt modelId="{993E24EE-F6B4-4125-9637-F63775C06128}">
      <dgm:prSet phldrT="[Text]"/>
      <dgm:spPr>
        <a:solidFill>
          <a:srgbClr val="7030A0"/>
        </a:solidFill>
      </dgm:spPr>
      <dgm:t>
        <a:bodyPr/>
        <a:lstStyle/>
        <a:p>
          <a:r>
            <a:rPr lang="en-US" smtClean="0"/>
            <a:t>3</a:t>
          </a:r>
          <a:endParaRPr lang="en-US" dirty="0"/>
        </a:p>
      </dgm:t>
    </dgm:pt>
    <dgm:pt modelId="{3C68CC14-6930-4BE7-A985-45ABECA90E79}" type="sibTrans" cxnId="{CA4FB8A4-5CF1-4A2D-8217-9E13F3EE5BAA}">
      <dgm:prSet/>
      <dgm:spPr/>
      <dgm:t>
        <a:bodyPr/>
        <a:lstStyle/>
        <a:p>
          <a:endParaRPr lang="en-US"/>
        </a:p>
      </dgm:t>
    </dgm:pt>
    <dgm:pt modelId="{B697236B-851D-4117-B08E-84F77D5241DC}" type="parTrans" cxnId="{CA4FB8A4-5CF1-4A2D-8217-9E13F3EE5BAA}">
      <dgm:prSet/>
      <dgm:spPr/>
      <dgm:t>
        <a:bodyPr/>
        <a:lstStyle/>
        <a:p>
          <a:endParaRPr lang="en-US"/>
        </a:p>
      </dgm:t>
    </dgm:pt>
    <dgm:pt modelId="{9217B300-01C2-4296-94CC-6740E499A284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4</a:t>
          </a:r>
          <a:endParaRPr lang="en-US" dirty="0"/>
        </a:p>
      </dgm:t>
    </dgm:pt>
    <dgm:pt modelId="{1753A987-BA64-4041-843E-836E3931D848}" type="sibTrans" cxnId="{64246DD9-90C8-4FB6-9E66-4F462D25D080}">
      <dgm:prSet/>
      <dgm:spPr/>
      <dgm:t>
        <a:bodyPr/>
        <a:lstStyle/>
        <a:p>
          <a:endParaRPr lang="en-US"/>
        </a:p>
      </dgm:t>
    </dgm:pt>
    <dgm:pt modelId="{6C84BA06-313A-45A5-9C3F-00316452E33D}" type="parTrans" cxnId="{64246DD9-90C8-4FB6-9E66-4F462D25D080}">
      <dgm:prSet/>
      <dgm:spPr/>
      <dgm:t>
        <a:bodyPr/>
        <a:lstStyle/>
        <a:p>
          <a:endParaRPr lang="en-US"/>
        </a:p>
      </dgm:t>
    </dgm:pt>
    <dgm:pt modelId="{58A817CA-D149-4187-890D-1336C61041C9}">
      <dgm:prSet phldrT="[Text]"/>
      <dgm:spPr>
        <a:solidFill>
          <a:srgbClr val="FF66FF"/>
        </a:solidFill>
      </dgm:spPr>
      <dgm:t>
        <a:bodyPr/>
        <a:lstStyle/>
        <a:p>
          <a:r>
            <a:rPr lang="en-US" smtClean="0"/>
            <a:t>5</a:t>
          </a:r>
          <a:endParaRPr lang="en-US" dirty="0"/>
        </a:p>
      </dgm:t>
    </dgm:pt>
    <dgm:pt modelId="{9302239A-234F-44F3-97C3-AF86B89ABEF4}" type="sibTrans" cxnId="{DE821BF5-0CD5-418D-B2D8-8176892B45D7}">
      <dgm:prSet/>
      <dgm:spPr/>
      <dgm:t>
        <a:bodyPr/>
        <a:lstStyle/>
        <a:p>
          <a:endParaRPr lang="en-US"/>
        </a:p>
      </dgm:t>
    </dgm:pt>
    <dgm:pt modelId="{402692F3-E5D0-44F0-8E43-21CA4B515287}" type="parTrans" cxnId="{DE821BF5-0CD5-418D-B2D8-8176892B45D7}">
      <dgm:prSet/>
      <dgm:spPr/>
      <dgm:t>
        <a:bodyPr/>
        <a:lstStyle/>
        <a:p>
          <a:endParaRPr lang="en-US"/>
        </a:p>
      </dgm:t>
    </dgm:pt>
    <dgm:pt modelId="{AFB3E117-A09D-4600-8F3F-4B50B86A9A61}">
      <dgm:prSet phldrT="[Text]"/>
      <dgm:spPr>
        <a:solidFill>
          <a:srgbClr val="FF9900"/>
        </a:solidFill>
      </dgm:spPr>
      <dgm:t>
        <a:bodyPr/>
        <a:lstStyle/>
        <a:p>
          <a:r>
            <a:rPr lang="en-US" smtClean="0"/>
            <a:t>6</a:t>
          </a:r>
          <a:endParaRPr lang="en-US" dirty="0"/>
        </a:p>
      </dgm:t>
    </dgm:pt>
    <dgm:pt modelId="{9D430A9B-439E-4B94-B1E5-53F841B81518}" type="sibTrans" cxnId="{819B2009-0707-4B5F-9BF0-BA6429645594}">
      <dgm:prSet/>
      <dgm:spPr/>
      <dgm:t>
        <a:bodyPr/>
        <a:lstStyle/>
        <a:p>
          <a:endParaRPr lang="en-US"/>
        </a:p>
      </dgm:t>
    </dgm:pt>
    <dgm:pt modelId="{FE5E0AE2-AFD8-4E4B-871B-5816007184D1}" type="parTrans" cxnId="{819B2009-0707-4B5F-9BF0-BA6429645594}">
      <dgm:prSet/>
      <dgm:spPr/>
      <dgm:t>
        <a:bodyPr/>
        <a:lstStyle/>
        <a:p>
          <a:endParaRPr lang="en-US"/>
        </a:p>
      </dgm:t>
    </dgm:pt>
    <dgm:pt modelId="{9F3F0FA7-1516-4637-90EC-860B8140388D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mtClean="0"/>
            <a:t>7</a:t>
          </a:r>
          <a:endParaRPr lang="en-US" dirty="0"/>
        </a:p>
      </dgm:t>
    </dgm:pt>
    <dgm:pt modelId="{8C794414-4CC9-4AAB-8DA0-F20C3443B16C}" type="sibTrans" cxnId="{D78DF802-2BD9-4F2B-BEEC-17E82599BA5E}">
      <dgm:prSet/>
      <dgm:spPr/>
      <dgm:t>
        <a:bodyPr/>
        <a:lstStyle/>
        <a:p>
          <a:endParaRPr lang="en-US"/>
        </a:p>
      </dgm:t>
    </dgm:pt>
    <dgm:pt modelId="{4CDD52C8-EE78-41B4-B2BD-C6E77715CD5C}" type="parTrans" cxnId="{D78DF802-2BD9-4F2B-BEEC-17E82599BA5E}">
      <dgm:prSet/>
      <dgm:spPr/>
      <dgm:t>
        <a:bodyPr/>
        <a:lstStyle/>
        <a:p>
          <a:endParaRPr lang="en-US"/>
        </a:p>
      </dgm:t>
    </dgm:pt>
    <dgm:pt modelId="{A04037A3-A809-49FF-B833-A636896E9EB4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8</a:t>
          </a:r>
          <a:endParaRPr lang="en-US" dirty="0"/>
        </a:p>
      </dgm:t>
    </dgm:pt>
    <dgm:pt modelId="{35FBEE55-F4D6-416E-8A9E-98B858CD682F}" type="sibTrans" cxnId="{09E8AE80-789C-4933-8AC6-04E2DBF3F45C}">
      <dgm:prSet/>
      <dgm:spPr/>
      <dgm:t>
        <a:bodyPr/>
        <a:lstStyle/>
        <a:p>
          <a:endParaRPr lang="en-US"/>
        </a:p>
      </dgm:t>
    </dgm:pt>
    <dgm:pt modelId="{3208E53D-E843-4CD1-A156-8482166B1E9D}" type="parTrans" cxnId="{09E8AE80-789C-4933-8AC6-04E2DBF3F45C}">
      <dgm:prSet/>
      <dgm:spPr/>
      <dgm:t>
        <a:bodyPr/>
        <a:lstStyle/>
        <a:p>
          <a:endParaRPr lang="en-US"/>
        </a:p>
      </dgm:t>
    </dgm:pt>
    <dgm:pt modelId="{379DCF71-186D-4CFD-B3BF-E34B6DBFDDDE}">
      <dgm:prSet phldrT="[Text]"/>
      <dgm:spPr>
        <a:solidFill>
          <a:schemeClr val="tx1"/>
        </a:solidFill>
      </dgm:spPr>
      <dgm:t>
        <a:bodyPr/>
        <a:lstStyle/>
        <a:p>
          <a:r>
            <a:rPr lang="en-US" smtClean="0"/>
            <a:t> </a:t>
          </a:r>
          <a:endParaRPr lang="en-US" dirty="0"/>
        </a:p>
      </dgm:t>
    </dgm:pt>
    <dgm:pt modelId="{2F63BCF4-699A-4485-B8E5-826E60019E3E}" type="sibTrans" cxnId="{442FA05E-A638-49A3-BC75-73B6BC0BB70C}">
      <dgm:prSet/>
      <dgm:spPr/>
      <dgm:t>
        <a:bodyPr/>
        <a:lstStyle/>
        <a:p>
          <a:endParaRPr lang="en-US"/>
        </a:p>
      </dgm:t>
    </dgm:pt>
    <dgm:pt modelId="{CB3C9286-8B4F-46C7-A238-394C80AFFC4F}" type="parTrans" cxnId="{442FA05E-A638-49A3-BC75-73B6BC0BB70C}">
      <dgm:prSet/>
      <dgm:spPr/>
      <dgm:t>
        <a:bodyPr/>
        <a:lstStyle/>
        <a:p>
          <a:endParaRPr lang="en-US"/>
        </a:p>
      </dgm:t>
    </dgm:pt>
    <dgm:pt modelId="{D82D3937-2EF9-4FEC-AFFB-B007534DF121}" type="pres">
      <dgm:prSet presAssocID="{F4BF5A47-FFE8-43D7-B63A-0CE4E7C09032}" presName="diagram" presStyleCnt="0">
        <dgm:presLayoutVars>
          <dgm:dir/>
          <dgm:resizeHandles val="exact"/>
        </dgm:presLayoutVars>
      </dgm:prSet>
      <dgm:spPr/>
    </dgm:pt>
    <dgm:pt modelId="{707A9819-5764-47F8-9601-F78CDAB97B6B}" type="pres">
      <dgm:prSet presAssocID="{908AF226-A65B-4F72-86AE-C0CD61464B53}" presName="node" presStyleLbl="node1" presStyleIdx="0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93503-5BB9-42E0-A649-3CF742427C63}" type="pres">
      <dgm:prSet presAssocID="{49E84175-83AC-41EA-B30E-AEC7EAB85859}" presName="sibTrans" presStyleCnt="0"/>
      <dgm:spPr/>
    </dgm:pt>
    <dgm:pt modelId="{33E9C839-A3D5-4596-B030-E76803B470AF}" type="pres">
      <dgm:prSet presAssocID="{E6E9AD68-D87D-4094-B63F-83A30E74CC14}" presName="node" presStyleLbl="node1" presStyleIdx="1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78832-46CA-4127-8998-97813814BFE7}" type="pres">
      <dgm:prSet presAssocID="{33F929C8-72CF-4B8C-A667-3D07965CE9F3}" presName="sibTrans" presStyleCnt="0"/>
      <dgm:spPr/>
    </dgm:pt>
    <dgm:pt modelId="{5949CCD0-2FFE-4EC5-8039-3999AC7E1D5C}" type="pres">
      <dgm:prSet presAssocID="{993E24EE-F6B4-4125-9637-F63775C06128}" presName="node" presStyleLbl="node1" presStyleIdx="2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A814B-F55B-4169-B175-E6BE02A37EED}" type="pres">
      <dgm:prSet presAssocID="{3C68CC14-6930-4BE7-A985-45ABECA90E79}" presName="sibTrans" presStyleCnt="0"/>
      <dgm:spPr/>
    </dgm:pt>
    <dgm:pt modelId="{C29A5BF6-EC7F-4D21-A8B9-4C05F6E323E1}" type="pres">
      <dgm:prSet presAssocID="{9217B300-01C2-4296-94CC-6740E499A284}" presName="node" presStyleLbl="node1" presStyleIdx="3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0855C-98B4-4F39-91C1-76278ED0536C}" type="pres">
      <dgm:prSet presAssocID="{1753A987-BA64-4041-843E-836E3931D848}" presName="sibTrans" presStyleCnt="0"/>
      <dgm:spPr/>
    </dgm:pt>
    <dgm:pt modelId="{9B8F63C5-3EF1-4B2C-BDDC-042353E1118E}" type="pres">
      <dgm:prSet presAssocID="{58A817CA-D149-4187-890D-1336C61041C9}" presName="node" presStyleLbl="node1" presStyleIdx="4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9D6C8-0F06-4B7B-9A93-4AB5B703CA86}" type="pres">
      <dgm:prSet presAssocID="{9302239A-234F-44F3-97C3-AF86B89ABEF4}" presName="sibTrans" presStyleCnt="0"/>
      <dgm:spPr/>
    </dgm:pt>
    <dgm:pt modelId="{F677227D-C92C-4CCC-B137-CC3461F2E0B0}" type="pres">
      <dgm:prSet presAssocID="{AFB3E117-A09D-4600-8F3F-4B50B86A9A61}" presName="node" presStyleLbl="node1" presStyleIdx="5" presStyleCnt="9" custScaleX="49870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2A60F1-1CB9-4C07-BCBE-0EFF5161B278}" type="pres">
      <dgm:prSet presAssocID="{9D430A9B-439E-4B94-B1E5-53F841B81518}" presName="sibTrans" presStyleCnt="0"/>
      <dgm:spPr/>
    </dgm:pt>
    <dgm:pt modelId="{4D16A5DE-6C5D-46D9-B903-064E7DAAD2D7}" type="pres">
      <dgm:prSet presAssocID="{9F3F0FA7-1516-4637-90EC-860B8140388D}" presName="node" presStyleLbl="node1" presStyleIdx="6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A9D5E-2EED-4F19-8915-35EA73692E33}" type="pres">
      <dgm:prSet presAssocID="{8C794414-4CC9-4AAB-8DA0-F20C3443B16C}" presName="sibTrans" presStyleCnt="0"/>
      <dgm:spPr/>
    </dgm:pt>
    <dgm:pt modelId="{E02F1569-9BC4-432A-A5C0-443478A5616F}" type="pres">
      <dgm:prSet presAssocID="{A04037A3-A809-49FF-B833-A636896E9EB4}" presName="node" presStyleLbl="node1" presStyleIdx="7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C508C-D0F2-4023-A3AC-883A74AB6467}" type="pres">
      <dgm:prSet presAssocID="{35FBEE55-F4D6-416E-8A9E-98B858CD682F}" presName="sibTrans" presStyleCnt="0"/>
      <dgm:spPr/>
    </dgm:pt>
    <dgm:pt modelId="{E384F8D7-4635-4CB4-8257-60CE893280B1}" type="pres">
      <dgm:prSet presAssocID="{379DCF71-186D-4CFD-B3BF-E34B6DBFDDDE}" presName="node" presStyleLbl="node1" presStyleIdx="8" presStyleCnt="9" custScaleX="49755" custScaleY="100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80BE3-1C85-483E-B442-967B18496DD0}" type="presOf" srcId="{9217B300-01C2-4296-94CC-6740E499A284}" destId="{C29A5BF6-EC7F-4D21-A8B9-4C05F6E323E1}" srcOrd="0" destOrd="0" presId="urn:microsoft.com/office/officeart/2005/8/layout/default"/>
    <dgm:cxn modelId="{442FA05E-A638-49A3-BC75-73B6BC0BB70C}" srcId="{F4BF5A47-FFE8-43D7-B63A-0CE4E7C09032}" destId="{379DCF71-186D-4CFD-B3BF-E34B6DBFDDDE}" srcOrd="8" destOrd="0" parTransId="{CB3C9286-8B4F-46C7-A238-394C80AFFC4F}" sibTransId="{2F63BCF4-699A-4485-B8E5-826E60019E3E}"/>
    <dgm:cxn modelId="{CA4FB8A4-5CF1-4A2D-8217-9E13F3EE5BAA}" srcId="{F4BF5A47-FFE8-43D7-B63A-0CE4E7C09032}" destId="{993E24EE-F6B4-4125-9637-F63775C06128}" srcOrd="2" destOrd="0" parTransId="{B697236B-851D-4117-B08E-84F77D5241DC}" sibTransId="{3C68CC14-6930-4BE7-A985-45ABECA90E79}"/>
    <dgm:cxn modelId="{64246DD9-90C8-4FB6-9E66-4F462D25D080}" srcId="{F4BF5A47-FFE8-43D7-B63A-0CE4E7C09032}" destId="{9217B300-01C2-4296-94CC-6740E499A284}" srcOrd="3" destOrd="0" parTransId="{6C84BA06-313A-45A5-9C3F-00316452E33D}" sibTransId="{1753A987-BA64-4041-843E-836E3931D848}"/>
    <dgm:cxn modelId="{D78DF802-2BD9-4F2B-BEEC-17E82599BA5E}" srcId="{F4BF5A47-FFE8-43D7-B63A-0CE4E7C09032}" destId="{9F3F0FA7-1516-4637-90EC-860B8140388D}" srcOrd="6" destOrd="0" parTransId="{4CDD52C8-EE78-41B4-B2BD-C6E77715CD5C}" sibTransId="{8C794414-4CC9-4AAB-8DA0-F20C3443B16C}"/>
    <dgm:cxn modelId="{E1949115-804F-46DE-BA15-D5B2D73D0C89}" type="presOf" srcId="{E6E9AD68-D87D-4094-B63F-83A30E74CC14}" destId="{33E9C839-A3D5-4596-B030-E76803B470AF}" srcOrd="0" destOrd="0" presId="urn:microsoft.com/office/officeart/2005/8/layout/default"/>
    <dgm:cxn modelId="{DE821BF5-0CD5-418D-B2D8-8176892B45D7}" srcId="{F4BF5A47-FFE8-43D7-B63A-0CE4E7C09032}" destId="{58A817CA-D149-4187-890D-1336C61041C9}" srcOrd="4" destOrd="0" parTransId="{402692F3-E5D0-44F0-8E43-21CA4B515287}" sibTransId="{9302239A-234F-44F3-97C3-AF86B89ABEF4}"/>
    <dgm:cxn modelId="{819B2009-0707-4B5F-9BF0-BA6429645594}" srcId="{F4BF5A47-FFE8-43D7-B63A-0CE4E7C09032}" destId="{AFB3E117-A09D-4600-8F3F-4B50B86A9A61}" srcOrd="5" destOrd="0" parTransId="{FE5E0AE2-AFD8-4E4B-871B-5816007184D1}" sibTransId="{9D430A9B-439E-4B94-B1E5-53F841B81518}"/>
    <dgm:cxn modelId="{E01A8154-7E99-4930-8642-6A9C967A62F6}" type="presOf" srcId="{908AF226-A65B-4F72-86AE-C0CD61464B53}" destId="{707A9819-5764-47F8-9601-F78CDAB97B6B}" srcOrd="0" destOrd="0" presId="urn:microsoft.com/office/officeart/2005/8/layout/default"/>
    <dgm:cxn modelId="{22B8649B-F179-47F4-A499-9D4A991D1635}" srcId="{F4BF5A47-FFE8-43D7-B63A-0CE4E7C09032}" destId="{908AF226-A65B-4F72-86AE-C0CD61464B53}" srcOrd="0" destOrd="0" parTransId="{F75BB506-F081-4D1C-94DF-8FB65967EECF}" sibTransId="{49E84175-83AC-41EA-B30E-AEC7EAB85859}"/>
    <dgm:cxn modelId="{E073A4C3-C591-4F8D-8FEF-D0E0A5A0EAB1}" type="presOf" srcId="{993E24EE-F6B4-4125-9637-F63775C06128}" destId="{5949CCD0-2FFE-4EC5-8039-3999AC7E1D5C}" srcOrd="0" destOrd="0" presId="urn:microsoft.com/office/officeart/2005/8/layout/default"/>
    <dgm:cxn modelId="{2CDC9F51-8DDF-4E15-A04C-885C19145FE8}" type="presOf" srcId="{379DCF71-186D-4CFD-B3BF-E34B6DBFDDDE}" destId="{E384F8D7-4635-4CB4-8257-60CE893280B1}" srcOrd="0" destOrd="0" presId="urn:microsoft.com/office/officeart/2005/8/layout/default"/>
    <dgm:cxn modelId="{CCAA35FC-E4E6-4D39-9E39-A9A2D19F4A93}" type="presOf" srcId="{A04037A3-A809-49FF-B833-A636896E9EB4}" destId="{E02F1569-9BC4-432A-A5C0-443478A5616F}" srcOrd="0" destOrd="0" presId="urn:microsoft.com/office/officeart/2005/8/layout/default"/>
    <dgm:cxn modelId="{D2699710-3866-43B7-8592-67331707B1D9}" type="presOf" srcId="{58A817CA-D149-4187-890D-1336C61041C9}" destId="{9B8F63C5-3EF1-4B2C-BDDC-042353E1118E}" srcOrd="0" destOrd="0" presId="urn:microsoft.com/office/officeart/2005/8/layout/default"/>
    <dgm:cxn modelId="{09E8AE80-789C-4933-8AC6-04E2DBF3F45C}" srcId="{F4BF5A47-FFE8-43D7-B63A-0CE4E7C09032}" destId="{A04037A3-A809-49FF-B833-A636896E9EB4}" srcOrd="7" destOrd="0" parTransId="{3208E53D-E843-4CD1-A156-8482166B1E9D}" sibTransId="{35FBEE55-F4D6-416E-8A9E-98B858CD682F}"/>
    <dgm:cxn modelId="{9D0125D0-EDA2-473C-85F4-1615DA01096A}" type="presOf" srcId="{9F3F0FA7-1516-4637-90EC-860B8140388D}" destId="{4D16A5DE-6C5D-46D9-B903-064E7DAAD2D7}" srcOrd="0" destOrd="0" presId="urn:microsoft.com/office/officeart/2005/8/layout/default"/>
    <dgm:cxn modelId="{7523853A-AE7E-4B63-A9BB-ED1A8B9EB808}" type="presOf" srcId="{F4BF5A47-FFE8-43D7-B63A-0CE4E7C09032}" destId="{D82D3937-2EF9-4FEC-AFFB-B007534DF121}" srcOrd="0" destOrd="0" presId="urn:microsoft.com/office/officeart/2005/8/layout/default"/>
    <dgm:cxn modelId="{837A678F-9306-4A91-841B-6C0288052DA6}" type="presOf" srcId="{AFB3E117-A09D-4600-8F3F-4B50B86A9A61}" destId="{F677227D-C92C-4CCC-B137-CC3461F2E0B0}" srcOrd="0" destOrd="0" presId="urn:microsoft.com/office/officeart/2005/8/layout/default"/>
    <dgm:cxn modelId="{1F19E91E-AFBB-4EF3-BFD9-D79E0FADFA3F}" srcId="{F4BF5A47-FFE8-43D7-B63A-0CE4E7C09032}" destId="{E6E9AD68-D87D-4094-B63F-83A30E74CC14}" srcOrd="1" destOrd="0" parTransId="{AF23B431-7E04-4EBD-9CD1-2514AEB2B624}" sibTransId="{33F929C8-72CF-4B8C-A667-3D07965CE9F3}"/>
    <dgm:cxn modelId="{29372C2E-FE07-44C1-8276-BC08B3FD771A}" type="presParOf" srcId="{D82D3937-2EF9-4FEC-AFFB-B007534DF121}" destId="{707A9819-5764-47F8-9601-F78CDAB97B6B}" srcOrd="0" destOrd="0" presId="urn:microsoft.com/office/officeart/2005/8/layout/default"/>
    <dgm:cxn modelId="{D3196C72-DA25-464D-959B-D3ABCB65F7ED}" type="presParOf" srcId="{D82D3937-2EF9-4FEC-AFFB-B007534DF121}" destId="{28993503-5BB9-42E0-A649-3CF742427C63}" srcOrd="1" destOrd="0" presId="urn:microsoft.com/office/officeart/2005/8/layout/default"/>
    <dgm:cxn modelId="{01132E06-959A-4766-9A05-BB17760CFAF5}" type="presParOf" srcId="{D82D3937-2EF9-4FEC-AFFB-B007534DF121}" destId="{33E9C839-A3D5-4596-B030-E76803B470AF}" srcOrd="2" destOrd="0" presId="urn:microsoft.com/office/officeart/2005/8/layout/default"/>
    <dgm:cxn modelId="{82B68F5A-145D-40BF-94F0-C71FD081E6D1}" type="presParOf" srcId="{D82D3937-2EF9-4FEC-AFFB-B007534DF121}" destId="{78978832-46CA-4127-8998-97813814BFE7}" srcOrd="3" destOrd="0" presId="urn:microsoft.com/office/officeart/2005/8/layout/default"/>
    <dgm:cxn modelId="{F715BD9B-F969-4FCD-B629-E1FAB3059510}" type="presParOf" srcId="{D82D3937-2EF9-4FEC-AFFB-B007534DF121}" destId="{5949CCD0-2FFE-4EC5-8039-3999AC7E1D5C}" srcOrd="4" destOrd="0" presId="urn:microsoft.com/office/officeart/2005/8/layout/default"/>
    <dgm:cxn modelId="{7062126E-AC0F-432C-9EC4-162E5A40BAEE}" type="presParOf" srcId="{D82D3937-2EF9-4FEC-AFFB-B007534DF121}" destId="{6ADA814B-F55B-4169-B175-E6BE02A37EED}" srcOrd="5" destOrd="0" presId="urn:microsoft.com/office/officeart/2005/8/layout/default"/>
    <dgm:cxn modelId="{CA76B5AC-B8B5-4AA0-90B2-F09518C7E533}" type="presParOf" srcId="{D82D3937-2EF9-4FEC-AFFB-B007534DF121}" destId="{C29A5BF6-EC7F-4D21-A8B9-4C05F6E323E1}" srcOrd="6" destOrd="0" presId="urn:microsoft.com/office/officeart/2005/8/layout/default"/>
    <dgm:cxn modelId="{A6FD8BFE-E3D5-4851-B155-0F92E6CA3E63}" type="presParOf" srcId="{D82D3937-2EF9-4FEC-AFFB-B007534DF121}" destId="{AA70855C-98B4-4F39-91C1-76278ED0536C}" srcOrd="7" destOrd="0" presId="urn:microsoft.com/office/officeart/2005/8/layout/default"/>
    <dgm:cxn modelId="{B3E8E6ED-17C7-49BD-8001-FC6BFE9B5CBA}" type="presParOf" srcId="{D82D3937-2EF9-4FEC-AFFB-B007534DF121}" destId="{9B8F63C5-3EF1-4B2C-BDDC-042353E1118E}" srcOrd="8" destOrd="0" presId="urn:microsoft.com/office/officeart/2005/8/layout/default"/>
    <dgm:cxn modelId="{EA80B143-F58E-4294-B603-DF2B0AA291B0}" type="presParOf" srcId="{D82D3937-2EF9-4FEC-AFFB-B007534DF121}" destId="{24E9D6C8-0F06-4B7B-9A93-4AB5B703CA86}" srcOrd="9" destOrd="0" presId="urn:microsoft.com/office/officeart/2005/8/layout/default"/>
    <dgm:cxn modelId="{52FC31A0-DB02-48DB-A4BC-27CC8DD2BAA2}" type="presParOf" srcId="{D82D3937-2EF9-4FEC-AFFB-B007534DF121}" destId="{F677227D-C92C-4CCC-B137-CC3461F2E0B0}" srcOrd="10" destOrd="0" presId="urn:microsoft.com/office/officeart/2005/8/layout/default"/>
    <dgm:cxn modelId="{2D1D8064-959B-48E1-9E76-46A517D7896D}" type="presParOf" srcId="{D82D3937-2EF9-4FEC-AFFB-B007534DF121}" destId="{A82A60F1-1CB9-4C07-BCBE-0EFF5161B278}" srcOrd="11" destOrd="0" presId="urn:microsoft.com/office/officeart/2005/8/layout/default"/>
    <dgm:cxn modelId="{A3645B9B-5E06-4D47-975E-518AC1430A5E}" type="presParOf" srcId="{D82D3937-2EF9-4FEC-AFFB-B007534DF121}" destId="{4D16A5DE-6C5D-46D9-B903-064E7DAAD2D7}" srcOrd="12" destOrd="0" presId="urn:microsoft.com/office/officeart/2005/8/layout/default"/>
    <dgm:cxn modelId="{34C561D1-93D0-499A-B291-BD8D92B9EF9F}" type="presParOf" srcId="{D82D3937-2EF9-4FEC-AFFB-B007534DF121}" destId="{F2AA9D5E-2EED-4F19-8915-35EA73692E33}" srcOrd="13" destOrd="0" presId="urn:microsoft.com/office/officeart/2005/8/layout/default"/>
    <dgm:cxn modelId="{1B554D62-FA6B-413C-8A06-FB815AB15349}" type="presParOf" srcId="{D82D3937-2EF9-4FEC-AFFB-B007534DF121}" destId="{E02F1569-9BC4-432A-A5C0-443478A5616F}" srcOrd="14" destOrd="0" presId="urn:microsoft.com/office/officeart/2005/8/layout/default"/>
    <dgm:cxn modelId="{4CE144C5-3B01-4870-8E40-97E1257D0BD4}" type="presParOf" srcId="{D82D3937-2EF9-4FEC-AFFB-B007534DF121}" destId="{44FC508C-D0F2-4023-A3AC-883A74AB6467}" srcOrd="15" destOrd="0" presId="urn:microsoft.com/office/officeart/2005/8/layout/default"/>
    <dgm:cxn modelId="{21D4BDDE-2665-4C7F-A77A-9094B683EFA4}" type="presParOf" srcId="{D82D3937-2EF9-4FEC-AFFB-B007534DF121}" destId="{E384F8D7-4635-4CB4-8257-60CE893280B1}" srcOrd="16" destOrd="0" presId="urn:microsoft.com/office/officeart/2005/8/layout/defaul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A9819-5764-47F8-9601-F78CDAB97B6B}">
      <dsp:nvSpPr>
        <dsp:cNvPr id="0" name=""/>
        <dsp:cNvSpPr/>
      </dsp:nvSpPr>
      <dsp:spPr>
        <a:xfrm>
          <a:off x="792346" y="1967"/>
          <a:ext cx="1505276" cy="1824157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1</a:t>
          </a:r>
          <a:endParaRPr lang="en-US" sz="6500" kern="1200" dirty="0"/>
        </a:p>
      </dsp:txBody>
      <dsp:txXfrm>
        <a:off x="792346" y="1967"/>
        <a:ext cx="1505276" cy="1824157"/>
      </dsp:txXfrm>
    </dsp:sp>
    <dsp:sp modelId="{33E9C839-A3D5-4596-B030-E76803B470AF}">
      <dsp:nvSpPr>
        <dsp:cNvPr id="0" name=""/>
        <dsp:cNvSpPr/>
      </dsp:nvSpPr>
      <dsp:spPr>
        <a:xfrm>
          <a:off x="2600161" y="1967"/>
          <a:ext cx="1505276" cy="1824157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2</a:t>
          </a:r>
          <a:endParaRPr lang="en-US" sz="6500" kern="1200" dirty="0"/>
        </a:p>
      </dsp:txBody>
      <dsp:txXfrm>
        <a:off x="2600161" y="1967"/>
        <a:ext cx="1505276" cy="1824157"/>
      </dsp:txXfrm>
    </dsp:sp>
    <dsp:sp modelId="{5949CCD0-2FFE-4EC5-8039-3999AC7E1D5C}">
      <dsp:nvSpPr>
        <dsp:cNvPr id="0" name=""/>
        <dsp:cNvSpPr/>
      </dsp:nvSpPr>
      <dsp:spPr>
        <a:xfrm>
          <a:off x="4407975" y="1967"/>
          <a:ext cx="1505276" cy="1824157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3</a:t>
          </a:r>
          <a:endParaRPr lang="en-US" sz="6500" kern="1200" dirty="0"/>
        </a:p>
      </dsp:txBody>
      <dsp:txXfrm>
        <a:off x="4407975" y="1967"/>
        <a:ext cx="1505276" cy="1824157"/>
      </dsp:txXfrm>
    </dsp:sp>
    <dsp:sp modelId="{C29A5BF6-EC7F-4D21-A8B9-4C05F6E323E1}">
      <dsp:nvSpPr>
        <dsp:cNvPr id="0" name=""/>
        <dsp:cNvSpPr/>
      </dsp:nvSpPr>
      <dsp:spPr>
        <a:xfrm>
          <a:off x="790607" y="2128663"/>
          <a:ext cx="1505276" cy="1824157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4</a:t>
          </a:r>
          <a:endParaRPr lang="en-US" sz="6500" kern="1200" dirty="0"/>
        </a:p>
      </dsp:txBody>
      <dsp:txXfrm>
        <a:off x="790607" y="2128663"/>
        <a:ext cx="1505276" cy="1824157"/>
      </dsp:txXfrm>
    </dsp:sp>
    <dsp:sp modelId="{9B8F63C5-3EF1-4B2C-BDDC-042353E1118E}">
      <dsp:nvSpPr>
        <dsp:cNvPr id="0" name=""/>
        <dsp:cNvSpPr/>
      </dsp:nvSpPr>
      <dsp:spPr>
        <a:xfrm>
          <a:off x="2598421" y="2128663"/>
          <a:ext cx="1505276" cy="1824157"/>
        </a:xfrm>
        <a:prstGeom prst="rect">
          <a:avLst/>
        </a:prstGeom>
        <a:solidFill>
          <a:srgbClr val="FF66F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5</a:t>
          </a:r>
          <a:endParaRPr lang="en-US" sz="6500" kern="1200" dirty="0"/>
        </a:p>
      </dsp:txBody>
      <dsp:txXfrm>
        <a:off x="2598421" y="2128663"/>
        <a:ext cx="1505276" cy="1824157"/>
      </dsp:txXfrm>
    </dsp:sp>
    <dsp:sp modelId="{F677227D-C92C-4CCC-B137-CC3461F2E0B0}">
      <dsp:nvSpPr>
        <dsp:cNvPr id="0" name=""/>
        <dsp:cNvSpPr/>
      </dsp:nvSpPr>
      <dsp:spPr>
        <a:xfrm>
          <a:off x="4406236" y="2128663"/>
          <a:ext cx="1508755" cy="1824157"/>
        </a:xfrm>
        <a:prstGeom prst="rect">
          <a:avLst/>
        </a:prstGeom>
        <a:solidFill>
          <a:srgbClr val="FF99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6</a:t>
          </a:r>
          <a:endParaRPr lang="en-US" sz="6500" kern="1200" dirty="0"/>
        </a:p>
      </dsp:txBody>
      <dsp:txXfrm>
        <a:off x="4406236" y="2128663"/>
        <a:ext cx="1508755" cy="1824157"/>
      </dsp:txXfrm>
    </dsp:sp>
    <dsp:sp modelId="{4D16A5DE-6C5D-46D9-B903-064E7DAAD2D7}">
      <dsp:nvSpPr>
        <dsp:cNvPr id="0" name=""/>
        <dsp:cNvSpPr/>
      </dsp:nvSpPr>
      <dsp:spPr>
        <a:xfrm>
          <a:off x="792346" y="4255358"/>
          <a:ext cx="1505276" cy="1824157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7</a:t>
          </a:r>
          <a:endParaRPr lang="en-US" sz="6500" kern="1200" dirty="0"/>
        </a:p>
      </dsp:txBody>
      <dsp:txXfrm>
        <a:off x="792346" y="4255358"/>
        <a:ext cx="1505276" cy="1824157"/>
      </dsp:txXfrm>
    </dsp:sp>
    <dsp:sp modelId="{E02F1569-9BC4-432A-A5C0-443478A5616F}">
      <dsp:nvSpPr>
        <dsp:cNvPr id="0" name=""/>
        <dsp:cNvSpPr/>
      </dsp:nvSpPr>
      <dsp:spPr>
        <a:xfrm>
          <a:off x="2600161" y="4255358"/>
          <a:ext cx="1505276" cy="1824157"/>
        </a:xfrm>
        <a:prstGeom prst="rect">
          <a:avLst/>
        </a:prstGeom>
        <a:solidFill>
          <a:srgbClr val="C0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8</a:t>
          </a:r>
          <a:endParaRPr lang="en-US" sz="6500" kern="1200" dirty="0"/>
        </a:p>
      </dsp:txBody>
      <dsp:txXfrm>
        <a:off x="2600161" y="4255358"/>
        <a:ext cx="1505276" cy="1824157"/>
      </dsp:txXfrm>
    </dsp:sp>
    <dsp:sp modelId="{E384F8D7-4635-4CB4-8257-60CE893280B1}">
      <dsp:nvSpPr>
        <dsp:cNvPr id="0" name=""/>
        <dsp:cNvSpPr/>
      </dsp:nvSpPr>
      <dsp:spPr>
        <a:xfrm>
          <a:off x="4407975" y="4255358"/>
          <a:ext cx="1505276" cy="1824157"/>
        </a:xfrm>
        <a:prstGeom prst="rect">
          <a:avLst/>
        </a:prstGeom>
        <a:solidFill>
          <a:schemeClr val="tx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 </a:t>
          </a:r>
          <a:endParaRPr lang="en-US" sz="6500" kern="1200" dirty="0"/>
        </a:p>
      </dsp:txBody>
      <dsp:txXfrm>
        <a:off x="4407975" y="4255358"/>
        <a:ext cx="1505276" cy="1824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1BCF-713F-4692-8561-185626C87303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D820-C5E4-49D5-88ED-5DB6C53B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2136576"/>
              </p:ext>
            </p:extLst>
          </p:nvPr>
        </p:nvGraphicFramePr>
        <p:xfrm>
          <a:off x="2679701" y="438152"/>
          <a:ext cx="6705599" cy="608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1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2019-10-29T14:46:24Z</dcterms:created>
  <dcterms:modified xsi:type="dcterms:W3CDTF">2019-10-29T14:59:31Z</dcterms:modified>
</cp:coreProperties>
</file>