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61" r:id="rId7"/>
    <p:sldId id="263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3798EC-A83A-469A-8CED-05A2B4E6867A}" type="datetime1">
              <a:rPr lang="hu-HU" smtClean="0"/>
              <a:t>2021. 08. 22.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9A88-89D5-44B9-B0F3-CCBD6912FD73}" type="datetime1">
              <a:rPr lang="hu-HU" smtClean="0"/>
              <a:pPr/>
              <a:t>2021. 08. 22.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084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39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260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132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483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8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924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390DFEAB-2EA9-487E-B330-42342EB5562C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felirat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955E8-023D-4851-B814-9DA4B329813E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8391AD7-B157-49D2-9522-6DB490B7F1F7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B9B0889-A0B2-47F0-BB56-29B0ED896715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9" name="Szövegdoboz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8364A2E-65C0-4B16-9F7D-804D634CBBA4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4EE72-AD4E-4FE5-B1D6-A2998252DCFE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B11D6B-24A5-4A5A-99EC-A8FAA148130E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07A89-CA39-4BFC-AED6-AF1D95E06CFC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CA37278-96AC-4FDC-9F9E-8D461DA9CD71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CEE355-CD56-42F5-85C1-93F50816862D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CE93C7B1-E345-411B-B4A2-296AD0F01617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122EF3-0B02-408C-95EC-31E749C9432A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D25C1-BE0F-434A-B86E-3C05F501B709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91532-CF8F-4D21-9DE7-8F89C0B9531C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3CCAE-9BA6-4E08-B48B-B965EC81D4D9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5D5C7F-82F6-4DA6-B359-3CEC9CE9E8C1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9F1E9-43D0-4AF0-9BC3-C50F81171A8C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03B7D6-EDD6-45CF-A949-AE428C6B890E}" type="datetime1">
              <a:rPr lang="hu-HU" noProof="0" smtClean="0"/>
              <a:t>2021. 08. 22.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angi/conduit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haangi/conduit/blob/master/do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aangi/conduit/tree/master/test" TargetMode="External"/><Relationship Id="rId5" Type="http://schemas.openxmlformats.org/officeDocument/2006/relationships/hyperlink" Target="http://localhost:1667/#/" TargetMode="External"/><Relationship Id="rId10" Type="http://schemas.openxmlformats.org/officeDocument/2006/relationships/hyperlink" Target="https://haangi.github.io/conduit/" TargetMode="External"/><Relationship Id="rId4" Type="http://schemas.openxmlformats.org/officeDocument/2006/relationships/hyperlink" Target="http://conduitapp.progmasters.hu:1667/#/" TargetMode="External"/><Relationship Id="rId9" Type="http://schemas.openxmlformats.org/officeDocument/2006/relationships/hyperlink" Target="https://github.com/haangi/conduit/actions/workflows/conduit_remek.y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0603" y="3332242"/>
            <a:ext cx="3265713" cy="2614382"/>
          </a:xfrm>
        </p:spPr>
        <p:txBody>
          <a:bodyPr rtlCol="0" anchor="ctr">
            <a:normAutofit/>
          </a:bodyPr>
          <a:lstStyle/>
          <a:p>
            <a:pPr rtl="0"/>
            <a:r>
              <a:rPr lang="hu-HU" dirty="0"/>
              <a:t>Balláné Hajzler Angéla</a:t>
            </a:r>
          </a:p>
          <a:p>
            <a:pPr rtl="0"/>
            <a:r>
              <a:rPr lang="hu-HU" sz="1600" dirty="0"/>
              <a:t>bhangela@freemail.hu</a:t>
            </a:r>
          </a:p>
          <a:p>
            <a:pPr rtl="0"/>
            <a:r>
              <a:rPr lang="hu-HU" dirty="0"/>
              <a:t>2021.09.06.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566193" y="1592445"/>
            <a:ext cx="65779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</a:t>
            </a:r>
            <a:r>
              <a:rPr lang="hu-HU" sz="32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hu-HU" sz="2000" dirty="0">
              <a:solidFill>
                <a:schemeClr val="tx1"/>
              </a:solidFill>
            </a:endParaRPr>
          </a:p>
          <a:p>
            <a:pPr algn="ctr"/>
            <a:r>
              <a:rPr lang="hu-HU" sz="3200" dirty="0">
                <a:solidFill>
                  <a:schemeClr val="tx1"/>
                </a:solidFill>
              </a:rPr>
              <a:t>tesztelése</a:t>
            </a:r>
          </a:p>
          <a:p>
            <a:pPr algn="ctr"/>
            <a:br>
              <a:rPr lang="hu-HU" sz="3200" dirty="0"/>
            </a:br>
            <a:r>
              <a:rPr lang="en-US" sz="2800" dirty="0"/>
              <a:t>Junior automat</a:t>
            </a:r>
            <a:r>
              <a:rPr lang="hu-HU" sz="2800" dirty="0" err="1"/>
              <a:t>izált</a:t>
            </a:r>
            <a:r>
              <a:rPr lang="hu-HU" sz="2800" dirty="0"/>
              <a:t> tesztelő szakirány</a:t>
            </a:r>
          </a:p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VIZSGAREMEK VÉDÉS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413792" y="217429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</a:t>
            </a:r>
            <a:r>
              <a:rPr lang="hu-HU" sz="3200" dirty="0"/>
              <a:t>ONDUIT </a:t>
            </a:r>
            <a:r>
              <a:rPr lang="hu-HU" sz="2000" dirty="0"/>
              <a:t>ALKALMAZÁS</a:t>
            </a:r>
            <a:r>
              <a:rPr lang="hu-HU" sz="3200" dirty="0"/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413792" y="1184898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CONDUIT blogmegosztást támogató weboldal.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A215A76-0263-4E20-8BEE-37931FA7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52" y="1899581"/>
            <a:ext cx="8932097" cy="46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762402" y="592449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Manuális tesztjegyzőkönyv összegzés: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A19FFAE-456F-48B5-A825-5FEFF3B4E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08" y="894088"/>
            <a:ext cx="9309741" cy="27568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D00CF28-F55E-48BB-8776-82CB78CF9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703" y="3680385"/>
            <a:ext cx="9231312" cy="31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8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762402" y="592449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AAE0D4E-340E-4D47-BE28-3DC9C0CFD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09" y="820855"/>
            <a:ext cx="10291712" cy="58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77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762402" y="592449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15E995D-C990-495B-9D03-A219010BE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56" y="1124614"/>
            <a:ext cx="9901810" cy="53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25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A987880-A0A4-4622-BE60-D3B5643CC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4" y="1032499"/>
            <a:ext cx="11115675" cy="49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E4BAAA9-D8B3-4513-B93E-7B61707F659C}"/>
              </a:ext>
            </a:extLst>
          </p:cNvPr>
          <p:cNvSpPr txBox="1"/>
          <p:nvPr/>
        </p:nvSpPr>
        <p:spPr>
          <a:xfrm>
            <a:off x="281934" y="893202"/>
            <a:ext cx="70633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Alkalmazás elérése manuális tesztelésre:</a:t>
            </a:r>
          </a:p>
          <a:p>
            <a:pPr lvl="1"/>
            <a:r>
              <a:rPr lang="hu-HU" dirty="0">
                <a:hlinkClick r:id="rId4"/>
              </a:rPr>
              <a:t>http://conduitapp.progmasters.hu:1667/#/</a:t>
            </a:r>
            <a:endParaRPr lang="hu-HU" dirty="0"/>
          </a:p>
          <a:p>
            <a:r>
              <a:rPr lang="hu-HU" sz="1800" dirty="0"/>
              <a:t>	</a:t>
            </a:r>
            <a:r>
              <a:rPr lang="hu-HU" sz="1800" dirty="0">
                <a:hlinkClick r:id="rId5"/>
              </a:rPr>
              <a:t>http://localhost:1667/#/</a:t>
            </a:r>
            <a:endParaRPr lang="hu-HU" sz="1800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Tesztek forráskódja:</a:t>
            </a:r>
          </a:p>
          <a:p>
            <a:pPr lvl="1"/>
            <a:r>
              <a:rPr lang="hu-HU" dirty="0">
                <a:hlinkClick r:id="rId6"/>
              </a:rPr>
              <a:t>https://github.com/haangi/conduit/tree/master/test</a:t>
            </a:r>
            <a:endParaRPr lang="hu-HU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Manuális tesztjegyzőkönyv:</a:t>
            </a:r>
          </a:p>
          <a:p>
            <a:pPr lvl="1"/>
            <a:r>
              <a:rPr lang="hu-HU" dirty="0">
                <a:hlinkClick r:id="rId7"/>
              </a:rPr>
              <a:t>https://github.com/haangi/conduit/blob/master/docs/</a:t>
            </a:r>
            <a:endParaRPr lang="hu-HU" dirty="0"/>
          </a:p>
          <a:p>
            <a:pPr lvl="1"/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Alkalmazás elérési helye:</a:t>
            </a:r>
          </a:p>
          <a:p>
            <a:pPr lvl="1"/>
            <a:r>
              <a:rPr lang="hu-HU" dirty="0">
                <a:hlinkClick r:id="rId8"/>
              </a:rPr>
              <a:t>https://github.com/haangi/conduit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Automata tesztek futtatása: elindítás </a:t>
            </a:r>
            <a:r>
              <a:rPr lang="hu-HU" dirty="0" err="1"/>
              <a:t>GitHubActions</a:t>
            </a:r>
            <a:r>
              <a:rPr lang="hu-HU" dirty="0"/>
              <a:t>, </a:t>
            </a:r>
            <a:r>
              <a:rPr lang="hu-HU" dirty="0" err="1"/>
              <a:t>pytest</a:t>
            </a:r>
            <a:r>
              <a:rPr lang="hu-HU" dirty="0"/>
              <a:t> keretrendszerben:</a:t>
            </a:r>
          </a:p>
          <a:p>
            <a:pPr lvl="1"/>
            <a:r>
              <a:rPr lang="hu-HU" dirty="0">
                <a:hlinkClick r:id="rId9"/>
              </a:rPr>
              <a:t>https://github.com/haangi/conduit/actions/workflows/conduit_remek.yml</a:t>
            </a:r>
            <a:endParaRPr lang="hu-HU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Vezetői tesztjelentés, ALLURE riport:</a:t>
            </a:r>
          </a:p>
          <a:p>
            <a:pPr lvl="1"/>
            <a:r>
              <a:rPr lang="hu-HU" dirty="0">
                <a:hlinkClick r:id="rId10"/>
              </a:rPr>
              <a:t>https://haangi.github.io/conduit/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8341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EE1F355-76C9-45CE-9791-AFA86389F677}"/>
              </a:ext>
            </a:extLst>
          </p:cNvPr>
          <p:cNvSpPr txBox="1"/>
          <p:nvPr/>
        </p:nvSpPr>
        <p:spPr>
          <a:xfrm>
            <a:off x="1024883" y="2905125"/>
            <a:ext cx="637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24468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00_TF67670762.potx" id="{2CB47EBF-F1B7-436F-AC15-69573717D359}" vid="{22AF4DED-B064-4BBF-945B-040FFE9BA95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Kondenzcsík arculat</Template>
  <TotalTime>1072</TotalTime>
  <Words>184</Words>
  <Application>Microsoft Office PowerPoint</Application>
  <PresentationFormat>Szélesvásznú</PresentationFormat>
  <Paragraphs>44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Kondenzcsík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Angéla Hajzler</dc:creator>
  <cp:lastModifiedBy>Angéla Hajzler</cp:lastModifiedBy>
  <cp:revision>12</cp:revision>
  <dcterms:created xsi:type="dcterms:W3CDTF">2021-08-14T10:29:01Z</dcterms:created>
  <dcterms:modified xsi:type="dcterms:W3CDTF">2021-08-22T19:10:35Z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