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70" r:id="rId6"/>
    <p:sldId id="260" r:id="rId7"/>
    <p:sldId id="261" r:id="rId8"/>
    <p:sldId id="271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A42A3-5039-49E4-91D3-2809E75E12C9}" v="2" dt="2021-07-01T15:23:2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ung Phạm" userId="ec2987bba72fb9a5" providerId="LiveId" clId="{CC7A42A3-5039-49E4-91D3-2809E75E12C9}"/>
    <pc:docChg chg="custSel modSld">
      <pc:chgData name="Nhung Phạm" userId="ec2987bba72fb9a5" providerId="LiveId" clId="{CC7A42A3-5039-49E4-91D3-2809E75E12C9}" dt="2021-07-01T15:27:41.783" v="1097" actId="20577"/>
      <pc:docMkLst>
        <pc:docMk/>
      </pc:docMkLst>
      <pc:sldChg chg="modSp mod">
        <pc:chgData name="Nhung Phạm" userId="ec2987bba72fb9a5" providerId="LiveId" clId="{CC7A42A3-5039-49E4-91D3-2809E75E12C9}" dt="2021-07-01T15:24:02.249" v="489" actId="20577"/>
        <pc:sldMkLst>
          <pc:docMk/>
          <pc:sldMk cId="1898306525" sldId="258"/>
        </pc:sldMkLst>
        <pc:spChg chg="mod">
          <ac:chgData name="Nhung Phạm" userId="ec2987bba72fb9a5" providerId="LiveId" clId="{CC7A42A3-5039-49E4-91D3-2809E75E12C9}" dt="2021-07-01T15:24:02.249" v="489" actId="20577"/>
          <ac:spMkLst>
            <pc:docMk/>
            <pc:sldMk cId="1898306525" sldId="258"/>
            <ac:spMk id="3" creationId="{00000000-0000-0000-0000-000000000000}"/>
          </ac:spMkLst>
        </pc:spChg>
      </pc:sldChg>
      <pc:sldChg chg="modSp mod">
        <pc:chgData name="Nhung Phạm" userId="ec2987bba72fb9a5" providerId="LiveId" clId="{CC7A42A3-5039-49E4-91D3-2809E75E12C9}" dt="2021-07-01T15:22:12.639" v="0" actId="12"/>
        <pc:sldMkLst>
          <pc:docMk/>
          <pc:sldMk cId="605648676" sldId="259"/>
        </pc:sldMkLst>
        <pc:spChg chg="mod">
          <ac:chgData name="Nhung Phạm" userId="ec2987bba72fb9a5" providerId="LiveId" clId="{CC7A42A3-5039-49E4-91D3-2809E75E12C9}" dt="2021-07-01T15:22:12.639" v="0" actId="12"/>
          <ac:spMkLst>
            <pc:docMk/>
            <pc:sldMk cId="605648676" sldId="259"/>
            <ac:spMk id="3" creationId="{00000000-0000-0000-0000-000000000000}"/>
          </ac:spMkLst>
        </pc:spChg>
      </pc:sldChg>
      <pc:sldChg chg="modSp mod">
        <pc:chgData name="Nhung Phạm" userId="ec2987bba72fb9a5" providerId="LiveId" clId="{CC7A42A3-5039-49E4-91D3-2809E75E12C9}" dt="2021-07-01T15:25:56.086" v="529" actId="20577"/>
        <pc:sldMkLst>
          <pc:docMk/>
          <pc:sldMk cId="326423140" sldId="267"/>
        </pc:sldMkLst>
        <pc:spChg chg="mod">
          <ac:chgData name="Nhung Phạm" userId="ec2987bba72fb9a5" providerId="LiveId" clId="{CC7A42A3-5039-49E4-91D3-2809E75E12C9}" dt="2021-07-01T15:25:56.086" v="529" actId="20577"/>
          <ac:spMkLst>
            <pc:docMk/>
            <pc:sldMk cId="326423140" sldId="267"/>
            <ac:spMk id="3" creationId="{00000000-0000-0000-0000-000000000000}"/>
          </ac:spMkLst>
        </pc:spChg>
      </pc:sldChg>
      <pc:sldChg chg="modSp mod">
        <pc:chgData name="Nhung Phạm" userId="ec2987bba72fb9a5" providerId="LiveId" clId="{CC7A42A3-5039-49E4-91D3-2809E75E12C9}" dt="2021-07-01T15:27:41.783" v="1097" actId="20577"/>
        <pc:sldMkLst>
          <pc:docMk/>
          <pc:sldMk cId="2278104706" sldId="268"/>
        </pc:sldMkLst>
        <pc:spChg chg="mod">
          <ac:chgData name="Nhung Phạm" userId="ec2987bba72fb9a5" providerId="LiveId" clId="{CC7A42A3-5039-49E4-91D3-2809E75E12C9}" dt="2021-07-01T15:27:41.783" v="1097" actId="20577"/>
          <ac:spMkLst>
            <pc:docMk/>
            <pc:sldMk cId="2278104706" sldId="268"/>
            <ac:spMk id="3" creationId="{00000000-0000-0000-0000-000000000000}"/>
          </ac:spMkLst>
        </pc:spChg>
      </pc:sldChg>
      <pc:sldChg chg="modSp mod">
        <pc:chgData name="Nhung Phạm" userId="ec2987bba72fb9a5" providerId="LiveId" clId="{CC7A42A3-5039-49E4-91D3-2809E75E12C9}" dt="2021-07-01T15:24:23.964" v="526" actId="20577"/>
        <pc:sldMkLst>
          <pc:docMk/>
          <pc:sldMk cId="1149000918" sldId="270"/>
        </pc:sldMkLst>
        <pc:spChg chg="mod">
          <ac:chgData name="Nhung Phạm" userId="ec2987bba72fb9a5" providerId="LiveId" clId="{CC7A42A3-5039-49E4-91D3-2809E75E12C9}" dt="2021-07-01T15:24:23.964" v="526" actId="20577"/>
          <ac:spMkLst>
            <pc:docMk/>
            <pc:sldMk cId="1149000918" sldId="270"/>
            <ac:spMk id="3" creationId="{00000000-0000-0000-0000-000000000000}"/>
          </ac:spMkLst>
        </pc:spChg>
      </pc:sldChg>
      <pc:sldChg chg="modSp mod">
        <pc:chgData name="Nhung Phạm" userId="ec2987bba72fb9a5" providerId="LiveId" clId="{CC7A42A3-5039-49E4-91D3-2809E75E12C9}" dt="2021-07-01T15:25:06.616" v="528" actId="12"/>
        <pc:sldMkLst>
          <pc:docMk/>
          <pc:sldMk cId="3059023676" sldId="271"/>
        </pc:sldMkLst>
        <pc:spChg chg="mod">
          <ac:chgData name="Nhung Phạm" userId="ec2987bba72fb9a5" providerId="LiveId" clId="{CC7A42A3-5039-49E4-91D3-2809E75E12C9}" dt="2021-07-01T15:25:06.616" v="528" actId="12"/>
          <ac:spMkLst>
            <pc:docMk/>
            <pc:sldMk cId="3059023676" sldId="27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Dự án 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1813-305C-48F1-8BD9-E40D0AB0A46F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23E42-5234-4664-94C0-B38445ED5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422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Dự án 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3DD7-3C40-468B-885B-DAC6B261CA3D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C1B1-4F8F-467C-AFE9-1A77A6D7B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793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3729-5760-44D4-80CF-1C2DD1472346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33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DD5-CB00-4994-B6E4-AC4D187B0A32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DF9A-A249-413A-82E2-8E87E4E36169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E325-C8D9-4ABD-91F9-DCA84639690A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E7D-FB3D-4ECB-B023-9B49C23B84B3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0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655-5839-45A2-811B-152756D3420E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D5B2-CBA6-458E-AE64-34F8FD66857D}" type="datetime1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4E2B-003D-4C99-9C46-CCEEE28B8FCD}" type="datetime1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7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D3E1-A4B6-48D1-BB05-3D29DE0B5FD2}" type="datetime1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4DBC22-F898-4E96-9F3B-DED00BB3EBE9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ADD9-848F-42A1-8DBB-6BF57631A8BA}" type="datetime1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91E0A0-5E0A-4A26-A9EC-9CE2A0B39D05}" type="datetime1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6BB492-59D7-4052-A7A2-F11280FF08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5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BÁO CÁO TIẾN ĐỘ DỰ ÁN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0100" y="4508486"/>
            <a:ext cx="3948935" cy="1516757"/>
          </a:xfrm>
        </p:spPr>
        <p:txBody>
          <a:bodyPr/>
          <a:lstStyle/>
          <a:p>
            <a:pPr algn="l"/>
            <a:r>
              <a:rPr lang="en-US" dirty="0" err="1" smtClean="0"/>
              <a:t>Ngày</a:t>
            </a:r>
            <a:r>
              <a:rPr lang="en-US" dirty="0" smtClean="0"/>
              <a:t>: 05/03/2021</a:t>
            </a:r>
          </a:p>
          <a:p>
            <a:pPr algn="l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: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8842" y="405516"/>
            <a:ext cx="1018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ook Antiqua" panose="02040602050305030304" pitchFamily="18" charset="0"/>
              </a:rPr>
              <a:t>DỰ ÁN WEBSITE BÁN HÀNG LINH KIỆN MÁY TÍNH</a:t>
            </a:r>
          </a:p>
        </p:txBody>
      </p:sp>
    </p:spTree>
    <p:extLst>
      <p:ext uri="{BB962C8B-B14F-4D97-AF65-F5344CB8AC3E}">
        <p14:creationId xmlns:p14="http://schemas.microsoft.com/office/powerpoint/2010/main" val="85918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Thực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hiện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Sưu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Review Gantt chart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phó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=&gt;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/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3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Kiểm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soát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…,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=&gt;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NPV, ROI,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91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Những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thay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đổi</a:t>
            </a:r>
            <a:r>
              <a:rPr lang="en-US" sz="3200" dirty="0">
                <a:latin typeface="Book Antiqua" panose="02040602050305030304" pitchFamily="18" charset="0"/>
              </a:rPr>
              <a:t> so </a:t>
            </a:r>
            <a:r>
              <a:rPr lang="en-US" sz="3200" dirty="0" err="1">
                <a:latin typeface="Book Antiqua" panose="02040602050305030304" pitchFamily="18" charset="0"/>
              </a:rPr>
              <a:t>với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kế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hoạch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đề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ra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Mục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tiêu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và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kết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quả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Cần có báo cáo công việc của mỗi cá nhân cụ thể và kết quả thực hiện công việc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Kế hoạch cá nhân cho từng công việc cụ thể theo sự phân công của Nhóm trưởng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Tự đánh giá % công việc đã hoàn tất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Đưa ra những khó khăn, vướng mắc để cả nhóm cùng nhau giải quyết để đạt chất lượng và đúng thời hạn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0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Thảo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luận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7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DỰ ÁN WEBSITE BÁN HÀNG LINH KIỆN MÁY TÍNH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0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327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Book Antiqua" panose="02040602050305030304" pitchFamily="18" charset="0"/>
              </a:rPr>
              <a:t>Nhân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lực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trong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dự</a:t>
            </a:r>
            <a:r>
              <a:rPr lang="en-US" sz="3200" dirty="0" smtClean="0">
                <a:latin typeface="Book Antiqua" panose="02040602050305030304" pitchFamily="18" charset="0"/>
              </a:rPr>
              <a:t> </a:t>
            </a:r>
            <a:r>
              <a:rPr lang="en-US" sz="3200" dirty="0" err="1" smtClean="0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70" y="1846263"/>
            <a:ext cx="9666515" cy="4276951"/>
          </a:xfrm>
        </p:spPr>
      </p:pic>
    </p:spTree>
    <p:extLst>
      <p:ext uri="{BB962C8B-B14F-4D97-AF65-F5344CB8AC3E}">
        <p14:creationId xmlns:p14="http://schemas.microsoft.com/office/powerpoint/2010/main" val="60564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Khởi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động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r>
              <a:rPr lang="en-US" sz="3200" dirty="0">
                <a:latin typeface="Book Antiqua" panose="02040602050305030304" pitchFamily="18" charset="0"/>
              </a:rPr>
              <a:t> website </a:t>
            </a:r>
            <a:r>
              <a:rPr lang="en-US" sz="3200" dirty="0" err="1">
                <a:latin typeface="Book Antiqua" panose="02040602050305030304" pitchFamily="18" charset="0"/>
              </a:rPr>
              <a:t>bán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hàng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linh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kiện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máy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tính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Khởi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động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r>
              <a:rPr lang="en-US" sz="3200" dirty="0">
                <a:latin typeface="Book Antiqua" panose="02040602050305030304" pitchFamily="18" charset="0"/>
              </a:rPr>
              <a:t> website </a:t>
            </a:r>
            <a:r>
              <a:rPr lang="en-US" sz="3200" dirty="0" err="1">
                <a:latin typeface="Book Antiqua" panose="02040602050305030304" pitchFamily="18" charset="0"/>
              </a:rPr>
              <a:t>bán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hàng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linh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kiện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máy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tính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err="1"/>
              <a:t>Sơ</a:t>
            </a:r>
            <a:r>
              <a:rPr lang="en-US"/>
              <a:t> lược về phạm vi dự án: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Hoạch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định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793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Hoạch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định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WBS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SzPct val="50000"/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2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Khởi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động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r>
              <a:rPr lang="en-US" sz="3200" dirty="0">
                <a:latin typeface="Book Antiqua" panose="02040602050305030304" pitchFamily="18" charset="0"/>
              </a:rPr>
              <a:t> website </a:t>
            </a:r>
            <a:r>
              <a:rPr lang="en-US" sz="3200" dirty="0" err="1">
                <a:latin typeface="Book Antiqua" panose="02040602050305030304" pitchFamily="18" charset="0"/>
              </a:rPr>
              <a:t>bán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hàng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linh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kiện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máy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tính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5902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Book Antiqua" panose="02040602050305030304" pitchFamily="18" charset="0"/>
              </a:rPr>
              <a:t>Thực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hiện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dự</a:t>
            </a: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latin typeface="Book Antiqua" panose="02040602050305030304" pitchFamily="18" charset="0"/>
              </a:rPr>
              <a:t>án</a:t>
            </a:r>
            <a:endParaRPr lang="en-US" sz="32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r>
              <a:rPr lang="en-US" dirty="0"/>
              <a:t>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=&gt;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ban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8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1195</TotalTime>
  <Words>648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Book Antiqua</vt:lpstr>
      <vt:lpstr>Calibri</vt:lpstr>
      <vt:lpstr>Calibri Light</vt:lpstr>
      <vt:lpstr>Courier New</vt:lpstr>
      <vt:lpstr>Times New Roman</vt:lpstr>
      <vt:lpstr>Wingdings</vt:lpstr>
      <vt:lpstr>Retrospect</vt:lpstr>
      <vt:lpstr>BÁO CÁO TIẾN ĐỘ DỰ ÁN </vt:lpstr>
      <vt:lpstr>DỰ ÁN WEBSITE BÁN HÀNG LINH KIỆN MÁY TÍNH</vt:lpstr>
      <vt:lpstr>Nhân lực trong dự án</vt:lpstr>
      <vt:lpstr>Khởi động dự án website bán hàng linh kiện máy tính</vt:lpstr>
      <vt:lpstr>Khởi động dự án website bán hàng linh kiện máy tính</vt:lpstr>
      <vt:lpstr>Hoạch định dự án</vt:lpstr>
      <vt:lpstr>Hoạch định dự án</vt:lpstr>
      <vt:lpstr>Khởi động dự án website bán hàng linh kiện máy tính</vt:lpstr>
      <vt:lpstr>Thực hiện dự án</vt:lpstr>
      <vt:lpstr>Thực hiện dự án</vt:lpstr>
      <vt:lpstr>Kiểm soát dự án</vt:lpstr>
      <vt:lpstr>Những thay đổi so với kế hoạch đề ra</vt:lpstr>
      <vt:lpstr>Mục tiêu và kết quả</vt:lpstr>
      <vt:lpstr>Thảo luận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TỔNG KẾT DỰ ÁN</dc:title>
  <dc:creator>Admin</dc:creator>
  <cp:lastModifiedBy>Ha Anh Vu</cp:lastModifiedBy>
  <cp:revision>33</cp:revision>
  <dcterms:created xsi:type="dcterms:W3CDTF">2021-06-29T02:41:10Z</dcterms:created>
  <dcterms:modified xsi:type="dcterms:W3CDTF">2021-07-04T09:43:00Z</dcterms:modified>
</cp:coreProperties>
</file>