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-12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Dự án ...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1813-305C-48F1-8BD9-E40D0AB0A46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23E42-5234-4664-94C0-B38445ED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422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Dự án ...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3DD7-3C40-468B-885B-DAC6B261CA3D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C1B1-4F8F-467C-AFE9-1A77A6D7B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793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3729-5760-44D4-80CF-1C2DD1472346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33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DD5-CB00-4994-B6E4-AC4D187B0A32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DF9A-A249-413A-82E2-8E87E4E36169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325-C8D9-4ABD-91F9-DCA84639690A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E7D-FB3D-4ECB-B023-9B49C23B84B3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0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655-5839-45A2-811B-152756D3420E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5B2-CBA6-458E-AE64-34F8FD66857D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4E2B-003D-4C99-9C46-CCEEE28B8FCD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7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D3E1-A4B6-48D1-BB05-3D29DE0B5FD2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DBC22-F898-4E96-9F3B-DED00BB3EBE9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ADD9-848F-42A1-8DBB-6BF57631A8BA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91E0A0-5E0A-4A26-A9EC-9CE2A0B39D05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BÁO CÁO TỔNG KẾT DỰ ÁN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0101" y="4508487"/>
            <a:ext cx="3769320" cy="1443278"/>
          </a:xfrm>
        </p:spPr>
        <p:txBody>
          <a:bodyPr/>
          <a:lstStyle/>
          <a:p>
            <a:pPr algn="l"/>
            <a:r>
              <a:rPr lang="en-US" dirty="0" err="1" smtClean="0"/>
              <a:t>Ngày</a:t>
            </a:r>
            <a:r>
              <a:rPr lang="en-US" dirty="0" smtClean="0"/>
              <a:t>: 03/07/2021</a:t>
            </a:r>
            <a:endParaRPr lang="en-US" dirty="0" smtClean="0"/>
          </a:p>
          <a:p>
            <a:pPr algn="l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viết:Vũ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Anh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8842" y="405516"/>
            <a:ext cx="1018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ook Antiqua" panose="02040602050305030304" pitchFamily="18" charset="0"/>
              </a:rPr>
              <a:t>DỰ </a:t>
            </a:r>
            <a:r>
              <a:rPr lang="en-US" sz="2400" dirty="0">
                <a:latin typeface="Book Antiqua" panose="02040602050305030304" pitchFamily="18" charset="0"/>
              </a:rPr>
              <a:t>ÁN </a:t>
            </a:r>
            <a:r>
              <a:rPr lang="en-US" sz="2400" dirty="0" smtClean="0">
                <a:latin typeface="Book Antiqua" panose="02040602050305030304" pitchFamily="18" charset="0"/>
              </a:rPr>
              <a:t>WEBSITE BÁN HÀNG LINH KIỆN MÁY TÍNH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Kiểm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soát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dự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43177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đưa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chiến</a:t>
            </a:r>
            <a:r>
              <a:rPr lang="en-US" sz="2800" dirty="0" smtClean="0"/>
              <a:t>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dirty="0" err="1" smtClean="0"/>
              <a:t>ngăn</a:t>
            </a:r>
            <a:r>
              <a:rPr lang="en-US" sz="2800" dirty="0" smtClean="0"/>
              <a:t> </a:t>
            </a:r>
            <a:r>
              <a:rPr lang="en-US" sz="2800" dirty="0" err="1" smtClean="0"/>
              <a:t>chặn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</a:t>
            </a:r>
            <a:r>
              <a:rPr lang="en-US" sz="2800" dirty="0" smtClean="0"/>
              <a:t>vi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ngoài</a:t>
            </a:r>
            <a:r>
              <a:rPr lang="en-US" sz="2800" dirty="0" smtClean="0"/>
              <a:t> ý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tự</a:t>
            </a:r>
            <a:r>
              <a:rPr lang="en-US" sz="2800" dirty="0" smtClean="0"/>
              <a:t> ý </a:t>
            </a:r>
            <a:r>
              <a:rPr lang="en-US" sz="2800" dirty="0" err="1" smtClean="0"/>
              <a:t>chấm</a:t>
            </a:r>
            <a:r>
              <a:rPr lang="en-US" sz="2800" dirty="0" smtClean="0"/>
              <a:t> </a:t>
            </a:r>
            <a:r>
              <a:rPr lang="en-US" sz="2800" dirty="0" err="1" smtClean="0"/>
              <a:t>dứt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, </a:t>
            </a:r>
            <a:r>
              <a:rPr lang="en-US" sz="2800" dirty="0" err="1" smtClean="0"/>
              <a:t>tình</a:t>
            </a:r>
            <a:r>
              <a:rPr lang="en-US" sz="2800" dirty="0" smtClean="0"/>
              <a:t>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sức</a:t>
            </a:r>
            <a:r>
              <a:rPr lang="en-US" sz="2800" dirty="0" smtClean="0"/>
              <a:t> </a:t>
            </a:r>
            <a:r>
              <a:rPr lang="en-US" sz="2800" dirty="0" err="1" smtClean="0"/>
              <a:t>khỏe</a:t>
            </a:r>
            <a:r>
              <a:rPr lang="en-US" sz="2800" dirty="0" smtClean="0"/>
              <a:t>,…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rã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mốc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lớn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mốc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Project Manager </a:t>
            </a:r>
            <a:r>
              <a:rPr lang="en-US" sz="2800" dirty="0" err="1" smtClean="0"/>
              <a:t>dễ</a:t>
            </a:r>
            <a:r>
              <a:rPr lang="en-US" sz="2800" dirty="0" smtClean="0"/>
              <a:t> </a:t>
            </a:r>
            <a:r>
              <a:rPr lang="en-US" sz="2800" dirty="0" err="1" smtClean="0"/>
              <a:t>dàng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endParaRPr lang="en-US" sz="28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Mốc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nhóm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/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vị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endParaRPr lang="en-US" sz="24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Mốc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.</a:t>
            </a:r>
            <a:endParaRPr lang="en-US" sz="2400" dirty="0"/>
          </a:p>
          <a:p>
            <a:pPr marL="201168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99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Kết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quả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tổng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kết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9634" cy="40035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Đảm</a:t>
            </a:r>
            <a:r>
              <a:rPr lang="en-US" sz="3200" dirty="0" smtClean="0"/>
              <a:t> </a:t>
            </a:r>
            <a:r>
              <a:rPr lang="en-US" sz="3200" dirty="0" err="1" smtClean="0"/>
              <a:t>bảo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, Website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khách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chấp</a:t>
            </a:r>
            <a:r>
              <a:rPr lang="en-US" sz="3200" dirty="0" smtClean="0"/>
              <a:t> </a:t>
            </a:r>
            <a:r>
              <a:rPr lang="en-US" sz="3200" dirty="0" err="1" smtClean="0"/>
              <a:t>nhận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  <a:r>
              <a:rPr lang="en-US" sz="3200" dirty="0" err="1"/>
              <a:t>T</a:t>
            </a:r>
            <a:r>
              <a:rPr lang="en-US" sz="3200" dirty="0" err="1" smtClean="0"/>
              <a:t>uy</a:t>
            </a:r>
            <a:r>
              <a:rPr lang="en-US" sz="3200" dirty="0" smtClean="0"/>
              <a:t> </a:t>
            </a:r>
            <a:r>
              <a:rPr lang="en-US" sz="3200" dirty="0" err="1" smtClean="0"/>
              <a:t>nhiên</a:t>
            </a:r>
            <a:r>
              <a:rPr lang="en-US" sz="3200" dirty="0" smtClean="0"/>
              <a:t>,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vẫn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hỗ</a:t>
            </a:r>
            <a:r>
              <a:rPr lang="en-US" sz="3200" dirty="0" smtClean="0"/>
              <a:t> </a:t>
            </a:r>
            <a:r>
              <a:rPr lang="en-US" sz="3200" dirty="0" err="1" smtClean="0"/>
              <a:t>trợ</a:t>
            </a:r>
            <a:r>
              <a:rPr lang="en-US" sz="3200" dirty="0" smtClean="0"/>
              <a:t> </a:t>
            </a:r>
            <a:r>
              <a:rPr lang="en-US" sz="3200" dirty="0" err="1" smtClean="0"/>
              <a:t>khách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nếu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yêu</a:t>
            </a:r>
            <a:r>
              <a:rPr lang="en-US" sz="3200" dirty="0" smtClean="0"/>
              <a:t> </a:t>
            </a:r>
            <a:r>
              <a:rPr lang="en-US" sz="3200" dirty="0" err="1" smtClean="0"/>
              <a:t>cầu</a:t>
            </a:r>
            <a:r>
              <a:rPr lang="en-US" sz="3200" dirty="0" smtClean="0"/>
              <a:t> </a:t>
            </a:r>
            <a:r>
              <a:rPr lang="en-US" sz="3200" dirty="0" err="1" smtClean="0"/>
              <a:t>chỉnh</a:t>
            </a:r>
            <a:r>
              <a:rPr lang="en-US" sz="3200" dirty="0" smtClean="0"/>
              <a:t> </a:t>
            </a:r>
            <a:r>
              <a:rPr lang="en-US" sz="3200" dirty="0" err="1" smtClean="0"/>
              <a:t>sửa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Chi </a:t>
            </a:r>
            <a:r>
              <a:rPr lang="en-US" sz="3200" dirty="0" err="1" smtClean="0"/>
              <a:t>phí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sinh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ổn</a:t>
            </a:r>
            <a:r>
              <a:rPr lang="en-US" sz="3200" dirty="0" smtClean="0"/>
              <a:t> </a:t>
            </a:r>
            <a:r>
              <a:rPr lang="en-US" sz="3200" dirty="0" err="1" smtClean="0"/>
              <a:t>thỏa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Website </a:t>
            </a:r>
            <a:r>
              <a:rPr lang="en-US" sz="3200" dirty="0" err="1" smtClean="0"/>
              <a:t>đảm</a:t>
            </a:r>
            <a:r>
              <a:rPr lang="en-US" sz="3200" dirty="0" smtClean="0"/>
              <a:t> </a:t>
            </a:r>
            <a:r>
              <a:rPr lang="en-US" sz="3200" dirty="0" err="1" smtClean="0"/>
              <a:t>bảo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tiến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/>
              <a:t> </a:t>
            </a:r>
            <a:r>
              <a:rPr lang="en-US" sz="3200" dirty="0" err="1" smtClean="0"/>
              <a:t>cũng</a:t>
            </a:r>
            <a:r>
              <a:rPr lang="en-US" sz="3200" dirty="0" smtClean="0"/>
              <a:t> </a:t>
            </a:r>
            <a:r>
              <a:rPr lang="en-US" sz="3200" dirty="0" err="1" smtClean="0"/>
              <a:t>như</a:t>
            </a:r>
            <a:r>
              <a:rPr lang="en-US" sz="3200" dirty="0" smtClean="0"/>
              <a:t> chi </a:t>
            </a:r>
            <a:r>
              <a:rPr lang="en-US" sz="3200" dirty="0" err="1" smtClean="0"/>
              <a:t>phí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lũy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 </a:t>
            </a:r>
            <a:r>
              <a:rPr lang="en-US" sz="3200" dirty="0" err="1" smtClean="0"/>
              <a:t>khi</a:t>
            </a:r>
            <a:r>
              <a:rPr lang="en-US" sz="3200" dirty="0" smtClean="0"/>
              <a:t> </a:t>
            </a:r>
            <a:r>
              <a:rPr lang="en-US" sz="3200" dirty="0" err="1" smtClean="0"/>
              <a:t>hoàn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81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ook Antiqua" panose="02040602050305030304" pitchFamily="18" charset="0"/>
              </a:rPr>
              <a:t>THẢO LUẬN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9634" cy="40035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Lợi</a:t>
            </a:r>
            <a:r>
              <a:rPr lang="en-US" sz="3200" dirty="0" smtClean="0"/>
              <a:t> </a:t>
            </a:r>
            <a:r>
              <a:rPr lang="en-US" sz="3200" dirty="0" err="1" smtClean="0"/>
              <a:t>nhuận</a:t>
            </a:r>
            <a:r>
              <a:rPr lang="en-US" sz="3200" dirty="0" smtClean="0"/>
              <a:t> </a:t>
            </a:r>
            <a:r>
              <a:rPr lang="en-US" sz="3200" dirty="0" err="1" smtClean="0"/>
              <a:t>đạt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khả</a:t>
            </a:r>
            <a:r>
              <a:rPr lang="en-US" sz="3200" dirty="0" smtClean="0"/>
              <a:t> </a:t>
            </a:r>
            <a:r>
              <a:rPr lang="en-US" sz="3200" dirty="0" err="1" smtClean="0"/>
              <a:t>thi</a:t>
            </a:r>
            <a:r>
              <a:rPr lang="en-US" sz="3200" dirty="0" smtClean="0"/>
              <a:t> hay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lũy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nhóm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giữ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khung</a:t>
            </a:r>
            <a:r>
              <a:rPr lang="en-US" sz="3200" dirty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trung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lĩnh</a:t>
            </a:r>
            <a:r>
              <a:rPr lang="en-US" sz="3200" dirty="0" smtClean="0"/>
              <a:t> </a:t>
            </a:r>
            <a:r>
              <a:rPr lang="en-US" sz="3200" dirty="0" err="1" smtClean="0"/>
              <a:t>vực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Website </a:t>
            </a:r>
            <a:r>
              <a:rPr lang="en-US" sz="3200" dirty="0" err="1" smtClean="0"/>
              <a:t>thương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mại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smtClean="0"/>
              <a:t> 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168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DỰ ÁN WEBSITE BÁN HÀNG LINH KIỆN MÁY </a:t>
            </a:r>
            <a:r>
              <a:rPr lang="en-US" sz="2400" dirty="0" smtClean="0">
                <a:latin typeface="Book Antiqua" panose="02040602050305030304" pitchFamily="18" charset="0"/>
              </a:rPr>
              <a:t>TÍNH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)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.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(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.(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)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)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0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Khởi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động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dự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án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>
                <a:latin typeface="Book Antiqua" panose="02040602050305030304" pitchFamily="18" charset="0"/>
              </a:rPr>
              <a:t>w</a:t>
            </a:r>
            <a:r>
              <a:rPr lang="en-US" sz="3200" dirty="0" smtClean="0">
                <a:latin typeface="Book Antiqua" panose="02040602050305030304" pitchFamily="18" charset="0"/>
              </a:rPr>
              <a:t>ebsite </a:t>
            </a:r>
            <a:r>
              <a:rPr lang="en-US" sz="3200" dirty="0" err="1">
                <a:latin typeface="Book Antiqua" panose="02040602050305030304" pitchFamily="18" charset="0"/>
              </a:rPr>
              <a:t>bán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hàng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linh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kiện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máy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tính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endParaRPr lang="en-US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, </a:t>
            </a:r>
            <a:r>
              <a:rPr lang="en-US" dirty="0" err="1" smtClean="0"/>
              <a:t>thuê</a:t>
            </a:r>
            <a:r>
              <a:rPr lang="en-US" dirty="0" smtClean="0"/>
              <a:t> hosting,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/>
              <a:t>.</a:t>
            </a:r>
            <a:endParaRPr lang="en-US" dirty="0" smtClean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.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endParaRPr lang="en-US" dirty="0" smtClean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Khởi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động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dự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án</a:t>
            </a:r>
            <a:r>
              <a:rPr lang="en-US" sz="3200" dirty="0" smtClean="0">
                <a:latin typeface="Book Antiqua" panose="02040602050305030304" pitchFamily="18" charset="0"/>
              </a:rPr>
              <a:t> website </a:t>
            </a:r>
            <a:r>
              <a:rPr lang="en-US" sz="3200" dirty="0" err="1">
                <a:latin typeface="Book Antiqua" panose="02040602050305030304" pitchFamily="18" charset="0"/>
              </a:rPr>
              <a:t>bán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hàng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linh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kiện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máy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tính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1737360"/>
            <a:ext cx="8636453" cy="42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Hoạch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định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dự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khó</a:t>
            </a:r>
            <a:r>
              <a:rPr lang="en-US" sz="2400" dirty="0" smtClean="0"/>
              <a:t> </a:t>
            </a:r>
            <a:r>
              <a:rPr lang="en-US" sz="2400" dirty="0" err="1" smtClean="0"/>
              <a:t>khăn</a:t>
            </a:r>
            <a:r>
              <a:rPr lang="en-US" sz="2400" dirty="0" smtClean="0"/>
              <a:t> </a:t>
            </a:r>
            <a:r>
              <a:rPr lang="en-US" sz="2400" dirty="0" err="1" smtClean="0"/>
              <a:t>thách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endParaRPr lang="en-US" sz="2400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khăn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endParaRPr lang="en-US" sz="2000" dirty="0" smtClean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/>
              <a:t>Nhóm</a:t>
            </a:r>
            <a:r>
              <a:rPr lang="en-US" sz="1600" dirty="0" smtClean="0"/>
              <a:t> </a:t>
            </a: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 smtClean="0"/>
              <a:t>triển</a:t>
            </a:r>
            <a:r>
              <a:rPr lang="en-US" sz="1600" dirty="0" smtClean="0"/>
              <a:t> </a:t>
            </a:r>
            <a:r>
              <a:rPr lang="en-US" sz="1600" dirty="0" err="1" smtClean="0"/>
              <a:t>đều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sinh</a:t>
            </a:r>
            <a:r>
              <a:rPr lang="en-US" sz="1600" dirty="0" smtClean="0"/>
              <a:t> </a:t>
            </a:r>
            <a:r>
              <a:rPr lang="en-US" sz="1600" dirty="0" err="1" smtClean="0"/>
              <a:t>viên</a:t>
            </a:r>
            <a:r>
              <a:rPr lang="en-US" sz="1600" dirty="0" smtClean="0"/>
              <a:t> </a:t>
            </a:r>
            <a:r>
              <a:rPr lang="en-US" sz="1600" dirty="0" err="1" smtClean="0"/>
              <a:t>đang</a:t>
            </a:r>
            <a:r>
              <a:rPr lang="en-US" sz="1600" dirty="0" smtClean="0"/>
              <a:t> </a:t>
            </a:r>
            <a:r>
              <a:rPr lang="en-US" sz="1600" dirty="0" err="1" smtClean="0"/>
              <a:t>còn</a:t>
            </a:r>
            <a:r>
              <a:rPr lang="en-US" sz="1600" dirty="0" smtClean="0"/>
              <a:t> </a:t>
            </a:r>
            <a:r>
              <a:rPr lang="en-US" sz="1600" dirty="0" err="1" smtClean="0"/>
              <a:t>học</a:t>
            </a:r>
            <a:r>
              <a:rPr lang="en-US" sz="1600" dirty="0" smtClean="0"/>
              <a:t>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nên</a:t>
            </a:r>
            <a:r>
              <a:rPr lang="en-US" sz="1600" dirty="0" smtClean="0"/>
              <a:t> </a:t>
            </a:r>
            <a:r>
              <a:rPr lang="en-US" sz="1600" dirty="0" err="1" smtClean="0"/>
              <a:t>dẫn</a:t>
            </a:r>
            <a:r>
              <a:rPr lang="en-US" sz="1600" dirty="0" smtClean="0"/>
              <a:t>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việc</a:t>
            </a:r>
            <a:r>
              <a:rPr lang="en-US" sz="1600" dirty="0" smtClean="0"/>
              <a:t> </a:t>
            </a:r>
            <a:r>
              <a:rPr lang="en-US" sz="1600" dirty="0" err="1" smtClean="0"/>
              <a:t>khó</a:t>
            </a:r>
            <a:r>
              <a:rPr lang="en-US" sz="1600" dirty="0" smtClean="0"/>
              <a:t> </a:t>
            </a:r>
            <a:r>
              <a:rPr lang="en-US" sz="1600" dirty="0" err="1" smtClean="0"/>
              <a:t>khăn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lựa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</a:t>
            </a:r>
            <a:r>
              <a:rPr lang="en-US" sz="1600" dirty="0" err="1" smtClean="0"/>
              <a:t>thời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r>
              <a:rPr lang="en-US" sz="1600" dirty="0" smtClean="0"/>
              <a:t> </a:t>
            </a:r>
            <a:r>
              <a:rPr lang="en-US" sz="1600" dirty="0" err="1" smtClean="0"/>
              <a:t>làm</a:t>
            </a:r>
            <a:r>
              <a:rPr lang="en-US" sz="1600" dirty="0" smtClean="0"/>
              <a:t> </a:t>
            </a:r>
            <a:r>
              <a:rPr lang="en-US" sz="1600" dirty="0" err="1" smtClean="0"/>
              <a:t>việc</a:t>
            </a:r>
            <a:r>
              <a:rPr lang="en-US" sz="1600" dirty="0" smtClean="0"/>
              <a:t> </a:t>
            </a:r>
            <a:r>
              <a:rPr lang="en-US" sz="1600" dirty="0" err="1" smtClean="0"/>
              <a:t>chung</a:t>
            </a:r>
            <a:endParaRPr lang="en-US" sz="1600" dirty="0" smtClean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/>
              <a:t>Lương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giờ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trả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sức</a:t>
            </a:r>
            <a:r>
              <a:rPr lang="en-US" sz="1600" dirty="0" smtClean="0"/>
              <a:t> </a:t>
            </a:r>
            <a:r>
              <a:rPr lang="en-US" sz="1600" dirty="0" err="1" smtClean="0"/>
              <a:t>đóng</a:t>
            </a:r>
            <a:r>
              <a:rPr lang="en-US" sz="1600" dirty="0" smtClean="0"/>
              <a:t> </a:t>
            </a:r>
            <a:r>
              <a:rPr lang="en-US" sz="1600" dirty="0" err="1" smtClean="0"/>
              <a:t>góp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.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/>
              <a:t>Thiếu</a:t>
            </a:r>
            <a:r>
              <a:rPr lang="en-US" sz="1600" dirty="0" smtClean="0"/>
              <a:t> </a:t>
            </a:r>
            <a:r>
              <a:rPr lang="en-US" sz="1600" dirty="0" err="1" smtClean="0"/>
              <a:t>nhân</a:t>
            </a:r>
            <a:r>
              <a:rPr lang="en-US" sz="1600" dirty="0" smtClean="0"/>
              <a:t> </a:t>
            </a:r>
            <a:r>
              <a:rPr lang="en-US" sz="1600" dirty="0" err="1" smtClean="0"/>
              <a:t>lực</a:t>
            </a:r>
            <a:r>
              <a:rPr lang="en-US" sz="1600" dirty="0" smtClean="0"/>
              <a:t>, </a:t>
            </a:r>
            <a:r>
              <a:rPr lang="en-US" sz="1600" dirty="0" err="1" smtClean="0"/>
              <a:t>dẫn</a:t>
            </a:r>
            <a:r>
              <a:rPr lang="en-US" sz="1600" dirty="0" smtClean="0"/>
              <a:t>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kiêm</a:t>
            </a:r>
            <a:r>
              <a:rPr lang="en-US" sz="1600" dirty="0" smtClean="0"/>
              <a:t> </a:t>
            </a:r>
            <a:r>
              <a:rPr lang="en-US" sz="1600" dirty="0" err="1" smtClean="0"/>
              <a:t>nhiệm</a:t>
            </a:r>
            <a:r>
              <a:rPr lang="en-US" sz="1600" dirty="0" smtClean="0"/>
              <a:t> </a:t>
            </a:r>
            <a:r>
              <a:rPr lang="en-US" sz="1600" dirty="0" err="1" smtClean="0"/>
              <a:t>hai</a:t>
            </a:r>
            <a:r>
              <a:rPr lang="en-US" sz="1600" dirty="0" smtClean="0"/>
              <a:t> </a:t>
            </a:r>
            <a:r>
              <a:rPr lang="en-US" sz="1600" dirty="0" err="1" smtClean="0"/>
              <a:t>vai</a:t>
            </a:r>
            <a:r>
              <a:rPr lang="en-US" sz="1600" dirty="0" smtClean="0"/>
              <a:t> </a:t>
            </a:r>
            <a:r>
              <a:rPr lang="en-US" sz="1600" dirty="0" err="1" smtClean="0"/>
              <a:t>trò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dự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phó</a:t>
            </a:r>
            <a:r>
              <a:rPr lang="en-US" sz="2000" dirty="0" smtClean="0"/>
              <a:t>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chi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endParaRPr lang="en-US" sz="2000" dirty="0" smtClean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/>
              <a:t>Định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giai</a:t>
            </a:r>
            <a:r>
              <a:rPr lang="en-US" sz="1600" dirty="0" smtClean="0"/>
              <a:t> </a:t>
            </a:r>
            <a:r>
              <a:rPr lang="en-US" sz="1600" dirty="0" err="1" smtClean="0"/>
              <a:t>đoạn</a:t>
            </a:r>
            <a:r>
              <a:rPr lang="en-US" sz="1600" dirty="0" smtClean="0"/>
              <a:t> </a:t>
            </a:r>
            <a:r>
              <a:rPr lang="en-US" sz="1600" dirty="0" err="1" smtClean="0"/>
              <a:t>cụ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,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quỹ</a:t>
            </a:r>
            <a:r>
              <a:rPr lang="en-US" sz="1600" dirty="0" smtClean="0"/>
              <a:t> </a:t>
            </a:r>
            <a:r>
              <a:rPr lang="en-US" sz="1600" dirty="0" err="1" smtClean="0"/>
              <a:t>ngân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1000$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phối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suốt</a:t>
            </a:r>
            <a:r>
              <a:rPr lang="en-US" sz="1600" dirty="0" smtClean="0"/>
              <a:t> </a:t>
            </a:r>
            <a:r>
              <a:rPr lang="en-US" sz="1600" dirty="0" err="1" smtClean="0"/>
              <a:t>dự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endParaRPr lang="en-US" sz="1600" dirty="0" smtClean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/>
              <a:t>Trưởng</a:t>
            </a:r>
            <a:r>
              <a:rPr lang="en-US" sz="1600" dirty="0" smtClean="0"/>
              <a:t> </a:t>
            </a:r>
            <a:r>
              <a:rPr lang="en-US" sz="1600" dirty="0" err="1" smtClean="0"/>
              <a:t>nhóm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cực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dõi</a:t>
            </a:r>
            <a:r>
              <a:rPr lang="en-US" sz="1600" dirty="0" smtClean="0"/>
              <a:t>, </a:t>
            </a:r>
            <a:r>
              <a:rPr lang="en-US" sz="1600" dirty="0" err="1" smtClean="0"/>
              <a:t>đôn</a:t>
            </a:r>
            <a:r>
              <a:rPr lang="en-US" sz="1600" dirty="0" smtClean="0"/>
              <a:t> </a:t>
            </a:r>
            <a:r>
              <a:rPr lang="en-US" sz="1600" dirty="0" err="1" smtClean="0"/>
              <a:t>đốc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thành</a:t>
            </a:r>
            <a:r>
              <a:rPr lang="en-US" sz="1600" dirty="0" smtClean="0"/>
              <a:t> </a:t>
            </a:r>
            <a:r>
              <a:rPr lang="en-US" sz="1600" dirty="0" err="1" smtClean="0"/>
              <a:t>viên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đảm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tiến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endParaRPr lang="en-US" sz="1600" dirty="0" smtClean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/>
              <a:t>Rút</a:t>
            </a:r>
            <a:r>
              <a:rPr lang="en-US" sz="1600" dirty="0" smtClean="0"/>
              <a:t> </a:t>
            </a:r>
            <a:r>
              <a:rPr lang="en-US" sz="1600" dirty="0" err="1" smtClean="0"/>
              <a:t>ngắn</a:t>
            </a:r>
            <a:r>
              <a:rPr lang="en-US" sz="1600" dirty="0" smtClean="0"/>
              <a:t> </a:t>
            </a:r>
            <a:r>
              <a:rPr lang="en-US" sz="1600" dirty="0" err="1" smtClean="0"/>
              <a:t>thời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r>
              <a:rPr lang="en-US" sz="1600" dirty="0" smtClean="0"/>
              <a:t> </a:t>
            </a:r>
            <a:r>
              <a:rPr lang="en-US" sz="1600" dirty="0" err="1" smtClean="0"/>
              <a:t>thực</a:t>
            </a:r>
            <a:r>
              <a:rPr lang="en-US" sz="1600" dirty="0" smtClean="0"/>
              <a:t> </a:t>
            </a:r>
            <a:r>
              <a:rPr lang="en-US" sz="1600" dirty="0" err="1" smtClean="0"/>
              <a:t>hiện</a:t>
            </a:r>
            <a:r>
              <a:rPr lang="en-US" sz="1600" dirty="0" smtClean="0"/>
              <a:t> </a:t>
            </a:r>
            <a:r>
              <a:rPr lang="en-US" sz="1600" dirty="0" err="1" smtClean="0"/>
              <a:t>dự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r>
              <a:rPr lang="en-US" sz="1600" dirty="0" smtClean="0"/>
              <a:t> </a:t>
            </a:r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cách</a:t>
            </a:r>
            <a:r>
              <a:rPr lang="en-US" sz="1600" dirty="0" smtClean="0"/>
              <a:t> Project Manager </a:t>
            </a:r>
            <a:r>
              <a:rPr lang="en-US" sz="1600" dirty="0" err="1" smtClean="0"/>
              <a:t>hỗ</a:t>
            </a:r>
            <a:r>
              <a:rPr lang="en-US" sz="1600" dirty="0" smtClean="0"/>
              <a:t> </a:t>
            </a:r>
            <a:r>
              <a:rPr lang="en-US" sz="1600" dirty="0" err="1" smtClean="0"/>
              <a:t>trợ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việc</a:t>
            </a:r>
            <a:r>
              <a:rPr lang="en-US" sz="1600" dirty="0" smtClean="0"/>
              <a:t> Backend Developer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7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Hoạch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định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dự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Website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.</a:t>
            </a: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dirty="0" smtClean="0"/>
              <a:t>Thu </a:t>
            </a:r>
            <a:r>
              <a:rPr lang="en-US" dirty="0" err="1" smtClean="0"/>
              <a:t>hẹp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tuyên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, </a:t>
            </a:r>
            <a:r>
              <a:rPr lang="en-US" dirty="0" err="1" smtClean="0"/>
              <a:t>bảng</a:t>
            </a:r>
            <a:r>
              <a:rPr lang="en-US" dirty="0" smtClean="0"/>
              <a:t> WBS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,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  <a:endParaRPr lang="en-US" dirty="0" smtClean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cẩn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và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endParaRPr lang="en-US" dirty="0" smtClean="0"/>
          </a:p>
          <a:p>
            <a:pPr lvl="2">
              <a:buSzPct val="50000"/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Hoạch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định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smtClean="0"/>
              <a:t>Project Charter</a:t>
            </a:r>
            <a:endParaRPr lang="en-US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smtClean="0"/>
              <a:t>Scope Statement</a:t>
            </a:r>
            <a:endParaRPr lang="en-US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smtClean="0"/>
              <a:t>WBS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Thực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hiện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dự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r>
              <a:rPr lang="en-US" sz="2800" dirty="0"/>
              <a:t> </a:t>
            </a:r>
            <a:r>
              <a:rPr lang="en-US" sz="2800" dirty="0" err="1"/>
              <a:t>thách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 smtClean="0"/>
              <a:t>quyết</a:t>
            </a:r>
            <a:endParaRPr lang="en-US" sz="2800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,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ăn</a:t>
            </a:r>
            <a:r>
              <a:rPr lang="en-US" sz="2400" dirty="0" smtClean="0"/>
              <a:t> ý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đạt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endParaRPr lang="en-US" sz="2400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. Do </a:t>
            </a:r>
            <a:r>
              <a:rPr lang="en-US" sz="2400" dirty="0" err="1" smtClean="0"/>
              <a:t>khách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đẩy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,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nên</a:t>
            </a:r>
            <a:r>
              <a:rPr lang="en-US" sz="2400" dirty="0" smtClean="0"/>
              <a:t> Project Manager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kiêm</a:t>
            </a:r>
            <a:r>
              <a:rPr lang="en-US" sz="2400" dirty="0" smtClean="0"/>
              <a:t> </a:t>
            </a:r>
            <a:r>
              <a:rPr lang="en-US" sz="2400" dirty="0" err="1" smtClean="0"/>
              <a:t>nhiệm</a:t>
            </a:r>
            <a:r>
              <a:rPr lang="en-US" sz="2400" dirty="0" smtClean="0"/>
              <a:t> </a:t>
            </a:r>
            <a:r>
              <a:rPr lang="en-US" sz="2400" dirty="0" err="1" smtClean="0"/>
              <a:t>vai</a:t>
            </a:r>
            <a:r>
              <a:rPr lang="en-US" sz="2400" dirty="0" smtClean="0"/>
              <a:t> </a:t>
            </a:r>
            <a:r>
              <a:rPr lang="en-US" sz="2400" dirty="0" err="1" smtClean="0"/>
              <a:t>trò</a:t>
            </a:r>
            <a:r>
              <a:rPr lang="en-US" sz="2400" dirty="0" smtClean="0"/>
              <a:t> Backend Developer.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danh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lương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giờ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Vũ</a:t>
            </a:r>
            <a:r>
              <a:rPr lang="en-US" sz="2400" dirty="0" smtClean="0"/>
              <a:t> </a:t>
            </a:r>
            <a:r>
              <a:rPr lang="en-US" sz="2400" dirty="0" err="1" smtClean="0"/>
              <a:t>Hà</a:t>
            </a:r>
            <a:r>
              <a:rPr lang="en-US" sz="2400" dirty="0" smtClean="0"/>
              <a:t> Anh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ngăn</a:t>
            </a:r>
            <a:r>
              <a:rPr lang="en-US" sz="2400" dirty="0" smtClean="0"/>
              <a:t> </a:t>
            </a:r>
            <a:r>
              <a:rPr lang="en-US" sz="2400" dirty="0" err="1" smtClean="0"/>
              <a:t>chặn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sinh</a:t>
            </a:r>
            <a:r>
              <a:rPr lang="en-US" sz="2400" dirty="0" smtClean="0"/>
              <a:t> 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:</a:t>
            </a:r>
          </a:p>
          <a:p>
            <a:pPr lvl="2">
              <a:buSzPct val="50000"/>
              <a:buFont typeface="Wingdings" panose="05000000000000000000" pitchFamily="2" charset="2"/>
              <a:buChar char="ü"/>
            </a:pP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bố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vừa</a:t>
            </a:r>
            <a:r>
              <a:rPr lang="en-US" sz="1800" dirty="0" smtClean="0"/>
              <a:t> </a:t>
            </a:r>
            <a:r>
              <a:rPr lang="en-US" sz="1800" dirty="0" err="1" smtClean="0"/>
              <a:t>phải</a:t>
            </a:r>
            <a:r>
              <a:rPr lang="en-US" sz="1800" dirty="0" smtClean="0"/>
              <a:t>, </a:t>
            </a:r>
            <a:r>
              <a:rPr lang="en-US" sz="1800" dirty="0" err="1" smtClean="0"/>
              <a:t>hạn</a:t>
            </a:r>
            <a:r>
              <a:rPr lang="en-US" sz="1800" dirty="0" smtClean="0"/>
              <a:t> </a:t>
            </a:r>
            <a:r>
              <a:rPr lang="en-US" sz="1800" dirty="0" err="1" smtClean="0"/>
              <a:t>chế</a:t>
            </a:r>
            <a:r>
              <a:rPr lang="en-US" sz="1800" dirty="0" smtClean="0"/>
              <a:t> </a:t>
            </a:r>
            <a:r>
              <a:rPr lang="en-US" sz="1800" dirty="0" err="1" smtClean="0"/>
              <a:t>tình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OverTime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phát</a:t>
            </a:r>
            <a:r>
              <a:rPr lang="en-US" sz="1800" dirty="0" smtClean="0"/>
              <a:t> </a:t>
            </a:r>
            <a:r>
              <a:rPr lang="en-US" sz="1800" dirty="0" err="1" smtClean="0"/>
              <a:t>sinh</a:t>
            </a:r>
            <a:r>
              <a:rPr lang="en-US" sz="1800" dirty="0" smtClean="0"/>
              <a:t> chi </a:t>
            </a:r>
            <a:r>
              <a:rPr lang="en-US" sz="1800" dirty="0" err="1" smtClean="0"/>
              <a:t>phí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.</a:t>
            </a:r>
          </a:p>
          <a:p>
            <a:pPr lvl="2">
              <a:buSzPct val="50000"/>
              <a:buFont typeface="Wingdings" panose="05000000000000000000" pitchFamily="2" charset="2"/>
              <a:buChar char="ü"/>
            </a:pPr>
            <a:r>
              <a:rPr lang="en-US" sz="1800" dirty="0" err="1" smtClean="0"/>
              <a:t>Lựa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nguồn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</a:t>
            </a:r>
            <a:r>
              <a:rPr lang="en-US" sz="1800" dirty="0" err="1" smtClean="0"/>
              <a:t>quyền</a:t>
            </a:r>
            <a:r>
              <a:rPr lang="en-US" sz="1800" dirty="0" smtClean="0"/>
              <a:t> </a:t>
            </a:r>
            <a:r>
              <a:rPr lang="en-US" sz="1800" dirty="0" err="1" smtClean="0"/>
              <a:t>phần</a:t>
            </a:r>
            <a:r>
              <a:rPr lang="en-US" sz="1800" dirty="0" smtClean="0"/>
              <a:t> </a:t>
            </a:r>
            <a:r>
              <a:rPr lang="en-US" sz="1800" dirty="0" err="1" smtClean="0"/>
              <a:t>mềm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rẻ</a:t>
            </a:r>
            <a:r>
              <a:rPr lang="en-US" sz="1800" dirty="0" smtClean="0"/>
              <a:t>, Hosting </a:t>
            </a:r>
            <a:r>
              <a:rPr lang="en-US" sz="1800" dirty="0" err="1" smtClean="0"/>
              <a:t>tiết</a:t>
            </a:r>
            <a:r>
              <a:rPr lang="en-US" sz="1800" dirty="0" smtClean="0"/>
              <a:t> </a:t>
            </a:r>
            <a:r>
              <a:rPr lang="en-US" sz="1800" dirty="0" err="1" smtClean="0"/>
              <a:t>kiệm</a:t>
            </a:r>
            <a:r>
              <a:rPr lang="en-US" sz="1800" dirty="0" smtClean="0"/>
              <a:t> chi </a:t>
            </a:r>
            <a:r>
              <a:rPr lang="en-US" sz="1800" dirty="0" err="1" smtClean="0"/>
              <a:t>phí</a:t>
            </a:r>
            <a:endParaRPr lang="en-US" sz="1800" dirty="0" smtClean="0"/>
          </a:p>
          <a:p>
            <a:pPr lvl="2">
              <a:buSzPct val="50000"/>
              <a:buFont typeface="Wingdings" panose="05000000000000000000" pitchFamily="2" charset="2"/>
              <a:buChar char="ü"/>
            </a:pPr>
            <a:endParaRPr lang="en-US" sz="1800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201168" lvl="1" indent="0">
              <a:buSzPct val="5000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029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Thực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hiện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dự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800" dirty="0" smtClean="0"/>
              <a:t>Gantt </a:t>
            </a:r>
            <a:r>
              <a:rPr lang="en-US" sz="2800" dirty="0" smtClean="0"/>
              <a:t>chart</a:t>
            </a:r>
            <a:endParaRPr lang="en-US" sz="2800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rã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endParaRPr lang="en-US" sz="2800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800" dirty="0" smtClean="0"/>
              <a:t>Ma </a:t>
            </a:r>
            <a:r>
              <a:rPr lang="en-US" sz="2800" dirty="0" err="1" smtClean="0"/>
              <a:t>trận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/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3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667</TotalTime>
  <Words>973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 Antiqua</vt:lpstr>
      <vt:lpstr>Calibri</vt:lpstr>
      <vt:lpstr>Calibri Light</vt:lpstr>
      <vt:lpstr>Courier New</vt:lpstr>
      <vt:lpstr>Wingdings</vt:lpstr>
      <vt:lpstr>Retrospect</vt:lpstr>
      <vt:lpstr>BÁO CÁO TỔNG KẾT DỰ ÁN </vt:lpstr>
      <vt:lpstr>DỰ ÁN WEBSITE BÁN HÀNG LINH KIỆN MÁY TÍNH</vt:lpstr>
      <vt:lpstr>Khởi động dự án website bán hàng linh kiện máy tính</vt:lpstr>
      <vt:lpstr>Khởi động dự án website bán hàng linh kiện máy tính</vt:lpstr>
      <vt:lpstr>Hoạch định dự án</vt:lpstr>
      <vt:lpstr>Hoạch định dự án</vt:lpstr>
      <vt:lpstr>Hoạch định dự án</vt:lpstr>
      <vt:lpstr>Thực hiện dự án</vt:lpstr>
      <vt:lpstr>Thực hiện dự án</vt:lpstr>
      <vt:lpstr>Kiểm soát dự án</vt:lpstr>
      <vt:lpstr>Kết quả tổng kết</vt:lpstr>
      <vt:lpstr>THẢO LUẬN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TỔNG KẾT DỰ ÁN</dc:title>
  <dc:creator>Admin</dc:creator>
  <cp:lastModifiedBy>Ha Anh Vu</cp:lastModifiedBy>
  <cp:revision>28</cp:revision>
  <dcterms:created xsi:type="dcterms:W3CDTF">2021-06-29T02:41:10Z</dcterms:created>
  <dcterms:modified xsi:type="dcterms:W3CDTF">2021-07-07T02:50:35Z</dcterms:modified>
</cp:coreProperties>
</file>