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8" r:id="rId6"/>
    <p:sldId id="378" r:id="rId7"/>
    <p:sldId id="300" r:id="rId8"/>
    <p:sldId id="301" r:id="rId9"/>
    <p:sldId id="379" r:id="rId10"/>
    <p:sldId id="380" r:id="rId11"/>
    <p:sldId id="281"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6197" autoAdjust="0"/>
  </p:normalViewPr>
  <p:slideViewPr>
    <p:cSldViewPr>
      <p:cViewPr varScale="1">
        <p:scale>
          <a:sx n="102" d="100"/>
          <a:sy n="102" d="100"/>
        </p:scale>
        <p:origin x="1980" y="9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ty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dịch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về</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a:t>
            </a:r>
            <a:r>
              <a:rPr lang="en-US" sz="1200" kern="1200" baseline="0" dirty="0" smtClean="0">
                <a:solidFill>
                  <a:schemeClr val="tx1"/>
                </a:solidFill>
                <a:effectLst/>
                <a:latin typeface="+mn-lt"/>
                <a:ea typeface="+mn-ea"/>
                <a:cs typeface="+mn-cs"/>
              </a:rPr>
              <a:t>: ở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lẻ</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thường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wordpress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áp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Laravel</a:t>
            </a:r>
            <a:r>
              <a:rPr lang="en-US" sz="1200" kern="1200" baseline="0" dirty="0" smtClean="0">
                <a:solidFill>
                  <a:schemeClr val="tx1"/>
                </a:solidFill>
                <a:effectLst/>
                <a:latin typeface="+mn-lt"/>
                <a:ea typeface="+mn-ea"/>
                <a:cs typeface="+mn-cs"/>
              </a:rPr>
              <a:t> Framework,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nhỏ</a:t>
            </a: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dưới</a:t>
            </a:r>
            <a:r>
              <a:rPr lang="en-US" sz="1200" kern="1200" baseline="0" dirty="0" smtClean="0">
                <a:solidFill>
                  <a:schemeClr val="tx1"/>
                </a:solidFill>
                <a:effectLst/>
                <a:latin typeface="+mn-lt"/>
                <a:ea typeface="+mn-ea"/>
                <a:cs typeface="+mn-cs"/>
              </a:rPr>
              <a:t> 9tr).</a:t>
            </a:r>
          </a:p>
          <a:p>
            <a:r>
              <a:rPr lang="en-US" sz="1200" kern="1200" baseline="0" dirty="0" err="1" smtClean="0">
                <a:solidFill>
                  <a:schemeClr val="tx1"/>
                </a:solidFill>
                <a:effectLst/>
                <a:latin typeface="+mn-lt"/>
                <a:ea typeface="+mn-ea"/>
                <a:cs typeface="+mn-cs"/>
              </a:rPr>
              <a:t>Lợi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thế</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hoatech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đội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ngũ</a:t>
            </a:r>
            <a:r>
              <a:rPr lang="en-US" sz="1200" kern="1200" baseline="0" dirty="0" smtClean="0">
                <a:solidFill>
                  <a:schemeClr val="tx1"/>
                </a:solidFill>
                <a:effectLst/>
                <a:latin typeface="+mn-lt"/>
                <a:ea typeface="+mn-ea"/>
                <a:cs typeface="+mn-cs"/>
              </a:rPr>
              <a:t> SEO </a:t>
            </a:r>
            <a:r>
              <a:rPr lang="en-US" sz="1200" kern="1200" baseline="0" dirty="0" err="1" smtClean="0">
                <a:solidFill>
                  <a:schemeClr val="tx1"/>
                </a:solidFill>
                <a:effectLst/>
                <a:latin typeface="+mn-lt"/>
                <a:ea typeface="+mn-ea"/>
                <a:cs typeface="+mn-cs"/>
              </a:rPr>
              <a:t>giỏi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đều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tìm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kiếm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tìm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kiếm</a:t>
            </a:r>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CEEE5F2-4EF8-4D84-AF6C-2CEBB6E90C8D}" type="slidenum">
              <a:rPr lang="en-US" smtClean="0"/>
              <a:t>3</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r>
              <a:rPr lang="vi-VN" sz="1200" b="0" i="0" kern="1200" dirty="0" smtClean="0">
                <a:solidFill>
                  <a:schemeClr val="tx1"/>
                </a:solidFill>
                <a:effectLst/>
                <a:latin typeface="+mn-lt"/>
                <a:ea typeface="+mn-ea"/>
                <a:cs typeface="+mn-cs"/>
              </a:rPr>
              <a:t>Git là phần mềm quản lý mã nguồn phân tán được phát triển bởi Linus Torvalds vào năm 2005, ban đầu dành cho việc phát triển nhân Linux. Hiện nay, Git trở thành một trong các phần mềm quản lý mã nguồn phổ biến nhất.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0988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EEE5F2-4EF8-4D84-AF6C-2CEBB6E90C8D}" type="slidenum">
              <a:rPr lang="en-US" smtClean="0"/>
              <a:t>9</a:t>
            </a:fld>
            <a:endParaRPr lang="en-US"/>
          </a:p>
        </p:txBody>
      </p:sp>
    </p:spTree>
    <p:extLst>
      <p:ext uri="{BB962C8B-B14F-4D97-AF65-F5344CB8AC3E}">
        <p14:creationId xmlns:p14="http://schemas.microsoft.com/office/powerpoint/2010/main" val="338960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THỰC TẬP</a:t>
            </a:r>
          </a:p>
        </p:txBody>
      </p:sp>
      <p:sp>
        <p:nvSpPr>
          <p:cNvPr id="4" name="Text Placeholder 3"/>
          <p:cNvSpPr>
            <a:spLocks noGrp="1"/>
          </p:cNvSpPr>
          <p:nvPr>
            <p:ph type="body" sz="quarter" idx="11"/>
          </p:nvPr>
        </p:nvSpPr>
        <p:spPr>
          <a:xfrm>
            <a:off x="5327724"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err="1">
                <a:solidFill>
                  <a:schemeClr val="bg1"/>
                </a:solidFill>
                <a:cs typeface="Arial" pitchFamily="34" charset="0"/>
              </a:rPr>
              <a:t>ThS</a:t>
            </a:r>
            <a:r>
              <a:rPr lang="en-US" altLang="ko-KR" dirty="0">
                <a:solidFill>
                  <a:schemeClr val="bg1"/>
                </a:solidFill>
                <a:cs typeface="Arial" pitchFamily="34" charset="0"/>
              </a:rPr>
              <a:t>. </a:t>
            </a:r>
            <a:r>
              <a:rPr lang="en-US" altLang="ko-KR" dirty="0" err="1" smtClean="0">
                <a:solidFill>
                  <a:schemeClr val="bg1"/>
                </a:solidFill>
                <a:cs typeface="Arial" pitchFamily="34" charset="0"/>
              </a:rPr>
              <a:t>Đặng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Bảo</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Chương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9" y="1345766"/>
            <a:ext cx="5976664" cy="369332"/>
          </a:xfrm>
          <a:prstGeom prst="rect">
            <a:avLst/>
          </a:prstGeom>
          <a:noFill/>
        </p:spPr>
        <p:txBody>
          <a:bodyPr wrap="square" rtlCol="0">
            <a:spAutoFit/>
          </a:bodyPr>
          <a:lstStyle/>
          <a:p>
            <a:pPr algn="ctr"/>
            <a:r>
              <a:rPr lang="en-US" altLang="ko-KR" b="1" dirty="0" err="1" smtClean="0">
                <a:solidFill>
                  <a:schemeClr val="bg1"/>
                </a:solidFill>
                <a:cs typeface="Arial" pitchFamily="34" charset="0"/>
              </a:rPr>
              <a:t>Doanh</a:t>
            </a:r>
            <a:r>
              <a:rPr lang="en-US" altLang="ko-KR" b="1" dirty="0" smtClean="0">
                <a:solidFill>
                  <a:schemeClr val="bg1"/>
                </a:solidFill>
                <a:cs typeface="Arial" pitchFamily="34" charset="0"/>
              </a:rPr>
              <a:t> </a:t>
            </a:r>
            <a:r>
              <a:rPr lang="en-US" altLang="ko-KR" b="1" dirty="0" err="1">
                <a:solidFill>
                  <a:schemeClr val="bg1"/>
                </a:solidFill>
                <a:cs typeface="Arial" pitchFamily="34" charset="0"/>
              </a:rPr>
              <a:t>nghiệp</a:t>
            </a:r>
            <a:r>
              <a:rPr lang="en-US" altLang="ko-KR" b="1" dirty="0">
                <a:solidFill>
                  <a:schemeClr val="bg1"/>
                </a:solidFill>
                <a:cs typeface="Arial" pitchFamily="34" charset="0"/>
              </a:rPr>
              <a:t>: </a:t>
            </a:r>
            <a:r>
              <a:rPr lang="en-US" altLang="ko-KR" dirty="0">
                <a:solidFill>
                  <a:schemeClr val="bg1"/>
                </a:solidFill>
                <a:cs typeface="Arial" pitchFamily="34" charset="0"/>
              </a:rPr>
              <a:t>CTY TNHH </a:t>
            </a:r>
            <a:r>
              <a:rPr lang="en-US" altLang="ko-KR" dirty="0" smtClean="0">
                <a:solidFill>
                  <a:schemeClr val="bg1"/>
                </a:solidFill>
                <a:cs typeface="Arial" pitchFamily="34" charset="0"/>
              </a:rPr>
              <a:t>TMDV HOA TECHNOLOGY</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382624"/>
            <a:ext cx="929989" cy="863492"/>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smtClean="0"/>
              <a:t>nghe</a:t>
            </a:r>
            <a:endParaRPr lang="ko-KR" altLang="en-US" sz="3600"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TỔNG QUAN</a:t>
            </a: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08820" y="1265868"/>
            <a:ext cx="5256584" cy="720000"/>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688025" y="1379329"/>
              <a:ext cx="4563830"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CÔNG TY TNHH </a:t>
              </a:r>
              <a:r>
                <a:rPr lang="en-US" altLang="ko-KR" sz="1400" b="1" dirty="0" smtClean="0">
                  <a:solidFill>
                    <a:schemeClr val="tx1">
                      <a:lumMod val="75000"/>
                      <a:lumOff val="25000"/>
                    </a:schemeClr>
                  </a:solidFill>
                  <a:cs typeface="Arial" pitchFamily="34" charset="0"/>
                </a:rPr>
                <a:t>TMDV HOA TECHNOLOGY</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08820" y="2444722"/>
            <a:ext cx="5256584" cy="720080"/>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40329" y="264960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NỘI DUNG THỰC TẬP Ở CÔNG TY</a:t>
              </a:r>
              <a:endParaRPr lang="ko-KR" altLang="en-US" sz="14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C2D482E3-F24A-4047-A741-48C1FC37A6B4}"/>
              </a:ext>
            </a:extLst>
          </p:cNvPr>
          <p:cNvGrpSpPr/>
          <p:nvPr/>
        </p:nvGrpSpPr>
        <p:grpSpPr>
          <a:xfrm>
            <a:off x="3108820" y="3623736"/>
            <a:ext cx="5256584" cy="720081"/>
            <a:chOff x="3108820" y="3623736"/>
            <a:chExt cx="5256584" cy="720081"/>
          </a:xfrm>
        </p:grpSpPr>
        <p:grpSp>
          <p:nvGrpSpPr>
            <p:cNvPr id="20" name="Group 19"/>
            <p:cNvGrpSpPr/>
            <p:nvPr/>
          </p:nvGrpSpPr>
          <p:grpSpPr>
            <a:xfrm>
              <a:off x="3108820" y="3623816"/>
              <a:ext cx="5256584" cy="720001"/>
              <a:chOff x="3131840" y="1491630"/>
              <a:chExt cx="5256584" cy="576065"/>
            </a:xfrm>
          </p:grpSpPr>
          <p:sp>
            <p:nvSpPr>
              <p:cNvPr id="21" name="Rectangle 20"/>
              <p:cNvSpPr/>
              <p:nvPr/>
            </p:nvSpPr>
            <p:spPr>
              <a:xfrm>
                <a:off x="3131840" y="1491631"/>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01070F46-F399-4E02-9061-C40FF2630574}"/>
                </a:ext>
              </a:extLst>
            </p:cNvPr>
            <p:cNvSpPr txBox="1"/>
            <p:nvPr/>
          </p:nvSpPr>
          <p:spPr>
            <a:xfrm>
              <a:off x="3828820" y="382988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ĐÁNH GIÁ VÀ KẾT QUẢ </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6032B9-12BF-4E40-9464-8BD09CA1D984}"/>
              </a:ext>
            </a:extLst>
          </p:cNvPr>
          <p:cNvSpPr txBox="1"/>
          <p:nvPr/>
        </p:nvSpPr>
        <p:spPr>
          <a:xfrm>
            <a:off x="683568" y="1419622"/>
            <a:ext cx="2376264" cy="2800767"/>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a:t>
            </a:r>
            <a:r>
              <a:rPr lang="en-US" sz="1600" dirty="0" smtClean="0">
                <a:solidFill>
                  <a:schemeClr val="bg1"/>
                </a:solidFill>
              </a:rPr>
              <a:t>TNHH TMDV</a:t>
            </a:r>
          </a:p>
          <a:p>
            <a:pPr marL="285750" indent="-285750">
              <a:buFont typeface="Wingdings" panose="05000000000000000000" pitchFamily="2" charset="2"/>
              <a:buChar char="v"/>
            </a:pPr>
            <a:r>
              <a:rPr lang="en-US" sz="1600" b="1" dirty="0" err="1" smtClean="0">
                <a:solidFill>
                  <a:schemeClr val="bg1"/>
                </a:solidFill>
              </a:rPr>
              <a:t>Ngành</a:t>
            </a:r>
            <a:r>
              <a:rPr lang="en-US" sz="1600" b="1" dirty="0" smtClean="0">
                <a:solidFill>
                  <a:schemeClr val="bg1"/>
                </a:solidFill>
              </a:rPr>
              <a:t> </a:t>
            </a:r>
            <a:r>
              <a:rPr lang="en-US" sz="1600" b="1" dirty="0" err="1" smtClean="0">
                <a:solidFill>
                  <a:schemeClr val="bg1"/>
                </a:solidFill>
              </a:rPr>
              <a:t>nghề</a:t>
            </a:r>
            <a:r>
              <a:rPr lang="en-US" sz="1600" b="1" dirty="0" smtClean="0">
                <a:solidFill>
                  <a:schemeClr val="bg1"/>
                </a:solidFill>
              </a:rPr>
              <a:t>:</a:t>
            </a:r>
          </a:p>
          <a:p>
            <a:r>
              <a:rPr lang="en-US" sz="1600" dirty="0" err="1" smtClean="0">
                <a:solidFill>
                  <a:schemeClr val="bg1"/>
                </a:solidFill>
              </a:rPr>
              <a:t>Dịch</a:t>
            </a:r>
            <a:r>
              <a:rPr lang="en-US" sz="1600" dirty="0" smtClean="0">
                <a:solidFill>
                  <a:schemeClr val="bg1"/>
                </a:solidFill>
              </a:rPr>
              <a:t> </a:t>
            </a:r>
            <a:r>
              <a:rPr lang="en-US" sz="1600" dirty="0" err="1" smtClean="0">
                <a:solidFill>
                  <a:schemeClr val="bg1"/>
                </a:solidFill>
              </a:rPr>
              <a:t>vụ</a:t>
            </a:r>
            <a:r>
              <a:rPr lang="en-US" sz="1600" dirty="0" smtClean="0">
                <a:solidFill>
                  <a:schemeClr val="bg1"/>
                </a:solidFill>
              </a:rPr>
              <a:t> </a:t>
            </a:r>
            <a:r>
              <a:rPr lang="en-US" sz="1600" dirty="0" err="1" smtClean="0">
                <a:solidFill>
                  <a:schemeClr val="bg1"/>
                </a:solidFill>
              </a:rPr>
              <a:t>thiết</a:t>
            </a:r>
            <a:r>
              <a:rPr lang="en-US" sz="1600" dirty="0" smtClean="0">
                <a:solidFill>
                  <a:schemeClr val="bg1"/>
                </a:solidFill>
              </a:rPr>
              <a:t> </a:t>
            </a:r>
            <a:r>
              <a:rPr lang="en-US" sz="1600" dirty="0" err="1" smtClean="0">
                <a:solidFill>
                  <a:schemeClr val="bg1"/>
                </a:solidFill>
              </a:rPr>
              <a:t>kế</a:t>
            </a:r>
            <a:r>
              <a:rPr lang="en-US" sz="1600" dirty="0" smtClean="0">
                <a:solidFill>
                  <a:schemeClr val="bg1"/>
                </a:solidFill>
              </a:rPr>
              <a:t> Website</a:t>
            </a:r>
            <a:endParaRPr lang="en-US" sz="1600" dirty="0">
              <a:solidFill>
                <a:schemeClr val="bg1"/>
              </a:solidFill>
            </a:endParaRPr>
          </a:p>
          <a:p>
            <a:pPr marL="285750" indent="-285750">
              <a:buFont typeface="Wingdings" panose="05000000000000000000" pitchFamily="2" charset="2"/>
              <a:buChar char="v"/>
            </a:pPr>
            <a:r>
              <a:rPr lang="en-US" sz="1600" b="1" dirty="0" err="1" smtClean="0">
                <a:solidFill>
                  <a:schemeClr val="bg1"/>
                </a:solidFill>
              </a:rPr>
              <a:t>Thành</a:t>
            </a:r>
            <a:r>
              <a:rPr lang="en-US" sz="1600" b="1" dirty="0" smtClean="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smtClean="0">
                <a:solidFill>
                  <a:schemeClr val="bg1"/>
                </a:solidFill>
              </a:rPr>
              <a:t>Tháng</a:t>
            </a:r>
            <a:r>
              <a:rPr lang="en-US" sz="1600" dirty="0" smtClean="0">
                <a:solidFill>
                  <a:schemeClr val="bg1"/>
                </a:solidFill>
              </a:rPr>
              <a:t> 5/ 2015</a:t>
            </a:r>
          </a:p>
          <a:p>
            <a:pPr marL="285750" indent="-285750">
              <a:buFont typeface="Wingdings" panose="05000000000000000000" pitchFamily="2" charset="2"/>
              <a:buChar char="v"/>
            </a:pPr>
            <a:r>
              <a:rPr lang="en-US" sz="1600" b="1" dirty="0" err="1" smtClean="0">
                <a:solidFill>
                  <a:schemeClr val="bg1"/>
                </a:solidFill>
              </a:rPr>
              <a:t>Trụ</a:t>
            </a:r>
            <a:r>
              <a:rPr lang="en-US" sz="1600" b="1" dirty="0" smtClean="0">
                <a:solidFill>
                  <a:schemeClr val="bg1"/>
                </a:solidFill>
              </a:rPr>
              <a:t> </a:t>
            </a:r>
            <a:r>
              <a:rPr lang="en-US" sz="1600" b="1" dirty="0" err="1" smtClean="0">
                <a:solidFill>
                  <a:schemeClr val="bg1"/>
                </a:solidFill>
              </a:rPr>
              <a:t>sở</a:t>
            </a:r>
            <a:r>
              <a:rPr lang="en-US" sz="1600" b="1" dirty="0" smtClean="0">
                <a:solidFill>
                  <a:schemeClr val="bg1"/>
                </a:solidFill>
              </a:rPr>
              <a:t> </a:t>
            </a:r>
            <a:r>
              <a:rPr lang="en-US" sz="1600" b="1" dirty="0" err="1" smtClean="0">
                <a:solidFill>
                  <a:schemeClr val="bg1"/>
                </a:solidFill>
              </a:rPr>
              <a:t>chính</a:t>
            </a:r>
            <a:r>
              <a:rPr lang="en-US" sz="1600" b="1" dirty="0" smtClean="0">
                <a:solidFill>
                  <a:schemeClr val="bg1"/>
                </a:solidFill>
              </a:rPr>
              <a:t>:</a:t>
            </a:r>
          </a:p>
          <a:p>
            <a:r>
              <a:rPr lang="vi-VN" sz="1600" dirty="0">
                <a:solidFill>
                  <a:schemeClr val="bg1"/>
                </a:solidFill>
              </a:rPr>
              <a:t>Lô 09, Tòa nhà 4S Riverside Garden, Đường </a:t>
            </a:r>
            <a:endParaRPr lang="en-US" sz="1600" dirty="0" smtClean="0">
              <a:solidFill>
                <a:schemeClr val="bg1"/>
              </a:solidFill>
            </a:endParaRPr>
          </a:p>
          <a:p>
            <a:r>
              <a:rPr lang="vi-VN" sz="1600" dirty="0" smtClean="0">
                <a:solidFill>
                  <a:schemeClr val="bg1"/>
                </a:solidFill>
              </a:rPr>
              <a:t>Số </a:t>
            </a:r>
            <a:r>
              <a:rPr lang="vi-VN" sz="1600" dirty="0">
                <a:solidFill>
                  <a:schemeClr val="bg1"/>
                </a:solidFill>
              </a:rPr>
              <a:t>17, Hiệp Bình </a:t>
            </a:r>
            <a:r>
              <a:rPr lang="vi-VN" sz="1600" dirty="0" smtClean="0">
                <a:solidFill>
                  <a:schemeClr val="bg1"/>
                </a:solidFill>
              </a:rPr>
              <a:t>Chánh </a:t>
            </a:r>
            <a:r>
              <a:rPr lang="vi-VN" sz="1600" dirty="0">
                <a:solidFill>
                  <a:schemeClr val="bg1"/>
                </a:solidFill>
              </a:rPr>
              <a:t>Thủ Đức</a:t>
            </a:r>
            <a:r>
              <a:rPr lang="vi-VN" sz="1600" dirty="0" smtClean="0">
                <a:solidFill>
                  <a:schemeClr val="bg1"/>
                </a:solidFill>
              </a:rPr>
              <a:t>.</a:t>
            </a:r>
            <a:endParaRPr lang="en-US" sz="1600" dirty="0" smtClean="0">
              <a:solidFill>
                <a:schemeClr val="bg1"/>
              </a:solidFill>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491880" y="1419622"/>
            <a:ext cx="5472608" cy="2585323"/>
          </a:xfrm>
          <a:prstGeom prst="rect">
            <a:avLst/>
          </a:prstGeom>
          <a:noFill/>
        </p:spPr>
        <p:txBody>
          <a:bodyPr wrap="square">
            <a:spAutoFit/>
          </a:bodyPr>
          <a:lstStyle/>
          <a:p>
            <a:r>
              <a:rPr lang="en-US" dirty="0" err="1" smtClean="0"/>
              <a:t>Công</a:t>
            </a:r>
            <a:r>
              <a:rPr lang="en-US" dirty="0" smtClean="0"/>
              <a:t> ty TNHH TMDV </a:t>
            </a:r>
            <a:r>
              <a:rPr lang="en-US" dirty="0" err="1" smtClean="0"/>
              <a:t>HoaTechnology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Website (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 </a:t>
            </a:r>
            <a:r>
              <a:rPr lang="en-US" dirty="0" err="1" smtClean="0"/>
              <a:t>mua</a:t>
            </a:r>
            <a:r>
              <a:rPr lang="en-US" dirty="0" smtClean="0"/>
              <a:t> </a:t>
            </a:r>
            <a:r>
              <a:rPr lang="en-US" dirty="0" err="1" smtClean="0"/>
              <a:t>sắm</a:t>
            </a:r>
            <a:r>
              <a:rPr lang="en-US" dirty="0" smtClean="0"/>
              <a:t>,</a:t>
            </a:r>
          </a:p>
          <a:p>
            <a:r>
              <a:rPr lang="en-US" dirty="0" err="1" smtClean="0"/>
              <a:t>các</a:t>
            </a:r>
            <a:r>
              <a:rPr lang="en-US" dirty="0" smtClean="0"/>
              <a:t> </a:t>
            </a:r>
            <a:r>
              <a:rPr lang="en-US" dirty="0" err="1" smtClean="0"/>
              <a:t>khóa</a:t>
            </a:r>
            <a:r>
              <a:rPr lang="en-US" dirty="0" smtClean="0"/>
              <a:t>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p>
          <a:p>
            <a:endParaRPr lang="en-US" dirty="0" smtClean="0"/>
          </a:p>
          <a:p>
            <a:pPr marL="285750" indent="-285750">
              <a:buFont typeface="Wingdings" panose="05000000000000000000" pitchFamily="2" charset="2"/>
              <a:buChar char="v"/>
            </a:pPr>
            <a:r>
              <a:rPr lang="en-US" dirty="0" smtClean="0"/>
              <a:t>SEO – Marketing</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a:t>
            </a:r>
            <a:r>
              <a:rPr lang="en-US" dirty="0" err="1" smtClean="0"/>
              <a:t>đồ</a:t>
            </a:r>
            <a:r>
              <a:rPr lang="en-US" dirty="0" smtClean="0"/>
              <a:t> </a:t>
            </a:r>
            <a:r>
              <a:rPr lang="en-US" dirty="0" err="1" smtClean="0"/>
              <a:t>họa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654" y="195486"/>
            <a:ext cx="1011589" cy="1127673"/>
          </a:xfrm>
          <a:prstGeom prst="rect">
            <a:avLst/>
          </a:prstGeom>
        </p:spPr>
      </p:pic>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73091" y="3178939"/>
            <a:ext cx="1674799" cy="1569660"/>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Tìm</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hiểu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các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quy</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định</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của</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ty, </a:t>
            </a:r>
            <a:r>
              <a:rPr lang="en-US" altLang="ko-KR" sz="1600" dirty="0" err="1" smtClean="0">
                <a:solidFill>
                  <a:schemeClr val="tx1">
                    <a:lumMod val="75000"/>
                    <a:lumOff val="25000"/>
                  </a:schemeClr>
                </a:solidFill>
                <a:cs typeface="Arial" pitchFamily="34" charset="0"/>
              </a:rPr>
              <a:t>được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giao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cho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thiết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kế</a:t>
            </a:r>
            <a:r>
              <a:rPr lang="en-US" altLang="ko-KR" sz="1600" dirty="0" smtClean="0">
                <a:solidFill>
                  <a:schemeClr val="tx1">
                    <a:lumMod val="75000"/>
                    <a:lumOff val="25000"/>
                  </a:schemeClr>
                </a:solidFill>
                <a:cs typeface="Arial" pitchFamily="34" charset="0"/>
              </a:rPr>
              <a:t> Website WordPress</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20/11/2020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08/09/2020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Bắt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đầu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10/09/2020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569660"/>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hiện</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việc</a:t>
            </a:r>
            <a:r>
              <a:rPr lang="en-US" altLang="ko-KR" sz="1600" dirty="0" smtClean="0">
                <a:solidFill>
                  <a:schemeClr val="tx1">
                    <a:lumMod val="75000"/>
                    <a:lumOff val="25000"/>
                  </a:schemeClr>
                </a:solidFill>
                <a:cs typeface="Arial" pitchFamily="34" charset="0"/>
              </a:rPr>
              <a:t> Testing</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72200" y="1563638"/>
            <a:ext cx="2448272" cy="1908215"/>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err="1" smtClean="0">
                <a:solidFill>
                  <a:schemeClr val="bg1"/>
                </a:solidFill>
              </a:rPr>
              <a:t>Git</a:t>
            </a:r>
            <a:endParaRPr lang="en-US" dirty="0">
              <a:solidFill>
                <a:schemeClr val="bg1"/>
              </a:solidFill>
            </a:endParaRPr>
          </a:p>
          <a:p>
            <a:pPr marL="171450" indent="-171450" algn="just">
              <a:buFont typeface="Wingdings" panose="05000000000000000000" pitchFamily="2" charset="2"/>
              <a:buChar char="v"/>
            </a:pPr>
            <a:r>
              <a:rPr lang="en-US" dirty="0" err="1" smtClean="0">
                <a:solidFill>
                  <a:schemeClr val="bg1"/>
                </a:solidFill>
              </a:rPr>
              <a:t>Laravel</a:t>
            </a:r>
            <a:r>
              <a:rPr lang="en-US" dirty="0" smtClean="0">
                <a:solidFill>
                  <a:schemeClr val="bg1"/>
                </a:solidFill>
              </a:rPr>
              <a:t> Framework</a:t>
            </a:r>
            <a:endParaRPr lang="en-US" dirty="0">
              <a:solidFill>
                <a:schemeClr val="bg1"/>
              </a:solidFill>
            </a:endParaRPr>
          </a:p>
          <a:p>
            <a:pPr marL="171450" indent="-171450" algn="just">
              <a:buFont typeface="Wingdings" panose="05000000000000000000" pitchFamily="2" charset="2"/>
              <a:buChar char="v"/>
            </a:pPr>
            <a:r>
              <a:rPr lang="en-US" dirty="0" smtClean="0">
                <a:solidFill>
                  <a:schemeClr val="bg1"/>
                </a:solidFill>
              </a:rPr>
              <a:t>Photoshop</a:t>
            </a:r>
          </a:p>
          <a:p>
            <a:pPr marL="171450" indent="-171450" algn="just">
              <a:buFont typeface="Wingdings" panose="05000000000000000000" pitchFamily="2" charset="2"/>
              <a:buChar char="v"/>
            </a:pPr>
            <a:r>
              <a:rPr lang="en-US" dirty="0" err="1" smtClean="0">
                <a:solidFill>
                  <a:schemeClr val="bg1"/>
                </a:solidFill>
              </a:rPr>
              <a:t>Kỹ</a:t>
            </a:r>
            <a:r>
              <a:rPr lang="en-US" dirty="0" smtClean="0">
                <a:solidFill>
                  <a:schemeClr val="bg1"/>
                </a:solidFill>
              </a:rPr>
              <a:t> </a:t>
            </a:r>
            <a:r>
              <a:rPr lang="en-US" dirty="0" err="1" smtClean="0">
                <a:solidFill>
                  <a:schemeClr val="bg1"/>
                </a:solidFill>
              </a:rPr>
              <a:t>thuật</a:t>
            </a:r>
            <a:r>
              <a:rPr lang="en-US" dirty="0" smtClean="0">
                <a:solidFill>
                  <a:schemeClr val="bg1"/>
                </a:solidFill>
              </a:rPr>
              <a:t> </a:t>
            </a:r>
            <a:r>
              <a:rPr lang="en-US" dirty="0" err="1" smtClean="0">
                <a:solidFill>
                  <a:schemeClr val="bg1"/>
                </a:solidFill>
              </a:rPr>
              <a:t>kiểm</a:t>
            </a:r>
            <a:r>
              <a:rPr lang="en-US" dirty="0" smtClean="0">
                <a:solidFill>
                  <a:schemeClr val="bg1"/>
                </a:solidFill>
              </a:rPr>
              <a:t> </a:t>
            </a:r>
            <a:r>
              <a:rPr lang="en-US" dirty="0" err="1" smtClean="0">
                <a:solidFill>
                  <a:schemeClr val="bg1"/>
                </a:solidFill>
              </a:rPr>
              <a:t>thử</a:t>
            </a:r>
            <a:r>
              <a:rPr lang="en-US" dirty="0" smtClean="0">
                <a:solidFill>
                  <a:schemeClr val="bg1"/>
                </a:solidFill>
              </a:rPr>
              <a:t> </a:t>
            </a:r>
            <a:endParaRPr lang="en-US" dirty="0">
              <a:solidFill>
                <a:schemeClr val="bg1"/>
              </a:solidFill>
            </a:endParaRPr>
          </a:p>
        </p:txBody>
      </p:sp>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19632" cy="5143500"/>
          </a:xfrm>
          <a:prstGeom prst="rect">
            <a:avLst/>
          </a:prstGeom>
        </p:spPr>
      </p:pic>
    </p:spTree>
    <p:extLst>
      <p:ext uri="{BB962C8B-B14F-4D97-AF65-F5344CB8AC3E}">
        <p14:creationId xmlns:p14="http://schemas.microsoft.com/office/powerpoint/2010/main" val="417697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smtClean="0"/>
              <a:t>Website </a:t>
            </a:r>
            <a:r>
              <a:rPr lang="en-US" sz="7400" dirty="0" err="1" smtClean="0"/>
              <a:t>Zakra</a:t>
            </a:r>
            <a:r>
              <a:rPr lang="en-US" sz="7400" dirty="0" smtClean="0"/>
              <a:t> Spa</a:t>
            </a:r>
            <a:endParaRPr lang="en-US" sz="7400" dirty="0"/>
          </a:p>
          <a:p>
            <a:pPr marL="0" indent="0">
              <a:buNone/>
            </a:pPr>
            <a:r>
              <a:rPr lang="en-US" sz="7400" dirty="0"/>
              <a:t>(http://zakra.vacaha.com</a:t>
            </a:r>
            <a:r>
              <a:rPr lang="en-US" sz="7400" dirty="0" smtClean="0"/>
              <a:t>/)</a:t>
            </a:r>
            <a:endParaRPr lang="en-US" sz="7400" dirty="0"/>
          </a:p>
          <a:p>
            <a:pPr marL="0" indent="0" algn="l">
              <a:buNone/>
            </a:pPr>
            <a:endParaRPr lang="en-US" sz="7400" dirty="0"/>
          </a:p>
          <a:p>
            <a:pPr algn="l">
              <a:buFont typeface="Wingdings" panose="05000000000000000000" pitchFamily="2" charset="2"/>
              <a:buChar char="v"/>
            </a:pPr>
            <a:r>
              <a:rPr lang="en-US" sz="7400" dirty="0" smtClean="0"/>
              <a:t>Website </a:t>
            </a:r>
            <a:r>
              <a:rPr lang="en-US" sz="7400" dirty="0" err="1" smtClean="0"/>
              <a:t>quản</a:t>
            </a:r>
            <a:r>
              <a:rPr lang="en-US" sz="7400" dirty="0" smtClean="0"/>
              <a:t> </a:t>
            </a:r>
            <a:r>
              <a:rPr lang="en-US" sz="7400" dirty="0" err="1" smtClean="0"/>
              <a:t>lý</a:t>
            </a:r>
            <a:r>
              <a:rPr lang="en-US" sz="7400" dirty="0" smtClean="0"/>
              <a:t> </a:t>
            </a:r>
            <a:r>
              <a:rPr lang="en-US" sz="7400" dirty="0" err="1" smtClean="0"/>
              <a:t>nội</a:t>
            </a:r>
            <a:r>
              <a:rPr lang="en-US" sz="7400" dirty="0" smtClean="0"/>
              <a:t> </a:t>
            </a:r>
            <a:r>
              <a:rPr lang="en-US" sz="7400" dirty="0" err="1" smtClean="0"/>
              <a:t>bộ</a:t>
            </a:r>
            <a:r>
              <a:rPr lang="en-US" sz="7400" dirty="0" smtClean="0"/>
              <a:t> </a:t>
            </a:r>
            <a:r>
              <a:rPr lang="en-US" sz="7400" dirty="0" err="1" smtClean="0"/>
              <a:t>công</a:t>
            </a:r>
            <a:r>
              <a:rPr lang="en-US" sz="7400" dirty="0" smtClean="0"/>
              <a:t> ty </a:t>
            </a:r>
            <a:r>
              <a:rPr lang="en-US" sz="7400" dirty="0" err="1" smtClean="0"/>
              <a:t>HoaTech</a:t>
            </a:r>
            <a:endParaRPr lang="en-US" sz="7400" dirty="0" smtClean="0"/>
          </a:p>
          <a:p>
            <a:pPr marL="0" indent="0">
              <a:buNone/>
            </a:pPr>
            <a:endParaRPr lang="en-US" sz="7400" dirty="0"/>
          </a:p>
          <a:p>
            <a:pPr>
              <a:buFont typeface="Wingdings" panose="05000000000000000000" pitchFamily="2" charset="2"/>
              <a:buChar char="v"/>
            </a:pPr>
            <a:r>
              <a:rPr lang="da-DK" sz="7400" dirty="0" smtClean="0"/>
              <a:t>Website công ty cửa cuốn SafeDoor</a:t>
            </a:r>
          </a:p>
          <a:p>
            <a:pPr marL="0" indent="0">
              <a:buNone/>
            </a:pPr>
            <a:r>
              <a:rPr lang="da-DK" sz="7400" dirty="0"/>
              <a:t>(https://safedoor.vn</a:t>
            </a:r>
            <a:r>
              <a:rPr lang="da-DK" sz="7400" dirty="0" smtClean="0"/>
              <a:t>/)</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Zakra</a:t>
            </a:r>
            <a:r>
              <a:rPr lang="en-US" dirty="0" smtClean="0"/>
              <a:t> Spa</a:t>
            </a:r>
            <a:endParaRPr lang="en-US" dirty="0"/>
          </a:p>
        </p:txBody>
      </p:sp>
      <p:pic>
        <p:nvPicPr>
          <p:cNvPr id="3" name="Picture 2"/>
          <p:cNvPicPr>
            <a:picLocks noChangeAspect="1"/>
          </p:cNvPicPr>
          <p:nvPr/>
        </p:nvPicPr>
        <p:blipFill rotWithShape="1">
          <a:blip r:embed="rId2"/>
          <a:srcRect t="6130" r="-406" b="3959"/>
          <a:stretch/>
        </p:blipFill>
        <p:spPr>
          <a:xfrm>
            <a:off x="1043608" y="1131590"/>
            <a:ext cx="7416824" cy="3240361"/>
          </a:xfrm>
          <a:prstGeom prst="rect">
            <a:avLst/>
          </a:prstGeom>
        </p:spPr>
      </p:pic>
    </p:spTree>
    <p:extLst>
      <p:ext uri="{BB962C8B-B14F-4D97-AF65-F5344CB8AC3E}">
        <p14:creationId xmlns:p14="http://schemas.microsoft.com/office/powerpoint/2010/main" val="45215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SafedoorVN</a:t>
            </a:r>
            <a:endParaRPr lang="en-US" dirty="0"/>
          </a:p>
        </p:txBody>
      </p:sp>
      <p:pic>
        <p:nvPicPr>
          <p:cNvPr id="3" name="Picture 2"/>
          <p:cNvPicPr>
            <a:picLocks noChangeAspect="1"/>
          </p:cNvPicPr>
          <p:nvPr/>
        </p:nvPicPr>
        <p:blipFill rotWithShape="1">
          <a:blip r:embed="rId2"/>
          <a:srcRect t="5989" r="-363" b="2187"/>
          <a:stretch/>
        </p:blipFill>
        <p:spPr>
          <a:xfrm>
            <a:off x="1475656" y="1059582"/>
            <a:ext cx="6724259" cy="3460602"/>
          </a:xfrm>
          <a:prstGeom prst="rect">
            <a:avLst/>
          </a:prstGeom>
        </p:spPr>
      </p:pic>
    </p:spTree>
    <p:extLst>
      <p:ext uri="{BB962C8B-B14F-4D97-AF65-F5344CB8AC3E}">
        <p14:creationId xmlns:p14="http://schemas.microsoft.com/office/powerpoint/2010/main" val="346942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a:t>
            </a:r>
            <a:r>
              <a:rPr lang="en-US" sz="3200" dirty="0" err="1" smtClean="0"/>
              <a:t>đạt</a:t>
            </a:r>
            <a:r>
              <a:rPr lang="en-US" sz="3200" dirty="0" smtClean="0"/>
              <a:t> </a:t>
            </a:r>
            <a:r>
              <a:rPr lang="en-US" sz="3200" dirty="0" err="1" smtClean="0"/>
              <a:t>được</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193999" y="2917649"/>
            <a:ext cx="1864384" cy="1477328"/>
          </a:xfrm>
          <a:prstGeom prst="rect">
            <a:avLst/>
          </a:prstGeom>
          <a:noFill/>
        </p:spPr>
        <p:txBody>
          <a:bodyPr wrap="square" rtlCol="0">
            <a:spAutoFit/>
          </a:bodyPr>
          <a:lstStyle/>
          <a:p>
            <a:r>
              <a:rPr lang="en-US" altLang="ko-KR" dirty="0" err="1" smtClean="0"/>
              <a:t>Hiểu</a:t>
            </a:r>
            <a:r>
              <a:rPr lang="en-US" altLang="ko-KR" dirty="0" smtClean="0"/>
              <a:t> </a:t>
            </a:r>
            <a:r>
              <a:rPr lang="en-US" altLang="ko-KR" dirty="0" err="1" smtClean="0"/>
              <a:t>được</a:t>
            </a:r>
            <a:r>
              <a:rPr lang="en-US" altLang="ko-KR" dirty="0" smtClean="0"/>
              <a:t> </a:t>
            </a:r>
            <a:r>
              <a:rPr lang="en-US" altLang="ko-KR" dirty="0" err="1" smtClean="0"/>
              <a:t>quy</a:t>
            </a:r>
            <a:r>
              <a:rPr lang="en-US" altLang="ko-KR" dirty="0" smtClean="0"/>
              <a:t> </a:t>
            </a:r>
            <a:r>
              <a:rPr lang="en-US" altLang="ko-KR" dirty="0" err="1" smtClean="0"/>
              <a:t>trình</a:t>
            </a:r>
            <a:r>
              <a:rPr lang="en-US" altLang="ko-KR" dirty="0" smtClean="0"/>
              <a:t> </a:t>
            </a:r>
            <a:r>
              <a:rPr lang="en-US" altLang="ko-KR" dirty="0" err="1" smtClean="0"/>
              <a:t>vận</a:t>
            </a:r>
            <a:r>
              <a:rPr lang="en-US" altLang="ko-KR" dirty="0" smtClean="0"/>
              <a:t> </a:t>
            </a:r>
            <a:r>
              <a:rPr lang="en-US" altLang="ko-KR" dirty="0" err="1" smtClean="0"/>
              <a:t>hành</a:t>
            </a:r>
            <a:r>
              <a:rPr lang="en-US" altLang="ko-KR" dirty="0" smtClean="0"/>
              <a:t> </a:t>
            </a:r>
            <a:r>
              <a:rPr lang="en-US" altLang="ko-KR" dirty="0" err="1" smtClean="0"/>
              <a:t>của</a:t>
            </a:r>
            <a:r>
              <a:rPr lang="en-US" altLang="ko-KR" dirty="0" smtClean="0"/>
              <a:t> </a:t>
            </a:r>
            <a:r>
              <a:rPr lang="en-US" altLang="ko-KR" dirty="0" err="1" smtClean="0"/>
              <a:t>một</a:t>
            </a:r>
            <a:r>
              <a:rPr lang="en-US" altLang="ko-KR" dirty="0" smtClean="0"/>
              <a:t> </a:t>
            </a:r>
            <a:r>
              <a:rPr lang="en-US" altLang="ko-KR" dirty="0" err="1" smtClean="0"/>
              <a:t>doanh</a:t>
            </a:r>
            <a:r>
              <a:rPr lang="en-US" altLang="ko-KR" dirty="0" smtClean="0"/>
              <a:t> </a:t>
            </a:r>
            <a:r>
              <a:rPr lang="en-US" altLang="ko-KR" dirty="0" err="1" smtClean="0"/>
              <a:t>nghiệp</a:t>
            </a:r>
            <a:r>
              <a:rPr lang="en-US" altLang="ko-KR" dirty="0" smtClean="0"/>
              <a:t> </a:t>
            </a:r>
            <a:r>
              <a:rPr lang="en-US" altLang="ko-KR" dirty="0" err="1" smtClean="0"/>
              <a:t>công</a:t>
            </a:r>
            <a:r>
              <a:rPr lang="en-US" altLang="ko-KR" dirty="0" smtClean="0"/>
              <a:t> </a:t>
            </a:r>
            <a:r>
              <a:rPr lang="en-US" altLang="ko-KR" dirty="0" err="1" smtClean="0"/>
              <a:t>nghệ</a:t>
            </a:r>
            <a:r>
              <a:rPr lang="en-US" altLang="ko-KR" dirty="0" smtClean="0"/>
              <a:t> </a:t>
            </a:r>
            <a:r>
              <a:rPr lang="en-US" altLang="ko-KR" dirty="0" err="1" smtClean="0"/>
              <a:t>thông</a:t>
            </a:r>
            <a:r>
              <a:rPr lang="en-US" altLang="ko-KR" dirty="0" smtClean="0"/>
              <a:t> tin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6095" y="2917649"/>
            <a:ext cx="2057396" cy="1200329"/>
          </a:xfrm>
          <a:prstGeom prst="rect">
            <a:avLst/>
          </a:prstGeom>
          <a:noFill/>
        </p:spPr>
        <p:txBody>
          <a:bodyPr wrap="square">
            <a:spAutoFit/>
          </a:bodyPr>
          <a:lstStyle/>
          <a:p>
            <a:r>
              <a:rPr lang="en-US" altLang="ko-KR" dirty="0" err="1" smtClean="0"/>
              <a:t>Tiếp</a:t>
            </a:r>
            <a:r>
              <a:rPr lang="en-US" altLang="ko-KR" dirty="0" smtClean="0"/>
              <a:t> </a:t>
            </a:r>
            <a:r>
              <a:rPr lang="en-US" altLang="ko-KR" dirty="0" err="1" smtClean="0"/>
              <a:t>cận</a:t>
            </a:r>
            <a:r>
              <a:rPr lang="en-US" altLang="ko-KR" dirty="0" smtClean="0"/>
              <a:t> </a:t>
            </a:r>
            <a:r>
              <a:rPr lang="en-US" altLang="ko-KR" dirty="0" err="1" smtClean="0"/>
              <a:t>được</a:t>
            </a:r>
            <a:r>
              <a:rPr lang="en-US" altLang="ko-KR" dirty="0" smtClean="0"/>
              <a:t> </a:t>
            </a:r>
            <a:r>
              <a:rPr lang="en-US" altLang="ko-KR" dirty="0" err="1" smtClean="0"/>
              <a:t>với</a:t>
            </a:r>
            <a:r>
              <a:rPr lang="en-US" altLang="ko-KR" dirty="0" smtClean="0"/>
              <a:t> </a:t>
            </a:r>
            <a:r>
              <a:rPr lang="en-US" altLang="ko-KR" dirty="0" err="1" smtClean="0"/>
              <a:t>vị</a:t>
            </a:r>
            <a:r>
              <a:rPr lang="en-US" altLang="ko-KR" dirty="0" smtClean="0"/>
              <a:t> </a:t>
            </a:r>
            <a:r>
              <a:rPr lang="en-US" altLang="ko-KR" dirty="0" err="1" smtClean="0"/>
              <a:t>trị</a:t>
            </a:r>
            <a:r>
              <a:rPr lang="en-US" altLang="ko-KR" dirty="0" smtClean="0"/>
              <a:t> Tester </a:t>
            </a:r>
            <a:r>
              <a:rPr lang="en-US" altLang="ko-KR" dirty="0" err="1" smtClean="0"/>
              <a:t>và</a:t>
            </a:r>
            <a:r>
              <a:rPr lang="en-US" altLang="ko-KR" dirty="0" smtClean="0"/>
              <a:t> </a:t>
            </a:r>
            <a:r>
              <a:rPr lang="en-US" altLang="ko-KR" dirty="0" err="1" smtClean="0"/>
              <a:t>thiết</a:t>
            </a:r>
            <a:r>
              <a:rPr lang="en-US" altLang="ko-KR" dirty="0" smtClean="0"/>
              <a:t> </a:t>
            </a:r>
            <a:r>
              <a:rPr lang="en-US" altLang="ko-KR" dirty="0" err="1" smtClean="0"/>
              <a:t>kế</a:t>
            </a:r>
            <a:r>
              <a:rPr lang="en-US" altLang="ko-KR" dirty="0" smtClean="0"/>
              <a:t> Website WordPress</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536</Words>
  <Application>Microsoft Office PowerPoint</Application>
  <PresentationFormat>On-screen Show (16:9)</PresentationFormat>
  <Paragraphs>77</Paragraphs>
  <Slides>10</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43</cp:revision>
  <dcterms:created xsi:type="dcterms:W3CDTF">2021-01-05T17:40:43Z</dcterms:created>
  <dcterms:modified xsi:type="dcterms:W3CDTF">2021-01-20T10:16:55Z</dcterms:modified>
</cp:coreProperties>
</file>