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lack-bold.fntdata"/><Relationship Id="rId14" Type="http://schemas.openxmlformats.org/officeDocument/2006/relationships/slide" Target="slides/slide9.xml"/><Relationship Id="rId16" Type="http://schemas.openxmlformats.org/officeDocument/2006/relationships/font" Target="fonts/Robo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8831825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8831825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8831825b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8831825b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8831825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8831825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8831825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8831825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8831825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8831825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8831825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8831825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8831825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8831825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22c7fb90ed6246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22c7fb90ed6246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12100" y="173625"/>
            <a:ext cx="7519800" cy="12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7200">
                <a:solidFill>
                  <a:srgbClr val="A9DC76"/>
                </a:solidFill>
                <a:latin typeface="Roboto Black"/>
                <a:ea typeface="Roboto Black"/>
                <a:cs typeface="Roboto Black"/>
                <a:sym typeface="Roboto Black"/>
              </a:rPr>
              <a:t>TEAM SENKU</a:t>
            </a:r>
            <a:endParaRPr sz="7200">
              <a:solidFill>
                <a:srgbClr val="A9DC76"/>
              </a:solidFill>
              <a:latin typeface="Roboto Black"/>
              <a:ea typeface="Roboto Black"/>
              <a:cs typeface="Roboto Black"/>
              <a:sym typeface="Roboto Black"/>
            </a:endParaRPr>
          </a:p>
        </p:txBody>
      </p:sp>
      <p:sp>
        <p:nvSpPr>
          <p:cNvPr id="55" name="Google Shape;55;p13"/>
          <p:cNvSpPr txBox="1"/>
          <p:nvPr/>
        </p:nvSpPr>
        <p:spPr>
          <a:xfrm>
            <a:off x="1121350" y="1399725"/>
            <a:ext cx="4792500" cy="29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rPr>
              <a:t>Team Members:</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Jampala Srija (22WJ1A6644)</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Esprit EL </a:t>
            </a:r>
            <a:r>
              <a:rPr lang="en-GB" sz="2200">
                <a:solidFill>
                  <a:schemeClr val="dk1"/>
                </a:solidFill>
              </a:rPr>
              <a:t>(22WJ1A6627)</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Aquib Ahmed </a:t>
            </a:r>
            <a:r>
              <a:rPr lang="en-GB" sz="2200">
                <a:solidFill>
                  <a:schemeClr val="dk1"/>
                </a:solidFill>
              </a:rPr>
              <a:t>(22WJ1A6608)</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Haard Shah </a:t>
            </a:r>
            <a:r>
              <a:rPr lang="en-GB" sz="2200">
                <a:solidFill>
                  <a:schemeClr val="dk1"/>
                </a:solidFill>
              </a:rPr>
              <a:t>(22WJ1A6643)</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rPr lang="en-GB" sz="2200">
                <a:solidFill>
                  <a:schemeClr val="dk1"/>
                </a:solidFill>
              </a:rPr>
              <a:t>From CSM-1, 2yr, GNITC</a:t>
            </a:r>
            <a:endParaRPr sz="2200">
              <a:solidFill>
                <a:schemeClr val="dk1"/>
              </a:solidFill>
            </a:endParaRPr>
          </a:p>
        </p:txBody>
      </p:sp>
      <p:pic>
        <p:nvPicPr>
          <p:cNvPr id="56" name="Google Shape;56;p13"/>
          <p:cNvPicPr preferRelativeResize="0"/>
          <p:nvPr/>
        </p:nvPicPr>
        <p:blipFill>
          <a:blip r:embed="rId3">
            <a:alphaModFix/>
          </a:blip>
          <a:stretch>
            <a:fillRect/>
          </a:stretch>
        </p:blipFill>
        <p:spPr>
          <a:xfrm>
            <a:off x="5729043" y="1573350"/>
            <a:ext cx="3062456" cy="3570150"/>
          </a:xfrm>
          <a:prstGeom prst="rect">
            <a:avLst/>
          </a:prstGeom>
          <a:noFill/>
          <a:ln>
            <a:noFill/>
          </a:ln>
        </p:spPr>
      </p:pic>
      <p:sp>
        <p:nvSpPr>
          <p:cNvPr id="57" name="Google Shape;57;p13"/>
          <p:cNvSpPr/>
          <p:nvPr/>
        </p:nvSpPr>
        <p:spPr>
          <a:xfrm>
            <a:off x="5837975" y="2517500"/>
            <a:ext cx="759600" cy="542700"/>
          </a:xfrm>
          <a:prstGeom prst="rect">
            <a:avLst/>
          </a:prstGeom>
          <a:solidFill>
            <a:srgbClr val="2121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499150" y="4427325"/>
            <a:ext cx="49047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2"/>
                </a:solidFill>
              </a:rPr>
              <a:t>Sustainable Development Goal: Quality Education</a:t>
            </a:r>
            <a:endParaRPr sz="16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The Problem:</a:t>
            </a:r>
            <a:endParaRPr sz="3520" u="sng"/>
          </a:p>
        </p:txBody>
      </p:sp>
      <p:sp>
        <p:nvSpPr>
          <p:cNvPr id="64" name="Google Shape;64;p14"/>
          <p:cNvSpPr txBox="1"/>
          <p:nvPr>
            <p:ph idx="1" type="body"/>
          </p:nvPr>
        </p:nvSpPr>
        <p:spPr>
          <a:xfrm>
            <a:off x="311700" y="1521425"/>
            <a:ext cx="447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chemeClr val="dk1"/>
                </a:solidFill>
              </a:rPr>
              <a:t>I’m sure all of us have been here, especially during Intermediate Schooling. Remember Rotational Motion from Physics? It still stresses me out to even think about JEE Physics. </a:t>
            </a:r>
            <a:endParaRPr sz="2200">
              <a:solidFill>
                <a:schemeClr val="dk1"/>
              </a:solidFill>
            </a:endParaRPr>
          </a:p>
        </p:txBody>
      </p:sp>
      <p:pic>
        <p:nvPicPr>
          <p:cNvPr id="65" name="Google Shape;65;p14"/>
          <p:cNvPicPr preferRelativeResize="0"/>
          <p:nvPr/>
        </p:nvPicPr>
        <p:blipFill rotWithShape="1">
          <a:blip r:embed="rId3">
            <a:alphaModFix/>
          </a:blip>
          <a:srcRect b="0" l="0" r="0" t="0"/>
          <a:stretch/>
        </p:blipFill>
        <p:spPr>
          <a:xfrm>
            <a:off x="4958900" y="1635313"/>
            <a:ext cx="4053900" cy="2328636"/>
          </a:xfrm>
          <a:prstGeom prst="rect">
            <a:avLst/>
          </a:prstGeom>
          <a:noFill/>
          <a:ln>
            <a:noFill/>
          </a:ln>
        </p:spPr>
      </p:pic>
      <p:pic>
        <p:nvPicPr>
          <p:cNvPr id="66" name="Google Shape;66;p14"/>
          <p:cNvPicPr preferRelativeResize="0"/>
          <p:nvPr/>
        </p:nvPicPr>
        <p:blipFill>
          <a:blip r:embed="rId4">
            <a:alphaModFix/>
          </a:blip>
          <a:stretch>
            <a:fillRect/>
          </a:stretch>
        </p:blipFill>
        <p:spPr>
          <a:xfrm rot="-292041">
            <a:off x="563025" y="3963950"/>
            <a:ext cx="979025" cy="979025"/>
          </a:xfrm>
          <a:prstGeom prst="rect">
            <a:avLst/>
          </a:prstGeom>
          <a:noFill/>
          <a:ln>
            <a:noFill/>
          </a:ln>
        </p:spPr>
      </p:pic>
      <p:pic>
        <p:nvPicPr>
          <p:cNvPr id="67" name="Google Shape;67;p14"/>
          <p:cNvPicPr preferRelativeResize="0"/>
          <p:nvPr/>
        </p:nvPicPr>
        <p:blipFill>
          <a:blip r:embed="rId5">
            <a:alphaModFix/>
          </a:blip>
          <a:stretch>
            <a:fillRect/>
          </a:stretch>
        </p:blipFill>
        <p:spPr>
          <a:xfrm rot="599367">
            <a:off x="3040150" y="3985050"/>
            <a:ext cx="936825" cy="93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The Problem:</a:t>
            </a:r>
            <a:endParaRPr sz="3520" u="sng"/>
          </a:p>
        </p:txBody>
      </p:sp>
      <p:sp>
        <p:nvSpPr>
          <p:cNvPr id="73" name="Google Shape;73;p15"/>
          <p:cNvSpPr txBox="1"/>
          <p:nvPr>
            <p:ph idx="1" type="body"/>
          </p:nvPr>
        </p:nvSpPr>
        <p:spPr>
          <a:xfrm>
            <a:off x="311700" y="1334700"/>
            <a:ext cx="8520600" cy="360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chemeClr val="dk1"/>
                </a:solidFill>
              </a:rPr>
              <a:t>Just listening to lectures or reading textbooks, or even both, are not always sufficient enough to make the students understand their concepts, especially in subjects like Physics and Biology. The simple reason for this is that the student cannot understand the concepts if he/she is not able to visualize it. This is true irrespective of the IQ level of the student or his/her marks. Unless the student visualizes the concept, they can neither answer the questions confidently, nor accurately.</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8124"/>
              <a:buFont typeface="Arial"/>
              <a:buNone/>
            </a:pPr>
            <a:r>
              <a:rPr lang="en-GB" sz="3520" u="sng"/>
              <a:t>The Solution We Propose:</a:t>
            </a:r>
            <a:endParaRPr sz="3520" u="sng"/>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2200">
                <a:solidFill>
                  <a:schemeClr val="dk1"/>
                </a:solidFill>
              </a:rPr>
              <a:t>We propose to create a free, multi-platform app that contains interactive simulators with both 2D and 3D spaces that allow students to enter their own parametric values (like gravity constant, mass of an object, radius of a sphere, charge on a ring etc. for Physics; highlighted muscle groups, movements of tendons, ligaments at joints etc. in Biology and more) depending upon the topic and play the simulation animation. We aim on making modules mainly on the topics used in High School and Intermediate level topic and questions.</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The Competition:</a:t>
            </a:r>
            <a:endParaRPr sz="3520" u="sng"/>
          </a:p>
        </p:txBody>
      </p:sp>
      <p:sp>
        <p:nvSpPr>
          <p:cNvPr id="85" name="Google Shape;85;p17"/>
          <p:cNvSpPr txBox="1"/>
          <p:nvPr>
            <p:ph idx="1" type="body"/>
          </p:nvPr>
        </p:nvSpPr>
        <p:spPr>
          <a:xfrm>
            <a:off x="311700" y="1215350"/>
            <a:ext cx="8520600" cy="3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chemeClr val="dk1"/>
                </a:solidFill>
              </a:rPr>
              <a:t>You might argue, that there are many other simulators online as well like </a:t>
            </a:r>
            <a:endParaRPr sz="2200">
              <a:solidFill>
                <a:schemeClr val="dk1"/>
              </a:solidFill>
            </a:endParaRPr>
          </a:p>
          <a:p>
            <a:pPr indent="-368300" lvl="0" marL="457200" rtl="0" algn="l">
              <a:spcBef>
                <a:spcPts val="1200"/>
              </a:spcBef>
              <a:spcAft>
                <a:spcPts val="0"/>
              </a:spcAft>
              <a:buClr>
                <a:schemeClr val="dk1"/>
              </a:buClr>
              <a:buSzPts val="2200"/>
              <a:buChar char="●"/>
            </a:pPr>
            <a:r>
              <a:rPr lang="en-GB" sz="2200">
                <a:solidFill>
                  <a:schemeClr val="dk1"/>
                </a:solidFill>
              </a:rPr>
              <a:t>OPhysics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Desmos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PhET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Biology Simulations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CK-12</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Uniqueness</a:t>
            </a:r>
            <a:r>
              <a:rPr lang="en-GB" sz="3520" u="sng"/>
              <a:t>:</a:t>
            </a:r>
            <a:endParaRPr sz="3520" u="sng"/>
          </a:p>
        </p:txBody>
      </p:sp>
      <p:sp>
        <p:nvSpPr>
          <p:cNvPr id="91" name="Google Shape;91;p18"/>
          <p:cNvSpPr txBox="1"/>
          <p:nvPr>
            <p:ph idx="1" type="body"/>
          </p:nvPr>
        </p:nvSpPr>
        <p:spPr>
          <a:xfrm>
            <a:off x="311700" y="1215350"/>
            <a:ext cx="8520600" cy="372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solidFill>
                  <a:schemeClr val="dk1"/>
                </a:solidFill>
              </a:rPr>
              <a:t>H</a:t>
            </a:r>
            <a:r>
              <a:rPr lang="en-GB" sz="2200">
                <a:solidFill>
                  <a:schemeClr val="dk1"/>
                </a:solidFill>
              </a:rPr>
              <a:t>ow does our software stand out?</a:t>
            </a:r>
            <a:endParaRPr sz="2200">
              <a:solidFill>
                <a:schemeClr val="dk1"/>
              </a:solidFill>
            </a:endParaRPr>
          </a:p>
          <a:p>
            <a:pPr indent="-368300" lvl="0" marL="457200" rtl="0" algn="l">
              <a:spcBef>
                <a:spcPts val="1200"/>
              </a:spcBef>
              <a:spcAft>
                <a:spcPts val="0"/>
              </a:spcAft>
              <a:buClr>
                <a:schemeClr val="dk1"/>
              </a:buClr>
              <a:buSzPts val="2200"/>
              <a:buChar char="●"/>
            </a:pPr>
            <a:r>
              <a:rPr lang="en-GB" sz="2200">
                <a:solidFill>
                  <a:schemeClr val="dk1"/>
                </a:solidFill>
              </a:rPr>
              <a:t>Our software will be available at multiple platforms.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be free of cost and subscriptions. Ads and Donations will be the primary form of income.</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cover multiple subjects like Phy, Chem, Bio +</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have an option to toggle advanced details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Our software will provide every minute concept from the syllabus of the students and not highly advanced Masters or PHD level concepts that will instead make students feel dumb</a:t>
            </a:r>
            <a:endParaRPr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Potential Problems We’d Face</a:t>
            </a:r>
            <a:r>
              <a:rPr lang="en-GB" sz="3520" u="sng"/>
              <a:t>:</a:t>
            </a:r>
            <a:endParaRPr sz="3520" u="sng"/>
          </a:p>
        </p:txBody>
      </p:sp>
      <p:sp>
        <p:nvSpPr>
          <p:cNvPr id="97" name="Google Shape;97;p19"/>
          <p:cNvSpPr txBox="1"/>
          <p:nvPr>
            <p:ph idx="1" type="body"/>
          </p:nvPr>
        </p:nvSpPr>
        <p:spPr>
          <a:xfrm>
            <a:off x="311700" y="1191350"/>
            <a:ext cx="8520600" cy="3722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GB" sz="2200">
                <a:solidFill>
                  <a:schemeClr val="dk1"/>
                </a:solidFill>
              </a:rPr>
              <a:t>Requires a big team and a lot of effort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Hard to maintain</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Software may crash easily</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New simulations must be made constantly as syllabus changes</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Software file will be Huge and Probably Cloud servers might be needed</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It will take a lot of time to bring awareness about this product</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520" u="sng"/>
              <a:t>Future Scope</a:t>
            </a:r>
            <a:r>
              <a:rPr lang="en-GB" sz="3520" u="sng"/>
              <a:t>:</a:t>
            </a:r>
            <a:endParaRPr sz="3520" u="sng"/>
          </a:p>
        </p:txBody>
      </p:sp>
      <p:sp>
        <p:nvSpPr>
          <p:cNvPr id="103" name="Google Shape;103;p20"/>
          <p:cNvSpPr txBox="1"/>
          <p:nvPr>
            <p:ph idx="1" type="body"/>
          </p:nvPr>
        </p:nvSpPr>
        <p:spPr>
          <a:xfrm>
            <a:off x="311700" y="1334700"/>
            <a:ext cx="8520600" cy="3603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GB" sz="2200">
                <a:solidFill>
                  <a:schemeClr val="dk1"/>
                </a:solidFill>
              </a:rPr>
              <a:t>Students can scan their question and get the simulation</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Better UI and UX with bright and vibrant colours to prevent a boring study environment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AI doubt solving chatbot</a:t>
            </a:r>
            <a:endParaRPr sz="22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Improved efficiency with newer versions of the software</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7800"/>
              <a:t>Thank You</a:t>
            </a:r>
            <a:endParaRPr b="1" sz="7800"/>
          </a:p>
        </p:txBody>
      </p:sp>
      <p:sp>
        <p:nvSpPr>
          <p:cNvPr id="109" name="Google Shape;109;p21"/>
          <p:cNvSpPr txBox="1"/>
          <p:nvPr/>
        </p:nvSpPr>
        <p:spPr>
          <a:xfrm>
            <a:off x="-311708" y="3342904"/>
            <a:ext cx="91440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rPr>
              <a:t>Hope you liked the idea</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