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14639c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14639c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14639c3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14639c3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14639c3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14639c3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14639c3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14639c3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14639c3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14639c3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8c03551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8c03551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CA1 PART 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Haaris Sulaiman P2112815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06475" y="34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LOADING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177500" y="14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25099" cy="40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2000" l="4330" r="-4329" t="-12000"/>
          <a:stretch/>
        </p:blipFill>
        <p:spPr>
          <a:xfrm>
            <a:off x="106738" y="3917678"/>
            <a:ext cx="5311616" cy="10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20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AND VISUALIZATION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177500" y="140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375"/>
            <a:ext cx="3566776" cy="4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400" y="1400738"/>
            <a:ext cx="35242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20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BASELINE MODELS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-585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11200" y="930900"/>
            <a:ext cx="809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FINE MODE: MODEL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72%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40%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COARSE MODE: MODEL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81%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53%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953" y="863550"/>
            <a:ext cx="6284501" cy="3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20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-585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11200" y="776975"/>
            <a:ext cx="8098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FINE MODE: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DROPOUT: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47.2%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42.4%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DATA AUGMENTATION + DROPOUT: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20.1%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24%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COARSE MODE: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DROPOUT: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69.4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59.1%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DATA AUGMENTATION + DROPOUT: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 ACCURACY: 54.6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TEST ACCURACY: 54.6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450" y="983975"/>
            <a:ext cx="5910251" cy="3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36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00" y="112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95"/>
              <a:t> FOR CIFAR FINE MODE:</a:t>
            </a:r>
            <a:endParaRPr b="1" sz="339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Baseline Model 3 + Dropout</a:t>
            </a:r>
            <a:endParaRPr sz="36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92"/>
              <a:t>Train Accuracy: 52.6%</a:t>
            </a:r>
            <a:endParaRPr sz="3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92"/>
              <a:t>Test Accuracy: 44.6 %</a:t>
            </a:r>
            <a:endParaRPr sz="3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242"/>
              <a:t>FOR CIFAR COARSE MODE</a:t>
            </a:r>
            <a:r>
              <a:rPr lang="en-GB" sz="3242"/>
              <a:t>:</a:t>
            </a:r>
            <a:endParaRPr sz="324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3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Baseline model 3 + Dropout</a:t>
            </a:r>
            <a:endParaRPr sz="373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31"/>
              <a:t>Train Accuracy: 68%</a:t>
            </a:r>
            <a:endParaRPr sz="37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31"/>
              <a:t>Test Accuracy: 58.8%</a:t>
            </a:r>
            <a:endParaRPr sz="373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76" y="1202725"/>
            <a:ext cx="5786175" cy="31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6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8940" l="-3880" r="3880" t="-8940"/>
          <a:stretch/>
        </p:blipFill>
        <p:spPr>
          <a:xfrm>
            <a:off x="47888" y="-80300"/>
            <a:ext cx="39484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000" y="465700"/>
            <a:ext cx="3800100" cy="4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