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145192e1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145192e1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145192e1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145192e1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145192e1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145192e1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145192e1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145192e1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145192e1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145192e1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145192e1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145192e1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145192e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145192e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145192e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145192e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145192e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145192e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145192e1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145192e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145192e1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145192e1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145192e1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145192e1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145192e1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145192e1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145192e1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145192e1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CA1 PART 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Haaris Sulaiman P2112815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0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IMPROVING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074" y="589475"/>
            <a:ext cx="7738199" cy="45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10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IMPROVING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129" y="625362"/>
            <a:ext cx="7792022" cy="44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0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IMPROVING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876" y="661900"/>
            <a:ext cx="6978701" cy="439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10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53" y="625362"/>
            <a:ext cx="7941347" cy="447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10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83" y="625363"/>
            <a:ext cx="7603192" cy="44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10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050" y="394925"/>
            <a:ext cx="5280500" cy="46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LOADING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85" y="1017725"/>
            <a:ext cx="7085117" cy="40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325" y="1054025"/>
            <a:ext cx="6845676" cy="361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br>
              <a:rPr lang="en-GB"/>
            </a:b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575" y="1017725"/>
            <a:ext cx="5439976" cy="39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1332" l="0" r="-1543" t="0"/>
          <a:stretch/>
        </p:blipFill>
        <p:spPr>
          <a:xfrm>
            <a:off x="731493" y="1094325"/>
            <a:ext cx="7249630" cy="387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76" y="1092350"/>
            <a:ext cx="6592780" cy="38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0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IMPROVING THE </a:t>
            </a:r>
            <a:r>
              <a:rPr lang="en-GB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873" y="672875"/>
            <a:ext cx="7506250" cy="43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0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IMPROVING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501" y="735550"/>
            <a:ext cx="7226000" cy="425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10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IMPROVING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874" y="672875"/>
            <a:ext cx="7426749" cy="422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