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Proxima Nova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ProximaNova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ProximaNova-bold.fntdata"/><Relationship Id="rId14" Type="http://schemas.openxmlformats.org/officeDocument/2006/relationships/slide" Target="slides/slide9.xml"/><Relationship Id="rId58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54ef20c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54ef20c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54ef20c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54ef20c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54ef20c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54ef20c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54ef20c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54ef20c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d20fe168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d20fe168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99df0f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399df0f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399df0f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399df0f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399df0f9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399df0f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54ef20c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54ef20c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54ef20c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54ef20c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d2786fdf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d2786fdf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54ef20cd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54ef20cd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4104be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4104be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4104bed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4104bed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4104bed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4104bed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4104bed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4104bed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54ef20cd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54ef20c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4104bed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4104bed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4104bed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4104bed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54ef20c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54ef20c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54ef20cd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54ef20cd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d2786fdf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d2786fdf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4104bed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4104bed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4104bed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4104bed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4104bedb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4104bed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4104bedb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44104bedb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4104bedb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4104bedb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4104bedb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4104bedb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4104bed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44104bed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4104bed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4104bed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54ef20cd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54ef20cd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4104bed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4104bed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d20fe16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d20fe16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4104bed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4104bed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4104bed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4104bed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54ef20cd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54ef20cd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4104bed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4104bed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4104bed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4104bed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4104bed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44104bed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4104bedb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4104bedb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4104bedb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4104bedb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54ef20c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54ef20c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4104bedb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44104bedb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399df0f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399df0f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4104bedb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44104bedb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4104bedb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4104bedb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4104bedb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4104bedb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399df0f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399df0f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3efd011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3efd01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54ef20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54ef20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54ef20c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54ef20c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CA2 UNSUPERVISED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Haaris Sulaiman P2112815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00" y="99688"/>
            <a:ext cx="6610926" cy="49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75" y="0"/>
            <a:ext cx="6007815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 b="0" l="0" r="0" t="1777"/>
          <a:stretch/>
        </p:blipFill>
        <p:spPr>
          <a:xfrm>
            <a:off x="1148275" y="164875"/>
            <a:ext cx="5122949" cy="49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25" y="132950"/>
            <a:ext cx="5713550" cy="48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ENCODING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4850"/>
            <a:ext cx="8839202" cy="3312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75" y="135363"/>
            <a:ext cx="5582225" cy="48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675"/>
            <a:ext cx="8839201" cy="383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DIMENSION REDUCTION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TASK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25" y="140213"/>
            <a:ext cx="7376976" cy="48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83229" cy="46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0" y="53900"/>
            <a:ext cx="4800520" cy="39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925" y="152400"/>
            <a:ext cx="4166940" cy="39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975" y="122588"/>
            <a:ext cx="6052801" cy="489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t-SNE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98" name="Google Shape;1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68615" cy="393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04" name="Google Shape;2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75" y="109000"/>
            <a:ext cx="7935099" cy="49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 MODELS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K-MEANS CLUSTERING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task?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As a HR manager, you want to understand your employees so that appropriate direction can be given to the management to satisfy and retain the employees.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95849" cy="44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1077750" y="44447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</a:t>
            </a:r>
            <a:r>
              <a:rPr lang="en-GB"/>
              <a:t> t-SNE</a:t>
            </a:r>
            <a:endParaRPr/>
          </a:p>
        </p:txBody>
      </p:sp>
      <p:pic>
        <p:nvPicPr>
          <p:cNvPr id="226" name="Google Shape;226;p43"/>
          <p:cNvPicPr preferRelativeResize="0"/>
          <p:nvPr/>
        </p:nvPicPr>
        <p:blipFill rotWithShape="1">
          <a:blip r:embed="rId3">
            <a:alphaModFix/>
          </a:blip>
          <a:srcRect b="0" l="1146" r="0" t="5105"/>
          <a:stretch/>
        </p:blipFill>
        <p:spPr>
          <a:xfrm>
            <a:off x="1032075" y="66375"/>
            <a:ext cx="5764074" cy="40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1077750" y="44447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PCA</a:t>
            </a:r>
            <a:endParaRPr/>
          </a:p>
        </p:txBody>
      </p:sp>
      <p:pic>
        <p:nvPicPr>
          <p:cNvPr id="232" name="Google Shape;2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975" y="55073"/>
            <a:ext cx="6181484" cy="41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1187200" y="37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Silhouette scores</a:t>
            </a:r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925"/>
            <a:ext cx="8573825" cy="30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1679650" y="1876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Silhouette Plot</a:t>
            </a:r>
            <a:endParaRPr/>
          </a:p>
        </p:txBody>
      </p:sp>
      <p:pic>
        <p:nvPicPr>
          <p:cNvPr id="244" name="Google Shape;2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625" y="938875"/>
            <a:ext cx="4947804" cy="405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idx="1" type="body"/>
          </p:nvPr>
        </p:nvSpPr>
        <p:spPr>
          <a:xfrm>
            <a:off x="1701550" y="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</a:t>
            </a:r>
            <a:endParaRPr/>
          </a:p>
        </p:txBody>
      </p:sp>
      <p:pic>
        <p:nvPicPr>
          <p:cNvPr id="250" name="Google Shape;2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650" y="643400"/>
            <a:ext cx="5188276" cy="42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idx="1" type="body"/>
          </p:nvPr>
        </p:nvSpPr>
        <p:spPr>
          <a:xfrm>
            <a:off x="1679650" y="1876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Elbow method</a:t>
            </a:r>
            <a:endParaRPr/>
          </a:p>
        </p:txBody>
      </p:sp>
      <p:pic>
        <p:nvPicPr>
          <p:cNvPr id="256" name="Google Shape;2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725" y="741875"/>
            <a:ext cx="5422910" cy="405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1701550" y="454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Silhouette Plot</a:t>
            </a:r>
            <a:endParaRPr/>
          </a:p>
        </p:txBody>
      </p:sp>
      <p:pic>
        <p:nvPicPr>
          <p:cNvPr id="262" name="Google Shape;2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400" y="851325"/>
            <a:ext cx="6100727" cy="405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HIERARCHICAL CLUSTERING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73" name="Google Shape;2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50" y="338450"/>
            <a:ext cx="65436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 &amp; CLEANING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79" name="Google Shape;2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350" y="152400"/>
            <a:ext cx="6370175" cy="463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85" name="Google Shape;2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850" y="152400"/>
            <a:ext cx="7475475" cy="46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AGGLOMERATIVE CLUSTERING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21149" cy="42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02" name="Google Shape;3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67549" cy="45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08" name="Google Shape;3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550" y="419125"/>
            <a:ext cx="5356450" cy="46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7"/>
          <p:cNvSpPr txBox="1"/>
          <p:nvPr/>
        </p:nvSpPr>
        <p:spPr>
          <a:xfrm>
            <a:off x="1904350" y="1101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Using PCA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15" name="Google Shape;3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875" y="903600"/>
            <a:ext cx="5530107" cy="39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8"/>
          <p:cNvSpPr txBox="1"/>
          <p:nvPr/>
        </p:nvSpPr>
        <p:spPr>
          <a:xfrm>
            <a:off x="1619825" y="2086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Using t-SNE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22" name="Google Shape;3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8450"/>
            <a:ext cx="8839199" cy="258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OBTAINING THE CLUSTERS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33" name="Google Shape;3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50" y="447875"/>
            <a:ext cx="7704645" cy="393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782275" y="40911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1470 rows and 13 columns of data in this dataset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025"/>
            <a:ext cx="8839199" cy="274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7350" y="3052878"/>
            <a:ext cx="26098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39" name="Google Shape;33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00" y="179813"/>
            <a:ext cx="4880800" cy="47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idx="1" type="body"/>
          </p:nvPr>
        </p:nvSpPr>
        <p:spPr>
          <a:xfrm>
            <a:off x="322625" y="329950"/>
            <a:ext cx="8224500" cy="46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successfully achieved employee segmentation and we have 4 employee clusters. They have the following characteristics: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Rarely go for business travels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In Research &amp; Development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Are married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idx="1" type="body"/>
          </p:nvPr>
        </p:nvSpPr>
        <p:spPr>
          <a:xfrm>
            <a:off x="322625" y="329950"/>
            <a:ext cx="8224500" cy="46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</a:t>
            </a:r>
            <a:r>
              <a:rPr lang="en-GB"/>
              <a:t>identify</a:t>
            </a:r>
            <a:r>
              <a:rPr lang="en-GB"/>
              <a:t> employees who are vulnerable, we look at </a:t>
            </a:r>
            <a:r>
              <a:rPr lang="en-GB"/>
              <a:t>the</a:t>
            </a:r>
            <a:r>
              <a:rPr lang="en-GB"/>
              <a:t> “Resign Status_Yes”. Cluster 1 makes up the bulk of </a:t>
            </a:r>
            <a:r>
              <a:rPr lang="en-GB"/>
              <a:t>employees</a:t>
            </a:r>
            <a:r>
              <a:rPr lang="en-GB"/>
              <a:t> that resign and their characteristics are: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In Research &amp; Development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Low salary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maintain these employees, HR should consider increasing the salary of those who are vulnerable to resigning.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19650" y="3820950"/>
            <a:ext cx="6758100" cy="9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no null rows in this dataset and thus there are no missing values to impute in this dataset.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65175" cy="29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275" y="-11"/>
            <a:ext cx="4572000" cy="2779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EXPLORY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25" y="37900"/>
            <a:ext cx="6403795" cy="50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50" y="0"/>
            <a:ext cx="6337849" cy="502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