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E8984-240D-48B5-921C-61B0B13D94E2}" v="18" dt="2024-12-15T10:02:59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66" d="100"/>
          <a:sy n="66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64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6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1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53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2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1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1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9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0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tnessworld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tnation.com/" TargetMode="External"/><Relationship Id="rId4" Type="http://schemas.openxmlformats.org/officeDocument/2006/relationships/hyperlink" Target="https://www.gymlif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7443019" cy="17908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58" y="3940152"/>
            <a:ext cx="7531510" cy="3072636"/>
          </a:xfrm>
        </p:spPr>
        <p:txBody>
          <a:bodyPr wrap="square" rIns="28800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Gym Management System</a:t>
            </a:r>
          </a:p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MANISH KUMAR  (2426MCA669)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GOURAV CHAUHAN (2426MCA1916)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SINGH  (2426MCA2027)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8583561" y="5122606"/>
            <a:ext cx="3608440" cy="1571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Name-Arpit Dogra                    </a:t>
            </a:r>
          </a:p>
          <a:p>
            <a:pPr algn="just"/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Designation- Assistant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0" y="1327355"/>
            <a:ext cx="8448092" cy="471400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Purpose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Secure user access.</a:t>
            </a: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Features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Email/password and social media login, password recovery, registration link.</a:t>
            </a:r>
            <a:endParaRPr lang="en-IN" sz="25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Contact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Contact form, email/phone details, social media links.</a:t>
            </a:r>
            <a:endParaRPr lang="en-IN" sz="25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Services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 about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Personalized plans.</a:t>
            </a:r>
            <a:endParaRPr lang="en-IN" sz="25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87D080-F5EC-5F1C-5DCC-275671E7BC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536174"/>
            <a:ext cx="1250605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 World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Fitness World.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Welcome to Fitness 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https://www.fitnessworld.com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Gym Life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Gym Life.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Fitness Journey Starts 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https://www.gymlife.com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Our Services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https://www.fitnation.com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4.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MDN- </a:t>
            </a: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https://developer.mozilla.org/en-US/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AD41AB-5832-D1B8-89C8-8CEAC6033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64538"/>
              </p:ext>
            </p:extLst>
          </p:nvPr>
        </p:nvGraphicFramePr>
        <p:xfrm>
          <a:off x="1953342" y="1850375"/>
          <a:ext cx="8128000" cy="3317240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560211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61446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76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 of the project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7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Literature Review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3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requirements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13401"/>
                  </a:ext>
                </a:extLst>
              </a:tr>
              <a:tr h="198831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90161"/>
                  </a:ext>
                </a:extLst>
              </a:tr>
              <a:tr h="198831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96336"/>
                  </a:ext>
                </a:extLst>
              </a:tr>
              <a:tr h="198831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93172"/>
                  </a:ext>
                </a:extLst>
              </a:tr>
              <a:tr h="198831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0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836D9D-A32A-6D2A-AD9F-2B52D25F0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4568" y="949170"/>
            <a:ext cx="11098161" cy="574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FITNESS POINT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your ultimate destination for fitness and wellness.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website offers a comprehensive platform for fitness enthusiasts of all levels.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your progress and stay motivated throughout your fitness journey.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both beginners and experienced athletes.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to help you stay healthy, strong, and fit.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ensures easy navigation and a seamless experience.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Achieving your dream that has never been easier.</a:t>
            </a: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00B9D1-B44F-B007-DA83-5460AE88FD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5974" y="1323642"/>
            <a:ext cx="1190121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Accessible Fitness Solutions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offer convenient and accessible fitness resources for users of all levels, making it easy to achieve  fitness goals from anywhere.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 Personalized Workout Plans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customized workout routines that cater to individual fitness needs, ensuring effective and tailored        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Healthy Lifestyles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encourage users to adopt healthier habits by offering comprehensive fitness programs, including exercise and nutrition guidance.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User Motivation and Engagement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build a supportive online community where users can track their progress, share experiences, and stay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Technology for Better Results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leverage wearable technology and fitness tracking tools, helping users monitor their performance and improve consistency.</a:t>
            </a: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20569BD-DC30-8E3F-BD9D-79CBB648B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9"/>
            <a:ext cx="1059360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Rise of Online Fitness Platforms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online fitness websites has surged, offering users convenience and flexibility.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 of Virtual Workouts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Studies show that online workouts can be as effective as in-person training, especially with consistent.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 in Online Fitness Communities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communities enhance motivation and accountability, leading to better fitness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Personalized Plans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Customized workout and nutrition plans improve user adherence and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 Tracking Technology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Wearable devices and apps boost motivation and progress tracking, aiding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of Nutrition Guidance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fitness with proper nutrition leads to better results, supported by many online platforms.</a:t>
            </a: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F2BE38-F327-4893-44E7-A65DC48698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652" y="1379577"/>
            <a:ext cx="11134249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 Compatibility</a:t>
            </a:r>
            <a:endParaRPr kumimoji="0" lang="en-US" altLang="en-US" sz="25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Smartphones, Tablets, Laptops, or Desktops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FIT INDIA is accessible through any device with internet access, ensuring flexibility for users to follow workouts and track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US" altLang="en-US" sz="2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</a:t>
            </a:r>
            <a:endParaRPr kumimoji="0" lang="en-US" altLang="en-US" sz="25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stable internet connection is required for seamless browsing, accessing workout videos, downloading personalized plans, and participating in live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Home Workout Equipment </a:t>
            </a:r>
            <a:endParaRPr lang="en-US" altLang="en-US" sz="25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Although most workouts can be done without equipment, having basic items like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dumbbells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yoga mats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can enhance the workout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Audio/Visual Accessories (Optional)</a:t>
            </a:r>
            <a:endParaRPr kumimoji="0" lang="en-US" altLang="en-US" sz="25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Headphones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Bluetooth speakers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better audio experience during workout videos.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60" y="1484672"/>
            <a:ext cx="8596668" cy="4091192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5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US" sz="25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FEC4D0-3246-84BC-79D3-DBC9EA049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7" y="1266995"/>
            <a:ext cx="1049102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Minimum 2 GHz dual-core or higher for efficient server-side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4 GB or more to ensure smooth execution of web pages and database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500 GB HDD/SSD (preferably SSD) for storing system data and ensuring fast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 for responsive design and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Django (Python) for secure and scalable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MySQL/PostgreSQL for efficient data management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186" y="1412884"/>
            <a:ext cx="10952614" cy="47640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1.HOME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25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LOGIN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25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5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WORKOUT PLANS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BLOG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25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25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CLASSES DETAILS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25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6. SIGNUP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25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25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7.TRAINER DETAILS</a:t>
            </a:r>
            <a:endParaRPr lang="en-IN" sz="25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IN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6F1403-383B-5502-998D-34AFD83E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E833A5-1301-E91A-8150-FC8CC881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7B819-A909-D7E4-EB34-88AF4288A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63793" y="1533832"/>
            <a:ext cx="8839201" cy="477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909</Words>
  <Application>Microsoft Office PowerPoint</Application>
  <PresentationFormat>Widescreen</PresentationFormat>
  <Paragraphs>136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Times New Roman</vt:lpstr>
      <vt:lpstr>Trebuchet MS</vt:lpstr>
      <vt:lpstr>Wingdings</vt:lpstr>
      <vt:lpstr>Wingdings 3</vt:lpstr>
      <vt:lpstr>Facet</vt:lpstr>
      <vt:lpstr>Mini Project-I (K24MCA18P) Odd Semester Session 2024-25</vt:lpstr>
      <vt:lpstr>Contents</vt:lpstr>
      <vt:lpstr>Introduction</vt:lpstr>
      <vt:lpstr>Objective of the Project</vt:lpstr>
      <vt:lpstr>Literature Review</vt:lpstr>
      <vt:lpstr>Technology (Hardware Requirements)</vt:lpstr>
      <vt:lpstr>Technology (Software Requirements)</vt:lpstr>
      <vt:lpstr>Modules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Admin</cp:lastModifiedBy>
  <cp:revision>23</cp:revision>
  <dcterms:created xsi:type="dcterms:W3CDTF">2024-09-12T08:34:15Z</dcterms:created>
  <dcterms:modified xsi:type="dcterms:W3CDTF">2024-12-26T06:57:15Z</dcterms:modified>
</cp:coreProperties>
</file>