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4" r:id="rId3"/>
    <p:sldId id="256" r:id="rId4"/>
    <p:sldId id="260" r:id="rId5"/>
    <p:sldId id="261" r:id="rId6"/>
    <p:sldId id="263" r:id="rId7"/>
  </p:sldIdLst>
  <p:sldSz cx="12192000" cy="6858000"/>
  <p:notesSz cx="6858000" cy="9144000"/>
  <p:custDataLst>
    <p:tags r:id="rId1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4F"/>
    <a:srgbClr val="F2672D"/>
    <a:srgbClr val="41AD49"/>
    <a:srgbClr val="0FB3BD"/>
    <a:srgbClr val="11668F"/>
    <a:srgbClr val="F0D611"/>
    <a:srgbClr val="24DABC"/>
    <a:srgbClr val="FFFFFF"/>
    <a:srgbClr val="1CA891"/>
    <a:srgbClr val="178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70084-912C-4E66-88D8-672BA69B1F80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1C7C2-D450-4468-BD6D-3FD16A9CB7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991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C7E8E-B3DA-446C-94C1-7A51454554CE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F12F-1F19-482F-980B-344806BCCE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31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F12F-1F19-482F-980B-344806BCCE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9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F12F-1F19-482F-980B-344806BCCE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3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F12F-1F19-482F-980B-344806BCCE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F12F-1F19-482F-980B-344806BCCE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17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F12F-1F19-482F-980B-344806BCCE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1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F12F-1F19-482F-980B-344806BCCE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6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" y="0"/>
            <a:ext cx="12190095" cy="6858000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452284" y="787414"/>
            <a:ext cx="11189110" cy="1792153"/>
          </a:xfrm>
          <a:noFill/>
        </p:spPr>
        <p:txBody>
          <a:bodyPr anchor="ctr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Enter title of tutorial </a:t>
            </a:r>
            <a:br>
              <a:rPr lang="fr-FR"/>
            </a:br>
            <a:endParaRPr lang="fr-FR"/>
          </a:p>
        </p:txBody>
      </p:sp>
      <p:sp>
        <p:nvSpPr>
          <p:cNvPr id="5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452284" y="3867272"/>
            <a:ext cx="11189110" cy="47895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err="1"/>
              <a:t>Presented by XXX - Study Committee 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980" y="4346224"/>
            <a:ext cx="11189414" cy="774416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fr-FR"/>
              <a:t>Place - Date</a:t>
            </a:r>
          </a:p>
        </p:txBody>
      </p:sp>
    </p:spTree>
    <p:extLst>
      <p:ext uri="{BB962C8B-B14F-4D97-AF65-F5344CB8AC3E}">
        <p14:creationId xmlns:p14="http://schemas.microsoft.com/office/powerpoint/2010/main" val="13043316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782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-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4565624" y="909848"/>
            <a:ext cx="41698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defTabSz="914400" rtl="0" eaLnBrk="1" latinLnBrk="0" hangingPunct="0"/>
            <a:r>
              <a:rPr lang="en-US" sz="2000" b="1" kern="1200" spc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</a:t>
            </a:r>
          </a:p>
          <a:p>
            <a:pPr marL="0" algn="just" defTabSz="914400" rtl="0" eaLnBrk="1" latinLnBrk="0" hangingPunct="0"/>
            <a:endParaRPr lang="fr-FR" sz="1800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hangingPunct="0"/>
            <a:r>
              <a:rPr lang="en-US" sz="160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tutorial has been prepared</a:t>
            </a:r>
            <a:r>
              <a:rPr lang="en-US" sz="1600" i="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based upon the work of CIGRE and its Working Groups. If it is used in total or in part, proper reference and credit should be given to CIGRE.</a:t>
            </a:r>
            <a:endParaRPr lang="fr-FR" sz="1600" i="0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4565624" y="3429000"/>
            <a:ext cx="41698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0"/>
            <a:r>
              <a:rPr lang="en-US" sz="2000" b="1" kern="1200" spc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Disclaimer notice</a:t>
            </a:r>
          </a:p>
          <a:p>
            <a:pPr marL="0" algn="l" defTabSz="914400" rtl="0" eaLnBrk="1" latinLnBrk="0" hangingPunct="0"/>
            <a:endParaRPr lang="fr-FR" sz="1800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algn="l" defTabSz="914400" rtl="0" eaLnBrk="1" latinLnBrk="0" hangingPunct="0"/>
            <a:r>
              <a:rPr lang="en-US" sz="160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“CIGRE gives no warranty or assurance about the contents of this publication, nor does it accept any responsibility, as to the accuracy or exhaustiveness of the information.</a:t>
            </a:r>
            <a:r>
              <a:rPr lang="en-US" sz="1600" i="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implied warranties and conditions are excluded to the maximum extent permitted by law”.</a:t>
            </a:r>
            <a:endParaRPr lang="fr-FR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712937" y="2869724"/>
            <a:ext cx="313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0">
                <a:latin typeface="Arial" panose="020B0604020202020204" pitchFamily="34" charset="0"/>
                <a:cs typeface="Arial" panose="020B0604020202020204" pitchFamily="34" charset="0"/>
              </a:rPr>
              <a:t>Copyright &amp; Disclaimer notice</a:t>
            </a:r>
          </a:p>
        </p:txBody>
      </p:sp>
    </p:spTree>
    <p:extLst>
      <p:ext uri="{BB962C8B-B14F-4D97-AF65-F5344CB8AC3E}">
        <p14:creationId xmlns:p14="http://schemas.microsoft.com/office/powerpoint/2010/main" val="125064704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1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1048" cy="6858536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25970" y="1620462"/>
            <a:ext cx="7747000" cy="4846638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fr-FR"/>
              <a:t>Enter chapters / sections</a:t>
            </a:r>
          </a:p>
        </p:txBody>
      </p:sp>
      <p:sp>
        <p:nvSpPr>
          <p:cNvPr id="7" name="Titre 20"/>
          <p:cNvSpPr>
            <a:spLocks noGrp="1"/>
          </p:cNvSpPr>
          <p:nvPr>
            <p:ph type="title" hasCustomPrompt="1"/>
          </p:nvPr>
        </p:nvSpPr>
        <p:spPr>
          <a:xfrm>
            <a:off x="525970" y="413249"/>
            <a:ext cx="3987841" cy="69783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6008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2066887" y="701340"/>
            <a:ext cx="7553325" cy="35575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fr-FR"/>
              <a:t>Section title</a:t>
            </a:r>
          </a:p>
        </p:txBody>
      </p:sp>
      <p:sp>
        <p:nvSpPr>
          <p:cNvPr id="5" name="Espace réservé du texte 18"/>
          <p:cNvSpPr>
            <a:spLocks noGrp="1"/>
          </p:cNvSpPr>
          <p:nvPr>
            <p:ph type="body" sz="quarter" idx="11" hasCustomPrompt="1"/>
          </p:nvPr>
        </p:nvSpPr>
        <p:spPr>
          <a:xfrm>
            <a:off x="2067675" y="4403726"/>
            <a:ext cx="7553325" cy="9548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00" b="1"/>
            </a:lvl1pPr>
          </a:lstStyle>
          <a:p>
            <a:pPr lvl="0"/>
            <a:r>
              <a:rPr lang="fr-FR" err="1"/>
              <a:t>Subtitle if needed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698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re 20"/>
          <p:cNvSpPr>
            <a:spLocks noGrp="1"/>
          </p:cNvSpPr>
          <p:nvPr>
            <p:ph type="title" hasCustomPrompt="1"/>
          </p:nvPr>
        </p:nvSpPr>
        <p:spPr>
          <a:xfrm>
            <a:off x="525970" y="413249"/>
            <a:ext cx="8951422" cy="69783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err="1"/>
              <a:t>Title of slide</a:t>
            </a:r>
            <a:endParaRPr lang="fr-FR"/>
          </a:p>
        </p:txBody>
      </p:sp>
      <p:sp>
        <p:nvSpPr>
          <p:cNvPr id="12" name="Espace réservé du texte 24"/>
          <p:cNvSpPr>
            <a:spLocks noGrp="1"/>
          </p:cNvSpPr>
          <p:nvPr>
            <p:ph type="body" sz="quarter" idx="10"/>
          </p:nvPr>
        </p:nvSpPr>
        <p:spPr>
          <a:xfrm>
            <a:off x="525464" y="2285999"/>
            <a:ext cx="8951912" cy="3933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525463" y="1165225"/>
            <a:ext cx="8951912" cy="687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err="1"/>
              <a:t>Subtitle if needed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6648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re 20"/>
          <p:cNvSpPr>
            <a:spLocks noGrp="1"/>
          </p:cNvSpPr>
          <p:nvPr>
            <p:ph type="title" hasCustomPrompt="1"/>
          </p:nvPr>
        </p:nvSpPr>
        <p:spPr>
          <a:xfrm>
            <a:off x="525970" y="413249"/>
            <a:ext cx="8951422" cy="697832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r>
              <a:rPr lang="fr-FR" err="1"/>
              <a:t>Title of slide</a:t>
            </a:r>
            <a:endParaRPr lang="fr-FR"/>
          </a:p>
        </p:txBody>
      </p:sp>
      <p:sp>
        <p:nvSpPr>
          <p:cNvPr id="8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525463" y="1165225"/>
            <a:ext cx="8951912" cy="687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fr-FR" sz="20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fr-FR" err="1"/>
              <a:t>Subtitle if needed</a:t>
            </a:r>
            <a:endParaRPr lang="fr-FR"/>
          </a:p>
        </p:txBody>
      </p:sp>
      <p:sp>
        <p:nvSpPr>
          <p:cNvPr id="9" name="Espace réservé du tableau 2"/>
          <p:cNvSpPr>
            <a:spLocks noGrp="1"/>
          </p:cNvSpPr>
          <p:nvPr>
            <p:ph type="tbl" sz="quarter" idx="12" hasCustomPrompt="1"/>
          </p:nvPr>
        </p:nvSpPr>
        <p:spPr>
          <a:xfrm>
            <a:off x="525463" y="1900349"/>
            <a:ext cx="8951912" cy="44339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Insert your table</a:t>
            </a:r>
          </a:p>
        </p:txBody>
      </p:sp>
    </p:spTree>
    <p:extLst>
      <p:ext uri="{BB962C8B-B14F-4D97-AF65-F5344CB8AC3E}">
        <p14:creationId xmlns:p14="http://schemas.microsoft.com/office/powerpoint/2010/main" val="103569060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re 20"/>
          <p:cNvSpPr>
            <a:spLocks noGrp="1"/>
          </p:cNvSpPr>
          <p:nvPr>
            <p:ph type="title" hasCustomPrompt="1"/>
          </p:nvPr>
        </p:nvSpPr>
        <p:spPr>
          <a:xfrm>
            <a:off x="525970" y="413249"/>
            <a:ext cx="8951422" cy="697832"/>
          </a:xfrm>
        </p:spPr>
        <p:txBody>
          <a:bodyPr anchor="b">
            <a:normAutofit/>
          </a:bodyPr>
          <a:lstStyle>
            <a:lvl1pPr>
              <a:defRPr lang="fr-FR"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fr-FR" err="1"/>
              <a:t>Title of slide</a:t>
            </a:r>
            <a:endParaRPr lang="fr-FR"/>
          </a:p>
        </p:txBody>
      </p:sp>
      <p:sp>
        <p:nvSpPr>
          <p:cNvPr id="8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525463" y="1165225"/>
            <a:ext cx="8951912" cy="687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fr-FR" err="1"/>
              <a:t>Subtitle if needed</a:t>
            </a:r>
            <a:endParaRPr lang="fr-FR"/>
          </a:p>
        </p:txBody>
      </p:sp>
      <p:sp>
        <p:nvSpPr>
          <p:cNvPr id="9" name="Espace réservé du graphique 3"/>
          <p:cNvSpPr>
            <a:spLocks noGrp="1"/>
          </p:cNvSpPr>
          <p:nvPr>
            <p:ph type="chart" sz="quarter" idx="12" hasCustomPrompt="1"/>
          </p:nvPr>
        </p:nvSpPr>
        <p:spPr>
          <a:xfrm>
            <a:off x="525464" y="1906757"/>
            <a:ext cx="8951912" cy="45116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Insert your graph</a:t>
            </a:r>
          </a:p>
        </p:txBody>
      </p:sp>
    </p:spTree>
    <p:extLst>
      <p:ext uri="{BB962C8B-B14F-4D97-AF65-F5344CB8AC3E}">
        <p14:creationId xmlns:p14="http://schemas.microsoft.com/office/powerpoint/2010/main" val="7616628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re 20"/>
          <p:cNvSpPr>
            <a:spLocks noGrp="1"/>
          </p:cNvSpPr>
          <p:nvPr>
            <p:ph type="title" hasCustomPrompt="1"/>
          </p:nvPr>
        </p:nvSpPr>
        <p:spPr>
          <a:xfrm>
            <a:off x="7148516" y="446972"/>
            <a:ext cx="4774779" cy="2258485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err="1"/>
              <a:t>Title of picture</a:t>
            </a:r>
            <a:endParaRPr lang="fr-FR"/>
          </a:p>
        </p:txBody>
      </p:sp>
      <p:sp>
        <p:nvSpPr>
          <p:cNvPr id="8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7128174" y="2901545"/>
            <a:ext cx="4795121" cy="256823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fr-FR" err="1"/>
              <a:t>Text if needed</a:t>
            </a:r>
            <a:endParaRPr lang="fr-FR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6294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27643456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re 20"/>
          <p:cNvSpPr>
            <a:spLocks noGrp="1"/>
          </p:cNvSpPr>
          <p:nvPr>
            <p:ph type="title" hasCustomPrompt="1"/>
          </p:nvPr>
        </p:nvSpPr>
        <p:spPr>
          <a:xfrm>
            <a:off x="6117737" y="1363287"/>
            <a:ext cx="4774779" cy="175239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err="1"/>
              <a:t>Title of picture</a:t>
            </a:r>
            <a:endParaRPr lang="fr-FR"/>
          </a:p>
        </p:txBody>
      </p:sp>
      <p:sp>
        <p:nvSpPr>
          <p:cNvPr id="10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6097395" y="3211940"/>
            <a:ext cx="4795121" cy="229108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fr-FR" err="1"/>
              <a:t>Text if needed</a:t>
            </a:r>
            <a:endParaRPr lang="fr-FR"/>
          </a:p>
        </p:txBody>
      </p:sp>
      <p:sp>
        <p:nvSpPr>
          <p:cNvPr id="11" name="Espace réservé pour une image  3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" y="1363287"/>
            <a:ext cx="5114897" cy="549471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Insert your picture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573089"/>
            <a:ext cx="8696325" cy="485774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err="1"/>
              <a:t>Title of slide (if needed)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93281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11026" y="5667411"/>
            <a:ext cx="4218767" cy="82867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fr-FR"/>
              <a:t>Picture 1 - Example</a:t>
            </a:r>
          </a:p>
        </p:txBody>
      </p:sp>
      <p:sp>
        <p:nvSpPr>
          <p:cNvPr id="12" name="Espace réservé pour une image  6"/>
          <p:cNvSpPr>
            <a:spLocks noGrp="1"/>
          </p:cNvSpPr>
          <p:nvPr>
            <p:ph type="pic" sz="quarter" idx="12" hasCustomPrompt="1"/>
          </p:nvPr>
        </p:nvSpPr>
        <p:spPr>
          <a:xfrm>
            <a:off x="511175" y="1457325"/>
            <a:ext cx="4218767" cy="40608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Insert your picture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527652" y="565448"/>
            <a:ext cx="8696325" cy="515158"/>
          </a:xfrm>
        </p:spPr>
        <p:txBody>
          <a:bodyPr>
            <a:noAutofit/>
          </a:bodyPr>
          <a:lstStyle>
            <a:lvl1pPr marL="0" indent="0">
              <a:buNone/>
              <a:defRPr sz="3200" b="1" baseline="0"/>
            </a:lvl1pPr>
          </a:lstStyle>
          <a:p>
            <a:pPr lvl="0"/>
            <a:r>
              <a:rPr lang="fr-FR" err="1"/>
              <a:t>Title of slide (if needed)</a:t>
            </a:r>
            <a:endParaRPr lang="fr-FR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5005061" y="5660008"/>
            <a:ext cx="4218767" cy="82867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fr-FR"/>
              <a:t>Picture 2 - Example</a:t>
            </a:r>
          </a:p>
        </p:txBody>
      </p:sp>
      <p:sp>
        <p:nvSpPr>
          <p:cNvPr id="16" name="Espace réservé pour une image  6"/>
          <p:cNvSpPr>
            <a:spLocks noGrp="1"/>
          </p:cNvSpPr>
          <p:nvPr>
            <p:ph type="pic" sz="quarter" idx="17" hasCustomPrompt="1"/>
          </p:nvPr>
        </p:nvSpPr>
        <p:spPr>
          <a:xfrm>
            <a:off x="5005210" y="1449922"/>
            <a:ext cx="4218767" cy="40608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878111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895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7009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55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0" r:id="rId4"/>
    <p:sldLayoutId id="2147483660" r:id="rId5"/>
    <p:sldLayoutId id="2147483662" r:id="rId6"/>
    <p:sldLayoutId id="2147483661" r:id="rId7"/>
    <p:sldLayoutId id="2147483663" r:id="rId8"/>
    <p:sldLayoutId id="2147483666" r:id="rId9"/>
    <p:sldLayoutId id="2147483665" r:id="rId10"/>
    <p:sldLayoutId id="2147483659" r:id="rId1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65338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800" b="1" kern="1200" smtClean="0">
          <a:solidFill>
            <a:schemeClr val="bg1">
              <a:lumMod val="6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llery_of_sovereign_state_fla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4A162912-9387-4E23-91E9-63440218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65" y="1005681"/>
            <a:ext cx="11092782" cy="48466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29 </a:t>
            </a:r>
            <a:r>
              <a:rPr lang="fr-FR" sz="1600" dirty="0" err="1"/>
              <a:t>linhas</a:t>
            </a:r>
            <a:r>
              <a:rPr lang="fr-FR" sz="1600" dirty="0"/>
              <a:t> de </a:t>
            </a:r>
            <a:r>
              <a:rPr lang="fr-FR" sz="1600" dirty="0" err="1"/>
              <a:t>transmissão</a:t>
            </a:r>
            <a:r>
              <a:rPr lang="fr-FR" sz="1600" dirty="0"/>
              <a:t>, </a:t>
            </a:r>
            <a:r>
              <a:rPr lang="fr-FR" sz="1600" dirty="0" err="1"/>
              <a:t>sendo</a:t>
            </a:r>
            <a:r>
              <a:rPr lang="fr-FR" sz="1600" dirty="0"/>
              <a:t>:</a:t>
            </a:r>
          </a:p>
          <a:p>
            <a:pPr marL="0" indent="0">
              <a:buNone/>
            </a:pPr>
            <a:r>
              <a:rPr lang="fr-FR" sz="1600" dirty="0"/>
              <a:t>- 19 </a:t>
            </a:r>
            <a:r>
              <a:rPr lang="fr-FR" sz="1600" dirty="0" err="1"/>
              <a:t>intraestaduais</a:t>
            </a:r>
            <a:r>
              <a:rPr lang="fr-FR" sz="1600" dirty="0"/>
              <a:t> e 10 </a:t>
            </a:r>
            <a:r>
              <a:rPr lang="fr-FR" sz="1600" dirty="0" err="1"/>
              <a:t>interestaduais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- 9 de 500kV e 20 de 230 kV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Parâmetros</a:t>
            </a:r>
            <a:r>
              <a:rPr lang="fr-FR" sz="1600" dirty="0"/>
              <a:t> </a:t>
            </a:r>
            <a:r>
              <a:rPr lang="fr-FR" sz="1600" dirty="0" err="1"/>
              <a:t>disponíveis</a:t>
            </a:r>
            <a:r>
              <a:rPr lang="fr-FR" sz="1600" dirty="0"/>
              <a:t> </a:t>
            </a:r>
            <a:r>
              <a:rPr lang="fr-FR" sz="1600" dirty="0" err="1"/>
              <a:t>das</a:t>
            </a:r>
            <a:r>
              <a:rPr lang="fr-FR" sz="1600" dirty="0"/>
              <a:t> </a:t>
            </a:r>
            <a:r>
              <a:rPr lang="fr-FR" sz="1600" dirty="0" err="1"/>
              <a:t>linhas</a:t>
            </a:r>
            <a:r>
              <a:rPr lang="fr-FR" sz="1600" dirty="0"/>
              <a:t> de </a:t>
            </a:r>
            <a:r>
              <a:rPr lang="fr-FR" sz="1600" dirty="0" err="1"/>
              <a:t>transmissão</a:t>
            </a:r>
            <a:r>
              <a:rPr lang="fr-FR" sz="1600" dirty="0"/>
              <a:t>:</a:t>
            </a:r>
          </a:p>
          <a:p>
            <a:pPr marL="0" indent="0">
              <a:buNone/>
            </a:pPr>
            <a:r>
              <a:rPr lang="fr-FR" sz="1600" dirty="0"/>
              <a:t>nome, SE de, SE para, </a:t>
            </a:r>
            <a:r>
              <a:rPr lang="fr-FR" sz="1600" dirty="0" err="1"/>
              <a:t>comprimento</a:t>
            </a:r>
            <a:r>
              <a:rPr lang="fr-FR" sz="1600" dirty="0"/>
              <a:t>, </a:t>
            </a:r>
            <a:r>
              <a:rPr lang="fr-FR" sz="1600" dirty="0" err="1"/>
              <a:t>resistência</a:t>
            </a:r>
            <a:r>
              <a:rPr lang="fr-FR" sz="1600" dirty="0"/>
              <a:t>, </a:t>
            </a:r>
            <a:r>
              <a:rPr lang="fr-FR" sz="1600" dirty="0" err="1"/>
              <a:t>reatância</a:t>
            </a:r>
            <a:r>
              <a:rPr lang="fr-FR" sz="1600" dirty="0"/>
              <a:t>, shunt, </a:t>
            </a:r>
          </a:p>
          <a:p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Quantidade</a:t>
            </a:r>
            <a:r>
              <a:rPr lang="fr-FR" sz="1600" dirty="0"/>
              <a:t> de </a:t>
            </a:r>
            <a:r>
              <a:rPr lang="fr-FR" sz="1600" dirty="0" err="1"/>
              <a:t>SEs</a:t>
            </a:r>
            <a:r>
              <a:rPr lang="fr-FR" sz="1600" dirty="0"/>
              <a:t> na Paraíba: 10</a:t>
            </a:r>
          </a:p>
          <a:p>
            <a:pPr marL="0" indent="0">
              <a:buNone/>
            </a:pP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A3594-51E9-4353-8FF8-941F6520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5" y="2528076"/>
            <a:ext cx="9066859" cy="5100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C56D8-E40A-493B-85AC-D04E30062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090" y="1375794"/>
            <a:ext cx="6344873" cy="46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34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Presentation Template Instructions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/>
              <a:t>Please use this template to prepare your presentation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/>
              <a:t> Fill in Slide 2</a:t>
            </a:r>
          </a:p>
          <a:p>
            <a:pPr marL="381000" lvl="1" indent="-1905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GB" b="0"/>
              <a:t>Type in the title of the presentation</a:t>
            </a:r>
          </a:p>
          <a:p>
            <a:pPr marL="381000" lvl="1" indent="-1905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GB" b="0"/>
              <a:t>Specify the number of the preferential subject, name of the main speaker and country (replace the given example)</a:t>
            </a:r>
          </a:p>
          <a:p>
            <a:pPr marL="381000" lvl="1" indent="-1905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GB" b="0"/>
              <a:t>The logo of the company or affiliation may be added</a:t>
            </a:r>
          </a:p>
          <a:p>
            <a:pPr marL="381000" lvl="1" indent="-1905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GB"/>
              <a:t>Specify the Study Committee Number “SC XX”</a:t>
            </a:r>
            <a:endParaRPr lang="en-GB" b="0"/>
          </a:p>
          <a:p>
            <a:pPr marL="381000" lvl="1" indent="-190500">
              <a:lnSpc>
                <a:spcPct val="100000"/>
              </a:lnSpc>
              <a:spcBef>
                <a:spcPct val="20000"/>
              </a:spcBef>
              <a:defRPr/>
            </a:pPr>
            <a:endParaRPr lang="en-GB" b="0"/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/>
              <a:t>Save the file with a new name, according to the following syntax:</a:t>
            </a:r>
          </a:p>
          <a:p>
            <a:pPr marL="381000" lvl="1" indent="-1905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GB"/>
              <a:t>A1_PS1_Name.ppt</a:t>
            </a:r>
            <a:r>
              <a:rPr lang="en-GB" b="0"/>
              <a:t> (Study Committee, number of the preferential subject, name of the main speaker)</a:t>
            </a:r>
          </a:p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DB26B-E648-41C2-BAAD-D81BA4CB28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828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Title of Your </a:t>
            </a:r>
            <a:r>
              <a:rPr lang="en-GB"/>
              <a:t>Presentation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Name (Country)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SC XX – PS </a:t>
            </a:r>
            <a:r>
              <a:rPr lang="en-GB"/>
              <a:t>Number</a:t>
            </a:r>
          </a:p>
          <a:p>
            <a:r>
              <a:rPr lang="fr-FR"/>
              <a:t>2022 CIGRE Session - Paris - Date</a:t>
            </a:r>
          </a:p>
        </p:txBody>
      </p:sp>
      <p:sp>
        <p:nvSpPr>
          <p:cNvPr id="5" name="ZoneTexte 7"/>
          <p:cNvSpPr txBox="1">
            <a:spLocks noChangeArrowheads="1"/>
          </p:cNvSpPr>
          <p:nvPr/>
        </p:nvSpPr>
        <p:spPr bwMode="auto">
          <a:xfrm>
            <a:off x="451980" y="5367349"/>
            <a:ext cx="2687730" cy="1107996"/>
          </a:xfrm>
          <a:prstGeom prst="rect">
            <a:avLst/>
          </a:prstGeom>
          <a:solidFill>
            <a:srgbClr val="002060"/>
          </a:solidFill>
          <a:ln w="28575">
            <a:solidFill>
              <a:srgbClr val="00B05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>
                <a:solidFill>
                  <a:schemeClr val="bg2"/>
                </a:solidFill>
              </a:rPr>
              <a:t>You may insert your country flag on the title slide, see on </a:t>
            </a:r>
            <a:r>
              <a:rPr lang="en-US" sz="1100">
                <a:hlinkClick r:id="rId3"/>
              </a:rPr>
              <a:t>https://en.wikipedia.org/wiki/Gallery_of_sovereign_state_flags</a:t>
            </a:r>
            <a:r>
              <a:rPr lang="en-US" sz="1100"/>
              <a:t> </a:t>
            </a:r>
            <a:endParaRPr lang="fr-FR" sz="1100"/>
          </a:p>
          <a:p>
            <a:r>
              <a:rPr lang="en-GB" sz="1100">
                <a:solidFill>
                  <a:schemeClr val="bg2"/>
                </a:solidFill>
              </a:rPr>
              <a:t> (select  PNG format, 200px).</a:t>
            </a:r>
          </a:p>
          <a:p>
            <a:r>
              <a:rPr lang="en-GB" sz="1100">
                <a:solidFill>
                  <a:schemeClr val="bg2"/>
                </a:solidFill>
              </a:rPr>
              <a:t>Delete otherwise.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243" y="5310763"/>
            <a:ext cx="367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You may place the logo of your company on the first slide only, otherwise delete.</a:t>
            </a:r>
          </a:p>
        </p:txBody>
      </p:sp>
    </p:spTree>
    <p:extLst>
      <p:ext uri="{BB962C8B-B14F-4D97-AF65-F5344CB8AC3E}">
        <p14:creationId xmlns:p14="http://schemas.microsoft.com/office/powerpoint/2010/main" val="395336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Objective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/>
              <a:t>Restrictions</a:t>
            </a:r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parameters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355249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9110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87441" y="3393025"/>
            <a:ext cx="7804557" cy="1926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7441" y="1241570"/>
            <a:ext cx="7804559" cy="19267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92802" y="1441707"/>
            <a:ext cx="40480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white logo </a:t>
            </a:r>
            <a:r>
              <a:rPr lang="en-GB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used for a full-screen picture with a dark background (see example slide 13 on the presentation example document)</a:t>
            </a:r>
          </a:p>
          <a:p>
            <a:r>
              <a:rPr lang="fr-FR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and paste this PNG picture on your slide.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9836" y="441877"/>
            <a:ext cx="794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full-screen picture slide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92802" y="403323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full-screen picture with a light background, use this PNG logo.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860362" y="2204942"/>
            <a:ext cx="62323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8865791" y="4356396"/>
            <a:ext cx="6232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67" y="4002286"/>
            <a:ext cx="1569886" cy="7082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732" y="1808974"/>
            <a:ext cx="1662563" cy="7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5828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12.12"/>
  <p:tag name="AS_TITLE" val="Aspose.Slides for .NET 4.0 Client Profile"/>
  <p:tag name="AS_VERSION" val="18.12"/>
</p:tagLst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w Cen MT">
      <a:majorFont>
        <a:latin typeface="Tw Cen MT" panose="020B0602020104020603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Thème Office</vt:lpstr>
      <vt:lpstr>PowerPoint Presentation</vt:lpstr>
      <vt:lpstr>Presentation Template Instructions</vt:lpstr>
      <vt:lpstr>Title of Your Presentation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1601-01-01T00:00:00Z</dcterms:created>
  <dcterms:modified xsi:type="dcterms:W3CDTF">2024-06-03T13:51:55Z</dcterms:modified>
</cp:coreProperties>
</file>