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FEC39-B6C9-41BF-BE4C-197DAABF1E47}" v="11" dt="2020-07-21T16:52:25.490"/>
    <p1510:client id="{12E9CAE2-B383-4B11-A6A5-03BE885967D0}" v="2" dt="2020-07-21T17:26:56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al Villafuerte, Grazia Lucía" userId="c82b0f9b-890e-4d65-b95a-4862368da4dd" providerId="ADAL" clId="{12E9CAE2-B383-4B11-A6A5-03BE885967D0}"/>
    <pc:docChg chg="custSel modSld">
      <pc:chgData name="Vidal Villafuerte, Grazia Lucía" userId="c82b0f9b-890e-4d65-b95a-4862368da4dd" providerId="ADAL" clId="{12E9CAE2-B383-4B11-A6A5-03BE885967D0}" dt="2020-07-21T17:27:04.219" v="5" actId="478"/>
      <pc:docMkLst>
        <pc:docMk/>
      </pc:docMkLst>
      <pc:sldChg chg="addSp delSp modSp mod">
        <pc:chgData name="Vidal Villafuerte, Grazia Lucía" userId="c82b0f9b-890e-4d65-b95a-4862368da4dd" providerId="ADAL" clId="{12E9CAE2-B383-4B11-A6A5-03BE885967D0}" dt="2020-07-21T17:27:04.219" v="5" actId="478"/>
        <pc:sldMkLst>
          <pc:docMk/>
          <pc:sldMk cId="237022780" sldId="259"/>
        </pc:sldMkLst>
        <pc:picChg chg="add del mod">
          <ac:chgData name="Vidal Villafuerte, Grazia Lucía" userId="c82b0f9b-890e-4d65-b95a-4862368da4dd" providerId="ADAL" clId="{12E9CAE2-B383-4B11-A6A5-03BE885967D0}" dt="2020-07-21T17:27:03.866" v="4" actId="478"/>
          <ac:picMkLst>
            <pc:docMk/>
            <pc:sldMk cId="237022780" sldId="259"/>
            <ac:picMk id="25" creationId="{5DF2B0D7-2CD1-411F-B1A4-9093E7292464}"/>
          </ac:picMkLst>
        </pc:picChg>
        <pc:picChg chg="add del mod">
          <ac:chgData name="Vidal Villafuerte, Grazia Lucía" userId="c82b0f9b-890e-4d65-b95a-4862368da4dd" providerId="ADAL" clId="{12E9CAE2-B383-4B11-A6A5-03BE885967D0}" dt="2020-07-21T17:27:04.219" v="5" actId="478"/>
          <ac:picMkLst>
            <pc:docMk/>
            <pc:sldMk cId="237022780" sldId="259"/>
            <ac:picMk id="26" creationId="{B5828213-201E-477D-B192-78DE4549E8E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182B4-DB93-4E7C-88E5-6008BF8890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DA2309BF-394D-47A8-BBFF-84ED5701EFB7}">
      <dgm:prSet phldrT="[Texto]"/>
      <dgm:spPr/>
      <dgm:t>
        <a:bodyPr/>
        <a:lstStyle/>
        <a:p>
          <a:r>
            <a:rPr lang="es-MX" b="1" dirty="0"/>
            <a:t>Portada</a:t>
          </a:r>
          <a:endParaRPr lang="es-PE" b="1" dirty="0"/>
        </a:p>
      </dgm:t>
    </dgm:pt>
    <dgm:pt modelId="{1A740D9F-C7FD-4469-8EF8-F2443DAE85F6}" type="parTrans" cxnId="{82B74A09-A4F1-4D90-811D-52DF454C449D}">
      <dgm:prSet/>
      <dgm:spPr/>
      <dgm:t>
        <a:bodyPr/>
        <a:lstStyle/>
        <a:p>
          <a:endParaRPr lang="es-PE" b="1"/>
        </a:p>
      </dgm:t>
    </dgm:pt>
    <dgm:pt modelId="{366E4DB9-9AE0-4570-9135-AF950C1490FE}" type="sibTrans" cxnId="{82B74A09-A4F1-4D90-811D-52DF454C449D}">
      <dgm:prSet/>
      <dgm:spPr/>
      <dgm:t>
        <a:bodyPr/>
        <a:lstStyle/>
        <a:p>
          <a:endParaRPr lang="es-PE" b="1"/>
        </a:p>
      </dgm:t>
    </dgm:pt>
    <dgm:pt modelId="{1ACA6013-E421-4812-8913-0110732670BF}">
      <dgm:prSet phldrT="[Texto]"/>
      <dgm:spPr/>
      <dgm:t>
        <a:bodyPr/>
        <a:lstStyle/>
        <a:p>
          <a:r>
            <a:rPr lang="es-MX" b="1" dirty="0"/>
            <a:t>Intriga de campaña</a:t>
          </a:r>
          <a:endParaRPr lang="es-PE" b="1" dirty="0"/>
        </a:p>
      </dgm:t>
    </dgm:pt>
    <dgm:pt modelId="{F2FBE841-73AF-464B-BFCA-2E5053C255C5}" type="parTrans" cxnId="{BE800242-22E5-4107-B1E7-63B5268DF380}">
      <dgm:prSet/>
      <dgm:spPr/>
      <dgm:t>
        <a:bodyPr/>
        <a:lstStyle/>
        <a:p>
          <a:endParaRPr lang="es-PE" b="1"/>
        </a:p>
      </dgm:t>
    </dgm:pt>
    <dgm:pt modelId="{F80AC966-1BFB-4612-92C1-033902A957C1}" type="sibTrans" cxnId="{BE800242-22E5-4107-B1E7-63B5268DF380}">
      <dgm:prSet/>
      <dgm:spPr/>
      <dgm:t>
        <a:bodyPr/>
        <a:lstStyle/>
        <a:p>
          <a:endParaRPr lang="es-PE" b="1"/>
        </a:p>
      </dgm:t>
    </dgm:pt>
    <dgm:pt modelId="{F159B2A6-D81D-4037-8146-DF357080D043}">
      <dgm:prSet phldrT="[Texto]"/>
      <dgm:spPr/>
      <dgm:t>
        <a:bodyPr/>
        <a:lstStyle/>
        <a:p>
          <a:r>
            <a:rPr lang="es-MX" b="1" dirty="0"/>
            <a:t>Post para cada nota</a:t>
          </a:r>
          <a:endParaRPr lang="es-PE" b="1" dirty="0"/>
        </a:p>
      </dgm:t>
    </dgm:pt>
    <dgm:pt modelId="{64AB841A-767D-473B-BA6C-1A1C5106ACEA}" type="parTrans" cxnId="{3F11AD7C-0540-4CD7-BC0C-322E9B35FA3D}">
      <dgm:prSet/>
      <dgm:spPr/>
      <dgm:t>
        <a:bodyPr/>
        <a:lstStyle/>
        <a:p>
          <a:endParaRPr lang="es-PE" b="1"/>
        </a:p>
      </dgm:t>
    </dgm:pt>
    <dgm:pt modelId="{51C825FB-CEAF-4307-A03E-105E9B098BEF}" type="sibTrans" cxnId="{3F11AD7C-0540-4CD7-BC0C-322E9B35FA3D}">
      <dgm:prSet/>
      <dgm:spPr/>
      <dgm:t>
        <a:bodyPr/>
        <a:lstStyle/>
        <a:p>
          <a:endParaRPr lang="es-PE" b="1"/>
        </a:p>
      </dgm:t>
    </dgm:pt>
    <dgm:pt modelId="{E47BF57B-5FF7-4B71-AB2D-A6454E20C65A}">
      <dgm:prSet phldrT="[Texto]"/>
      <dgm:spPr/>
      <dgm:t>
        <a:bodyPr/>
        <a:lstStyle/>
        <a:p>
          <a:r>
            <a:rPr lang="es-MX" b="1" dirty="0"/>
            <a:t>20/07</a:t>
          </a:r>
          <a:endParaRPr lang="es-PE" b="1" dirty="0"/>
        </a:p>
      </dgm:t>
    </dgm:pt>
    <dgm:pt modelId="{E4DAFCC1-F069-4C0B-8CC6-D25B8587ED18}" type="parTrans" cxnId="{78E885EB-269D-4926-9F24-377C208A4254}">
      <dgm:prSet/>
      <dgm:spPr/>
      <dgm:t>
        <a:bodyPr/>
        <a:lstStyle/>
        <a:p>
          <a:endParaRPr lang="es-PE"/>
        </a:p>
      </dgm:t>
    </dgm:pt>
    <dgm:pt modelId="{8372999D-C8B0-422D-A4F9-296918FACAD5}" type="sibTrans" cxnId="{78E885EB-269D-4926-9F24-377C208A4254}">
      <dgm:prSet/>
      <dgm:spPr/>
      <dgm:t>
        <a:bodyPr/>
        <a:lstStyle/>
        <a:p>
          <a:endParaRPr lang="es-PE"/>
        </a:p>
      </dgm:t>
    </dgm:pt>
    <dgm:pt modelId="{9C842402-CD51-4835-A69F-9AA1BAD85784}">
      <dgm:prSet phldrT="[Texto]"/>
      <dgm:spPr/>
      <dgm:t>
        <a:bodyPr/>
        <a:lstStyle/>
        <a:p>
          <a:r>
            <a:rPr lang="es-MX" b="1" dirty="0"/>
            <a:t>21/07</a:t>
          </a:r>
          <a:endParaRPr lang="es-PE" b="1" dirty="0"/>
        </a:p>
      </dgm:t>
    </dgm:pt>
    <dgm:pt modelId="{6DFEBCE7-78C3-4FBB-8A6C-021917042396}" type="parTrans" cxnId="{6988C205-D8D1-4AD3-8F9D-708436FD9902}">
      <dgm:prSet/>
      <dgm:spPr/>
      <dgm:t>
        <a:bodyPr/>
        <a:lstStyle/>
        <a:p>
          <a:endParaRPr lang="es-PE"/>
        </a:p>
      </dgm:t>
    </dgm:pt>
    <dgm:pt modelId="{4130485D-C549-477B-9398-A5D4AEDD5484}" type="sibTrans" cxnId="{6988C205-D8D1-4AD3-8F9D-708436FD9902}">
      <dgm:prSet/>
      <dgm:spPr/>
      <dgm:t>
        <a:bodyPr/>
        <a:lstStyle/>
        <a:p>
          <a:endParaRPr lang="es-PE"/>
        </a:p>
      </dgm:t>
    </dgm:pt>
    <dgm:pt modelId="{8E0539AD-5796-43E6-AD53-A6F66A604588}">
      <dgm:prSet phldrT="[Texto]"/>
      <dgm:spPr/>
      <dgm:t>
        <a:bodyPr/>
        <a:lstStyle/>
        <a:p>
          <a:r>
            <a:rPr lang="es-MX" b="1" dirty="0"/>
            <a:t>Del 22/07 al 29/07</a:t>
          </a:r>
          <a:endParaRPr lang="es-PE" b="1" dirty="0"/>
        </a:p>
      </dgm:t>
    </dgm:pt>
    <dgm:pt modelId="{4A17FF28-FB1C-472C-B40D-BEC1D5CC6937}" type="parTrans" cxnId="{9AAFEA2E-9CBA-45A4-9A6F-792E78E57E58}">
      <dgm:prSet/>
      <dgm:spPr/>
      <dgm:t>
        <a:bodyPr/>
        <a:lstStyle/>
        <a:p>
          <a:endParaRPr lang="es-PE"/>
        </a:p>
      </dgm:t>
    </dgm:pt>
    <dgm:pt modelId="{FB2D01E5-B4C1-4EAE-8242-714EF6D40B3B}" type="sibTrans" cxnId="{9AAFEA2E-9CBA-45A4-9A6F-792E78E57E58}">
      <dgm:prSet/>
      <dgm:spPr/>
      <dgm:t>
        <a:bodyPr/>
        <a:lstStyle/>
        <a:p>
          <a:endParaRPr lang="es-PE"/>
        </a:p>
      </dgm:t>
    </dgm:pt>
    <dgm:pt modelId="{F6D6E9D3-738E-4493-9C19-CB9E5D4C2D11}">
      <dgm:prSet phldrT="[Texto]"/>
      <dgm:spPr/>
      <dgm:t>
        <a:bodyPr/>
        <a:lstStyle/>
        <a:p>
          <a:r>
            <a:rPr lang="es-MX" b="1" dirty="0"/>
            <a:t>Todas RRSS</a:t>
          </a:r>
          <a:endParaRPr lang="es-PE" b="1" dirty="0"/>
        </a:p>
      </dgm:t>
    </dgm:pt>
    <dgm:pt modelId="{BEE0702D-5611-4B7C-8C3D-5972ABD0F9D1}" type="parTrans" cxnId="{BE6DB382-6368-45B7-B988-EA09D146AE44}">
      <dgm:prSet/>
      <dgm:spPr/>
      <dgm:t>
        <a:bodyPr/>
        <a:lstStyle/>
        <a:p>
          <a:endParaRPr lang="es-PE"/>
        </a:p>
      </dgm:t>
    </dgm:pt>
    <dgm:pt modelId="{AD12FDC5-DCDD-4CB0-8536-2809904D873A}" type="sibTrans" cxnId="{BE6DB382-6368-45B7-B988-EA09D146AE44}">
      <dgm:prSet/>
      <dgm:spPr/>
      <dgm:t>
        <a:bodyPr/>
        <a:lstStyle/>
        <a:p>
          <a:endParaRPr lang="es-PE"/>
        </a:p>
      </dgm:t>
    </dgm:pt>
    <dgm:pt modelId="{ED7681CF-7241-4365-89CA-19A974EFCB69}">
      <dgm:prSet phldrT="[Texto]"/>
      <dgm:spPr/>
      <dgm:t>
        <a:bodyPr/>
        <a:lstStyle/>
        <a:p>
          <a:r>
            <a:rPr lang="es-MX" b="1" dirty="0"/>
            <a:t>Todas RRSS</a:t>
          </a:r>
          <a:endParaRPr lang="es-PE" b="1" dirty="0"/>
        </a:p>
      </dgm:t>
    </dgm:pt>
    <dgm:pt modelId="{CEB7246F-1F24-486F-B1E0-AD481E5A60D5}" type="parTrans" cxnId="{549980DB-DDAA-47C0-8ED2-B1065605DB4F}">
      <dgm:prSet/>
      <dgm:spPr/>
      <dgm:t>
        <a:bodyPr/>
        <a:lstStyle/>
        <a:p>
          <a:endParaRPr lang="es-PE"/>
        </a:p>
      </dgm:t>
    </dgm:pt>
    <dgm:pt modelId="{C7E1F19C-D6F5-4138-892C-875D4DA9A0FE}" type="sibTrans" cxnId="{549980DB-DDAA-47C0-8ED2-B1065605DB4F}">
      <dgm:prSet/>
      <dgm:spPr/>
      <dgm:t>
        <a:bodyPr/>
        <a:lstStyle/>
        <a:p>
          <a:endParaRPr lang="es-PE"/>
        </a:p>
      </dgm:t>
    </dgm:pt>
    <dgm:pt modelId="{B0EAF250-3A7D-4852-9C19-9F5C7BD69D93}">
      <dgm:prSet phldrT="[Texto]"/>
      <dgm:spPr/>
      <dgm:t>
        <a:bodyPr/>
        <a:lstStyle/>
        <a:p>
          <a:r>
            <a:rPr lang="es-MX" b="1" dirty="0"/>
            <a:t>+ Ilustración para IG/FB/TW</a:t>
          </a:r>
          <a:endParaRPr lang="es-PE" b="1" dirty="0"/>
        </a:p>
      </dgm:t>
    </dgm:pt>
    <dgm:pt modelId="{61CD7B29-A5DF-4BB7-8ECF-04A4A24BEE71}" type="parTrans" cxnId="{FAC65288-42DC-4787-B0AD-DFF14C32D65B}">
      <dgm:prSet/>
      <dgm:spPr/>
      <dgm:t>
        <a:bodyPr/>
        <a:lstStyle/>
        <a:p>
          <a:endParaRPr lang="es-PE"/>
        </a:p>
      </dgm:t>
    </dgm:pt>
    <dgm:pt modelId="{93954953-DBF0-4D70-A2BB-2A5135B5D474}" type="sibTrans" cxnId="{FAC65288-42DC-4787-B0AD-DFF14C32D65B}">
      <dgm:prSet/>
      <dgm:spPr/>
      <dgm:t>
        <a:bodyPr/>
        <a:lstStyle/>
        <a:p>
          <a:endParaRPr lang="es-PE"/>
        </a:p>
      </dgm:t>
    </dgm:pt>
    <dgm:pt modelId="{42A732E9-CA2A-4388-99FB-705EE735FE19}">
      <dgm:prSet phldrT="[Texto]"/>
      <dgm:spPr/>
      <dgm:t>
        <a:bodyPr/>
        <a:lstStyle/>
        <a:p>
          <a:r>
            <a:rPr lang="es-MX" b="1" dirty="0"/>
            <a:t>Todas RRSS</a:t>
          </a:r>
          <a:endParaRPr lang="es-PE" b="1" dirty="0"/>
        </a:p>
      </dgm:t>
    </dgm:pt>
    <dgm:pt modelId="{980B4E40-EB5C-4B18-A218-28CD512400D5}" type="sibTrans" cxnId="{97876804-B61B-46C1-9360-872B38F82093}">
      <dgm:prSet/>
      <dgm:spPr/>
      <dgm:t>
        <a:bodyPr/>
        <a:lstStyle/>
        <a:p>
          <a:endParaRPr lang="es-PE"/>
        </a:p>
      </dgm:t>
    </dgm:pt>
    <dgm:pt modelId="{5C29FB47-AE3B-402F-81FA-F34EF4B2CA83}" type="parTrans" cxnId="{97876804-B61B-46C1-9360-872B38F82093}">
      <dgm:prSet/>
      <dgm:spPr/>
      <dgm:t>
        <a:bodyPr/>
        <a:lstStyle/>
        <a:p>
          <a:endParaRPr lang="es-PE"/>
        </a:p>
      </dgm:t>
    </dgm:pt>
    <dgm:pt modelId="{F8211486-2D38-413B-BACC-FF26A813452B}" type="pres">
      <dgm:prSet presAssocID="{512182B4-DB93-4E7C-88E5-6008BF88907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B8CE6D-DAC6-44FA-B515-DF81E03F71AA}" type="pres">
      <dgm:prSet presAssocID="{DA2309BF-394D-47A8-BBFF-84ED5701EFB7}" presName="horFlow" presStyleCnt="0"/>
      <dgm:spPr/>
    </dgm:pt>
    <dgm:pt modelId="{271DD5FE-83F5-4CB1-82F3-16D8E6FE40D0}" type="pres">
      <dgm:prSet presAssocID="{DA2309BF-394D-47A8-BBFF-84ED5701EFB7}" presName="bigChev" presStyleLbl="node1" presStyleIdx="0" presStyleCnt="3" custLinFactNeighborY="-91186"/>
      <dgm:spPr/>
    </dgm:pt>
    <dgm:pt modelId="{94286BA6-2287-4F03-BEF7-FE9C051D4C6E}" type="pres">
      <dgm:prSet presAssocID="{E4DAFCC1-F069-4C0B-8CC6-D25B8587ED18}" presName="parTrans" presStyleCnt="0"/>
      <dgm:spPr/>
    </dgm:pt>
    <dgm:pt modelId="{69D25802-99D5-4716-9133-B9784B2DE76D}" type="pres">
      <dgm:prSet presAssocID="{E47BF57B-5FF7-4B71-AB2D-A6454E20C65A}" presName="node" presStyleLbl="alignAccFollowNode1" presStyleIdx="0" presStyleCnt="7" custLinFactY="-9863" custLinFactNeighborY="-100000">
        <dgm:presLayoutVars>
          <dgm:bulletEnabled val="1"/>
        </dgm:presLayoutVars>
      </dgm:prSet>
      <dgm:spPr/>
    </dgm:pt>
    <dgm:pt modelId="{A6B8E3EC-F0DD-48DE-90D1-59F626422A07}" type="pres">
      <dgm:prSet presAssocID="{8372999D-C8B0-422D-A4F9-296918FACAD5}" presName="sibTrans" presStyleCnt="0"/>
      <dgm:spPr/>
    </dgm:pt>
    <dgm:pt modelId="{8BDE70CA-1013-4657-BA99-7716F0B45641}" type="pres">
      <dgm:prSet presAssocID="{F6D6E9D3-738E-4493-9C19-CB9E5D4C2D11}" presName="node" presStyleLbl="alignAccFollowNode1" presStyleIdx="1" presStyleCnt="7" custLinFactY="-9863" custLinFactNeighborY="-100000">
        <dgm:presLayoutVars>
          <dgm:bulletEnabled val="1"/>
        </dgm:presLayoutVars>
      </dgm:prSet>
      <dgm:spPr/>
    </dgm:pt>
    <dgm:pt modelId="{FD51B68B-FBFB-4D84-8067-B0A45730BD67}" type="pres">
      <dgm:prSet presAssocID="{DA2309BF-394D-47A8-BBFF-84ED5701EFB7}" presName="vSp" presStyleCnt="0"/>
      <dgm:spPr/>
    </dgm:pt>
    <dgm:pt modelId="{B70EC09D-AEEA-455F-B22E-9144D1E3DF89}" type="pres">
      <dgm:prSet presAssocID="{1ACA6013-E421-4812-8913-0110732670BF}" presName="horFlow" presStyleCnt="0"/>
      <dgm:spPr/>
    </dgm:pt>
    <dgm:pt modelId="{CEE52F3A-A159-42D9-86EE-652AC3EACC90}" type="pres">
      <dgm:prSet presAssocID="{1ACA6013-E421-4812-8913-0110732670BF}" presName="bigChev" presStyleLbl="node1" presStyleIdx="1" presStyleCnt="3"/>
      <dgm:spPr/>
    </dgm:pt>
    <dgm:pt modelId="{1ADAF763-92FC-4793-83B6-9D444E45EC24}" type="pres">
      <dgm:prSet presAssocID="{6DFEBCE7-78C3-4FBB-8A6C-021917042396}" presName="parTrans" presStyleCnt="0"/>
      <dgm:spPr/>
    </dgm:pt>
    <dgm:pt modelId="{631E888F-449D-432F-93A9-EAB08D630279}" type="pres">
      <dgm:prSet presAssocID="{9C842402-CD51-4835-A69F-9AA1BAD85784}" presName="node" presStyleLbl="alignAccFollowNode1" presStyleIdx="2" presStyleCnt="7">
        <dgm:presLayoutVars>
          <dgm:bulletEnabled val="1"/>
        </dgm:presLayoutVars>
      </dgm:prSet>
      <dgm:spPr/>
    </dgm:pt>
    <dgm:pt modelId="{4B619308-235E-45C1-A351-A7A907011777}" type="pres">
      <dgm:prSet presAssocID="{4130485D-C549-477B-9398-A5D4AEDD5484}" presName="sibTrans" presStyleCnt="0"/>
      <dgm:spPr/>
    </dgm:pt>
    <dgm:pt modelId="{93530969-E5DA-4DDE-88B1-8732F34928D7}" type="pres">
      <dgm:prSet presAssocID="{42A732E9-CA2A-4388-99FB-705EE735FE19}" presName="node" presStyleLbl="alignAccFollowNode1" presStyleIdx="3" presStyleCnt="7">
        <dgm:presLayoutVars>
          <dgm:bulletEnabled val="1"/>
        </dgm:presLayoutVars>
      </dgm:prSet>
      <dgm:spPr/>
    </dgm:pt>
    <dgm:pt modelId="{15E185A1-DF24-45F6-84E9-C79AD29C9637}" type="pres">
      <dgm:prSet presAssocID="{1ACA6013-E421-4812-8913-0110732670BF}" presName="vSp" presStyleCnt="0"/>
      <dgm:spPr/>
    </dgm:pt>
    <dgm:pt modelId="{A2D70F46-6062-40DF-A385-4975B65F9DC1}" type="pres">
      <dgm:prSet presAssocID="{F159B2A6-D81D-4037-8146-DF357080D043}" presName="horFlow" presStyleCnt="0"/>
      <dgm:spPr/>
    </dgm:pt>
    <dgm:pt modelId="{414F4A05-13C4-42E8-B780-9A1376113DC6}" type="pres">
      <dgm:prSet presAssocID="{F159B2A6-D81D-4037-8146-DF357080D043}" presName="bigChev" presStyleLbl="node1" presStyleIdx="2" presStyleCnt="3" custLinFactNeighborX="-4853" custLinFactNeighborY="83598"/>
      <dgm:spPr/>
    </dgm:pt>
    <dgm:pt modelId="{B49C2D5B-B1C9-488C-956E-0A246B9BEBAF}" type="pres">
      <dgm:prSet presAssocID="{4A17FF28-FB1C-472C-B40D-BEC1D5CC6937}" presName="parTrans" presStyleCnt="0"/>
      <dgm:spPr/>
    </dgm:pt>
    <dgm:pt modelId="{E9F4E5EF-910C-43B1-9E47-CF590F864CF8}" type="pres">
      <dgm:prSet presAssocID="{8E0539AD-5796-43E6-AD53-A6F66A604588}" presName="node" presStyleLbl="alignAccFollowNode1" presStyleIdx="4" presStyleCnt="7" custLinFactY="720" custLinFactNeighborX="-5430" custLinFactNeighborY="100000">
        <dgm:presLayoutVars>
          <dgm:bulletEnabled val="1"/>
        </dgm:presLayoutVars>
      </dgm:prSet>
      <dgm:spPr/>
    </dgm:pt>
    <dgm:pt modelId="{03629B4F-CE78-48AB-ADF0-83818AEA6709}" type="pres">
      <dgm:prSet presAssocID="{FB2D01E5-B4C1-4EAE-8242-714EF6D40B3B}" presName="sibTrans" presStyleCnt="0"/>
      <dgm:spPr/>
    </dgm:pt>
    <dgm:pt modelId="{67A159BE-8F7C-4AC4-A75F-61C7CEAFD5E6}" type="pres">
      <dgm:prSet presAssocID="{ED7681CF-7241-4365-89CA-19A974EFCB69}" presName="node" presStyleLbl="alignAccFollowNode1" presStyleIdx="5" presStyleCnt="7" custLinFactY="720" custLinFactNeighborX="-5430" custLinFactNeighborY="100000">
        <dgm:presLayoutVars>
          <dgm:bulletEnabled val="1"/>
        </dgm:presLayoutVars>
      </dgm:prSet>
      <dgm:spPr/>
    </dgm:pt>
    <dgm:pt modelId="{9F4E347D-312A-46CB-8F48-BBACF4F97C81}" type="pres">
      <dgm:prSet presAssocID="{C7E1F19C-D6F5-4138-892C-875D4DA9A0FE}" presName="sibTrans" presStyleCnt="0"/>
      <dgm:spPr/>
    </dgm:pt>
    <dgm:pt modelId="{4108724C-A1B7-4D3E-A2E4-CDCC203FD7D1}" type="pres">
      <dgm:prSet presAssocID="{B0EAF250-3A7D-4852-9C19-9F5C7BD69D93}" presName="node" presStyleLbl="alignAccFollowNode1" presStyleIdx="6" presStyleCnt="7" custLinFactNeighborX="20955" custLinFactNeighborY="99085">
        <dgm:presLayoutVars>
          <dgm:bulletEnabled val="1"/>
        </dgm:presLayoutVars>
      </dgm:prSet>
      <dgm:spPr/>
    </dgm:pt>
  </dgm:ptLst>
  <dgm:cxnLst>
    <dgm:cxn modelId="{46DEC102-5A66-499C-983B-019EDF783DD1}" type="presOf" srcId="{9C842402-CD51-4835-A69F-9AA1BAD85784}" destId="{631E888F-449D-432F-93A9-EAB08D630279}" srcOrd="0" destOrd="0" presId="urn:microsoft.com/office/officeart/2005/8/layout/lProcess3"/>
    <dgm:cxn modelId="{97876804-B61B-46C1-9360-872B38F82093}" srcId="{1ACA6013-E421-4812-8913-0110732670BF}" destId="{42A732E9-CA2A-4388-99FB-705EE735FE19}" srcOrd="1" destOrd="0" parTransId="{5C29FB47-AE3B-402F-81FA-F34EF4B2CA83}" sibTransId="{980B4E40-EB5C-4B18-A218-28CD512400D5}"/>
    <dgm:cxn modelId="{6988C205-D8D1-4AD3-8F9D-708436FD9902}" srcId="{1ACA6013-E421-4812-8913-0110732670BF}" destId="{9C842402-CD51-4835-A69F-9AA1BAD85784}" srcOrd="0" destOrd="0" parTransId="{6DFEBCE7-78C3-4FBB-8A6C-021917042396}" sibTransId="{4130485D-C549-477B-9398-A5D4AEDD5484}"/>
    <dgm:cxn modelId="{4C491C08-1D67-4CCF-A079-8BDE656A0E71}" type="presOf" srcId="{8E0539AD-5796-43E6-AD53-A6F66A604588}" destId="{E9F4E5EF-910C-43B1-9E47-CF590F864CF8}" srcOrd="0" destOrd="0" presId="urn:microsoft.com/office/officeart/2005/8/layout/lProcess3"/>
    <dgm:cxn modelId="{82B74A09-A4F1-4D90-811D-52DF454C449D}" srcId="{512182B4-DB93-4E7C-88E5-6008BF88907E}" destId="{DA2309BF-394D-47A8-BBFF-84ED5701EFB7}" srcOrd="0" destOrd="0" parTransId="{1A740D9F-C7FD-4469-8EF8-F2443DAE85F6}" sibTransId="{366E4DB9-9AE0-4570-9135-AF950C1490FE}"/>
    <dgm:cxn modelId="{E7628026-A620-4691-8D69-C540EF6BC974}" type="presOf" srcId="{B0EAF250-3A7D-4852-9C19-9F5C7BD69D93}" destId="{4108724C-A1B7-4D3E-A2E4-CDCC203FD7D1}" srcOrd="0" destOrd="0" presId="urn:microsoft.com/office/officeart/2005/8/layout/lProcess3"/>
    <dgm:cxn modelId="{9AAFEA2E-9CBA-45A4-9A6F-792E78E57E58}" srcId="{F159B2A6-D81D-4037-8146-DF357080D043}" destId="{8E0539AD-5796-43E6-AD53-A6F66A604588}" srcOrd="0" destOrd="0" parTransId="{4A17FF28-FB1C-472C-B40D-BEC1D5CC6937}" sibTransId="{FB2D01E5-B4C1-4EAE-8242-714EF6D40B3B}"/>
    <dgm:cxn modelId="{BE800242-22E5-4107-B1E7-63B5268DF380}" srcId="{512182B4-DB93-4E7C-88E5-6008BF88907E}" destId="{1ACA6013-E421-4812-8913-0110732670BF}" srcOrd="1" destOrd="0" parTransId="{F2FBE841-73AF-464B-BFCA-2E5053C255C5}" sibTransId="{F80AC966-1BFB-4612-92C1-033902A957C1}"/>
    <dgm:cxn modelId="{3F11AD7C-0540-4CD7-BC0C-322E9B35FA3D}" srcId="{512182B4-DB93-4E7C-88E5-6008BF88907E}" destId="{F159B2A6-D81D-4037-8146-DF357080D043}" srcOrd="2" destOrd="0" parTransId="{64AB841A-767D-473B-BA6C-1A1C5106ACEA}" sibTransId="{51C825FB-CEAF-4307-A03E-105E9B098BEF}"/>
    <dgm:cxn modelId="{BE6DB382-6368-45B7-B988-EA09D146AE44}" srcId="{DA2309BF-394D-47A8-BBFF-84ED5701EFB7}" destId="{F6D6E9D3-738E-4493-9C19-CB9E5D4C2D11}" srcOrd="1" destOrd="0" parTransId="{BEE0702D-5611-4B7C-8C3D-5972ABD0F9D1}" sibTransId="{AD12FDC5-DCDD-4CB0-8536-2809904D873A}"/>
    <dgm:cxn modelId="{FAC65288-42DC-4787-B0AD-DFF14C32D65B}" srcId="{F159B2A6-D81D-4037-8146-DF357080D043}" destId="{B0EAF250-3A7D-4852-9C19-9F5C7BD69D93}" srcOrd="2" destOrd="0" parTransId="{61CD7B29-A5DF-4BB7-8ECF-04A4A24BEE71}" sibTransId="{93954953-DBF0-4D70-A2BB-2A5135B5D474}"/>
    <dgm:cxn modelId="{13EA49A8-4B56-4097-99C2-4F3C633BC8A9}" type="presOf" srcId="{F159B2A6-D81D-4037-8146-DF357080D043}" destId="{414F4A05-13C4-42E8-B780-9A1376113DC6}" srcOrd="0" destOrd="0" presId="urn:microsoft.com/office/officeart/2005/8/layout/lProcess3"/>
    <dgm:cxn modelId="{C54DE3A9-7853-475C-B694-4EF0EDA3D245}" type="presOf" srcId="{DA2309BF-394D-47A8-BBFF-84ED5701EFB7}" destId="{271DD5FE-83F5-4CB1-82F3-16D8E6FE40D0}" srcOrd="0" destOrd="0" presId="urn:microsoft.com/office/officeart/2005/8/layout/lProcess3"/>
    <dgm:cxn modelId="{36BC55B2-46AA-4775-91B9-867484AC6CAE}" type="presOf" srcId="{ED7681CF-7241-4365-89CA-19A974EFCB69}" destId="{67A159BE-8F7C-4AC4-A75F-61C7CEAFD5E6}" srcOrd="0" destOrd="0" presId="urn:microsoft.com/office/officeart/2005/8/layout/lProcess3"/>
    <dgm:cxn modelId="{7ACC18BB-FE3C-4D9B-B657-F01D281E6178}" type="presOf" srcId="{E47BF57B-5FF7-4B71-AB2D-A6454E20C65A}" destId="{69D25802-99D5-4716-9133-B9784B2DE76D}" srcOrd="0" destOrd="0" presId="urn:microsoft.com/office/officeart/2005/8/layout/lProcess3"/>
    <dgm:cxn modelId="{67EA72BF-838B-47B6-9924-DE92FDA733C2}" type="presOf" srcId="{F6D6E9D3-738E-4493-9C19-CB9E5D4C2D11}" destId="{8BDE70CA-1013-4657-BA99-7716F0B45641}" srcOrd="0" destOrd="0" presId="urn:microsoft.com/office/officeart/2005/8/layout/lProcess3"/>
    <dgm:cxn modelId="{ACB8B3C7-711E-4CB8-9FB3-15D9140CEC4F}" type="presOf" srcId="{512182B4-DB93-4E7C-88E5-6008BF88907E}" destId="{F8211486-2D38-413B-BACC-FF26A813452B}" srcOrd="0" destOrd="0" presId="urn:microsoft.com/office/officeart/2005/8/layout/lProcess3"/>
    <dgm:cxn modelId="{D07A33DA-FDC1-45D9-A5AD-7181B79FA3E3}" type="presOf" srcId="{42A732E9-CA2A-4388-99FB-705EE735FE19}" destId="{93530969-E5DA-4DDE-88B1-8732F34928D7}" srcOrd="0" destOrd="0" presId="urn:microsoft.com/office/officeart/2005/8/layout/lProcess3"/>
    <dgm:cxn modelId="{549980DB-DDAA-47C0-8ED2-B1065605DB4F}" srcId="{F159B2A6-D81D-4037-8146-DF357080D043}" destId="{ED7681CF-7241-4365-89CA-19A974EFCB69}" srcOrd="1" destOrd="0" parTransId="{CEB7246F-1F24-486F-B1E0-AD481E5A60D5}" sibTransId="{C7E1F19C-D6F5-4138-892C-875D4DA9A0FE}"/>
    <dgm:cxn modelId="{78E885EB-269D-4926-9F24-377C208A4254}" srcId="{DA2309BF-394D-47A8-BBFF-84ED5701EFB7}" destId="{E47BF57B-5FF7-4B71-AB2D-A6454E20C65A}" srcOrd="0" destOrd="0" parTransId="{E4DAFCC1-F069-4C0B-8CC6-D25B8587ED18}" sibTransId="{8372999D-C8B0-422D-A4F9-296918FACAD5}"/>
    <dgm:cxn modelId="{9D37B1F9-6A49-41DF-86B9-62A6D1F6530A}" type="presOf" srcId="{1ACA6013-E421-4812-8913-0110732670BF}" destId="{CEE52F3A-A159-42D9-86EE-652AC3EACC90}" srcOrd="0" destOrd="0" presId="urn:microsoft.com/office/officeart/2005/8/layout/lProcess3"/>
    <dgm:cxn modelId="{065D4DF7-3090-4D3A-95C8-6ADDF0EF1712}" type="presParOf" srcId="{F8211486-2D38-413B-BACC-FF26A813452B}" destId="{83B8CE6D-DAC6-44FA-B515-DF81E03F71AA}" srcOrd="0" destOrd="0" presId="urn:microsoft.com/office/officeart/2005/8/layout/lProcess3"/>
    <dgm:cxn modelId="{44785A40-AAF6-480E-97E7-E489829A2822}" type="presParOf" srcId="{83B8CE6D-DAC6-44FA-B515-DF81E03F71AA}" destId="{271DD5FE-83F5-4CB1-82F3-16D8E6FE40D0}" srcOrd="0" destOrd="0" presId="urn:microsoft.com/office/officeart/2005/8/layout/lProcess3"/>
    <dgm:cxn modelId="{CA69E079-8A00-41E1-B83E-4E0A14D4D269}" type="presParOf" srcId="{83B8CE6D-DAC6-44FA-B515-DF81E03F71AA}" destId="{94286BA6-2287-4F03-BEF7-FE9C051D4C6E}" srcOrd="1" destOrd="0" presId="urn:microsoft.com/office/officeart/2005/8/layout/lProcess3"/>
    <dgm:cxn modelId="{4187B6B9-C8C0-42B8-B37C-0BDAF7A1F18B}" type="presParOf" srcId="{83B8CE6D-DAC6-44FA-B515-DF81E03F71AA}" destId="{69D25802-99D5-4716-9133-B9784B2DE76D}" srcOrd="2" destOrd="0" presId="urn:microsoft.com/office/officeart/2005/8/layout/lProcess3"/>
    <dgm:cxn modelId="{ABC2626F-CB83-45E6-8D07-F95E8886A316}" type="presParOf" srcId="{83B8CE6D-DAC6-44FA-B515-DF81E03F71AA}" destId="{A6B8E3EC-F0DD-48DE-90D1-59F626422A07}" srcOrd="3" destOrd="0" presId="urn:microsoft.com/office/officeart/2005/8/layout/lProcess3"/>
    <dgm:cxn modelId="{4AFD23FF-ED55-4179-9BC1-D57EED5E5E1B}" type="presParOf" srcId="{83B8CE6D-DAC6-44FA-B515-DF81E03F71AA}" destId="{8BDE70CA-1013-4657-BA99-7716F0B45641}" srcOrd="4" destOrd="0" presId="urn:microsoft.com/office/officeart/2005/8/layout/lProcess3"/>
    <dgm:cxn modelId="{57AA087C-4630-456A-AA02-1EAA2CEFF8B4}" type="presParOf" srcId="{F8211486-2D38-413B-BACC-FF26A813452B}" destId="{FD51B68B-FBFB-4D84-8067-B0A45730BD67}" srcOrd="1" destOrd="0" presId="urn:microsoft.com/office/officeart/2005/8/layout/lProcess3"/>
    <dgm:cxn modelId="{E9AFF271-A792-4386-BA3A-91D582463B39}" type="presParOf" srcId="{F8211486-2D38-413B-BACC-FF26A813452B}" destId="{B70EC09D-AEEA-455F-B22E-9144D1E3DF89}" srcOrd="2" destOrd="0" presId="urn:microsoft.com/office/officeart/2005/8/layout/lProcess3"/>
    <dgm:cxn modelId="{A7B2B12F-5284-40E6-BFEF-0F3879728128}" type="presParOf" srcId="{B70EC09D-AEEA-455F-B22E-9144D1E3DF89}" destId="{CEE52F3A-A159-42D9-86EE-652AC3EACC90}" srcOrd="0" destOrd="0" presId="urn:microsoft.com/office/officeart/2005/8/layout/lProcess3"/>
    <dgm:cxn modelId="{EFAD2659-3B31-45EE-815E-08DDBABD6F38}" type="presParOf" srcId="{B70EC09D-AEEA-455F-B22E-9144D1E3DF89}" destId="{1ADAF763-92FC-4793-83B6-9D444E45EC24}" srcOrd="1" destOrd="0" presId="urn:microsoft.com/office/officeart/2005/8/layout/lProcess3"/>
    <dgm:cxn modelId="{4F13C6A6-63B5-4BC1-B567-DBCA7CD9B0E5}" type="presParOf" srcId="{B70EC09D-AEEA-455F-B22E-9144D1E3DF89}" destId="{631E888F-449D-432F-93A9-EAB08D630279}" srcOrd="2" destOrd="0" presId="urn:microsoft.com/office/officeart/2005/8/layout/lProcess3"/>
    <dgm:cxn modelId="{EF1DA796-0F63-454B-A7E1-309A040649B8}" type="presParOf" srcId="{B70EC09D-AEEA-455F-B22E-9144D1E3DF89}" destId="{4B619308-235E-45C1-A351-A7A907011777}" srcOrd="3" destOrd="0" presId="urn:microsoft.com/office/officeart/2005/8/layout/lProcess3"/>
    <dgm:cxn modelId="{3C1106DA-CCCC-425F-A968-EFA6797CD9F9}" type="presParOf" srcId="{B70EC09D-AEEA-455F-B22E-9144D1E3DF89}" destId="{93530969-E5DA-4DDE-88B1-8732F34928D7}" srcOrd="4" destOrd="0" presId="urn:microsoft.com/office/officeart/2005/8/layout/lProcess3"/>
    <dgm:cxn modelId="{8F404B9B-27B9-4969-9126-D831B3D77CCE}" type="presParOf" srcId="{F8211486-2D38-413B-BACC-FF26A813452B}" destId="{15E185A1-DF24-45F6-84E9-C79AD29C9637}" srcOrd="3" destOrd="0" presId="urn:microsoft.com/office/officeart/2005/8/layout/lProcess3"/>
    <dgm:cxn modelId="{308CA9FA-D8B7-462F-962F-02AD239482B0}" type="presParOf" srcId="{F8211486-2D38-413B-BACC-FF26A813452B}" destId="{A2D70F46-6062-40DF-A385-4975B65F9DC1}" srcOrd="4" destOrd="0" presId="urn:microsoft.com/office/officeart/2005/8/layout/lProcess3"/>
    <dgm:cxn modelId="{D9C8FA8D-A5EA-461E-9506-1EB6A737ECCC}" type="presParOf" srcId="{A2D70F46-6062-40DF-A385-4975B65F9DC1}" destId="{414F4A05-13C4-42E8-B780-9A1376113DC6}" srcOrd="0" destOrd="0" presId="urn:microsoft.com/office/officeart/2005/8/layout/lProcess3"/>
    <dgm:cxn modelId="{E6461FB9-4B84-48E0-871F-9C61A0A564F9}" type="presParOf" srcId="{A2D70F46-6062-40DF-A385-4975B65F9DC1}" destId="{B49C2D5B-B1C9-488C-956E-0A246B9BEBAF}" srcOrd="1" destOrd="0" presId="urn:microsoft.com/office/officeart/2005/8/layout/lProcess3"/>
    <dgm:cxn modelId="{ADF9A66A-CB5F-4FD0-9BBD-A18E49329DF5}" type="presParOf" srcId="{A2D70F46-6062-40DF-A385-4975B65F9DC1}" destId="{E9F4E5EF-910C-43B1-9E47-CF590F864CF8}" srcOrd="2" destOrd="0" presId="urn:microsoft.com/office/officeart/2005/8/layout/lProcess3"/>
    <dgm:cxn modelId="{D5184CF9-FECD-420B-8E77-DC620EEBD098}" type="presParOf" srcId="{A2D70F46-6062-40DF-A385-4975B65F9DC1}" destId="{03629B4F-CE78-48AB-ADF0-83818AEA6709}" srcOrd="3" destOrd="0" presId="urn:microsoft.com/office/officeart/2005/8/layout/lProcess3"/>
    <dgm:cxn modelId="{555BFACB-7BD5-4063-88AD-3A67C9687AA8}" type="presParOf" srcId="{A2D70F46-6062-40DF-A385-4975B65F9DC1}" destId="{67A159BE-8F7C-4AC4-A75F-61C7CEAFD5E6}" srcOrd="4" destOrd="0" presId="urn:microsoft.com/office/officeart/2005/8/layout/lProcess3"/>
    <dgm:cxn modelId="{F798877B-423A-4FBC-B4C9-82DB215FB43F}" type="presParOf" srcId="{A2D70F46-6062-40DF-A385-4975B65F9DC1}" destId="{9F4E347D-312A-46CB-8F48-BBACF4F97C81}" srcOrd="5" destOrd="0" presId="urn:microsoft.com/office/officeart/2005/8/layout/lProcess3"/>
    <dgm:cxn modelId="{CB20FCB1-17CD-489A-BDCC-08DD685B2864}" type="presParOf" srcId="{A2D70F46-6062-40DF-A385-4975B65F9DC1}" destId="{4108724C-A1B7-4D3E-A2E4-CDCC203FD7D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82B4-DB93-4E7C-88E5-6008BF8890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E4C2AA78-2487-4C28-8848-E2464FFCCEC3}">
      <dgm:prSet phldrT="[Texto]"/>
      <dgm:spPr/>
      <dgm:t>
        <a:bodyPr/>
        <a:lstStyle/>
        <a:p>
          <a:r>
            <a:rPr lang="es-MX" b="1" dirty="0"/>
            <a:t>Nominación</a:t>
          </a:r>
          <a:endParaRPr lang="es-PE" b="1" dirty="0"/>
        </a:p>
      </dgm:t>
    </dgm:pt>
    <dgm:pt modelId="{2A0EC55D-9330-454C-BA8C-CFC83E9035DE}" type="parTrans" cxnId="{AAF3D6E8-AE9A-46CD-B59A-265E9C5D9399}">
      <dgm:prSet/>
      <dgm:spPr/>
      <dgm:t>
        <a:bodyPr/>
        <a:lstStyle/>
        <a:p>
          <a:endParaRPr lang="es-PE" b="1"/>
        </a:p>
      </dgm:t>
    </dgm:pt>
    <dgm:pt modelId="{9346374E-A35E-44F8-BAFB-2872B00C4E95}" type="sibTrans" cxnId="{AAF3D6E8-AE9A-46CD-B59A-265E9C5D9399}">
      <dgm:prSet/>
      <dgm:spPr/>
      <dgm:t>
        <a:bodyPr/>
        <a:lstStyle/>
        <a:p>
          <a:endParaRPr lang="es-PE" b="1"/>
        </a:p>
      </dgm:t>
    </dgm:pt>
    <dgm:pt modelId="{F0F28E0E-4164-40FC-917C-BED1C37C40C2}">
      <dgm:prSet phldrT="[Texto]"/>
      <dgm:spPr/>
      <dgm:t>
        <a:bodyPr/>
        <a:lstStyle/>
        <a:p>
          <a:r>
            <a:rPr lang="es-MX" b="1" dirty="0"/>
            <a:t>22/07 al 24/07</a:t>
          </a:r>
          <a:br>
            <a:rPr lang="es-MX" b="1" dirty="0"/>
          </a:br>
          <a:r>
            <a:rPr lang="es-MX" b="1" dirty="0"/>
            <a:t>3 días: 3 mujeres</a:t>
          </a:r>
          <a:endParaRPr lang="es-PE" b="1" dirty="0"/>
        </a:p>
      </dgm:t>
    </dgm:pt>
    <dgm:pt modelId="{4C51EF88-698F-4EE3-A2C2-EB233AC33234}" type="parTrans" cxnId="{7CAB567A-3CF5-4DA0-AE26-860340C3AFF8}">
      <dgm:prSet/>
      <dgm:spPr/>
      <dgm:t>
        <a:bodyPr/>
        <a:lstStyle/>
        <a:p>
          <a:endParaRPr lang="es-PE"/>
        </a:p>
      </dgm:t>
    </dgm:pt>
    <dgm:pt modelId="{5262FB32-D7F8-4E03-96C1-366061C1EA4D}" type="sibTrans" cxnId="{7CAB567A-3CF5-4DA0-AE26-860340C3AFF8}">
      <dgm:prSet/>
      <dgm:spPr/>
      <dgm:t>
        <a:bodyPr/>
        <a:lstStyle/>
        <a:p>
          <a:endParaRPr lang="es-PE"/>
        </a:p>
      </dgm:t>
    </dgm:pt>
    <dgm:pt modelId="{949732A8-67A8-4EEF-A6B4-A20CF63EB31A}">
      <dgm:prSet phldrT="[Texto]"/>
      <dgm:spPr/>
      <dgm:t>
        <a:bodyPr/>
        <a:lstStyle/>
        <a:p>
          <a:r>
            <a:rPr lang="es-MX" b="1" dirty="0"/>
            <a:t>Saludo Fiestas Patrias</a:t>
          </a:r>
          <a:endParaRPr lang="es-PE" b="1" dirty="0"/>
        </a:p>
      </dgm:t>
    </dgm:pt>
    <dgm:pt modelId="{D9B3C28C-6986-4062-987D-3ADD375D095A}" type="parTrans" cxnId="{C62F4806-61F1-4693-85EF-15DB1598B197}">
      <dgm:prSet/>
      <dgm:spPr/>
      <dgm:t>
        <a:bodyPr/>
        <a:lstStyle/>
        <a:p>
          <a:endParaRPr lang="es-PE"/>
        </a:p>
      </dgm:t>
    </dgm:pt>
    <dgm:pt modelId="{9AA18B60-78EB-4212-A20C-FC5A7E9AA941}" type="sibTrans" cxnId="{C62F4806-61F1-4693-85EF-15DB1598B197}">
      <dgm:prSet/>
      <dgm:spPr/>
      <dgm:t>
        <a:bodyPr/>
        <a:lstStyle/>
        <a:p>
          <a:endParaRPr lang="es-PE"/>
        </a:p>
      </dgm:t>
    </dgm:pt>
    <dgm:pt modelId="{18AD1092-874D-434E-83F8-A6A424E25A6D}">
      <dgm:prSet phldrT="[Texto]"/>
      <dgm:spPr/>
      <dgm:t>
        <a:bodyPr/>
        <a:lstStyle/>
        <a:p>
          <a:r>
            <a:rPr lang="es-MX" b="1" dirty="0"/>
            <a:t>28/07</a:t>
          </a:r>
          <a:endParaRPr lang="es-PE" b="1" dirty="0"/>
        </a:p>
      </dgm:t>
    </dgm:pt>
    <dgm:pt modelId="{7CFB8AA7-2AF5-4B9F-8232-C27A0864AAC5}" type="parTrans" cxnId="{3BD90FD3-361F-4462-92DC-0DC880F0948A}">
      <dgm:prSet/>
      <dgm:spPr/>
      <dgm:t>
        <a:bodyPr/>
        <a:lstStyle/>
        <a:p>
          <a:endParaRPr lang="es-PE"/>
        </a:p>
      </dgm:t>
    </dgm:pt>
    <dgm:pt modelId="{67A3C71B-0C8F-4D4E-993A-1829A767D70D}" type="sibTrans" cxnId="{3BD90FD3-361F-4462-92DC-0DC880F0948A}">
      <dgm:prSet/>
      <dgm:spPr/>
      <dgm:t>
        <a:bodyPr/>
        <a:lstStyle/>
        <a:p>
          <a:endParaRPr lang="es-PE"/>
        </a:p>
      </dgm:t>
    </dgm:pt>
    <dgm:pt modelId="{D9D00AE2-79EC-4CAA-80E3-A76E22FEA0FD}">
      <dgm:prSet phldrT="[Texto]"/>
      <dgm:spPr/>
      <dgm:t>
        <a:bodyPr/>
        <a:lstStyle/>
        <a:p>
          <a:r>
            <a:rPr lang="es-MX" b="1" dirty="0"/>
            <a:t>CARE Perú nomina a Marilú</a:t>
          </a:r>
          <a:endParaRPr lang="es-PE" b="1" dirty="0"/>
        </a:p>
      </dgm:t>
    </dgm:pt>
    <dgm:pt modelId="{BFB8655B-46B3-4850-A21D-B2B8A7EBA616}" type="parTrans" cxnId="{3AE9A38D-32DE-494E-90E9-AA2AC7CD5CC6}">
      <dgm:prSet/>
      <dgm:spPr/>
      <dgm:t>
        <a:bodyPr/>
        <a:lstStyle/>
        <a:p>
          <a:endParaRPr lang="es-PE"/>
        </a:p>
      </dgm:t>
    </dgm:pt>
    <dgm:pt modelId="{7ADF5C8F-BB38-423A-ADB7-A5BA8AA47B5E}" type="sibTrans" cxnId="{3AE9A38D-32DE-494E-90E9-AA2AC7CD5CC6}">
      <dgm:prSet/>
      <dgm:spPr/>
      <dgm:t>
        <a:bodyPr/>
        <a:lstStyle/>
        <a:p>
          <a:endParaRPr lang="es-PE"/>
        </a:p>
      </dgm:t>
    </dgm:pt>
    <dgm:pt modelId="{AD000B8E-5D82-43DB-9F4E-7975376A4734}">
      <dgm:prSet phldrT="[Texto]"/>
      <dgm:spPr/>
      <dgm:t>
        <a:bodyPr/>
        <a:lstStyle/>
        <a:p>
          <a:r>
            <a:rPr lang="es-MX" b="1" dirty="0"/>
            <a:t>Cierre</a:t>
          </a:r>
          <a:endParaRPr lang="es-PE" b="1" dirty="0"/>
        </a:p>
      </dgm:t>
    </dgm:pt>
    <dgm:pt modelId="{3F1182CC-B4C1-4BCA-872A-FD1F0AFF37DA}" type="parTrans" cxnId="{8C305660-49A9-45C6-BED4-698723CA3000}">
      <dgm:prSet/>
      <dgm:spPr/>
      <dgm:t>
        <a:bodyPr/>
        <a:lstStyle/>
        <a:p>
          <a:endParaRPr lang="es-PE"/>
        </a:p>
      </dgm:t>
    </dgm:pt>
    <dgm:pt modelId="{8F56A5D5-8339-4D29-BB1C-CA34D3385851}" type="sibTrans" cxnId="{8C305660-49A9-45C6-BED4-698723CA3000}">
      <dgm:prSet/>
      <dgm:spPr/>
      <dgm:t>
        <a:bodyPr/>
        <a:lstStyle/>
        <a:p>
          <a:endParaRPr lang="es-PE"/>
        </a:p>
      </dgm:t>
    </dgm:pt>
    <dgm:pt modelId="{A4D85FA3-0541-4405-BD47-1BD4407F0593}">
      <dgm:prSet phldrT="[Texto]"/>
      <dgm:spPr/>
      <dgm:t>
        <a:bodyPr/>
        <a:lstStyle/>
        <a:p>
          <a:r>
            <a:rPr lang="es-MX" b="1" dirty="0"/>
            <a:t>27/07 en la noche</a:t>
          </a:r>
          <a:endParaRPr lang="es-PE" b="1" dirty="0"/>
        </a:p>
      </dgm:t>
    </dgm:pt>
    <dgm:pt modelId="{A05CB9D9-E6F9-4139-8BE6-E281F875E028}" type="parTrans" cxnId="{A9426EE1-A1B9-4326-A827-38A796BEC917}">
      <dgm:prSet/>
      <dgm:spPr/>
      <dgm:t>
        <a:bodyPr/>
        <a:lstStyle/>
        <a:p>
          <a:endParaRPr lang="es-PE"/>
        </a:p>
      </dgm:t>
    </dgm:pt>
    <dgm:pt modelId="{25132402-8582-4190-BC70-8DDE2D7D1889}" type="sibTrans" cxnId="{A9426EE1-A1B9-4326-A827-38A796BEC917}">
      <dgm:prSet/>
      <dgm:spPr/>
      <dgm:t>
        <a:bodyPr/>
        <a:lstStyle/>
        <a:p>
          <a:endParaRPr lang="es-PE"/>
        </a:p>
      </dgm:t>
    </dgm:pt>
    <dgm:pt modelId="{3EE77B6D-F6BC-46D9-A04F-71B5594922F8}">
      <dgm:prSet phldrT="[Texto]"/>
      <dgm:spPr/>
      <dgm:t>
        <a:bodyPr/>
        <a:lstStyle/>
        <a:p>
          <a:r>
            <a:rPr lang="es-MX" b="1" dirty="0"/>
            <a:t>Post: FB, TW, LI</a:t>
          </a:r>
          <a:br>
            <a:rPr lang="es-MX" b="1" dirty="0"/>
          </a:br>
          <a:r>
            <a:rPr lang="es-MX" b="1" dirty="0"/>
            <a:t>Historia: IG</a:t>
          </a:r>
          <a:endParaRPr lang="es-PE" b="1" dirty="0"/>
        </a:p>
      </dgm:t>
    </dgm:pt>
    <dgm:pt modelId="{77D3392F-015E-4248-A3B4-40A12A234761}" type="parTrans" cxnId="{5974BC2F-A492-4828-95E9-4E1F6658E8CA}">
      <dgm:prSet/>
      <dgm:spPr/>
      <dgm:t>
        <a:bodyPr/>
        <a:lstStyle/>
        <a:p>
          <a:endParaRPr lang="es-PE"/>
        </a:p>
      </dgm:t>
    </dgm:pt>
    <dgm:pt modelId="{2E6B42A4-ABD1-4215-97FF-118C940AF394}" type="sibTrans" cxnId="{5974BC2F-A492-4828-95E9-4E1F6658E8CA}">
      <dgm:prSet/>
      <dgm:spPr/>
      <dgm:t>
        <a:bodyPr/>
        <a:lstStyle/>
        <a:p>
          <a:endParaRPr lang="es-PE"/>
        </a:p>
      </dgm:t>
    </dgm:pt>
    <dgm:pt modelId="{E886C1EC-4308-447F-A403-E943135E3F52}">
      <dgm:prSet phldrT="[Texto]"/>
      <dgm:spPr/>
      <dgm:t>
        <a:bodyPr/>
        <a:lstStyle/>
        <a:p>
          <a:r>
            <a:rPr lang="es-MX" b="1" dirty="0"/>
            <a:t>Collage mensajes</a:t>
          </a:r>
          <a:endParaRPr lang="es-PE" b="1" dirty="0"/>
        </a:p>
      </dgm:t>
    </dgm:pt>
    <dgm:pt modelId="{02C26732-E77D-4ABE-84C9-3E1D859E3B69}" type="parTrans" cxnId="{DA783030-6727-426A-A62B-B37802220F65}">
      <dgm:prSet/>
      <dgm:spPr/>
      <dgm:t>
        <a:bodyPr/>
        <a:lstStyle/>
        <a:p>
          <a:endParaRPr lang="es-PE"/>
        </a:p>
      </dgm:t>
    </dgm:pt>
    <dgm:pt modelId="{0475FFE4-B067-4B34-B283-8C8A77953712}" type="sibTrans" cxnId="{DA783030-6727-426A-A62B-B37802220F65}">
      <dgm:prSet/>
      <dgm:spPr/>
      <dgm:t>
        <a:bodyPr/>
        <a:lstStyle/>
        <a:p>
          <a:endParaRPr lang="es-PE"/>
        </a:p>
      </dgm:t>
    </dgm:pt>
    <dgm:pt modelId="{DF6FE87A-3F7A-4238-BF02-CDBBA52FF0D5}">
      <dgm:prSet phldrT="[Texto]"/>
      <dgm:spPr/>
      <dgm:t>
        <a:bodyPr/>
        <a:lstStyle/>
        <a:p>
          <a:r>
            <a:rPr lang="es-MX" b="1" dirty="0"/>
            <a:t>Ilustración nueva</a:t>
          </a:r>
          <a:endParaRPr lang="es-PE" b="1" dirty="0"/>
        </a:p>
      </dgm:t>
    </dgm:pt>
    <dgm:pt modelId="{669E5630-16DE-4362-9B21-C1BD964BE14E}" type="parTrans" cxnId="{43504EFB-AA32-4994-9591-0B84676D59AF}">
      <dgm:prSet/>
      <dgm:spPr/>
      <dgm:t>
        <a:bodyPr/>
        <a:lstStyle/>
        <a:p>
          <a:endParaRPr lang="es-PE"/>
        </a:p>
      </dgm:t>
    </dgm:pt>
    <dgm:pt modelId="{01E2325B-5D15-466A-ACA4-5C2B99364794}" type="sibTrans" cxnId="{43504EFB-AA32-4994-9591-0B84676D59AF}">
      <dgm:prSet/>
      <dgm:spPr/>
      <dgm:t>
        <a:bodyPr/>
        <a:lstStyle/>
        <a:p>
          <a:endParaRPr lang="es-PE"/>
        </a:p>
      </dgm:t>
    </dgm:pt>
    <dgm:pt modelId="{F8211486-2D38-413B-BACC-FF26A813452B}" type="pres">
      <dgm:prSet presAssocID="{512182B4-DB93-4E7C-88E5-6008BF88907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6CD993F-F3C6-4E50-A1E9-3C83BF8D82B5}" type="pres">
      <dgm:prSet presAssocID="{E4C2AA78-2487-4C28-8848-E2464FFCCEC3}" presName="horFlow" presStyleCnt="0"/>
      <dgm:spPr/>
    </dgm:pt>
    <dgm:pt modelId="{26A4F807-19C8-4D86-B3C8-70172B34423B}" type="pres">
      <dgm:prSet presAssocID="{E4C2AA78-2487-4C28-8848-E2464FFCCEC3}" presName="bigChev" presStyleLbl="node1" presStyleIdx="0" presStyleCnt="3" custLinFactNeighborY="-97794"/>
      <dgm:spPr/>
    </dgm:pt>
    <dgm:pt modelId="{CB3EE310-1B6D-4C2E-BB49-4ACD48E2A582}" type="pres">
      <dgm:prSet presAssocID="{4C51EF88-698F-4EE3-A2C2-EB233AC33234}" presName="parTrans" presStyleCnt="0"/>
      <dgm:spPr/>
    </dgm:pt>
    <dgm:pt modelId="{106A477C-5296-4481-8716-8AD802473959}" type="pres">
      <dgm:prSet presAssocID="{F0F28E0E-4164-40FC-917C-BED1C37C40C2}" presName="node" presStyleLbl="alignAccFollowNode1" presStyleIdx="0" presStyleCnt="7" custLinFactY="-17824" custLinFactNeighborY="-100000">
        <dgm:presLayoutVars>
          <dgm:bulletEnabled val="1"/>
        </dgm:presLayoutVars>
      </dgm:prSet>
      <dgm:spPr/>
    </dgm:pt>
    <dgm:pt modelId="{75755C0E-3A81-4AAB-A621-CAE45C7C97F5}" type="pres">
      <dgm:prSet presAssocID="{5262FB32-D7F8-4E03-96C1-366061C1EA4D}" presName="sibTrans" presStyleCnt="0"/>
      <dgm:spPr/>
    </dgm:pt>
    <dgm:pt modelId="{8CEC8247-A721-4D91-A687-359E8E5858ED}" type="pres">
      <dgm:prSet presAssocID="{3EE77B6D-F6BC-46D9-A04F-71B5594922F8}" presName="node" presStyleLbl="alignAccFollowNode1" presStyleIdx="1" presStyleCnt="7" custLinFactY="-17824" custLinFactNeighborY="-100000">
        <dgm:presLayoutVars>
          <dgm:bulletEnabled val="1"/>
        </dgm:presLayoutVars>
      </dgm:prSet>
      <dgm:spPr/>
    </dgm:pt>
    <dgm:pt modelId="{18215E13-6D31-4EE3-A230-7BC17F6D2E38}" type="pres">
      <dgm:prSet presAssocID="{2E6B42A4-ABD1-4215-97FF-118C940AF394}" presName="sibTrans" presStyleCnt="0"/>
      <dgm:spPr/>
    </dgm:pt>
    <dgm:pt modelId="{E4A7D4D4-1A61-44F4-B62E-0DA6CC41BF8F}" type="pres">
      <dgm:prSet presAssocID="{D9D00AE2-79EC-4CAA-80E3-A76E22FEA0FD}" presName="node" presStyleLbl="alignAccFollowNode1" presStyleIdx="2" presStyleCnt="7" custLinFactY="-17824" custLinFactNeighborY="-100000">
        <dgm:presLayoutVars>
          <dgm:bulletEnabled val="1"/>
        </dgm:presLayoutVars>
      </dgm:prSet>
      <dgm:spPr/>
    </dgm:pt>
    <dgm:pt modelId="{0260E64E-E7B8-4A3C-8793-E76DD19750D6}" type="pres">
      <dgm:prSet presAssocID="{E4C2AA78-2487-4C28-8848-E2464FFCCEC3}" presName="vSp" presStyleCnt="0"/>
      <dgm:spPr/>
    </dgm:pt>
    <dgm:pt modelId="{30F80229-73EB-4E38-A3DF-5376BA2148FB}" type="pres">
      <dgm:prSet presAssocID="{AD000B8E-5D82-43DB-9F4E-7975376A4734}" presName="horFlow" presStyleCnt="0"/>
      <dgm:spPr/>
    </dgm:pt>
    <dgm:pt modelId="{5E4F86D7-FD52-4980-B581-15C0FC0C466C}" type="pres">
      <dgm:prSet presAssocID="{AD000B8E-5D82-43DB-9F4E-7975376A4734}" presName="bigChev" presStyleLbl="node1" presStyleIdx="1" presStyleCnt="3" custLinFactNeighborX="-4853" custLinFactNeighborY="-26828"/>
      <dgm:spPr/>
    </dgm:pt>
    <dgm:pt modelId="{05F7874B-88C6-4605-90CA-77DE5812D337}" type="pres">
      <dgm:prSet presAssocID="{A05CB9D9-E6F9-4139-8BE6-E281F875E028}" presName="parTrans" presStyleCnt="0"/>
      <dgm:spPr/>
    </dgm:pt>
    <dgm:pt modelId="{96642F56-3969-4DCE-AD36-94CFC7A3374F}" type="pres">
      <dgm:prSet presAssocID="{A4D85FA3-0541-4405-BD47-1BD4407F0593}" presName="node" presStyleLbl="alignAccFollowNode1" presStyleIdx="3" presStyleCnt="7" custLinFactNeighborX="-5430" custLinFactNeighborY="-32323">
        <dgm:presLayoutVars>
          <dgm:bulletEnabled val="1"/>
        </dgm:presLayoutVars>
      </dgm:prSet>
      <dgm:spPr/>
    </dgm:pt>
    <dgm:pt modelId="{1B1183E9-85AD-4A54-85E3-4B5DF096A4F3}" type="pres">
      <dgm:prSet presAssocID="{25132402-8582-4190-BC70-8DDE2D7D1889}" presName="sibTrans" presStyleCnt="0"/>
      <dgm:spPr/>
    </dgm:pt>
    <dgm:pt modelId="{48E4C6FE-21F8-4ECB-B9E1-DA50C00AA897}" type="pres">
      <dgm:prSet presAssocID="{E886C1EC-4308-447F-A403-E943135E3F52}" presName="node" presStyleLbl="alignAccFollowNode1" presStyleIdx="4" presStyleCnt="7" custLinFactNeighborX="-5430" custLinFactNeighborY="-32323">
        <dgm:presLayoutVars>
          <dgm:bulletEnabled val="1"/>
        </dgm:presLayoutVars>
      </dgm:prSet>
      <dgm:spPr/>
    </dgm:pt>
    <dgm:pt modelId="{EA204060-F604-4DB3-B9CB-70B6D206D3EE}" type="pres">
      <dgm:prSet presAssocID="{AD000B8E-5D82-43DB-9F4E-7975376A4734}" presName="vSp" presStyleCnt="0"/>
      <dgm:spPr/>
    </dgm:pt>
    <dgm:pt modelId="{BC69AB3F-8135-4B3D-9705-E1FAEB5232C9}" type="pres">
      <dgm:prSet presAssocID="{949732A8-67A8-4EEF-A6B4-A20CF63EB31A}" presName="horFlow" presStyleCnt="0"/>
      <dgm:spPr/>
    </dgm:pt>
    <dgm:pt modelId="{1AB2F191-DBAE-4ABE-9B17-56B12F9ADC3C}" type="pres">
      <dgm:prSet presAssocID="{949732A8-67A8-4EEF-A6B4-A20CF63EB31A}" presName="bigChev" presStyleLbl="node1" presStyleIdx="2" presStyleCnt="3" custLinFactNeighborX="-4853" custLinFactNeighborY="41010"/>
      <dgm:spPr/>
    </dgm:pt>
    <dgm:pt modelId="{CF3323A6-4580-4699-B935-373CBED9151B}" type="pres">
      <dgm:prSet presAssocID="{7CFB8AA7-2AF5-4B9F-8232-C27A0864AAC5}" presName="parTrans" presStyleCnt="0"/>
      <dgm:spPr/>
    </dgm:pt>
    <dgm:pt modelId="{C63D4DA2-8485-4172-9D34-C072D81370AD}" type="pres">
      <dgm:prSet presAssocID="{18AD1092-874D-434E-83F8-A6A424E25A6D}" presName="node" presStyleLbl="alignAccFollowNode1" presStyleIdx="5" presStyleCnt="7" custLinFactNeighborX="-5430" custLinFactNeighborY="49410">
        <dgm:presLayoutVars>
          <dgm:bulletEnabled val="1"/>
        </dgm:presLayoutVars>
      </dgm:prSet>
      <dgm:spPr/>
    </dgm:pt>
    <dgm:pt modelId="{5B4049E8-FB13-45AE-BC76-E7BE6DFF9349}" type="pres">
      <dgm:prSet presAssocID="{67A3C71B-0C8F-4D4E-993A-1829A767D70D}" presName="sibTrans" presStyleCnt="0"/>
      <dgm:spPr/>
    </dgm:pt>
    <dgm:pt modelId="{9F515C91-82EF-4973-92FD-C0EC700127C1}" type="pres">
      <dgm:prSet presAssocID="{DF6FE87A-3F7A-4238-BF02-CDBBA52FF0D5}" presName="node" presStyleLbl="alignAccFollowNode1" presStyleIdx="6" presStyleCnt="7" custLinFactNeighborX="-5430" custLinFactNeighborY="49410">
        <dgm:presLayoutVars>
          <dgm:bulletEnabled val="1"/>
        </dgm:presLayoutVars>
      </dgm:prSet>
      <dgm:spPr/>
    </dgm:pt>
  </dgm:ptLst>
  <dgm:cxnLst>
    <dgm:cxn modelId="{C62F4806-61F1-4693-85EF-15DB1598B197}" srcId="{512182B4-DB93-4E7C-88E5-6008BF88907E}" destId="{949732A8-67A8-4EEF-A6B4-A20CF63EB31A}" srcOrd="2" destOrd="0" parTransId="{D9B3C28C-6986-4062-987D-3ADD375D095A}" sibTransId="{9AA18B60-78EB-4212-A20C-FC5A7E9AA941}"/>
    <dgm:cxn modelId="{7F9C5812-07AE-4641-A780-7780FCEFE80E}" type="presOf" srcId="{3EE77B6D-F6BC-46D9-A04F-71B5594922F8}" destId="{8CEC8247-A721-4D91-A687-359E8E5858ED}" srcOrd="0" destOrd="0" presId="urn:microsoft.com/office/officeart/2005/8/layout/lProcess3"/>
    <dgm:cxn modelId="{D5DAEA1A-98C0-4E13-9156-753CE8C05201}" type="presOf" srcId="{E886C1EC-4308-447F-A403-E943135E3F52}" destId="{48E4C6FE-21F8-4ECB-B9E1-DA50C00AA897}" srcOrd="0" destOrd="0" presId="urn:microsoft.com/office/officeart/2005/8/layout/lProcess3"/>
    <dgm:cxn modelId="{5974BC2F-A492-4828-95E9-4E1F6658E8CA}" srcId="{E4C2AA78-2487-4C28-8848-E2464FFCCEC3}" destId="{3EE77B6D-F6BC-46D9-A04F-71B5594922F8}" srcOrd="1" destOrd="0" parTransId="{77D3392F-015E-4248-A3B4-40A12A234761}" sibTransId="{2E6B42A4-ABD1-4215-97FF-118C940AF394}"/>
    <dgm:cxn modelId="{DA783030-6727-426A-A62B-B37802220F65}" srcId="{AD000B8E-5D82-43DB-9F4E-7975376A4734}" destId="{E886C1EC-4308-447F-A403-E943135E3F52}" srcOrd="1" destOrd="0" parTransId="{02C26732-E77D-4ABE-84C9-3E1D859E3B69}" sibTransId="{0475FFE4-B067-4B34-B283-8C8A77953712}"/>
    <dgm:cxn modelId="{E0F12F3E-B321-4CA5-9538-D7BE89108AAC}" type="presOf" srcId="{949732A8-67A8-4EEF-A6B4-A20CF63EB31A}" destId="{1AB2F191-DBAE-4ABE-9B17-56B12F9ADC3C}" srcOrd="0" destOrd="0" presId="urn:microsoft.com/office/officeart/2005/8/layout/lProcess3"/>
    <dgm:cxn modelId="{8C305660-49A9-45C6-BED4-698723CA3000}" srcId="{512182B4-DB93-4E7C-88E5-6008BF88907E}" destId="{AD000B8E-5D82-43DB-9F4E-7975376A4734}" srcOrd="1" destOrd="0" parTransId="{3F1182CC-B4C1-4BCA-872A-FD1F0AFF37DA}" sibTransId="{8F56A5D5-8339-4D29-BB1C-CA34D3385851}"/>
    <dgm:cxn modelId="{C7110068-2D6F-4264-99C1-8A428A01557B}" type="presOf" srcId="{DF6FE87A-3F7A-4238-BF02-CDBBA52FF0D5}" destId="{9F515C91-82EF-4973-92FD-C0EC700127C1}" srcOrd="0" destOrd="0" presId="urn:microsoft.com/office/officeart/2005/8/layout/lProcess3"/>
    <dgm:cxn modelId="{7CAB567A-3CF5-4DA0-AE26-860340C3AFF8}" srcId="{E4C2AA78-2487-4C28-8848-E2464FFCCEC3}" destId="{F0F28E0E-4164-40FC-917C-BED1C37C40C2}" srcOrd="0" destOrd="0" parTransId="{4C51EF88-698F-4EE3-A2C2-EB233AC33234}" sibTransId="{5262FB32-D7F8-4E03-96C1-366061C1EA4D}"/>
    <dgm:cxn modelId="{1128758D-D616-4995-A393-07F2FCEBD534}" type="presOf" srcId="{F0F28E0E-4164-40FC-917C-BED1C37C40C2}" destId="{106A477C-5296-4481-8716-8AD802473959}" srcOrd="0" destOrd="0" presId="urn:microsoft.com/office/officeart/2005/8/layout/lProcess3"/>
    <dgm:cxn modelId="{3AE9A38D-32DE-494E-90E9-AA2AC7CD5CC6}" srcId="{E4C2AA78-2487-4C28-8848-E2464FFCCEC3}" destId="{D9D00AE2-79EC-4CAA-80E3-A76E22FEA0FD}" srcOrd="2" destOrd="0" parTransId="{BFB8655B-46B3-4850-A21D-B2B8A7EBA616}" sibTransId="{7ADF5C8F-BB38-423A-ADB7-A5BA8AA47B5E}"/>
    <dgm:cxn modelId="{60A386BC-52B4-44B7-905E-39635B3AAAB7}" type="presOf" srcId="{AD000B8E-5D82-43DB-9F4E-7975376A4734}" destId="{5E4F86D7-FD52-4980-B581-15C0FC0C466C}" srcOrd="0" destOrd="0" presId="urn:microsoft.com/office/officeart/2005/8/layout/lProcess3"/>
    <dgm:cxn modelId="{3D4B0CC5-73A1-4C52-9973-84453F8DBB50}" type="presOf" srcId="{E4C2AA78-2487-4C28-8848-E2464FFCCEC3}" destId="{26A4F807-19C8-4D86-B3C8-70172B34423B}" srcOrd="0" destOrd="0" presId="urn:microsoft.com/office/officeart/2005/8/layout/lProcess3"/>
    <dgm:cxn modelId="{ACB8B3C7-711E-4CB8-9FB3-15D9140CEC4F}" type="presOf" srcId="{512182B4-DB93-4E7C-88E5-6008BF88907E}" destId="{F8211486-2D38-413B-BACC-FF26A813452B}" srcOrd="0" destOrd="0" presId="urn:microsoft.com/office/officeart/2005/8/layout/lProcess3"/>
    <dgm:cxn modelId="{100DB9C7-B9B2-4D6A-B589-15D1531AA7F9}" type="presOf" srcId="{D9D00AE2-79EC-4CAA-80E3-A76E22FEA0FD}" destId="{E4A7D4D4-1A61-44F4-B62E-0DA6CC41BF8F}" srcOrd="0" destOrd="0" presId="urn:microsoft.com/office/officeart/2005/8/layout/lProcess3"/>
    <dgm:cxn modelId="{C9C49ECC-DEDA-4FA3-AE41-06E506955AB0}" type="presOf" srcId="{A4D85FA3-0541-4405-BD47-1BD4407F0593}" destId="{96642F56-3969-4DCE-AD36-94CFC7A3374F}" srcOrd="0" destOrd="0" presId="urn:microsoft.com/office/officeart/2005/8/layout/lProcess3"/>
    <dgm:cxn modelId="{3BD90FD3-361F-4462-92DC-0DC880F0948A}" srcId="{949732A8-67A8-4EEF-A6B4-A20CF63EB31A}" destId="{18AD1092-874D-434E-83F8-A6A424E25A6D}" srcOrd="0" destOrd="0" parTransId="{7CFB8AA7-2AF5-4B9F-8232-C27A0864AAC5}" sibTransId="{67A3C71B-0C8F-4D4E-993A-1829A767D70D}"/>
    <dgm:cxn modelId="{A9426EE1-A1B9-4326-A827-38A796BEC917}" srcId="{AD000B8E-5D82-43DB-9F4E-7975376A4734}" destId="{A4D85FA3-0541-4405-BD47-1BD4407F0593}" srcOrd="0" destOrd="0" parTransId="{A05CB9D9-E6F9-4139-8BE6-E281F875E028}" sibTransId="{25132402-8582-4190-BC70-8DDE2D7D1889}"/>
    <dgm:cxn modelId="{295F9DE1-8C80-4B09-B05F-D8B95E009BBB}" type="presOf" srcId="{18AD1092-874D-434E-83F8-A6A424E25A6D}" destId="{C63D4DA2-8485-4172-9D34-C072D81370AD}" srcOrd="0" destOrd="0" presId="urn:microsoft.com/office/officeart/2005/8/layout/lProcess3"/>
    <dgm:cxn modelId="{AAF3D6E8-AE9A-46CD-B59A-265E9C5D9399}" srcId="{512182B4-DB93-4E7C-88E5-6008BF88907E}" destId="{E4C2AA78-2487-4C28-8848-E2464FFCCEC3}" srcOrd="0" destOrd="0" parTransId="{2A0EC55D-9330-454C-BA8C-CFC83E9035DE}" sibTransId="{9346374E-A35E-44F8-BAFB-2872B00C4E95}"/>
    <dgm:cxn modelId="{43504EFB-AA32-4994-9591-0B84676D59AF}" srcId="{949732A8-67A8-4EEF-A6B4-A20CF63EB31A}" destId="{DF6FE87A-3F7A-4238-BF02-CDBBA52FF0D5}" srcOrd="1" destOrd="0" parTransId="{669E5630-16DE-4362-9B21-C1BD964BE14E}" sibTransId="{01E2325B-5D15-466A-ACA4-5C2B99364794}"/>
    <dgm:cxn modelId="{D5EFA816-8583-438D-B480-28C75189E7A0}" type="presParOf" srcId="{F8211486-2D38-413B-BACC-FF26A813452B}" destId="{66CD993F-F3C6-4E50-A1E9-3C83BF8D82B5}" srcOrd="0" destOrd="0" presId="urn:microsoft.com/office/officeart/2005/8/layout/lProcess3"/>
    <dgm:cxn modelId="{F4EB86A4-EE67-4EF2-AA70-C7866B90162D}" type="presParOf" srcId="{66CD993F-F3C6-4E50-A1E9-3C83BF8D82B5}" destId="{26A4F807-19C8-4D86-B3C8-70172B34423B}" srcOrd="0" destOrd="0" presId="urn:microsoft.com/office/officeart/2005/8/layout/lProcess3"/>
    <dgm:cxn modelId="{BE4D6C9E-D7C1-4FBD-A8C5-935A3A007ABA}" type="presParOf" srcId="{66CD993F-F3C6-4E50-A1E9-3C83BF8D82B5}" destId="{CB3EE310-1B6D-4C2E-BB49-4ACD48E2A582}" srcOrd="1" destOrd="0" presId="urn:microsoft.com/office/officeart/2005/8/layout/lProcess3"/>
    <dgm:cxn modelId="{6CBC97FA-A807-45FB-A198-52E897FBFEA7}" type="presParOf" srcId="{66CD993F-F3C6-4E50-A1E9-3C83BF8D82B5}" destId="{106A477C-5296-4481-8716-8AD802473959}" srcOrd="2" destOrd="0" presId="urn:microsoft.com/office/officeart/2005/8/layout/lProcess3"/>
    <dgm:cxn modelId="{4DBF9048-5ADB-4BF9-927C-6918CCA4E304}" type="presParOf" srcId="{66CD993F-F3C6-4E50-A1E9-3C83BF8D82B5}" destId="{75755C0E-3A81-4AAB-A621-CAE45C7C97F5}" srcOrd="3" destOrd="0" presId="urn:microsoft.com/office/officeart/2005/8/layout/lProcess3"/>
    <dgm:cxn modelId="{4C3052D1-52B9-48EB-8ADB-5FBD5083FBF7}" type="presParOf" srcId="{66CD993F-F3C6-4E50-A1E9-3C83BF8D82B5}" destId="{8CEC8247-A721-4D91-A687-359E8E5858ED}" srcOrd="4" destOrd="0" presId="urn:microsoft.com/office/officeart/2005/8/layout/lProcess3"/>
    <dgm:cxn modelId="{173AFDE7-C3C9-4CF9-99AE-76253AF77340}" type="presParOf" srcId="{66CD993F-F3C6-4E50-A1E9-3C83BF8D82B5}" destId="{18215E13-6D31-4EE3-A230-7BC17F6D2E38}" srcOrd="5" destOrd="0" presId="urn:microsoft.com/office/officeart/2005/8/layout/lProcess3"/>
    <dgm:cxn modelId="{84636E8F-62B0-4F7B-9F6C-41BB53476E87}" type="presParOf" srcId="{66CD993F-F3C6-4E50-A1E9-3C83BF8D82B5}" destId="{E4A7D4D4-1A61-44F4-B62E-0DA6CC41BF8F}" srcOrd="6" destOrd="0" presId="urn:microsoft.com/office/officeart/2005/8/layout/lProcess3"/>
    <dgm:cxn modelId="{E635CA76-EBFB-4AC2-A690-A3E34E4AEE66}" type="presParOf" srcId="{F8211486-2D38-413B-BACC-FF26A813452B}" destId="{0260E64E-E7B8-4A3C-8793-E76DD19750D6}" srcOrd="1" destOrd="0" presId="urn:microsoft.com/office/officeart/2005/8/layout/lProcess3"/>
    <dgm:cxn modelId="{4A823929-9E1C-48BF-BF37-5BC4F3CF808C}" type="presParOf" srcId="{F8211486-2D38-413B-BACC-FF26A813452B}" destId="{30F80229-73EB-4E38-A3DF-5376BA2148FB}" srcOrd="2" destOrd="0" presId="urn:microsoft.com/office/officeart/2005/8/layout/lProcess3"/>
    <dgm:cxn modelId="{E32CB2B0-E4B7-492E-9973-704905603A28}" type="presParOf" srcId="{30F80229-73EB-4E38-A3DF-5376BA2148FB}" destId="{5E4F86D7-FD52-4980-B581-15C0FC0C466C}" srcOrd="0" destOrd="0" presId="urn:microsoft.com/office/officeart/2005/8/layout/lProcess3"/>
    <dgm:cxn modelId="{12D767FA-6825-4DFF-BC77-6A1DE3CF5498}" type="presParOf" srcId="{30F80229-73EB-4E38-A3DF-5376BA2148FB}" destId="{05F7874B-88C6-4605-90CA-77DE5812D337}" srcOrd="1" destOrd="0" presId="urn:microsoft.com/office/officeart/2005/8/layout/lProcess3"/>
    <dgm:cxn modelId="{FEC76C78-7C1B-4490-9BD2-966BD353A777}" type="presParOf" srcId="{30F80229-73EB-4E38-A3DF-5376BA2148FB}" destId="{96642F56-3969-4DCE-AD36-94CFC7A3374F}" srcOrd="2" destOrd="0" presId="urn:microsoft.com/office/officeart/2005/8/layout/lProcess3"/>
    <dgm:cxn modelId="{E6B8AE27-602F-4066-B006-F3BF8F4D8A61}" type="presParOf" srcId="{30F80229-73EB-4E38-A3DF-5376BA2148FB}" destId="{1B1183E9-85AD-4A54-85E3-4B5DF096A4F3}" srcOrd="3" destOrd="0" presId="urn:microsoft.com/office/officeart/2005/8/layout/lProcess3"/>
    <dgm:cxn modelId="{61C5D1DF-832E-457D-8DBC-8D4E1DF327DD}" type="presParOf" srcId="{30F80229-73EB-4E38-A3DF-5376BA2148FB}" destId="{48E4C6FE-21F8-4ECB-B9E1-DA50C00AA897}" srcOrd="4" destOrd="0" presId="urn:microsoft.com/office/officeart/2005/8/layout/lProcess3"/>
    <dgm:cxn modelId="{2CF8BF5E-DE10-4B08-BCC4-E2C726B98050}" type="presParOf" srcId="{F8211486-2D38-413B-BACC-FF26A813452B}" destId="{EA204060-F604-4DB3-B9CB-70B6D206D3EE}" srcOrd="3" destOrd="0" presId="urn:microsoft.com/office/officeart/2005/8/layout/lProcess3"/>
    <dgm:cxn modelId="{4D356B9E-E290-4A56-9AB3-CB47A19A9F88}" type="presParOf" srcId="{F8211486-2D38-413B-BACC-FF26A813452B}" destId="{BC69AB3F-8135-4B3D-9705-E1FAEB5232C9}" srcOrd="4" destOrd="0" presId="urn:microsoft.com/office/officeart/2005/8/layout/lProcess3"/>
    <dgm:cxn modelId="{E1F08CC4-C980-470F-9507-7CCFCAB13948}" type="presParOf" srcId="{BC69AB3F-8135-4B3D-9705-E1FAEB5232C9}" destId="{1AB2F191-DBAE-4ABE-9B17-56B12F9ADC3C}" srcOrd="0" destOrd="0" presId="urn:microsoft.com/office/officeart/2005/8/layout/lProcess3"/>
    <dgm:cxn modelId="{453233E4-6638-4327-A254-5AA5F2451E59}" type="presParOf" srcId="{BC69AB3F-8135-4B3D-9705-E1FAEB5232C9}" destId="{CF3323A6-4580-4699-B935-373CBED9151B}" srcOrd="1" destOrd="0" presId="urn:microsoft.com/office/officeart/2005/8/layout/lProcess3"/>
    <dgm:cxn modelId="{04F3AD6F-2A26-4EC7-89D5-F4208BB4160D}" type="presParOf" srcId="{BC69AB3F-8135-4B3D-9705-E1FAEB5232C9}" destId="{C63D4DA2-8485-4172-9D34-C072D81370AD}" srcOrd="2" destOrd="0" presId="urn:microsoft.com/office/officeart/2005/8/layout/lProcess3"/>
    <dgm:cxn modelId="{4B971DC7-03E6-4293-8A09-8519AC12C6C8}" type="presParOf" srcId="{BC69AB3F-8135-4B3D-9705-E1FAEB5232C9}" destId="{5B4049E8-FB13-45AE-BC76-E7BE6DFF9349}" srcOrd="3" destOrd="0" presId="urn:microsoft.com/office/officeart/2005/8/layout/lProcess3"/>
    <dgm:cxn modelId="{EE2564B6-9974-4B97-82B8-1FEBD08DD160}" type="presParOf" srcId="{BC69AB3F-8135-4B3D-9705-E1FAEB5232C9}" destId="{9F515C91-82EF-4973-92FD-C0EC700127C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D5FE-83F5-4CB1-82F3-16D8E6FE40D0}">
      <dsp:nvSpPr>
        <dsp:cNvPr id="0" name=""/>
        <dsp:cNvSpPr/>
      </dsp:nvSpPr>
      <dsp:spPr>
        <a:xfrm>
          <a:off x="4346" y="685307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Portada</a:t>
          </a:r>
          <a:endParaRPr lang="es-PE" sz="2200" b="1" kern="1200" dirty="0"/>
        </a:p>
      </dsp:txBody>
      <dsp:txXfrm>
        <a:off x="450284" y="685307"/>
        <a:ext cx="1337813" cy="891875"/>
      </dsp:txXfrm>
    </dsp:sp>
    <dsp:sp modelId="{69D25802-99D5-4716-9133-B9784B2DE76D}">
      <dsp:nvSpPr>
        <dsp:cNvPr id="0" name=""/>
        <dsp:cNvSpPr/>
      </dsp:nvSpPr>
      <dsp:spPr>
        <a:xfrm>
          <a:off x="1944175" y="761114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20/07</a:t>
          </a:r>
          <a:endParaRPr lang="es-PE" sz="1400" b="1" kern="1200" dirty="0"/>
        </a:p>
      </dsp:txBody>
      <dsp:txXfrm>
        <a:off x="2314303" y="761114"/>
        <a:ext cx="1110385" cy="740256"/>
      </dsp:txXfrm>
    </dsp:sp>
    <dsp:sp modelId="{8BDE70CA-1013-4657-BA99-7716F0B45641}">
      <dsp:nvSpPr>
        <dsp:cNvPr id="0" name=""/>
        <dsp:cNvSpPr/>
      </dsp:nvSpPr>
      <dsp:spPr>
        <a:xfrm>
          <a:off x="3535726" y="761114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Todas RRSS</a:t>
          </a:r>
          <a:endParaRPr lang="es-PE" sz="1400" b="1" kern="1200" dirty="0"/>
        </a:p>
      </dsp:txBody>
      <dsp:txXfrm>
        <a:off x="3905854" y="761114"/>
        <a:ext cx="1110385" cy="740256"/>
      </dsp:txXfrm>
    </dsp:sp>
    <dsp:sp modelId="{CEE52F3A-A159-42D9-86EE-652AC3EACC90}">
      <dsp:nvSpPr>
        <dsp:cNvPr id="0" name=""/>
        <dsp:cNvSpPr/>
      </dsp:nvSpPr>
      <dsp:spPr>
        <a:xfrm>
          <a:off x="4346" y="2515311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Intriga de campaña</a:t>
          </a:r>
          <a:endParaRPr lang="es-PE" sz="2200" b="1" kern="1200" dirty="0"/>
        </a:p>
      </dsp:txBody>
      <dsp:txXfrm>
        <a:off x="450284" y="2515311"/>
        <a:ext cx="1337813" cy="891875"/>
      </dsp:txXfrm>
    </dsp:sp>
    <dsp:sp modelId="{631E888F-449D-432F-93A9-EAB08D630279}">
      <dsp:nvSpPr>
        <dsp:cNvPr id="0" name=""/>
        <dsp:cNvSpPr/>
      </dsp:nvSpPr>
      <dsp:spPr>
        <a:xfrm>
          <a:off x="1944175" y="2591120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21/07</a:t>
          </a:r>
          <a:endParaRPr lang="es-PE" sz="1400" b="1" kern="1200" dirty="0"/>
        </a:p>
      </dsp:txBody>
      <dsp:txXfrm>
        <a:off x="2314303" y="2591120"/>
        <a:ext cx="1110385" cy="740256"/>
      </dsp:txXfrm>
    </dsp:sp>
    <dsp:sp modelId="{93530969-E5DA-4DDE-88B1-8732F34928D7}">
      <dsp:nvSpPr>
        <dsp:cNvPr id="0" name=""/>
        <dsp:cNvSpPr/>
      </dsp:nvSpPr>
      <dsp:spPr>
        <a:xfrm>
          <a:off x="3535726" y="2591120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Todas RRSS</a:t>
          </a:r>
          <a:endParaRPr lang="es-PE" sz="1400" b="1" kern="1200" dirty="0"/>
        </a:p>
      </dsp:txBody>
      <dsp:txXfrm>
        <a:off x="3905854" y="2591120"/>
        <a:ext cx="1110385" cy="740256"/>
      </dsp:txXfrm>
    </dsp:sp>
    <dsp:sp modelId="{414F4A05-13C4-42E8-B780-9A1376113DC6}">
      <dsp:nvSpPr>
        <dsp:cNvPr id="0" name=""/>
        <dsp:cNvSpPr/>
      </dsp:nvSpPr>
      <dsp:spPr>
        <a:xfrm>
          <a:off x="0" y="4277639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Post para cada nota</a:t>
          </a:r>
          <a:endParaRPr lang="es-PE" sz="2200" b="1" kern="1200" dirty="0"/>
        </a:p>
      </dsp:txBody>
      <dsp:txXfrm>
        <a:off x="445938" y="4277639"/>
        <a:ext cx="1337813" cy="891875"/>
      </dsp:txXfrm>
    </dsp:sp>
    <dsp:sp modelId="{E9F4E5EF-910C-43B1-9E47-CF590F864CF8}">
      <dsp:nvSpPr>
        <dsp:cNvPr id="0" name=""/>
        <dsp:cNvSpPr/>
      </dsp:nvSpPr>
      <dsp:spPr>
        <a:xfrm>
          <a:off x="1930106" y="4353445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Del 22/07 al 29/07</a:t>
          </a:r>
          <a:endParaRPr lang="es-PE" sz="1400" b="1" kern="1200" dirty="0"/>
        </a:p>
      </dsp:txBody>
      <dsp:txXfrm>
        <a:off x="2300234" y="4353445"/>
        <a:ext cx="1110385" cy="740256"/>
      </dsp:txXfrm>
    </dsp:sp>
    <dsp:sp modelId="{67A159BE-8F7C-4AC4-A75F-61C7CEAFD5E6}">
      <dsp:nvSpPr>
        <dsp:cNvPr id="0" name=""/>
        <dsp:cNvSpPr/>
      </dsp:nvSpPr>
      <dsp:spPr>
        <a:xfrm>
          <a:off x="3521658" y="4353445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Todas RRSS</a:t>
          </a:r>
          <a:endParaRPr lang="es-PE" sz="1400" b="1" kern="1200" dirty="0"/>
        </a:p>
      </dsp:txBody>
      <dsp:txXfrm>
        <a:off x="3891786" y="4353445"/>
        <a:ext cx="1110385" cy="740256"/>
      </dsp:txXfrm>
    </dsp:sp>
    <dsp:sp modelId="{4108724C-A1B7-4D3E-A2E4-CDCC203FD7D1}">
      <dsp:nvSpPr>
        <dsp:cNvPr id="0" name=""/>
        <dsp:cNvSpPr/>
      </dsp:nvSpPr>
      <dsp:spPr>
        <a:xfrm>
          <a:off x="5131624" y="4341341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+ Ilustración para IG/FB/TW</a:t>
          </a:r>
          <a:endParaRPr lang="es-PE" sz="1400" b="1" kern="1200" dirty="0"/>
        </a:p>
      </dsp:txBody>
      <dsp:txXfrm>
        <a:off x="5501752" y="4341341"/>
        <a:ext cx="1110385" cy="740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F807-19C8-4D86-B3C8-70172B34423B}">
      <dsp:nvSpPr>
        <dsp:cNvPr id="0" name=""/>
        <dsp:cNvSpPr/>
      </dsp:nvSpPr>
      <dsp:spPr>
        <a:xfrm>
          <a:off x="4346" y="626372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Nominación</a:t>
          </a:r>
          <a:endParaRPr lang="es-PE" sz="1800" b="1" kern="1200" dirty="0"/>
        </a:p>
      </dsp:txBody>
      <dsp:txXfrm>
        <a:off x="450284" y="626372"/>
        <a:ext cx="1337813" cy="891875"/>
      </dsp:txXfrm>
    </dsp:sp>
    <dsp:sp modelId="{106A477C-5296-4481-8716-8AD802473959}">
      <dsp:nvSpPr>
        <dsp:cNvPr id="0" name=""/>
        <dsp:cNvSpPr/>
      </dsp:nvSpPr>
      <dsp:spPr>
        <a:xfrm>
          <a:off x="1944175" y="702182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22/07 al 24/07</a:t>
          </a:r>
          <a:br>
            <a:rPr lang="es-MX" sz="1300" b="1" kern="1200" dirty="0"/>
          </a:br>
          <a:r>
            <a:rPr lang="es-MX" sz="1300" b="1" kern="1200" dirty="0"/>
            <a:t>3 días: 3 mujeres</a:t>
          </a:r>
          <a:endParaRPr lang="es-PE" sz="1300" b="1" kern="1200" dirty="0"/>
        </a:p>
      </dsp:txBody>
      <dsp:txXfrm>
        <a:off x="2314303" y="702182"/>
        <a:ext cx="1110385" cy="740256"/>
      </dsp:txXfrm>
    </dsp:sp>
    <dsp:sp modelId="{8CEC8247-A721-4D91-A687-359E8E5858ED}">
      <dsp:nvSpPr>
        <dsp:cNvPr id="0" name=""/>
        <dsp:cNvSpPr/>
      </dsp:nvSpPr>
      <dsp:spPr>
        <a:xfrm>
          <a:off x="3535726" y="702182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Post: FB, TW, LI</a:t>
          </a:r>
          <a:br>
            <a:rPr lang="es-MX" sz="1300" b="1" kern="1200" dirty="0"/>
          </a:br>
          <a:r>
            <a:rPr lang="es-MX" sz="1300" b="1" kern="1200" dirty="0"/>
            <a:t>Historia: IG</a:t>
          </a:r>
          <a:endParaRPr lang="es-PE" sz="1300" b="1" kern="1200" dirty="0"/>
        </a:p>
      </dsp:txBody>
      <dsp:txXfrm>
        <a:off x="3905854" y="702182"/>
        <a:ext cx="1110385" cy="740256"/>
      </dsp:txXfrm>
    </dsp:sp>
    <dsp:sp modelId="{E4A7D4D4-1A61-44F4-B62E-0DA6CC41BF8F}">
      <dsp:nvSpPr>
        <dsp:cNvPr id="0" name=""/>
        <dsp:cNvSpPr/>
      </dsp:nvSpPr>
      <dsp:spPr>
        <a:xfrm>
          <a:off x="5127278" y="702182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CARE Perú nomina a Marilú</a:t>
          </a:r>
          <a:endParaRPr lang="es-PE" sz="1300" b="1" kern="1200" dirty="0"/>
        </a:p>
      </dsp:txBody>
      <dsp:txXfrm>
        <a:off x="5497406" y="702182"/>
        <a:ext cx="1110385" cy="740256"/>
      </dsp:txXfrm>
    </dsp:sp>
    <dsp:sp modelId="{5E4F86D7-FD52-4980-B581-15C0FC0C466C}">
      <dsp:nvSpPr>
        <dsp:cNvPr id="0" name=""/>
        <dsp:cNvSpPr/>
      </dsp:nvSpPr>
      <dsp:spPr>
        <a:xfrm>
          <a:off x="0" y="2276038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Cierre</a:t>
          </a:r>
          <a:endParaRPr lang="es-PE" sz="1800" b="1" kern="1200" dirty="0"/>
        </a:p>
      </dsp:txBody>
      <dsp:txXfrm>
        <a:off x="445938" y="2276038"/>
        <a:ext cx="1337813" cy="891875"/>
      </dsp:txXfrm>
    </dsp:sp>
    <dsp:sp modelId="{96642F56-3969-4DCE-AD36-94CFC7A3374F}">
      <dsp:nvSpPr>
        <dsp:cNvPr id="0" name=""/>
        <dsp:cNvSpPr/>
      </dsp:nvSpPr>
      <dsp:spPr>
        <a:xfrm>
          <a:off x="1930106" y="2351847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27/07 en la noche</a:t>
          </a:r>
          <a:endParaRPr lang="es-PE" sz="1300" b="1" kern="1200" dirty="0"/>
        </a:p>
      </dsp:txBody>
      <dsp:txXfrm>
        <a:off x="2300234" y="2351847"/>
        <a:ext cx="1110385" cy="740256"/>
      </dsp:txXfrm>
    </dsp:sp>
    <dsp:sp modelId="{48E4C6FE-21F8-4ECB-B9E1-DA50C00AA897}">
      <dsp:nvSpPr>
        <dsp:cNvPr id="0" name=""/>
        <dsp:cNvSpPr/>
      </dsp:nvSpPr>
      <dsp:spPr>
        <a:xfrm>
          <a:off x="3521658" y="2351847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Collage mensajes</a:t>
          </a:r>
          <a:endParaRPr lang="es-PE" sz="1300" b="1" kern="1200" dirty="0"/>
        </a:p>
      </dsp:txBody>
      <dsp:txXfrm>
        <a:off x="3891786" y="2351847"/>
        <a:ext cx="1110385" cy="740256"/>
      </dsp:txXfrm>
    </dsp:sp>
    <dsp:sp modelId="{1AB2F191-DBAE-4ABE-9B17-56B12F9ADC3C}">
      <dsp:nvSpPr>
        <dsp:cNvPr id="0" name=""/>
        <dsp:cNvSpPr/>
      </dsp:nvSpPr>
      <dsp:spPr>
        <a:xfrm>
          <a:off x="0" y="3897807"/>
          <a:ext cx="2229688" cy="891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Saludo Fiestas Patrias</a:t>
          </a:r>
          <a:endParaRPr lang="es-PE" sz="1800" b="1" kern="1200" dirty="0"/>
        </a:p>
      </dsp:txBody>
      <dsp:txXfrm>
        <a:off x="445938" y="3897807"/>
        <a:ext cx="1337813" cy="891875"/>
      </dsp:txXfrm>
    </dsp:sp>
    <dsp:sp modelId="{C63D4DA2-8485-4172-9D34-C072D81370AD}">
      <dsp:nvSpPr>
        <dsp:cNvPr id="0" name=""/>
        <dsp:cNvSpPr/>
      </dsp:nvSpPr>
      <dsp:spPr>
        <a:xfrm>
          <a:off x="1930106" y="3973619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28/07</a:t>
          </a:r>
          <a:endParaRPr lang="es-PE" sz="1300" b="1" kern="1200" dirty="0"/>
        </a:p>
      </dsp:txBody>
      <dsp:txXfrm>
        <a:off x="2300234" y="3973619"/>
        <a:ext cx="1110385" cy="740256"/>
      </dsp:txXfrm>
    </dsp:sp>
    <dsp:sp modelId="{9F515C91-82EF-4973-92FD-C0EC700127C1}">
      <dsp:nvSpPr>
        <dsp:cNvPr id="0" name=""/>
        <dsp:cNvSpPr/>
      </dsp:nvSpPr>
      <dsp:spPr>
        <a:xfrm>
          <a:off x="3521658" y="3973619"/>
          <a:ext cx="1850641" cy="74025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Ilustración nueva</a:t>
          </a:r>
          <a:endParaRPr lang="es-PE" sz="1300" b="1" kern="1200" dirty="0"/>
        </a:p>
      </dsp:txBody>
      <dsp:txXfrm>
        <a:off x="3891786" y="3973619"/>
        <a:ext cx="1110385" cy="74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31DC10-DB62-5340-A520-9BDB2C66DDA1}"/>
              </a:ext>
            </a:extLst>
          </p:cNvPr>
          <p:cNvSpPr txBox="1"/>
          <p:nvPr userDrawn="1"/>
        </p:nvSpPr>
        <p:spPr>
          <a:xfrm>
            <a:off x="312182" y="0"/>
            <a:ext cx="11879818" cy="6858000"/>
          </a:xfrm>
          <a:prstGeom prst="rect">
            <a:avLst/>
          </a:prstGeom>
          <a:solidFill>
            <a:srgbClr val="E36F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337111"/>
            <a:ext cx="12191999" cy="1829181"/>
          </a:xfrm>
        </p:spPr>
        <p:txBody>
          <a:bodyPr anchor="t"/>
          <a:lstStyle>
            <a:lvl1pPr algn="ctr">
              <a:defRPr sz="4800" b="1" i="0" cap="none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303516"/>
            <a:ext cx="12192001" cy="4954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0" y="1041975"/>
            <a:ext cx="3886296" cy="1253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FE359-DE61-4062-AAAB-9C28B764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203A8-6C17-4C8B-BC88-4CAC6279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1F464-6DB4-4611-849C-68F5065F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A8544-3935-4F89-810E-023FCF23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56B028-2EE6-4F53-AC89-A6A1E630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C361F1-06D5-4DBC-AC41-1D812FDD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8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6AB1-3C04-4832-AC3F-4E103A56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D265EB-7C78-417B-AA5A-4A8B84DF2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0BAE4-4DFB-4C74-9AE7-3BD030A7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58AFD-D915-4B9C-B435-685DA5E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A1934D-CAC3-4544-B716-F8C8825C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D3C79-7D5C-43A4-B01B-831F8A8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6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6C442-8F1B-42FB-9D6B-09DDC682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B45272-B1E2-4F0F-96ED-A679C0E48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8001C-B516-4B7D-8A0A-25B7CD7E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05963-7247-44AE-898A-ACCD2709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4470F-741C-4F0C-A1E7-5567DC45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685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B3536-AF0C-4FB0-8B3B-811B03D4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624E40-CA1B-4B0A-9270-44A5FA4D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498D2-B6DD-41E4-A46E-35F79266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3CD5C-0372-49F1-96FB-59C113F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FE56B-6553-4CF2-BD91-3101E806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32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31DC10-DB62-5340-A520-9BDB2C66DDA1}"/>
              </a:ext>
            </a:extLst>
          </p:cNvPr>
          <p:cNvSpPr txBox="1"/>
          <p:nvPr userDrawn="1"/>
        </p:nvSpPr>
        <p:spPr>
          <a:xfrm>
            <a:off x="312182" y="0"/>
            <a:ext cx="11879818" cy="6858000"/>
          </a:xfrm>
          <a:prstGeom prst="rect">
            <a:avLst/>
          </a:prstGeom>
          <a:solidFill>
            <a:srgbClr val="E36F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337111"/>
            <a:ext cx="12191999" cy="1829181"/>
          </a:xfrm>
        </p:spPr>
        <p:txBody>
          <a:bodyPr anchor="t"/>
          <a:lstStyle>
            <a:lvl1pPr algn="ctr">
              <a:defRPr sz="4800" b="1" i="0" cap="none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303516"/>
            <a:ext cx="12192001" cy="4954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0" y="1041975"/>
            <a:ext cx="3886296" cy="1253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D93A0C-407F-C748-938A-1B729C6C2DA6}"/>
              </a:ext>
            </a:extLst>
          </p:cNvPr>
          <p:cNvSpPr txBox="1"/>
          <p:nvPr userDrawn="1"/>
        </p:nvSpPr>
        <p:spPr>
          <a:xfrm>
            <a:off x="1192192" y="2048718"/>
            <a:ext cx="10999808" cy="48092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C005A4-BD93-9045-8D96-47A27CB1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7111"/>
            <a:ext cx="12192000" cy="1829181"/>
          </a:xfrm>
        </p:spPr>
        <p:txBody>
          <a:bodyPr anchor="t"/>
          <a:lstStyle>
            <a:lvl1pPr algn="ctr">
              <a:defRPr sz="4800" b="1" i="0">
                <a:solidFill>
                  <a:srgbClr val="000000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B3F963-3AA8-0141-B612-C75B00A8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" y="5303516"/>
            <a:ext cx="12180411" cy="4954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tx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2" y="1039488"/>
            <a:ext cx="3886297" cy="12556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Photo Op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316795" y="0"/>
            <a:ext cx="7258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CARE LOGO 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0611556" y="6016978"/>
            <a:ext cx="1580444" cy="84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C005A4-BD93-9045-8D96-47A27CB1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200" y="2291645"/>
            <a:ext cx="4097867" cy="2874648"/>
          </a:xfrm>
        </p:spPr>
        <p:txBody>
          <a:bodyPr anchor="t"/>
          <a:lstStyle>
            <a:lvl1pPr algn="ctr">
              <a:defRPr sz="4800" b="1" i="0">
                <a:solidFill>
                  <a:srgbClr val="000000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FB3F963-3AA8-0141-B612-C75B00A8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200" y="5303516"/>
            <a:ext cx="4097867" cy="1176306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tx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93" y="742394"/>
            <a:ext cx="2656880" cy="8584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Photo Op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EF82E-5F27-1249-ADD8-EA6DC56D25F8}"/>
              </a:ext>
            </a:extLst>
          </p:cNvPr>
          <p:cNvSpPr txBox="1"/>
          <p:nvPr userDrawn="1"/>
        </p:nvSpPr>
        <p:spPr>
          <a:xfrm>
            <a:off x="7574845" y="0"/>
            <a:ext cx="4617154" cy="6858000"/>
          </a:xfrm>
          <a:prstGeom prst="rect">
            <a:avLst/>
          </a:prstGeom>
          <a:solidFill>
            <a:srgbClr val="E36F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316795" y="0"/>
            <a:ext cx="7258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CARE LOGO 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C005A4-BD93-9045-8D96-47A27CB1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200" y="2291645"/>
            <a:ext cx="4097867" cy="2874648"/>
          </a:xfrm>
        </p:spPr>
        <p:txBody>
          <a:bodyPr anchor="t"/>
          <a:lstStyle>
            <a:lvl1pPr algn="ctr">
              <a:defRPr sz="4800" b="1" i="0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FB3F963-3AA8-0141-B612-C75B00A8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200" y="5303516"/>
            <a:ext cx="4097867" cy="1176306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9" y="742394"/>
            <a:ext cx="2662149" cy="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5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04" y="1364711"/>
            <a:ext cx="10515600" cy="406551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FC5F91-9C33-8348-A07D-BD2EC2900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spc="0"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6D9500-DF1F-F840-B50C-269BC57BC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A5690-103C-4849-9514-9B595B70BFCF}"/>
              </a:ext>
            </a:extLst>
          </p:cNvPr>
          <p:cNvSpPr/>
          <p:nvPr userDrawn="1"/>
        </p:nvSpPr>
        <p:spPr>
          <a:xfrm>
            <a:off x="0" y="0"/>
            <a:ext cx="315948" cy="6858000"/>
          </a:xfrm>
          <a:prstGeom prst="rect">
            <a:avLst/>
          </a:prstGeom>
          <a:solidFill>
            <a:srgbClr val="E36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7AD19-4262-BA42-928A-08890AEFF473}"/>
              </a:ext>
            </a:extLst>
          </p:cNvPr>
          <p:cNvSpPr/>
          <p:nvPr userDrawn="1"/>
        </p:nvSpPr>
        <p:spPr>
          <a:xfrm rot="5400000">
            <a:off x="-341237" y="341302"/>
            <a:ext cx="998421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rgbClr val="000000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496" y="1355725"/>
            <a:ext cx="5181600" cy="46036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5725"/>
            <a:ext cx="5181600" cy="46036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93A9-8BB8-0340-B624-E68475D9C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D93A0C-407F-C748-938A-1B729C6C2DA6}"/>
              </a:ext>
            </a:extLst>
          </p:cNvPr>
          <p:cNvSpPr txBox="1"/>
          <p:nvPr userDrawn="1"/>
        </p:nvSpPr>
        <p:spPr>
          <a:xfrm>
            <a:off x="1192192" y="2048718"/>
            <a:ext cx="10999808" cy="48092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C005A4-BD93-9045-8D96-47A27CB1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7111"/>
            <a:ext cx="12192000" cy="1829181"/>
          </a:xfrm>
        </p:spPr>
        <p:txBody>
          <a:bodyPr anchor="t"/>
          <a:lstStyle>
            <a:lvl1pPr algn="ctr">
              <a:defRPr sz="4800" b="1" i="0">
                <a:solidFill>
                  <a:srgbClr val="000000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B3F963-3AA8-0141-B612-C75B00A8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" y="5303516"/>
            <a:ext cx="12180411" cy="4954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tx1"/>
                </a:solidFill>
                <a:latin typeface="Fira Sans Condensed" charset="0"/>
                <a:ea typeface="Fira Sans Condensed" charset="0"/>
                <a:cs typeface="Fira Sans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2" y="1039488"/>
            <a:ext cx="3886297" cy="12556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1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- Two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496" y="1363169"/>
            <a:ext cx="5181600" cy="46277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192F148-76DA-8746-BAF3-89007244F40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363170"/>
            <a:ext cx="5181600" cy="20658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CE69329-2461-8C44-AB1B-BF6AAEA4569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0" y="3846529"/>
            <a:ext cx="5181600" cy="214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91AF9-29CB-2246-8FF3-2B08E661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6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496" y="1373613"/>
            <a:ext cx="5157787" cy="506696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36F1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496" y="2063641"/>
            <a:ext cx="5157787" cy="387470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73613"/>
            <a:ext cx="5183188" cy="506696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36F1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640"/>
            <a:ext cx="5183188" cy="38747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33F7C1-7444-1C49-9581-78131C85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EF92F-3B7D-2A43-96C5-D2D9560A5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825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CB2E2-8303-1A45-AD34-64871F1C3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B13EC-82B0-B145-81F9-D923979BA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85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323" y="1341438"/>
            <a:ext cx="7279652" cy="41751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8090704" y="0"/>
            <a:ext cx="4101296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CARE LOGO &gt; 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br>
              <a:rPr lang="en-US" sz="1800" b="1" i="0" baseline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ED1DB-7EF7-4749-AA40-B37E7E8C5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A506F-82C8-9340-AAC6-CC4E932BF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496" y="295924"/>
            <a:ext cx="7286479" cy="4297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101"/>
          </a:xfrm>
          <a:prstGeom prst="rect">
            <a:avLst/>
          </a:prstGeom>
          <a:effectLst>
            <a:outerShdw blurRad="139700" sx="102000" sy="1020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94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675634" y="1341438"/>
            <a:ext cx="7279652" cy="41751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312659" y="0"/>
            <a:ext cx="4101296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CARE LOGO &gt; 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br>
              <a:rPr lang="en-US" sz="1800" b="1" i="0" baseline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A7A506F-82C8-9340-AAC6-CC4E932BF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8807" y="295924"/>
            <a:ext cx="7286479" cy="4297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55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4933950" y="0"/>
            <a:ext cx="7258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CARE LOGO 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56E9C-DE80-E049-908F-C29126358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496" y="295923"/>
            <a:ext cx="4200378" cy="110186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2057D-8784-1949-A43E-6B56579FE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E613E1-792F-924B-9072-4AD1042B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323" y="1341438"/>
            <a:ext cx="4193551" cy="41751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101"/>
          </a:xfrm>
          <a:prstGeom prst="rect">
            <a:avLst/>
          </a:prstGeom>
          <a:effectLst>
            <a:outerShdw blurRad="139700" sx="102000" sy="1020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610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2CBC1E-C0CC-8943-98A6-DAD8C174A74C}"/>
              </a:ext>
            </a:extLst>
          </p:cNvPr>
          <p:cNvSpPr/>
          <p:nvPr userDrawn="1"/>
        </p:nvSpPr>
        <p:spPr>
          <a:xfrm>
            <a:off x="316795" y="0"/>
            <a:ext cx="7258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GO TO VIEW &gt; SLIDE MASTER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SELECT THIS SHAPE AND THE CARE LOGO 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latin typeface="Fira Sans Condensed SemiBold" panose="020B0603050000020004" pitchFamily="34" charset="0"/>
              </a:rPr>
              <a:t>COPY &gt;</a:t>
            </a:r>
            <a:r>
              <a:rPr lang="en-US" sz="1800" b="1" i="0" baseline="0" dirty="0">
                <a:latin typeface="Fira Sans Condensed SemiBold" panose="020B0603050000020004" pitchFamily="34" charset="0"/>
              </a:rPr>
              <a:t> </a:t>
            </a:r>
            <a:r>
              <a:rPr lang="en-US" sz="18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PASTE THIS TEMPLATE WHERE YOU WANT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1800" b="1" i="0" dirty="0">
                <a:latin typeface="Fira Sans Condensed SemiBold" panose="020B0603050000020004" pitchFamily="34" charset="0"/>
              </a:rPr>
            </a:br>
            <a:r>
              <a:rPr lang="en-US" sz="18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56E9C-DE80-E049-908F-C29126358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541" y="295923"/>
            <a:ext cx="4200378" cy="110186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E613E1-792F-924B-9072-4AD1042B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1368" y="1341438"/>
            <a:ext cx="4193551" cy="41751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85228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87840-C2E3-5C48-9593-A51C9A4212A7}"/>
              </a:ext>
            </a:extLst>
          </p:cNvPr>
          <p:cNvSpPr txBox="1"/>
          <p:nvPr userDrawn="1"/>
        </p:nvSpPr>
        <p:spPr>
          <a:xfrm>
            <a:off x="312182" y="0"/>
            <a:ext cx="11879818" cy="6858000"/>
          </a:xfrm>
          <a:prstGeom prst="rect">
            <a:avLst/>
          </a:prstGeom>
          <a:solidFill>
            <a:srgbClr val="E36F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BCB2E2-8303-1A45-AD34-64871F1C3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15948" y="6245397"/>
            <a:ext cx="432416" cy="346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1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9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CBE904-E421-9840-B16D-E2E25EDAE628}"/>
              </a:ext>
            </a:extLst>
          </p:cNvPr>
          <p:cNvSpPr/>
          <p:nvPr userDrawn="1"/>
        </p:nvSpPr>
        <p:spPr>
          <a:xfrm>
            <a:off x="312182" y="0"/>
            <a:ext cx="11879818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PLACE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PHOTO HERE.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br>
              <a:rPr lang="en-US" sz="2400" b="1" i="0" dirty="0">
                <a:latin typeface="Fira Sans Condensed SemiBold" panose="020B0603050000020004" pitchFamily="34" charset="0"/>
              </a:rPr>
            </a:b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GO TO VIEW &gt; SLIDE MASTER &gt; SELECT THIS SHAPE AND THE CARE LOGO 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latin typeface="Fira Sans Condensed SemiBold" panose="020B0603050000020004" pitchFamily="34" charset="0"/>
              </a:rPr>
              <a:t>COPY &gt;</a:t>
            </a:r>
            <a:r>
              <a:rPr lang="en-US" sz="2400" b="1" i="0" baseline="0" dirty="0">
                <a:latin typeface="Fira Sans Condensed SemiBold" panose="020B0603050000020004" pitchFamily="34" charset="0"/>
              </a:rPr>
              <a:t> </a:t>
            </a:r>
            <a:r>
              <a:rPr lang="en-US" sz="2400" b="1" i="0" dirty="0">
                <a:latin typeface="Fira Sans Condensed SemiBold" panose="020B0603050000020004" pitchFamily="34" charset="0"/>
              </a:rPr>
              <a:t>GO BACK TO  NORMAL VIEW &gt; 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PASTE THIS TEMPLATE WHERE YOU WANT &gt;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SHAPE FORMAT &gt; SHAPE FILL &gt;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 PICTURE &gt; BROWSE FOR PHOTO &gt;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INSERT &gt; PICTURE FORMAT &gt;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CROP &gt; FILL &gt; ADJUST IMAGE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SIZE AND PLACEMENT &gt; </a:t>
            </a:r>
            <a:br>
              <a:rPr lang="en-US" sz="2400" b="1" i="0" dirty="0">
                <a:latin typeface="Fira Sans Condensed SemiBold" panose="020B0603050000020004" pitchFamily="34" charset="0"/>
              </a:rPr>
            </a:br>
            <a:r>
              <a:rPr lang="en-US" sz="2400" b="1" i="0" dirty="0">
                <a:latin typeface="Fira Sans Condensed SemiBold" panose="020B0603050000020004" pitchFamily="34" charset="0"/>
              </a:rPr>
              <a:t>DELETE THIS TEXT!</a:t>
            </a:r>
            <a:endParaRPr lang="en-US" sz="2400" dirty="0"/>
          </a:p>
          <a:p>
            <a:pPr algn="ctr"/>
            <a:endParaRPr lang="en-US" sz="2400" b="1" i="0" dirty="0">
              <a:latin typeface="Fira Sans Condensed SemiBold" panose="020B06030500000200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101"/>
          </a:xfrm>
          <a:prstGeom prst="rect">
            <a:avLst/>
          </a:prstGeom>
          <a:effectLst>
            <a:outerShdw blurRad="139700" sx="102000" sy="1020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22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87840-C2E3-5C48-9593-A51C9A4212A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05C24-2781-440D-AB50-EC6A92101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FC96B-9078-48B8-A195-3E255E44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DA5B33-A9A9-4D4F-9BBC-78E5E430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5CDEF-A98E-46A5-A711-8F847E54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5A7C7-2A0D-4578-89C4-46F1AF91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249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Divider/End Slide/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31DC10-DB62-5340-A520-9BDB2C66DDA1}"/>
              </a:ext>
            </a:extLst>
          </p:cNvPr>
          <p:cNvSpPr txBox="1"/>
          <p:nvPr userDrawn="1"/>
        </p:nvSpPr>
        <p:spPr>
          <a:xfrm>
            <a:off x="312182" y="0"/>
            <a:ext cx="11879818" cy="6858000"/>
          </a:xfrm>
          <a:prstGeom prst="rect">
            <a:avLst/>
          </a:prstGeom>
          <a:solidFill>
            <a:srgbClr val="E36F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2182" y="2999232"/>
            <a:ext cx="11879818" cy="429768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270995" y="3271059"/>
            <a:ext cx="6857935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3043A-084B-4D46-A7A2-CD9DB965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30CF8-77F4-4401-8D52-8222378C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A30B5D-F788-4C3D-B58D-05E8A918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420A2-1BC2-43B2-9B0B-9908967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C4715-E6D3-40B6-AD29-46D8C077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960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82DFD-699B-4983-A813-CFB0B6F4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8F6B8C-1ED9-488A-9AB5-40C2346A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A85A4-1479-47DB-B4C8-1246E212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C22FF-68CE-4CC2-8AA3-9486FAC4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79BA0-1D90-4D68-B0D4-C1F2035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92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42D4-1802-473B-B48F-959DBBA0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56129-6D34-4639-B66F-1D8C1956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DD77F-7329-4C7B-9E4B-E376A33F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6328D-030A-409C-8E26-A7781D0E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530724-1849-47C3-9DB3-0DF52AA0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A12EC3-6A26-4392-9848-9F0FDFA5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89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4C3FD-C7C6-4E79-8069-033B3495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343BC-6195-4AD7-AAD6-4B1C5320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CA6FD-23E1-4C1F-8865-6D49720C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4DA30D-060B-4078-B4EF-A95A2823C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44EDC0-1F75-4F3A-98B5-88CBFA3F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1D8EC0-8433-443D-ACEA-73130790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A9EE10-2B9D-42E7-84F2-52F4078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C0A51-9456-46FF-B8B7-CF3AAF65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145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B0AA-5C81-4B03-90BF-04FA4F6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0ABF4-6F65-4B03-AC4D-8B63021F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999BDA-9446-4FC8-87BE-6F3C2A88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5A22E3-A176-479F-AA51-C491E29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33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C310FD-C708-405B-A78B-F90811FD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61EAA3-B54F-4734-BA4C-C6CEF472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006D90-AD0B-411A-B7D7-588F23E1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5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A4EB4C-69F1-49FE-AD9D-549FDCFE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93B26-F279-4F4F-952E-E2EC881C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87152-2B53-4CB3-8257-58B9F675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C5D0-77F8-4A71-8A1A-044B4C97B557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72EEC-4B9F-4BBD-8560-5BD674ED5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D53D9-DA30-4042-B6A4-B38A45745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B07B-0022-49F9-9497-CD19E93AEF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20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496" y="295924"/>
            <a:ext cx="10872216" cy="4297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04" y="1343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8EC003F-CB8D-5D46-8EB4-2C0754B8C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135" y="6245397"/>
            <a:ext cx="432416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rgbClr val="595959"/>
                </a:solidFill>
                <a:latin typeface="Fira Sans Condensed" panose="020B0503050000020004" pitchFamily="34" charset="0"/>
              </a:defRPr>
            </a:lvl1pPr>
          </a:lstStyle>
          <a:p>
            <a:fld id="{C29098D9-6B28-8C47-9D8C-522BFF1DF70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9176F-88BA-924D-8B56-BED99BA7DB2C}"/>
              </a:ext>
            </a:extLst>
          </p:cNvPr>
          <p:cNvSpPr/>
          <p:nvPr userDrawn="1"/>
        </p:nvSpPr>
        <p:spPr>
          <a:xfrm>
            <a:off x="0" y="0"/>
            <a:ext cx="315948" cy="6858000"/>
          </a:xfrm>
          <a:prstGeom prst="rect">
            <a:avLst/>
          </a:prstGeom>
          <a:solidFill>
            <a:srgbClr val="E36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B8BE5-CC2F-AF4B-8D43-AB9C787F4FBB}"/>
              </a:ext>
            </a:extLst>
          </p:cNvPr>
          <p:cNvSpPr/>
          <p:nvPr userDrawn="1"/>
        </p:nvSpPr>
        <p:spPr>
          <a:xfrm rot="5400000">
            <a:off x="-341237" y="341302"/>
            <a:ext cx="998421" cy="315947"/>
          </a:xfrm>
          <a:prstGeom prst="rect">
            <a:avLst/>
          </a:prstGeom>
          <a:solidFill>
            <a:srgbClr val="F4B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1" y="6255031"/>
            <a:ext cx="1166361" cy="3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none" spc="0" baseline="0">
          <a:solidFill>
            <a:srgbClr val="000000"/>
          </a:solidFill>
          <a:latin typeface="Fira Sans Condensed" charset="0"/>
          <a:ea typeface="Fira Sans Condensed" charset="0"/>
          <a:cs typeface="Fira Sans Condense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b="0" i="0" kern="1200">
          <a:solidFill>
            <a:srgbClr val="000000"/>
          </a:solidFill>
          <a:latin typeface="Fira Sans Condensed" charset="0"/>
          <a:ea typeface="Fira Sans Condensed" charset="0"/>
          <a:cs typeface="Fira Sans Condense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rgbClr val="000000"/>
          </a:solidFill>
          <a:latin typeface="Fira Sans Condensed" charset="0"/>
          <a:ea typeface="Fira Sans Condensed" charset="0"/>
          <a:cs typeface="Fira Sans Condensed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rgbClr val="000000"/>
          </a:solidFill>
          <a:latin typeface="Fira Sans Condensed" charset="0"/>
          <a:ea typeface="Fira Sans Condensed" charset="0"/>
          <a:cs typeface="Fira Sans Condens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ira Sans Condensed" panose="020B05030500000200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ira Sans Condensed" panose="020B05030500000200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anlacperu/videos/571386506791852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jpeg"/><Relationship Id="rId7" Type="http://schemas.openxmlformats.org/officeDocument/2006/relationships/image" Target="../media/image5.jpe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3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FB036D-369F-4975-AB73-C5C3D46A7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Campaña Fiestas Patrias</a:t>
            </a:r>
            <a:br>
              <a:rPr lang="es-MX" dirty="0"/>
            </a:br>
            <a:r>
              <a:rPr lang="es-MX" dirty="0"/>
              <a:t>#EllasHacenPatria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03421-170D-4B97-B5FB-9AF9BCA63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Del 20 al 29 de julio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127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4A182-F79A-441A-96B2-886D0A1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Etapas</a:t>
            </a:r>
            <a:endParaRPr lang="es-PE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5E6FC08-FCF8-44C5-9E1B-A5265A14A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159614"/>
              </p:ext>
            </p:extLst>
          </p:nvPr>
        </p:nvGraphicFramePr>
        <p:xfrm>
          <a:off x="769033" y="831200"/>
          <a:ext cx="6982266" cy="592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Imagen que contiene posando, parado, dibujo, sostener&#10;&#10;Descripción generada automáticamente">
            <a:extLst>
              <a:ext uri="{FF2B5EF4-FFF2-40B4-BE49-F238E27FC236}">
                <a16:creationId xmlns:a16="http://schemas.microsoft.com/office/drawing/2014/main" id="{FF1E1213-B230-437D-AED9-132530896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08" y="1315330"/>
            <a:ext cx="3365791" cy="1283208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6FC0B8B1-9B5C-4412-9B4B-CA62D4C8E9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r="5966"/>
          <a:stretch/>
        </p:blipFill>
        <p:spPr>
          <a:xfrm>
            <a:off x="6692608" y="3062248"/>
            <a:ext cx="1470206" cy="1460402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962661F8-4AE5-422D-A512-693E76BE19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8151143" y="5160561"/>
            <a:ext cx="3235569" cy="9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4A182-F79A-441A-96B2-886D0A1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Etapas</a:t>
            </a:r>
            <a:endParaRPr lang="es-PE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5E6FC08-FCF8-44C5-9E1B-A5265A14A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617301"/>
              </p:ext>
            </p:extLst>
          </p:nvPr>
        </p:nvGraphicFramePr>
        <p:xfrm>
          <a:off x="389205" y="845268"/>
          <a:ext cx="6982266" cy="592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 descr="Imagen que contiene firmar, viejo&#10;&#10;Descripción generada automáticamente">
            <a:extLst>
              <a:ext uri="{FF2B5EF4-FFF2-40B4-BE49-F238E27FC236}">
                <a16:creationId xmlns:a16="http://schemas.microsoft.com/office/drawing/2014/main" id="{4029CCDB-1B62-4C4D-9A1D-1833E0EB7E4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8" b="18437"/>
          <a:stretch/>
        </p:blipFill>
        <p:spPr>
          <a:xfrm>
            <a:off x="7486330" y="1065626"/>
            <a:ext cx="1674318" cy="1686975"/>
          </a:xfrm>
          <a:prstGeom prst="rect">
            <a:avLst/>
          </a:prstGeom>
        </p:spPr>
      </p:pic>
      <p:pic>
        <p:nvPicPr>
          <p:cNvPr id="7" name="Imagen 6" descr="Imagen que contiene dibujo, alimentos&#10;&#10;Descripción generada automáticamente">
            <a:hlinkClick r:id="rId8"/>
            <a:extLst>
              <a:ext uri="{FF2B5EF4-FFF2-40B4-BE49-F238E27FC236}">
                <a16:creationId xmlns:a16="http://schemas.microsoft.com/office/drawing/2014/main" id="{6C20E560-580E-4ABB-B755-2468C4AB0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46" y="2871724"/>
            <a:ext cx="1381125" cy="1304925"/>
          </a:xfrm>
          <a:prstGeom prst="rect">
            <a:avLst/>
          </a:prstGeom>
        </p:spPr>
      </p:pic>
      <p:pic>
        <p:nvPicPr>
          <p:cNvPr id="9" name="Imagen 8" descr="Un periódico con la foto de un grupo de personas&#10;&#10;Descripción generada automáticamente">
            <a:extLst>
              <a:ext uri="{FF2B5EF4-FFF2-40B4-BE49-F238E27FC236}">
                <a16:creationId xmlns:a16="http://schemas.microsoft.com/office/drawing/2014/main" id="{70C73C06-BC04-4837-82E4-D75927AD2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46" y="4634011"/>
            <a:ext cx="1209967" cy="12099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4D074E-7C99-4D11-94AD-C1EEB5758A91}"/>
              </a:ext>
            </a:extLst>
          </p:cNvPr>
          <p:cNvSpPr txBox="1"/>
          <p:nvPr/>
        </p:nvSpPr>
        <p:spPr>
          <a:xfrm>
            <a:off x="5615424" y="4779512"/>
            <a:ext cx="323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/>
              <a:t>Saludo Institucional de CARE Perú con una ilustración relacionada a la campaña</a:t>
            </a:r>
          </a:p>
          <a:p>
            <a:pPr algn="r"/>
            <a:r>
              <a:rPr lang="es-MX" sz="1600" dirty="0"/>
              <a:t>Considerar a todas las personas que construyen un mejor país</a:t>
            </a:r>
            <a:endParaRPr lang="es-PE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653B0-48B6-45F0-9031-CD9A839FC3D4}"/>
              </a:ext>
            </a:extLst>
          </p:cNvPr>
          <p:cNvSpPr txBox="1"/>
          <p:nvPr/>
        </p:nvSpPr>
        <p:spPr>
          <a:xfrm>
            <a:off x="9275506" y="1145317"/>
            <a:ext cx="2916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 comparten las historias, ya publicadas, para retar a otras personas que cuenten historias de mujeres que estén trabajando por transformar el país.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6817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D70160-80A3-484D-9C16-29037530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Calendario</a:t>
            </a:r>
            <a:endParaRPr lang="es-PE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59AB893-6CC0-4E08-AE90-8C14431BF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84834"/>
              </p:ext>
            </p:extLst>
          </p:nvPr>
        </p:nvGraphicFramePr>
        <p:xfrm>
          <a:off x="388135" y="995435"/>
          <a:ext cx="11629352" cy="3849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336">
                  <a:extLst>
                    <a:ext uri="{9D8B030D-6E8A-4147-A177-3AD203B41FA5}">
                      <a16:colId xmlns:a16="http://schemas.microsoft.com/office/drawing/2014/main" val="2302518292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2893808412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3181647261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4018070532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223767750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3455313837"/>
                    </a:ext>
                  </a:extLst>
                </a:gridCol>
                <a:gridCol w="1661336">
                  <a:extLst>
                    <a:ext uri="{9D8B030D-6E8A-4147-A177-3AD203B41FA5}">
                      <a16:colId xmlns:a16="http://schemas.microsoft.com/office/drawing/2014/main" val="4100150333"/>
                    </a:ext>
                  </a:extLst>
                </a:gridCol>
              </a:tblGrid>
              <a:tr h="1924639">
                <a:tc>
                  <a:txBody>
                    <a:bodyPr/>
                    <a:lstStyle/>
                    <a:p>
                      <a:r>
                        <a:rPr lang="es-MX" sz="1000" dirty="0"/>
                        <a:t>Lunes 20</a:t>
                      </a:r>
                    </a:p>
                    <a:p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Martes 21</a:t>
                      </a:r>
                    </a:p>
                    <a:p>
                      <a:endParaRPr lang="es-MX" sz="1000" dirty="0"/>
                    </a:p>
                    <a:p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Miércoles 22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Jueves 23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Viernes 24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Sábado 25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Domingo 26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79539"/>
                  </a:ext>
                </a:extLst>
              </a:tr>
              <a:tr h="1924639">
                <a:tc>
                  <a:txBody>
                    <a:bodyPr/>
                    <a:lstStyle/>
                    <a:p>
                      <a:r>
                        <a:rPr lang="es-MX" sz="1000" dirty="0"/>
                        <a:t>Lunes 27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Martes 28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Miércoles 29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Jueves 30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Viernes 31</a:t>
                      </a:r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74683"/>
                  </a:ext>
                </a:extLst>
              </a:tr>
            </a:tbl>
          </a:graphicData>
        </a:graphic>
      </p:graphicFrame>
      <p:pic>
        <p:nvPicPr>
          <p:cNvPr id="5" name="Imagen 4" descr="Imagen que contiene posando, parado, dibujo, sostener&#10;&#10;Descripción generada automáticamente">
            <a:extLst>
              <a:ext uri="{FF2B5EF4-FFF2-40B4-BE49-F238E27FC236}">
                <a16:creationId xmlns:a16="http://schemas.microsoft.com/office/drawing/2014/main" id="{AE2FCA37-4F13-4506-ABD3-52C602B5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2" y="1569864"/>
            <a:ext cx="1497184" cy="570802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B9AD7556-4FD4-456D-9172-F26BE3342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r="5966"/>
          <a:stretch/>
        </p:blipFill>
        <p:spPr>
          <a:xfrm>
            <a:off x="2222803" y="1471222"/>
            <a:ext cx="1311909" cy="1303161"/>
          </a:xfrm>
          <a:prstGeom prst="rect">
            <a:avLst/>
          </a:prstGeom>
        </p:spPr>
      </p:pic>
      <p:pic>
        <p:nvPicPr>
          <p:cNvPr id="8" name="Imagen 7" descr="Imagen que contiene firmar, viejo&#10;&#10;Descripción generada automáticamente">
            <a:extLst>
              <a:ext uri="{FF2B5EF4-FFF2-40B4-BE49-F238E27FC236}">
                <a16:creationId xmlns:a16="http://schemas.microsoft.com/office/drawing/2014/main" id="{0E4D127E-A56E-4E2A-85FB-64DCD68911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8" b="18437"/>
          <a:stretch/>
        </p:blipFill>
        <p:spPr>
          <a:xfrm>
            <a:off x="4168608" y="2055440"/>
            <a:ext cx="770171" cy="775993"/>
          </a:xfrm>
          <a:prstGeom prst="rect">
            <a:avLst/>
          </a:prstGeom>
        </p:spPr>
      </p:pic>
      <p:pic>
        <p:nvPicPr>
          <p:cNvPr id="18" name="Imagen 17" descr="Un periódico con la foto de un grupo de personas&#10;&#10;Descripción generada automáticamente">
            <a:extLst>
              <a:ext uri="{FF2B5EF4-FFF2-40B4-BE49-F238E27FC236}">
                <a16:creationId xmlns:a16="http://schemas.microsoft.com/office/drawing/2014/main" id="{51427CC0-EA08-4788-846C-F177AC8E2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77" y="3970769"/>
            <a:ext cx="679209" cy="67920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ACF73D9-9F9A-42B6-842E-3135A3C7E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67" y="3962066"/>
            <a:ext cx="726437" cy="696617"/>
          </a:xfrm>
          <a:prstGeom prst="rect">
            <a:avLst/>
          </a:prstGeom>
        </p:spPr>
      </p:pic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08CB7682-5D2D-4398-95BC-645A77ADF4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3803537" y="1487799"/>
            <a:ext cx="1497184" cy="442008"/>
          </a:xfrm>
          <a:prstGeom prst="rect">
            <a:avLst/>
          </a:prstGeom>
        </p:spPr>
      </p:pic>
      <p:pic>
        <p:nvPicPr>
          <p:cNvPr id="38" name="Imagen 37" descr="Imagen que contiene firmar, viejo&#10;&#10;Descripción generada automáticamente">
            <a:extLst>
              <a:ext uri="{FF2B5EF4-FFF2-40B4-BE49-F238E27FC236}">
                <a16:creationId xmlns:a16="http://schemas.microsoft.com/office/drawing/2014/main" id="{37E04CCC-CFF5-49C9-8D7A-D549C75A7F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8" b="18437"/>
          <a:stretch/>
        </p:blipFill>
        <p:spPr>
          <a:xfrm>
            <a:off x="5847655" y="2028330"/>
            <a:ext cx="770171" cy="775993"/>
          </a:xfrm>
          <a:prstGeom prst="rect">
            <a:avLst/>
          </a:prstGeom>
        </p:spPr>
      </p:pic>
      <p:pic>
        <p:nvPicPr>
          <p:cNvPr id="39" name="Imagen 38" descr="Imagen que contiene texto&#10;&#10;Descripción generada automáticamente">
            <a:extLst>
              <a:ext uri="{FF2B5EF4-FFF2-40B4-BE49-F238E27FC236}">
                <a16:creationId xmlns:a16="http://schemas.microsoft.com/office/drawing/2014/main" id="{9B85E876-2F88-47A6-82D6-72568AC5F5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5522557" y="1418637"/>
            <a:ext cx="1497184" cy="442008"/>
          </a:xfrm>
          <a:prstGeom prst="rect">
            <a:avLst/>
          </a:prstGeom>
        </p:spPr>
      </p:pic>
      <p:pic>
        <p:nvPicPr>
          <p:cNvPr id="40" name="Imagen 39" descr="Imagen que contiene firmar, viejo&#10;&#10;Descripción generada automáticamente">
            <a:extLst>
              <a:ext uri="{FF2B5EF4-FFF2-40B4-BE49-F238E27FC236}">
                <a16:creationId xmlns:a16="http://schemas.microsoft.com/office/drawing/2014/main" id="{9AF37574-3C07-4645-8999-EE9B49DC3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8" b="18437"/>
          <a:stretch/>
        </p:blipFill>
        <p:spPr>
          <a:xfrm>
            <a:off x="7485542" y="2028330"/>
            <a:ext cx="770171" cy="775993"/>
          </a:xfrm>
          <a:prstGeom prst="rect">
            <a:avLst/>
          </a:prstGeom>
        </p:spPr>
      </p:pic>
      <p:pic>
        <p:nvPicPr>
          <p:cNvPr id="41" name="Imagen 40" descr="Imagen que contiene texto&#10;&#10;Descripción generada automáticamente">
            <a:extLst>
              <a:ext uri="{FF2B5EF4-FFF2-40B4-BE49-F238E27FC236}">
                <a16:creationId xmlns:a16="http://schemas.microsoft.com/office/drawing/2014/main" id="{8AA3F3F2-2823-4F7E-8807-72CCA2FD99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7160444" y="1418637"/>
            <a:ext cx="1497184" cy="442008"/>
          </a:xfrm>
          <a:prstGeom prst="rect">
            <a:avLst/>
          </a:prstGeom>
        </p:spPr>
      </p:pic>
      <p:pic>
        <p:nvPicPr>
          <p:cNvPr id="43" name="Imagen 42" descr="Imagen que contiene texto&#10;&#10;Descripción generada automáticamente">
            <a:extLst>
              <a:ext uri="{FF2B5EF4-FFF2-40B4-BE49-F238E27FC236}">
                <a16:creationId xmlns:a16="http://schemas.microsoft.com/office/drawing/2014/main" id="{6CDB2F64-2B15-4AA4-8189-2DCD2E8AE0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8815160" y="1418637"/>
            <a:ext cx="1497184" cy="442008"/>
          </a:xfrm>
          <a:prstGeom prst="rect">
            <a:avLst/>
          </a:prstGeom>
        </p:spPr>
      </p:pic>
      <p:pic>
        <p:nvPicPr>
          <p:cNvPr id="45" name="Imagen 4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3681D8-D597-408A-A5D4-DA0BD4FF90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10486705" y="1418637"/>
            <a:ext cx="1497184" cy="442008"/>
          </a:xfrm>
          <a:prstGeom prst="rect">
            <a:avLst/>
          </a:prstGeom>
        </p:spPr>
      </p:pic>
      <p:pic>
        <p:nvPicPr>
          <p:cNvPr id="47" name="Imagen 4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6CAC3D8-E48B-414C-82B4-06888234DE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411222" y="3351839"/>
            <a:ext cx="1497184" cy="442008"/>
          </a:xfrm>
          <a:prstGeom prst="rect">
            <a:avLst/>
          </a:prstGeom>
        </p:spPr>
      </p:pic>
      <p:pic>
        <p:nvPicPr>
          <p:cNvPr id="49" name="Imagen 48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17A367-4D33-4E75-97BC-CE07C4E9FB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2114390" y="3351839"/>
            <a:ext cx="1497184" cy="442008"/>
          </a:xfrm>
          <a:prstGeom prst="rect">
            <a:avLst/>
          </a:prstGeom>
        </p:spPr>
      </p:pic>
      <p:pic>
        <p:nvPicPr>
          <p:cNvPr id="51" name="Imagen 50" descr="Imagen que contiene texto&#10;&#10;Descripción generada automáticamente">
            <a:extLst>
              <a:ext uri="{FF2B5EF4-FFF2-40B4-BE49-F238E27FC236}">
                <a16:creationId xmlns:a16="http://schemas.microsoft.com/office/drawing/2014/main" id="{8A41A766-4C2A-477A-8BC2-160A98997C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9491" r="4985" b="17923"/>
          <a:stretch/>
        </p:blipFill>
        <p:spPr>
          <a:xfrm>
            <a:off x="3795509" y="3351839"/>
            <a:ext cx="1497184" cy="442008"/>
          </a:xfrm>
          <a:prstGeom prst="rect">
            <a:avLst/>
          </a:prstGeom>
        </p:spPr>
      </p:pic>
      <p:pic>
        <p:nvPicPr>
          <p:cNvPr id="59" name="Gráfico 58" descr="Insignia 1">
            <a:extLst>
              <a:ext uri="{FF2B5EF4-FFF2-40B4-BE49-F238E27FC236}">
                <a16:creationId xmlns:a16="http://schemas.microsoft.com/office/drawing/2014/main" id="{E1A016F4-C2FC-46D6-BEAA-F8F963FD2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103" y="1383834"/>
            <a:ext cx="396764" cy="396764"/>
          </a:xfrm>
          <a:prstGeom prst="rect">
            <a:avLst/>
          </a:prstGeom>
        </p:spPr>
      </p:pic>
      <p:pic>
        <p:nvPicPr>
          <p:cNvPr id="61" name="Gráfico 60" descr="Insignia">
            <a:extLst>
              <a:ext uri="{FF2B5EF4-FFF2-40B4-BE49-F238E27FC236}">
                <a16:creationId xmlns:a16="http://schemas.microsoft.com/office/drawing/2014/main" id="{B5B5607E-CA49-4423-8767-33CD2BB2C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5415" y="1362166"/>
            <a:ext cx="396764" cy="396764"/>
          </a:xfrm>
          <a:prstGeom prst="rect">
            <a:avLst/>
          </a:prstGeom>
        </p:spPr>
      </p:pic>
      <p:pic>
        <p:nvPicPr>
          <p:cNvPr id="63" name="Gráfico 62" descr="Insignia 3">
            <a:extLst>
              <a:ext uri="{FF2B5EF4-FFF2-40B4-BE49-F238E27FC236}">
                <a16:creationId xmlns:a16="http://schemas.microsoft.com/office/drawing/2014/main" id="{691AEDDD-86B2-4D76-AAB8-BDE08EF632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6885" y="1949342"/>
            <a:ext cx="396764" cy="396764"/>
          </a:xfrm>
          <a:prstGeom prst="rect">
            <a:avLst/>
          </a:prstGeom>
        </p:spPr>
      </p:pic>
      <p:pic>
        <p:nvPicPr>
          <p:cNvPr id="65" name="Gráfico 64" descr="Insignia 4">
            <a:extLst>
              <a:ext uri="{FF2B5EF4-FFF2-40B4-BE49-F238E27FC236}">
                <a16:creationId xmlns:a16="http://schemas.microsoft.com/office/drawing/2014/main" id="{DF228AB8-0CA6-404A-90C5-2A4B93E877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4127" y="3814615"/>
            <a:ext cx="396764" cy="396764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5C589D54-1F59-4955-B044-78E3445EF113}"/>
              </a:ext>
            </a:extLst>
          </p:cNvPr>
          <p:cNvSpPr txBox="1"/>
          <p:nvPr/>
        </p:nvSpPr>
        <p:spPr>
          <a:xfrm>
            <a:off x="388135" y="4950811"/>
            <a:ext cx="11033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El cambio de portadas se da desde el lunes, pero debe tener un mensaje que diga “Muy pronto” y luego el miércoles cambiar a la versión sin ese texto de intriga porque saldrá junto con la primera historia.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Se considerará la imagen de mujeres con escarapela. Se debe conservar el dato de la mujer entrevistada y se podría ilustrar el fondo para dar contexto del programa. En IG se puede poner en primera imagen esta ilustración y posteriormente foto de la señora o del proyecto. No más de 3 fotos adicionales.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Durante los primeros 3 días se retarán a personas a que cuenten historias de mujeres que están dando la vida por construir un mejor país. Se debe empezar con Marilú Martens y se definirán los perfiles de acuerdo a cada red social. Hablar con las personas previamente para asegurar que puedan realizar la acción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Si se tienen una gran cantidad de comentarios/historias, se podría trabajar un video recopilando las interacciones. Esta acción dependerá de la cantidad de respuestas.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El saludo institucional debe estar alineado a la campaña. Una imagen de hombres y mujeres considerando a todas las personas que construyen un mejor país.</a:t>
            </a:r>
          </a:p>
        </p:txBody>
      </p:sp>
      <p:pic>
        <p:nvPicPr>
          <p:cNvPr id="74" name="Gráfico 73" descr="Insignia 5">
            <a:extLst>
              <a:ext uri="{FF2B5EF4-FFF2-40B4-BE49-F238E27FC236}">
                <a16:creationId xmlns:a16="http://schemas.microsoft.com/office/drawing/2014/main" id="{0987C513-BE29-4539-93D1-8FD6756752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6570" y="3799109"/>
            <a:ext cx="369680" cy="3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E39C7F-2685-4E14-AD54-021E75716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8D9-6B28-8C47-9D8C-522BFF1DF7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995EAD-0B4F-419A-853D-83AA5949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a considerar para el reto según red social</a:t>
            </a:r>
            <a:endParaRPr lang="es-PE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6E95B4E-9E36-4A74-8F00-B48C36299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71468"/>
              </p:ext>
            </p:extLst>
          </p:nvPr>
        </p:nvGraphicFramePr>
        <p:xfrm>
          <a:off x="970671" y="1457111"/>
          <a:ext cx="10416044" cy="3943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011">
                  <a:extLst>
                    <a:ext uri="{9D8B030D-6E8A-4147-A177-3AD203B41FA5}">
                      <a16:colId xmlns:a16="http://schemas.microsoft.com/office/drawing/2014/main" val="3861356864"/>
                    </a:ext>
                  </a:extLst>
                </a:gridCol>
                <a:gridCol w="2604011">
                  <a:extLst>
                    <a:ext uri="{9D8B030D-6E8A-4147-A177-3AD203B41FA5}">
                      <a16:colId xmlns:a16="http://schemas.microsoft.com/office/drawing/2014/main" val="3272991643"/>
                    </a:ext>
                  </a:extLst>
                </a:gridCol>
                <a:gridCol w="2604011">
                  <a:extLst>
                    <a:ext uri="{9D8B030D-6E8A-4147-A177-3AD203B41FA5}">
                      <a16:colId xmlns:a16="http://schemas.microsoft.com/office/drawing/2014/main" val="583613608"/>
                    </a:ext>
                  </a:extLst>
                </a:gridCol>
                <a:gridCol w="2604011">
                  <a:extLst>
                    <a:ext uri="{9D8B030D-6E8A-4147-A177-3AD203B41FA5}">
                      <a16:colId xmlns:a16="http://schemas.microsoft.com/office/drawing/2014/main" val="4077203755"/>
                    </a:ext>
                  </a:extLst>
                </a:gridCol>
              </a:tblGrid>
              <a:tr h="1292017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244958"/>
                  </a:ext>
                </a:extLst>
              </a:tr>
              <a:tr h="23514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#TbEsDeMujeres #ComoElla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Fernanda Kanno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Patricia Osorio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Colaboradores CARE Perú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Empresa aliada: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Nosotras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Verónica Ayllón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Influencers</a:t>
                      </a:r>
                      <a:r>
                        <a:rPr lang="es-MX" sz="120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Patty Wong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Ileana Tapia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Artistas colaboradores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/>
                        <a:t>Happy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Handra</a:t>
                      </a:r>
                      <a:endParaRPr lang="es-MX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Arturo Bullard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200" dirty="0"/>
                        <a:t>Empresas aliadas: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Showroom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/>
                        <a:t>GrupoRPP</a:t>
                      </a:r>
                      <a:endParaRPr lang="es-MX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/>
                        <a:t>Diners</a:t>
                      </a:r>
                      <a:r>
                        <a:rPr lang="es-MX" sz="1200" dirty="0"/>
                        <a:t> Club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Cadena Solidaria</a:t>
                      </a:r>
                      <a:endParaRPr lang="es-P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Personas políticas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Ministra de Educación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Periodistas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Tatiana Alemán</a:t>
                      </a:r>
                      <a:endParaRPr lang="es-P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Consejo Directivo: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Inés Temple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/>
                        <a:t>Lienecke</a:t>
                      </a:r>
                      <a:endParaRPr lang="es-MX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Oscar </a:t>
                      </a:r>
                      <a:r>
                        <a:rPr lang="es-MX" sz="1200" dirty="0" err="1"/>
                        <a:t>Caipo</a:t>
                      </a:r>
                      <a:endParaRPr lang="es-MX" sz="1200" dirty="0"/>
                    </a:p>
                    <a:p>
                      <a:endParaRPr lang="es-MX" sz="1200" dirty="0"/>
                    </a:p>
                    <a:p>
                      <a:r>
                        <a:rPr lang="es-MX" sz="1200" dirty="0"/>
                        <a:t>Empresas con CEO/directoras mujeres: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Luciana Olivares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Romina Isasi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Ana Romero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dirty="0"/>
                        <a:t>Empresas aliadas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/>
                        <a:t>Pepsi: Luis Montoya </a:t>
                      </a:r>
                      <a:r>
                        <a:rPr lang="es-PE" sz="1200" dirty="0" err="1"/>
                        <a:t>Tillit</a:t>
                      </a:r>
                      <a:endParaRPr lang="es-PE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/>
                        <a:t>H&amp;M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012978"/>
                  </a:ext>
                </a:extLst>
              </a:tr>
            </a:tbl>
          </a:graphicData>
        </a:graphic>
      </p:graphicFrame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0F8283E-F5CF-4F12-8AA9-E8E5920C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37" y="1513244"/>
            <a:ext cx="1152000" cy="115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0245C5-19AF-4FFA-8349-BC3A6510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77" y="1513244"/>
            <a:ext cx="1260000" cy="1260000"/>
          </a:xfrm>
          <a:prstGeom prst="rect">
            <a:avLst/>
          </a:prstGeom>
        </p:spPr>
      </p:pic>
      <p:pic>
        <p:nvPicPr>
          <p:cNvPr id="11" name="Imagen 10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E3C3A259-D823-4E1D-A4D2-B7398D0F4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59" y="1549244"/>
            <a:ext cx="1080000" cy="10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960EC8-5B74-47FE-9C56-19709F61D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4" y="1144193"/>
            <a:ext cx="1890102" cy="1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67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RE Template">
  <a:themeElements>
    <a:clrScheme name="CARE Brand Colors">
      <a:dk1>
        <a:srgbClr val="E36F1E"/>
      </a:dk1>
      <a:lt1>
        <a:srgbClr val="FFFFFF"/>
      </a:lt1>
      <a:dk2>
        <a:srgbClr val="E36F1E"/>
      </a:dk2>
      <a:lt2>
        <a:srgbClr val="F3B223"/>
      </a:lt2>
      <a:accent1>
        <a:srgbClr val="E36F1E"/>
      </a:accent1>
      <a:accent2>
        <a:srgbClr val="F3B223"/>
      </a:accent2>
      <a:accent3>
        <a:srgbClr val="AA182C"/>
      </a:accent3>
      <a:accent4>
        <a:srgbClr val="68813C"/>
      </a:accent4>
      <a:accent5>
        <a:srgbClr val="510C76"/>
      </a:accent5>
      <a:accent6>
        <a:srgbClr val="004987"/>
      </a:accent6>
      <a:hlink>
        <a:srgbClr val="E36F1E"/>
      </a:hlink>
      <a:folHlink>
        <a:srgbClr val="F3B22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63DB630-46D8-2B43-9DAC-0FD25B57BB15}" vid="{AAA8740A-BFBE-2040-A9F7-8861161C2F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A85D036EDBAE4CB87D6F067C5046CE" ma:contentTypeVersion="13" ma:contentTypeDescription="Crear nuevo documento." ma:contentTypeScope="" ma:versionID="5aa45642678cf14a42df3eff7705301d">
  <xsd:schema xmlns:xsd="http://www.w3.org/2001/XMLSchema" xmlns:xs="http://www.w3.org/2001/XMLSchema" xmlns:p="http://schemas.microsoft.com/office/2006/metadata/properties" xmlns:ns3="77f16588-34b4-41ff-b144-59df4f0da1e9" xmlns:ns4="eab2a702-150f-47c4-aac2-54466b5185cc" targetNamespace="http://schemas.microsoft.com/office/2006/metadata/properties" ma:root="true" ma:fieldsID="61db8a5d5eeadff321cadf94585c00a4" ns3:_="" ns4:_="">
    <xsd:import namespace="77f16588-34b4-41ff-b144-59df4f0da1e9"/>
    <xsd:import namespace="eab2a702-150f-47c4-aac2-54466b518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6588-34b4-41ff-b144-59df4f0da1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2a702-150f-47c4-aac2-54466b518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FCF42D-F5DD-468E-9AF3-E9D0971832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72C8CB-BAD7-45A6-A54D-7DBD4FC7E5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072DE-A25C-40FE-BDC6-647388583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16588-34b4-41ff-b144-59df4f0da1e9"/>
    <ds:schemaRef ds:uri="eab2a702-150f-47c4-aac2-54466b518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453</Words>
  <Application>Microsoft Office PowerPoint</Application>
  <PresentationFormat>Panorámica</PresentationFormat>
  <Paragraphs>87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Fira Sans Condensed</vt:lpstr>
      <vt:lpstr>Fira Sans Condensed SemiBold</vt:lpstr>
      <vt:lpstr>Tema de Office</vt:lpstr>
      <vt:lpstr>CARE Template</vt:lpstr>
      <vt:lpstr>Campaña Fiestas Patrias #EllasHacenPatria</vt:lpstr>
      <vt:lpstr>Etapas</vt:lpstr>
      <vt:lpstr>Etapas</vt:lpstr>
      <vt:lpstr>Calendario</vt:lpstr>
      <vt:lpstr>Personas a considerar para el reto según red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Carreño Colchado, Ana María</dc:creator>
  <cp:lastModifiedBy>Vidal Villafuerte, Grazia Lucía</cp:lastModifiedBy>
  <cp:revision>11</cp:revision>
  <dcterms:created xsi:type="dcterms:W3CDTF">2020-07-20T20:08:18Z</dcterms:created>
  <dcterms:modified xsi:type="dcterms:W3CDTF">2020-07-21T17:27:23Z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0x0101008DA85D036EDBAE4CB87D6F067C5046CE</vt:lpwstr>
  </property>
</Properties>
</file>