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CE48-3BAD-48AD-8A8B-3444BEC3FDC6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BB24C-E57D-496D-A326-8562E0AC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3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오라클 나누기 </a:t>
            </a:r>
            <a:r>
              <a:rPr lang="en-US" altLang="ko-KR" dirty="0"/>
              <a:t>Arduino</a:t>
            </a:r>
            <a:r>
              <a:rPr lang="ko-KR" altLang="en-US" dirty="0"/>
              <a:t>에 </a:t>
            </a:r>
            <a:r>
              <a:rPr lang="en-US" altLang="ko-KR" dirty="0"/>
              <a:t>piezo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79E16-26B1-4503-B934-996D313769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7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BC38B-5A48-40D3-A6FA-0B1830971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278D04-7148-40C6-AEBA-19879A6C1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071E7-8FC4-40D6-BD79-4EE19D4A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C705-789C-4B60-90B3-4649C0FC1E0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AE6A4-B29C-46A4-9032-699B944E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591B4-ED7B-45C9-9569-0D2A5C28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17A-A880-4364-AB37-336DAEDE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3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82DB3-77EE-42AF-91E3-3B892901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DA8DA-A947-4CE5-BC5A-A96858DAC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40633-3429-420A-9FA8-52FBA5D9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C705-789C-4B60-90B3-4649C0FC1E0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5F579-7F19-4239-BD16-9227C0B7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ABF8B-A203-448D-84C2-03BC885F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17A-A880-4364-AB37-336DAEDE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0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FBC9D5-EDA1-4E98-BF8C-2937126B4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D09861-3194-440C-8C34-1A2021B2C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1B76B-4E23-4F85-A8C6-85C030F2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C705-789C-4B60-90B3-4649C0FC1E0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A635E-B8C9-4300-8FE1-9631C2B7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ABC46-D2D0-44D3-B6D7-28C8B765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17A-A880-4364-AB37-336DAEDE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3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F725-9412-4DB3-A9D1-DADB5841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51B1D-1BEB-45AA-AAA4-F453CE63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34094-F7F4-403D-8286-054BECA7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C705-789C-4B60-90B3-4649C0FC1E0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DA9F8-65BE-4AB6-9DFF-42EFEC07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9F227-AD19-4FEB-BC40-81B8D77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17A-A880-4364-AB37-336DAEDE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4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CEE86-B6AF-4C22-9DE6-23B1EF29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72272-6EAE-4237-BD11-2C413FF2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D1F6D-48B3-4C3A-A42E-981ADF1F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C705-789C-4B60-90B3-4649C0FC1E0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8AB0C-C613-41AD-BB97-607B0558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597B-E709-4256-AC76-BC02E678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17A-A880-4364-AB37-336DAEDE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79EF1-71C7-4FA0-AE8C-86BA9A74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AFEB9-309E-431F-B8FA-ED50662B9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48F68-BCB2-4988-AE6F-F1DE904D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117F5-B668-4367-BC59-3369E9B0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C705-789C-4B60-90B3-4649C0FC1E0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35011-E40A-4B65-A3F6-5EAF6A67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05C25-0B9F-4798-B104-507FE5CE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17A-A880-4364-AB37-336DAEDE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0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EC10D-5A87-4340-82C6-B962D2AF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409E3-933A-4C24-84C4-3D4650CDC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CDBD76-0DE5-4530-91A1-493208677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59DFB-E585-474D-9652-D7AB0AC3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5C140F-B3E2-4424-83FE-4FAFAA7D1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6EFD62-491C-481F-BC1A-6F50962A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C705-789C-4B60-90B3-4649C0FC1E0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E3CFF0-5E63-4077-854C-F7357692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08696-78E3-4ACF-9816-FCB41B57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17A-A880-4364-AB37-336DAEDE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4E553-5A01-4D48-8AFC-773B99F7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49BF59-8793-446E-B671-CB6F16C2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C705-789C-4B60-90B3-4649C0FC1E0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99298C-2FEA-4905-8AF4-9FBABDC2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646E2-0309-4921-9CB1-9DFEE145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17A-A880-4364-AB37-336DAEDE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1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79838D-604C-4D81-A42A-54F3A1D9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C705-789C-4B60-90B3-4649C0FC1E0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A028EB-B199-403E-A5BD-94CD7C56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3CFBE-DE25-4C25-8675-B6F22EE0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17A-A880-4364-AB37-336DAEDE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5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4BDE6-4BB0-4FF4-B691-6E797DDC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E1ECC-3E9E-457D-8495-242F2622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69C802-3050-4786-808E-3FF8C309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C71D1-09F0-4F50-8710-5498E2DC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C705-789C-4B60-90B3-4649C0FC1E0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0FABD-B1E7-4322-B381-2788828E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AAF86-9A5A-4425-8F69-9461521C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17A-A880-4364-AB37-336DAEDE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2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70AD1-64B9-41C2-ACA0-CE1BCA46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792330-9563-4190-9EFC-C0BEDC701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4900E3-CC64-4C19-8785-C9B3CAFA2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50312-7551-400F-A9E1-2FB7056A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C705-789C-4B60-90B3-4649C0FC1E0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0F3A1-3CA0-47C4-BD72-B0451F7F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E03057-272F-4A44-B3EA-7C18D14B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17A-A880-4364-AB37-336DAEDE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3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82545D-11B3-4C89-AF18-161CF0D8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E5816-600F-4985-93E5-39E95980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B529F-0F6B-4E15-8A7A-E1569F5BD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C705-789C-4B60-90B3-4649C0FC1E0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D07D7-ECC0-42A1-9F99-E5168CF66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FBAC6-1DCC-4311-A487-5BE795D53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F17A-A880-4364-AB37-336DAEDE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8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E9A88B0-D9FA-4834-8D93-654D8DE6CF81}"/>
              </a:ext>
            </a:extLst>
          </p:cNvPr>
          <p:cNvSpPr/>
          <p:nvPr/>
        </p:nvSpPr>
        <p:spPr>
          <a:xfrm>
            <a:off x="7828470" y="3431200"/>
            <a:ext cx="3334882" cy="1268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957192-7107-4F42-AC16-7BADE6FC8179}"/>
              </a:ext>
            </a:extLst>
          </p:cNvPr>
          <p:cNvSpPr/>
          <p:nvPr/>
        </p:nvSpPr>
        <p:spPr>
          <a:xfrm>
            <a:off x="887487" y="201782"/>
            <a:ext cx="1198485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IoT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293C2A-E643-4D15-8A0C-493A5E3CF5E5}"/>
              </a:ext>
            </a:extLst>
          </p:cNvPr>
          <p:cNvSpPr/>
          <p:nvPr/>
        </p:nvSpPr>
        <p:spPr>
          <a:xfrm>
            <a:off x="2423603" y="106532"/>
            <a:ext cx="8739749" cy="123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902AD7-CE70-4135-846F-74F75178B394}"/>
              </a:ext>
            </a:extLst>
          </p:cNvPr>
          <p:cNvSpPr/>
          <p:nvPr/>
        </p:nvSpPr>
        <p:spPr>
          <a:xfrm>
            <a:off x="2671851" y="200730"/>
            <a:ext cx="1189608" cy="1057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Latte Panda</a:t>
            </a:r>
          </a:p>
          <a:p>
            <a:pPr algn="ctr"/>
            <a:r>
              <a:rPr lang="en-US" altLang="ko-KR" sz="1200" dirty="0"/>
              <a:t>(TCP/IP Client)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D0636F-6EC1-4CF0-979E-F2627D319774}"/>
              </a:ext>
            </a:extLst>
          </p:cNvPr>
          <p:cNvSpPr/>
          <p:nvPr/>
        </p:nvSpPr>
        <p:spPr>
          <a:xfrm>
            <a:off x="4693345" y="751764"/>
            <a:ext cx="5888838" cy="523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CAN Bus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E810D3-0967-48AD-9B45-8E5B23152EC2}"/>
              </a:ext>
            </a:extLst>
          </p:cNvPr>
          <p:cNvGrpSpPr/>
          <p:nvPr/>
        </p:nvGrpSpPr>
        <p:grpSpPr>
          <a:xfrm>
            <a:off x="4693345" y="152641"/>
            <a:ext cx="5888838" cy="502136"/>
            <a:chOff x="6184773" y="772357"/>
            <a:chExt cx="4338228" cy="12339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0AB334-424B-4F76-9372-A67D65DE4BEE}"/>
                </a:ext>
              </a:extLst>
            </p:cNvPr>
            <p:cNvSpPr/>
            <p:nvPr/>
          </p:nvSpPr>
          <p:spPr>
            <a:xfrm>
              <a:off x="6184773" y="772357"/>
              <a:ext cx="4338228" cy="12339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Arduino</a:t>
              </a:r>
              <a:endParaRPr lang="ko-KR" altLang="en-US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E1A158-E14A-45C5-A0F3-DEF98C723557}"/>
                </a:ext>
              </a:extLst>
            </p:cNvPr>
            <p:cNvSpPr/>
            <p:nvPr/>
          </p:nvSpPr>
          <p:spPr>
            <a:xfrm>
              <a:off x="7302992" y="878889"/>
              <a:ext cx="886287" cy="10209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Pressure Sensor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E1074D-E5B8-4755-A0B5-A051A1FD9BA6}"/>
                </a:ext>
              </a:extLst>
            </p:cNvPr>
            <p:cNvSpPr/>
            <p:nvPr/>
          </p:nvSpPr>
          <p:spPr>
            <a:xfrm>
              <a:off x="9349797" y="881084"/>
              <a:ext cx="1035726" cy="10209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Infrared ray Sensor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A9615A-B82B-45FB-BE36-7E8862FF98C4}"/>
                </a:ext>
              </a:extLst>
            </p:cNvPr>
            <p:cNvSpPr/>
            <p:nvPr/>
          </p:nvSpPr>
          <p:spPr>
            <a:xfrm>
              <a:off x="8320900" y="878889"/>
              <a:ext cx="886287" cy="10209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Temperature</a:t>
              </a:r>
            </a:p>
            <a:p>
              <a:pPr algn="ctr"/>
              <a:r>
                <a:rPr lang="en-US" altLang="ko-KR" sz="1100" dirty="0"/>
                <a:t>Sensor</a:t>
              </a:r>
              <a:endParaRPr lang="ko-KR" altLang="en-US" sz="11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5890923-5CB1-4AAE-8971-3DCE2AC3D999}"/>
              </a:ext>
            </a:extLst>
          </p:cNvPr>
          <p:cNvSpPr txBox="1"/>
          <p:nvPr/>
        </p:nvSpPr>
        <p:spPr>
          <a:xfrm>
            <a:off x="2131390" y="3107137"/>
            <a:ext cx="1417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 Network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F39B12-B42E-4A19-B4E4-972C2830A355}"/>
              </a:ext>
            </a:extLst>
          </p:cNvPr>
          <p:cNvSpPr/>
          <p:nvPr/>
        </p:nvSpPr>
        <p:spPr>
          <a:xfrm>
            <a:off x="896297" y="1888175"/>
            <a:ext cx="1198485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</a:t>
            </a:r>
          </a:p>
          <a:p>
            <a:pPr algn="ctr"/>
            <a:r>
              <a:rPr lang="en-US" altLang="ko-KR" sz="1400" dirty="0"/>
              <a:t>Driver side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809415-1ADE-41F1-8CDD-6F3CD9C30350}"/>
              </a:ext>
            </a:extLst>
          </p:cNvPr>
          <p:cNvSpPr/>
          <p:nvPr/>
        </p:nvSpPr>
        <p:spPr>
          <a:xfrm>
            <a:off x="2423603" y="1794247"/>
            <a:ext cx="1640392" cy="1268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3BFB37-17F6-409A-A1B1-F59ED6881C14}"/>
              </a:ext>
            </a:extLst>
          </p:cNvPr>
          <p:cNvSpPr/>
          <p:nvPr/>
        </p:nvSpPr>
        <p:spPr>
          <a:xfrm>
            <a:off x="2641118" y="1880347"/>
            <a:ext cx="1251074" cy="1087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Android Lollipop</a:t>
            </a:r>
          </a:p>
          <a:p>
            <a:pPr algn="ctr"/>
            <a:r>
              <a:rPr lang="en-US" altLang="ko-KR" sz="1100" dirty="0"/>
              <a:t>(TCP/IP Server</a:t>
            </a:r>
          </a:p>
          <a:p>
            <a:pPr algn="ctr"/>
            <a:r>
              <a:rPr lang="en-US" altLang="ko-KR" sz="1100" dirty="0"/>
              <a:t>&amp; Http Client)</a:t>
            </a:r>
            <a:endParaRPr lang="ko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B45F5F5-7694-47C5-B767-A6E6C6DE8035}"/>
              </a:ext>
            </a:extLst>
          </p:cNvPr>
          <p:cNvSpPr/>
          <p:nvPr/>
        </p:nvSpPr>
        <p:spPr>
          <a:xfrm>
            <a:off x="4355804" y="1868374"/>
            <a:ext cx="1198485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</a:t>
            </a:r>
          </a:p>
          <a:p>
            <a:pPr algn="ctr"/>
            <a:r>
              <a:rPr lang="en-US" altLang="ko-KR" sz="1400" dirty="0"/>
              <a:t>User side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1B4E72-6858-4F3D-9633-BEA63E6C0667}"/>
              </a:ext>
            </a:extLst>
          </p:cNvPr>
          <p:cNvSpPr/>
          <p:nvPr/>
        </p:nvSpPr>
        <p:spPr>
          <a:xfrm>
            <a:off x="5810248" y="1794247"/>
            <a:ext cx="1609496" cy="1268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5F0C80-7828-4B16-BAC1-DF7EC3756DCD}"/>
              </a:ext>
            </a:extLst>
          </p:cNvPr>
          <p:cNvSpPr/>
          <p:nvPr/>
        </p:nvSpPr>
        <p:spPr>
          <a:xfrm>
            <a:off x="5973173" y="1877899"/>
            <a:ext cx="1293153" cy="1087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Android Lollipop</a:t>
            </a:r>
          </a:p>
          <a:p>
            <a:pPr algn="ctr"/>
            <a:r>
              <a:rPr lang="en-US" altLang="ko-KR" sz="1100" dirty="0"/>
              <a:t>(Http Client)</a:t>
            </a:r>
            <a:endParaRPr lang="ko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C6BB9C-6EEF-4C4B-82D6-60FCB7E6DB0B}"/>
              </a:ext>
            </a:extLst>
          </p:cNvPr>
          <p:cNvSpPr/>
          <p:nvPr/>
        </p:nvSpPr>
        <p:spPr>
          <a:xfrm>
            <a:off x="887488" y="3522928"/>
            <a:ext cx="1198485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  <a:endParaRPr lang="ko-KR" altLang="en-US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F00252F-3A6E-4715-B2B2-0F880883AA89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3266655" y="1258258"/>
            <a:ext cx="0" cy="6220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215B53F-5470-429F-9382-B50FA6C00DD3}"/>
              </a:ext>
            </a:extLst>
          </p:cNvPr>
          <p:cNvSpPr/>
          <p:nvPr/>
        </p:nvSpPr>
        <p:spPr>
          <a:xfrm>
            <a:off x="868438" y="5157681"/>
            <a:ext cx="1198485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Big Data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E5A35D-9AAD-481C-91D3-14FC41E298BD}"/>
              </a:ext>
            </a:extLst>
          </p:cNvPr>
          <p:cNvSpPr/>
          <p:nvPr/>
        </p:nvSpPr>
        <p:spPr>
          <a:xfrm>
            <a:off x="2423603" y="5063753"/>
            <a:ext cx="8739748" cy="1268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589848-02BD-466D-89AF-C34C44F9B03E}"/>
              </a:ext>
            </a:extLst>
          </p:cNvPr>
          <p:cNvSpPr/>
          <p:nvPr/>
        </p:nvSpPr>
        <p:spPr>
          <a:xfrm>
            <a:off x="2649996" y="5167609"/>
            <a:ext cx="1242196" cy="1087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HADOOP</a:t>
            </a:r>
            <a:endParaRPr lang="ko-KR" altLang="en-US" sz="1100" dirty="0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87E82A6C-B5EB-425D-98E3-0B924A90FBF5}"/>
              </a:ext>
            </a:extLst>
          </p:cNvPr>
          <p:cNvGrpSpPr/>
          <p:nvPr/>
        </p:nvGrpSpPr>
        <p:grpSpPr>
          <a:xfrm>
            <a:off x="7905978" y="3505658"/>
            <a:ext cx="3141468" cy="1087999"/>
            <a:chOff x="7905978" y="3524708"/>
            <a:chExt cx="3141468" cy="108799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C487AE-CF06-4D9E-B9AF-46E4CE1CCB14}"/>
                </a:ext>
              </a:extLst>
            </p:cNvPr>
            <p:cNvSpPr/>
            <p:nvPr/>
          </p:nvSpPr>
          <p:spPr>
            <a:xfrm>
              <a:off x="7905978" y="3524708"/>
              <a:ext cx="3141468" cy="1087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Oracle 11g</a:t>
              </a:r>
              <a:endParaRPr lang="ko-KR" altLang="en-US" sz="1100" dirty="0"/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D2330AF4-9523-472D-AC0A-E705CB16D379}"/>
                </a:ext>
              </a:extLst>
            </p:cNvPr>
            <p:cNvGrpSpPr/>
            <p:nvPr/>
          </p:nvGrpSpPr>
          <p:grpSpPr>
            <a:xfrm>
              <a:off x="8796059" y="3604302"/>
              <a:ext cx="2143878" cy="974764"/>
              <a:chOff x="12028610" y="2366408"/>
              <a:chExt cx="2343083" cy="974764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8932C81-A320-4C1B-B033-6CFCC854652B}"/>
                  </a:ext>
                </a:extLst>
              </p:cNvPr>
              <p:cNvSpPr/>
              <p:nvPr/>
            </p:nvSpPr>
            <p:spPr>
              <a:xfrm>
                <a:off x="12028610" y="2366408"/>
                <a:ext cx="1061947" cy="4659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User Table</a:t>
                </a:r>
                <a:endParaRPr lang="ko-KR" altLang="en-US" sz="1100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03DBE10-0FDC-4C53-9ED8-EBCA61979FF9}"/>
                  </a:ext>
                </a:extLst>
              </p:cNvPr>
              <p:cNvSpPr/>
              <p:nvPr/>
            </p:nvSpPr>
            <p:spPr>
              <a:xfrm>
                <a:off x="12037443" y="2875272"/>
                <a:ext cx="1061947" cy="4659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Bus Table</a:t>
                </a:r>
                <a:endParaRPr lang="ko-KR" altLang="en-US" sz="1100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A317BB2-E652-4746-B445-E9A248D4D2B3}"/>
                  </a:ext>
                </a:extLst>
              </p:cNvPr>
              <p:cNvSpPr/>
              <p:nvPr/>
            </p:nvSpPr>
            <p:spPr>
              <a:xfrm>
                <a:off x="13309746" y="2366408"/>
                <a:ext cx="1061947" cy="9747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Data</a:t>
                </a:r>
              </a:p>
              <a:p>
                <a:pPr algn="ctr"/>
                <a:r>
                  <a:rPr lang="en-US" altLang="ko-KR" sz="1100" dirty="0"/>
                  <a:t>Mart</a:t>
                </a:r>
                <a:endParaRPr lang="ko-KR" altLang="en-US" sz="1100" dirty="0"/>
              </a:p>
            </p:txBody>
          </p:sp>
        </p:grp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AA2A7C-C345-4B9F-8BF5-67ACC99E1582}"/>
              </a:ext>
            </a:extLst>
          </p:cNvPr>
          <p:cNvSpPr/>
          <p:nvPr/>
        </p:nvSpPr>
        <p:spPr>
          <a:xfrm>
            <a:off x="4226796" y="5167206"/>
            <a:ext cx="1143918" cy="1087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HIVE</a:t>
            </a:r>
            <a:endParaRPr lang="ko-KR" altLang="en-US" sz="11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C274F71-7A0D-4969-8040-4C6C375D5A65}"/>
              </a:ext>
            </a:extLst>
          </p:cNvPr>
          <p:cNvSpPr/>
          <p:nvPr/>
        </p:nvSpPr>
        <p:spPr>
          <a:xfrm>
            <a:off x="6404998" y="5165127"/>
            <a:ext cx="1399705" cy="1087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</a:t>
            </a:r>
            <a:endParaRPr lang="ko-KR" altLang="en-US" sz="11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F5BA8DD-F7C7-4303-B261-8D068FCA7A92}"/>
              </a:ext>
            </a:extLst>
          </p:cNvPr>
          <p:cNvCxnSpPr>
            <a:cxnSpLocks/>
            <a:stCxn id="27" idx="2"/>
            <a:endCxn id="46" idx="0"/>
          </p:cNvCxnSpPr>
          <p:nvPr/>
        </p:nvCxnSpPr>
        <p:spPr>
          <a:xfrm flipH="1">
            <a:off x="3256659" y="2968346"/>
            <a:ext cx="9996" cy="5753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2B64B2B-6CA0-48AF-AB10-0426D01D71A4}"/>
              </a:ext>
            </a:extLst>
          </p:cNvPr>
          <p:cNvSpPr txBox="1"/>
          <p:nvPr/>
        </p:nvSpPr>
        <p:spPr>
          <a:xfrm>
            <a:off x="1963109" y="1419393"/>
            <a:ext cx="1417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TCP/IP Network</a:t>
            </a:r>
            <a:endParaRPr lang="ko-KR" altLang="en-US" sz="12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7E241F7-67B6-466C-8EE9-87136DF4B2B7}"/>
              </a:ext>
            </a:extLst>
          </p:cNvPr>
          <p:cNvCxnSpPr>
            <a:cxnSpLocks/>
            <a:stCxn id="46" idx="0"/>
            <a:endCxn id="43" idx="2"/>
          </p:cNvCxnSpPr>
          <p:nvPr/>
        </p:nvCxnSpPr>
        <p:spPr>
          <a:xfrm rot="5400000" flipH="1" flipV="1">
            <a:off x="4649316" y="1573242"/>
            <a:ext cx="577777" cy="3363091"/>
          </a:xfrm>
          <a:prstGeom prst="bentConnector3">
            <a:avLst>
              <a:gd name="adj1" fmla="val 6483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B7952D4-4D06-4960-86FE-CFBAE872328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61459" y="1013728"/>
            <a:ext cx="83188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F4C471F-C439-4B18-A740-B9831E88DB0C}"/>
              </a:ext>
            </a:extLst>
          </p:cNvPr>
          <p:cNvCxnSpPr>
            <a:cxnSpLocks/>
          </p:cNvCxnSpPr>
          <p:nvPr/>
        </p:nvCxnSpPr>
        <p:spPr>
          <a:xfrm>
            <a:off x="3861459" y="459319"/>
            <a:ext cx="8318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71883C2-300B-4282-9E63-D73358BD4A44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4796374" y="4586159"/>
            <a:ext cx="2381" cy="5810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7A3DC3-591B-47DC-9F17-A2EC7126079A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3892192" y="5711206"/>
            <a:ext cx="334604" cy="4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0A7D29F2-12F0-4B10-B0F6-A03E0EB3DE8D}"/>
              </a:ext>
            </a:extLst>
          </p:cNvPr>
          <p:cNvCxnSpPr>
            <a:cxnSpLocks/>
            <a:stCxn id="64" idx="2"/>
            <a:endCxn id="63" idx="2"/>
          </p:cNvCxnSpPr>
          <p:nvPr/>
        </p:nvCxnSpPr>
        <p:spPr>
          <a:xfrm rot="5400000" flipH="1" flipV="1">
            <a:off x="6778835" y="2579935"/>
            <a:ext cx="1695189" cy="5655351"/>
          </a:xfrm>
          <a:prstGeom prst="bentConnector3">
            <a:avLst>
              <a:gd name="adj1" fmla="val -1348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D42AC345-9601-4FF4-A5B9-1DFE88112D25}"/>
              </a:ext>
            </a:extLst>
          </p:cNvPr>
          <p:cNvCxnSpPr>
            <a:cxnSpLocks/>
            <a:stCxn id="65" idx="3"/>
            <a:endCxn id="63" idx="2"/>
          </p:cNvCxnSpPr>
          <p:nvPr/>
        </p:nvCxnSpPr>
        <p:spPr>
          <a:xfrm flipV="1">
            <a:off x="7804703" y="4560016"/>
            <a:ext cx="2649403" cy="114911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814F67E-B631-40B0-822D-140226E1B9E7}"/>
              </a:ext>
            </a:extLst>
          </p:cNvPr>
          <p:cNvGrpSpPr/>
          <p:nvPr/>
        </p:nvGrpSpPr>
        <p:grpSpPr>
          <a:xfrm>
            <a:off x="2423604" y="3447915"/>
            <a:ext cx="3334882" cy="1268027"/>
            <a:chOff x="2423603" y="3447915"/>
            <a:chExt cx="3672397" cy="126802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1C6697D-BEE3-466E-B04E-EB0E0654077B}"/>
                </a:ext>
              </a:extLst>
            </p:cNvPr>
            <p:cNvSpPr/>
            <p:nvPr/>
          </p:nvSpPr>
          <p:spPr>
            <a:xfrm>
              <a:off x="2423603" y="3447915"/>
              <a:ext cx="3672397" cy="12680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3CFAD3C-6BE6-4B5D-AF4E-F081AB77E556}"/>
                </a:ext>
              </a:extLst>
            </p:cNvPr>
            <p:cNvSpPr/>
            <p:nvPr/>
          </p:nvSpPr>
          <p:spPr>
            <a:xfrm>
              <a:off x="2641117" y="3543675"/>
              <a:ext cx="1399705" cy="1087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Spring MVC</a:t>
              </a:r>
            </a:p>
            <a:p>
              <a:pPr algn="ctr"/>
              <a:r>
                <a:rPr lang="en-US" altLang="ko-KR" sz="1100" dirty="0"/>
                <a:t>(Http Server)</a:t>
              </a:r>
              <a:endParaRPr lang="ko-KR" altLang="en-US" sz="11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3E8A454-96DF-4ED5-B816-E9A54E9D7934}"/>
                </a:ext>
              </a:extLst>
            </p:cNvPr>
            <p:cNvSpPr/>
            <p:nvPr/>
          </p:nvSpPr>
          <p:spPr>
            <a:xfrm>
              <a:off x="4404049" y="3537444"/>
              <a:ext cx="1264933" cy="465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MyBatis</a:t>
              </a:r>
              <a:endParaRPr lang="ko-KR" altLang="en-US" sz="11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61E3B4-BFF4-47E5-8CBF-5B57C41C6826}"/>
                </a:ext>
              </a:extLst>
            </p:cNvPr>
            <p:cNvSpPr/>
            <p:nvPr/>
          </p:nvSpPr>
          <p:spPr>
            <a:xfrm>
              <a:off x="4404049" y="4120259"/>
              <a:ext cx="1264933" cy="465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Log4j</a:t>
              </a:r>
              <a:endParaRPr lang="ko-KR" altLang="en-US" sz="1100" dirty="0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4CE8C9D6-C90B-408B-B739-ACF2D0879597}"/>
                </a:ext>
              </a:extLst>
            </p:cNvPr>
            <p:cNvCxnSpPr>
              <a:cxnSpLocks/>
            </p:cNvCxnSpPr>
            <p:nvPr/>
          </p:nvCxnSpPr>
          <p:spPr>
            <a:xfrm>
              <a:off x="4049700" y="4343454"/>
              <a:ext cx="35434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0EC7442-298B-4A4F-9652-A49CD87248D7}"/>
                </a:ext>
              </a:extLst>
            </p:cNvPr>
            <p:cNvCxnSpPr>
              <a:cxnSpLocks/>
            </p:cNvCxnSpPr>
            <p:nvPr/>
          </p:nvCxnSpPr>
          <p:spPr>
            <a:xfrm>
              <a:off x="4040822" y="3748050"/>
              <a:ext cx="3632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9357613-A6B6-4D48-AC69-D690EBD13E05}"/>
              </a:ext>
            </a:extLst>
          </p:cNvPr>
          <p:cNvSpPr/>
          <p:nvPr/>
        </p:nvSpPr>
        <p:spPr>
          <a:xfrm>
            <a:off x="6383184" y="3499272"/>
            <a:ext cx="1198485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sz="1400" dirty="0"/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4A2363E4-C747-4AEA-80E4-1F0959DF1E68}"/>
              </a:ext>
            </a:extLst>
          </p:cNvPr>
          <p:cNvCxnSpPr>
            <a:stCxn id="57" idx="0"/>
            <a:endCxn id="119" idx="0"/>
          </p:cNvCxnSpPr>
          <p:nvPr/>
        </p:nvCxnSpPr>
        <p:spPr>
          <a:xfrm rot="5400000" flipH="1" flipV="1">
            <a:off x="7093020" y="1134554"/>
            <a:ext cx="106244" cy="4699537"/>
          </a:xfrm>
          <a:prstGeom prst="bentConnector3">
            <a:avLst>
              <a:gd name="adj1" fmla="val 18964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A3C4F95C-4450-4794-99D3-374C0283C44E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 rot="16200000" flipH="1">
            <a:off x="5661128" y="3721404"/>
            <a:ext cx="578968" cy="2308477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4A507C4-4367-49C1-A301-A243674781BD}"/>
              </a:ext>
            </a:extLst>
          </p:cNvPr>
          <p:cNvSpPr/>
          <p:nvPr/>
        </p:nvSpPr>
        <p:spPr>
          <a:xfrm>
            <a:off x="6212169" y="824170"/>
            <a:ext cx="1203072" cy="389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Car</a:t>
            </a:r>
          </a:p>
          <a:p>
            <a:pPr algn="ctr"/>
            <a:r>
              <a:rPr lang="en-US" altLang="ko-KR" sz="1200" dirty="0"/>
              <a:t>Heater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0CEB80-254F-4C66-9BD0-57795A565000}"/>
              </a:ext>
            </a:extLst>
          </p:cNvPr>
          <p:cNvSpPr/>
          <p:nvPr/>
        </p:nvSpPr>
        <p:spPr>
          <a:xfrm>
            <a:off x="7602499" y="832343"/>
            <a:ext cx="1203072" cy="389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Bell(Piezo)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69F7BA-87AB-4C78-9B5F-8901EE84E77D}"/>
              </a:ext>
            </a:extLst>
          </p:cNvPr>
          <p:cNvSpPr txBox="1"/>
          <p:nvPr/>
        </p:nvSpPr>
        <p:spPr>
          <a:xfrm>
            <a:off x="8954694" y="722789"/>
            <a:ext cx="12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……</a:t>
            </a:r>
            <a:endParaRPr lang="ko-KR" altLang="en-US" sz="2400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EBDCDB4-47EF-4EB1-AB39-F309429B10B0}"/>
              </a:ext>
            </a:extLst>
          </p:cNvPr>
          <p:cNvSpPr/>
          <p:nvPr/>
        </p:nvSpPr>
        <p:spPr>
          <a:xfrm>
            <a:off x="7714190" y="1888174"/>
            <a:ext cx="1198485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Administer</a:t>
            </a:r>
          </a:p>
          <a:p>
            <a:pPr algn="ctr"/>
            <a:r>
              <a:rPr lang="en-US" altLang="ko-KR" sz="1400" dirty="0"/>
              <a:t>Web</a:t>
            </a:r>
          </a:p>
          <a:p>
            <a:pPr algn="ctr"/>
            <a:r>
              <a:rPr lang="en-US" altLang="ko-KR" sz="1400" dirty="0"/>
              <a:t>Dashboard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52EE232-609C-49B8-90FE-C0D4D4C3DE2D}"/>
              </a:ext>
            </a:extLst>
          </p:cNvPr>
          <p:cNvSpPr/>
          <p:nvPr/>
        </p:nvSpPr>
        <p:spPr>
          <a:xfrm>
            <a:off x="9165997" y="1794247"/>
            <a:ext cx="1994381" cy="1268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183661C-7E6B-4CCF-A984-E1E09C2A977C}"/>
              </a:ext>
            </a:extLst>
          </p:cNvPr>
          <p:cNvCxnSpPr>
            <a:cxnSpLocks/>
            <a:stCxn id="46" idx="0"/>
            <a:endCxn id="167" idx="2"/>
          </p:cNvCxnSpPr>
          <p:nvPr/>
        </p:nvCxnSpPr>
        <p:spPr>
          <a:xfrm rot="5400000" flipH="1" flipV="1">
            <a:off x="6469223" y="-150289"/>
            <a:ext cx="481401" cy="6906529"/>
          </a:xfrm>
          <a:prstGeom prst="bentConnector3">
            <a:avLst>
              <a:gd name="adj1" fmla="val 5989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085F816-2937-4284-BCC3-AE4860AD2CAA}"/>
              </a:ext>
            </a:extLst>
          </p:cNvPr>
          <p:cNvSpPr/>
          <p:nvPr/>
        </p:nvSpPr>
        <p:spPr>
          <a:xfrm>
            <a:off x="9264284" y="1957887"/>
            <a:ext cx="794118" cy="389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HTML5</a:t>
            </a:r>
            <a:endParaRPr lang="ko-KR" altLang="en-US" sz="12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0983053-5C2B-4B4B-8E96-D45581E59CC4}"/>
              </a:ext>
            </a:extLst>
          </p:cNvPr>
          <p:cNvSpPr/>
          <p:nvPr/>
        </p:nvSpPr>
        <p:spPr>
          <a:xfrm>
            <a:off x="9281891" y="2491372"/>
            <a:ext cx="776510" cy="389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CSS3</a:t>
            </a:r>
            <a:endParaRPr lang="ko-KR" altLang="en-US" sz="12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2874EB7-8DD3-4A9B-847C-26FA6ACA81EE}"/>
              </a:ext>
            </a:extLst>
          </p:cNvPr>
          <p:cNvSpPr/>
          <p:nvPr/>
        </p:nvSpPr>
        <p:spPr>
          <a:xfrm>
            <a:off x="10212330" y="1964683"/>
            <a:ext cx="835115" cy="389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JavaScript</a:t>
            </a:r>
            <a:endParaRPr lang="ko-KR" altLang="en-US" sz="1100" dirty="0"/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91850A39-DE0A-44CA-8B3A-A462BDA87387}"/>
              </a:ext>
            </a:extLst>
          </p:cNvPr>
          <p:cNvCxnSpPr>
            <a:stCxn id="64" idx="0"/>
            <a:endCxn id="46" idx="2"/>
          </p:cNvCxnSpPr>
          <p:nvPr/>
        </p:nvCxnSpPr>
        <p:spPr>
          <a:xfrm rot="16200000" flipV="1">
            <a:off x="3759941" y="4128392"/>
            <a:ext cx="535532" cy="1542096"/>
          </a:xfrm>
          <a:prstGeom prst="bentConnector3">
            <a:avLst>
              <a:gd name="adj1" fmla="val 5533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2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와이드스크린</PresentationFormat>
  <Paragraphs>47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joonha</dc:creator>
  <cp:lastModifiedBy>park joonha</cp:lastModifiedBy>
  <cp:revision>1</cp:revision>
  <dcterms:created xsi:type="dcterms:W3CDTF">2018-05-08T12:18:09Z</dcterms:created>
  <dcterms:modified xsi:type="dcterms:W3CDTF">2018-05-08T12:18:48Z</dcterms:modified>
</cp:coreProperties>
</file>