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22"/>
  </p:notesMasterIdLst>
  <p:handoutMasterIdLst>
    <p:handoutMasterId r:id="rId23"/>
  </p:handoutMasterIdLst>
  <p:sldIdLst>
    <p:sldId id="256" r:id="rId2"/>
    <p:sldId id="259" r:id="rId3"/>
    <p:sldId id="260" r:id="rId4"/>
    <p:sldId id="265" r:id="rId5"/>
    <p:sldId id="271" r:id="rId6"/>
    <p:sldId id="266" r:id="rId7"/>
    <p:sldId id="267" r:id="rId8"/>
    <p:sldId id="268" r:id="rId9"/>
    <p:sldId id="269" r:id="rId10"/>
    <p:sldId id="272" r:id="rId11"/>
    <p:sldId id="273" r:id="rId12"/>
    <p:sldId id="274" r:id="rId13"/>
    <p:sldId id="275" r:id="rId14"/>
    <p:sldId id="276" r:id="rId15"/>
    <p:sldId id="277" r:id="rId16"/>
    <p:sldId id="278" r:id="rId17"/>
    <p:sldId id="280" r:id="rId18"/>
    <p:sldId id="279" r:id="rId19"/>
    <p:sldId id="270" r:id="rId20"/>
    <p:sldId id="258"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1228" autoAdjust="0"/>
  </p:normalViewPr>
  <p:slideViewPr>
    <p:cSldViewPr snapToGrid="0" snapToObjects="1" showGuides="1">
      <p:cViewPr varScale="1">
        <p:scale>
          <a:sx n="136" d="100"/>
          <a:sy n="136" d="100"/>
        </p:scale>
        <p:origin x="894" y="18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6/10/2023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6/10/2023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a:t>
            </a:fld>
            <a:endParaRPr lang="en-US"/>
          </a:p>
        </p:txBody>
      </p:sp>
    </p:spTree>
    <p:extLst>
      <p:ext uri="{BB962C8B-B14F-4D97-AF65-F5344CB8AC3E}">
        <p14:creationId xmlns:p14="http://schemas.microsoft.com/office/powerpoint/2010/main" val="846031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19</a:t>
            </a:fld>
            <a:endParaRPr lang="en-US"/>
          </a:p>
        </p:txBody>
      </p:sp>
    </p:spTree>
    <p:extLst>
      <p:ext uri="{BB962C8B-B14F-4D97-AF65-F5344CB8AC3E}">
        <p14:creationId xmlns:p14="http://schemas.microsoft.com/office/powerpoint/2010/main" val="350763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20</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F3FBE28-58BC-4486-9A8E-6C1F0E326EAB}" type="datetime1">
              <a:rPr lang="en-US" smtClean="0"/>
              <a:t>6/10/2023</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a:t>©FPT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B28C3-1882-4E84-9C82-23BA74B52008}" type="datetime1">
              <a:rPr lang="en-US" smtClean="0"/>
              <a:t>6/10/2023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B1917-4DD8-41D3-93A0-974B9DFBBCBF}" type="datetime1">
              <a:rPr lang="en-US" smtClean="0"/>
              <a:t>6/10/2023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DB114-CA1C-4405-B4C9-B0D9B62EC79D}"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DDE86-D301-4DF7-A1BB-F5D7669E4E40}" type="slidenum">
              <a:rPr lang="en-US" smtClean="0"/>
              <a:t>‹#›</a:t>
            </a:fld>
            <a:endParaRPr lang="en-US"/>
          </a:p>
        </p:txBody>
      </p:sp>
    </p:spTree>
    <p:extLst>
      <p:ext uri="{BB962C8B-B14F-4D97-AF65-F5344CB8AC3E}">
        <p14:creationId xmlns:p14="http://schemas.microsoft.com/office/powerpoint/2010/main" val="40621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457200" y="870857"/>
            <a:ext cx="8229600" cy="3723766"/>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03BB6E5-7AA4-4C0D-BF97-BDC69083DBC9}" type="datetime1">
              <a:rPr lang="en-US" smtClean="0"/>
              <a:t>6/10/2023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BBB4B-2F94-4F11-9AD4-28D0EBD25231}" type="datetime1">
              <a:rPr lang="en-US" smtClean="0"/>
              <a:t>6/10/2023</a:t>
            </a:fld>
            <a:endParaRPr lang="en-US"/>
          </a:p>
        </p:txBody>
      </p:sp>
      <p:sp>
        <p:nvSpPr>
          <p:cNvPr id="5" name="Footer Placeholder 4"/>
          <p:cNvSpPr>
            <a:spLocks noGrp="1"/>
          </p:cNvSpPr>
          <p:nvPr>
            <p:ph type="ftr" sz="quarter" idx="11"/>
          </p:nvPr>
        </p:nvSpPr>
        <p:spPr/>
        <p:txBody>
          <a:bodyPr/>
          <a:lstStyle/>
          <a:p>
            <a:r>
              <a:rPr lang="en-US"/>
              <a:t>©FPT SOFTWARE - Corporate Training Center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9A5478-161F-4B28-93E5-DE9BF6B2D5E2}" type="datetime1">
              <a:rPr lang="en-US" smtClean="0"/>
              <a:t>6/10/2023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60390"/>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340212"/>
            <a:ext cx="4040188"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860390"/>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340212"/>
            <a:ext cx="4041775" cy="32544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E38055-F1C9-4AC4-B9E3-476EF82AD4CC}" type="datetime1">
              <a:rPr lang="en-US" smtClean="0"/>
              <a:t>6/10/2023</a:t>
            </a:fld>
            <a:endParaRPr lang="en-US"/>
          </a:p>
        </p:txBody>
      </p:sp>
      <p:sp>
        <p:nvSpPr>
          <p:cNvPr id="8" name="Footer Placeholder 7"/>
          <p:cNvSpPr>
            <a:spLocks noGrp="1"/>
          </p:cNvSpPr>
          <p:nvPr>
            <p:ph type="ftr" sz="quarter" idx="11"/>
          </p:nvPr>
        </p:nvSpPr>
        <p:spPr/>
        <p:txBody>
          <a:bodyPr/>
          <a:lstStyle/>
          <a:p>
            <a:r>
              <a:rPr lang="en-US"/>
              <a:t>©FPT SOFTWARE - Corporate Training Center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D9E8B6-A1D4-4191-8D54-A8260B6A1972}" type="datetime1">
              <a:rPr lang="en-US" smtClean="0"/>
              <a:t>6/10/2023</a:t>
            </a:fld>
            <a:endParaRPr lang="en-US"/>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C1980-AF69-46D2-A9FE-14E6E6C939BE}" type="datetime1">
              <a:rPr lang="en-US" smtClean="0"/>
              <a:t>6/10/2023</a:t>
            </a:fld>
            <a:endParaRPr lang="en-US"/>
          </a:p>
        </p:txBody>
      </p:sp>
      <p:sp>
        <p:nvSpPr>
          <p:cNvPr id="3" name="Footer Placeholder 2"/>
          <p:cNvSpPr>
            <a:spLocks noGrp="1"/>
          </p:cNvSpPr>
          <p:nvPr>
            <p:ph type="ftr" sz="quarter" idx="11"/>
          </p:nvPr>
        </p:nvSpPr>
        <p:spPr/>
        <p:txBody>
          <a:bodyPr/>
          <a:lstStyle/>
          <a:p>
            <a:r>
              <a:rPr lang="en-US"/>
              <a:t>©FPT SOFTWARE - Corporate Training Center - Internal Use</a:t>
            </a:r>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076325"/>
            <a:ext cx="5111750" cy="3518298"/>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AAA33C03-0194-466F-B287-AA772F5566B9}" type="datetime1">
              <a:rPr lang="en-US" smtClean="0"/>
              <a:t>6/10/2023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
        <p:nvSpPr>
          <p:cNvPr id="8" name="Title 1"/>
          <p:cNvSpPr>
            <a:spLocks noGrp="1"/>
          </p:cNvSpPr>
          <p:nvPr>
            <p:ph type="title"/>
          </p:nvPr>
        </p:nvSpPr>
        <p:spPr>
          <a:xfrm>
            <a:off x="457200" y="0"/>
            <a:ext cx="6706925" cy="644057"/>
          </a:xfrm>
        </p:spPr>
        <p:txBody>
          <a:bodyPr/>
          <a:lstStyle/>
          <a:p>
            <a:r>
              <a:rPr lang="en-US" dirty="0"/>
              <a:t>Click to edit Master title style</a:t>
            </a:r>
          </a:p>
        </p:txBody>
      </p:sp>
    </p:spTree>
    <p:extLst>
      <p:ext uri="{BB962C8B-B14F-4D97-AF65-F5344CB8AC3E}">
        <p14:creationId xmlns:p14="http://schemas.microsoft.com/office/powerpoint/2010/main" val="375938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827305"/>
            <a:ext cx="5486400" cy="29609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3800669"/>
            <a:ext cx="5486400" cy="696686"/>
          </a:xfrm>
        </p:spPr>
        <p:txBody>
          <a:bodyPr>
            <a:normAutofit/>
          </a:bodyPr>
          <a:lstStyle>
            <a:lvl1pPr marL="0" indent="0" algn="ctr">
              <a:buNone/>
              <a:defRPr sz="3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31FF56F-D32E-44F3-A5D6-9F4533FAF9BD}" type="datetime1">
              <a:rPr lang="en-US" smtClean="0"/>
              <a:t>6/10/2023</a:t>
            </a:fld>
            <a:endParaRPr lang="en-US"/>
          </a:p>
        </p:txBody>
      </p:sp>
      <p:sp>
        <p:nvSpPr>
          <p:cNvPr id="6" name="Footer Placeholder 5"/>
          <p:cNvSpPr>
            <a:spLocks noGrp="1"/>
          </p:cNvSpPr>
          <p:nvPr>
            <p:ph type="ftr" sz="quarter" idx="11"/>
          </p:nvPr>
        </p:nvSpPr>
        <p:spPr/>
        <p:txBody>
          <a:bodyPr/>
          <a:lstStyle/>
          <a:p>
            <a:r>
              <a:rPr lang="en-US"/>
              <a:t>©FPT SOFTWARE - Corporate Training Center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89C729-EC9D-4075-8A00-DCB3B3221814}" type="datetime1">
              <a:rPr lang="en-US" smtClean="0"/>
              <a:t>6/10/2023</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obaxterm.mobatek.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Hello world kernel module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Lưu</a:t>
            </a:r>
            <a:r>
              <a:rPr lang="en-US" dirty="0"/>
              <a:t> An </a:t>
            </a:r>
            <a:r>
              <a:rPr lang="en-US" dirty="0" err="1"/>
              <a:t>Phú</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a:t>©FPT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srcRect t="16460" b="16460"/>
          <a:stretch>
            <a:fillRect/>
          </a:stretch>
        </p:blipFill>
        <p:spPr>
          <a:prstGeom prst="rect">
            <a:avLst/>
          </a:prstGeom>
        </p:spPr>
      </p:pic>
      <p:sp>
        <p:nvSpPr>
          <p:cNvPr id="6" name="Text Placeholder 5"/>
          <p:cNvSpPr>
            <a:spLocks noGrp="1"/>
          </p:cNvSpPr>
          <p:nvPr>
            <p:ph type="body" sz="half" idx="2"/>
          </p:nvPr>
        </p:nvSpPr>
        <p:spPr/>
        <p:txBody>
          <a:bodyPr>
            <a:normAutofit/>
          </a:bodyPr>
          <a:lstStyle/>
          <a:p>
            <a:r>
              <a:rPr lang="en-US" dirty="0"/>
              <a:t>Kernel module for beagle bone</a:t>
            </a:r>
          </a:p>
        </p:txBody>
      </p:sp>
      <p:sp>
        <p:nvSpPr>
          <p:cNvPr id="2" name="Title 1"/>
          <p:cNvSpPr>
            <a:spLocks noGrp="1"/>
          </p:cNvSpPr>
          <p:nvPr>
            <p:ph type="title" idx="4294967295"/>
          </p:nvPr>
        </p:nvSpPr>
        <p:spPr>
          <a:xfrm>
            <a:off x="0" y="0"/>
            <a:ext cx="6707188" cy="644525"/>
          </a:xfrm>
        </p:spPr>
        <p:txBody>
          <a:bodyPr/>
          <a:lstStyle/>
          <a:p>
            <a:endParaRPr lang="en-US" dirty="0"/>
          </a:p>
        </p:txBody>
      </p:sp>
    </p:spTree>
    <p:extLst>
      <p:ext uri="{BB962C8B-B14F-4D97-AF65-F5344CB8AC3E}">
        <p14:creationId xmlns:p14="http://schemas.microsoft.com/office/powerpoint/2010/main" val="236367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Hardware</a:t>
            </a:r>
          </a:p>
        </p:txBody>
      </p:sp>
      <p:sp>
        <p:nvSpPr>
          <p:cNvPr id="3" name="Text Placeholder 2"/>
          <p:cNvSpPr>
            <a:spLocks noGrp="1"/>
          </p:cNvSpPr>
          <p:nvPr>
            <p:ph idx="1"/>
          </p:nvPr>
        </p:nvSpPr>
        <p:spPr/>
        <p:txBody>
          <a:bodyPr/>
          <a:lstStyle/>
          <a:p>
            <a:pPr lvl="0"/>
            <a:r>
              <a:rPr lang="en-US" dirty="0"/>
              <a:t>Board</a:t>
            </a:r>
          </a:p>
          <a:p>
            <a:pPr lvl="1"/>
            <a:r>
              <a:rPr lang="en-US" dirty="0" err="1"/>
              <a:t>Beaglebone</a:t>
            </a:r>
            <a:r>
              <a:rPr lang="en-US" dirty="0"/>
              <a:t> black.</a:t>
            </a:r>
          </a:p>
          <a:p>
            <a:pPr lvl="1"/>
            <a:r>
              <a:rPr lang="en-US" dirty="0"/>
              <a:t>8g </a:t>
            </a:r>
            <a:r>
              <a:rPr lang="en-US" dirty="0" err="1"/>
              <a:t>sd</a:t>
            </a:r>
            <a:r>
              <a:rPr lang="en-US" dirty="0"/>
              <a:t> card.</a:t>
            </a:r>
          </a:p>
          <a:p>
            <a:r>
              <a:rPr lang="en-US" dirty="0"/>
              <a:t>Connector</a:t>
            </a:r>
          </a:p>
          <a:p>
            <a:pPr lvl="1"/>
            <a:r>
              <a:rPr lang="en-US" dirty="0"/>
              <a:t>Cp2102.</a:t>
            </a:r>
          </a:p>
        </p:txBody>
      </p:sp>
    </p:spTree>
    <p:extLst>
      <p:ext uri="{BB962C8B-B14F-4D97-AF65-F5344CB8AC3E}">
        <p14:creationId xmlns:p14="http://schemas.microsoft.com/office/powerpoint/2010/main" val="209654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Firmware</a:t>
            </a:r>
          </a:p>
        </p:txBody>
      </p:sp>
      <p:sp>
        <p:nvSpPr>
          <p:cNvPr id="3" name="Text Placeholder 2"/>
          <p:cNvSpPr>
            <a:spLocks noGrp="1"/>
          </p:cNvSpPr>
          <p:nvPr>
            <p:ph idx="1"/>
          </p:nvPr>
        </p:nvSpPr>
        <p:spPr/>
        <p:txBody>
          <a:bodyPr>
            <a:normAutofit fontScale="92500"/>
          </a:bodyPr>
          <a:lstStyle/>
          <a:p>
            <a:pPr lvl="0"/>
            <a:r>
              <a:rPr lang="en-US" dirty="0"/>
              <a:t>Download firmware from main page</a:t>
            </a:r>
          </a:p>
          <a:p>
            <a:pPr lvl="1"/>
            <a:r>
              <a:rPr lang="en-US" dirty="0"/>
              <a:t>https://beagleboard.org/latest-imagesInstall firmware</a:t>
            </a:r>
          </a:p>
          <a:p>
            <a:r>
              <a:rPr lang="en-US" dirty="0"/>
              <a:t>Format </a:t>
            </a:r>
            <a:r>
              <a:rPr lang="en-US" dirty="0" err="1"/>
              <a:t>sdcard</a:t>
            </a:r>
            <a:r>
              <a:rPr lang="en-US" dirty="0"/>
              <a:t>, write firmware to </a:t>
            </a:r>
            <a:r>
              <a:rPr lang="en-US" dirty="0" err="1"/>
              <a:t>sdcard</a:t>
            </a:r>
            <a:r>
              <a:rPr lang="en-US" dirty="0"/>
              <a:t>.</a:t>
            </a:r>
          </a:p>
          <a:p>
            <a:pPr lvl="1"/>
            <a:r>
              <a:rPr lang="en-US" dirty="0" err="1"/>
              <a:t>sudo</a:t>
            </a:r>
            <a:r>
              <a:rPr lang="en-US" dirty="0"/>
              <a:t> </a:t>
            </a:r>
            <a:r>
              <a:rPr lang="en-US" dirty="0" err="1"/>
              <a:t>dd</a:t>
            </a:r>
            <a:r>
              <a:rPr lang="en-US" dirty="0"/>
              <a:t> if=</a:t>
            </a:r>
            <a:r>
              <a:rPr lang="en-US" dirty="0" err="1"/>
              <a:t>NameOfImageToWrite.img</a:t>
            </a:r>
            <a:r>
              <a:rPr lang="en-US" dirty="0"/>
              <a:t> of=/dev/</a:t>
            </a:r>
            <a:r>
              <a:rPr lang="en-US" dirty="0" err="1"/>
              <a:t>rdiskNUMBER</a:t>
            </a:r>
            <a:r>
              <a:rPr lang="en-US" dirty="0"/>
              <a:t> </a:t>
            </a:r>
            <a:r>
              <a:rPr lang="en-US" dirty="0" err="1"/>
              <a:t>bs</a:t>
            </a:r>
            <a:r>
              <a:rPr lang="en-US" dirty="0"/>
              <a:t>=1m</a:t>
            </a:r>
          </a:p>
          <a:p>
            <a:pPr lvl="0"/>
            <a:r>
              <a:rPr lang="en-US" dirty="0"/>
              <a:t>Plug in </a:t>
            </a:r>
            <a:r>
              <a:rPr lang="en-US" dirty="0" err="1"/>
              <a:t>sdcard</a:t>
            </a:r>
            <a:r>
              <a:rPr lang="en-US" dirty="0"/>
              <a:t>, power cable, mouse, keyboard and monitor for Pi</a:t>
            </a:r>
          </a:p>
        </p:txBody>
      </p:sp>
    </p:spTree>
    <p:extLst>
      <p:ext uri="{BB962C8B-B14F-4D97-AF65-F5344CB8AC3E}">
        <p14:creationId xmlns:p14="http://schemas.microsoft.com/office/powerpoint/2010/main" val="171067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 PC with board</a:t>
            </a:r>
          </a:p>
        </p:txBody>
      </p:sp>
      <p:sp>
        <p:nvSpPr>
          <p:cNvPr id="3" name="Text Placeholder 2"/>
          <p:cNvSpPr>
            <a:spLocks noGrp="1"/>
          </p:cNvSpPr>
          <p:nvPr>
            <p:ph idx="1"/>
          </p:nvPr>
        </p:nvSpPr>
        <p:spPr/>
        <p:txBody>
          <a:bodyPr>
            <a:normAutofit/>
          </a:bodyPr>
          <a:lstStyle/>
          <a:p>
            <a:pPr lvl="0"/>
            <a:r>
              <a:rPr lang="en-US" dirty="0"/>
              <a:t>Install </a:t>
            </a:r>
            <a:r>
              <a:rPr lang="en-US" dirty="0" err="1"/>
              <a:t>MobaXterm</a:t>
            </a:r>
            <a:r>
              <a:rPr lang="en-US" dirty="0"/>
              <a:t> for PC</a:t>
            </a:r>
          </a:p>
          <a:p>
            <a:pPr lvl="1"/>
            <a:r>
              <a:rPr lang="en-US" dirty="0">
                <a:hlinkClick r:id="rId2"/>
              </a:rPr>
              <a:t>https://mobaxterm.mobatek.net/</a:t>
            </a:r>
            <a:endParaRPr lang="en-US" dirty="0"/>
          </a:p>
          <a:p>
            <a:r>
              <a:rPr lang="en-US" dirty="0"/>
              <a:t>Setup </a:t>
            </a:r>
            <a:r>
              <a:rPr lang="en-US" dirty="0" err="1"/>
              <a:t>MobaXterm</a:t>
            </a:r>
            <a:r>
              <a:rPr lang="en-US" dirty="0"/>
              <a:t> to connect with beagle bone.</a:t>
            </a:r>
          </a:p>
        </p:txBody>
      </p:sp>
    </p:spTree>
    <p:extLst>
      <p:ext uri="{BB962C8B-B14F-4D97-AF65-F5344CB8AC3E}">
        <p14:creationId xmlns:p14="http://schemas.microsoft.com/office/powerpoint/2010/main" val="141418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compile kernel module</a:t>
            </a:r>
          </a:p>
        </p:txBody>
      </p:sp>
      <p:sp>
        <p:nvSpPr>
          <p:cNvPr id="3" name="Content Placeholder 2"/>
          <p:cNvSpPr>
            <a:spLocks noGrp="1"/>
          </p:cNvSpPr>
          <p:nvPr>
            <p:ph idx="1"/>
          </p:nvPr>
        </p:nvSpPr>
        <p:spPr/>
        <p:txBody>
          <a:bodyPr/>
          <a:lstStyle/>
          <a:p>
            <a:r>
              <a:rPr lang="en-US" dirty="0" err="1"/>
              <a:t>Trong</a:t>
            </a:r>
            <a:r>
              <a:rPr lang="en-US" dirty="0"/>
              <a:t> </a:t>
            </a:r>
            <a:r>
              <a:rPr lang="en-US" dirty="0" err="1"/>
              <a:t>các</a:t>
            </a:r>
            <a:r>
              <a:rPr lang="en-US" dirty="0"/>
              <a:t> </a:t>
            </a:r>
            <a:r>
              <a:rPr lang="en-US" dirty="0" err="1"/>
              <a:t>dự</a:t>
            </a:r>
            <a:r>
              <a:rPr lang="en-US" dirty="0"/>
              <a:t> </a:t>
            </a:r>
            <a:r>
              <a:rPr lang="en-US" dirty="0" err="1"/>
              <a:t>án</a:t>
            </a:r>
            <a:r>
              <a:rPr lang="en-US" dirty="0"/>
              <a:t> embedded Linux </a:t>
            </a:r>
            <a:r>
              <a:rPr lang="en-US" dirty="0" err="1"/>
              <a:t>mọi</a:t>
            </a:r>
            <a:r>
              <a:rPr lang="en-US" dirty="0"/>
              <a:t> </a:t>
            </a:r>
            <a:r>
              <a:rPr lang="en-US" dirty="0" err="1"/>
              <a:t>người</a:t>
            </a:r>
            <a:r>
              <a:rPr lang="en-US" dirty="0"/>
              <a:t> </a:t>
            </a:r>
            <a:r>
              <a:rPr lang="en-US" dirty="0" err="1"/>
              <a:t>rất</a:t>
            </a:r>
            <a:r>
              <a:rPr lang="en-US" dirty="0"/>
              <a:t> </a:t>
            </a:r>
            <a:r>
              <a:rPr lang="en-US" dirty="0" err="1"/>
              <a:t>ít</a:t>
            </a:r>
            <a:r>
              <a:rPr lang="en-US" dirty="0"/>
              <a:t> </a:t>
            </a:r>
            <a:r>
              <a:rPr lang="en-US" dirty="0" err="1"/>
              <a:t>khi</a:t>
            </a:r>
            <a:r>
              <a:rPr lang="en-US" dirty="0"/>
              <a:t> build source code </a:t>
            </a:r>
            <a:r>
              <a:rPr lang="en-US" dirty="0" err="1"/>
              <a:t>trên</a:t>
            </a:r>
            <a:r>
              <a:rPr lang="en-US" dirty="0"/>
              <a:t> board. </a:t>
            </a:r>
            <a:r>
              <a:rPr lang="en-US" dirty="0" err="1"/>
              <a:t>Thay</a:t>
            </a:r>
            <a:r>
              <a:rPr lang="en-US" dirty="0"/>
              <a:t> </a:t>
            </a:r>
            <a:r>
              <a:rPr lang="en-US" dirty="0" err="1"/>
              <a:t>vào</a:t>
            </a:r>
            <a:r>
              <a:rPr lang="en-US" dirty="0"/>
              <a:t> </a:t>
            </a:r>
            <a:r>
              <a:rPr lang="en-US" dirty="0" err="1"/>
              <a:t>đó</a:t>
            </a:r>
            <a:r>
              <a:rPr lang="en-US" dirty="0"/>
              <a:t> </a:t>
            </a:r>
            <a:r>
              <a:rPr lang="en-US" dirty="0" err="1"/>
              <a:t>họ</a:t>
            </a:r>
            <a:r>
              <a:rPr lang="en-US" dirty="0"/>
              <a:t> </a:t>
            </a:r>
            <a:r>
              <a:rPr lang="en-US" dirty="0" err="1"/>
              <a:t>thường</a:t>
            </a:r>
            <a:r>
              <a:rPr lang="en-US" dirty="0"/>
              <a:t> build source code </a:t>
            </a:r>
            <a:r>
              <a:rPr lang="en-US" dirty="0" err="1"/>
              <a:t>trên</a:t>
            </a:r>
            <a:r>
              <a:rPr lang="en-US" dirty="0"/>
              <a:t> PC, copy file execute sang board </a:t>
            </a:r>
            <a:r>
              <a:rPr lang="en-US" dirty="0" err="1"/>
              <a:t>và</a:t>
            </a:r>
            <a:r>
              <a:rPr lang="en-US" dirty="0"/>
              <a:t> </a:t>
            </a:r>
            <a:r>
              <a:rPr lang="en-US" dirty="0" err="1"/>
              <a:t>chạy</a:t>
            </a:r>
            <a:r>
              <a:rPr lang="en-US" dirty="0"/>
              <a:t>. </a:t>
            </a:r>
            <a:r>
              <a:rPr lang="en-US" dirty="0" err="1"/>
              <a:t>Kỹ</a:t>
            </a:r>
            <a:r>
              <a:rPr lang="en-US" dirty="0"/>
              <a:t> </a:t>
            </a:r>
            <a:r>
              <a:rPr lang="en-US" dirty="0" err="1"/>
              <a:t>thuật</a:t>
            </a:r>
            <a:r>
              <a:rPr lang="en-US" dirty="0"/>
              <a:t> </a:t>
            </a:r>
            <a:r>
              <a:rPr lang="en-US" dirty="0" err="1"/>
              <a:t>đó</a:t>
            </a:r>
            <a:r>
              <a:rPr lang="en-US" dirty="0"/>
              <a:t> </a:t>
            </a:r>
            <a:r>
              <a:rPr lang="en-US" dirty="0" err="1"/>
              <a:t>gọi</a:t>
            </a:r>
            <a:r>
              <a:rPr lang="en-US" dirty="0"/>
              <a:t> </a:t>
            </a:r>
            <a:r>
              <a:rPr lang="en-US" dirty="0" err="1"/>
              <a:t>là</a:t>
            </a:r>
            <a:r>
              <a:rPr lang="en-US" dirty="0"/>
              <a:t> cross compile.</a:t>
            </a:r>
          </a:p>
          <a:p>
            <a:r>
              <a:rPr lang="en-US" dirty="0"/>
              <a:t>https://blukat29.github.io/2017/12/cross-compile-arm-kernel-module/</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155707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compile kernel module</a:t>
            </a:r>
          </a:p>
        </p:txBody>
      </p:sp>
      <p:sp>
        <p:nvSpPr>
          <p:cNvPr id="3" name="Content Placeholder 2"/>
          <p:cNvSpPr>
            <a:spLocks noGrp="1"/>
          </p:cNvSpPr>
          <p:nvPr>
            <p:ph idx="1"/>
          </p:nvPr>
        </p:nvSpPr>
        <p:spPr/>
        <p:txBody>
          <a:bodyPr/>
          <a:lstStyle/>
          <a:p>
            <a:r>
              <a:rPr lang="en-US" dirty="0"/>
              <a:t>Source code </a:t>
            </a:r>
            <a:r>
              <a:rPr lang="en-US" dirty="0" err="1"/>
              <a:t>linux</a:t>
            </a:r>
            <a:r>
              <a:rPr lang="en-US" dirty="0"/>
              <a:t> kernel </a:t>
            </a:r>
            <a:r>
              <a:rPr lang="en-US" dirty="0" err="1"/>
              <a:t>cho</a:t>
            </a:r>
            <a:r>
              <a:rPr lang="en-US" dirty="0"/>
              <a:t> board.</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08386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Điều khiển đèn led</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lstStyle/>
          <a:p>
            <a:r>
              <a:rPr lang="en-US"/>
              <a:t>Io_remap() function</a:t>
            </a:r>
          </a:p>
          <a:p>
            <a:pPr lvl="1"/>
            <a:r>
              <a:rPr lang="en-US"/>
              <a:t>Linux không cho phép truy cập trực tiếp vào địa chỉ vật lý. Thay vào đó chúng ta phải xin cấp phát địa chỉ virtual mapping vào vùng vật lý đó.</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407545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Điều khiển đèn led</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lstStyle/>
          <a:p>
            <a:r>
              <a:rPr lang="en-US"/>
              <a:t>GPIO API</a:t>
            </a:r>
          </a:p>
          <a:p>
            <a:pPr lvl="1"/>
            <a:r>
              <a:rPr lang="en-US"/>
              <a:t>Trong bộ code BSP luôn có sẵn driver của module GPIO. Chúng sẽ thao tác trực tiếp lên thanh ghi. Sau đó chúng public các API liên quan đến GPIO cho người lập trình viên sử dụng.</a:t>
            </a:r>
          </a:p>
          <a:p>
            <a:pPr lvl="2"/>
            <a:r>
              <a:rPr lang="en-US"/>
              <a:t>Gpio_to_irq</a:t>
            </a:r>
          </a:p>
          <a:p>
            <a:pPr lvl="2"/>
            <a:r>
              <a:rPr lang="en-US"/>
              <a:t>gpio_direction_output</a:t>
            </a:r>
          </a:p>
          <a:p>
            <a:pPr lvl="2"/>
            <a:r>
              <a:rPr lang="en-US"/>
              <a:t>gpio_export</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324606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C6E7-CB74-4199-104A-480C0C304442}"/>
              </a:ext>
            </a:extLst>
          </p:cNvPr>
          <p:cNvSpPr>
            <a:spLocks noGrp="1"/>
          </p:cNvSpPr>
          <p:nvPr>
            <p:ph type="title"/>
          </p:nvPr>
        </p:nvSpPr>
        <p:spPr/>
        <p:txBody>
          <a:bodyPr/>
          <a:lstStyle/>
          <a:p>
            <a:r>
              <a:rPr lang="en-US"/>
              <a:t>Platform driver và device driver</a:t>
            </a:r>
          </a:p>
        </p:txBody>
      </p:sp>
      <p:sp>
        <p:nvSpPr>
          <p:cNvPr id="3" name="Content Placeholder 2">
            <a:extLst>
              <a:ext uri="{FF2B5EF4-FFF2-40B4-BE49-F238E27FC236}">
                <a16:creationId xmlns:a16="http://schemas.microsoft.com/office/drawing/2014/main" id="{347AD833-47C1-B6AA-BEFE-208F95964AAC}"/>
              </a:ext>
            </a:extLst>
          </p:cNvPr>
          <p:cNvSpPr>
            <a:spLocks noGrp="1"/>
          </p:cNvSpPr>
          <p:nvPr>
            <p:ph idx="1"/>
          </p:nvPr>
        </p:nvSpPr>
        <p:spPr/>
        <p:txBody>
          <a:bodyPr>
            <a:normAutofit lnSpcReduction="10000"/>
          </a:bodyPr>
          <a:lstStyle/>
          <a:p>
            <a:r>
              <a:rPr lang="en-US"/>
              <a:t>Platform driver</a:t>
            </a:r>
          </a:p>
          <a:p>
            <a:pPr lvl="1"/>
            <a:r>
              <a:rPr lang="en-US"/>
              <a:t>Là những driver điều khiển các module trong SoC thông qua việc thao tác trực tiếp với thanh ghi. Những driver này được gọi là platform driver.</a:t>
            </a:r>
          </a:p>
          <a:p>
            <a:pPr lvl="1"/>
            <a:r>
              <a:rPr lang="en-US"/>
              <a:t>Trong bài đèn led, chúng ta cắm đèn vào port GPIO của board, sử dụng GPIO API để điều khiển đèn led. Vậy driver đèn led của chúng ta được gọi là device driver.</a:t>
            </a:r>
          </a:p>
        </p:txBody>
      </p:sp>
      <p:sp>
        <p:nvSpPr>
          <p:cNvPr id="4" name="Footer Placeholder 3">
            <a:extLst>
              <a:ext uri="{FF2B5EF4-FFF2-40B4-BE49-F238E27FC236}">
                <a16:creationId xmlns:a16="http://schemas.microsoft.com/office/drawing/2014/main" id="{29F0C685-5904-BEB4-6612-11A7B8F38E75}"/>
              </a:ext>
            </a:extLst>
          </p:cNvPr>
          <p:cNvSpPr>
            <a:spLocks noGrp="1"/>
          </p:cNvSpPr>
          <p:nvPr>
            <p:ph type="ftr" sz="quarter" idx="11"/>
          </p:nvPr>
        </p:nvSpPr>
        <p:spPr/>
        <p:txBody>
          <a:bodyPr/>
          <a:lstStyle/>
          <a:p>
            <a:r>
              <a:rPr lang="en-US"/>
              <a:t>©FPT SOFTWARE - Corporate Training Center - Internal Use</a:t>
            </a:r>
          </a:p>
        </p:txBody>
      </p:sp>
      <p:sp>
        <p:nvSpPr>
          <p:cNvPr id="5" name="Slide Number Placeholder 4">
            <a:extLst>
              <a:ext uri="{FF2B5EF4-FFF2-40B4-BE49-F238E27FC236}">
                <a16:creationId xmlns:a16="http://schemas.microsoft.com/office/drawing/2014/main" id="{99BE6AB7-FAEE-3FE2-9EA1-09AACB955FA1}"/>
              </a:ext>
            </a:extLst>
          </p:cNvPr>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180454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Home work</a:t>
            </a:r>
          </a:p>
        </p:txBody>
      </p:sp>
      <p:sp>
        <p:nvSpPr>
          <p:cNvPr id="4" name="Content Placeholder 3"/>
          <p:cNvSpPr>
            <a:spLocks noGrp="1"/>
          </p:cNvSpPr>
          <p:nvPr>
            <p:ph idx="1"/>
          </p:nvPr>
        </p:nvSpPr>
        <p:spPr/>
        <p:txBody>
          <a:bodyPr>
            <a:normAutofit lnSpcReduction="10000"/>
          </a:bodyPr>
          <a:lstStyle/>
          <a:p>
            <a:r>
              <a:rPr lang="en-US" dirty="0" err="1"/>
              <a:t>Kết</a:t>
            </a:r>
            <a:r>
              <a:rPr lang="en-US" dirty="0"/>
              <a:t> </a:t>
            </a:r>
            <a:r>
              <a:rPr lang="en-US" dirty="0" err="1"/>
              <a:t>nối</a:t>
            </a:r>
            <a:r>
              <a:rPr lang="en-US" dirty="0"/>
              <a:t> </a:t>
            </a:r>
            <a:r>
              <a:rPr lang="en-US" dirty="0" err="1"/>
              <a:t>đèn</a:t>
            </a:r>
            <a:r>
              <a:rPr lang="en-US" dirty="0"/>
              <a:t> led với </a:t>
            </a:r>
            <a:r>
              <a:rPr lang="en-US" dirty="0" err="1"/>
              <a:t>chân</a:t>
            </a:r>
            <a:r>
              <a:rPr lang="en-US" dirty="0"/>
              <a:t> GPIO của board. </a:t>
            </a:r>
            <a:r>
              <a:rPr lang="en-US" dirty="0" err="1"/>
              <a:t>Đọc</a:t>
            </a:r>
            <a:r>
              <a:rPr lang="en-US" dirty="0"/>
              <a:t> RM </a:t>
            </a:r>
            <a:r>
              <a:rPr lang="en-US" dirty="0" err="1"/>
              <a:t>để</a:t>
            </a:r>
            <a:r>
              <a:rPr lang="en-US" dirty="0"/>
              <a:t> </a:t>
            </a:r>
            <a:r>
              <a:rPr lang="en-US" dirty="0" err="1"/>
              <a:t>biết</a:t>
            </a:r>
            <a:r>
              <a:rPr lang="en-US" dirty="0"/>
              <a:t> </a:t>
            </a:r>
            <a:r>
              <a:rPr lang="en-US" dirty="0" err="1"/>
              <a:t>cách</a:t>
            </a:r>
            <a:r>
              <a:rPr lang="en-US" dirty="0"/>
              <a:t> </a:t>
            </a:r>
            <a:r>
              <a:rPr lang="en-US" dirty="0" err="1"/>
              <a:t>cài</a:t>
            </a:r>
            <a:r>
              <a:rPr lang="en-US" dirty="0"/>
              <a:t> </a:t>
            </a:r>
            <a:r>
              <a:rPr lang="en-US" dirty="0" err="1"/>
              <a:t>đặt</a:t>
            </a:r>
            <a:r>
              <a:rPr lang="en-US" dirty="0"/>
              <a:t> </a:t>
            </a:r>
            <a:r>
              <a:rPr lang="en-US" dirty="0" err="1"/>
              <a:t>chân</a:t>
            </a:r>
            <a:r>
              <a:rPr lang="en-US" dirty="0"/>
              <a:t> GPIO của board. </a:t>
            </a:r>
            <a:r>
              <a:rPr lang="en-US" dirty="0" err="1"/>
              <a:t>Viết</a:t>
            </a:r>
            <a:r>
              <a:rPr lang="en-US" dirty="0"/>
              <a:t> 1 kernel module </a:t>
            </a:r>
            <a:r>
              <a:rPr lang="en-US" dirty="0" err="1"/>
              <a:t>để</a:t>
            </a:r>
            <a:r>
              <a:rPr lang="en-US" dirty="0"/>
              <a:t> </a:t>
            </a:r>
            <a:r>
              <a:rPr lang="en-US" dirty="0" err="1"/>
              <a:t>mỗi</a:t>
            </a:r>
            <a:r>
              <a:rPr lang="en-US" dirty="0"/>
              <a:t> </a:t>
            </a:r>
            <a:r>
              <a:rPr lang="en-US" dirty="0" err="1"/>
              <a:t>khi</a:t>
            </a:r>
            <a:r>
              <a:rPr lang="en-US" dirty="0"/>
              <a:t> load </a:t>
            </a:r>
            <a:r>
              <a:rPr lang="en-US" dirty="0" err="1"/>
              <a:t>lên</a:t>
            </a:r>
            <a:r>
              <a:rPr lang="en-US" dirty="0"/>
              <a:t> sẽ </a:t>
            </a:r>
            <a:r>
              <a:rPr lang="en-US" dirty="0" err="1"/>
              <a:t>bật</a:t>
            </a:r>
            <a:r>
              <a:rPr lang="en-US" dirty="0"/>
              <a:t> </a:t>
            </a:r>
            <a:r>
              <a:rPr lang="en-US" dirty="0" err="1"/>
              <a:t>đèn</a:t>
            </a:r>
            <a:r>
              <a:rPr lang="en-US" dirty="0"/>
              <a:t> led, unload sẽ </a:t>
            </a:r>
            <a:r>
              <a:rPr lang="en-US" dirty="0" err="1"/>
              <a:t>tắt</a:t>
            </a:r>
            <a:r>
              <a:rPr lang="en-US" dirty="0"/>
              <a:t> </a:t>
            </a:r>
            <a:r>
              <a:rPr lang="en-US" dirty="0" err="1"/>
              <a:t>đèn</a:t>
            </a:r>
            <a:r>
              <a:rPr lang="en-US" dirty="0"/>
              <a:t> led.</a:t>
            </a:r>
          </a:p>
          <a:p>
            <a:pPr lvl="1"/>
            <a:r>
              <a:rPr lang="en-US" dirty="0"/>
              <a:t>Tham </a:t>
            </a:r>
            <a:r>
              <a:rPr lang="en-US" dirty="0" err="1"/>
              <a:t>khảo</a:t>
            </a:r>
            <a:r>
              <a:rPr lang="en-US" dirty="0"/>
              <a:t> các </a:t>
            </a:r>
            <a:r>
              <a:rPr lang="en-US" dirty="0" err="1"/>
              <a:t>hàm</a:t>
            </a:r>
            <a:r>
              <a:rPr lang="en-US" dirty="0"/>
              <a:t> sau:</a:t>
            </a:r>
          </a:p>
          <a:p>
            <a:pPr lvl="2"/>
            <a:r>
              <a:rPr lang="en-US" dirty="0" err="1"/>
              <a:t>devm_ioremap_resource</a:t>
            </a:r>
            <a:endParaRPr lang="en-US" dirty="0"/>
          </a:p>
          <a:p>
            <a:pPr lvl="2"/>
            <a:r>
              <a:rPr lang="en-US" dirty="0"/>
              <a:t>__</a:t>
            </a:r>
            <a:r>
              <a:rPr lang="en-US" dirty="0" err="1"/>
              <a:t>raw_writel</a:t>
            </a:r>
            <a:endParaRPr lang="en-US" dirty="0"/>
          </a:p>
          <a:p>
            <a:pPr lvl="2"/>
            <a:r>
              <a:rPr lang="en-US" dirty="0"/>
              <a:t>https://youtu.be/3MY8kLEZr98</a:t>
            </a:r>
          </a:p>
        </p:txBody>
      </p:sp>
    </p:spTree>
    <p:extLst>
      <p:ext uri="{BB962C8B-B14F-4D97-AF65-F5344CB8AC3E}">
        <p14:creationId xmlns:p14="http://schemas.microsoft.com/office/powerpoint/2010/main" val="236203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4" name="Content Placeholder 3"/>
          <p:cNvSpPr>
            <a:spLocks noGrp="1"/>
          </p:cNvSpPr>
          <p:nvPr>
            <p:ph idx="1"/>
          </p:nvPr>
        </p:nvSpPr>
        <p:spPr/>
        <p:txBody>
          <a:bodyPr/>
          <a:lstStyle/>
          <a:p>
            <a:r>
              <a:rPr lang="en-US" dirty="0"/>
              <a:t>Introduction</a:t>
            </a:r>
          </a:p>
          <a:p>
            <a:r>
              <a:rPr lang="en-US" dirty="0"/>
              <a:t>Setup environment for development</a:t>
            </a:r>
          </a:p>
          <a:p>
            <a:r>
              <a:rPr lang="en-US" dirty="0"/>
              <a:t>Create Hello world kernel module</a:t>
            </a:r>
          </a:p>
          <a:p>
            <a:r>
              <a:rPr lang="en-US" dirty="0"/>
              <a:t>Home work</a:t>
            </a:r>
          </a:p>
        </p:txBody>
      </p:sp>
    </p:spTree>
    <p:extLst>
      <p:ext uri="{BB962C8B-B14F-4D97-AF65-F5344CB8AC3E}">
        <p14:creationId xmlns:p14="http://schemas.microsoft.com/office/powerpoint/2010/main" val="900641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a:solidFill>
                  <a:schemeClr val="accent6">
                    <a:lumMod val="75000"/>
                  </a:schemeClr>
                </a:solidFill>
                <a:cs typeface="Arial"/>
              </a:rPr>
              <a:t>Thank you</a:t>
            </a:r>
          </a:p>
        </p:txBody>
      </p:sp>
      <p:sp>
        <p:nvSpPr>
          <p:cNvPr id="4" name="Footer Placeholder 3"/>
          <p:cNvSpPr>
            <a:spLocks noGrp="1"/>
          </p:cNvSpPr>
          <p:nvPr>
            <p:ph type="ftr" sz="quarter" idx="11"/>
          </p:nvPr>
        </p:nvSpPr>
        <p:spPr/>
        <p:txBody>
          <a:bodyPr/>
          <a:lstStyle/>
          <a:p>
            <a:r>
              <a:rPr lang="en-US"/>
              <a:t>©FPT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Text Placeholder 2"/>
          <p:cNvSpPr>
            <a:spLocks noGrp="1"/>
          </p:cNvSpPr>
          <p:nvPr>
            <p:ph idx="1"/>
          </p:nvPr>
        </p:nvSpPr>
        <p:spPr/>
        <p:txBody>
          <a:bodyPr/>
          <a:lstStyle/>
          <a:p>
            <a:pPr lvl="0"/>
            <a:r>
              <a:rPr lang="en-US" dirty="0"/>
              <a:t>Can extend kernel code when needed</a:t>
            </a:r>
          </a:p>
          <a:p>
            <a:pPr lvl="0"/>
            <a:r>
              <a:rPr lang="en-US" dirty="0"/>
              <a:t>Interact with kernel to become only one kernel process</a:t>
            </a:r>
          </a:p>
          <a:p>
            <a:pPr lvl="0"/>
            <a:r>
              <a:rPr lang="en-US" dirty="0"/>
              <a:t>Code instruction has same priority with kernel</a:t>
            </a:r>
          </a:p>
        </p:txBody>
      </p:sp>
    </p:spTree>
    <p:extLst>
      <p:ext uri="{BB962C8B-B14F-4D97-AF65-F5344CB8AC3E}">
        <p14:creationId xmlns:p14="http://schemas.microsoft.com/office/powerpoint/2010/main" val="60649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kernel header in Ubuntu</a:t>
            </a:r>
          </a:p>
        </p:txBody>
      </p:sp>
      <p:sp>
        <p:nvSpPr>
          <p:cNvPr id="3" name="Text Placeholder 2"/>
          <p:cNvSpPr>
            <a:spLocks noGrp="1"/>
          </p:cNvSpPr>
          <p:nvPr>
            <p:ph idx="1"/>
          </p:nvPr>
        </p:nvSpPr>
        <p:spPr/>
        <p:txBody>
          <a:bodyPr/>
          <a:lstStyle/>
          <a:p>
            <a:pPr lvl="0"/>
            <a:r>
              <a:rPr lang="en-US" dirty="0"/>
              <a:t>It include all source header need to develop kernel module</a:t>
            </a:r>
          </a:p>
          <a:p>
            <a:pPr lvl="0"/>
            <a:r>
              <a:rPr lang="en-US" dirty="0"/>
              <a:t>It is generate when they build kernel image</a:t>
            </a:r>
          </a:p>
          <a:p>
            <a:pPr lvl="0"/>
            <a:r>
              <a:rPr lang="en-US" dirty="0"/>
              <a:t>Each kernel instance has only one kernel header</a:t>
            </a:r>
          </a:p>
          <a:p>
            <a:pPr lvl="0"/>
            <a:r>
              <a:rPr lang="en-US" dirty="0"/>
              <a:t>Apt-get install </a:t>
            </a:r>
            <a:r>
              <a:rPr lang="en-US" dirty="0" err="1"/>
              <a:t>linux</a:t>
            </a:r>
            <a:r>
              <a:rPr lang="en-US" dirty="0"/>
              <a:t>-headers-$(</a:t>
            </a:r>
            <a:r>
              <a:rPr lang="en-US" dirty="0" err="1"/>
              <a:t>uname</a:t>
            </a:r>
            <a:r>
              <a:rPr lang="en-US" dirty="0"/>
              <a:t> -r)</a:t>
            </a:r>
          </a:p>
        </p:txBody>
      </p:sp>
    </p:spTree>
    <p:extLst>
      <p:ext uri="{BB962C8B-B14F-4D97-AF65-F5344CB8AC3E}">
        <p14:creationId xmlns:p14="http://schemas.microsoft.com/office/powerpoint/2010/main" val="1059592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srcRect t="2239" b="2239"/>
          <a:stretch>
            <a:fillRect/>
          </a:stretch>
        </p:blipFill>
        <p:spPr>
          <a:prstGeom prst="rect">
            <a:avLst/>
          </a:prstGeom>
        </p:spPr>
      </p:pic>
      <p:sp>
        <p:nvSpPr>
          <p:cNvPr id="7" name="Text Placeholder 6"/>
          <p:cNvSpPr>
            <a:spLocks noGrp="1"/>
          </p:cNvSpPr>
          <p:nvPr>
            <p:ph type="body" sz="half" idx="2"/>
          </p:nvPr>
        </p:nvSpPr>
        <p:spPr/>
        <p:txBody>
          <a:bodyPr/>
          <a:lstStyle/>
          <a:p>
            <a:r>
              <a:rPr lang="en-US" dirty="0"/>
              <a:t>Final result</a:t>
            </a:r>
          </a:p>
        </p:txBody>
      </p:sp>
      <p:sp>
        <p:nvSpPr>
          <p:cNvPr id="4" name="Footer Placeholder 3"/>
          <p:cNvSpPr>
            <a:spLocks noGrp="1"/>
          </p:cNvSpPr>
          <p:nvPr>
            <p:ph type="ftr" sz="quarter" idx="11"/>
          </p:nvPr>
        </p:nvSpPr>
        <p:spPr/>
        <p:txBody>
          <a:bodyPr/>
          <a:lstStyle/>
          <a:p>
            <a:r>
              <a:rPr lang="en-US"/>
              <a:t>©FPT SOFTWARE - Corporate Training Center - Internal Use</a:t>
            </a:r>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44313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a:t>Create Hello world kernel module</a:t>
            </a:r>
          </a:p>
        </p:txBody>
      </p:sp>
      <p:sp>
        <p:nvSpPr>
          <p:cNvPr id="2" name="Title 1"/>
          <p:cNvSpPr>
            <a:spLocks noGrp="1"/>
          </p:cNvSpPr>
          <p:nvPr>
            <p:ph type="title" idx="4294967295"/>
          </p:nvPr>
        </p:nvSpPr>
        <p:spPr>
          <a:xfrm>
            <a:off x="0" y="0"/>
            <a:ext cx="6707188" cy="644525"/>
          </a:xfrm>
          <a:prstGeom prst="rect">
            <a:avLst/>
          </a:prstGeom>
        </p:spPr>
        <p:txBody>
          <a:bodyPr/>
          <a:lstStyle/>
          <a:p>
            <a:endParaRPr lang="en-US" dirty="0"/>
          </a:p>
        </p:txBody>
      </p:sp>
      <p:pic>
        <p:nvPicPr>
          <p:cNvPr id="10" name="Picture Placeholder 9"/>
          <p:cNvPicPr>
            <a:picLocks noGrp="1" noChangeAspect="1"/>
          </p:cNvPicPr>
          <p:nvPr>
            <p:ph type="pic" idx="1"/>
          </p:nvPr>
        </p:nvPicPr>
        <p:blipFill>
          <a:blip r:embed="rId2"/>
          <a:srcRect l="2252" r="2252"/>
          <a:stretch>
            <a:fillRect/>
          </a:stretch>
        </p:blipFill>
        <p:spPr>
          <a:prstGeom prst="rect">
            <a:avLst/>
          </a:prstGeom>
        </p:spPr>
      </p:pic>
    </p:spTree>
    <p:extLst>
      <p:ext uri="{BB962C8B-B14F-4D97-AF65-F5344CB8AC3E}">
        <p14:creationId xmlns:p14="http://schemas.microsoft.com/office/powerpoint/2010/main" val="216700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Source code</a:t>
            </a:r>
          </a:p>
        </p:txBody>
      </p:sp>
      <p:pic>
        <p:nvPicPr>
          <p:cNvPr id="10" name="Content Placeholder 9"/>
          <p:cNvPicPr>
            <a:picLocks noGrp="1" noChangeAspect="1"/>
          </p:cNvPicPr>
          <p:nvPr>
            <p:ph idx="1"/>
          </p:nvPr>
        </p:nvPicPr>
        <p:blipFill>
          <a:blip r:embed="rId2"/>
          <a:stretch>
            <a:fillRect/>
          </a:stretch>
        </p:blipFill>
        <p:spPr>
          <a:xfrm>
            <a:off x="1049555" y="871538"/>
            <a:ext cx="7044889" cy="3722687"/>
          </a:xfrm>
          <a:prstGeom prst="rect">
            <a:avLst/>
          </a:prstGeom>
        </p:spPr>
      </p:pic>
    </p:spTree>
    <p:extLst>
      <p:ext uri="{BB962C8B-B14F-4D97-AF65-F5344CB8AC3E}">
        <p14:creationId xmlns:p14="http://schemas.microsoft.com/office/powerpoint/2010/main" val="186586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kernel module</a:t>
            </a:r>
          </a:p>
        </p:txBody>
      </p:sp>
      <p:sp>
        <p:nvSpPr>
          <p:cNvPr id="4" name="Content Placeholder 3"/>
          <p:cNvSpPr>
            <a:spLocks noGrp="1"/>
          </p:cNvSpPr>
          <p:nvPr>
            <p:ph idx="1"/>
          </p:nvPr>
        </p:nvSpPr>
        <p:spPr/>
        <p:txBody>
          <a:bodyPr/>
          <a:lstStyle/>
          <a:p>
            <a:r>
              <a:rPr lang="en-US" dirty="0"/>
              <a:t>Create </a:t>
            </a:r>
            <a:r>
              <a:rPr lang="en-US" dirty="0" err="1"/>
              <a:t>makefile</a:t>
            </a:r>
            <a:r>
              <a:rPr lang="en-US" dirty="0"/>
              <a:t> to compile</a:t>
            </a:r>
          </a:p>
          <a:p>
            <a:endParaRPr lang="en-US" dirty="0"/>
          </a:p>
          <a:p>
            <a:endParaRPr lang="en-US" dirty="0"/>
          </a:p>
          <a:p>
            <a:endParaRPr lang="en-US" dirty="0"/>
          </a:p>
          <a:p>
            <a:r>
              <a:rPr lang="en-US" dirty="0"/>
              <a:t>make</a:t>
            </a:r>
          </a:p>
        </p:txBody>
      </p:sp>
      <p:pic>
        <p:nvPicPr>
          <p:cNvPr id="5" name="Picture 4"/>
          <p:cNvPicPr>
            <a:picLocks noChangeAspect="1"/>
          </p:cNvPicPr>
          <p:nvPr/>
        </p:nvPicPr>
        <p:blipFill>
          <a:blip r:embed="rId2"/>
          <a:stretch>
            <a:fillRect/>
          </a:stretch>
        </p:blipFill>
        <p:spPr>
          <a:xfrm>
            <a:off x="1209675" y="1670036"/>
            <a:ext cx="6724650" cy="1419225"/>
          </a:xfrm>
          <a:prstGeom prst="rect">
            <a:avLst/>
          </a:prstGeom>
        </p:spPr>
      </p:pic>
    </p:spTree>
    <p:extLst>
      <p:ext uri="{BB962C8B-B14F-4D97-AF65-F5344CB8AC3E}">
        <p14:creationId xmlns:p14="http://schemas.microsoft.com/office/powerpoint/2010/main" val="389376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rcRect l="17199" r="17199"/>
          <a:stretch>
            <a:fillRect/>
          </a:stretch>
        </p:blipFill>
        <p:spPr>
          <a:prstGeom prst="rect">
            <a:avLst/>
          </a:prstGeom>
        </p:spPr>
      </p:pic>
      <p:sp>
        <p:nvSpPr>
          <p:cNvPr id="6" name="Text Placeholder 5"/>
          <p:cNvSpPr>
            <a:spLocks noGrp="1"/>
          </p:cNvSpPr>
          <p:nvPr>
            <p:ph type="body" sz="half" idx="2"/>
          </p:nvPr>
        </p:nvSpPr>
        <p:spPr/>
        <p:txBody>
          <a:bodyPr>
            <a:normAutofit fontScale="77500" lnSpcReduction="20000"/>
          </a:bodyPr>
          <a:lstStyle/>
          <a:p>
            <a:r>
              <a:rPr lang="en-US" dirty="0" err="1"/>
              <a:t>Sử</a:t>
            </a:r>
            <a:r>
              <a:rPr lang="en-US" dirty="0"/>
              <a:t> </a:t>
            </a:r>
            <a:r>
              <a:rPr lang="en-US" dirty="0" err="1"/>
              <a:t>dụng</a:t>
            </a:r>
            <a:r>
              <a:rPr lang="en-US" dirty="0"/>
              <a:t> command </a:t>
            </a:r>
            <a:r>
              <a:rPr lang="en-US" dirty="0" err="1"/>
              <a:t>dmesg</a:t>
            </a:r>
            <a:r>
              <a:rPr lang="en-US" dirty="0"/>
              <a:t> </a:t>
            </a:r>
            <a:r>
              <a:rPr lang="en-US" dirty="0" err="1"/>
              <a:t>để</a:t>
            </a:r>
            <a:r>
              <a:rPr lang="en-US" dirty="0"/>
              <a:t> get log </a:t>
            </a:r>
            <a:r>
              <a:rPr lang="en-US" dirty="0" err="1"/>
              <a:t>từ</a:t>
            </a:r>
            <a:r>
              <a:rPr lang="en-US" dirty="0"/>
              <a:t> kernel.</a:t>
            </a:r>
          </a:p>
        </p:txBody>
      </p:sp>
      <p:sp>
        <p:nvSpPr>
          <p:cNvPr id="2" name="Title 1"/>
          <p:cNvSpPr>
            <a:spLocks noGrp="1"/>
          </p:cNvSpPr>
          <p:nvPr>
            <p:ph type="title" idx="4294967295"/>
          </p:nvPr>
        </p:nvSpPr>
        <p:spPr>
          <a:xfrm>
            <a:off x="0" y="0"/>
            <a:ext cx="6707188" cy="644525"/>
          </a:xfrm>
        </p:spPr>
        <p:txBody>
          <a:bodyPr/>
          <a:lstStyle/>
          <a:p>
            <a:r>
              <a:rPr lang="en-US" dirty="0"/>
              <a:t>Check log in kernel</a:t>
            </a:r>
          </a:p>
        </p:txBody>
      </p:sp>
    </p:spTree>
    <p:extLst>
      <p:ext uri="{BB962C8B-B14F-4D97-AF65-F5344CB8AC3E}">
        <p14:creationId xmlns:p14="http://schemas.microsoft.com/office/powerpoint/2010/main" val="1937782866"/>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2094</TotalTime>
  <Words>613</Words>
  <Application>Microsoft Office PowerPoint</Application>
  <PresentationFormat>On-screen Show (16:9)</PresentationFormat>
  <Paragraphs>88</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Template_Internal_Course</vt:lpstr>
      <vt:lpstr>Hello world kernel module</vt:lpstr>
      <vt:lpstr>Agenda</vt:lpstr>
      <vt:lpstr>Introduction</vt:lpstr>
      <vt:lpstr>Install kernel header in Ubuntu</vt:lpstr>
      <vt:lpstr>PowerPoint Presentation</vt:lpstr>
      <vt:lpstr>PowerPoint Presentation</vt:lpstr>
      <vt:lpstr>Source code</vt:lpstr>
      <vt:lpstr>Compile kernel module</vt:lpstr>
      <vt:lpstr>Check log in kernel</vt:lpstr>
      <vt:lpstr>PowerPoint Presentation</vt:lpstr>
      <vt:lpstr>Hardware</vt:lpstr>
      <vt:lpstr>Firmware</vt:lpstr>
      <vt:lpstr>Connect PC with board</vt:lpstr>
      <vt:lpstr>Cross compile kernel module</vt:lpstr>
      <vt:lpstr>Cross compile kernel module</vt:lpstr>
      <vt:lpstr>Điều khiển đèn led</vt:lpstr>
      <vt:lpstr>Điều khiển đèn led</vt:lpstr>
      <vt:lpstr>Platform driver và device driver</vt:lpstr>
      <vt:lpstr>Home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Luu An Phu</cp:lastModifiedBy>
  <cp:revision>290</cp:revision>
  <dcterms:created xsi:type="dcterms:W3CDTF">2015-08-31T01:44:46Z</dcterms:created>
  <dcterms:modified xsi:type="dcterms:W3CDTF">2023-06-10T11:24:02Z</dcterms:modified>
</cp:coreProperties>
</file>