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2" r:id="rId7"/>
    <p:sldId id="263"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E081F3B-519C-4168-8AF0-4507C2FC815A}" type="datetimeFigureOut">
              <a:rPr lang="en-US" smtClean="0"/>
              <a:t>03-May-24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64A51-0B49-4E9F-A518-39FCD154466B}" type="slidenum">
              <a:rPr lang="en-US" smtClean="0"/>
              <a:t>‹#›</a:t>
            </a:fld>
            <a:endParaRPr lang="en-US"/>
          </a:p>
        </p:txBody>
      </p:sp>
    </p:spTree>
    <p:extLst>
      <p:ext uri="{BB962C8B-B14F-4D97-AF65-F5344CB8AC3E}">
        <p14:creationId xmlns:p14="http://schemas.microsoft.com/office/powerpoint/2010/main" val="936747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081F3B-519C-4168-8AF0-4507C2FC815A}" type="datetimeFigureOut">
              <a:rPr lang="en-US" smtClean="0"/>
              <a:t>03-May-24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64A51-0B49-4E9F-A518-39FCD154466B}" type="slidenum">
              <a:rPr lang="en-US" smtClean="0"/>
              <a:t>‹#›</a:t>
            </a:fld>
            <a:endParaRPr lang="en-US"/>
          </a:p>
        </p:txBody>
      </p:sp>
    </p:spTree>
    <p:extLst>
      <p:ext uri="{BB962C8B-B14F-4D97-AF65-F5344CB8AC3E}">
        <p14:creationId xmlns:p14="http://schemas.microsoft.com/office/powerpoint/2010/main" val="2002015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081F3B-519C-4168-8AF0-4507C2FC815A}" type="datetimeFigureOut">
              <a:rPr lang="en-US" smtClean="0"/>
              <a:t>03-May-24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64A51-0B49-4E9F-A518-39FCD154466B}" type="slidenum">
              <a:rPr lang="en-US" smtClean="0"/>
              <a:t>‹#›</a:t>
            </a:fld>
            <a:endParaRPr lang="en-US"/>
          </a:p>
        </p:txBody>
      </p:sp>
    </p:spTree>
    <p:extLst>
      <p:ext uri="{BB962C8B-B14F-4D97-AF65-F5344CB8AC3E}">
        <p14:creationId xmlns:p14="http://schemas.microsoft.com/office/powerpoint/2010/main" val="248915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081F3B-519C-4168-8AF0-4507C2FC815A}" type="datetimeFigureOut">
              <a:rPr lang="en-US" smtClean="0"/>
              <a:t>03-May-24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64A51-0B49-4E9F-A518-39FCD154466B}" type="slidenum">
              <a:rPr lang="en-US" smtClean="0"/>
              <a:t>‹#›</a:t>
            </a:fld>
            <a:endParaRPr lang="en-US"/>
          </a:p>
        </p:txBody>
      </p:sp>
    </p:spTree>
    <p:extLst>
      <p:ext uri="{BB962C8B-B14F-4D97-AF65-F5344CB8AC3E}">
        <p14:creationId xmlns:p14="http://schemas.microsoft.com/office/powerpoint/2010/main" val="3136610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081F3B-519C-4168-8AF0-4507C2FC815A}" type="datetimeFigureOut">
              <a:rPr lang="en-US" smtClean="0"/>
              <a:t>03-May-24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64A51-0B49-4E9F-A518-39FCD154466B}" type="slidenum">
              <a:rPr lang="en-US" smtClean="0"/>
              <a:t>‹#›</a:t>
            </a:fld>
            <a:endParaRPr lang="en-US"/>
          </a:p>
        </p:txBody>
      </p:sp>
    </p:spTree>
    <p:extLst>
      <p:ext uri="{BB962C8B-B14F-4D97-AF65-F5344CB8AC3E}">
        <p14:creationId xmlns:p14="http://schemas.microsoft.com/office/powerpoint/2010/main" val="830701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1F3B-519C-4168-8AF0-4507C2FC815A}" type="datetimeFigureOut">
              <a:rPr lang="en-US" smtClean="0"/>
              <a:t>03-May-24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64A51-0B49-4E9F-A518-39FCD154466B}" type="slidenum">
              <a:rPr lang="en-US" smtClean="0"/>
              <a:t>‹#›</a:t>
            </a:fld>
            <a:endParaRPr lang="en-US"/>
          </a:p>
        </p:txBody>
      </p:sp>
    </p:spTree>
    <p:extLst>
      <p:ext uri="{BB962C8B-B14F-4D97-AF65-F5344CB8AC3E}">
        <p14:creationId xmlns:p14="http://schemas.microsoft.com/office/powerpoint/2010/main" val="587586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081F3B-519C-4168-8AF0-4507C2FC815A}" type="datetimeFigureOut">
              <a:rPr lang="en-US" smtClean="0"/>
              <a:t>03-May-24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64A51-0B49-4E9F-A518-39FCD154466B}" type="slidenum">
              <a:rPr lang="en-US" smtClean="0"/>
              <a:t>‹#›</a:t>
            </a:fld>
            <a:endParaRPr lang="en-US"/>
          </a:p>
        </p:txBody>
      </p:sp>
    </p:spTree>
    <p:extLst>
      <p:ext uri="{BB962C8B-B14F-4D97-AF65-F5344CB8AC3E}">
        <p14:creationId xmlns:p14="http://schemas.microsoft.com/office/powerpoint/2010/main" val="2814576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081F3B-519C-4168-8AF0-4507C2FC815A}" type="datetimeFigureOut">
              <a:rPr lang="en-US" smtClean="0"/>
              <a:t>03-May-24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564A51-0B49-4E9F-A518-39FCD154466B}" type="slidenum">
              <a:rPr lang="en-US" smtClean="0"/>
              <a:t>‹#›</a:t>
            </a:fld>
            <a:endParaRPr lang="en-US"/>
          </a:p>
        </p:txBody>
      </p:sp>
    </p:spTree>
    <p:extLst>
      <p:ext uri="{BB962C8B-B14F-4D97-AF65-F5344CB8AC3E}">
        <p14:creationId xmlns:p14="http://schemas.microsoft.com/office/powerpoint/2010/main" val="3643927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081F3B-519C-4168-8AF0-4507C2FC815A}" type="datetimeFigureOut">
              <a:rPr lang="en-US" smtClean="0"/>
              <a:t>03-May-24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564A51-0B49-4E9F-A518-39FCD154466B}" type="slidenum">
              <a:rPr lang="en-US" smtClean="0"/>
              <a:t>‹#›</a:t>
            </a:fld>
            <a:endParaRPr lang="en-US"/>
          </a:p>
        </p:txBody>
      </p:sp>
    </p:spTree>
    <p:extLst>
      <p:ext uri="{BB962C8B-B14F-4D97-AF65-F5344CB8AC3E}">
        <p14:creationId xmlns:p14="http://schemas.microsoft.com/office/powerpoint/2010/main" val="2433533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081F3B-519C-4168-8AF0-4507C2FC815A}" type="datetimeFigureOut">
              <a:rPr lang="en-US" smtClean="0"/>
              <a:t>03-May-24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564A51-0B49-4E9F-A518-39FCD154466B}" type="slidenum">
              <a:rPr lang="en-US" smtClean="0"/>
              <a:t>‹#›</a:t>
            </a:fld>
            <a:endParaRPr lang="en-US"/>
          </a:p>
        </p:txBody>
      </p:sp>
    </p:spTree>
    <p:extLst>
      <p:ext uri="{BB962C8B-B14F-4D97-AF65-F5344CB8AC3E}">
        <p14:creationId xmlns:p14="http://schemas.microsoft.com/office/powerpoint/2010/main" val="221043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081F3B-519C-4168-8AF0-4507C2FC815A}" type="datetimeFigureOut">
              <a:rPr lang="en-US" smtClean="0"/>
              <a:t>03-May-24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64A51-0B49-4E9F-A518-39FCD154466B}" type="slidenum">
              <a:rPr lang="en-US" smtClean="0"/>
              <a:t>‹#›</a:t>
            </a:fld>
            <a:endParaRPr lang="en-US"/>
          </a:p>
        </p:txBody>
      </p:sp>
    </p:spTree>
    <p:extLst>
      <p:ext uri="{BB962C8B-B14F-4D97-AF65-F5344CB8AC3E}">
        <p14:creationId xmlns:p14="http://schemas.microsoft.com/office/powerpoint/2010/main" val="4118692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081F3B-519C-4168-8AF0-4507C2FC815A}" type="datetimeFigureOut">
              <a:rPr lang="en-US" smtClean="0"/>
              <a:t>03-May-24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64A51-0B49-4E9F-A518-39FCD154466B}" type="slidenum">
              <a:rPr lang="en-US" smtClean="0"/>
              <a:t>‹#›</a:t>
            </a:fld>
            <a:endParaRPr lang="en-US"/>
          </a:p>
        </p:txBody>
      </p:sp>
    </p:spTree>
    <p:extLst>
      <p:ext uri="{BB962C8B-B14F-4D97-AF65-F5344CB8AC3E}">
        <p14:creationId xmlns:p14="http://schemas.microsoft.com/office/powerpoint/2010/main" val="178595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081F3B-519C-4168-8AF0-4507C2FC815A}" type="datetimeFigureOut">
              <a:rPr lang="en-US" smtClean="0"/>
              <a:t>03-May-24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564A51-0B49-4E9F-A518-39FCD154466B}" type="slidenum">
              <a:rPr lang="en-US" smtClean="0"/>
              <a:t>‹#›</a:t>
            </a:fld>
            <a:endParaRPr lang="en-US"/>
          </a:p>
        </p:txBody>
      </p:sp>
    </p:spTree>
    <p:extLst>
      <p:ext uri="{BB962C8B-B14F-4D97-AF65-F5344CB8AC3E}">
        <p14:creationId xmlns:p14="http://schemas.microsoft.com/office/powerpoint/2010/main" val="1189130414"/>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hyperlink" Target="https://www.aomeitech.com/ab/standard.html"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96683"/>
            <a:ext cx="9144000" cy="2387600"/>
          </a:xfrm>
        </p:spPr>
        <p:txBody>
          <a:bodyPr>
            <a:normAutofit/>
          </a:bodyPr>
          <a:lstStyle/>
          <a:p>
            <a:pPr lvl="0"/>
            <a:r>
              <a:rPr lang="en-US" dirty="0"/>
              <a:t>Mastering Disk Cloning with AOMEI </a:t>
            </a:r>
            <a:r>
              <a:rPr lang="en-US" dirty="0" smtClean="0"/>
              <a:t>Back upper </a:t>
            </a:r>
            <a:endParaRPr lang="en-US" b="0" i="0" u="none" strike="noStrike" baseline="0" dirty="0" smtClean="0">
              <a:solidFill>
                <a:srgbClr val="2E74B5"/>
              </a:solidFill>
              <a:latin typeface="Times New Roman" panose="02020603050405020304" pitchFamily="18" charset="0"/>
            </a:endParaRPr>
          </a:p>
        </p:txBody>
      </p:sp>
      <p:sp>
        <p:nvSpPr>
          <p:cNvPr id="3" name="Text Placeholder 2"/>
          <p:cNvSpPr>
            <a:spLocks noGrp="1"/>
          </p:cNvSpPr>
          <p:nvPr>
            <p:ph type="subTitle" idx="1"/>
          </p:nvPr>
        </p:nvSpPr>
        <p:spPr>
          <a:xfrm>
            <a:off x="3485605" y="4217943"/>
            <a:ext cx="5220789" cy="1473517"/>
          </a:xfrm>
        </p:spPr>
        <p:txBody>
          <a:bodyPr/>
          <a:lstStyle/>
          <a:p>
            <a:r>
              <a:rPr lang="en-US" dirty="0"/>
              <a:t>Reliable Method for Safeguarding Your Data</a:t>
            </a:r>
          </a:p>
        </p:txBody>
      </p:sp>
      <p:sp>
        <p:nvSpPr>
          <p:cNvPr id="4" name="TextBox 3"/>
          <p:cNvSpPr txBox="1"/>
          <p:nvPr/>
        </p:nvSpPr>
        <p:spPr>
          <a:xfrm>
            <a:off x="8569234" y="5682343"/>
            <a:ext cx="3435532" cy="646331"/>
          </a:xfrm>
          <a:prstGeom prst="rect">
            <a:avLst/>
          </a:prstGeom>
          <a:noFill/>
        </p:spPr>
        <p:txBody>
          <a:bodyPr wrap="square" rtlCol="0">
            <a:spAutoFit/>
          </a:bodyPr>
          <a:lstStyle/>
          <a:p>
            <a:r>
              <a:rPr lang="en-US" b="1" dirty="0" err="1" smtClean="0"/>
              <a:t>Habakuki</a:t>
            </a:r>
            <a:r>
              <a:rPr lang="en-US" b="1" dirty="0" smtClean="0"/>
              <a:t> </a:t>
            </a:r>
            <a:r>
              <a:rPr lang="en-US" b="1" dirty="0" err="1" smtClean="0"/>
              <a:t>madarhi</a:t>
            </a:r>
            <a:r>
              <a:rPr lang="en-US" b="1" dirty="0" smtClean="0"/>
              <a:t> </a:t>
            </a:r>
          </a:p>
          <a:p>
            <a:r>
              <a:rPr lang="en-US" b="1" dirty="0" smtClean="0"/>
              <a:t>vu-bit-209-0723-day</a:t>
            </a:r>
            <a:endParaRPr lang="en-US" b="1" dirty="0"/>
          </a:p>
        </p:txBody>
      </p:sp>
    </p:spTree>
    <p:extLst>
      <p:ext uri="{BB962C8B-B14F-4D97-AF65-F5344CB8AC3E}">
        <p14:creationId xmlns:p14="http://schemas.microsoft.com/office/powerpoint/2010/main" val="3062536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solidFill>
                  <a:srgbClr val="2E74B5"/>
                </a:solidFill>
                <a:latin typeface="Times New Roman" panose="02020603050405020304" pitchFamily="18" charset="0"/>
              </a:rPr>
              <a:t>What </a:t>
            </a:r>
            <a:r>
              <a:rPr lang="en-US" b="0" i="0" u="none" strike="noStrike" baseline="0" dirty="0" smtClean="0">
                <a:solidFill>
                  <a:srgbClr val="2E74B5"/>
                </a:solidFill>
                <a:latin typeface="Times New Roman" panose="02020603050405020304" pitchFamily="18" charset="0"/>
              </a:rPr>
              <a:t>is </a:t>
            </a:r>
            <a:r>
              <a:rPr lang="en-US" b="0" i="0" u="none" strike="noStrike" baseline="0" dirty="0" smtClean="0">
                <a:solidFill>
                  <a:srgbClr val="2E74B5"/>
                </a:solidFill>
                <a:latin typeface="Times New Roman" panose="02020603050405020304" pitchFamily="18" charset="0"/>
              </a:rPr>
              <a:t>Disk</a:t>
            </a:r>
            <a:r>
              <a:rPr lang="en-US" b="0" i="0" u="none" strike="noStrike" dirty="0" smtClean="0">
                <a:solidFill>
                  <a:srgbClr val="2E74B5"/>
                </a:solidFill>
                <a:latin typeface="Times New Roman" panose="02020603050405020304" pitchFamily="18" charset="0"/>
              </a:rPr>
              <a:t> Cloning</a:t>
            </a:r>
            <a:r>
              <a:rPr lang="en-US" b="0" i="0" u="none" strike="noStrike" baseline="0" dirty="0" smtClean="0">
                <a:solidFill>
                  <a:srgbClr val="2E74B5"/>
                </a:solidFill>
                <a:latin typeface="Times New Roman" panose="02020603050405020304" pitchFamily="18" charset="0"/>
              </a:rPr>
              <a:t>?</a:t>
            </a:r>
            <a:endParaRPr lang="en-US" b="0" i="0" u="none" strike="noStrike" baseline="0" dirty="0" smtClean="0">
              <a:solidFill>
                <a:srgbClr val="2E74B5"/>
              </a:solidFill>
              <a:latin typeface="Times New Roman" panose="02020603050405020304" pitchFamily="18" charset="0"/>
            </a:endParaRPr>
          </a:p>
        </p:txBody>
      </p:sp>
      <p:sp>
        <p:nvSpPr>
          <p:cNvPr id="3" name="Text Placeholder 2"/>
          <p:cNvSpPr>
            <a:spLocks noGrp="1"/>
          </p:cNvSpPr>
          <p:nvPr>
            <p:ph type="body" idx="1"/>
          </p:nvPr>
        </p:nvSpPr>
        <p:spPr/>
        <p:txBody>
          <a:bodyPr>
            <a:normAutofit/>
          </a:bodyPr>
          <a:lstStyle/>
          <a:p>
            <a:r>
              <a:rPr lang="en-US" dirty="0"/>
              <a:t>Disk cloning is the process of creating a complete and bootable copy of a source disk (the disk you're copying from) onto a target disk (the destination disk). </a:t>
            </a:r>
          </a:p>
          <a:p>
            <a:r>
              <a:rPr lang="en-US" dirty="0"/>
              <a:t>The target disk becomes an identical replica of the source disk, containing all its partitions, data, and operating system.</a:t>
            </a:r>
          </a:p>
        </p:txBody>
      </p:sp>
    </p:spTree>
    <p:extLst>
      <p:ext uri="{BB962C8B-B14F-4D97-AF65-F5344CB8AC3E}">
        <p14:creationId xmlns:p14="http://schemas.microsoft.com/office/powerpoint/2010/main" val="165809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solidFill>
                  <a:srgbClr val="2E74B5"/>
                </a:solidFill>
                <a:latin typeface="Times New Roman" panose="02020603050405020304" pitchFamily="18" charset="0"/>
              </a:rPr>
              <a:t>Why Cloning </a:t>
            </a:r>
            <a:r>
              <a:rPr lang="en-US" b="0" i="0" u="none" strike="noStrike" baseline="0" dirty="0" smtClean="0">
                <a:solidFill>
                  <a:srgbClr val="2E74B5"/>
                </a:solidFill>
                <a:latin typeface="Times New Roman" panose="02020603050405020304" pitchFamily="18" charset="0"/>
              </a:rPr>
              <a:t>Disk?</a:t>
            </a:r>
          </a:p>
        </p:txBody>
      </p:sp>
      <p:sp>
        <p:nvSpPr>
          <p:cNvPr id="3" name="Text Placeholder 2"/>
          <p:cNvSpPr>
            <a:spLocks noGrp="1"/>
          </p:cNvSpPr>
          <p:nvPr>
            <p:ph type="body" idx="1"/>
          </p:nvPr>
        </p:nvSpPr>
        <p:spPr/>
        <p:txBody>
          <a:bodyPr>
            <a:normAutofit fontScale="92500"/>
          </a:bodyPr>
          <a:lstStyle/>
          <a:p>
            <a:r>
              <a:rPr lang="en-US" b="1" dirty="0"/>
              <a:t>Data Backup and Disaster Recovery:</a:t>
            </a:r>
            <a:r>
              <a:rPr lang="en-US" dirty="0"/>
              <a:t> Create a complete backup of your system in case of hard drive failure, accidental data loss, or system crashes. Restore your system quickly from the cloned disk if needed. </a:t>
            </a:r>
          </a:p>
          <a:p>
            <a:r>
              <a:rPr lang="en-US" b="1" dirty="0"/>
              <a:t>Disk Upgrade:</a:t>
            </a:r>
            <a:r>
              <a:rPr lang="en-US" dirty="0"/>
              <a:t> When upgrading to a larger or faster disk, clone your existing disk onto the new one to seamlessly transfer your entire system without reinstalling everything. </a:t>
            </a:r>
          </a:p>
          <a:p>
            <a:r>
              <a:rPr lang="en-US" b="1" dirty="0"/>
              <a:t>Data Migration:</a:t>
            </a:r>
            <a:r>
              <a:rPr lang="en-US" dirty="0"/>
              <a:t> Migrate your entire system (OS, applications, and files) to a new computer by cloning the disk from the old machine to the new one. </a:t>
            </a:r>
          </a:p>
          <a:p>
            <a:r>
              <a:rPr lang="en-US" b="1" dirty="0"/>
              <a:t>Testing and Experimentation:</a:t>
            </a:r>
            <a:r>
              <a:rPr lang="en-US" dirty="0"/>
              <a:t> Create a cloned disk for testing new operating systems or software without risking your original system</a:t>
            </a:r>
          </a:p>
        </p:txBody>
      </p:sp>
    </p:spTree>
    <p:extLst>
      <p:ext uri="{BB962C8B-B14F-4D97-AF65-F5344CB8AC3E}">
        <p14:creationId xmlns:p14="http://schemas.microsoft.com/office/powerpoint/2010/main" val="1123093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Disk Cloning Methods with </a:t>
            </a:r>
            <a:r>
              <a:rPr lang="en-US" b="1" dirty="0" smtClean="0">
                <a:solidFill>
                  <a:schemeClr val="accent1">
                    <a:lumMod val="75000"/>
                  </a:schemeClr>
                </a:solidFill>
              </a:rPr>
              <a:t>AOMEI</a:t>
            </a:r>
            <a:endParaRPr lang="en-US" b="1" i="0" u="none" strike="noStrike" baseline="0" dirty="0" smtClean="0">
              <a:solidFill>
                <a:schemeClr val="accent1">
                  <a:lumMod val="75000"/>
                </a:schemeClr>
              </a:solidFill>
              <a:latin typeface="Times New Roman" panose="02020603050405020304" pitchFamily="18" charset="0"/>
            </a:endParaRPr>
          </a:p>
        </p:txBody>
      </p:sp>
      <p:sp>
        <p:nvSpPr>
          <p:cNvPr id="3" name="Text Placeholder 2"/>
          <p:cNvSpPr>
            <a:spLocks noGrp="1"/>
          </p:cNvSpPr>
          <p:nvPr>
            <p:ph type="body" idx="1"/>
          </p:nvPr>
        </p:nvSpPr>
        <p:spPr/>
        <p:txBody>
          <a:bodyPr/>
          <a:lstStyle/>
          <a:p>
            <a:pPr lvl="0"/>
            <a:r>
              <a:rPr lang="en-US" b="1" dirty="0"/>
              <a:t>Sector-by-Sector Clone:</a:t>
            </a:r>
            <a:r>
              <a:rPr lang="en-US" dirty="0"/>
              <a:t> ​​Creates an exact replica of the source disk, including all sectors, even unused ones. This method is ideal for recovering from critical system failures where every bit of data matters. (Use with caution, as it can take longer)</a:t>
            </a:r>
          </a:p>
          <a:p>
            <a:pPr lvl="0"/>
            <a:r>
              <a:rPr lang="en-US" b="1" dirty="0"/>
              <a:t>Intelligent Sector Clone (Recommended):</a:t>
            </a:r>
            <a:r>
              <a:rPr lang="en-US" dirty="0"/>
              <a:t> Copies only the used sectors of the source disk, making the cloning process faster and more efficient. This method is suitable for most common cloning scenarios, such as disk upgrades or data migration.</a:t>
            </a:r>
          </a:p>
          <a:p>
            <a:pPr marL="0" marR="0" lvl="0" indent="0" rtl="0">
              <a:buNone/>
            </a:pPr>
            <a:endParaRPr lang="en-US" b="0" i="0" u="none"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66566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2E74B5"/>
                </a:solidFill>
                <a:latin typeface="Times New Roman" panose="02020603050405020304" pitchFamily="18" charset="0"/>
              </a:rPr>
              <a:t>How </a:t>
            </a:r>
            <a:r>
              <a:rPr lang="en-US" dirty="0">
                <a:solidFill>
                  <a:srgbClr val="2E74B5"/>
                </a:solidFill>
                <a:latin typeface="Times New Roman" panose="02020603050405020304" pitchFamily="18" charset="0"/>
              </a:rPr>
              <a:t>to Clone a Disk with </a:t>
            </a:r>
            <a:r>
              <a:rPr lang="en-US" dirty="0" smtClean="0">
                <a:solidFill>
                  <a:srgbClr val="2E74B5"/>
                </a:solidFill>
                <a:latin typeface="Times New Roman" panose="02020603050405020304" pitchFamily="18" charset="0"/>
              </a:rPr>
              <a:t>AOMEI</a:t>
            </a:r>
            <a:endParaRPr lang="en-US" dirty="0">
              <a:solidFill>
                <a:srgbClr val="2E74B5"/>
              </a:solidFill>
              <a:latin typeface="Times New Roman" panose="02020603050405020304" pitchFamily="18" charset="0"/>
            </a:endParaRPr>
          </a:p>
        </p:txBody>
      </p:sp>
      <p:sp>
        <p:nvSpPr>
          <p:cNvPr id="3" name="Text Placeholder 2"/>
          <p:cNvSpPr>
            <a:spLocks noGrp="1"/>
          </p:cNvSpPr>
          <p:nvPr>
            <p:ph type="body" idx="1"/>
          </p:nvPr>
        </p:nvSpPr>
        <p:spPr/>
        <p:txBody>
          <a:bodyPr>
            <a:normAutofit lnSpcReduction="10000"/>
          </a:bodyPr>
          <a:lstStyle/>
          <a:p>
            <a:pPr lvl="0"/>
            <a:r>
              <a:rPr lang="en-US" b="1" dirty="0"/>
              <a:t>F</a:t>
            </a:r>
            <a:r>
              <a:rPr lang="en-US" b="1" dirty="0" smtClean="0"/>
              <a:t>inding </a:t>
            </a:r>
            <a:r>
              <a:rPr lang="en-US" b="1" dirty="0"/>
              <a:t>the Software:</a:t>
            </a:r>
            <a:endParaRPr lang="en-US" sz="2400" dirty="0"/>
          </a:p>
          <a:p>
            <a:pPr lvl="1"/>
            <a:r>
              <a:rPr lang="en-US" dirty="0"/>
              <a:t>Open your preferred web browser.</a:t>
            </a:r>
            <a:endParaRPr lang="en-US" sz="2000" dirty="0"/>
          </a:p>
          <a:p>
            <a:pPr lvl="1"/>
            <a:r>
              <a:rPr lang="en-US" dirty="0"/>
              <a:t>In the search bar, type "AOMEI </a:t>
            </a:r>
            <a:r>
              <a:rPr lang="en-US" dirty="0" smtClean="0"/>
              <a:t>Back upper </a:t>
            </a:r>
            <a:r>
              <a:rPr lang="en-US" dirty="0"/>
              <a:t>Standard Edition download."</a:t>
            </a:r>
            <a:endParaRPr lang="en-US" sz="2000" dirty="0"/>
          </a:p>
          <a:p>
            <a:pPr lvl="0"/>
            <a:r>
              <a:rPr lang="en-US" b="1" dirty="0"/>
              <a:t>Downloading from the Official Source (Recommended):</a:t>
            </a:r>
            <a:endParaRPr lang="en-US" sz="2400" dirty="0"/>
          </a:p>
          <a:p>
            <a:pPr lvl="1"/>
            <a:r>
              <a:rPr lang="en-US" dirty="0"/>
              <a:t>To ensure authenticity and avoid potential risks, it's recommended to download AOMEI </a:t>
            </a:r>
            <a:r>
              <a:rPr lang="en-US" dirty="0" smtClean="0"/>
              <a:t>Back upper </a:t>
            </a:r>
            <a:r>
              <a:rPr lang="en-US" dirty="0"/>
              <a:t>directly from the official website. Look for results leading to “ </a:t>
            </a:r>
            <a:r>
              <a:rPr lang="en-US" u="sng" dirty="0">
                <a:hlinkClick r:id="rId2"/>
              </a:rPr>
              <a:t>https://www.aomeitech.com/ab/standard.html</a:t>
            </a:r>
            <a:r>
              <a:rPr lang="en-US" dirty="0"/>
              <a:t> ”.</a:t>
            </a:r>
            <a:endParaRPr lang="en-US" sz="2000" dirty="0"/>
          </a:p>
          <a:p>
            <a:pPr lvl="0"/>
            <a:r>
              <a:rPr lang="en-US" b="1" dirty="0"/>
              <a:t>Initiating the Download:</a:t>
            </a:r>
            <a:endParaRPr lang="en-US" sz="2400" dirty="0"/>
          </a:p>
          <a:p>
            <a:pPr lvl="1"/>
            <a:r>
              <a:rPr lang="en-US" dirty="0"/>
              <a:t>Once you're on the AOMEI </a:t>
            </a:r>
            <a:r>
              <a:rPr lang="en-US" dirty="0" smtClean="0"/>
              <a:t>Back upper </a:t>
            </a:r>
            <a:r>
              <a:rPr lang="en-US" dirty="0"/>
              <a:t>website, locate the download button for AOMEI </a:t>
            </a:r>
            <a:r>
              <a:rPr lang="en-US" dirty="0" smtClean="0"/>
              <a:t>Back upper </a:t>
            </a:r>
            <a:r>
              <a:rPr lang="en-US" dirty="0"/>
              <a:t>Standard Edition. The download should start automatically upon clicking the button.</a:t>
            </a:r>
            <a:endParaRPr lang="en-US" sz="2000" dirty="0"/>
          </a:p>
          <a:p>
            <a:pPr marL="0" marR="0" lvl="0" indent="0" rtl="0">
              <a:buNone/>
            </a:pPr>
            <a:endParaRPr lang="en-US" b="1" i="0" u="none"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4046788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2E74B5"/>
                </a:solidFill>
                <a:latin typeface="Times New Roman" panose="02020603050405020304" pitchFamily="18" charset="0"/>
              </a:rPr>
              <a:t>How to Clone a Disk with AOMEI</a:t>
            </a:r>
            <a:endParaRPr lang="en-US" dirty="0"/>
          </a:p>
        </p:txBody>
      </p:sp>
      <p:sp>
        <p:nvSpPr>
          <p:cNvPr id="3" name="Text Placeholder 2"/>
          <p:cNvSpPr>
            <a:spLocks noGrp="1"/>
          </p:cNvSpPr>
          <p:nvPr>
            <p:ph type="body" idx="1"/>
          </p:nvPr>
        </p:nvSpPr>
        <p:spPr/>
        <p:txBody>
          <a:bodyPr>
            <a:normAutofit fontScale="85000" lnSpcReduction="20000"/>
          </a:bodyPr>
          <a:lstStyle/>
          <a:p>
            <a:pPr lvl="0"/>
            <a:r>
              <a:rPr lang="en-US" b="1" dirty="0"/>
              <a:t>Verifying File Integrity (Optional):</a:t>
            </a:r>
            <a:endParaRPr lang="en-US" sz="2400" dirty="0"/>
          </a:p>
          <a:p>
            <a:pPr lvl="1"/>
            <a:r>
              <a:rPr lang="en-US" dirty="0"/>
              <a:t>Some download sites may offer checksums (hashes) for the downloaded file. These codes ensure the file hasn't been tampered with during download. You can use a free checksum tool to compare the downloaded file's hash with the one provided on the website.</a:t>
            </a:r>
            <a:endParaRPr lang="en-US" sz="2000" dirty="0"/>
          </a:p>
          <a:p>
            <a:pPr lvl="0"/>
            <a:r>
              <a:rPr lang="en-US" b="1" dirty="0"/>
              <a:t>Running the Installer:</a:t>
            </a:r>
            <a:endParaRPr lang="en-US" sz="2400" dirty="0"/>
          </a:p>
          <a:p>
            <a:pPr lvl="1"/>
            <a:r>
              <a:rPr lang="en-US" dirty="0"/>
              <a:t>Once the download is complete, navigate to your Downloads folder (or the location you chose for the downloaded file).</a:t>
            </a:r>
            <a:endParaRPr lang="en-US" sz="2000" dirty="0"/>
          </a:p>
          <a:p>
            <a:pPr lvl="1"/>
            <a:r>
              <a:rPr lang="en-US" dirty="0"/>
              <a:t>Locate the AOMEI </a:t>
            </a:r>
            <a:r>
              <a:rPr lang="en-US" dirty="0" smtClean="0"/>
              <a:t>Back upper </a:t>
            </a:r>
            <a:r>
              <a:rPr lang="en-US" dirty="0"/>
              <a:t>Standard Edition installation file (typically an executable file with a .exe extension).</a:t>
            </a:r>
            <a:endParaRPr lang="en-US" sz="2000" dirty="0"/>
          </a:p>
          <a:p>
            <a:pPr lvl="1"/>
            <a:r>
              <a:rPr lang="en-US" dirty="0"/>
              <a:t>Double-click the installation file to launch the setup wizard.</a:t>
            </a:r>
            <a:endParaRPr lang="en-US" sz="2000" dirty="0"/>
          </a:p>
          <a:p>
            <a:pPr lvl="0"/>
            <a:r>
              <a:rPr lang="en-US" b="1" dirty="0"/>
              <a:t>Following the Installation Wizard:</a:t>
            </a:r>
            <a:endParaRPr lang="en-US" sz="2400" dirty="0"/>
          </a:p>
          <a:p>
            <a:pPr lvl="1"/>
            <a:r>
              <a:rPr lang="en-US" dirty="0"/>
              <a:t>The installation wizard will guide you through the setup process. It might involve steps like selecting the installation language, accepting the license agreement, choosing the installation path, and customizing additional options (if available).</a:t>
            </a:r>
            <a:endParaRPr lang="en-US" sz="2000" dirty="0"/>
          </a:p>
          <a:p>
            <a:pPr lvl="1"/>
            <a:r>
              <a:rPr lang="en-US" dirty="0"/>
              <a:t>Carefully review each step and adjust settings as needed</a:t>
            </a:r>
            <a:r>
              <a:rPr lang="en-US" dirty="0" smtClean="0"/>
              <a:t>.</a:t>
            </a:r>
            <a:endParaRPr lang="en-US" sz="2000" dirty="0"/>
          </a:p>
        </p:txBody>
      </p:sp>
    </p:spTree>
    <p:extLst>
      <p:ext uri="{BB962C8B-B14F-4D97-AF65-F5344CB8AC3E}">
        <p14:creationId xmlns:p14="http://schemas.microsoft.com/office/powerpoint/2010/main" val="2034299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2E74B5"/>
                </a:solidFill>
                <a:latin typeface="Times New Roman" panose="02020603050405020304" pitchFamily="18" charset="0"/>
              </a:rPr>
              <a:t>How to Clone a Disk with AOMEI</a:t>
            </a:r>
            <a:endParaRPr lang="en-US" dirty="0"/>
          </a:p>
        </p:txBody>
      </p:sp>
      <p:sp>
        <p:nvSpPr>
          <p:cNvPr id="3" name="Text Placeholder 2"/>
          <p:cNvSpPr>
            <a:spLocks noGrp="1"/>
          </p:cNvSpPr>
          <p:nvPr>
            <p:ph type="body" idx="1"/>
          </p:nvPr>
        </p:nvSpPr>
        <p:spPr/>
        <p:txBody>
          <a:bodyPr>
            <a:normAutofit/>
          </a:bodyPr>
          <a:lstStyle/>
          <a:p>
            <a:pPr lvl="0"/>
            <a:r>
              <a:rPr lang="en-US" b="1" dirty="0"/>
              <a:t>Completing the Installation:</a:t>
            </a:r>
            <a:endParaRPr lang="en-US" sz="2400" dirty="0"/>
          </a:p>
          <a:p>
            <a:pPr lvl="1"/>
            <a:r>
              <a:rPr lang="en-US" dirty="0"/>
              <a:t>Once you've gone through the wizard steps, click the "Install" button to initiate the installation process.</a:t>
            </a:r>
            <a:endParaRPr lang="en-US" sz="2000" dirty="0"/>
          </a:p>
          <a:p>
            <a:pPr lvl="1"/>
            <a:r>
              <a:rPr lang="en-US" dirty="0"/>
              <a:t>The installation might take a few minutes depending on your computer's speed.</a:t>
            </a:r>
          </a:p>
          <a:p>
            <a:pPr lvl="0"/>
            <a:r>
              <a:rPr lang="en-US" b="1" dirty="0"/>
              <a:t>Launching AOMEI </a:t>
            </a:r>
            <a:r>
              <a:rPr lang="en-US" b="1" dirty="0" err="1"/>
              <a:t>Backupper</a:t>
            </a:r>
            <a:r>
              <a:rPr lang="en-US" b="1" dirty="0"/>
              <a:t>:</a:t>
            </a:r>
            <a:endParaRPr lang="en-US" sz="2400" dirty="0"/>
          </a:p>
          <a:p>
            <a:r>
              <a:rPr lang="en-US" dirty="0"/>
              <a:t>After successful installation, you might be prompted with the option to launch AOMEI </a:t>
            </a:r>
            <a:r>
              <a:rPr lang="en-US" dirty="0" err="1"/>
              <a:t>Backupper</a:t>
            </a:r>
            <a:r>
              <a:rPr lang="en-US" dirty="0"/>
              <a:t> directly. If not, locate the AOMEI </a:t>
            </a:r>
            <a:r>
              <a:rPr lang="en-US" dirty="0" err="1"/>
              <a:t>Backupper</a:t>
            </a:r>
            <a:r>
              <a:rPr lang="en-US" dirty="0"/>
              <a:t> program icon on your desktop or in the Start menu and click on it to open the software</a:t>
            </a:r>
            <a:endParaRPr lang="en-US" dirty="0"/>
          </a:p>
        </p:txBody>
      </p:sp>
    </p:spTree>
    <p:extLst>
      <p:ext uri="{BB962C8B-B14F-4D97-AF65-F5344CB8AC3E}">
        <p14:creationId xmlns:p14="http://schemas.microsoft.com/office/powerpoint/2010/main" val="3667150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Link to the YouTube video</a:t>
            </a:r>
            <a:endParaRPr lang="en-US" b="1" dirty="0"/>
          </a:p>
        </p:txBody>
      </p:sp>
      <p:sp>
        <p:nvSpPr>
          <p:cNvPr id="3" name="Text Placeholder 2"/>
          <p:cNvSpPr>
            <a:spLocks noGrp="1"/>
          </p:cNvSpPr>
          <p:nvPr>
            <p:ph type="body" idx="1"/>
          </p:nvPr>
        </p:nvSpPr>
        <p:spPr/>
        <p:txBody>
          <a:bodyPr/>
          <a:lstStyle/>
          <a:p>
            <a:pPr lvl="0" algn="ctr"/>
            <a:r>
              <a:rPr lang="en-US" dirty="0"/>
              <a:t>By following these detailed steps, you'll have AOMEI Back upper Standard Edition downloaded and installed on your computer, ready to be used for disk cloning operations</a:t>
            </a:r>
            <a:endParaRPr lang="en-US" dirty="0" smtClean="0"/>
          </a:p>
          <a:p>
            <a:pPr lvl="0" algn="ctr"/>
            <a:r>
              <a:rPr lang="en-US" dirty="0" smtClean="0"/>
              <a:t>      </a:t>
            </a:r>
            <a:r>
              <a:rPr lang="en-US" b="1" i="0" u="none" strike="noStrike" baseline="0" dirty="0" smtClean="0">
                <a:latin typeface="Times New Roman" panose="02020603050405020304" pitchFamily="18" charset="0"/>
                <a:hlinkClick r:id="" action="ppaction://hlinkshowjump?jump=nextslide"/>
              </a:rPr>
              <a:t>click here for more details on my </a:t>
            </a:r>
            <a:r>
              <a:rPr lang="en-US" b="1" i="0" u="none" strike="noStrike" baseline="0" dirty="0" err="1" smtClean="0">
                <a:latin typeface="Times New Roman" panose="02020603050405020304" pitchFamily="18" charset="0"/>
                <a:hlinkClick r:id="" action="ppaction://hlinkshowjump?jump=nextslide"/>
              </a:rPr>
              <a:t>youtube</a:t>
            </a:r>
            <a:r>
              <a:rPr lang="en-US" b="1" i="0" u="none" strike="noStrike" baseline="0" dirty="0" smtClean="0">
                <a:latin typeface="Times New Roman" panose="02020603050405020304" pitchFamily="18" charset="0"/>
                <a:hlinkClick r:id="" action="ppaction://hlinkshowjump?jump=nextslide"/>
              </a:rPr>
              <a:t> </a:t>
            </a:r>
            <a:r>
              <a:rPr lang="en-US" b="1" i="0" u="none" strike="noStrike" baseline="0" dirty="0" err="1" smtClean="0">
                <a:latin typeface="Times New Roman" panose="02020603050405020304" pitchFamily="18" charset="0"/>
                <a:hlinkClick r:id="" action="ppaction://hlinkshowjump?jump=nextslide"/>
              </a:rPr>
              <a:t>chanel</a:t>
            </a:r>
            <a:endParaRPr lang="en-US" b="1" i="0" u="none" strike="noStrike" baseline="0" dirty="0" smtClean="0">
              <a:latin typeface="Times New Roman" panose="02020603050405020304" pitchFamily="18" charset="0"/>
            </a:endParaRPr>
          </a:p>
          <a:p>
            <a:pPr algn="ctr"/>
            <a:endParaRPr lang="en-US" dirty="0"/>
          </a:p>
        </p:txBody>
      </p:sp>
    </p:spTree>
    <p:extLst>
      <p:ext uri="{BB962C8B-B14F-4D97-AF65-F5344CB8AC3E}">
        <p14:creationId xmlns:p14="http://schemas.microsoft.com/office/powerpoint/2010/main" val="25709048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35</TotalTime>
  <Words>705</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Mastering Disk Cloning with AOMEI Back upper </vt:lpstr>
      <vt:lpstr>What is Disk Cloning?</vt:lpstr>
      <vt:lpstr>Why Cloning Disk?</vt:lpstr>
      <vt:lpstr>Disk Cloning Methods with AOMEI</vt:lpstr>
      <vt:lpstr>How to Clone a Disk with AOMEI</vt:lpstr>
      <vt:lpstr>How to Clone a Disk with AOMEI</vt:lpstr>
      <vt:lpstr>How to Clone a Disk with AOMEI</vt:lpstr>
      <vt:lpstr>Link to the YouTube video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Mastering Disk Partitioning with AOMEI Partition Assistant</dc:title>
  <dc:creator>angopa ayzac</dc:creator>
  <cp:lastModifiedBy>angopa ayzac</cp:lastModifiedBy>
  <cp:revision>5</cp:revision>
  <dcterms:created xsi:type="dcterms:W3CDTF">2024-05-03T03:44:54Z</dcterms:created>
  <dcterms:modified xsi:type="dcterms:W3CDTF">2024-05-03T04:20:37Z</dcterms:modified>
</cp:coreProperties>
</file>