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지수" userId="3621c5e3494d2d84" providerId="LiveId" clId="{C714D77D-0C12-4D14-94EE-C4EA37A09958}"/>
    <pc:docChg chg="custSel modSld">
      <pc:chgData name="박 지수" userId="3621c5e3494d2d84" providerId="LiveId" clId="{C714D77D-0C12-4D14-94EE-C4EA37A09958}" dt="2022-01-08T08:55:20.028" v="877" actId="20577"/>
      <pc:docMkLst>
        <pc:docMk/>
      </pc:docMkLst>
      <pc:sldChg chg="addSp delSp modSp mod">
        <pc:chgData name="박 지수" userId="3621c5e3494d2d84" providerId="LiveId" clId="{C714D77D-0C12-4D14-94EE-C4EA37A09958}" dt="2022-01-08T08:55:20.028" v="877" actId="20577"/>
        <pc:sldMkLst>
          <pc:docMk/>
          <pc:sldMk cId="1063147970" sldId="256"/>
        </pc:sldMkLst>
        <pc:spChg chg="mod">
          <ac:chgData name="박 지수" userId="3621c5e3494d2d84" providerId="LiveId" clId="{C714D77D-0C12-4D14-94EE-C4EA37A09958}" dt="2022-01-08T08:55:20.028" v="877" actId="20577"/>
          <ac:spMkLst>
            <pc:docMk/>
            <pc:sldMk cId="1063147970" sldId="256"/>
            <ac:spMk id="7" creationId="{BA5F458E-7307-482F-A52C-3BD58E5E0040}"/>
          </ac:spMkLst>
        </pc:spChg>
        <pc:picChg chg="add del mod">
          <ac:chgData name="박 지수" userId="3621c5e3494d2d84" providerId="LiveId" clId="{C714D77D-0C12-4D14-94EE-C4EA37A09958}" dt="2022-01-08T08:54:12.076" v="864" actId="478"/>
          <ac:picMkLst>
            <pc:docMk/>
            <pc:sldMk cId="1063147970" sldId="256"/>
            <ac:picMk id="3" creationId="{F85F8745-3B85-4A7B-87CD-BCAE5BFE2BD1}"/>
          </ac:picMkLst>
        </pc:picChg>
        <pc:picChg chg="add del mod">
          <ac:chgData name="박 지수" userId="3621c5e3494d2d84" providerId="LiveId" clId="{C714D77D-0C12-4D14-94EE-C4EA37A09958}" dt="2022-01-08T08:55:08.545" v="874" actId="478"/>
          <ac:picMkLst>
            <pc:docMk/>
            <pc:sldMk cId="1063147970" sldId="256"/>
            <ac:picMk id="5" creationId="{EDB5921E-1A5A-4289-91FF-1D7AE731F29F}"/>
          </ac:picMkLst>
        </pc:picChg>
        <pc:picChg chg="del">
          <ac:chgData name="박 지수" userId="3621c5e3494d2d84" providerId="LiveId" clId="{C714D77D-0C12-4D14-94EE-C4EA37A09958}" dt="2022-01-08T08:53:25.861" v="858" actId="478"/>
          <ac:picMkLst>
            <pc:docMk/>
            <pc:sldMk cId="1063147970" sldId="256"/>
            <ac:picMk id="9" creationId="{B5FEC7D6-4C0F-43AD-B8E0-35D6FDC6E540}"/>
          </ac:picMkLst>
        </pc:picChg>
        <pc:picChg chg="add mod">
          <ac:chgData name="박 지수" userId="3621c5e3494d2d84" providerId="LiveId" clId="{C714D77D-0C12-4D14-94EE-C4EA37A09958}" dt="2022-01-08T08:55:14.894" v="876" actId="1076"/>
          <ac:picMkLst>
            <pc:docMk/>
            <pc:sldMk cId="1063147970" sldId="256"/>
            <ac:picMk id="10" creationId="{6675EC5D-7CA3-4FCD-A582-16874362A720}"/>
          </ac:picMkLst>
        </pc:picChg>
      </pc:sldChg>
      <pc:sldChg chg="addSp modSp mod">
        <pc:chgData name="박 지수" userId="3621c5e3494d2d84" providerId="LiveId" clId="{C714D77D-0C12-4D14-94EE-C4EA37A09958}" dt="2022-01-08T08:42:09.956" v="786" actId="20577"/>
        <pc:sldMkLst>
          <pc:docMk/>
          <pc:sldMk cId="3195104563" sldId="257"/>
        </pc:sldMkLst>
        <pc:spChg chg="mod">
          <ac:chgData name="박 지수" userId="3621c5e3494d2d84" providerId="LiveId" clId="{C714D77D-0C12-4D14-94EE-C4EA37A09958}" dt="2022-01-08T08:42:09.956" v="786" actId="20577"/>
          <ac:spMkLst>
            <pc:docMk/>
            <pc:sldMk cId="3195104563" sldId="257"/>
            <ac:spMk id="7" creationId="{BA5F458E-7307-482F-A52C-3BD58E5E0040}"/>
          </ac:spMkLst>
        </pc:spChg>
        <pc:spChg chg="add mod">
          <ac:chgData name="박 지수" userId="3621c5e3494d2d84" providerId="LiveId" clId="{C714D77D-0C12-4D14-94EE-C4EA37A09958}" dt="2022-01-08T05:56:51.014" v="635" actId="1076"/>
          <ac:spMkLst>
            <pc:docMk/>
            <pc:sldMk cId="3195104563" sldId="257"/>
            <ac:spMk id="10" creationId="{0516C173-D06E-4F00-9A37-2D34499A06CE}"/>
          </ac:spMkLst>
        </pc:spChg>
        <pc:picChg chg="add mod">
          <ac:chgData name="박 지수" userId="3621c5e3494d2d84" providerId="LiveId" clId="{C714D77D-0C12-4D14-94EE-C4EA37A09958}" dt="2022-01-08T05:56:24.379" v="546" actId="1076"/>
          <ac:picMkLst>
            <pc:docMk/>
            <pc:sldMk cId="3195104563" sldId="257"/>
            <ac:picMk id="5" creationId="{5C4EAEA9-BC15-4FCA-AAE0-BF0C4015A2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72EFF-08BC-4A8D-9B84-E315F6E29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A80949-566A-4461-A4FA-943210833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4923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3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E5F725-09EC-4448-946A-1700A1F1B54A}"/>
              </a:ext>
            </a:extLst>
          </p:cNvPr>
          <p:cNvSpPr txBox="1"/>
          <p:nvPr/>
        </p:nvSpPr>
        <p:spPr>
          <a:xfrm>
            <a:off x="1376313" y="335494"/>
            <a:ext cx="685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Forest_top5 </a:t>
            </a:r>
            <a:r>
              <a:rPr lang="ko-KR" altLang="en-US" dirty="0"/>
              <a:t>함수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F458E-7307-482F-A52C-3BD58E5E0040}"/>
              </a:ext>
            </a:extLst>
          </p:cNvPr>
          <p:cNvSpPr txBox="1"/>
          <p:nvPr/>
        </p:nvSpPr>
        <p:spPr>
          <a:xfrm>
            <a:off x="5184742" y="889141"/>
            <a:ext cx="7088957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y_train</a:t>
            </a:r>
            <a:r>
              <a:rPr lang="ko-KR" altLang="en-US" sz="1400" dirty="0"/>
              <a:t> 에는 </a:t>
            </a:r>
            <a:r>
              <a:rPr lang="ko-KR" altLang="en-US" sz="1400" dirty="0" err="1"/>
              <a:t>발생년도가</a:t>
            </a:r>
            <a:r>
              <a:rPr lang="ko-KR" altLang="en-US" sz="1400" dirty="0"/>
              <a:t> </a:t>
            </a:r>
            <a:r>
              <a:rPr lang="en-US" altLang="ko-KR" sz="1400" dirty="0"/>
              <a:t>2018</a:t>
            </a:r>
            <a:r>
              <a:rPr lang="ko-KR" altLang="en-US" sz="1400" dirty="0"/>
              <a:t>년 이전의 사고건수 데이터를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y_test</a:t>
            </a:r>
            <a:r>
              <a:rPr lang="ko-KR" altLang="en-US" sz="1400" dirty="0"/>
              <a:t>에는 </a:t>
            </a:r>
            <a:r>
              <a:rPr lang="ko-KR" altLang="en-US" sz="1400" dirty="0" err="1"/>
              <a:t>발생년도가</a:t>
            </a:r>
            <a:r>
              <a:rPr lang="ko-KR" altLang="en-US" sz="1400" dirty="0"/>
              <a:t> </a:t>
            </a:r>
            <a:r>
              <a:rPr lang="en-US" altLang="ko-KR" sz="1400" dirty="0"/>
              <a:t>2018</a:t>
            </a:r>
            <a:r>
              <a:rPr lang="ko-KR" altLang="en-US" sz="1400" dirty="0"/>
              <a:t>년인 사고건수 데이터를 지정합니다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# combination</a:t>
            </a:r>
            <a:r>
              <a:rPr lang="ko-KR" altLang="en-US" sz="1400" dirty="0"/>
              <a:t> 함수를 사용하기 위한 모듈을 불러옵니다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fsets</a:t>
            </a:r>
            <a:r>
              <a:rPr lang="ko-KR" altLang="en-US" sz="1400" dirty="0"/>
              <a:t>라는 리스트에 </a:t>
            </a:r>
            <a:r>
              <a:rPr lang="en-US" altLang="ko-KR" sz="1400" dirty="0" err="1"/>
              <a:t>fnames</a:t>
            </a:r>
            <a:r>
              <a:rPr lang="en-US" altLang="ko-KR" sz="1400" dirty="0"/>
              <a:t> </a:t>
            </a:r>
            <a:r>
              <a:rPr lang="ko-KR" altLang="en-US" sz="1400" dirty="0"/>
              <a:t>리스트 안에 있는 변수에 대해 </a:t>
            </a:r>
            <a:r>
              <a:rPr lang="en-US" altLang="ko-KR" sz="1400" dirty="0"/>
              <a:t>k</a:t>
            </a:r>
            <a:r>
              <a:rPr lang="ko-KR" altLang="en-US" sz="1400" dirty="0"/>
              <a:t>개를 뽑는 조합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nCk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을 원소로 갖는 리스트를 생성해줍니다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데이터셋에서 각각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fset</a:t>
            </a:r>
            <a:r>
              <a:rPr lang="ko-KR" altLang="en-US" sz="1400" dirty="0"/>
              <a:t>에 해당하는 특성만 추려내서 </a:t>
            </a:r>
            <a:r>
              <a:rPr lang="en-US" altLang="ko-KR" sz="1400" dirty="0" err="1"/>
              <a:t>X_train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X_test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데이터셋을</a:t>
            </a:r>
            <a:endParaRPr lang="en-US" altLang="ko-KR" sz="1400" dirty="0"/>
          </a:p>
          <a:p>
            <a:r>
              <a:rPr lang="ko-KR" altLang="en-US" sz="1400" dirty="0"/>
              <a:t> 만들어주도록 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랜덤 포레스트 분류기를 만들어줍니다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75EC5D-7CA3-4FCD-A582-16874362A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72" y="1055189"/>
            <a:ext cx="4534293" cy="51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4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E5F725-09EC-4448-946A-1700A1F1B54A}"/>
              </a:ext>
            </a:extLst>
          </p:cNvPr>
          <p:cNvSpPr txBox="1"/>
          <p:nvPr/>
        </p:nvSpPr>
        <p:spPr>
          <a:xfrm>
            <a:off x="1376313" y="335494"/>
            <a:ext cx="685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Forest_top5 </a:t>
            </a:r>
            <a:r>
              <a:rPr lang="ko-KR" altLang="en-US" dirty="0"/>
              <a:t>함수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F458E-7307-482F-A52C-3BD58E5E0040}"/>
              </a:ext>
            </a:extLst>
          </p:cNvPr>
          <p:cNvSpPr txBox="1"/>
          <p:nvPr/>
        </p:nvSpPr>
        <p:spPr>
          <a:xfrm>
            <a:off x="6096000" y="889141"/>
            <a:ext cx="617769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각각 </a:t>
            </a:r>
            <a:r>
              <a:rPr lang="en-US" altLang="ko-KR" sz="1400" dirty="0" err="1"/>
              <a:t>X_train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X_test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데이터로 </a:t>
            </a:r>
            <a:r>
              <a:rPr lang="en-US" altLang="ko-KR" sz="1400" dirty="0"/>
              <a:t>forest </a:t>
            </a:r>
            <a:r>
              <a:rPr lang="ko-KR" altLang="en-US" sz="1400" dirty="0"/>
              <a:t>분류기로 예측한 값을 </a:t>
            </a:r>
            <a:r>
              <a:rPr lang="en-US" altLang="ko-KR" sz="1400" dirty="0" err="1"/>
              <a:t>y_train_pred</a:t>
            </a:r>
            <a:r>
              <a:rPr lang="ko-KR" altLang="en-US" sz="1400" dirty="0"/>
              <a:t>와</a:t>
            </a:r>
            <a:r>
              <a:rPr lang="en-US" altLang="ko-KR" sz="1400" dirty="0"/>
              <a:t> </a:t>
            </a:r>
            <a:r>
              <a:rPr lang="en-US" altLang="ko-KR" sz="1400" dirty="0" err="1"/>
              <a:t>y_test_pred</a:t>
            </a:r>
            <a:r>
              <a:rPr lang="ko-KR" altLang="en-US" sz="1400" dirty="0"/>
              <a:t> 변수에 넣어줍니다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y_train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y_test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 각각의 </a:t>
            </a:r>
            <a:r>
              <a:rPr lang="en-US" altLang="ko-KR" sz="1400" dirty="0" err="1"/>
              <a:t>mean_squared_error</a:t>
            </a:r>
            <a:r>
              <a:rPr lang="ko-KR" altLang="en-US" sz="1400" dirty="0"/>
              <a:t>를 출력해줍니다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y_train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y_test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 각각의 </a:t>
            </a:r>
            <a:r>
              <a:rPr lang="en-US" altLang="ko-KR" sz="1400" dirty="0"/>
              <a:t>r2_score</a:t>
            </a:r>
            <a:r>
              <a:rPr lang="ko-KR" altLang="en-US" sz="1400" dirty="0"/>
              <a:t>를 출력해줍니다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scores</a:t>
            </a:r>
            <a:r>
              <a:rPr lang="ko-KR" altLang="en-US" sz="1400" dirty="0"/>
              <a:t> 리스트에 </a:t>
            </a:r>
            <a:r>
              <a:rPr lang="en-US" altLang="ko-KR" sz="1400" dirty="0" err="1"/>
              <a:t>fset</a:t>
            </a:r>
            <a:r>
              <a:rPr lang="ko-KR" altLang="en-US" sz="1400" dirty="0"/>
              <a:t>의 </a:t>
            </a:r>
            <a:r>
              <a:rPr lang="en-US" altLang="ko-KR" sz="1400" dirty="0"/>
              <a:t>r2_score</a:t>
            </a:r>
            <a:r>
              <a:rPr lang="ko-KR" altLang="en-US" sz="1400" dirty="0"/>
              <a:t>를 소수 </a:t>
            </a:r>
            <a:r>
              <a:rPr lang="en-US" altLang="ko-KR" sz="1400" dirty="0"/>
              <a:t>3</a:t>
            </a:r>
            <a:r>
              <a:rPr lang="ko-KR" altLang="en-US" sz="1400" dirty="0" err="1"/>
              <a:t>째짜리까지</a:t>
            </a:r>
            <a:r>
              <a:rPr lang="ko-KR" altLang="en-US" sz="1400" dirty="0"/>
              <a:t> 반올림한 값을</a:t>
            </a:r>
            <a:endParaRPr lang="en-US" altLang="ko-KR" sz="1400" dirty="0"/>
          </a:p>
          <a:p>
            <a:r>
              <a:rPr lang="ko-KR" altLang="en-US" sz="1400" dirty="0"/>
              <a:t>요소로 추가해줍니다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마지막으로</a:t>
            </a:r>
            <a:r>
              <a:rPr lang="en-US" altLang="ko-KR" sz="1400" dirty="0"/>
              <a:t>, score </a:t>
            </a:r>
            <a:r>
              <a:rPr lang="ko-KR" altLang="en-US" sz="1400" dirty="0"/>
              <a:t>순서대로 정렬하여 상위 점수 </a:t>
            </a:r>
            <a:r>
              <a:rPr lang="en-US" altLang="ko-KR" sz="1400" dirty="0"/>
              <a:t>5</a:t>
            </a:r>
            <a:r>
              <a:rPr lang="ko-KR" altLang="en-US" sz="1400" dirty="0"/>
              <a:t>개의 조합을 반환하도록</a:t>
            </a:r>
            <a:r>
              <a:rPr lang="en-US" altLang="ko-KR" sz="1400" dirty="0"/>
              <a:t> </a:t>
            </a:r>
            <a:r>
              <a:rPr lang="ko-KR" altLang="en-US" sz="1400" dirty="0"/>
              <a:t>합니다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3BB8A8-69F4-4277-AFD8-DA38FA466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5" y="889141"/>
            <a:ext cx="5651398" cy="30701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4EAEA9-BC15-4FCA-AAE0-BF0C4015A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3" y="4694608"/>
            <a:ext cx="7418457" cy="2014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16C173-D06E-4F00-9A37-2D34499A06CE}"/>
              </a:ext>
            </a:extLst>
          </p:cNvPr>
          <p:cNvSpPr txBox="1"/>
          <p:nvPr/>
        </p:nvSpPr>
        <p:spPr>
          <a:xfrm>
            <a:off x="7638416" y="5447369"/>
            <a:ext cx="61776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 </a:t>
            </a:r>
            <a:r>
              <a:rPr lang="ko-KR" altLang="en-US" sz="1400" dirty="0"/>
              <a:t>다음과 같이 출력되는 것을 확인할 수 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510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193</Words>
  <Application>Microsoft Office PowerPoint</Application>
  <PresentationFormat>와이드스크린</PresentationFormat>
  <Paragraphs>44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지수</dc:creator>
  <cp:lastModifiedBy>박 지수</cp:lastModifiedBy>
  <cp:revision>4</cp:revision>
  <dcterms:created xsi:type="dcterms:W3CDTF">2022-01-08T05:35:16Z</dcterms:created>
  <dcterms:modified xsi:type="dcterms:W3CDTF">2022-01-08T08:55:24Z</dcterms:modified>
</cp:coreProperties>
</file>