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C4C4C-06A8-42AC-9545-6243DD2D66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8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F879FE-5FE9-4303-A930-4F4BCF2CE4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3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C361E4-2CCC-4628-AFB3-70D10E6B77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7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2584A-DAA0-40C2-BBC6-D13F3E8CE3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1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39D07-5647-45ED-B007-BD24EAC49F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5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57C44-F8C6-488B-8F61-11F82AB1A6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1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7629E-B18C-4D68-BD97-7F44030E87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0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D9760F-43EB-4588-AA75-98C7677579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7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97860C-0D0C-4816-83BE-E7EDE10A62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1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0F24AB-3163-496B-85EA-D3137E9F04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0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6DBA37-E89B-4D3F-8489-FBD2F32E86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2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28E5B2A-A018-487D-A94B-BCF70E75FF1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47800" y="1600200"/>
            <a:ext cx="5715000" cy="4114800"/>
            <a:chOff x="1447800" y="1600200"/>
            <a:chExt cx="5715000" cy="4114800"/>
          </a:xfrm>
        </p:grpSpPr>
        <p:sp>
          <p:nvSpPr>
            <p:cNvPr id="2054" name="Line 6"/>
            <p:cNvSpPr>
              <a:spLocks noChangeShapeType="1"/>
            </p:cNvSpPr>
            <p:nvPr/>
          </p:nvSpPr>
          <p:spPr bwMode="auto">
            <a:xfrm>
              <a:off x="1447800" y="4343400"/>
              <a:ext cx="251460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1600200" y="3924300"/>
              <a:ext cx="2514600" cy="0"/>
            </a:xfrm>
            <a:prstGeom prst="line">
              <a:avLst/>
            </a:prstGeom>
            <a:noFill/>
            <a:ln w="762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1676400" y="3505200"/>
              <a:ext cx="2514600" cy="0"/>
            </a:xfrm>
            <a:prstGeom prst="line">
              <a:avLst/>
            </a:prstGeom>
            <a:noFill/>
            <a:ln w="762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" name="Line 9"/>
            <p:cNvSpPr>
              <a:spLocks noChangeShapeType="1"/>
            </p:cNvSpPr>
            <p:nvPr/>
          </p:nvSpPr>
          <p:spPr bwMode="auto">
            <a:xfrm>
              <a:off x="1600200" y="3086100"/>
              <a:ext cx="2514600" cy="0"/>
            </a:xfrm>
            <a:prstGeom prst="line">
              <a:avLst/>
            </a:prstGeom>
            <a:noFill/>
            <a:ln w="76200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Line 10"/>
            <p:cNvSpPr>
              <a:spLocks noChangeShapeType="1"/>
            </p:cNvSpPr>
            <p:nvPr/>
          </p:nvSpPr>
          <p:spPr bwMode="auto">
            <a:xfrm>
              <a:off x="1447800" y="2667000"/>
              <a:ext cx="25146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3886200" y="1600200"/>
              <a:ext cx="2676525" cy="202088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SlantUp">
                <a:avLst>
                  <a:gd name="adj" fmla="val 55556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0000FF"/>
                  </a:solidFill>
                  <a:latin typeface="Arial Black"/>
                </a:rPr>
                <a:t>Minor</a:t>
              </a:r>
            </a:p>
          </p:txBody>
        </p:sp>
        <p:sp>
          <p:nvSpPr>
            <p:cNvPr id="2061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3657600" y="2819400"/>
              <a:ext cx="2676525" cy="202088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SlantUp">
                <a:avLst>
                  <a:gd name="adj" fmla="val 55556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0000FF"/>
                  </a:solidFill>
                  <a:latin typeface="Arial Black"/>
                </a:rPr>
                <a:t>Third</a:t>
              </a:r>
            </a:p>
          </p:txBody>
        </p:sp>
        <p:cxnSp>
          <p:nvCxnSpPr>
            <p:cNvPr id="2062" name="AutoShape 14"/>
            <p:cNvCxnSpPr>
              <a:cxnSpLocks noChangeShapeType="1"/>
            </p:cNvCxnSpPr>
            <p:nvPr/>
          </p:nvCxnSpPr>
          <p:spPr bwMode="auto">
            <a:xfrm flipV="1">
              <a:off x="1676400" y="4953000"/>
              <a:ext cx="2895600" cy="45720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3" name="AutoShape 15"/>
            <p:cNvCxnSpPr>
              <a:cxnSpLocks noChangeShapeType="1"/>
            </p:cNvCxnSpPr>
            <p:nvPr/>
          </p:nvCxnSpPr>
          <p:spPr bwMode="auto">
            <a:xfrm flipV="1">
              <a:off x="4572000" y="3962400"/>
              <a:ext cx="2286000" cy="99060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4" name="AutoShape 16"/>
            <p:cNvCxnSpPr>
              <a:cxnSpLocks noChangeShapeType="1"/>
            </p:cNvCxnSpPr>
            <p:nvPr/>
          </p:nvCxnSpPr>
          <p:spPr bwMode="auto">
            <a:xfrm flipV="1">
              <a:off x="1828800" y="5105400"/>
              <a:ext cx="2895600" cy="45720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5" name="AutoShape 17"/>
            <p:cNvCxnSpPr>
              <a:cxnSpLocks noChangeShapeType="1"/>
            </p:cNvCxnSpPr>
            <p:nvPr/>
          </p:nvCxnSpPr>
          <p:spPr bwMode="auto">
            <a:xfrm flipV="1">
              <a:off x="4724400" y="4114800"/>
              <a:ext cx="2286000" cy="99060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6" name="AutoShape 18"/>
            <p:cNvCxnSpPr>
              <a:cxnSpLocks noChangeShapeType="1"/>
            </p:cNvCxnSpPr>
            <p:nvPr/>
          </p:nvCxnSpPr>
          <p:spPr bwMode="auto">
            <a:xfrm flipV="1">
              <a:off x="1981200" y="5257800"/>
              <a:ext cx="2895600" cy="45720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7" name="AutoShape 19"/>
            <p:cNvCxnSpPr>
              <a:cxnSpLocks noChangeShapeType="1"/>
            </p:cNvCxnSpPr>
            <p:nvPr/>
          </p:nvCxnSpPr>
          <p:spPr bwMode="auto">
            <a:xfrm flipV="1">
              <a:off x="4876800" y="4267200"/>
              <a:ext cx="2286000" cy="99060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8" name="AutoShape 20"/>
            <p:cNvCxnSpPr>
              <a:cxnSpLocks noChangeShapeType="1"/>
            </p:cNvCxnSpPr>
            <p:nvPr/>
          </p:nvCxnSpPr>
          <p:spPr bwMode="auto">
            <a:xfrm flipV="1">
              <a:off x="1524000" y="4800600"/>
              <a:ext cx="2895600" cy="45720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9" name="AutoShape 21"/>
            <p:cNvCxnSpPr>
              <a:cxnSpLocks noChangeShapeType="1"/>
            </p:cNvCxnSpPr>
            <p:nvPr/>
          </p:nvCxnSpPr>
          <p:spPr bwMode="auto">
            <a:xfrm flipV="1">
              <a:off x="4419600" y="3810000"/>
              <a:ext cx="2286000" cy="99060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053" name="Picture 5" descr="litlnote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3505200"/>
              <a:ext cx="1174750" cy="166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litlnote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2971800"/>
              <a:ext cx="1100138" cy="151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>CMU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Cohen</dc:creator>
  <cp:lastModifiedBy>Frank Lin</cp:lastModifiedBy>
  <cp:revision>16</cp:revision>
  <dcterms:created xsi:type="dcterms:W3CDTF">2004-05-10T19:53:48Z</dcterms:created>
  <dcterms:modified xsi:type="dcterms:W3CDTF">2012-07-27T21:32:36Z</dcterms:modified>
</cp:coreProperties>
</file>