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738" r:id="rId2"/>
  </p:sldMasterIdLst>
  <p:sldIdLst>
    <p:sldId id="266" r:id="rId3"/>
    <p:sldId id="264" r:id="rId4"/>
    <p:sldId id="260" r:id="rId5"/>
    <p:sldId id="261" r:id="rId6"/>
    <p:sldId id="258" r:id="rId7"/>
    <p:sldId id="269" r:id="rId8"/>
    <p:sldId id="267" r:id="rId9"/>
    <p:sldId id="270" r:id="rId10"/>
    <p:sldId id="271" r:id="rId11"/>
    <p:sldId id="274" r:id="rId12"/>
    <p:sldId id="275" r:id="rId13"/>
    <p:sldId id="273"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B498E-AF42-42FF-9F45-22BA71ED28A1}" v="305" dt="2023-12-29T15:41:22.219"/>
    <p1510:client id="{42B3F9CE-D0F8-4945-917C-D5A7FEC09044}" v="1311" dt="2023-12-27T23:42:59.624"/>
    <p1510:client id="{8D933019-417C-4D62-9C4C-E9E38BC29889}" v="86" dt="2023-12-27T19:51:59.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C87253A-C87A-4C24-BCBB-A9DB5EA6EC13}"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A1A3D1D4-33ED-432D-BA43-D77D7C2B8261}">
      <dgm:prSet/>
      <dgm:spPr/>
      <dgm:t>
        <a:bodyPr/>
        <a:lstStyle/>
        <a:p>
          <a:r>
            <a:rPr lang="en-US"/>
            <a:t>Step (1): Identify the problem</a:t>
          </a:r>
        </a:p>
      </dgm:t>
    </dgm:pt>
    <dgm:pt modelId="{C069BC2A-1BEB-4BAE-8EB3-DEEC3295B516}" type="parTrans" cxnId="{939B0AE0-57EA-46EC-BF94-7211F5CD40D9}">
      <dgm:prSet/>
      <dgm:spPr/>
      <dgm:t>
        <a:bodyPr/>
        <a:lstStyle/>
        <a:p>
          <a:endParaRPr lang="en-US"/>
        </a:p>
      </dgm:t>
    </dgm:pt>
    <dgm:pt modelId="{F87F2579-E297-4DB5-B992-6C41A2C9CF0C}" type="sibTrans" cxnId="{939B0AE0-57EA-46EC-BF94-7211F5CD40D9}">
      <dgm:prSet phldrT="1" phldr="0"/>
      <dgm:spPr/>
      <dgm:t>
        <a:bodyPr/>
        <a:lstStyle/>
        <a:p>
          <a:r>
            <a:rPr lang="en-US"/>
            <a:t>1</a:t>
          </a:r>
        </a:p>
      </dgm:t>
    </dgm:pt>
    <dgm:pt modelId="{A178C5A3-C801-4350-8D4B-BAC2542664FE}">
      <dgm:prSet/>
      <dgm:spPr/>
      <dgm:t>
        <a:bodyPr/>
        <a:lstStyle/>
        <a:p>
          <a:r>
            <a:rPr lang="en-US"/>
            <a:t>Step (2): Define the input and output variables</a:t>
          </a:r>
        </a:p>
      </dgm:t>
    </dgm:pt>
    <dgm:pt modelId="{41BFE790-7FD6-4F90-9911-76A735F7D024}" type="parTrans" cxnId="{591D5F25-F2A9-4807-BD8B-77629B462342}">
      <dgm:prSet/>
      <dgm:spPr/>
      <dgm:t>
        <a:bodyPr/>
        <a:lstStyle/>
        <a:p>
          <a:endParaRPr lang="en-US"/>
        </a:p>
      </dgm:t>
    </dgm:pt>
    <dgm:pt modelId="{37FE7D2A-E06D-4D06-AA9C-353864271E5E}" type="sibTrans" cxnId="{591D5F25-F2A9-4807-BD8B-77629B462342}">
      <dgm:prSet phldrT="2" phldr="0"/>
      <dgm:spPr/>
      <dgm:t>
        <a:bodyPr/>
        <a:lstStyle/>
        <a:p>
          <a:r>
            <a:rPr lang="en-US"/>
            <a:t>2</a:t>
          </a:r>
        </a:p>
      </dgm:t>
    </dgm:pt>
    <dgm:pt modelId="{3FE67F84-55E8-440D-BBDA-E43410B6582D}">
      <dgm:prSet/>
      <dgm:spPr/>
      <dgm:t>
        <a:bodyPr/>
        <a:lstStyle/>
        <a:p>
          <a:r>
            <a:rPr lang="en-US"/>
            <a:t>Step (3): Define the membership functions</a:t>
          </a:r>
        </a:p>
      </dgm:t>
    </dgm:pt>
    <dgm:pt modelId="{A3386F23-27F8-4C05-985A-8A9B6B2D5238}" type="parTrans" cxnId="{8A2A26D1-5708-416B-974B-3415908D7F51}">
      <dgm:prSet/>
      <dgm:spPr/>
      <dgm:t>
        <a:bodyPr/>
        <a:lstStyle/>
        <a:p>
          <a:endParaRPr lang="en-US"/>
        </a:p>
      </dgm:t>
    </dgm:pt>
    <dgm:pt modelId="{4ADEF534-440F-448F-939F-76BFB4D5F7F8}" type="sibTrans" cxnId="{8A2A26D1-5708-416B-974B-3415908D7F51}">
      <dgm:prSet phldrT="3" phldr="0"/>
      <dgm:spPr/>
      <dgm:t>
        <a:bodyPr/>
        <a:lstStyle/>
        <a:p>
          <a:r>
            <a:rPr lang="en-US"/>
            <a:t>3</a:t>
          </a:r>
        </a:p>
      </dgm:t>
    </dgm:pt>
    <dgm:pt modelId="{8BBFC717-4BB2-4571-8D2F-830B8DBB437E}">
      <dgm:prSet/>
      <dgm:spPr/>
      <dgm:t>
        <a:bodyPr/>
        <a:lstStyle/>
        <a:p>
          <a:r>
            <a:rPr lang="en-US"/>
            <a:t>Step (4): Define the fuzzy rules</a:t>
          </a:r>
        </a:p>
      </dgm:t>
    </dgm:pt>
    <dgm:pt modelId="{DDD6CC73-64EE-453D-9F6C-A3A7A743E8BC}" type="parTrans" cxnId="{C23F328C-01F9-4D93-B50C-F0E4DD2533E5}">
      <dgm:prSet/>
      <dgm:spPr/>
      <dgm:t>
        <a:bodyPr/>
        <a:lstStyle/>
        <a:p>
          <a:endParaRPr lang="en-US"/>
        </a:p>
      </dgm:t>
    </dgm:pt>
    <dgm:pt modelId="{60DC3424-2EAD-4F9E-8C60-4270FBCBD134}" type="sibTrans" cxnId="{C23F328C-01F9-4D93-B50C-F0E4DD2533E5}">
      <dgm:prSet phldrT="4" phldr="0"/>
      <dgm:spPr/>
      <dgm:t>
        <a:bodyPr/>
        <a:lstStyle/>
        <a:p>
          <a:r>
            <a:rPr lang="en-US"/>
            <a:t>4</a:t>
          </a:r>
        </a:p>
      </dgm:t>
    </dgm:pt>
    <dgm:pt modelId="{DCD63F3E-7BC3-4276-99C7-3357A9A49FDE}">
      <dgm:prSet/>
      <dgm:spPr/>
      <dgm:t>
        <a:bodyPr/>
        <a:lstStyle/>
        <a:p>
          <a:r>
            <a:rPr lang="en-US"/>
            <a:t>Step (5): Apply inference methods</a:t>
          </a:r>
        </a:p>
      </dgm:t>
    </dgm:pt>
    <dgm:pt modelId="{95A99CF0-C4F8-4D86-9F4C-27EFAD646EF6}" type="parTrans" cxnId="{AC5B90E1-5F04-460A-9FF7-CB4AC9637BE3}">
      <dgm:prSet/>
      <dgm:spPr/>
      <dgm:t>
        <a:bodyPr/>
        <a:lstStyle/>
        <a:p>
          <a:endParaRPr lang="en-US"/>
        </a:p>
      </dgm:t>
    </dgm:pt>
    <dgm:pt modelId="{D3529604-B832-4072-828C-3EBFCE0AC7DC}" type="sibTrans" cxnId="{AC5B90E1-5F04-460A-9FF7-CB4AC9637BE3}">
      <dgm:prSet phldrT="5" phldr="0"/>
      <dgm:spPr/>
      <dgm:t>
        <a:bodyPr/>
        <a:lstStyle/>
        <a:p>
          <a:r>
            <a:rPr lang="en-US"/>
            <a:t>5</a:t>
          </a:r>
        </a:p>
      </dgm:t>
    </dgm:pt>
    <dgm:pt modelId="{B89F2F54-2F7F-4985-9A94-921396105740}">
      <dgm:prSet/>
      <dgm:spPr/>
      <dgm:t>
        <a:bodyPr/>
        <a:lstStyle/>
        <a:p>
          <a:r>
            <a:rPr lang="en-US"/>
            <a:t>Step (6): Select the defuzzification method</a:t>
          </a:r>
        </a:p>
      </dgm:t>
    </dgm:pt>
    <dgm:pt modelId="{ED957845-7226-4629-9E42-7EA567204997}" type="parTrans" cxnId="{7875234B-8839-41B9-9AA7-0DB57E487167}">
      <dgm:prSet/>
      <dgm:spPr/>
      <dgm:t>
        <a:bodyPr/>
        <a:lstStyle/>
        <a:p>
          <a:endParaRPr lang="en-US"/>
        </a:p>
      </dgm:t>
    </dgm:pt>
    <dgm:pt modelId="{2997E183-4DBC-47E6-A488-66E509807CC9}" type="sibTrans" cxnId="{7875234B-8839-41B9-9AA7-0DB57E487167}">
      <dgm:prSet phldrT="6" phldr="0"/>
      <dgm:spPr/>
      <dgm:t>
        <a:bodyPr/>
        <a:lstStyle/>
        <a:p>
          <a:r>
            <a:rPr lang="en-US"/>
            <a:t>6</a:t>
          </a:r>
        </a:p>
      </dgm:t>
    </dgm:pt>
    <dgm:pt modelId="{F618EE7B-C514-49C6-9438-F3290D9564EC}">
      <dgm:prSet/>
      <dgm:spPr/>
      <dgm:t>
        <a:bodyPr/>
        <a:lstStyle/>
        <a:p>
          <a:r>
            <a:rPr lang="en-US"/>
            <a:t>Step (7): Validate the system</a:t>
          </a:r>
        </a:p>
      </dgm:t>
    </dgm:pt>
    <dgm:pt modelId="{1C62C7BF-1759-41DB-AE25-26ADE22779EE}" type="parTrans" cxnId="{37A82CEE-8D7E-4C78-BD60-B11DA8FCA196}">
      <dgm:prSet/>
      <dgm:spPr/>
      <dgm:t>
        <a:bodyPr/>
        <a:lstStyle/>
        <a:p>
          <a:endParaRPr lang="en-US"/>
        </a:p>
      </dgm:t>
    </dgm:pt>
    <dgm:pt modelId="{FC2A39B1-D965-453F-8D25-672302E74313}" type="sibTrans" cxnId="{37A82CEE-8D7E-4C78-BD60-B11DA8FCA196}">
      <dgm:prSet phldrT="7" phldr="0"/>
      <dgm:spPr/>
      <dgm:t>
        <a:bodyPr/>
        <a:lstStyle/>
        <a:p>
          <a:r>
            <a:rPr lang="en-US"/>
            <a:t>7</a:t>
          </a:r>
        </a:p>
      </dgm:t>
    </dgm:pt>
    <dgm:pt modelId="{3E938D43-7D11-44EE-80F8-75B1607B9365}" type="pres">
      <dgm:prSet presAssocID="{1C87253A-C87A-4C24-BCBB-A9DB5EA6EC13}" presName="Name0" presStyleCnt="0">
        <dgm:presLayoutVars>
          <dgm:animLvl val="lvl"/>
          <dgm:resizeHandles val="exact"/>
        </dgm:presLayoutVars>
      </dgm:prSet>
      <dgm:spPr/>
    </dgm:pt>
    <dgm:pt modelId="{810133AA-012C-49CB-B35F-7C843C70AA55}" type="pres">
      <dgm:prSet presAssocID="{A1A3D1D4-33ED-432D-BA43-D77D7C2B8261}" presName="compositeNode" presStyleCnt="0">
        <dgm:presLayoutVars>
          <dgm:bulletEnabled val="1"/>
        </dgm:presLayoutVars>
      </dgm:prSet>
      <dgm:spPr/>
    </dgm:pt>
    <dgm:pt modelId="{82EA4777-78BD-4EDF-9952-A2BB9C55F70C}" type="pres">
      <dgm:prSet presAssocID="{A1A3D1D4-33ED-432D-BA43-D77D7C2B8261}" presName="bgRect" presStyleLbl="bgAccFollowNode1" presStyleIdx="0" presStyleCnt="7"/>
      <dgm:spPr/>
    </dgm:pt>
    <dgm:pt modelId="{92C6BA23-A809-4178-9334-85D7BDCC627B}" type="pres">
      <dgm:prSet presAssocID="{F87F2579-E297-4DB5-B992-6C41A2C9CF0C}" presName="sibTransNodeCircle" presStyleLbl="alignNode1" presStyleIdx="0" presStyleCnt="14">
        <dgm:presLayoutVars>
          <dgm:chMax val="0"/>
          <dgm:bulletEnabled/>
        </dgm:presLayoutVars>
      </dgm:prSet>
      <dgm:spPr/>
    </dgm:pt>
    <dgm:pt modelId="{01B9EA2D-0844-4966-9F6C-C5801D03A5D4}" type="pres">
      <dgm:prSet presAssocID="{A1A3D1D4-33ED-432D-BA43-D77D7C2B8261}" presName="bottomLine" presStyleLbl="alignNode1" presStyleIdx="1" presStyleCnt="14">
        <dgm:presLayoutVars/>
      </dgm:prSet>
      <dgm:spPr/>
    </dgm:pt>
    <dgm:pt modelId="{C3D4FB13-55D0-4087-99A9-1D8F2943C8C9}" type="pres">
      <dgm:prSet presAssocID="{A1A3D1D4-33ED-432D-BA43-D77D7C2B8261}" presName="nodeText" presStyleLbl="bgAccFollowNode1" presStyleIdx="0" presStyleCnt="7">
        <dgm:presLayoutVars>
          <dgm:bulletEnabled val="1"/>
        </dgm:presLayoutVars>
      </dgm:prSet>
      <dgm:spPr/>
    </dgm:pt>
    <dgm:pt modelId="{199713D1-E11E-491D-BB27-69362EB9AD9B}" type="pres">
      <dgm:prSet presAssocID="{F87F2579-E297-4DB5-B992-6C41A2C9CF0C}" presName="sibTrans" presStyleCnt="0"/>
      <dgm:spPr/>
    </dgm:pt>
    <dgm:pt modelId="{510D06B5-5424-454C-ABF0-3089990040B3}" type="pres">
      <dgm:prSet presAssocID="{A178C5A3-C801-4350-8D4B-BAC2542664FE}" presName="compositeNode" presStyleCnt="0">
        <dgm:presLayoutVars>
          <dgm:bulletEnabled val="1"/>
        </dgm:presLayoutVars>
      </dgm:prSet>
      <dgm:spPr/>
    </dgm:pt>
    <dgm:pt modelId="{781AC632-5BC2-46A2-8F00-CC9089386047}" type="pres">
      <dgm:prSet presAssocID="{A178C5A3-C801-4350-8D4B-BAC2542664FE}" presName="bgRect" presStyleLbl="bgAccFollowNode1" presStyleIdx="1" presStyleCnt="7"/>
      <dgm:spPr/>
    </dgm:pt>
    <dgm:pt modelId="{C9AE93C5-461D-493F-AECF-D9BDE7E47FDB}" type="pres">
      <dgm:prSet presAssocID="{37FE7D2A-E06D-4D06-AA9C-353864271E5E}" presName="sibTransNodeCircle" presStyleLbl="alignNode1" presStyleIdx="2" presStyleCnt="14">
        <dgm:presLayoutVars>
          <dgm:chMax val="0"/>
          <dgm:bulletEnabled/>
        </dgm:presLayoutVars>
      </dgm:prSet>
      <dgm:spPr/>
    </dgm:pt>
    <dgm:pt modelId="{F1218BEC-4DA0-489F-B0C6-09C34A71AB97}" type="pres">
      <dgm:prSet presAssocID="{A178C5A3-C801-4350-8D4B-BAC2542664FE}" presName="bottomLine" presStyleLbl="alignNode1" presStyleIdx="3" presStyleCnt="14">
        <dgm:presLayoutVars/>
      </dgm:prSet>
      <dgm:spPr/>
    </dgm:pt>
    <dgm:pt modelId="{F5A1F167-B858-4C21-8871-DF6B0E0BD5EA}" type="pres">
      <dgm:prSet presAssocID="{A178C5A3-C801-4350-8D4B-BAC2542664FE}" presName="nodeText" presStyleLbl="bgAccFollowNode1" presStyleIdx="1" presStyleCnt="7">
        <dgm:presLayoutVars>
          <dgm:bulletEnabled val="1"/>
        </dgm:presLayoutVars>
      </dgm:prSet>
      <dgm:spPr/>
    </dgm:pt>
    <dgm:pt modelId="{E12A720F-1102-4577-B936-9C1A8C9A1CBA}" type="pres">
      <dgm:prSet presAssocID="{37FE7D2A-E06D-4D06-AA9C-353864271E5E}" presName="sibTrans" presStyleCnt="0"/>
      <dgm:spPr/>
    </dgm:pt>
    <dgm:pt modelId="{22B8040F-AE0D-4124-92F8-E10ECEA0AB28}" type="pres">
      <dgm:prSet presAssocID="{3FE67F84-55E8-440D-BBDA-E43410B6582D}" presName="compositeNode" presStyleCnt="0">
        <dgm:presLayoutVars>
          <dgm:bulletEnabled val="1"/>
        </dgm:presLayoutVars>
      </dgm:prSet>
      <dgm:spPr/>
    </dgm:pt>
    <dgm:pt modelId="{290F8F03-C8CA-411C-8E80-5040105B2C5C}" type="pres">
      <dgm:prSet presAssocID="{3FE67F84-55E8-440D-BBDA-E43410B6582D}" presName="bgRect" presStyleLbl="bgAccFollowNode1" presStyleIdx="2" presStyleCnt="7"/>
      <dgm:spPr/>
    </dgm:pt>
    <dgm:pt modelId="{8D178BC7-D6B1-42E3-BBF8-B1ED28795083}" type="pres">
      <dgm:prSet presAssocID="{4ADEF534-440F-448F-939F-76BFB4D5F7F8}" presName="sibTransNodeCircle" presStyleLbl="alignNode1" presStyleIdx="4" presStyleCnt="14">
        <dgm:presLayoutVars>
          <dgm:chMax val="0"/>
          <dgm:bulletEnabled/>
        </dgm:presLayoutVars>
      </dgm:prSet>
      <dgm:spPr/>
    </dgm:pt>
    <dgm:pt modelId="{898D7A8B-CBA5-4D7E-A5D3-2F34B16106DB}" type="pres">
      <dgm:prSet presAssocID="{3FE67F84-55E8-440D-BBDA-E43410B6582D}" presName="bottomLine" presStyleLbl="alignNode1" presStyleIdx="5" presStyleCnt="14">
        <dgm:presLayoutVars/>
      </dgm:prSet>
      <dgm:spPr/>
    </dgm:pt>
    <dgm:pt modelId="{CA749CF3-BC04-4370-A197-7CB8AF67AC89}" type="pres">
      <dgm:prSet presAssocID="{3FE67F84-55E8-440D-BBDA-E43410B6582D}" presName="nodeText" presStyleLbl="bgAccFollowNode1" presStyleIdx="2" presStyleCnt="7">
        <dgm:presLayoutVars>
          <dgm:bulletEnabled val="1"/>
        </dgm:presLayoutVars>
      </dgm:prSet>
      <dgm:spPr/>
    </dgm:pt>
    <dgm:pt modelId="{335970E8-A266-4D5B-A253-F629ACC95554}" type="pres">
      <dgm:prSet presAssocID="{4ADEF534-440F-448F-939F-76BFB4D5F7F8}" presName="sibTrans" presStyleCnt="0"/>
      <dgm:spPr/>
    </dgm:pt>
    <dgm:pt modelId="{9B286CA9-8B26-410A-B03E-ECF3A9762A0E}" type="pres">
      <dgm:prSet presAssocID="{8BBFC717-4BB2-4571-8D2F-830B8DBB437E}" presName="compositeNode" presStyleCnt="0">
        <dgm:presLayoutVars>
          <dgm:bulletEnabled val="1"/>
        </dgm:presLayoutVars>
      </dgm:prSet>
      <dgm:spPr/>
    </dgm:pt>
    <dgm:pt modelId="{28F4ACE5-74EB-41E6-BBD3-308E5E0FA6B3}" type="pres">
      <dgm:prSet presAssocID="{8BBFC717-4BB2-4571-8D2F-830B8DBB437E}" presName="bgRect" presStyleLbl="bgAccFollowNode1" presStyleIdx="3" presStyleCnt="7"/>
      <dgm:spPr/>
    </dgm:pt>
    <dgm:pt modelId="{264F20DD-3B45-4C8B-84F4-B7B4005A1EB5}" type="pres">
      <dgm:prSet presAssocID="{60DC3424-2EAD-4F9E-8C60-4270FBCBD134}" presName="sibTransNodeCircle" presStyleLbl="alignNode1" presStyleIdx="6" presStyleCnt="14">
        <dgm:presLayoutVars>
          <dgm:chMax val="0"/>
          <dgm:bulletEnabled/>
        </dgm:presLayoutVars>
      </dgm:prSet>
      <dgm:spPr/>
    </dgm:pt>
    <dgm:pt modelId="{000BA887-A79C-4F91-B761-5B61812EB058}" type="pres">
      <dgm:prSet presAssocID="{8BBFC717-4BB2-4571-8D2F-830B8DBB437E}" presName="bottomLine" presStyleLbl="alignNode1" presStyleIdx="7" presStyleCnt="14">
        <dgm:presLayoutVars/>
      </dgm:prSet>
      <dgm:spPr/>
    </dgm:pt>
    <dgm:pt modelId="{9AB5C002-C6A2-4D38-9B14-84689E6E86F7}" type="pres">
      <dgm:prSet presAssocID="{8BBFC717-4BB2-4571-8D2F-830B8DBB437E}" presName="nodeText" presStyleLbl="bgAccFollowNode1" presStyleIdx="3" presStyleCnt="7">
        <dgm:presLayoutVars>
          <dgm:bulletEnabled val="1"/>
        </dgm:presLayoutVars>
      </dgm:prSet>
      <dgm:spPr/>
    </dgm:pt>
    <dgm:pt modelId="{D186EF78-163B-4077-A857-BFC117A1D87D}" type="pres">
      <dgm:prSet presAssocID="{60DC3424-2EAD-4F9E-8C60-4270FBCBD134}" presName="sibTrans" presStyleCnt="0"/>
      <dgm:spPr/>
    </dgm:pt>
    <dgm:pt modelId="{35751ECB-8046-40F8-BC2A-C0C17260B619}" type="pres">
      <dgm:prSet presAssocID="{DCD63F3E-7BC3-4276-99C7-3357A9A49FDE}" presName="compositeNode" presStyleCnt="0">
        <dgm:presLayoutVars>
          <dgm:bulletEnabled val="1"/>
        </dgm:presLayoutVars>
      </dgm:prSet>
      <dgm:spPr/>
    </dgm:pt>
    <dgm:pt modelId="{0EBC2667-C497-4F5F-A097-0C8606761C4C}" type="pres">
      <dgm:prSet presAssocID="{DCD63F3E-7BC3-4276-99C7-3357A9A49FDE}" presName="bgRect" presStyleLbl="bgAccFollowNode1" presStyleIdx="4" presStyleCnt="7"/>
      <dgm:spPr/>
    </dgm:pt>
    <dgm:pt modelId="{9ADA76D0-D244-4B29-BD17-6BEB40E0FA5F}" type="pres">
      <dgm:prSet presAssocID="{D3529604-B832-4072-828C-3EBFCE0AC7DC}" presName="sibTransNodeCircle" presStyleLbl="alignNode1" presStyleIdx="8" presStyleCnt="14">
        <dgm:presLayoutVars>
          <dgm:chMax val="0"/>
          <dgm:bulletEnabled/>
        </dgm:presLayoutVars>
      </dgm:prSet>
      <dgm:spPr/>
    </dgm:pt>
    <dgm:pt modelId="{6F95351E-0074-463D-8C41-0195A0644FAF}" type="pres">
      <dgm:prSet presAssocID="{DCD63F3E-7BC3-4276-99C7-3357A9A49FDE}" presName="bottomLine" presStyleLbl="alignNode1" presStyleIdx="9" presStyleCnt="14">
        <dgm:presLayoutVars/>
      </dgm:prSet>
      <dgm:spPr/>
    </dgm:pt>
    <dgm:pt modelId="{457D2ED6-6815-4CE1-B4C7-FBA1D8CEF983}" type="pres">
      <dgm:prSet presAssocID="{DCD63F3E-7BC3-4276-99C7-3357A9A49FDE}" presName="nodeText" presStyleLbl="bgAccFollowNode1" presStyleIdx="4" presStyleCnt="7">
        <dgm:presLayoutVars>
          <dgm:bulletEnabled val="1"/>
        </dgm:presLayoutVars>
      </dgm:prSet>
      <dgm:spPr/>
    </dgm:pt>
    <dgm:pt modelId="{AE7C8303-6A5E-4088-A511-482D3E767EAB}" type="pres">
      <dgm:prSet presAssocID="{D3529604-B832-4072-828C-3EBFCE0AC7DC}" presName="sibTrans" presStyleCnt="0"/>
      <dgm:spPr/>
    </dgm:pt>
    <dgm:pt modelId="{3A2DCEE7-A235-4218-A1DD-7C0F2D9AAA56}" type="pres">
      <dgm:prSet presAssocID="{B89F2F54-2F7F-4985-9A94-921396105740}" presName="compositeNode" presStyleCnt="0">
        <dgm:presLayoutVars>
          <dgm:bulletEnabled val="1"/>
        </dgm:presLayoutVars>
      </dgm:prSet>
      <dgm:spPr/>
    </dgm:pt>
    <dgm:pt modelId="{7D33DEC1-9271-4CDE-B108-C341E15BBCC1}" type="pres">
      <dgm:prSet presAssocID="{B89F2F54-2F7F-4985-9A94-921396105740}" presName="bgRect" presStyleLbl="bgAccFollowNode1" presStyleIdx="5" presStyleCnt="7"/>
      <dgm:spPr/>
    </dgm:pt>
    <dgm:pt modelId="{6F8C77FF-0F1B-486A-B055-0C8586078B90}" type="pres">
      <dgm:prSet presAssocID="{2997E183-4DBC-47E6-A488-66E509807CC9}" presName="sibTransNodeCircle" presStyleLbl="alignNode1" presStyleIdx="10" presStyleCnt="14">
        <dgm:presLayoutVars>
          <dgm:chMax val="0"/>
          <dgm:bulletEnabled/>
        </dgm:presLayoutVars>
      </dgm:prSet>
      <dgm:spPr/>
    </dgm:pt>
    <dgm:pt modelId="{986CE2AD-2220-48BA-A230-2FCC3C099D0F}" type="pres">
      <dgm:prSet presAssocID="{B89F2F54-2F7F-4985-9A94-921396105740}" presName="bottomLine" presStyleLbl="alignNode1" presStyleIdx="11" presStyleCnt="14">
        <dgm:presLayoutVars/>
      </dgm:prSet>
      <dgm:spPr/>
    </dgm:pt>
    <dgm:pt modelId="{49CC478D-A03B-40C1-AA95-040362E85D22}" type="pres">
      <dgm:prSet presAssocID="{B89F2F54-2F7F-4985-9A94-921396105740}" presName="nodeText" presStyleLbl="bgAccFollowNode1" presStyleIdx="5" presStyleCnt="7">
        <dgm:presLayoutVars>
          <dgm:bulletEnabled val="1"/>
        </dgm:presLayoutVars>
      </dgm:prSet>
      <dgm:spPr/>
    </dgm:pt>
    <dgm:pt modelId="{DBE6770A-2D89-4B28-A809-6B86AF07C397}" type="pres">
      <dgm:prSet presAssocID="{2997E183-4DBC-47E6-A488-66E509807CC9}" presName="sibTrans" presStyleCnt="0"/>
      <dgm:spPr/>
    </dgm:pt>
    <dgm:pt modelId="{1D493B23-9A40-4AAD-BE75-F47D6A4A9C7D}" type="pres">
      <dgm:prSet presAssocID="{F618EE7B-C514-49C6-9438-F3290D9564EC}" presName="compositeNode" presStyleCnt="0">
        <dgm:presLayoutVars>
          <dgm:bulletEnabled val="1"/>
        </dgm:presLayoutVars>
      </dgm:prSet>
      <dgm:spPr/>
    </dgm:pt>
    <dgm:pt modelId="{E963C95E-058D-48A1-B21F-6BB18FF4D918}" type="pres">
      <dgm:prSet presAssocID="{F618EE7B-C514-49C6-9438-F3290D9564EC}" presName="bgRect" presStyleLbl="bgAccFollowNode1" presStyleIdx="6" presStyleCnt="7"/>
      <dgm:spPr/>
    </dgm:pt>
    <dgm:pt modelId="{E4D2B732-5876-4894-9124-61B3F19230B0}" type="pres">
      <dgm:prSet presAssocID="{FC2A39B1-D965-453F-8D25-672302E74313}" presName="sibTransNodeCircle" presStyleLbl="alignNode1" presStyleIdx="12" presStyleCnt="14">
        <dgm:presLayoutVars>
          <dgm:chMax val="0"/>
          <dgm:bulletEnabled/>
        </dgm:presLayoutVars>
      </dgm:prSet>
      <dgm:spPr/>
    </dgm:pt>
    <dgm:pt modelId="{90994C27-0C75-41B3-87A3-69506B640452}" type="pres">
      <dgm:prSet presAssocID="{F618EE7B-C514-49C6-9438-F3290D9564EC}" presName="bottomLine" presStyleLbl="alignNode1" presStyleIdx="13" presStyleCnt="14">
        <dgm:presLayoutVars/>
      </dgm:prSet>
      <dgm:spPr/>
    </dgm:pt>
    <dgm:pt modelId="{F2740B24-532F-4BD7-8D65-F19BB86008A9}" type="pres">
      <dgm:prSet presAssocID="{F618EE7B-C514-49C6-9438-F3290D9564EC}" presName="nodeText" presStyleLbl="bgAccFollowNode1" presStyleIdx="6" presStyleCnt="7">
        <dgm:presLayoutVars>
          <dgm:bulletEnabled val="1"/>
        </dgm:presLayoutVars>
      </dgm:prSet>
      <dgm:spPr/>
    </dgm:pt>
  </dgm:ptLst>
  <dgm:cxnLst>
    <dgm:cxn modelId="{63252C03-2898-4820-8403-67905DC98573}" type="presOf" srcId="{A1A3D1D4-33ED-432D-BA43-D77D7C2B8261}" destId="{C3D4FB13-55D0-4087-99A9-1D8F2943C8C9}" srcOrd="1" destOrd="0" presId="urn:microsoft.com/office/officeart/2016/7/layout/BasicLinearProcessNumbered"/>
    <dgm:cxn modelId="{F13A5C0C-C3BA-4E27-B33B-BFAD72BBFFC2}" type="presOf" srcId="{DCD63F3E-7BC3-4276-99C7-3357A9A49FDE}" destId="{0EBC2667-C497-4F5F-A097-0C8606761C4C}" srcOrd="0" destOrd="0" presId="urn:microsoft.com/office/officeart/2016/7/layout/BasicLinearProcessNumbered"/>
    <dgm:cxn modelId="{CEACFA0F-753D-4292-B85C-0D38EB6E96D1}" type="presOf" srcId="{A178C5A3-C801-4350-8D4B-BAC2542664FE}" destId="{F5A1F167-B858-4C21-8871-DF6B0E0BD5EA}" srcOrd="1" destOrd="0" presId="urn:microsoft.com/office/officeart/2016/7/layout/BasicLinearProcessNumbered"/>
    <dgm:cxn modelId="{6393FD15-62B0-40F3-B492-3B13E35576C8}" type="presOf" srcId="{3FE67F84-55E8-440D-BBDA-E43410B6582D}" destId="{290F8F03-C8CA-411C-8E80-5040105B2C5C}" srcOrd="0" destOrd="0" presId="urn:microsoft.com/office/officeart/2016/7/layout/BasicLinearProcessNumbered"/>
    <dgm:cxn modelId="{D7FC2517-1AFC-4423-8C88-C5CF5A7C8164}" type="presOf" srcId="{F618EE7B-C514-49C6-9438-F3290D9564EC}" destId="{F2740B24-532F-4BD7-8D65-F19BB86008A9}" srcOrd="1" destOrd="0" presId="urn:microsoft.com/office/officeart/2016/7/layout/BasicLinearProcessNumbered"/>
    <dgm:cxn modelId="{0EB49A1A-5C74-482A-A0DA-72984DFEA209}" type="presOf" srcId="{2997E183-4DBC-47E6-A488-66E509807CC9}" destId="{6F8C77FF-0F1B-486A-B055-0C8586078B90}" srcOrd="0" destOrd="0" presId="urn:microsoft.com/office/officeart/2016/7/layout/BasicLinearProcessNumbered"/>
    <dgm:cxn modelId="{591D5F25-F2A9-4807-BD8B-77629B462342}" srcId="{1C87253A-C87A-4C24-BCBB-A9DB5EA6EC13}" destId="{A178C5A3-C801-4350-8D4B-BAC2542664FE}" srcOrd="1" destOrd="0" parTransId="{41BFE790-7FD6-4F90-9911-76A735F7D024}" sibTransId="{37FE7D2A-E06D-4D06-AA9C-353864271E5E}"/>
    <dgm:cxn modelId="{EF164C27-9341-479D-89E7-13ED137B25A9}" type="presOf" srcId="{3FE67F84-55E8-440D-BBDA-E43410B6582D}" destId="{CA749CF3-BC04-4370-A197-7CB8AF67AC89}" srcOrd="1" destOrd="0" presId="urn:microsoft.com/office/officeart/2016/7/layout/BasicLinearProcessNumbered"/>
    <dgm:cxn modelId="{779D792B-CB6F-4BFF-B183-DFFC598FC5C5}" type="presOf" srcId="{B89F2F54-2F7F-4985-9A94-921396105740}" destId="{7D33DEC1-9271-4CDE-B108-C341E15BBCC1}" srcOrd="0" destOrd="0" presId="urn:microsoft.com/office/officeart/2016/7/layout/BasicLinearProcessNumbered"/>
    <dgm:cxn modelId="{0AFE092F-4F8E-4002-8393-78F736DF61D4}" type="presOf" srcId="{1C87253A-C87A-4C24-BCBB-A9DB5EA6EC13}" destId="{3E938D43-7D11-44EE-80F8-75B1607B9365}" srcOrd="0" destOrd="0" presId="urn:microsoft.com/office/officeart/2016/7/layout/BasicLinearProcessNumbered"/>
    <dgm:cxn modelId="{7D7FB92F-EBC7-4D7E-B5D7-64ACBFA28F23}" type="presOf" srcId="{37FE7D2A-E06D-4D06-AA9C-353864271E5E}" destId="{C9AE93C5-461D-493F-AECF-D9BDE7E47FDB}" srcOrd="0" destOrd="0" presId="urn:microsoft.com/office/officeart/2016/7/layout/BasicLinearProcessNumbered"/>
    <dgm:cxn modelId="{9D4AB536-2A51-4DA9-A085-792C28369EA8}" type="presOf" srcId="{FC2A39B1-D965-453F-8D25-672302E74313}" destId="{E4D2B732-5876-4894-9124-61B3F19230B0}" srcOrd="0" destOrd="0" presId="urn:microsoft.com/office/officeart/2016/7/layout/BasicLinearProcessNumbered"/>
    <dgm:cxn modelId="{4B0E2E3C-0D2C-469F-BDCD-C725C81EEA7B}" type="presOf" srcId="{8BBFC717-4BB2-4571-8D2F-830B8DBB437E}" destId="{9AB5C002-C6A2-4D38-9B14-84689E6E86F7}" srcOrd="1" destOrd="0" presId="urn:microsoft.com/office/officeart/2016/7/layout/BasicLinearProcessNumbered"/>
    <dgm:cxn modelId="{7875234B-8839-41B9-9AA7-0DB57E487167}" srcId="{1C87253A-C87A-4C24-BCBB-A9DB5EA6EC13}" destId="{B89F2F54-2F7F-4985-9A94-921396105740}" srcOrd="5" destOrd="0" parTransId="{ED957845-7226-4629-9E42-7EA567204997}" sibTransId="{2997E183-4DBC-47E6-A488-66E509807CC9}"/>
    <dgm:cxn modelId="{4FD00850-ABCA-4790-9DAC-2622E2D34A8D}" type="presOf" srcId="{4ADEF534-440F-448F-939F-76BFB4D5F7F8}" destId="{8D178BC7-D6B1-42E3-BBF8-B1ED28795083}" srcOrd="0" destOrd="0" presId="urn:microsoft.com/office/officeart/2016/7/layout/BasicLinearProcessNumbered"/>
    <dgm:cxn modelId="{179C2152-0919-4F60-A85E-28595C96DB0E}" type="presOf" srcId="{D3529604-B832-4072-828C-3EBFCE0AC7DC}" destId="{9ADA76D0-D244-4B29-BD17-6BEB40E0FA5F}" srcOrd="0" destOrd="0" presId="urn:microsoft.com/office/officeart/2016/7/layout/BasicLinearProcessNumbered"/>
    <dgm:cxn modelId="{C23F328C-01F9-4D93-B50C-F0E4DD2533E5}" srcId="{1C87253A-C87A-4C24-BCBB-A9DB5EA6EC13}" destId="{8BBFC717-4BB2-4571-8D2F-830B8DBB437E}" srcOrd="3" destOrd="0" parTransId="{DDD6CC73-64EE-453D-9F6C-A3A7A743E8BC}" sibTransId="{60DC3424-2EAD-4F9E-8C60-4270FBCBD134}"/>
    <dgm:cxn modelId="{E557B096-A243-491A-9D02-85026F1CB234}" type="presOf" srcId="{8BBFC717-4BB2-4571-8D2F-830B8DBB437E}" destId="{28F4ACE5-74EB-41E6-BBD3-308E5E0FA6B3}" srcOrd="0" destOrd="0" presId="urn:microsoft.com/office/officeart/2016/7/layout/BasicLinearProcessNumbered"/>
    <dgm:cxn modelId="{79194198-5064-4275-B5B5-8544F89EC9A5}" type="presOf" srcId="{A178C5A3-C801-4350-8D4B-BAC2542664FE}" destId="{781AC632-5BC2-46A2-8F00-CC9089386047}" srcOrd="0" destOrd="0" presId="urn:microsoft.com/office/officeart/2016/7/layout/BasicLinearProcessNumbered"/>
    <dgm:cxn modelId="{3E6719A0-7C13-41E2-9DE6-2E871D77B587}" type="presOf" srcId="{F618EE7B-C514-49C6-9438-F3290D9564EC}" destId="{E963C95E-058D-48A1-B21F-6BB18FF4D918}" srcOrd="0" destOrd="0" presId="urn:microsoft.com/office/officeart/2016/7/layout/BasicLinearProcessNumbered"/>
    <dgm:cxn modelId="{2A8F9DAF-E8FF-42EC-BE02-0497E71B6E4E}" type="presOf" srcId="{F87F2579-E297-4DB5-B992-6C41A2C9CF0C}" destId="{92C6BA23-A809-4178-9334-85D7BDCC627B}" srcOrd="0" destOrd="0" presId="urn:microsoft.com/office/officeart/2016/7/layout/BasicLinearProcessNumbered"/>
    <dgm:cxn modelId="{BE861CC3-B383-4465-BE1A-8EF69D95A64F}" type="presOf" srcId="{DCD63F3E-7BC3-4276-99C7-3357A9A49FDE}" destId="{457D2ED6-6815-4CE1-B4C7-FBA1D8CEF983}" srcOrd="1" destOrd="0" presId="urn:microsoft.com/office/officeart/2016/7/layout/BasicLinearProcessNumbered"/>
    <dgm:cxn modelId="{B9B1AED0-7976-4447-B94B-56559F40BA83}" type="presOf" srcId="{B89F2F54-2F7F-4985-9A94-921396105740}" destId="{49CC478D-A03B-40C1-AA95-040362E85D22}" srcOrd="1" destOrd="0" presId="urn:microsoft.com/office/officeart/2016/7/layout/BasicLinearProcessNumbered"/>
    <dgm:cxn modelId="{8A2A26D1-5708-416B-974B-3415908D7F51}" srcId="{1C87253A-C87A-4C24-BCBB-A9DB5EA6EC13}" destId="{3FE67F84-55E8-440D-BBDA-E43410B6582D}" srcOrd="2" destOrd="0" parTransId="{A3386F23-27F8-4C05-985A-8A9B6B2D5238}" sibTransId="{4ADEF534-440F-448F-939F-76BFB4D5F7F8}"/>
    <dgm:cxn modelId="{939B0AE0-57EA-46EC-BF94-7211F5CD40D9}" srcId="{1C87253A-C87A-4C24-BCBB-A9DB5EA6EC13}" destId="{A1A3D1D4-33ED-432D-BA43-D77D7C2B8261}" srcOrd="0" destOrd="0" parTransId="{C069BC2A-1BEB-4BAE-8EB3-DEEC3295B516}" sibTransId="{F87F2579-E297-4DB5-B992-6C41A2C9CF0C}"/>
    <dgm:cxn modelId="{AC5B90E1-5F04-460A-9FF7-CB4AC9637BE3}" srcId="{1C87253A-C87A-4C24-BCBB-A9DB5EA6EC13}" destId="{DCD63F3E-7BC3-4276-99C7-3357A9A49FDE}" srcOrd="4" destOrd="0" parTransId="{95A99CF0-C4F8-4D86-9F4C-27EFAD646EF6}" sibTransId="{D3529604-B832-4072-828C-3EBFCE0AC7DC}"/>
    <dgm:cxn modelId="{37A82CEE-8D7E-4C78-BD60-B11DA8FCA196}" srcId="{1C87253A-C87A-4C24-BCBB-A9DB5EA6EC13}" destId="{F618EE7B-C514-49C6-9438-F3290D9564EC}" srcOrd="6" destOrd="0" parTransId="{1C62C7BF-1759-41DB-AE25-26ADE22779EE}" sibTransId="{FC2A39B1-D965-453F-8D25-672302E74313}"/>
    <dgm:cxn modelId="{4C91D7F2-9F9B-474A-98A6-5E74F8857C50}" type="presOf" srcId="{60DC3424-2EAD-4F9E-8C60-4270FBCBD134}" destId="{264F20DD-3B45-4C8B-84F4-B7B4005A1EB5}" srcOrd="0" destOrd="0" presId="urn:microsoft.com/office/officeart/2016/7/layout/BasicLinearProcessNumbered"/>
    <dgm:cxn modelId="{7F81E4F6-9C28-405A-98D5-A79806BB3EFA}" type="presOf" srcId="{A1A3D1D4-33ED-432D-BA43-D77D7C2B8261}" destId="{82EA4777-78BD-4EDF-9952-A2BB9C55F70C}" srcOrd="0" destOrd="0" presId="urn:microsoft.com/office/officeart/2016/7/layout/BasicLinearProcessNumbered"/>
    <dgm:cxn modelId="{FBB2C7D9-329D-4F30-ACC1-D92183DDADEF}" type="presParOf" srcId="{3E938D43-7D11-44EE-80F8-75B1607B9365}" destId="{810133AA-012C-49CB-B35F-7C843C70AA55}" srcOrd="0" destOrd="0" presId="urn:microsoft.com/office/officeart/2016/7/layout/BasicLinearProcessNumbered"/>
    <dgm:cxn modelId="{0E6127BC-6F0C-4504-8D50-32E498C3D0F2}" type="presParOf" srcId="{810133AA-012C-49CB-B35F-7C843C70AA55}" destId="{82EA4777-78BD-4EDF-9952-A2BB9C55F70C}" srcOrd="0" destOrd="0" presId="urn:microsoft.com/office/officeart/2016/7/layout/BasicLinearProcessNumbered"/>
    <dgm:cxn modelId="{7F11F11F-B052-4F4F-9E3E-5844A067B52C}" type="presParOf" srcId="{810133AA-012C-49CB-B35F-7C843C70AA55}" destId="{92C6BA23-A809-4178-9334-85D7BDCC627B}" srcOrd="1" destOrd="0" presId="urn:microsoft.com/office/officeart/2016/7/layout/BasicLinearProcessNumbered"/>
    <dgm:cxn modelId="{BDDC14BB-C8CD-4A78-8AD9-323CE3469F9E}" type="presParOf" srcId="{810133AA-012C-49CB-B35F-7C843C70AA55}" destId="{01B9EA2D-0844-4966-9F6C-C5801D03A5D4}" srcOrd="2" destOrd="0" presId="urn:microsoft.com/office/officeart/2016/7/layout/BasicLinearProcessNumbered"/>
    <dgm:cxn modelId="{830F3630-4291-4846-A136-579B48DA7164}" type="presParOf" srcId="{810133AA-012C-49CB-B35F-7C843C70AA55}" destId="{C3D4FB13-55D0-4087-99A9-1D8F2943C8C9}" srcOrd="3" destOrd="0" presId="urn:microsoft.com/office/officeart/2016/7/layout/BasicLinearProcessNumbered"/>
    <dgm:cxn modelId="{D6447226-54B1-4CAE-97AE-4C5508C4FBDB}" type="presParOf" srcId="{3E938D43-7D11-44EE-80F8-75B1607B9365}" destId="{199713D1-E11E-491D-BB27-69362EB9AD9B}" srcOrd="1" destOrd="0" presId="urn:microsoft.com/office/officeart/2016/7/layout/BasicLinearProcessNumbered"/>
    <dgm:cxn modelId="{7A7A2E92-292E-4348-B31E-2F795D409B98}" type="presParOf" srcId="{3E938D43-7D11-44EE-80F8-75B1607B9365}" destId="{510D06B5-5424-454C-ABF0-3089990040B3}" srcOrd="2" destOrd="0" presId="urn:microsoft.com/office/officeart/2016/7/layout/BasicLinearProcessNumbered"/>
    <dgm:cxn modelId="{080D4EB0-22ED-4E6C-B064-C4A9B331361A}" type="presParOf" srcId="{510D06B5-5424-454C-ABF0-3089990040B3}" destId="{781AC632-5BC2-46A2-8F00-CC9089386047}" srcOrd="0" destOrd="0" presId="urn:microsoft.com/office/officeart/2016/7/layout/BasicLinearProcessNumbered"/>
    <dgm:cxn modelId="{426D5D4C-704E-43B3-B595-B26C4B9DB323}" type="presParOf" srcId="{510D06B5-5424-454C-ABF0-3089990040B3}" destId="{C9AE93C5-461D-493F-AECF-D9BDE7E47FDB}" srcOrd="1" destOrd="0" presId="urn:microsoft.com/office/officeart/2016/7/layout/BasicLinearProcessNumbered"/>
    <dgm:cxn modelId="{633C7820-B798-43BA-9E70-45A3D3F265D2}" type="presParOf" srcId="{510D06B5-5424-454C-ABF0-3089990040B3}" destId="{F1218BEC-4DA0-489F-B0C6-09C34A71AB97}" srcOrd="2" destOrd="0" presId="urn:microsoft.com/office/officeart/2016/7/layout/BasicLinearProcessNumbered"/>
    <dgm:cxn modelId="{FC4ED7D0-8E2C-43E6-AF1B-CF2051A4CE7C}" type="presParOf" srcId="{510D06B5-5424-454C-ABF0-3089990040B3}" destId="{F5A1F167-B858-4C21-8871-DF6B0E0BD5EA}" srcOrd="3" destOrd="0" presId="urn:microsoft.com/office/officeart/2016/7/layout/BasicLinearProcessNumbered"/>
    <dgm:cxn modelId="{8D0977C3-4095-4C68-AA3F-1F3C9ECD8B9F}" type="presParOf" srcId="{3E938D43-7D11-44EE-80F8-75B1607B9365}" destId="{E12A720F-1102-4577-B936-9C1A8C9A1CBA}" srcOrd="3" destOrd="0" presId="urn:microsoft.com/office/officeart/2016/7/layout/BasicLinearProcessNumbered"/>
    <dgm:cxn modelId="{3537DD55-D685-44EB-B80B-5913A724F73F}" type="presParOf" srcId="{3E938D43-7D11-44EE-80F8-75B1607B9365}" destId="{22B8040F-AE0D-4124-92F8-E10ECEA0AB28}" srcOrd="4" destOrd="0" presId="urn:microsoft.com/office/officeart/2016/7/layout/BasicLinearProcessNumbered"/>
    <dgm:cxn modelId="{FB48541A-1DEB-4F68-90AF-28103550F878}" type="presParOf" srcId="{22B8040F-AE0D-4124-92F8-E10ECEA0AB28}" destId="{290F8F03-C8CA-411C-8E80-5040105B2C5C}" srcOrd="0" destOrd="0" presId="urn:microsoft.com/office/officeart/2016/7/layout/BasicLinearProcessNumbered"/>
    <dgm:cxn modelId="{3511383D-6757-4C73-8D69-23696E204C2D}" type="presParOf" srcId="{22B8040F-AE0D-4124-92F8-E10ECEA0AB28}" destId="{8D178BC7-D6B1-42E3-BBF8-B1ED28795083}" srcOrd="1" destOrd="0" presId="urn:microsoft.com/office/officeart/2016/7/layout/BasicLinearProcessNumbered"/>
    <dgm:cxn modelId="{AD65DA7A-CB55-4FEC-A840-E15C71FF4AF9}" type="presParOf" srcId="{22B8040F-AE0D-4124-92F8-E10ECEA0AB28}" destId="{898D7A8B-CBA5-4D7E-A5D3-2F34B16106DB}" srcOrd="2" destOrd="0" presId="urn:microsoft.com/office/officeart/2016/7/layout/BasicLinearProcessNumbered"/>
    <dgm:cxn modelId="{D92D506C-AD4F-46B1-8B9F-23113CF984F6}" type="presParOf" srcId="{22B8040F-AE0D-4124-92F8-E10ECEA0AB28}" destId="{CA749CF3-BC04-4370-A197-7CB8AF67AC89}" srcOrd="3" destOrd="0" presId="urn:microsoft.com/office/officeart/2016/7/layout/BasicLinearProcessNumbered"/>
    <dgm:cxn modelId="{9C603DC8-E21D-4510-9FEB-E120F3EDC590}" type="presParOf" srcId="{3E938D43-7D11-44EE-80F8-75B1607B9365}" destId="{335970E8-A266-4D5B-A253-F629ACC95554}" srcOrd="5" destOrd="0" presId="urn:microsoft.com/office/officeart/2016/7/layout/BasicLinearProcessNumbered"/>
    <dgm:cxn modelId="{B7737F9D-8244-4137-AA40-B2C2B872EBF1}" type="presParOf" srcId="{3E938D43-7D11-44EE-80F8-75B1607B9365}" destId="{9B286CA9-8B26-410A-B03E-ECF3A9762A0E}" srcOrd="6" destOrd="0" presId="urn:microsoft.com/office/officeart/2016/7/layout/BasicLinearProcessNumbered"/>
    <dgm:cxn modelId="{11CF040D-4A23-49DF-956D-DAA0CB40B9A8}" type="presParOf" srcId="{9B286CA9-8B26-410A-B03E-ECF3A9762A0E}" destId="{28F4ACE5-74EB-41E6-BBD3-308E5E0FA6B3}" srcOrd="0" destOrd="0" presId="urn:microsoft.com/office/officeart/2016/7/layout/BasicLinearProcessNumbered"/>
    <dgm:cxn modelId="{C65420AF-C747-4A24-8C7F-65FC959CA99C}" type="presParOf" srcId="{9B286CA9-8B26-410A-B03E-ECF3A9762A0E}" destId="{264F20DD-3B45-4C8B-84F4-B7B4005A1EB5}" srcOrd="1" destOrd="0" presId="urn:microsoft.com/office/officeart/2016/7/layout/BasicLinearProcessNumbered"/>
    <dgm:cxn modelId="{5829253E-5F3B-4782-A1BD-992149F6007D}" type="presParOf" srcId="{9B286CA9-8B26-410A-B03E-ECF3A9762A0E}" destId="{000BA887-A79C-4F91-B761-5B61812EB058}" srcOrd="2" destOrd="0" presId="urn:microsoft.com/office/officeart/2016/7/layout/BasicLinearProcessNumbered"/>
    <dgm:cxn modelId="{745B5E8B-7F96-4CE0-BF2C-B601A7F4EC46}" type="presParOf" srcId="{9B286CA9-8B26-410A-B03E-ECF3A9762A0E}" destId="{9AB5C002-C6A2-4D38-9B14-84689E6E86F7}" srcOrd="3" destOrd="0" presId="urn:microsoft.com/office/officeart/2016/7/layout/BasicLinearProcessNumbered"/>
    <dgm:cxn modelId="{C217670D-5A9B-4A0D-9EE2-F8057ABBDB2E}" type="presParOf" srcId="{3E938D43-7D11-44EE-80F8-75B1607B9365}" destId="{D186EF78-163B-4077-A857-BFC117A1D87D}" srcOrd="7" destOrd="0" presId="urn:microsoft.com/office/officeart/2016/7/layout/BasicLinearProcessNumbered"/>
    <dgm:cxn modelId="{B7D4C433-3976-4BDE-8D27-9073C1496B8B}" type="presParOf" srcId="{3E938D43-7D11-44EE-80F8-75B1607B9365}" destId="{35751ECB-8046-40F8-BC2A-C0C17260B619}" srcOrd="8" destOrd="0" presId="urn:microsoft.com/office/officeart/2016/7/layout/BasicLinearProcessNumbered"/>
    <dgm:cxn modelId="{BB25E021-873B-4083-BE72-1C8AB3F0064C}" type="presParOf" srcId="{35751ECB-8046-40F8-BC2A-C0C17260B619}" destId="{0EBC2667-C497-4F5F-A097-0C8606761C4C}" srcOrd="0" destOrd="0" presId="urn:microsoft.com/office/officeart/2016/7/layout/BasicLinearProcessNumbered"/>
    <dgm:cxn modelId="{A396B665-AEAC-43AC-BCFC-5B5EE3F3CFAA}" type="presParOf" srcId="{35751ECB-8046-40F8-BC2A-C0C17260B619}" destId="{9ADA76D0-D244-4B29-BD17-6BEB40E0FA5F}" srcOrd="1" destOrd="0" presId="urn:microsoft.com/office/officeart/2016/7/layout/BasicLinearProcessNumbered"/>
    <dgm:cxn modelId="{416723DC-09D5-42E4-8A36-974E919FCE01}" type="presParOf" srcId="{35751ECB-8046-40F8-BC2A-C0C17260B619}" destId="{6F95351E-0074-463D-8C41-0195A0644FAF}" srcOrd="2" destOrd="0" presId="urn:microsoft.com/office/officeart/2016/7/layout/BasicLinearProcessNumbered"/>
    <dgm:cxn modelId="{5E351C06-0C90-4D99-BAEA-E6F959190A0B}" type="presParOf" srcId="{35751ECB-8046-40F8-BC2A-C0C17260B619}" destId="{457D2ED6-6815-4CE1-B4C7-FBA1D8CEF983}" srcOrd="3" destOrd="0" presId="urn:microsoft.com/office/officeart/2016/7/layout/BasicLinearProcessNumbered"/>
    <dgm:cxn modelId="{D65722DE-601D-4694-8911-AFAA0C59D040}" type="presParOf" srcId="{3E938D43-7D11-44EE-80F8-75B1607B9365}" destId="{AE7C8303-6A5E-4088-A511-482D3E767EAB}" srcOrd="9" destOrd="0" presId="urn:microsoft.com/office/officeart/2016/7/layout/BasicLinearProcessNumbered"/>
    <dgm:cxn modelId="{0B069899-BF58-4F80-B9CC-8FE81E1DF942}" type="presParOf" srcId="{3E938D43-7D11-44EE-80F8-75B1607B9365}" destId="{3A2DCEE7-A235-4218-A1DD-7C0F2D9AAA56}" srcOrd="10" destOrd="0" presId="urn:microsoft.com/office/officeart/2016/7/layout/BasicLinearProcessNumbered"/>
    <dgm:cxn modelId="{61484DFD-A664-4122-82AE-354645B64943}" type="presParOf" srcId="{3A2DCEE7-A235-4218-A1DD-7C0F2D9AAA56}" destId="{7D33DEC1-9271-4CDE-B108-C341E15BBCC1}" srcOrd="0" destOrd="0" presId="urn:microsoft.com/office/officeart/2016/7/layout/BasicLinearProcessNumbered"/>
    <dgm:cxn modelId="{128AE70E-F89F-4E46-849F-ACF2DE7377D3}" type="presParOf" srcId="{3A2DCEE7-A235-4218-A1DD-7C0F2D9AAA56}" destId="{6F8C77FF-0F1B-486A-B055-0C8586078B90}" srcOrd="1" destOrd="0" presId="urn:microsoft.com/office/officeart/2016/7/layout/BasicLinearProcessNumbered"/>
    <dgm:cxn modelId="{08204839-ED68-4A11-8852-E0D4B857A6FC}" type="presParOf" srcId="{3A2DCEE7-A235-4218-A1DD-7C0F2D9AAA56}" destId="{986CE2AD-2220-48BA-A230-2FCC3C099D0F}" srcOrd="2" destOrd="0" presId="urn:microsoft.com/office/officeart/2016/7/layout/BasicLinearProcessNumbered"/>
    <dgm:cxn modelId="{ECDCB0E9-9135-46CE-A408-57B59DB80B2B}" type="presParOf" srcId="{3A2DCEE7-A235-4218-A1DD-7C0F2D9AAA56}" destId="{49CC478D-A03B-40C1-AA95-040362E85D22}" srcOrd="3" destOrd="0" presId="urn:microsoft.com/office/officeart/2016/7/layout/BasicLinearProcessNumbered"/>
    <dgm:cxn modelId="{0158AF9B-003E-4462-AE7A-141F93D398DC}" type="presParOf" srcId="{3E938D43-7D11-44EE-80F8-75B1607B9365}" destId="{DBE6770A-2D89-4B28-A809-6B86AF07C397}" srcOrd="11" destOrd="0" presId="urn:microsoft.com/office/officeart/2016/7/layout/BasicLinearProcessNumbered"/>
    <dgm:cxn modelId="{1E55A6DB-CB5F-474B-84AF-FC7663444AC6}" type="presParOf" srcId="{3E938D43-7D11-44EE-80F8-75B1607B9365}" destId="{1D493B23-9A40-4AAD-BE75-F47D6A4A9C7D}" srcOrd="12" destOrd="0" presId="urn:microsoft.com/office/officeart/2016/7/layout/BasicLinearProcessNumbered"/>
    <dgm:cxn modelId="{9FB5685D-F0DD-4D47-9685-68B0B38D2634}" type="presParOf" srcId="{1D493B23-9A40-4AAD-BE75-F47D6A4A9C7D}" destId="{E963C95E-058D-48A1-B21F-6BB18FF4D918}" srcOrd="0" destOrd="0" presId="urn:microsoft.com/office/officeart/2016/7/layout/BasicLinearProcessNumbered"/>
    <dgm:cxn modelId="{36D32073-7392-48CD-B9E5-B621EB6874C1}" type="presParOf" srcId="{1D493B23-9A40-4AAD-BE75-F47D6A4A9C7D}" destId="{E4D2B732-5876-4894-9124-61B3F19230B0}" srcOrd="1" destOrd="0" presId="urn:microsoft.com/office/officeart/2016/7/layout/BasicLinearProcessNumbered"/>
    <dgm:cxn modelId="{821712AE-5C23-4000-85C1-744ED6D99EE2}" type="presParOf" srcId="{1D493B23-9A40-4AAD-BE75-F47D6A4A9C7D}" destId="{90994C27-0C75-41B3-87A3-69506B640452}" srcOrd="2" destOrd="0" presId="urn:microsoft.com/office/officeart/2016/7/layout/BasicLinearProcessNumbered"/>
    <dgm:cxn modelId="{AAE253AF-02A1-45B4-94F4-8F84C3CAB5E3}" type="presParOf" srcId="{1D493B23-9A40-4AAD-BE75-F47D6A4A9C7D}" destId="{F2740B24-532F-4BD7-8D65-F19BB86008A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2DA021-FD83-4F65-ABE3-3E4BF04B2C5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CA795971-E4FA-42D5-B704-C8C8F5FBC1D2}">
      <dgm:prSet/>
      <dgm:spPr/>
      <dgm:t>
        <a:bodyPr/>
        <a:lstStyle/>
        <a:p>
          <a:r>
            <a:rPr lang="en-US" dirty="0"/>
            <a:t>Importance of health monitoring</a:t>
          </a:r>
        </a:p>
      </dgm:t>
    </dgm:pt>
    <dgm:pt modelId="{0C1BED7F-5EB3-4AB5-BCA8-3F0CCBDF015A}" type="parTrans" cxnId="{A742C0DB-C5A6-4841-8348-2C433BB96DE9}">
      <dgm:prSet/>
      <dgm:spPr/>
      <dgm:t>
        <a:bodyPr/>
        <a:lstStyle/>
        <a:p>
          <a:endParaRPr lang="en-US"/>
        </a:p>
      </dgm:t>
    </dgm:pt>
    <dgm:pt modelId="{1954F34A-09D0-47FD-9D9D-1485D10189F0}" type="sibTrans" cxnId="{A742C0DB-C5A6-4841-8348-2C433BB96DE9}">
      <dgm:prSet/>
      <dgm:spPr/>
      <dgm:t>
        <a:bodyPr/>
        <a:lstStyle/>
        <a:p>
          <a:endParaRPr lang="en-US"/>
        </a:p>
      </dgm:t>
    </dgm:pt>
    <dgm:pt modelId="{89B0E9ED-A73B-41BC-BBBB-00B373B3543A}">
      <dgm:prSet/>
      <dgm:spPr/>
      <dgm:t>
        <a:bodyPr/>
        <a:lstStyle/>
        <a:p>
          <a:r>
            <a:rPr lang="en-US" dirty="0"/>
            <a:t>Challenges in assessing overall health</a:t>
          </a:r>
        </a:p>
      </dgm:t>
    </dgm:pt>
    <dgm:pt modelId="{34D99586-A078-48B9-8C8E-8F12175BF1C5}" type="parTrans" cxnId="{B58B556D-0AC3-4305-B923-617CC826B89E}">
      <dgm:prSet/>
      <dgm:spPr/>
      <dgm:t>
        <a:bodyPr/>
        <a:lstStyle/>
        <a:p>
          <a:endParaRPr lang="en-US"/>
        </a:p>
      </dgm:t>
    </dgm:pt>
    <dgm:pt modelId="{FC166649-E7AF-4F29-A99E-D2C0786168D8}" type="sibTrans" cxnId="{B58B556D-0AC3-4305-B923-617CC826B89E}">
      <dgm:prSet/>
      <dgm:spPr/>
      <dgm:t>
        <a:bodyPr/>
        <a:lstStyle/>
        <a:p>
          <a:endParaRPr lang="en-US"/>
        </a:p>
      </dgm:t>
    </dgm:pt>
    <dgm:pt modelId="{38ED446F-FDA5-42B0-98FC-B77D41DAD77A}">
      <dgm:prSet/>
      <dgm:spPr/>
      <dgm:t>
        <a:bodyPr/>
        <a:lstStyle/>
        <a:p>
          <a:r>
            <a:rPr lang="en-US" dirty="0"/>
            <a:t>Introduction to the fuzzy system approach</a:t>
          </a:r>
        </a:p>
      </dgm:t>
    </dgm:pt>
    <dgm:pt modelId="{5F8E6D52-C50D-421E-9DE4-B949772FAB52}" type="parTrans" cxnId="{0F7327A3-098B-408F-A94F-8A7049AECE14}">
      <dgm:prSet/>
      <dgm:spPr/>
      <dgm:t>
        <a:bodyPr/>
        <a:lstStyle/>
        <a:p>
          <a:endParaRPr lang="en-US"/>
        </a:p>
      </dgm:t>
    </dgm:pt>
    <dgm:pt modelId="{348B9053-5861-45CA-BB16-E4D001C02B84}" type="sibTrans" cxnId="{0F7327A3-098B-408F-A94F-8A7049AECE14}">
      <dgm:prSet/>
      <dgm:spPr/>
      <dgm:t>
        <a:bodyPr/>
        <a:lstStyle/>
        <a:p>
          <a:endParaRPr lang="en-US"/>
        </a:p>
      </dgm:t>
    </dgm:pt>
    <dgm:pt modelId="{101D66D9-B570-4AC5-8B60-823C3941A7B0}">
      <dgm:prSet/>
      <dgm:spPr/>
      <dgm:t>
        <a:bodyPr/>
        <a:lstStyle/>
        <a:p>
          <a:r>
            <a:rPr lang="en-US" dirty="0"/>
            <a:t>#Goal of the Fuzzy System</a:t>
          </a:r>
        </a:p>
      </dgm:t>
    </dgm:pt>
    <dgm:pt modelId="{5CE3DED8-9E30-4E5C-9774-40742D874A99}" type="parTrans" cxnId="{50245F5F-113F-487C-8496-2DD192C5E912}">
      <dgm:prSet/>
      <dgm:spPr/>
      <dgm:t>
        <a:bodyPr/>
        <a:lstStyle/>
        <a:p>
          <a:endParaRPr lang="en-US"/>
        </a:p>
      </dgm:t>
    </dgm:pt>
    <dgm:pt modelId="{A5F9B142-6126-4E2E-AA76-B0336DAFCC0F}" type="sibTrans" cxnId="{50245F5F-113F-487C-8496-2DD192C5E912}">
      <dgm:prSet/>
      <dgm:spPr/>
      <dgm:t>
        <a:bodyPr/>
        <a:lstStyle/>
        <a:p>
          <a:endParaRPr lang="en-US"/>
        </a:p>
      </dgm:t>
    </dgm:pt>
    <dgm:pt modelId="{979DE335-896D-46AB-ACC9-79D68ACF0DF3}">
      <dgm:prSet/>
      <dgm:spPr/>
      <dgm:t>
        <a:bodyPr/>
        <a:lstStyle/>
        <a:p>
          <a:r>
            <a:rPr lang="en-US" dirty="0"/>
            <a:t>Develop a system for determining health conditions</a:t>
          </a:r>
        </a:p>
      </dgm:t>
    </dgm:pt>
    <dgm:pt modelId="{F973E17A-9FDD-4116-8A3D-83A0AA0713FD}" type="parTrans" cxnId="{85C74BD3-7033-4865-A6C8-73B793A0E2E9}">
      <dgm:prSet/>
      <dgm:spPr/>
      <dgm:t>
        <a:bodyPr/>
        <a:lstStyle/>
        <a:p>
          <a:endParaRPr lang="en-US"/>
        </a:p>
      </dgm:t>
    </dgm:pt>
    <dgm:pt modelId="{42E722E9-2590-4FEB-9D6F-386050304455}" type="sibTrans" cxnId="{85C74BD3-7033-4865-A6C8-73B793A0E2E9}">
      <dgm:prSet/>
      <dgm:spPr/>
      <dgm:t>
        <a:bodyPr/>
        <a:lstStyle/>
        <a:p>
          <a:endParaRPr lang="en-US"/>
        </a:p>
      </dgm:t>
    </dgm:pt>
    <dgm:pt modelId="{0B8B31DB-78A9-4861-B0A5-A44A7A156685}">
      <dgm:prSet/>
      <dgm:spPr/>
      <dgm:t>
        <a:bodyPr/>
        <a:lstStyle/>
        <a:p>
          <a:r>
            <a:rPr lang="en-US" dirty="0"/>
            <a:t>Utilize linguistic variables for comprehensive assessment</a:t>
          </a:r>
        </a:p>
      </dgm:t>
    </dgm:pt>
    <dgm:pt modelId="{7CC8DC54-0D53-435B-8ACE-09FFCECD5083}" type="parTrans" cxnId="{FEFB4D90-C53F-45E0-B82C-B2DD78DDB98C}">
      <dgm:prSet/>
      <dgm:spPr/>
      <dgm:t>
        <a:bodyPr/>
        <a:lstStyle/>
        <a:p>
          <a:endParaRPr lang="en-US"/>
        </a:p>
      </dgm:t>
    </dgm:pt>
    <dgm:pt modelId="{07B25DE0-E322-4A14-9AB2-D4CDB5E8CBD6}" type="sibTrans" cxnId="{FEFB4D90-C53F-45E0-B82C-B2DD78DDB98C}">
      <dgm:prSet/>
      <dgm:spPr/>
      <dgm:t>
        <a:bodyPr/>
        <a:lstStyle/>
        <a:p>
          <a:endParaRPr lang="en-US"/>
        </a:p>
      </dgm:t>
    </dgm:pt>
    <dgm:pt modelId="{A0E52CF5-2D47-49E2-ADD6-A8CE740E2317}" type="pres">
      <dgm:prSet presAssocID="{D02DA021-FD83-4F65-ABE3-3E4BF04B2C56}" presName="Name0" presStyleCnt="0">
        <dgm:presLayoutVars>
          <dgm:dir/>
          <dgm:resizeHandles val="exact"/>
        </dgm:presLayoutVars>
      </dgm:prSet>
      <dgm:spPr/>
    </dgm:pt>
    <dgm:pt modelId="{619D2BC0-12D7-4828-94D6-F29B2C5FE31F}" type="pres">
      <dgm:prSet presAssocID="{CA795971-E4FA-42D5-B704-C8C8F5FBC1D2}" presName="node" presStyleLbl="node1" presStyleIdx="0" presStyleCnt="6">
        <dgm:presLayoutVars>
          <dgm:bulletEnabled val="1"/>
        </dgm:presLayoutVars>
      </dgm:prSet>
      <dgm:spPr/>
    </dgm:pt>
    <dgm:pt modelId="{15C27DFD-539B-4F8B-8E8C-638909749583}" type="pres">
      <dgm:prSet presAssocID="{1954F34A-09D0-47FD-9D9D-1485D10189F0}" presName="sibTrans" presStyleLbl="sibTrans1D1" presStyleIdx="0" presStyleCnt="5"/>
      <dgm:spPr/>
    </dgm:pt>
    <dgm:pt modelId="{FEC98FF9-A25B-4779-A271-ECA01006321E}" type="pres">
      <dgm:prSet presAssocID="{1954F34A-09D0-47FD-9D9D-1485D10189F0}" presName="connectorText" presStyleLbl="sibTrans1D1" presStyleIdx="0" presStyleCnt="5"/>
      <dgm:spPr/>
    </dgm:pt>
    <dgm:pt modelId="{630F6C85-1A9A-4717-8F33-B0C3BCD97804}" type="pres">
      <dgm:prSet presAssocID="{89B0E9ED-A73B-41BC-BBBB-00B373B3543A}" presName="node" presStyleLbl="node1" presStyleIdx="1" presStyleCnt="6">
        <dgm:presLayoutVars>
          <dgm:bulletEnabled val="1"/>
        </dgm:presLayoutVars>
      </dgm:prSet>
      <dgm:spPr/>
    </dgm:pt>
    <dgm:pt modelId="{6D490D27-C80A-4EE0-94EF-AE7DC2AF4861}" type="pres">
      <dgm:prSet presAssocID="{FC166649-E7AF-4F29-A99E-D2C0786168D8}" presName="sibTrans" presStyleLbl="sibTrans1D1" presStyleIdx="1" presStyleCnt="5"/>
      <dgm:spPr/>
    </dgm:pt>
    <dgm:pt modelId="{13A392F3-13C0-4B52-865C-A11B4273EB5F}" type="pres">
      <dgm:prSet presAssocID="{FC166649-E7AF-4F29-A99E-D2C0786168D8}" presName="connectorText" presStyleLbl="sibTrans1D1" presStyleIdx="1" presStyleCnt="5"/>
      <dgm:spPr/>
    </dgm:pt>
    <dgm:pt modelId="{75EFCDC2-61A9-40CF-9E9A-FF026E5D7EAD}" type="pres">
      <dgm:prSet presAssocID="{38ED446F-FDA5-42B0-98FC-B77D41DAD77A}" presName="node" presStyleLbl="node1" presStyleIdx="2" presStyleCnt="6">
        <dgm:presLayoutVars>
          <dgm:bulletEnabled val="1"/>
        </dgm:presLayoutVars>
      </dgm:prSet>
      <dgm:spPr/>
    </dgm:pt>
    <dgm:pt modelId="{C194F76A-085F-425D-827E-AB4275352D0D}" type="pres">
      <dgm:prSet presAssocID="{348B9053-5861-45CA-BB16-E4D001C02B84}" presName="sibTrans" presStyleLbl="sibTrans1D1" presStyleIdx="2" presStyleCnt="5"/>
      <dgm:spPr/>
    </dgm:pt>
    <dgm:pt modelId="{61B82DF3-4DB7-484D-9DA8-6EADCD6F3717}" type="pres">
      <dgm:prSet presAssocID="{348B9053-5861-45CA-BB16-E4D001C02B84}" presName="connectorText" presStyleLbl="sibTrans1D1" presStyleIdx="2" presStyleCnt="5"/>
      <dgm:spPr/>
    </dgm:pt>
    <dgm:pt modelId="{E680CA16-C279-4F85-995B-3E20DFD5F187}" type="pres">
      <dgm:prSet presAssocID="{101D66D9-B570-4AC5-8B60-823C3941A7B0}" presName="node" presStyleLbl="node1" presStyleIdx="3" presStyleCnt="6">
        <dgm:presLayoutVars>
          <dgm:bulletEnabled val="1"/>
        </dgm:presLayoutVars>
      </dgm:prSet>
      <dgm:spPr/>
    </dgm:pt>
    <dgm:pt modelId="{EEF58288-4890-4F9F-A4A4-B5EC2ABB7B2F}" type="pres">
      <dgm:prSet presAssocID="{A5F9B142-6126-4E2E-AA76-B0336DAFCC0F}" presName="sibTrans" presStyleLbl="sibTrans1D1" presStyleIdx="3" presStyleCnt="5"/>
      <dgm:spPr/>
    </dgm:pt>
    <dgm:pt modelId="{0FAA7DD8-213E-4FBC-811F-85EC5929441F}" type="pres">
      <dgm:prSet presAssocID="{A5F9B142-6126-4E2E-AA76-B0336DAFCC0F}" presName="connectorText" presStyleLbl="sibTrans1D1" presStyleIdx="3" presStyleCnt="5"/>
      <dgm:spPr/>
    </dgm:pt>
    <dgm:pt modelId="{0BB003B5-9254-43F1-91B1-11781F7F0329}" type="pres">
      <dgm:prSet presAssocID="{979DE335-896D-46AB-ACC9-79D68ACF0DF3}" presName="node" presStyleLbl="node1" presStyleIdx="4" presStyleCnt="6">
        <dgm:presLayoutVars>
          <dgm:bulletEnabled val="1"/>
        </dgm:presLayoutVars>
      </dgm:prSet>
      <dgm:spPr/>
    </dgm:pt>
    <dgm:pt modelId="{52A7EA51-49F4-4E61-B019-70486B17EE96}" type="pres">
      <dgm:prSet presAssocID="{42E722E9-2590-4FEB-9D6F-386050304455}" presName="sibTrans" presStyleLbl="sibTrans1D1" presStyleIdx="4" presStyleCnt="5"/>
      <dgm:spPr/>
    </dgm:pt>
    <dgm:pt modelId="{BE92D124-C2EC-476D-9278-58651CED9EC4}" type="pres">
      <dgm:prSet presAssocID="{42E722E9-2590-4FEB-9D6F-386050304455}" presName="connectorText" presStyleLbl="sibTrans1D1" presStyleIdx="4" presStyleCnt="5"/>
      <dgm:spPr/>
    </dgm:pt>
    <dgm:pt modelId="{FD857F79-EB50-476E-BEEA-D96E7920DDD0}" type="pres">
      <dgm:prSet presAssocID="{0B8B31DB-78A9-4861-B0A5-A44A7A156685}" presName="node" presStyleLbl="node1" presStyleIdx="5" presStyleCnt="6">
        <dgm:presLayoutVars>
          <dgm:bulletEnabled val="1"/>
        </dgm:presLayoutVars>
      </dgm:prSet>
      <dgm:spPr/>
    </dgm:pt>
  </dgm:ptLst>
  <dgm:cxnLst>
    <dgm:cxn modelId="{2DADDB01-7750-400C-853E-5595D9F9DC2E}" type="presOf" srcId="{CA795971-E4FA-42D5-B704-C8C8F5FBC1D2}" destId="{619D2BC0-12D7-4828-94D6-F29B2C5FE31F}" srcOrd="0" destOrd="0" presId="urn:microsoft.com/office/officeart/2016/7/layout/RepeatingBendingProcessNew"/>
    <dgm:cxn modelId="{21A80C05-530B-43EF-9D5D-85972937508D}" type="presOf" srcId="{89B0E9ED-A73B-41BC-BBBB-00B373B3543A}" destId="{630F6C85-1A9A-4717-8F33-B0C3BCD97804}" srcOrd="0" destOrd="0" presId="urn:microsoft.com/office/officeart/2016/7/layout/RepeatingBendingProcessNew"/>
    <dgm:cxn modelId="{0FE41E19-DECA-4832-9CC5-E8323386B02A}" type="presOf" srcId="{101D66D9-B570-4AC5-8B60-823C3941A7B0}" destId="{E680CA16-C279-4F85-995B-3E20DFD5F187}" srcOrd="0" destOrd="0" presId="urn:microsoft.com/office/officeart/2016/7/layout/RepeatingBendingProcessNew"/>
    <dgm:cxn modelId="{FE191028-9AC2-45EA-989F-C8B5AA2EE0D6}" type="presOf" srcId="{38ED446F-FDA5-42B0-98FC-B77D41DAD77A}" destId="{75EFCDC2-61A9-40CF-9E9A-FF026E5D7EAD}" srcOrd="0" destOrd="0" presId="urn:microsoft.com/office/officeart/2016/7/layout/RepeatingBendingProcessNew"/>
    <dgm:cxn modelId="{C80DFC30-F965-4F7E-B196-8B01D2F7EE87}" type="presOf" srcId="{A5F9B142-6126-4E2E-AA76-B0336DAFCC0F}" destId="{0FAA7DD8-213E-4FBC-811F-85EC5929441F}" srcOrd="1" destOrd="0" presId="urn:microsoft.com/office/officeart/2016/7/layout/RepeatingBendingProcessNew"/>
    <dgm:cxn modelId="{A9ECC234-67A5-4292-8DA0-F509A8AFC9B9}" type="presOf" srcId="{979DE335-896D-46AB-ACC9-79D68ACF0DF3}" destId="{0BB003B5-9254-43F1-91B1-11781F7F0329}" srcOrd="0" destOrd="0" presId="urn:microsoft.com/office/officeart/2016/7/layout/RepeatingBendingProcessNew"/>
    <dgm:cxn modelId="{AA904140-1686-45BA-B1EC-70BF343C82CC}" type="presOf" srcId="{348B9053-5861-45CA-BB16-E4D001C02B84}" destId="{C194F76A-085F-425D-827E-AB4275352D0D}" srcOrd="0" destOrd="0" presId="urn:microsoft.com/office/officeart/2016/7/layout/RepeatingBendingProcessNew"/>
    <dgm:cxn modelId="{50245F5F-113F-487C-8496-2DD192C5E912}" srcId="{D02DA021-FD83-4F65-ABE3-3E4BF04B2C56}" destId="{101D66D9-B570-4AC5-8B60-823C3941A7B0}" srcOrd="3" destOrd="0" parTransId="{5CE3DED8-9E30-4E5C-9774-40742D874A99}" sibTransId="{A5F9B142-6126-4E2E-AA76-B0336DAFCC0F}"/>
    <dgm:cxn modelId="{56DD8369-7982-4BAF-A515-CD2949A2FC1C}" type="presOf" srcId="{FC166649-E7AF-4F29-A99E-D2C0786168D8}" destId="{13A392F3-13C0-4B52-865C-A11B4273EB5F}" srcOrd="1" destOrd="0" presId="urn:microsoft.com/office/officeart/2016/7/layout/RepeatingBendingProcessNew"/>
    <dgm:cxn modelId="{B58B556D-0AC3-4305-B923-617CC826B89E}" srcId="{D02DA021-FD83-4F65-ABE3-3E4BF04B2C56}" destId="{89B0E9ED-A73B-41BC-BBBB-00B373B3543A}" srcOrd="1" destOrd="0" parTransId="{34D99586-A078-48B9-8C8E-8F12175BF1C5}" sibTransId="{FC166649-E7AF-4F29-A99E-D2C0786168D8}"/>
    <dgm:cxn modelId="{3D7E266F-0C5F-4450-A6AC-BF7D342FAB77}" type="presOf" srcId="{1954F34A-09D0-47FD-9D9D-1485D10189F0}" destId="{FEC98FF9-A25B-4779-A271-ECA01006321E}" srcOrd="1" destOrd="0" presId="urn:microsoft.com/office/officeart/2016/7/layout/RepeatingBendingProcessNew"/>
    <dgm:cxn modelId="{FEFB4D90-C53F-45E0-B82C-B2DD78DDB98C}" srcId="{D02DA021-FD83-4F65-ABE3-3E4BF04B2C56}" destId="{0B8B31DB-78A9-4861-B0A5-A44A7A156685}" srcOrd="5" destOrd="0" parTransId="{7CC8DC54-0D53-435B-8ACE-09FFCECD5083}" sibTransId="{07B25DE0-E322-4A14-9AB2-D4CDB5E8CBD6}"/>
    <dgm:cxn modelId="{FDFF759C-D649-4B1D-9B97-42590943410B}" type="presOf" srcId="{348B9053-5861-45CA-BB16-E4D001C02B84}" destId="{61B82DF3-4DB7-484D-9DA8-6EADCD6F3717}" srcOrd="1" destOrd="0" presId="urn:microsoft.com/office/officeart/2016/7/layout/RepeatingBendingProcessNew"/>
    <dgm:cxn modelId="{0F7327A3-098B-408F-A94F-8A7049AECE14}" srcId="{D02DA021-FD83-4F65-ABE3-3E4BF04B2C56}" destId="{38ED446F-FDA5-42B0-98FC-B77D41DAD77A}" srcOrd="2" destOrd="0" parTransId="{5F8E6D52-C50D-421E-9DE4-B949772FAB52}" sibTransId="{348B9053-5861-45CA-BB16-E4D001C02B84}"/>
    <dgm:cxn modelId="{F3E1B7A3-D44C-4672-91E2-254B2A215FBC}" type="presOf" srcId="{42E722E9-2590-4FEB-9D6F-386050304455}" destId="{BE92D124-C2EC-476D-9278-58651CED9EC4}" srcOrd="1" destOrd="0" presId="urn:microsoft.com/office/officeart/2016/7/layout/RepeatingBendingProcessNew"/>
    <dgm:cxn modelId="{175317C2-B5EA-4988-9291-815ADD8D3D92}" type="presOf" srcId="{42E722E9-2590-4FEB-9D6F-386050304455}" destId="{52A7EA51-49F4-4E61-B019-70486B17EE96}" srcOrd="0" destOrd="0" presId="urn:microsoft.com/office/officeart/2016/7/layout/RepeatingBendingProcessNew"/>
    <dgm:cxn modelId="{6CA1E9C9-7A23-4BD8-98DB-EF9A818D3B88}" type="presOf" srcId="{1954F34A-09D0-47FD-9D9D-1485D10189F0}" destId="{15C27DFD-539B-4F8B-8E8C-638909749583}" srcOrd="0" destOrd="0" presId="urn:microsoft.com/office/officeart/2016/7/layout/RepeatingBendingProcessNew"/>
    <dgm:cxn modelId="{85C74BD3-7033-4865-A6C8-73B793A0E2E9}" srcId="{D02DA021-FD83-4F65-ABE3-3E4BF04B2C56}" destId="{979DE335-896D-46AB-ACC9-79D68ACF0DF3}" srcOrd="4" destOrd="0" parTransId="{F973E17A-9FDD-4116-8A3D-83A0AA0713FD}" sibTransId="{42E722E9-2590-4FEB-9D6F-386050304455}"/>
    <dgm:cxn modelId="{A742C0DB-C5A6-4841-8348-2C433BB96DE9}" srcId="{D02DA021-FD83-4F65-ABE3-3E4BF04B2C56}" destId="{CA795971-E4FA-42D5-B704-C8C8F5FBC1D2}" srcOrd="0" destOrd="0" parTransId="{0C1BED7F-5EB3-4AB5-BCA8-3F0CCBDF015A}" sibTransId="{1954F34A-09D0-47FD-9D9D-1485D10189F0}"/>
    <dgm:cxn modelId="{B01D74ED-0E95-4920-B1F4-762E1712D292}" type="presOf" srcId="{0B8B31DB-78A9-4861-B0A5-A44A7A156685}" destId="{FD857F79-EB50-476E-BEEA-D96E7920DDD0}" srcOrd="0" destOrd="0" presId="urn:microsoft.com/office/officeart/2016/7/layout/RepeatingBendingProcessNew"/>
    <dgm:cxn modelId="{8F279AEE-D64B-4AF2-9656-24C8712B4505}" type="presOf" srcId="{A5F9B142-6126-4E2E-AA76-B0336DAFCC0F}" destId="{EEF58288-4890-4F9F-A4A4-B5EC2ABB7B2F}" srcOrd="0" destOrd="0" presId="urn:microsoft.com/office/officeart/2016/7/layout/RepeatingBendingProcessNew"/>
    <dgm:cxn modelId="{94D469EF-4AC8-4212-BC15-3555B8C38B46}" type="presOf" srcId="{D02DA021-FD83-4F65-ABE3-3E4BF04B2C56}" destId="{A0E52CF5-2D47-49E2-ADD6-A8CE740E2317}" srcOrd="0" destOrd="0" presId="urn:microsoft.com/office/officeart/2016/7/layout/RepeatingBendingProcessNew"/>
    <dgm:cxn modelId="{6581DDFD-3514-4D55-B973-DAAC7C8660A1}" type="presOf" srcId="{FC166649-E7AF-4F29-A99E-D2C0786168D8}" destId="{6D490D27-C80A-4EE0-94EF-AE7DC2AF4861}" srcOrd="0" destOrd="0" presId="urn:microsoft.com/office/officeart/2016/7/layout/RepeatingBendingProcessNew"/>
    <dgm:cxn modelId="{A04FACE9-286C-4527-AB75-4C9D5AB21260}" type="presParOf" srcId="{A0E52CF5-2D47-49E2-ADD6-A8CE740E2317}" destId="{619D2BC0-12D7-4828-94D6-F29B2C5FE31F}" srcOrd="0" destOrd="0" presId="urn:microsoft.com/office/officeart/2016/7/layout/RepeatingBendingProcessNew"/>
    <dgm:cxn modelId="{7F5E8A77-9143-4656-B0CB-86C0C8601990}" type="presParOf" srcId="{A0E52CF5-2D47-49E2-ADD6-A8CE740E2317}" destId="{15C27DFD-539B-4F8B-8E8C-638909749583}" srcOrd="1" destOrd="0" presId="urn:microsoft.com/office/officeart/2016/7/layout/RepeatingBendingProcessNew"/>
    <dgm:cxn modelId="{21029C70-A777-41D5-A9BA-D5934525AD32}" type="presParOf" srcId="{15C27DFD-539B-4F8B-8E8C-638909749583}" destId="{FEC98FF9-A25B-4779-A271-ECA01006321E}" srcOrd="0" destOrd="0" presId="urn:microsoft.com/office/officeart/2016/7/layout/RepeatingBendingProcessNew"/>
    <dgm:cxn modelId="{15AD833B-5F13-4D5A-84CD-8417D8904ACF}" type="presParOf" srcId="{A0E52CF5-2D47-49E2-ADD6-A8CE740E2317}" destId="{630F6C85-1A9A-4717-8F33-B0C3BCD97804}" srcOrd="2" destOrd="0" presId="urn:microsoft.com/office/officeart/2016/7/layout/RepeatingBendingProcessNew"/>
    <dgm:cxn modelId="{23097684-25A4-4DA6-84EF-96544C54C3EC}" type="presParOf" srcId="{A0E52CF5-2D47-49E2-ADD6-A8CE740E2317}" destId="{6D490D27-C80A-4EE0-94EF-AE7DC2AF4861}" srcOrd="3" destOrd="0" presId="urn:microsoft.com/office/officeart/2016/7/layout/RepeatingBendingProcessNew"/>
    <dgm:cxn modelId="{B4CE90A6-1784-40B2-B0D2-6BA6E2F1D1F2}" type="presParOf" srcId="{6D490D27-C80A-4EE0-94EF-AE7DC2AF4861}" destId="{13A392F3-13C0-4B52-865C-A11B4273EB5F}" srcOrd="0" destOrd="0" presId="urn:microsoft.com/office/officeart/2016/7/layout/RepeatingBendingProcessNew"/>
    <dgm:cxn modelId="{AC30A294-60C3-47BE-82F4-B8DF663079CD}" type="presParOf" srcId="{A0E52CF5-2D47-49E2-ADD6-A8CE740E2317}" destId="{75EFCDC2-61A9-40CF-9E9A-FF026E5D7EAD}" srcOrd="4" destOrd="0" presId="urn:microsoft.com/office/officeart/2016/7/layout/RepeatingBendingProcessNew"/>
    <dgm:cxn modelId="{E3A88DA9-68C1-4D4A-82ED-47ACE17BA88A}" type="presParOf" srcId="{A0E52CF5-2D47-49E2-ADD6-A8CE740E2317}" destId="{C194F76A-085F-425D-827E-AB4275352D0D}" srcOrd="5" destOrd="0" presId="urn:microsoft.com/office/officeart/2016/7/layout/RepeatingBendingProcessNew"/>
    <dgm:cxn modelId="{D75098C3-168F-4EC4-8225-DC2DB9ED4A71}" type="presParOf" srcId="{C194F76A-085F-425D-827E-AB4275352D0D}" destId="{61B82DF3-4DB7-484D-9DA8-6EADCD6F3717}" srcOrd="0" destOrd="0" presId="urn:microsoft.com/office/officeart/2016/7/layout/RepeatingBendingProcessNew"/>
    <dgm:cxn modelId="{7DDD3B25-CC9B-432E-85A9-140875686938}" type="presParOf" srcId="{A0E52CF5-2D47-49E2-ADD6-A8CE740E2317}" destId="{E680CA16-C279-4F85-995B-3E20DFD5F187}" srcOrd="6" destOrd="0" presId="urn:microsoft.com/office/officeart/2016/7/layout/RepeatingBendingProcessNew"/>
    <dgm:cxn modelId="{19B4C7FB-5902-4892-8FAD-4F5BD8E24D3D}" type="presParOf" srcId="{A0E52CF5-2D47-49E2-ADD6-A8CE740E2317}" destId="{EEF58288-4890-4F9F-A4A4-B5EC2ABB7B2F}" srcOrd="7" destOrd="0" presId="urn:microsoft.com/office/officeart/2016/7/layout/RepeatingBendingProcessNew"/>
    <dgm:cxn modelId="{E89AAE44-0A4F-4C25-9220-E52BBEDB30E1}" type="presParOf" srcId="{EEF58288-4890-4F9F-A4A4-B5EC2ABB7B2F}" destId="{0FAA7DD8-213E-4FBC-811F-85EC5929441F}" srcOrd="0" destOrd="0" presId="urn:microsoft.com/office/officeart/2016/7/layout/RepeatingBendingProcessNew"/>
    <dgm:cxn modelId="{957C3A28-963C-4361-BCD1-4BCFA8573003}" type="presParOf" srcId="{A0E52CF5-2D47-49E2-ADD6-A8CE740E2317}" destId="{0BB003B5-9254-43F1-91B1-11781F7F0329}" srcOrd="8" destOrd="0" presId="urn:microsoft.com/office/officeart/2016/7/layout/RepeatingBendingProcessNew"/>
    <dgm:cxn modelId="{81D7B8CA-7F59-4740-922D-C887F805D8F6}" type="presParOf" srcId="{A0E52CF5-2D47-49E2-ADD6-A8CE740E2317}" destId="{52A7EA51-49F4-4E61-B019-70486B17EE96}" srcOrd="9" destOrd="0" presId="urn:microsoft.com/office/officeart/2016/7/layout/RepeatingBendingProcessNew"/>
    <dgm:cxn modelId="{1D7270D3-6E1B-4426-9924-9F3E999603D7}" type="presParOf" srcId="{52A7EA51-49F4-4E61-B019-70486B17EE96}" destId="{BE92D124-C2EC-476D-9278-58651CED9EC4}" srcOrd="0" destOrd="0" presId="urn:microsoft.com/office/officeart/2016/7/layout/RepeatingBendingProcessNew"/>
    <dgm:cxn modelId="{58ECED2C-8375-4E63-A4F1-004DE85F3023}" type="presParOf" srcId="{A0E52CF5-2D47-49E2-ADD6-A8CE740E2317}" destId="{FD857F79-EB50-476E-BEEA-D96E7920DDD0}"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8B30A5-8371-4814-9B80-0C27C81920C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7121B40-2702-48AA-AFAB-DCAEDF73466A}">
      <dgm:prSet/>
      <dgm:spPr/>
      <dgm:t>
        <a:bodyPr/>
        <a:lstStyle/>
        <a:p>
          <a:pPr>
            <a:lnSpc>
              <a:spcPct val="100000"/>
            </a:lnSpc>
          </a:pPr>
          <a:r>
            <a:rPr lang="en-US"/>
            <a:t>1. Fuzzy Variables</a:t>
          </a:r>
        </a:p>
      </dgm:t>
    </dgm:pt>
    <dgm:pt modelId="{E38500C5-ED7D-42C6-9A03-F724E54C963C}" type="parTrans" cxnId="{18BE5C00-463A-46BB-A42C-FB1D48E255FC}">
      <dgm:prSet/>
      <dgm:spPr/>
      <dgm:t>
        <a:bodyPr/>
        <a:lstStyle/>
        <a:p>
          <a:endParaRPr lang="en-US"/>
        </a:p>
      </dgm:t>
    </dgm:pt>
    <dgm:pt modelId="{CC6E9EBE-9648-412F-8929-585AC0E68B78}" type="sibTrans" cxnId="{18BE5C00-463A-46BB-A42C-FB1D48E255FC}">
      <dgm:prSet/>
      <dgm:spPr/>
      <dgm:t>
        <a:bodyPr/>
        <a:lstStyle/>
        <a:p>
          <a:endParaRPr lang="en-US"/>
        </a:p>
      </dgm:t>
    </dgm:pt>
    <dgm:pt modelId="{EB1AF0CA-BE55-43F4-886A-F4108C5B5B86}">
      <dgm:prSet/>
      <dgm:spPr/>
      <dgm:t>
        <a:bodyPr/>
        <a:lstStyle/>
        <a:p>
          <a:pPr>
            <a:lnSpc>
              <a:spcPct val="100000"/>
            </a:lnSpc>
          </a:pPr>
          <a:r>
            <a:rPr lang="en-US"/>
            <a:t>(Blood pressure-Temperature)</a:t>
          </a:r>
        </a:p>
      </dgm:t>
    </dgm:pt>
    <dgm:pt modelId="{723A36F7-E02C-4E81-A698-619714743984}" type="parTrans" cxnId="{31AE1388-2C82-4A1D-980C-A4CB23C300EF}">
      <dgm:prSet/>
      <dgm:spPr/>
      <dgm:t>
        <a:bodyPr/>
        <a:lstStyle/>
        <a:p>
          <a:endParaRPr lang="en-US"/>
        </a:p>
      </dgm:t>
    </dgm:pt>
    <dgm:pt modelId="{33851C73-2298-446E-B710-D9B50245E4F6}" type="sibTrans" cxnId="{31AE1388-2C82-4A1D-980C-A4CB23C300EF}">
      <dgm:prSet/>
      <dgm:spPr/>
      <dgm:t>
        <a:bodyPr/>
        <a:lstStyle/>
        <a:p>
          <a:endParaRPr lang="en-US"/>
        </a:p>
      </dgm:t>
    </dgm:pt>
    <dgm:pt modelId="{EC5A4B99-1DE1-4219-A1A3-101B4D84C2BF}">
      <dgm:prSet/>
      <dgm:spPr/>
      <dgm:t>
        <a:bodyPr/>
        <a:lstStyle/>
        <a:p>
          <a:pPr>
            <a:lnSpc>
              <a:spcPct val="100000"/>
            </a:lnSpc>
          </a:pPr>
          <a:r>
            <a:rPr lang="en-US"/>
            <a:t>2. Membership Functions</a:t>
          </a:r>
        </a:p>
      </dgm:t>
    </dgm:pt>
    <dgm:pt modelId="{F7C656C1-FCEC-4312-88B8-81C5A2973F52}" type="parTrans" cxnId="{DC8BBEF2-F316-49CE-B33A-0E149CA50518}">
      <dgm:prSet/>
      <dgm:spPr/>
      <dgm:t>
        <a:bodyPr/>
        <a:lstStyle/>
        <a:p>
          <a:endParaRPr lang="en-US"/>
        </a:p>
      </dgm:t>
    </dgm:pt>
    <dgm:pt modelId="{61263D8B-EA01-49D4-A7FD-B03636330F6D}" type="sibTrans" cxnId="{DC8BBEF2-F316-49CE-B33A-0E149CA50518}">
      <dgm:prSet/>
      <dgm:spPr/>
      <dgm:t>
        <a:bodyPr/>
        <a:lstStyle/>
        <a:p>
          <a:endParaRPr lang="en-US"/>
        </a:p>
      </dgm:t>
    </dgm:pt>
    <dgm:pt modelId="{59D1E0DB-06C9-471B-96A8-AAAD5681C179}">
      <dgm:prSet/>
      <dgm:spPr/>
      <dgm:t>
        <a:bodyPr/>
        <a:lstStyle/>
        <a:p>
          <a:pPr>
            <a:lnSpc>
              <a:spcPct val="100000"/>
            </a:lnSpc>
          </a:pPr>
          <a:r>
            <a:rPr lang="en-US"/>
            <a:t>(Trimf)</a:t>
          </a:r>
        </a:p>
      </dgm:t>
    </dgm:pt>
    <dgm:pt modelId="{82FF0198-3506-42A1-921D-80AEC03A8322}" type="parTrans" cxnId="{6DB90EA3-203B-47BA-9325-17D410A6B41C}">
      <dgm:prSet/>
      <dgm:spPr/>
      <dgm:t>
        <a:bodyPr/>
        <a:lstStyle/>
        <a:p>
          <a:endParaRPr lang="en-US"/>
        </a:p>
      </dgm:t>
    </dgm:pt>
    <dgm:pt modelId="{83063D21-E32F-4B55-A1E0-727923743BE0}" type="sibTrans" cxnId="{6DB90EA3-203B-47BA-9325-17D410A6B41C}">
      <dgm:prSet/>
      <dgm:spPr/>
      <dgm:t>
        <a:bodyPr/>
        <a:lstStyle/>
        <a:p>
          <a:endParaRPr lang="en-US"/>
        </a:p>
      </dgm:t>
    </dgm:pt>
    <dgm:pt modelId="{32DCCF21-48FF-48C9-98C0-054AE7F18344}">
      <dgm:prSet/>
      <dgm:spPr/>
      <dgm:t>
        <a:bodyPr/>
        <a:lstStyle/>
        <a:p>
          <a:pPr>
            <a:lnSpc>
              <a:spcPct val="100000"/>
            </a:lnSpc>
          </a:pPr>
          <a:r>
            <a:rPr lang="en-US"/>
            <a:t>3. Outputs</a:t>
          </a:r>
        </a:p>
      </dgm:t>
    </dgm:pt>
    <dgm:pt modelId="{93FEDAF4-C216-416F-8704-1BA477DDD8A5}" type="parTrans" cxnId="{DE02743F-09E5-4F63-A8F9-5566F76279E6}">
      <dgm:prSet/>
      <dgm:spPr/>
      <dgm:t>
        <a:bodyPr/>
        <a:lstStyle/>
        <a:p>
          <a:endParaRPr lang="en-US"/>
        </a:p>
      </dgm:t>
    </dgm:pt>
    <dgm:pt modelId="{B7C5A804-56CE-4CE8-BB27-FBB8325DA454}" type="sibTrans" cxnId="{DE02743F-09E5-4F63-A8F9-5566F76279E6}">
      <dgm:prSet/>
      <dgm:spPr/>
      <dgm:t>
        <a:bodyPr/>
        <a:lstStyle/>
        <a:p>
          <a:endParaRPr lang="en-US"/>
        </a:p>
      </dgm:t>
    </dgm:pt>
    <dgm:pt modelId="{94B9FC6E-CD6A-4A47-B5DD-085EE932BA77}">
      <dgm:prSet/>
      <dgm:spPr/>
      <dgm:t>
        <a:bodyPr/>
        <a:lstStyle/>
        <a:p>
          <a:pPr>
            <a:lnSpc>
              <a:spcPct val="100000"/>
            </a:lnSpc>
          </a:pPr>
          <a:r>
            <a:rPr lang="en-US"/>
            <a:t>(health condition)</a:t>
          </a:r>
        </a:p>
      </dgm:t>
    </dgm:pt>
    <dgm:pt modelId="{5F62BEF7-6ECE-4060-B47A-8FF9731B9788}" type="parTrans" cxnId="{725B0EF4-20D6-4838-AFCD-1AA25A2F0A1F}">
      <dgm:prSet/>
      <dgm:spPr/>
      <dgm:t>
        <a:bodyPr/>
        <a:lstStyle/>
        <a:p>
          <a:endParaRPr lang="en-US"/>
        </a:p>
      </dgm:t>
    </dgm:pt>
    <dgm:pt modelId="{68C9F334-5BD6-4E54-9695-33B0DD0C915A}" type="sibTrans" cxnId="{725B0EF4-20D6-4838-AFCD-1AA25A2F0A1F}">
      <dgm:prSet/>
      <dgm:spPr/>
      <dgm:t>
        <a:bodyPr/>
        <a:lstStyle/>
        <a:p>
          <a:endParaRPr lang="en-US"/>
        </a:p>
      </dgm:t>
    </dgm:pt>
    <dgm:pt modelId="{A3F6C9EC-93D2-4E00-8F6B-0448E4AC0693}" type="pres">
      <dgm:prSet presAssocID="{398B30A5-8371-4814-9B80-0C27C81920CF}" presName="root" presStyleCnt="0">
        <dgm:presLayoutVars>
          <dgm:dir/>
          <dgm:resizeHandles val="exact"/>
        </dgm:presLayoutVars>
      </dgm:prSet>
      <dgm:spPr/>
    </dgm:pt>
    <dgm:pt modelId="{0A855EEC-D390-44F5-A0AC-8B8F93ADDCE5}" type="pres">
      <dgm:prSet presAssocID="{17121B40-2702-48AA-AFAB-DCAEDF73466A}" presName="compNode" presStyleCnt="0"/>
      <dgm:spPr/>
    </dgm:pt>
    <dgm:pt modelId="{063BFBBF-43B0-4503-A91E-70A8A190EEA9}" type="pres">
      <dgm:prSet presAssocID="{17121B40-2702-48AA-AFAB-DCAEDF73466A}" presName="bgRect" presStyleLbl="bgShp" presStyleIdx="0" presStyleCnt="6"/>
      <dgm:spPr/>
    </dgm:pt>
    <dgm:pt modelId="{6D41CC2D-0652-46F3-8281-48CB7F87ADB6}" type="pres">
      <dgm:prSet presAssocID="{17121B40-2702-48AA-AFAB-DCAEDF73466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5A9316FE-5C8B-4116-8B31-DEE099D6E7FE}" type="pres">
      <dgm:prSet presAssocID="{17121B40-2702-48AA-AFAB-DCAEDF73466A}" presName="spaceRect" presStyleCnt="0"/>
      <dgm:spPr/>
    </dgm:pt>
    <dgm:pt modelId="{E8434AD6-C0E6-4BD8-AEFD-352FCD7A1EDD}" type="pres">
      <dgm:prSet presAssocID="{17121B40-2702-48AA-AFAB-DCAEDF73466A}" presName="parTx" presStyleLbl="revTx" presStyleIdx="0" presStyleCnt="6">
        <dgm:presLayoutVars>
          <dgm:chMax val="0"/>
          <dgm:chPref val="0"/>
        </dgm:presLayoutVars>
      </dgm:prSet>
      <dgm:spPr/>
    </dgm:pt>
    <dgm:pt modelId="{39BD6C69-C0D1-4A4B-842D-21FFCCE5A44E}" type="pres">
      <dgm:prSet presAssocID="{CC6E9EBE-9648-412F-8929-585AC0E68B78}" presName="sibTrans" presStyleCnt="0"/>
      <dgm:spPr/>
    </dgm:pt>
    <dgm:pt modelId="{9BBA0A4F-D90D-4679-BC59-46060F91F926}" type="pres">
      <dgm:prSet presAssocID="{EB1AF0CA-BE55-43F4-886A-F4108C5B5B86}" presName="compNode" presStyleCnt="0"/>
      <dgm:spPr/>
    </dgm:pt>
    <dgm:pt modelId="{0D745EE3-F6A3-4C81-835A-1D609C24516D}" type="pres">
      <dgm:prSet presAssocID="{EB1AF0CA-BE55-43F4-886A-F4108C5B5B86}" presName="bgRect" presStyleLbl="bgShp" presStyleIdx="1" presStyleCnt="6"/>
      <dgm:spPr/>
    </dgm:pt>
    <dgm:pt modelId="{133DF7BA-90D3-41CA-AC55-BF33DD45B030}" type="pres">
      <dgm:prSet presAssocID="{EB1AF0CA-BE55-43F4-886A-F4108C5B5B8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hermometer"/>
        </a:ext>
      </dgm:extLst>
    </dgm:pt>
    <dgm:pt modelId="{CECB070A-0402-45DE-8A5A-CAF1FEA96DE3}" type="pres">
      <dgm:prSet presAssocID="{EB1AF0CA-BE55-43F4-886A-F4108C5B5B86}" presName="spaceRect" presStyleCnt="0"/>
      <dgm:spPr/>
    </dgm:pt>
    <dgm:pt modelId="{266B3067-08A3-46BA-B21C-49E2E2F0FDFF}" type="pres">
      <dgm:prSet presAssocID="{EB1AF0CA-BE55-43F4-886A-F4108C5B5B86}" presName="parTx" presStyleLbl="revTx" presStyleIdx="1" presStyleCnt="6">
        <dgm:presLayoutVars>
          <dgm:chMax val="0"/>
          <dgm:chPref val="0"/>
        </dgm:presLayoutVars>
      </dgm:prSet>
      <dgm:spPr/>
    </dgm:pt>
    <dgm:pt modelId="{F0C164CE-5525-48F1-B824-50940D3E42DD}" type="pres">
      <dgm:prSet presAssocID="{33851C73-2298-446E-B710-D9B50245E4F6}" presName="sibTrans" presStyleCnt="0"/>
      <dgm:spPr/>
    </dgm:pt>
    <dgm:pt modelId="{70BEF986-617E-447E-9273-E2F297520DFE}" type="pres">
      <dgm:prSet presAssocID="{EC5A4B99-1DE1-4219-A1A3-101B4D84C2BF}" presName="compNode" presStyleCnt="0"/>
      <dgm:spPr/>
    </dgm:pt>
    <dgm:pt modelId="{F9A6FE23-DDAB-4E89-8F57-E25C48A37559}" type="pres">
      <dgm:prSet presAssocID="{EC5A4B99-1DE1-4219-A1A3-101B4D84C2BF}" presName="bgRect" presStyleLbl="bgShp" presStyleIdx="2" presStyleCnt="6"/>
      <dgm:spPr/>
    </dgm:pt>
    <dgm:pt modelId="{69689A4B-0FC6-4F2E-8CF3-CE84C7E62834}" type="pres">
      <dgm:prSet presAssocID="{EC5A4B99-1DE1-4219-A1A3-101B4D84C2B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eting"/>
        </a:ext>
      </dgm:extLst>
    </dgm:pt>
    <dgm:pt modelId="{CF94F208-3FEC-4193-8835-F17962665D2C}" type="pres">
      <dgm:prSet presAssocID="{EC5A4B99-1DE1-4219-A1A3-101B4D84C2BF}" presName="spaceRect" presStyleCnt="0"/>
      <dgm:spPr/>
    </dgm:pt>
    <dgm:pt modelId="{F88908D0-1896-4890-A861-57C47DC1C4C8}" type="pres">
      <dgm:prSet presAssocID="{EC5A4B99-1DE1-4219-A1A3-101B4D84C2BF}" presName="parTx" presStyleLbl="revTx" presStyleIdx="2" presStyleCnt="6">
        <dgm:presLayoutVars>
          <dgm:chMax val="0"/>
          <dgm:chPref val="0"/>
        </dgm:presLayoutVars>
      </dgm:prSet>
      <dgm:spPr/>
    </dgm:pt>
    <dgm:pt modelId="{1D1A981F-567E-48F8-BE14-9C194B26BAA1}" type="pres">
      <dgm:prSet presAssocID="{61263D8B-EA01-49D4-A7FD-B03636330F6D}" presName="sibTrans" presStyleCnt="0"/>
      <dgm:spPr/>
    </dgm:pt>
    <dgm:pt modelId="{1E98A0B4-6391-4FA2-A4A8-A4C249C8478F}" type="pres">
      <dgm:prSet presAssocID="{59D1E0DB-06C9-471B-96A8-AAAD5681C179}" presName="compNode" presStyleCnt="0"/>
      <dgm:spPr/>
    </dgm:pt>
    <dgm:pt modelId="{BBF9C004-D9D9-4287-83F2-A2968FE18A74}" type="pres">
      <dgm:prSet presAssocID="{59D1E0DB-06C9-471B-96A8-AAAD5681C179}" presName="bgRect" presStyleLbl="bgShp" presStyleIdx="3" presStyleCnt="6"/>
      <dgm:spPr/>
    </dgm:pt>
    <dgm:pt modelId="{4D27982B-78DA-483C-95F4-CB668D5DB8A8}" type="pres">
      <dgm:prSet presAssocID="{59D1E0DB-06C9-471B-96A8-AAAD5681C17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arty Mask"/>
        </a:ext>
      </dgm:extLst>
    </dgm:pt>
    <dgm:pt modelId="{E9AEC3BB-C8AB-417A-A132-664C5D73E914}" type="pres">
      <dgm:prSet presAssocID="{59D1E0DB-06C9-471B-96A8-AAAD5681C179}" presName="spaceRect" presStyleCnt="0"/>
      <dgm:spPr/>
    </dgm:pt>
    <dgm:pt modelId="{5C57F881-6666-4289-81D2-23BB5CDA84EB}" type="pres">
      <dgm:prSet presAssocID="{59D1E0DB-06C9-471B-96A8-AAAD5681C179}" presName="parTx" presStyleLbl="revTx" presStyleIdx="3" presStyleCnt="6">
        <dgm:presLayoutVars>
          <dgm:chMax val="0"/>
          <dgm:chPref val="0"/>
        </dgm:presLayoutVars>
      </dgm:prSet>
      <dgm:spPr/>
    </dgm:pt>
    <dgm:pt modelId="{869BC37E-5F82-42FE-9210-7E6666F34187}" type="pres">
      <dgm:prSet presAssocID="{83063D21-E32F-4B55-A1E0-727923743BE0}" presName="sibTrans" presStyleCnt="0"/>
      <dgm:spPr/>
    </dgm:pt>
    <dgm:pt modelId="{AE256C3F-7A38-45C3-8C87-36191ACAA545}" type="pres">
      <dgm:prSet presAssocID="{32DCCF21-48FF-48C9-98C0-054AE7F18344}" presName="compNode" presStyleCnt="0"/>
      <dgm:spPr/>
    </dgm:pt>
    <dgm:pt modelId="{AF1FF7DE-4F1F-4387-89FC-6DF02AAA030A}" type="pres">
      <dgm:prSet presAssocID="{32DCCF21-48FF-48C9-98C0-054AE7F18344}" presName="bgRect" presStyleLbl="bgShp" presStyleIdx="4" presStyleCnt="6"/>
      <dgm:spPr/>
    </dgm:pt>
    <dgm:pt modelId="{20120C2A-6F8C-45F4-BFC4-E75346C92F14}" type="pres">
      <dgm:prSet presAssocID="{32DCCF21-48FF-48C9-98C0-054AE7F1834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E3FEDB89-909F-4AA4-A847-D16203216538}" type="pres">
      <dgm:prSet presAssocID="{32DCCF21-48FF-48C9-98C0-054AE7F18344}" presName="spaceRect" presStyleCnt="0"/>
      <dgm:spPr/>
    </dgm:pt>
    <dgm:pt modelId="{13B04198-EB93-477B-A594-30B6ACA59AEA}" type="pres">
      <dgm:prSet presAssocID="{32DCCF21-48FF-48C9-98C0-054AE7F18344}" presName="parTx" presStyleLbl="revTx" presStyleIdx="4" presStyleCnt="6">
        <dgm:presLayoutVars>
          <dgm:chMax val="0"/>
          <dgm:chPref val="0"/>
        </dgm:presLayoutVars>
      </dgm:prSet>
      <dgm:spPr/>
    </dgm:pt>
    <dgm:pt modelId="{E3EB5800-1949-4969-ADA3-3BA289BDF82B}" type="pres">
      <dgm:prSet presAssocID="{B7C5A804-56CE-4CE8-BB27-FBB8325DA454}" presName="sibTrans" presStyleCnt="0"/>
      <dgm:spPr/>
    </dgm:pt>
    <dgm:pt modelId="{135AD81B-FB5C-4B69-AEC3-CCD92E981C3E}" type="pres">
      <dgm:prSet presAssocID="{94B9FC6E-CD6A-4A47-B5DD-085EE932BA77}" presName="compNode" presStyleCnt="0"/>
      <dgm:spPr/>
    </dgm:pt>
    <dgm:pt modelId="{F3E12823-E936-451F-8B9B-1F6F1435FADA}" type="pres">
      <dgm:prSet presAssocID="{94B9FC6E-CD6A-4A47-B5DD-085EE932BA77}" presName="bgRect" presStyleLbl="bgShp" presStyleIdx="5" presStyleCnt="6"/>
      <dgm:spPr/>
    </dgm:pt>
    <dgm:pt modelId="{FD5C5FF2-82C8-4CF0-B239-EB7DF5D028F0}" type="pres">
      <dgm:prSet presAssocID="{94B9FC6E-CD6A-4A47-B5DD-085EE932BA7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octor"/>
        </a:ext>
      </dgm:extLst>
    </dgm:pt>
    <dgm:pt modelId="{A39916EF-3751-4164-A6CD-E988D0B002FC}" type="pres">
      <dgm:prSet presAssocID="{94B9FC6E-CD6A-4A47-B5DD-085EE932BA77}" presName="spaceRect" presStyleCnt="0"/>
      <dgm:spPr/>
    </dgm:pt>
    <dgm:pt modelId="{4AAB79B4-E7F4-43D0-BB7C-09583B21E2C4}" type="pres">
      <dgm:prSet presAssocID="{94B9FC6E-CD6A-4A47-B5DD-085EE932BA77}" presName="parTx" presStyleLbl="revTx" presStyleIdx="5" presStyleCnt="6">
        <dgm:presLayoutVars>
          <dgm:chMax val="0"/>
          <dgm:chPref val="0"/>
        </dgm:presLayoutVars>
      </dgm:prSet>
      <dgm:spPr/>
    </dgm:pt>
  </dgm:ptLst>
  <dgm:cxnLst>
    <dgm:cxn modelId="{18BE5C00-463A-46BB-A42C-FB1D48E255FC}" srcId="{398B30A5-8371-4814-9B80-0C27C81920CF}" destId="{17121B40-2702-48AA-AFAB-DCAEDF73466A}" srcOrd="0" destOrd="0" parTransId="{E38500C5-ED7D-42C6-9A03-F724E54C963C}" sibTransId="{CC6E9EBE-9648-412F-8929-585AC0E68B78}"/>
    <dgm:cxn modelId="{807A5A0E-B1BC-422A-AF4B-360E3305C926}" type="presOf" srcId="{32DCCF21-48FF-48C9-98C0-054AE7F18344}" destId="{13B04198-EB93-477B-A594-30B6ACA59AEA}" srcOrd="0" destOrd="0" presId="urn:microsoft.com/office/officeart/2018/2/layout/IconVerticalSolidList"/>
    <dgm:cxn modelId="{0139272A-C3C2-4BA0-B12D-E438D4F781B6}" type="presOf" srcId="{EB1AF0CA-BE55-43F4-886A-F4108C5B5B86}" destId="{266B3067-08A3-46BA-B21C-49E2E2F0FDFF}" srcOrd="0" destOrd="0" presId="urn:microsoft.com/office/officeart/2018/2/layout/IconVerticalSolidList"/>
    <dgm:cxn modelId="{8A1B133E-8CE9-4FF3-8678-5A74E139DFC9}" type="presOf" srcId="{59D1E0DB-06C9-471B-96A8-AAAD5681C179}" destId="{5C57F881-6666-4289-81D2-23BB5CDA84EB}" srcOrd="0" destOrd="0" presId="urn:microsoft.com/office/officeart/2018/2/layout/IconVerticalSolidList"/>
    <dgm:cxn modelId="{DE02743F-09E5-4F63-A8F9-5566F76279E6}" srcId="{398B30A5-8371-4814-9B80-0C27C81920CF}" destId="{32DCCF21-48FF-48C9-98C0-054AE7F18344}" srcOrd="4" destOrd="0" parTransId="{93FEDAF4-C216-416F-8704-1BA477DDD8A5}" sibTransId="{B7C5A804-56CE-4CE8-BB27-FBB8325DA454}"/>
    <dgm:cxn modelId="{C140D25F-D36D-45F4-BECB-83FA35C09AA0}" type="presOf" srcId="{398B30A5-8371-4814-9B80-0C27C81920CF}" destId="{A3F6C9EC-93D2-4E00-8F6B-0448E4AC0693}" srcOrd="0" destOrd="0" presId="urn:microsoft.com/office/officeart/2018/2/layout/IconVerticalSolidList"/>
    <dgm:cxn modelId="{FCFFE868-6EB3-4286-A107-1368DE978308}" type="presOf" srcId="{17121B40-2702-48AA-AFAB-DCAEDF73466A}" destId="{E8434AD6-C0E6-4BD8-AEFD-352FCD7A1EDD}" srcOrd="0" destOrd="0" presId="urn:microsoft.com/office/officeart/2018/2/layout/IconVerticalSolidList"/>
    <dgm:cxn modelId="{31AE1388-2C82-4A1D-980C-A4CB23C300EF}" srcId="{398B30A5-8371-4814-9B80-0C27C81920CF}" destId="{EB1AF0CA-BE55-43F4-886A-F4108C5B5B86}" srcOrd="1" destOrd="0" parTransId="{723A36F7-E02C-4E81-A698-619714743984}" sibTransId="{33851C73-2298-446E-B710-D9B50245E4F6}"/>
    <dgm:cxn modelId="{1A3BB59C-F3E1-4C17-953C-F195103B7632}" type="presOf" srcId="{EC5A4B99-1DE1-4219-A1A3-101B4D84C2BF}" destId="{F88908D0-1896-4890-A861-57C47DC1C4C8}" srcOrd="0" destOrd="0" presId="urn:microsoft.com/office/officeart/2018/2/layout/IconVerticalSolidList"/>
    <dgm:cxn modelId="{6DB90EA3-203B-47BA-9325-17D410A6B41C}" srcId="{398B30A5-8371-4814-9B80-0C27C81920CF}" destId="{59D1E0DB-06C9-471B-96A8-AAAD5681C179}" srcOrd="3" destOrd="0" parTransId="{82FF0198-3506-42A1-921D-80AEC03A8322}" sibTransId="{83063D21-E32F-4B55-A1E0-727923743BE0}"/>
    <dgm:cxn modelId="{84AA04C0-00BF-4715-A025-97C2F4CF475F}" type="presOf" srcId="{94B9FC6E-CD6A-4A47-B5DD-085EE932BA77}" destId="{4AAB79B4-E7F4-43D0-BB7C-09583B21E2C4}" srcOrd="0" destOrd="0" presId="urn:microsoft.com/office/officeart/2018/2/layout/IconVerticalSolidList"/>
    <dgm:cxn modelId="{DC8BBEF2-F316-49CE-B33A-0E149CA50518}" srcId="{398B30A5-8371-4814-9B80-0C27C81920CF}" destId="{EC5A4B99-1DE1-4219-A1A3-101B4D84C2BF}" srcOrd="2" destOrd="0" parTransId="{F7C656C1-FCEC-4312-88B8-81C5A2973F52}" sibTransId="{61263D8B-EA01-49D4-A7FD-B03636330F6D}"/>
    <dgm:cxn modelId="{725B0EF4-20D6-4838-AFCD-1AA25A2F0A1F}" srcId="{398B30A5-8371-4814-9B80-0C27C81920CF}" destId="{94B9FC6E-CD6A-4A47-B5DD-085EE932BA77}" srcOrd="5" destOrd="0" parTransId="{5F62BEF7-6ECE-4060-B47A-8FF9731B9788}" sibTransId="{68C9F334-5BD6-4E54-9695-33B0DD0C915A}"/>
    <dgm:cxn modelId="{74869F79-9267-41F2-9EE6-B81C427AE913}" type="presParOf" srcId="{A3F6C9EC-93D2-4E00-8F6B-0448E4AC0693}" destId="{0A855EEC-D390-44F5-A0AC-8B8F93ADDCE5}" srcOrd="0" destOrd="0" presId="urn:microsoft.com/office/officeart/2018/2/layout/IconVerticalSolidList"/>
    <dgm:cxn modelId="{33EAA265-D94D-499F-873F-B53B986BDA80}" type="presParOf" srcId="{0A855EEC-D390-44F5-A0AC-8B8F93ADDCE5}" destId="{063BFBBF-43B0-4503-A91E-70A8A190EEA9}" srcOrd="0" destOrd="0" presId="urn:microsoft.com/office/officeart/2018/2/layout/IconVerticalSolidList"/>
    <dgm:cxn modelId="{FB2A872B-457C-47ED-8266-C1C94C8C01FA}" type="presParOf" srcId="{0A855EEC-D390-44F5-A0AC-8B8F93ADDCE5}" destId="{6D41CC2D-0652-46F3-8281-48CB7F87ADB6}" srcOrd="1" destOrd="0" presId="urn:microsoft.com/office/officeart/2018/2/layout/IconVerticalSolidList"/>
    <dgm:cxn modelId="{ACFC47E5-7738-47C4-9D1D-61E2B40B9620}" type="presParOf" srcId="{0A855EEC-D390-44F5-A0AC-8B8F93ADDCE5}" destId="{5A9316FE-5C8B-4116-8B31-DEE099D6E7FE}" srcOrd="2" destOrd="0" presId="urn:microsoft.com/office/officeart/2018/2/layout/IconVerticalSolidList"/>
    <dgm:cxn modelId="{B3E6342C-F300-4438-A535-E17CD0DA945C}" type="presParOf" srcId="{0A855EEC-D390-44F5-A0AC-8B8F93ADDCE5}" destId="{E8434AD6-C0E6-4BD8-AEFD-352FCD7A1EDD}" srcOrd="3" destOrd="0" presId="urn:microsoft.com/office/officeart/2018/2/layout/IconVerticalSolidList"/>
    <dgm:cxn modelId="{93E7E90C-E7C8-4871-9023-F811ABE23F7E}" type="presParOf" srcId="{A3F6C9EC-93D2-4E00-8F6B-0448E4AC0693}" destId="{39BD6C69-C0D1-4A4B-842D-21FFCCE5A44E}" srcOrd="1" destOrd="0" presId="urn:microsoft.com/office/officeart/2018/2/layout/IconVerticalSolidList"/>
    <dgm:cxn modelId="{0AE1A32E-BBBF-4440-A6D5-D66511FEFDD2}" type="presParOf" srcId="{A3F6C9EC-93D2-4E00-8F6B-0448E4AC0693}" destId="{9BBA0A4F-D90D-4679-BC59-46060F91F926}" srcOrd="2" destOrd="0" presId="urn:microsoft.com/office/officeart/2018/2/layout/IconVerticalSolidList"/>
    <dgm:cxn modelId="{9596DC06-AF13-4D02-ACCE-599D27E3F475}" type="presParOf" srcId="{9BBA0A4F-D90D-4679-BC59-46060F91F926}" destId="{0D745EE3-F6A3-4C81-835A-1D609C24516D}" srcOrd="0" destOrd="0" presId="urn:microsoft.com/office/officeart/2018/2/layout/IconVerticalSolidList"/>
    <dgm:cxn modelId="{4FCCE917-4CC7-49B2-AEDF-3497F0EEA42A}" type="presParOf" srcId="{9BBA0A4F-D90D-4679-BC59-46060F91F926}" destId="{133DF7BA-90D3-41CA-AC55-BF33DD45B030}" srcOrd="1" destOrd="0" presId="urn:microsoft.com/office/officeart/2018/2/layout/IconVerticalSolidList"/>
    <dgm:cxn modelId="{B93FC2D8-3202-44F7-B4E3-9B0F698E6710}" type="presParOf" srcId="{9BBA0A4F-D90D-4679-BC59-46060F91F926}" destId="{CECB070A-0402-45DE-8A5A-CAF1FEA96DE3}" srcOrd="2" destOrd="0" presId="urn:microsoft.com/office/officeart/2018/2/layout/IconVerticalSolidList"/>
    <dgm:cxn modelId="{7F54A63A-6645-4819-BC8A-5EBA964C3480}" type="presParOf" srcId="{9BBA0A4F-D90D-4679-BC59-46060F91F926}" destId="{266B3067-08A3-46BA-B21C-49E2E2F0FDFF}" srcOrd="3" destOrd="0" presId="urn:microsoft.com/office/officeart/2018/2/layout/IconVerticalSolidList"/>
    <dgm:cxn modelId="{AAB8DFCE-8B5E-44F6-B72F-09E5A85F6DAB}" type="presParOf" srcId="{A3F6C9EC-93D2-4E00-8F6B-0448E4AC0693}" destId="{F0C164CE-5525-48F1-B824-50940D3E42DD}" srcOrd="3" destOrd="0" presId="urn:microsoft.com/office/officeart/2018/2/layout/IconVerticalSolidList"/>
    <dgm:cxn modelId="{440BDACD-53C6-4F84-AE0B-8646B2E4ED88}" type="presParOf" srcId="{A3F6C9EC-93D2-4E00-8F6B-0448E4AC0693}" destId="{70BEF986-617E-447E-9273-E2F297520DFE}" srcOrd="4" destOrd="0" presId="urn:microsoft.com/office/officeart/2018/2/layout/IconVerticalSolidList"/>
    <dgm:cxn modelId="{2DF5357A-80DC-4BE7-9DAC-908E206FA2D8}" type="presParOf" srcId="{70BEF986-617E-447E-9273-E2F297520DFE}" destId="{F9A6FE23-DDAB-4E89-8F57-E25C48A37559}" srcOrd="0" destOrd="0" presId="urn:microsoft.com/office/officeart/2018/2/layout/IconVerticalSolidList"/>
    <dgm:cxn modelId="{6B98DD97-6F5B-4901-BE9C-A314897CF779}" type="presParOf" srcId="{70BEF986-617E-447E-9273-E2F297520DFE}" destId="{69689A4B-0FC6-4F2E-8CF3-CE84C7E62834}" srcOrd="1" destOrd="0" presId="urn:microsoft.com/office/officeart/2018/2/layout/IconVerticalSolidList"/>
    <dgm:cxn modelId="{01A139BC-28E4-450A-8C72-1787A8DB3889}" type="presParOf" srcId="{70BEF986-617E-447E-9273-E2F297520DFE}" destId="{CF94F208-3FEC-4193-8835-F17962665D2C}" srcOrd="2" destOrd="0" presId="urn:microsoft.com/office/officeart/2018/2/layout/IconVerticalSolidList"/>
    <dgm:cxn modelId="{C8F519A3-2BA7-408F-8488-8931F0B2DBD5}" type="presParOf" srcId="{70BEF986-617E-447E-9273-E2F297520DFE}" destId="{F88908D0-1896-4890-A861-57C47DC1C4C8}" srcOrd="3" destOrd="0" presId="urn:microsoft.com/office/officeart/2018/2/layout/IconVerticalSolidList"/>
    <dgm:cxn modelId="{3DD21452-474E-4FFC-9B3C-31B5211F408C}" type="presParOf" srcId="{A3F6C9EC-93D2-4E00-8F6B-0448E4AC0693}" destId="{1D1A981F-567E-48F8-BE14-9C194B26BAA1}" srcOrd="5" destOrd="0" presId="urn:microsoft.com/office/officeart/2018/2/layout/IconVerticalSolidList"/>
    <dgm:cxn modelId="{16CE1957-1B77-4AD0-B4D9-F4B2EC1B317E}" type="presParOf" srcId="{A3F6C9EC-93D2-4E00-8F6B-0448E4AC0693}" destId="{1E98A0B4-6391-4FA2-A4A8-A4C249C8478F}" srcOrd="6" destOrd="0" presId="urn:microsoft.com/office/officeart/2018/2/layout/IconVerticalSolidList"/>
    <dgm:cxn modelId="{DF6ACE87-BD5A-4E0C-8296-72C5B6F98AA6}" type="presParOf" srcId="{1E98A0B4-6391-4FA2-A4A8-A4C249C8478F}" destId="{BBF9C004-D9D9-4287-83F2-A2968FE18A74}" srcOrd="0" destOrd="0" presId="urn:microsoft.com/office/officeart/2018/2/layout/IconVerticalSolidList"/>
    <dgm:cxn modelId="{654FC54E-6470-4DAD-A683-5088E29624C5}" type="presParOf" srcId="{1E98A0B4-6391-4FA2-A4A8-A4C249C8478F}" destId="{4D27982B-78DA-483C-95F4-CB668D5DB8A8}" srcOrd="1" destOrd="0" presId="urn:microsoft.com/office/officeart/2018/2/layout/IconVerticalSolidList"/>
    <dgm:cxn modelId="{A21DA704-72B2-4B3D-BAF6-FF8F04786DCA}" type="presParOf" srcId="{1E98A0B4-6391-4FA2-A4A8-A4C249C8478F}" destId="{E9AEC3BB-C8AB-417A-A132-664C5D73E914}" srcOrd="2" destOrd="0" presId="urn:microsoft.com/office/officeart/2018/2/layout/IconVerticalSolidList"/>
    <dgm:cxn modelId="{0B882C6F-1058-4748-A3F4-5E1D96C84B83}" type="presParOf" srcId="{1E98A0B4-6391-4FA2-A4A8-A4C249C8478F}" destId="{5C57F881-6666-4289-81D2-23BB5CDA84EB}" srcOrd="3" destOrd="0" presId="urn:microsoft.com/office/officeart/2018/2/layout/IconVerticalSolidList"/>
    <dgm:cxn modelId="{02EC04F1-E2B4-4581-B830-9F0CFFF2A3A2}" type="presParOf" srcId="{A3F6C9EC-93D2-4E00-8F6B-0448E4AC0693}" destId="{869BC37E-5F82-42FE-9210-7E6666F34187}" srcOrd="7" destOrd="0" presId="urn:microsoft.com/office/officeart/2018/2/layout/IconVerticalSolidList"/>
    <dgm:cxn modelId="{E854FBA8-C3FB-4E24-A563-4775FD4718ED}" type="presParOf" srcId="{A3F6C9EC-93D2-4E00-8F6B-0448E4AC0693}" destId="{AE256C3F-7A38-45C3-8C87-36191ACAA545}" srcOrd="8" destOrd="0" presId="urn:microsoft.com/office/officeart/2018/2/layout/IconVerticalSolidList"/>
    <dgm:cxn modelId="{2F0B5519-62A0-4DFB-ADD7-16FD0218B310}" type="presParOf" srcId="{AE256C3F-7A38-45C3-8C87-36191ACAA545}" destId="{AF1FF7DE-4F1F-4387-89FC-6DF02AAA030A}" srcOrd="0" destOrd="0" presId="urn:microsoft.com/office/officeart/2018/2/layout/IconVerticalSolidList"/>
    <dgm:cxn modelId="{CCFA951A-94E4-413C-8933-9ABE0C460B95}" type="presParOf" srcId="{AE256C3F-7A38-45C3-8C87-36191ACAA545}" destId="{20120C2A-6F8C-45F4-BFC4-E75346C92F14}" srcOrd="1" destOrd="0" presId="urn:microsoft.com/office/officeart/2018/2/layout/IconVerticalSolidList"/>
    <dgm:cxn modelId="{C185EE5C-3B2C-4793-91BB-5F2F60B646D1}" type="presParOf" srcId="{AE256C3F-7A38-45C3-8C87-36191ACAA545}" destId="{E3FEDB89-909F-4AA4-A847-D16203216538}" srcOrd="2" destOrd="0" presId="urn:microsoft.com/office/officeart/2018/2/layout/IconVerticalSolidList"/>
    <dgm:cxn modelId="{9AC65A51-EC53-414A-BAEA-1C9FA8DD006D}" type="presParOf" srcId="{AE256C3F-7A38-45C3-8C87-36191ACAA545}" destId="{13B04198-EB93-477B-A594-30B6ACA59AEA}" srcOrd="3" destOrd="0" presId="urn:microsoft.com/office/officeart/2018/2/layout/IconVerticalSolidList"/>
    <dgm:cxn modelId="{B52CA9EC-CFAF-44AE-86F2-294BE1B0EE35}" type="presParOf" srcId="{A3F6C9EC-93D2-4E00-8F6B-0448E4AC0693}" destId="{E3EB5800-1949-4969-ADA3-3BA289BDF82B}" srcOrd="9" destOrd="0" presId="urn:microsoft.com/office/officeart/2018/2/layout/IconVerticalSolidList"/>
    <dgm:cxn modelId="{A165660B-AC10-4949-BDE9-029176413604}" type="presParOf" srcId="{A3F6C9EC-93D2-4E00-8F6B-0448E4AC0693}" destId="{135AD81B-FB5C-4B69-AEC3-CCD92E981C3E}" srcOrd="10" destOrd="0" presId="urn:microsoft.com/office/officeart/2018/2/layout/IconVerticalSolidList"/>
    <dgm:cxn modelId="{F676683F-C401-4806-804F-A22810CAF168}" type="presParOf" srcId="{135AD81B-FB5C-4B69-AEC3-CCD92E981C3E}" destId="{F3E12823-E936-451F-8B9B-1F6F1435FADA}" srcOrd="0" destOrd="0" presId="urn:microsoft.com/office/officeart/2018/2/layout/IconVerticalSolidList"/>
    <dgm:cxn modelId="{FE0B9DC2-40F6-44CA-93E4-108D94BDB61D}" type="presParOf" srcId="{135AD81B-FB5C-4B69-AEC3-CCD92E981C3E}" destId="{FD5C5FF2-82C8-4CF0-B239-EB7DF5D028F0}" srcOrd="1" destOrd="0" presId="urn:microsoft.com/office/officeart/2018/2/layout/IconVerticalSolidList"/>
    <dgm:cxn modelId="{973EE02C-539F-4310-B65C-744760C9F101}" type="presParOf" srcId="{135AD81B-FB5C-4B69-AEC3-CCD92E981C3E}" destId="{A39916EF-3751-4164-A6CD-E988D0B002FC}" srcOrd="2" destOrd="0" presId="urn:microsoft.com/office/officeart/2018/2/layout/IconVerticalSolidList"/>
    <dgm:cxn modelId="{2AB761A0-66B3-4380-BA39-5BFB2EFF2230}" type="presParOf" srcId="{135AD81B-FB5C-4B69-AEC3-CCD92E981C3E}" destId="{4AAB79B4-E7F4-43D0-BB7C-09583B21E2C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56AC1C-02DD-4AEA-A955-2A3F54853906}"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6D6D773-2117-4ACB-9131-7D6B77A2B11D}">
      <dgm:prSet/>
      <dgm:spPr/>
      <dgm:t>
        <a:bodyPr/>
        <a:lstStyle/>
        <a:p>
          <a:r>
            <a:rPr lang="en-US"/>
            <a:t># Create fuzzy variables</a:t>
          </a:r>
        </a:p>
      </dgm:t>
    </dgm:pt>
    <dgm:pt modelId="{5856A270-04A5-43E4-8551-084039C34B95}" type="parTrans" cxnId="{B592FD95-E638-4479-B9BC-DA7BB82A6279}">
      <dgm:prSet/>
      <dgm:spPr/>
      <dgm:t>
        <a:bodyPr/>
        <a:lstStyle/>
        <a:p>
          <a:endParaRPr lang="en-US"/>
        </a:p>
      </dgm:t>
    </dgm:pt>
    <dgm:pt modelId="{F165500F-726E-4EF0-98EC-7015B2270BE2}" type="sibTrans" cxnId="{B592FD95-E638-4479-B9BC-DA7BB82A6279}">
      <dgm:prSet/>
      <dgm:spPr/>
      <dgm:t>
        <a:bodyPr/>
        <a:lstStyle/>
        <a:p>
          <a:endParaRPr lang="en-US"/>
        </a:p>
      </dgm:t>
    </dgm:pt>
    <dgm:pt modelId="{607C5A36-BCCC-479C-A003-B7E76B0F951C}">
      <dgm:prSet/>
      <dgm:spPr/>
      <dgm:t>
        <a:bodyPr/>
        <a:lstStyle/>
        <a:p>
          <a:r>
            <a:rPr lang="en-US"/>
            <a:t># Define membership functions for Blood Pressure</a:t>
          </a:r>
        </a:p>
      </dgm:t>
    </dgm:pt>
    <dgm:pt modelId="{8BD851D1-D39C-47B5-BDD3-034A3E83851C}" type="parTrans" cxnId="{A3F179DA-A91F-4D6A-BB43-315A0F5FDFF1}">
      <dgm:prSet/>
      <dgm:spPr/>
      <dgm:t>
        <a:bodyPr/>
        <a:lstStyle/>
        <a:p>
          <a:endParaRPr lang="en-US"/>
        </a:p>
      </dgm:t>
    </dgm:pt>
    <dgm:pt modelId="{18B32D61-8880-4137-9056-137A5D8A2526}" type="sibTrans" cxnId="{A3F179DA-A91F-4D6A-BB43-315A0F5FDFF1}">
      <dgm:prSet/>
      <dgm:spPr/>
      <dgm:t>
        <a:bodyPr/>
        <a:lstStyle/>
        <a:p>
          <a:endParaRPr lang="en-US"/>
        </a:p>
      </dgm:t>
    </dgm:pt>
    <dgm:pt modelId="{9FFA5AF5-0ABB-4055-B266-A724248F8250}">
      <dgm:prSet/>
      <dgm:spPr/>
      <dgm:t>
        <a:bodyPr/>
        <a:lstStyle/>
        <a:p>
          <a:r>
            <a:rPr lang="en-US"/>
            <a:t># Define membership functions for Temperature</a:t>
          </a:r>
        </a:p>
      </dgm:t>
    </dgm:pt>
    <dgm:pt modelId="{BACF712A-164E-4B4D-BDF7-57E22FA9D18B}" type="parTrans" cxnId="{0AE65422-0D44-47B5-816E-EE6FE90DC463}">
      <dgm:prSet/>
      <dgm:spPr/>
      <dgm:t>
        <a:bodyPr/>
        <a:lstStyle/>
        <a:p>
          <a:endParaRPr lang="en-US"/>
        </a:p>
      </dgm:t>
    </dgm:pt>
    <dgm:pt modelId="{FDDAE6C4-88B1-4E70-9113-95A10A651D0B}" type="sibTrans" cxnId="{0AE65422-0D44-47B5-816E-EE6FE90DC463}">
      <dgm:prSet/>
      <dgm:spPr/>
      <dgm:t>
        <a:bodyPr/>
        <a:lstStyle/>
        <a:p>
          <a:endParaRPr lang="en-US"/>
        </a:p>
      </dgm:t>
    </dgm:pt>
    <dgm:pt modelId="{956D9033-E669-47C6-B571-348E439BAA11}">
      <dgm:prSet/>
      <dgm:spPr/>
      <dgm:t>
        <a:bodyPr/>
        <a:lstStyle/>
        <a:p>
          <a:r>
            <a:rPr lang="en-US"/>
            <a:t># Define membership functions for Health Condition</a:t>
          </a:r>
        </a:p>
      </dgm:t>
    </dgm:pt>
    <dgm:pt modelId="{35BB1323-4056-4D87-80E1-74C92D7170D0}" type="parTrans" cxnId="{1057B0AC-32E0-4C88-8BCB-8A2FCCFE8679}">
      <dgm:prSet/>
      <dgm:spPr/>
      <dgm:t>
        <a:bodyPr/>
        <a:lstStyle/>
        <a:p>
          <a:endParaRPr lang="en-US"/>
        </a:p>
      </dgm:t>
    </dgm:pt>
    <dgm:pt modelId="{01368C1B-F33F-431C-9B05-24F9C4ABFCFC}" type="sibTrans" cxnId="{1057B0AC-32E0-4C88-8BCB-8A2FCCFE8679}">
      <dgm:prSet/>
      <dgm:spPr/>
      <dgm:t>
        <a:bodyPr/>
        <a:lstStyle/>
        <a:p>
          <a:endParaRPr lang="en-US"/>
        </a:p>
      </dgm:t>
    </dgm:pt>
    <dgm:pt modelId="{24E90C94-9D59-41E3-A57E-24AD930A2A39}">
      <dgm:prSet/>
      <dgm:spPr/>
      <dgm:t>
        <a:bodyPr/>
        <a:lstStyle/>
        <a:p>
          <a:r>
            <a:rPr lang="en-US"/>
            <a:t># Plot the membership functions for Blood Pressure</a:t>
          </a:r>
        </a:p>
      </dgm:t>
    </dgm:pt>
    <dgm:pt modelId="{69818D27-F7D7-460E-874B-841240A4D9BD}" type="parTrans" cxnId="{D90F4A99-3D46-42C8-8353-48047D42BCAC}">
      <dgm:prSet/>
      <dgm:spPr/>
      <dgm:t>
        <a:bodyPr/>
        <a:lstStyle/>
        <a:p>
          <a:endParaRPr lang="en-US"/>
        </a:p>
      </dgm:t>
    </dgm:pt>
    <dgm:pt modelId="{46AADAE5-4281-4E5C-9FE9-30E719F4EBE0}" type="sibTrans" cxnId="{D90F4A99-3D46-42C8-8353-48047D42BCAC}">
      <dgm:prSet/>
      <dgm:spPr/>
      <dgm:t>
        <a:bodyPr/>
        <a:lstStyle/>
        <a:p>
          <a:endParaRPr lang="en-US"/>
        </a:p>
      </dgm:t>
    </dgm:pt>
    <dgm:pt modelId="{43AD973F-BD5E-4DDD-ADD0-9B6D1E3FB120}">
      <dgm:prSet/>
      <dgm:spPr/>
      <dgm:t>
        <a:bodyPr/>
        <a:lstStyle/>
        <a:p>
          <a:r>
            <a:rPr lang="en-US"/>
            <a:t># Plot the membership functions for Temperature</a:t>
          </a:r>
        </a:p>
      </dgm:t>
    </dgm:pt>
    <dgm:pt modelId="{6F21B072-4D07-4FB9-94C9-6FC93A216AEC}" type="parTrans" cxnId="{372F6FC3-8EBF-4770-9930-A2D1C0820168}">
      <dgm:prSet/>
      <dgm:spPr/>
      <dgm:t>
        <a:bodyPr/>
        <a:lstStyle/>
        <a:p>
          <a:endParaRPr lang="en-US"/>
        </a:p>
      </dgm:t>
    </dgm:pt>
    <dgm:pt modelId="{C24391ED-C1CF-485F-88CB-1320C96C64B0}" type="sibTrans" cxnId="{372F6FC3-8EBF-4770-9930-A2D1C0820168}">
      <dgm:prSet/>
      <dgm:spPr/>
      <dgm:t>
        <a:bodyPr/>
        <a:lstStyle/>
        <a:p>
          <a:endParaRPr lang="en-US"/>
        </a:p>
      </dgm:t>
    </dgm:pt>
    <dgm:pt modelId="{E4596DCB-E948-4DED-A64B-13672EB90EE2}">
      <dgm:prSet/>
      <dgm:spPr/>
      <dgm:t>
        <a:bodyPr/>
        <a:lstStyle/>
        <a:p>
          <a:r>
            <a:rPr lang="en-US"/>
            <a:t># Plot the membership functions for Health Condition </a:t>
          </a:r>
        </a:p>
      </dgm:t>
    </dgm:pt>
    <dgm:pt modelId="{6412FE59-F061-4BCD-894E-FF0B13CF002F}" type="parTrans" cxnId="{8F6A9BB7-EDB3-4BD7-A72D-6CF05F5DCB6A}">
      <dgm:prSet/>
      <dgm:spPr/>
      <dgm:t>
        <a:bodyPr/>
        <a:lstStyle/>
        <a:p>
          <a:endParaRPr lang="en-US"/>
        </a:p>
      </dgm:t>
    </dgm:pt>
    <dgm:pt modelId="{61FC919A-329D-4CA7-8609-3882B9F3357A}" type="sibTrans" cxnId="{8F6A9BB7-EDB3-4BD7-A72D-6CF05F5DCB6A}">
      <dgm:prSet/>
      <dgm:spPr/>
      <dgm:t>
        <a:bodyPr/>
        <a:lstStyle/>
        <a:p>
          <a:endParaRPr lang="en-US"/>
        </a:p>
      </dgm:t>
    </dgm:pt>
    <dgm:pt modelId="{83B2EADE-731D-4A96-BDA9-C6AF8A9D1C61}">
      <dgm:prSet/>
      <dgm:spPr/>
      <dgm:t>
        <a:bodyPr/>
        <a:lstStyle/>
        <a:p>
          <a:r>
            <a:rPr lang="en-US"/>
            <a:t># Define rules</a:t>
          </a:r>
        </a:p>
      </dgm:t>
    </dgm:pt>
    <dgm:pt modelId="{D4F777D7-AB0D-4F9C-89CF-2FF585FD457F}" type="parTrans" cxnId="{04FBD153-37A5-43D6-A3BE-26766B959A9A}">
      <dgm:prSet/>
      <dgm:spPr/>
      <dgm:t>
        <a:bodyPr/>
        <a:lstStyle/>
        <a:p>
          <a:endParaRPr lang="en-US"/>
        </a:p>
      </dgm:t>
    </dgm:pt>
    <dgm:pt modelId="{45C3908E-95A9-4025-B44E-2E072FA4237F}" type="sibTrans" cxnId="{04FBD153-37A5-43D6-A3BE-26766B959A9A}">
      <dgm:prSet/>
      <dgm:spPr/>
      <dgm:t>
        <a:bodyPr/>
        <a:lstStyle/>
        <a:p>
          <a:endParaRPr lang="en-US"/>
        </a:p>
      </dgm:t>
    </dgm:pt>
    <dgm:pt modelId="{1FCA4287-585C-4B3A-A880-A3FA60848856}">
      <dgm:prSet/>
      <dgm:spPr/>
      <dgm:t>
        <a:bodyPr/>
        <a:lstStyle/>
        <a:p>
          <a:r>
            <a:rPr lang="en-US"/>
            <a:t># Create control system</a:t>
          </a:r>
        </a:p>
      </dgm:t>
    </dgm:pt>
    <dgm:pt modelId="{205AF56F-177A-4E6C-BB54-52B8872151FD}" type="parTrans" cxnId="{455C0733-D961-4709-88C7-C541F668A841}">
      <dgm:prSet/>
      <dgm:spPr/>
      <dgm:t>
        <a:bodyPr/>
        <a:lstStyle/>
        <a:p>
          <a:endParaRPr lang="en-US"/>
        </a:p>
      </dgm:t>
    </dgm:pt>
    <dgm:pt modelId="{CA0BA4E9-87B1-4BA4-9179-149272E9756D}" type="sibTrans" cxnId="{455C0733-D961-4709-88C7-C541F668A841}">
      <dgm:prSet/>
      <dgm:spPr/>
      <dgm:t>
        <a:bodyPr/>
        <a:lstStyle/>
        <a:p>
          <a:endParaRPr lang="en-US"/>
        </a:p>
      </dgm:t>
    </dgm:pt>
    <dgm:pt modelId="{95BC54B0-1701-43EF-BD65-AEAEAE1DC65C}">
      <dgm:prSet/>
      <dgm:spPr/>
      <dgm:t>
        <a:bodyPr/>
        <a:lstStyle/>
        <a:p>
          <a:r>
            <a:rPr lang="en-US"/>
            <a:t># Set input value</a:t>
          </a:r>
        </a:p>
      </dgm:t>
    </dgm:pt>
    <dgm:pt modelId="{15EC2565-580E-4736-890E-D3BABE73E20C}" type="parTrans" cxnId="{A73CCB3B-B05A-41E5-A9B7-8EFD85490BCB}">
      <dgm:prSet/>
      <dgm:spPr/>
      <dgm:t>
        <a:bodyPr/>
        <a:lstStyle/>
        <a:p>
          <a:endParaRPr lang="en-US"/>
        </a:p>
      </dgm:t>
    </dgm:pt>
    <dgm:pt modelId="{15AE564A-2A59-486D-A126-A500ACC028F7}" type="sibTrans" cxnId="{A73CCB3B-B05A-41E5-A9B7-8EFD85490BCB}">
      <dgm:prSet/>
      <dgm:spPr/>
      <dgm:t>
        <a:bodyPr/>
        <a:lstStyle/>
        <a:p>
          <a:endParaRPr lang="en-US"/>
        </a:p>
      </dgm:t>
    </dgm:pt>
    <dgm:pt modelId="{60CD66E1-5ACD-4014-99E7-8628FB0AD5F9}">
      <dgm:prSet/>
      <dgm:spPr/>
      <dgm:t>
        <a:bodyPr/>
        <a:lstStyle/>
        <a:p>
          <a:r>
            <a:rPr lang="en-US"/>
            <a:t># Compute the result</a:t>
          </a:r>
        </a:p>
      </dgm:t>
    </dgm:pt>
    <dgm:pt modelId="{F4F2A084-776E-44D9-A5F4-4468B444E20E}" type="parTrans" cxnId="{91D87CB9-8DC0-4323-A1CD-8102B6C3674C}">
      <dgm:prSet/>
      <dgm:spPr/>
      <dgm:t>
        <a:bodyPr/>
        <a:lstStyle/>
        <a:p>
          <a:endParaRPr lang="en-US"/>
        </a:p>
      </dgm:t>
    </dgm:pt>
    <dgm:pt modelId="{630B5DFA-28D9-4CAF-9441-7E2F68C1054C}" type="sibTrans" cxnId="{91D87CB9-8DC0-4323-A1CD-8102B6C3674C}">
      <dgm:prSet/>
      <dgm:spPr/>
      <dgm:t>
        <a:bodyPr/>
        <a:lstStyle/>
        <a:p>
          <a:endParaRPr lang="en-US"/>
        </a:p>
      </dgm:t>
    </dgm:pt>
    <dgm:pt modelId="{95F58E74-0328-4414-996C-F393953D23D5}">
      <dgm:prSet/>
      <dgm:spPr/>
      <dgm:t>
        <a:bodyPr/>
        <a:lstStyle/>
        <a:p>
          <a:r>
            <a:rPr lang="en-US"/>
            <a:t># Print the result</a:t>
          </a:r>
        </a:p>
      </dgm:t>
    </dgm:pt>
    <dgm:pt modelId="{AA71ACA0-38D6-416A-BA83-10B5E31A8303}" type="parTrans" cxnId="{8CD33902-80C7-41D0-B864-CC4472EE1DAC}">
      <dgm:prSet/>
      <dgm:spPr/>
      <dgm:t>
        <a:bodyPr/>
        <a:lstStyle/>
        <a:p>
          <a:endParaRPr lang="en-US"/>
        </a:p>
      </dgm:t>
    </dgm:pt>
    <dgm:pt modelId="{54D614FC-3AF5-4DB6-8337-D3A8D8FC88B3}" type="sibTrans" cxnId="{8CD33902-80C7-41D0-B864-CC4472EE1DAC}">
      <dgm:prSet/>
      <dgm:spPr/>
      <dgm:t>
        <a:bodyPr/>
        <a:lstStyle/>
        <a:p>
          <a:endParaRPr lang="en-US"/>
        </a:p>
      </dgm:t>
    </dgm:pt>
    <dgm:pt modelId="{3D0C28B2-8BA9-4374-A936-04D32B854A37}" type="pres">
      <dgm:prSet presAssocID="{FA56AC1C-02DD-4AEA-A955-2A3F54853906}" presName="linear" presStyleCnt="0">
        <dgm:presLayoutVars>
          <dgm:animLvl val="lvl"/>
          <dgm:resizeHandles val="exact"/>
        </dgm:presLayoutVars>
      </dgm:prSet>
      <dgm:spPr/>
    </dgm:pt>
    <dgm:pt modelId="{324E836A-61B8-49F7-8493-BAAB2BB5D366}" type="pres">
      <dgm:prSet presAssocID="{16D6D773-2117-4ACB-9131-7D6B77A2B11D}" presName="parentText" presStyleLbl="node1" presStyleIdx="0" presStyleCnt="12">
        <dgm:presLayoutVars>
          <dgm:chMax val="0"/>
          <dgm:bulletEnabled val="1"/>
        </dgm:presLayoutVars>
      </dgm:prSet>
      <dgm:spPr/>
    </dgm:pt>
    <dgm:pt modelId="{700B68D2-7244-4AAD-9E24-42BF4A290815}" type="pres">
      <dgm:prSet presAssocID="{F165500F-726E-4EF0-98EC-7015B2270BE2}" presName="spacer" presStyleCnt="0"/>
      <dgm:spPr/>
    </dgm:pt>
    <dgm:pt modelId="{03195669-8B0C-4A11-9427-A0C28FD422F5}" type="pres">
      <dgm:prSet presAssocID="{607C5A36-BCCC-479C-A003-B7E76B0F951C}" presName="parentText" presStyleLbl="node1" presStyleIdx="1" presStyleCnt="12">
        <dgm:presLayoutVars>
          <dgm:chMax val="0"/>
          <dgm:bulletEnabled val="1"/>
        </dgm:presLayoutVars>
      </dgm:prSet>
      <dgm:spPr/>
    </dgm:pt>
    <dgm:pt modelId="{8E5EDE6A-14A9-4059-A227-21334730D1E1}" type="pres">
      <dgm:prSet presAssocID="{18B32D61-8880-4137-9056-137A5D8A2526}" presName="spacer" presStyleCnt="0"/>
      <dgm:spPr/>
    </dgm:pt>
    <dgm:pt modelId="{0937D846-DB47-4290-8146-3293FFB17DB1}" type="pres">
      <dgm:prSet presAssocID="{9FFA5AF5-0ABB-4055-B266-A724248F8250}" presName="parentText" presStyleLbl="node1" presStyleIdx="2" presStyleCnt="12">
        <dgm:presLayoutVars>
          <dgm:chMax val="0"/>
          <dgm:bulletEnabled val="1"/>
        </dgm:presLayoutVars>
      </dgm:prSet>
      <dgm:spPr/>
    </dgm:pt>
    <dgm:pt modelId="{76A21F62-DE39-44A0-9818-3A4D047B6DBA}" type="pres">
      <dgm:prSet presAssocID="{FDDAE6C4-88B1-4E70-9113-95A10A651D0B}" presName="spacer" presStyleCnt="0"/>
      <dgm:spPr/>
    </dgm:pt>
    <dgm:pt modelId="{3EFD625B-714B-40CC-A137-9CD9DBBF29E2}" type="pres">
      <dgm:prSet presAssocID="{956D9033-E669-47C6-B571-348E439BAA11}" presName="parentText" presStyleLbl="node1" presStyleIdx="3" presStyleCnt="12">
        <dgm:presLayoutVars>
          <dgm:chMax val="0"/>
          <dgm:bulletEnabled val="1"/>
        </dgm:presLayoutVars>
      </dgm:prSet>
      <dgm:spPr/>
    </dgm:pt>
    <dgm:pt modelId="{A17B22D3-F3D3-4832-9173-032876169F70}" type="pres">
      <dgm:prSet presAssocID="{01368C1B-F33F-431C-9B05-24F9C4ABFCFC}" presName="spacer" presStyleCnt="0"/>
      <dgm:spPr/>
    </dgm:pt>
    <dgm:pt modelId="{AF52ED55-9CA1-444C-868D-B3520F3225D5}" type="pres">
      <dgm:prSet presAssocID="{24E90C94-9D59-41E3-A57E-24AD930A2A39}" presName="parentText" presStyleLbl="node1" presStyleIdx="4" presStyleCnt="12">
        <dgm:presLayoutVars>
          <dgm:chMax val="0"/>
          <dgm:bulletEnabled val="1"/>
        </dgm:presLayoutVars>
      </dgm:prSet>
      <dgm:spPr/>
    </dgm:pt>
    <dgm:pt modelId="{B3DCFDE9-6788-47AD-B8C0-DD170A65FAE1}" type="pres">
      <dgm:prSet presAssocID="{46AADAE5-4281-4E5C-9FE9-30E719F4EBE0}" presName="spacer" presStyleCnt="0"/>
      <dgm:spPr/>
    </dgm:pt>
    <dgm:pt modelId="{8CF05F34-F00A-43C8-BD7A-5051D3604433}" type="pres">
      <dgm:prSet presAssocID="{43AD973F-BD5E-4DDD-ADD0-9B6D1E3FB120}" presName="parentText" presStyleLbl="node1" presStyleIdx="5" presStyleCnt="12">
        <dgm:presLayoutVars>
          <dgm:chMax val="0"/>
          <dgm:bulletEnabled val="1"/>
        </dgm:presLayoutVars>
      </dgm:prSet>
      <dgm:spPr/>
    </dgm:pt>
    <dgm:pt modelId="{8C8D4BC2-E5F9-4364-BC2A-D580A2226C2E}" type="pres">
      <dgm:prSet presAssocID="{C24391ED-C1CF-485F-88CB-1320C96C64B0}" presName="spacer" presStyleCnt="0"/>
      <dgm:spPr/>
    </dgm:pt>
    <dgm:pt modelId="{B7C63605-3162-43ED-84F4-CAF00EBE7A77}" type="pres">
      <dgm:prSet presAssocID="{E4596DCB-E948-4DED-A64B-13672EB90EE2}" presName="parentText" presStyleLbl="node1" presStyleIdx="6" presStyleCnt="12">
        <dgm:presLayoutVars>
          <dgm:chMax val="0"/>
          <dgm:bulletEnabled val="1"/>
        </dgm:presLayoutVars>
      </dgm:prSet>
      <dgm:spPr/>
    </dgm:pt>
    <dgm:pt modelId="{6350CEF1-1BC0-4C07-9F8E-5BE8B4BF5A33}" type="pres">
      <dgm:prSet presAssocID="{61FC919A-329D-4CA7-8609-3882B9F3357A}" presName="spacer" presStyleCnt="0"/>
      <dgm:spPr/>
    </dgm:pt>
    <dgm:pt modelId="{E4B71CB0-74E6-420E-AB34-EEEF4CB9635D}" type="pres">
      <dgm:prSet presAssocID="{83B2EADE-731D-4A96-BDA9-C6AF8A9D1C61}" presName="parentText" presStyleLbl="node1" presStyleIdx="7" presStyleCnt="12">
        <dgm:presLayoutVars>
          <dgm:chMax val="0"/>
          <dgm:bulletEnabled val="1"/>
        </dgm:presLayoutVars>
      </dgm:prSet>
      <dgm:spPr/>
    </dgm:pt>
    <dgm:pt modelId="{A8795BCC-AC2C-48D6-B8FF-19070BCE6B7B}" type="pres">
      <dgm:prSet presAssocID="{45C3908E-95A9-4025-B44E-2E072FA4237F}" presName="spacer" presStyleCnt="0"/>
      <dgm:spPr/>
    </dgm:pt>
    <dgm:pt modelId="{220CA8BA-CC0E-48C3-AC87-192CA014A61F}" type="pres">
      <dgm:prSet presAssocID="{1FCA4287-585C-4B3A-A880-A3FA60848856}" presName="parentText" presStyleLbl="node1" presStyleIdx="8" presStyleCnt="12">
        <dgm:presLayoutVars>
          <dgm:chMax val="0"/>
          <dgm:bulletEnabled val="1"/>
        </dgm:presLayoutVars>
      </dgm:prSet>
      <dgm:spPr/>
    </dgm:pt>
    <dgm:pt modelId="{7C208F86-2E89-4D72-9AF0-9D3A7C0225A1}" type="pres">
      <dgm:prSet presAssocID="{CA0BA4E9-87B1-4BA4-9179-149272E9756D}" presName="spacer" presStyleCnt="0"/>
      <dgm:spPr/>
    </dgm:pt>
    <dgm:pt modelId="{CFC98B0E-6A39-4C38-A2F7-4947E48983BE}" type="pres">
      <dgm:prSet presAssocID="{95BC54B0-1701-43EF-BD65-AEAEAE1DC65C}" presName="parentText" presStyleLbl="node1" presStyleIdx="9" presStyleCnt="12">
        <dgm:presLayoutVars>
          <dgm:chMax val="0"/>
          <dgm:bulletEnabled val="1"/>
        </dgm:presLayoutVars>
      </dgm:prSet>
      <dgm:spPr/>
    </dgm:pt>
    <dgm:pt modelId="{D073864C-E9E5-4F9B-A09D-61FFDDE7AAB0}" type="pres">
      <dgm:prSet presAssocID="{15AE564A-2A59-486D-A126-A500ACC028F7}" presName="spacer" presStyleCnt="0"/>
      <dgm:spPr/>
    </dgm:pt>
    <dgm:pt modelId="{AE161F34-38F0-4B40-B9F6-F7367935E8BC}" type="pres">
      <dgm:prSet presAssocID="{60CD66E1-5ACD-4014-99E7-8628FB0AD5F9}" presName="parentText" presStyleLbl="node1" presStyleIdx="10" presStyleCnt="12">
        <dgm:presLayoutVars>
          <dgm:chMax val="0"/>
          <dgm:bulletEnabled val="1"/>
        </dgm:presLayoutVars>
      </dgm:prSet>
      <dgm:spPr/>
    </dgm:pt>
    <dgm:pt modelId="{E8E6F09A-ECF5-4E69-9A85-6EAABEB11A39}" type="pres">
      <dgm:prSet presAssocID="{630B5DFA-28D9-4CAF-9441-7E2F68C1054C}" presName="spacer" presStyleCnt="0"/>
      <dgm:spPr/>
    </dgm:pt>
    <dgm:pt modelId="{5A133342-01DC-4149-90D0-8B7932ABF411}" type="pres">
      <dgm:prSet presAssocID="{95F58E74-0328-4414-996C-F393953D23D5}" presName="parentText" presStyleLbl="node1" presStyleIdx="11" presStyleCnt="12">
        <dgm:presLayoutVars>
          <dgm:chMax val="0"/>
          <dgm:bulletEnabled val="1"/>
        </dgm:presLayoutVars>
      </dgm:prSet>
      <dgm:spPr/>
    </dgm:pt>
  </dgm:ptLst>
  <dgm:cxnLst>
    <dgm:cxn modelId="{8CD33902-80C7-41D0-B864-CC4472EE1DAC}" srcId="{FA56AC1C-02DD-4AEA-A955-2A3F54853906}" destId="{95F58E74-0328-4414-996C-F393953D23D5}" srcOrd="11" destOrd="0" parTransId="{AA71ACA0-38D6-416A-BA83-10B5E31A8303}" sibTransId="{54D614FC-3AF5-4DB6-8337-D3A8D8FC88B3}"/>
    <dgm:cxn modelId="{2E345E02-704B-4734-89C0-15855D4BF0A0}" type="presOf" srcId="{95BC54B0-1701-43EF-BD65-AEAEAE1DC65C}" destId="{CFC98B0E-6A39-4C38-A2F7-4947E48983BE}" srcOrd="0" destOrd="0" presId="urn:microsoft.com/office/officeart/2005/8/layout/vList2"/>
    <dgm:cxn modelId="{0AE65422-0D44-47B5-816E-EE6FE90DC463}" srcId="{FA56AC1C-02DD-4AEA-A955-2A3F54853906}" destId="{9FFA5AF5-0ABB-4055-B266-A724248F8250}" srcOrd="2" destOrd="0" parTransId="{BACF712A-164E-4B4D-BDF7-57E22FA9D18B}" sibTransId="{FDDAE6C4-88B1-4E70-9113-95A10A651D0B}"/>
    <dgm:cxn modelId="{5DF34430-ED7C-434C-A68E-8CBEF6512C2F}" type="presOf" srcId="{95F58E74-0328-4414-996C-F393953D23D5}" destId="{5A133342-01DC-4149-90D0-8B7932ABF411}" srcOrd="0" destOrd="0" presId="urn:microsoft.com/office/officeart/2005/8/layout/vList2"/>
    <dgm:cxn modelId="{455C0733-D961-4709-88C7-C541F668A841}" srcId="{FA56AC1C-02DD-4AEA-A955-2A3F54853906}" destId="{1FCA4287-585C-4B3A-A880-A3FA60848856}" srcOrd="8" destOrd="0" parTransId="{205AF56F-177A-4E6C-BB54-52B8872151FD}" sibTransId="{CA0BA4E9-87B1-4BA4-9179-149272E9756D}"/>
    <dgm:cxn modelId="{86891C38-41D8-4335-A48E-1C3306DFF1CD}" type="presOf" srcId="{9FFA5AF5-0ABB-4055-B266-A724248F8250}" destId="{0937D846-DB47-4290-8146-3293FFB17DB1}" srcOrd="0" destOrd="0" presId="urn:microsoft.com/office/officeart/2005/8/layout/vList2"/>
    <dgm:cxn modelId="{A73CCB3B-B05A-41E5-A9B7-8EFD85490BCB}" srcId="{FA56AC1C-02DD-4AEA-A955-2A3F54853906}" destId="{95BC54B0-1701-43EF-BD65-AEAEAE1DC65C}" srcOrd="9" destOrd="0" parTransId="{15EC2565-580E-4736-890E-D3BABE73E20C}" sibTransId="{15AE564A-2A59-486D-A126-A500ACC028F7}"/>
    <dgm:cxn modelId="{E7E57B42-E8DA-4A78-BA10-3584B6036A1C}" type="presOf" srcId="{83B2EADE-731D-4A96-BDA9-C6AF8A9D1C61}" destId="{E4B71CB0-74E6-420E-AB34-EEEF4CB9635D}" srcOrd="0" destOrd="0" presId="urn:microsoft.com/office/officeart/2005/8/layout/vList2"/>
    <dgm:cxn modelId="{04FBD153-37A5-43D6-A3BE-26766B959A9A}" srcId="{FA56AC1C-02DD-4AEA-A955-2A3F54853906}" destId="{83B2EADE-731D-4A96-BDA9-C6AF8A9D1C61}" srcOrd="7" destOrd="0" parTransId="{D4F777D7-AB0D-4F9C-89CF-2FF585FD457F}" sibTransId="{45C3908E-95A9-4025-B44E-2E072FA4237F}"/>
    <dgm:cxn modelId="{6DD7F68D-0362-4D6C-ABD7-DDA179C93F22}" type="presOf" srcId="{E4596DCB-E948-4DED-A64B-13672EB90EE2}" destId="{B7C63605-3162-43ED-84F4-CAF00EBE7A77}" srcOrd="0" destOrd="0" presId="urn:microsoft.com/office/officeart/2005/8/layout/vList2"/>
    <dgm:cxn modelId="{E7135195-085E-412A-937B-1BE20326F169}" type="presOf" srcId="{60CD66E1-5ACD-4014-99E7-8628FB0AD5F9}" destId="{AE161F34-38F0-4B40-B9F6-F7367935E8BC}" srcOrd="0" destOrd="0" presId="urn:microsoft.com/office/officeart/2005/8/layout/vList2"/>
    <dgm:cxn modelId="{B592FD95-E638-4479-B9BC-DA7BB82A6279}" srcId="{FA56AC1C-02DD-4AEA-A955-2A3F54853906}" destId="{16D6D773-2117-4ACB-9131-7D6B77A2B11D}" srcOrd="0" destOrd="0" parTransId="{5856A270-04A5-43E4-8551-084039C34B95}" sibTransId="{F165500F-726E-4EF0-98EC-7015B2270BE2}"/>
    <dgm:cxn modelId="{D90F4A99-3D46-42C8-8353-48047D42BCAC}" srcId="{FA56AC1C-02DD-4AEA-A955-2A3F54853906}" destId="{24E90C94-9D59-41E3-A57E-24AD930A2A39}" srcOrd="4" destOrd="0" parTransId="{69818D27-F7D7-460E-874B-841240A4D9BD}" sibTransId="{46AADAE5-4281-4E5C-9FE9-30E719F4EBE0}"/>
    <dgm:cxn modelId="{1057B0AC-32E0-4C88-8BCB-8A2FCCFE8679}" srcId="{FA56AC1C-02DD-4AEA-A955-2A3F54853906}" destId="{956D9033-E669-47C6-B571-348E439BAA11}" srcOrd="3" destOrd="0" parTransId="{35BB1323-4056-4D87-80E1-74C92D7170D0}" sibTransId="{01368C1B-F33F-431C-9B05-24F9C4ABFCFC}"/>
    <dgm:cxn modelId="{8E34F9AE-B8AF-4622-A3AC-DFE78E4F34AB}" type="presOf" srcId="{FA56AC1C-02DD-4AEA-A955-2A3F54853906}" destId="{3D0C28B2-8BA9-4374-A936-04D32B854A37}" srcOrd="0" destOrd="0" presId="urn:microsoft.com/office/officeart/2005/8/layout/vList2"/>
    <dgm:cxn modelId="{8F6A9BB7-EDB3-4BD7-A72D-6CF05F5DCB6A}" srcId="{FA56AC1C-02DD-4AEA-A955-2A3F54853906}" destId="{E4596DCB-E948-4DED-A64B-13672EB90EE2}" srcOrd="6" destOrd="0" parTransId="{6412FE59-F061-4BCD-894E-FF0B13CF002F}" sibTransId="{61FC919A-329D-4CA7-8609-3882B9F3357A}"/>
    <dgm:cxn modelId="{91D87CB9-8DC0-4323-A1CD-8102B6C3674C}" srcId="{FA56AC1C-02DD-4AEA-A955-2A3F54853906}" destId="{60CD66E1-5ACD-4014-99E7-8628FB0AD5F9}" srcOrd="10" destOrd="0" parTransId="{F4F2A084-776E-44D9-A5F4-4468B444E20E}" sibTransId="{630B5DFA-28D9-4CAF-9441-7E2F68C1054C}"/>
    <dgm:cxn modelId="{59C040BE-665A-41AF-8B10-71E581285A59}" type="presOf" srcId="{24E90C94-9D59-41E3-A57E-24AD930A2A39}" destId="{AF52ED55-9CA1-444C-868D-B3520F3225D5}" srcOrd="0" destOrd="0" presId="urn:microsoft.com/office/officeart/2005/8/layout/vList2"/>
    <dgm:cxn modelId="{703675BE-496A-4A53-A306-D72B38B2CE21}" type="presOf" srcId="{607C5A36-BCCC-479C-A003-B7E76B0F951C}" destId="{03195669-8B0C-4A11-9427-A0C28FD422F5}" srcOrd="0" destOrd="0" presId="urn:microsoft.com/office/officeart/2005/8/layout/vList2"/>
    <dgm:cxn modelId="{372F6FC3-8EBF-4770-9930-A2D1C0820168}" srcId="{FA56AC1C-02DD-4AEA-A955-2A3F54853906}" destId="{43AD973F-BD5E-4DDD-ADD0-9B6D1E3FB120}" srcOrd="5" destOrd="0" parTransId="{6F21B072-4D07-4FB9-94C9-6FC93A216AEC}" sibTransId="{C24391ED-C1CF-485F-88CB-1320C96C64B0}"/>
    <dgm:cxn modelId="{1050C2CC-A974-4199-809F-7CFD787A35E5}" type="presOf" srcId="{1FCA4287-585C-4B3A-A880-A3FA60848856}" destId="{220CA8BA-CC0E-48C3-AC87-192CA014A61F}" srcOrd="0" destOrd="0" presId="urn:microsoft.com/office/officeart/2005/8/layout/vList2"/>
    <dgm:cxn modelId="{A3F179DA-A91F-4D6A-BB43-315A0F5FDFF1}" srcId="{FA56AC1C-02DD-4AEA-A955-2A3F54853906}" destId="{607C5A36-BCCC-479C-A003-B7E76B0F951C}" srcOrd="1" destOrd="0" parTransId="{8BD851D1-D39C-47B5-BDD3-034A3E83851C}" sibTransId="{18B32D61-8880-4137-9056-137A5D8A2526}"/>
    <dgm:cxn modelId="{C4430ADC-A2F9-4ECC-91B0-C045FA2F72C5}" type="presOf" srcId="{16D6D773-2117-4ACB-9131-7D6B77A2B11D}" destId="{324E836A-61B8-49F7-8493-BAAB2BB5D366}" srcOrd="0" destOrd="0" presId="urn:microsoft.com/office/officeart/2005/8/layout/vList2"/>
    <dgm:cxn modelId="{2456D2DE-7132-4216-A988-263C27A0E776}" type="presOf" srcId="{956D9033-E669-47C6-B571-348E439BAA11}" destId="{3EFD625B-714B-40CC-A137-9CD9DBBF29E2}" srcOrd="0" destOrd="0" presId="urn:microsoft.com/office/officeart/2005/8/layout/vList2"/>
    <dgm:cxn modelId="{ACC182E0-5C96-4A8F-BAD7-E2243CB9F20C}" type="presOf" srcId="{43AD973F-BD5E-4DDD-ADD0-9B6D1E3FB120}" destId="{8CF05F34-F00A-43C8-BD7A-5051D3604433}" srcOrd="0" destOrd="0" presId="urn:microsoft.com/office/officeart/2005/8/layout/vList2"/>
    <dgm:cxn modelId="{A3D72117-9812-4419-A7B0-ECC18C32B6CA}" type="presParOf" srcId="{3D0C28B2-8BA9-4374-A936-04D32B854A37}" destId="{324E836A-61B8-49F7-8493-BAAB2BB5D366}" srcOrd="0" destOrd="0" presId="urn:microsoft.com/office/officeart/2005/8/layout/vList2"/>
    <dgm:cxn modelId="{7004463A-5468-4A98-ACA7-3198ED25F8C8}" type="presParOf" srcId="{3D0C28B2-8BA9-4374-A936-04D32B854A37}" destId="{700B68D2-7244-4AAD-9E24-42BF4A290815}" srcOrd="1" destOrd="0" presId="urn:microsoft.com/office/officeart/2005/8/layout/vList2"/>
    <dgm:cxn modelId="{2F04AD27-C861-480A-83F1-FF783BA94B71}" type="presParOf" srcId="{3D0C28B2-8BA9-4374-A936-04D32B854A37}" destId="{03195669-8B0C-4A11-9427-A0C28FD422F5}" srcOrd="2" destOrd="0" presId="urn:microsoft.com/office/officeart/2005/8/layout/vList2"/>
    <dgm:cxn modelId="{6F837EAB-B5DC-4088-93F2-A62F818B7958}" type="presParOf" srcId="{3D0C28B2-8BA9-4374-A936-04D32B854A37}" destId="{8E5EDE6A-14A9-4059-A227-21334730D1E1}" srcOrd="3" destOrd="0" presId="urn:microsoft.com/office/officeart/2005/8/layout/vList2"/>
    <dgm:cxn modelId="{849D175C-F872-4125-BFE2-9AD33EB95CC9}" type="presParOf" srcId="{3D0C28B2-8BA9-4374-A936-04D32B854A37}" destId="{0937D846-DB47-4290-8146-3293FFB17DB1}" srcOrd="4" destOrd="0" presId="urn:microsoft.com/office/officeart/2005/8/layout/vList2"/>
    <dgm:cxn modelId="{E2BBA389-E598-4875-9243-237ABEA8CE42}" type="presParOf" srcId="{3D0C28B2-8BA9-4374-A936-04D32B854A37}" destId="{76A21F62-DE39-44A0-9818-3A4D047B6DBA}" srcOrd="5" destOrd="0" presId="urn:microsoft.com/office/officeart/2005/8/layout/vList2"/>
    <dgm:cxn modelId="{15A01FFF-01E0-434A-B794-F16EC784CC85}" type="presParOf" srcId="{3D0C28B2-8BA9-4374-A936-04D32B854A37}" destId="{3EFD625B-714B-40CC-A137-9CD9DBBF29E2}" srcOrd="6" destOrd="0" presId="urn:microsoft.com/office/officeart/2005/8/layout/vList2"/>
    <dgm:cxn modelId="{49A0D901-46E2-4D19-B7B8-DFB35856EFED}" type="presParOf" srcId="{3D0C28B2-8BA9-4374-A936-04D32B854A37}" destId="{A17B22D3-F3D3-4832-9173-032876169F70}" srcOrd="7" destOrd="0" presId="urn:microsoft.com/office/officeart/2005/8/layout/vList2"/>
    <dgm:cxn modelId="{39AF39DB-CB72-4E24-88EC-AB2EEDE79516}" type="presParOf" srcId="{3D0C28B2-8BA9-4374-A936-04D32B854A37}" destId="{AF52ED55-9CA1-444C-868D-B3520F3225D5}" srcOrd="8" destOrd="0" presId="urn:microsoft.com/office/officeart/2005/8/layout/vList2"/>
    <dgm:cxn modelId="{7649E4DB-F4CC-44F0-99DC-6BF741DA8ECB}" type="presParOf" srcId="{3D0C28B2-8BA9-4374-A936-04D32B854A37}" destId="{B3DCFDE9-6788-47AD-B8C0-DD170A65FAE1}" srcOrd="9" destOrd="0" presId="urn:microsoft.com/office/officeart/2005/8/layout/vList2"/>
    <dgm:cxn modelId="{82CC2A22-5382-4A17-9B79-B7D7A3151CA7}" type="presParOf" srcId="{3D0C28B2-8BA9-4374-A936-04D32B854A37}" destId="{8CF05F34-F00A-43C8-BD7A-5051D3604433}" srcOrd="10" destOrd="0" presId="urn:microsoft.com/office/officeart/2005/8/layout/vList2"/>
    <dgm:cxn modelId="{D0EA4D9A-376A-43AE-B9F0-09354477AB2B}" type="presParOf" srcId="{3D0C28B2-8BA9-4374-A936-04D32B854A37}" destId="{8C8D4BC2-E5F9-4364-BC2A-D580A2226C2E}" srcOrd="11" destOrd="0" presId="urn:microsoft.com/office/officeart/2005/8/layout/vList2"/>
    <dgm:cxn modelId="{ADA40D60-709C-4600-870B-0E4B4A0A5C50}" type="presParOf" srcId="{3D0C28B2-8BA9-4374-A936-04D32B854A37}" destId="{B7C63605-3162-43ED-84F4-CAF00EBE7A77}" srcOrd="12" destOrd="0" presId="urn:microsoft.com/office/officeart/2005/8/layout/vList2"/>
    <dgm:cxn modelId="{7F5F50DC-17BA-437F-BE1C-1E095F4498B6}" type="presParOf" srcId="{3D0C28B2-8BA9-4374-A936-04D32B854A37}" destId="{6350CEF1-1BC0-4C07-9F8E-5BE8B4BF5A33}" srcOrd="13" destOrd="0" presId="urn:microsoft.com/office/officeart/2005/8/layout/vList2"/>
    <dgm:cxn modelId="{C7728F5E-A7AD-48FC-815B-7666D06505A5}" type="presParOf" srcId="{3D0C28B2-8BA9-4374-A936-04D32B854A37}" destId="{E4B71CB0-74E6-420E-AB34-EEEF4CB9635D}" srcOrd="14" destOrd="0" presId="urn:microsoft.com/office/officeart/2005/8/layout/vList2"/>
    <dgm:cxn modelId="{B9084777-8829-4379-BC13-3D86311D1F84}" type="presParOf" srcId="{3D0C28B2-8BA9-4374-A936-04D32B854A37}" destId="{A8795BCC-AC2C-48D6-B8FF-19070BCE6B7B}" srcOrd="15" destOrd="0" presId="urn:microsoft.com/office/officeart/2005/8/layout/vList2"/>
    <dgm:cxn modelId="{F9B4A534-79F0-4730-8FF0-15F9DA4EFFC0}" type="presParOf" srcId="{3D0C28B2-8BA9-4374-A936-04D32B854A37}" destId="{220CA8BA-CC0E-48C3-AC87-192CA014A61F}" srcOrd="16" destOrd="0" presId="urn:microsoft.com/office/officeart/2005/8/layout/vList2"/>
    <dgm:cxn modelId="{D3EAE861-4D82-4E5E-A1BD-B15AD2C286EA}" type="presParOf" srcId="{3D0C28B2-8BA9-4374-A936-04D32B854A37}" destId="{7C208F86-2E89-4D72-9AF0-9D3A7C0225A1}" srcOrd="17" destOrd="0" presId="urn:microsoft.com/office/officeart/2005/8/layout/vList2"/>
    <dgm:cxn modelId="{F6A412E7-617A-4284-83FE-B0DC6E26EEF0}" type="presParOf" srcId="{3D0C28B2-8BA9-4374-A936-04D32B854A37}" destId="{CFC98B0E-6A39-4C38-A2F7-4947E48983BE}" srcOrd="18" destOrd="0" presId="urn:microsoft.com/office/officeart/2005/8/layout/vList2"/>
    <dgm:cxn modelId="{16AF38F9-6DBC-4448-9FC5-684251496BC8}" type="presParOf" srcId="{3D0C28B2-8BA9-4374-A936-04D32B854A37}" destId="{D073864C-E9E5-4F9B-A09D-61FFDDE7AAB0}" srcOrd="19" destOrd="0" presId="urn:microsoft.com/office/officeart/2005/8/layout/vList2"/>
    <dgm:cxn modelId="{B92D696F-57C5-42A2-B988-47777A693383}" type="presParOf" srcId="{3D0C28B2-8BA9-4374-A936-04D32B854A37}" destId="{AE161F34-38F0-4B40-B9F6-F7367935E8BC}" srcOrd="20" destOrd="0" presId="urn:microsoft.com/office/officeart/2005/8/layout/vList2"/>
    <dgm:cxn modelId="{4510E090-5415-41A8-A214-27B8B8841B79}" type="presParOf" srcId="{3D0C28B2-8BA9-4374-A936-04D32B854A37}" destId="{E8E6F09A-ECF5-4E69-9A85-6EAABEB11A39}" srcOrd="21" destOrd="0" presId="urn:microsoft.com/office/officeart/2005/8/layout/vList2"/>
    <dgm:cxn modelId="{604C45F5-EF51-4142-98B5-B38334ABCD31}" type="presParOf" srcId="{3D0C28B2-8BA9-4374-A936-04D32B854A37}" destId="{5A133342-01DC-4149-90D0-8B7932ABF411}" srcOrd="2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DF7F61A-F87B-40FD-925E-02B49EB13312}" type="doc">
      <dgm:prSet loTypeId="urn:microsoft.com/office/officeart/2018/2/layout/IconVerticalSolidList" loCatId="icon" qsTypeId="urn:microsoft.com/office/officeart/2005/8/quickstyle/simple1" qsCatId="simple" csTypeId="urn:microsoft.com/office/officeart/2018/5/colors/Iconchunking_neutralicontext_accent4_2" csCatId="accent4" phldr="1"/>
      <dgm:spPr/>
      <dgm:t>
        <a:bodyPr/>
        <a:lstStyle/>
        <a:p>
          <a:endParaRPr lang="en-US"/>
        </a:p>
      </dgm:t>
    </dgm:pt>
    <dgm:pt modelId="{9733AAE6-1570-4132-95E6-C57D82CF7303}">
      <dgm:prSet/>
      <dgm:spPr/>
      <dgm:t>
        <a:bodyPr/>
        <a:lstStyle/>
        <a:p>
          <a:pPr rtl="0"/>
          <a:r>
            <a:rPr lang="en-US"/>
            <a:t>Fuzzy variables : </a:t>
          </a:r>
          <a:r>
            <a:rPr lang="en-US">
              <a:latin typeface="Univers Condensed"/>
            </a:rPr>
            <a:t>Add</a:t>
          </a:r>
          <a:r>
            <a:rPr lang="en-US"/>
            <a:t>(</a:t>
          </a:r>
          <a:r>
            <a:rPr lang="en-US">
              <a:latin typeface="Univers Condensed"/>
            </a:rPr>
            <a:t>Age-O2</a:t>
          </a:r>
          <a:r>
            <a:rPr lang="en-US"/>
            <a:t> </a:t>
          </a:r>
          <a:r>
            <a:rPr lang="en-US">
              <a:latin typeface="Univers Condensed"/>
            </a:rPr>
            <a:t>percentage-Sleep</a:t>
          </a:r>
          <a:r>
            <a:rPr lang="en-US"/>
            <a:t> quality-Heart rate)</a:t>
          </a:r>
          <a:r>
            <a:rPr lang="en-US">
              <a:latin typeface="Univers Condensed"/>
            </a:rPr>
            <a:t> .</a:t>
          </a:r>
          <a:endParaRPr lang="en-US"/>
        </a:p>
      </dgm:t>
    </dgm:pt>
    <dgm:pt modelId="{862AF2A1-C99B-485C-8CDA-D7746E1CA77F}" type="parTrans" cxnId="{FC41C533-A05A-456A-A823-AF25672E119F}">
      <dgm:prSet/>
      <dgm:spPr/>
      <dgm:t>
        <a:bodyPr/>
        <a:lstStyle/>
        <a:p>
          <a:endParaRPr lang="en-US"/>
        </a:p>
      </dgm:t>
    </dgm:pt>
    <dgm:pt modelId="{3DF85C54-63A4-446F-AA06-BE685C8F6658}" type="sibTrans" cxnId="{FC41C533-A05A-456A-A823-AF25672E119F}">
      <dgm:prSet/>
      <dgm:spPr/>
      <dgm:t>
        <a:bodyPr/>
        <a:lstStyle/>
        <a:p>
          <a:endParaRPr lang="en-US"/>
        </a:p>
      </dgm:t>
    </dgm:pt>
    <dgm:pt modelId="{5C9EA5B8-3055-40FC-924E-A4C965BD7CE0}">
      <dgm:prSet/>
      <dgm:spPr/>
      <dgm:t>
        <a:bodyPr/>
        <a:lstStyle/>
        <a:p>
          <a:pPr rtl="0"/>
          <a:r>
            <a:rPr lang="en-US" err="1">
              <a:latin typeface="Univers Condensed"/>
            </a:rPr>
            <a:t>MemberShip</a:t>
          </a:r>
          <a:r>
            <a:rPr lang="en-US"/>
            <a:t> Function :</a:t>
          </a:r>
          <a:r>
            <a:rPr lang="en-US">
              <a:latin typeface="Univers Condensed"/>
            </a:rPr>
            <a:t> </a:t>
          </a:r>
          <a:r>
            <a:rPr lang="en-US"/>
            <a:t>(</a:t>
          </a:r>
          <a:r>
            <a:rPr lang="en-US" err="1"/>
            <a:t>Trimf</a:t>
          </a:r>
          <a:r>
            <a:rPr lang="en-US"/>
            <a:t>)</a:t>
          </a:r>
          <a:r>
            <a:rPr lang="en-US">
              <a:latin typeface="Univers Condensed"/>
            </a:rPr>
            <a:t> Adding membership function for new inputs .</a:t>
          </a:r>
          <a:endParaRPr lang="en-US"/>
        </a:p>
      </dgm:t>
    </dgm:pt>
    <dgm:pt modelId="{1EA0DE5F-0E6E-4F97-A3F9-8DCF7BDF535A}" type="parTrans" cxnId="{9D195C64-A819-4CE4-B992-44F8EE35E190}">
      <dgm:prSet/>
      <dgm:spPr/>
      <dgm:t>
        <a:bodyPr/>
        <a:lstStyle/>
        <a:p>
          <a:endParaRPr lang="en-US"/>
        </a:p>
      </dgm:t>
    </dgm:pt>
    <dgm:pt modelId="{BFF1D04F-04D5-4BAE-A107-AF2631BAAD3D}" type="sibTrans" cxnId="{9D195C64-A819-4CE4-B992-44F8EE35E190}">
      <dgm:prSet/>
      <dgm:spPr/>
      <dgm:t>
        <a:bodyPr/>
        <a:lstStyle/>
        <a:p>
          <a:endParaRPr lang="en-US"/>
        </a:p>
      </dgm:t>
    </dgm:pt>
    <dgm:pt modelId="{099AC198-23AC-4195-A219-661DF460432C}">
      <dgm:prSet/>
      <dgm:spPr/>
      <dgm:t>
        <a:bodyPr/>
        <a:lstStyle/>
        <a:p>
          <a:pPr rtl="0"/>
          <a:r>
            <a:rPr lang="en-US"/>
            <a:t>Output:(health condition)</a:t>
          </a:r>
          <a:r>
            <a:rPr lang="en-US">
              <a:latin typeface="Univers Condensed"/>
            </a:rPr>
            <a:t> . </a:t>
          </a:r>
          <a:endParaRPr lang="en-US"/>
        </a:p>
      </dgm:t>
    </dgm:pt>
    <dgm:pt modelId="{C83C1839-6E60-4A1A-946E-E1EF938290ED}" type="parTrans" cxnId="{49329533-6E05-402F-91F6-7123677D94FC}">
      <dgm:prSet/>
      <dgm:spPr/>
      <dgm:t>
        <a:bodyPr/>
        <a:lstStyle/>
        <a:p>
          <a:endParaRPr lang="en-US"/>
        </a:p>
      </dgm:t>
    </dgm:pt>
    <dgm:pt modelId="{390B6079-D06F-4112-A0D3-61019019FF71}" type="sibTrans" cxnId="{49329533-6E05-402F-91F6-7123677D94FC}">
      <dgm:prSet/>
      <dgm:spPr/>
      <dgm:t>
        <a:bodyPr/>
        <a:lstStyle/>
        <a:p>
          <a:endParaRPr lang="en-US"/>
        </a:p>
      </dgm:t>
    </dgm:pt>
    <dgm:pt modelId="{92781FD4-25AF-4F0C-B776-B02578DE82F2}">
      <dgm:prSet phldr="0"/>
      <dgm:spPr/>
      <dgm:t>
        <a:bodyPr/>
        <a:lstStyle/>
        <a:p>
          <a:pPr rtl="0"/>
          <a:r>
            <a:rPr lang="en-US">
              <a:latin typeface="Univers Condensed"/>
            </a:rPr>
            <a:t>Increasing number of rules : </a:t>
          </a:r>
          <a:r>
            <a:rPr lang="en-US">
              <a:latin typeface="Calibri"/>
              <a:ea typeface="Calibri"/>
              <a:cs typeface="Calibri"/>
            </a:rPr>
            <a:t>Possible number of rules is 2025 And used 150 rule .</a:t>
          </a:r>
        </a:p>
      </dgm:t>
    </dgm:pt>
    <dgm:pt modelId="{F2A6D00C-C0A7-4CED-9B4C-594DBB9422D8}" type="parTrans" cxnId="{CDD2DDCB-0E58-4138-A2F9-DA3BC547EF1F}">
      <dgm:prSet/>
      <dgm:spPr/>
    </dgm:pt>
    <dgm:pt modelId="{C36E6294-CA73-4D5A-BE20-FE9B5E73336F}" type="sibTrans" cxnId="{CDD2DDCB-0E58-4138-A2F9-DA3BC547EF1F}">
      <dgm:prSet/>
      <dgm:spPr/>
      <dgm:t>
        <a:bodyPr/>
        <a:lstStyle/>
        <a:p>
          <a:endParaRPr lang="en-US"/>
        </a:p>
      </dgm:t>
    </dgm:pt>
    <dgm:pt modelId="{4E30A7DC-3F8F-48A6-8DA0-DA9E2C06E555}" type="pres">
      <dgm:prSet presAssocID="{CDF7F61A-F87B-40FD-925E-02B49EB13312}" presName="root" presStyleCnt="0">
        <dgm:presLayoutVars>
          <dgm:dir/>
          <dgm:resizeHandles val="exact"/>
        </dgm:presLayoutVars>
      </dgm:prSet>
      <dgm:spPr/>
    </dgm:pt>
    <dgm:pt modelId="{4DBCAFC5-CEFC-4FC2-8179-B2686C21F584}" type="pres">
      <dgm:prSet presAssocID="{9733AAE6-1570-4132-95E6-C57D82CF7303}" presName="compNode" presStyleCnt="0"/>
      <dgm:spPr/>
    </dgm:pt>
    <dgm:pt modelId="{63D67264-C529-4948-BB8A-8B816D3949F5}" type="pres">
      <dgm:prSet presAssocID="{9733AAE6-1570-4132-95E6-C57D82CF7303}" presName="bgRect" presStyleLbl="bgShp" presStyleIdx="0" presStyleCnt="4"/>
      <dgm:spPr/>
    </dgm:pt>
    <dgm:pt modelId="{CB36303C-0108-42CA-85B2-2C7F65302616}" type="pres">
      <dgm:prSet presAssocID="{9733AAE6-1570-4132-95E6-C57D82CF73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rt with Pulse"/>
        </a:ext>
      </dgm:extLst>
    </dgm:pt>
    <dgm:pt modelId="{AAFEE189-1969-4885-939B-C8F26A4089B9}" type="pres">
      <dgm:prSet presAssocID="{9733AAE6-1570-4132-95E6-C57D82CF7303}" presName="spaceRect" presStyleCnt="0"/>
      <dgm:spPr/>
    </dgm:pt>
    <dgm:pt modelId="{C04BF3BE-C7E9-4C2D-B334-434B2A431740}" type="pres">
      <dgm:prSet presAssocID="{9733AAE6-1570-4132-95E6-C57D82CF7303}" presName="parTx" presStyleLbl="revTx" presStyleIdx="0" presStyleCnt="4">
        <dgm:presLayoutVars>
          <dgm:chMax val="0"/>
          <dgm:chPref val="0"/>
        </dgm:presLayoutVars>
      </dgm:prSet>
      <dgm:spPr/>
    </dgm:pt>
    <dgm:pt modelId="{197A5EE0-E039-426B-BA07-5687D7F4747F}" type="pres">
      <dgm:prSet presAssocID="{3DF85C54-63A4-446F-AA06-BE685C8F6658}" presName="sibTrans" presStyleCnt="0"/>
      <dgm:spPr/>
    </dgm:pt>
    <dgm:pt modelId="{6A76099A-D547-401A-9B20-FB64DF620118}" type="pres">
      <dgm:prSet presAssocID="{5C9EA5B8-3055-40FC-924E-A4C965BD7CE0}" presName="compNode" presStyleCnt="0"/>
      <dgm:spPr/>
    </dgm:pt>
    <dgm:pt modelId="{D61A9A43-B8C1-45AF-87CD-A76F9FCBA3DB}" type="pres">
      <dgm:prSet presAssocID="{5C9EA5B8-3055-40FC-924E-A4C965BD7CE0}" presName="bgRect" presStyleLbl="bgShp" presStyleIdx="1" presStyleCnt="4"/>
      <dgm:spPr/>
    </dgm:pt>
    <dgm:pt modelId="{D8AE0CBC-83CC-490C-9E92-8D6FBAB76C04}" type="pres">
      <dgm:prSet presAssocID="{5C9EA5B8-3055-40FC-924E-A4C965BD7CE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B08EE0A9-8651-4D0E-9D78-FA15B605A4DF}" type="pres">
      <dgm:prSet presAssocID="{5C9EA5B8-3055-40FC-924E-A4C965BD7CE0}" presName="spaceRect" presStyleCnt="0"/>
      <dgm:spPr/>
    </dgm:pt>
    <dgm:pt modelId="{F41C0B42-83CD-4E9D-9D14-FFB2558EADE5}" type="pres">
      <dgm:prSet presAssocID="{5C9EA5B8-3055-40FC-924E-A4C965BD7CE0}" presName="parTx" presStyleLbl="revTx" presStyleIdx="1" presStyleCnt="4">
        <dgm:presLayoutVars>
          <dgm:chMax val="0"/>
          <dgm:chPref val="0"/>
        </dgm:presLayoutVars>
      </dgm:prSet>
      <dgm:spPr/>
    </dgm:pt>
    <dgm:pt modelId="{AF73F667-4677-4B1E-9EEC-5F49CA636562}" type="pres">
      <dgm:prSet presAssocID="{BFF1D04F-04D5-4BAE-A107-AF2631BAAD3D}" presName="sibTrans" presStyleCnt="0"/>
      <dgm:spPr/>
    </dgm:pt>
    <dgm:pt modelId="{93171A72-1AEA-4117-A1AA-73A38D176312}" type="pres">
      <dgm:prSet presAssocID="{92781FD4-25AF-4F0C-B776-B02578DE82F2}" presName="compNode" presStyleCnt="0"/>
      <dgm:spPr/>
    </dgm:pt>
    <dgm:pt modelId="{62A6885C-BED8-41BD-A7CD-24AB6935BB4B}" type="pres">
      <dgm:prSet presAssocID="{92781FD4-25AF-4F0C-B776-B02578DE82F2}" presName="bgRect" presStyleLbl="bgShp" presStyleIdx="2" presStyleCnt="4"/>
      <dgm:spPr/>
    </dgm:pt>
    <dgm:pt modelId="{51ABCFB6-64FB-40CF-9905-5B2FCBD06E77}" type="pres">
      <dgm:prSet presAssocID="{92781FD4-25AF-4F0C-B776-B02578DE82F2}" presName="iconRect" presStyleLbl="node1" presStyleIdx="2" presStyleCnt="4"/>
      <dgm:spPr>
        <a:ln>
          <a:noFill/>
        </a:ln>
      </dgm:spPr>
    </dgm:pt>
    <dgm:pt modelId="{4AA0A73E-A563-42E3-A037-3D349687336D}" type="pres">
      <dgm:prSet presAssocID="{92781FD4-25AF-4F0C-B776-B02578DE82F2}" presName="spaceRect" presStyleCnt="0"/>
      <dgm:spPr/>
    </dgm:pt>
    <dgm:pt modelId="{D6559BB5-FBFC-42AE-AB67-AE529A9BFCCF}" type="pres">
      <dgm:prSet presAssocID="{92781FD4-25AF-4F0C-B776-B02578DE82F2}" presName="parTx" presStyleLbl="revTx" presStyleIdx="2" presStyleCnt="4">
        <dgm:presLayoutVars>
          <dgm:chMax val="0"/>
          <dgm:chPref val="0"/>
        </dgm:presLayoutVars>
      </dgm:prSet>
      <dgm:spPr/>
    </dgm:pt>
    <dgm:pt modelId="{8D57B4B5-7E8E-4AF6-A693-319E1081C64C}" type="pres">
      <dgm:prSet presAssocID="{C36E6294-CA73-4D5A-BE20-FE9B5E73336F}" presName="sibTrans" presStyleCnt="0"/>
      <dgm:spPr/>
    </dgm:pt>
    <dgm:pt modelId="{8CA4ACAD-A371-474C-A0E5-312941E30DE4}" type="pres">
      <dgm:prSet presAssocID="{099AC198-23AC-4195-A219-661DF460432C}" presName="compNode" presStyleCnt="0"/>
      <dgm:spPr/>
    </dgm:pt>
    <dgm:pt modelId="{85D16200-70F0-4EAC-977D-3C4BC5AC4CE0}" type="pres">
      <dgm:prSet presAssocID="{099AC198-23AC-4195-A219-661DF460432C}" presName="bgRect" presStyleLbl="bgShp" presStyleIdx="3" presStyleCnt="4"/>
      <dgm:spPr/>
    </dgm:pt>
    <dgm:pt modelId="{CA230A44-6608-4AFE-ADD4-464CA6123062}" type="pres">
      <dgm:prSet presAssocID="{099AC198-23AC-4195-A219-661DF460432C}"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ethoscope"/>
        </a:ext>
      </dgm:extLst>
    </dgm:pt>
    <dgm:pt modelId="{10CB4C5D-0937-4623-8550-3BAD4744F559}" type="pres">
      <dgm:prSet presAssocID="{099AC198-23AC-4195-A219-661DF460432C}" presName="spaceRect" presStyleCnt="0"/>
      <dgm:spPr/>
    </dgm:pt>
    <dgm:pt modelId="{ABF3A80A-2D65-49CD-94E3-1A03472E0BA2}" type="pres">
      <dgm:prSet presAssocID="{099AC198-23AC-4195-A219-661DF460432C}" presName="parTx" presStyleLbl="revTx" presStyleIdx="3" presStyleCnt="4">
        <dgm:presLayoutVars>
          <dgm:chMax val="0"/>
          <dgm:chPref val="0"/>
        </dgm:presLayoutVars>
      </dgm:prSet>
      <dgm:spPr/>
    </dgm:pt>
  </dgm:ptLst>
  <dgm:cxnLst>
    <dgm:cxn modelId="{ED011523-94B9-4E7C-89CC-998406AF4268}" type="presOf" srcId="{92781FD4-25AF-4F0C-B776-B02578DE82F2}" destId="{D6559BB5-FBFC-42AE-AB67-AE529A9BFCCF}" srcOrd="0" destOrd="0" presId="urn:microsoft.com/office/officeart/2018/2/layout/IconVerticalSolidList"/>
    <dgm:cxn modelId="{E6298A28-B297-4F91-A5A8-E5BAF2A31024}" type="presOf" srcId="{CDF7F61A-F87B-40FD-925E-02B49EB13312}" destId="{4E30A7DC-3F8F-48A6-8DA0-DA9E2C06E555}" srcOrd="0" destOrd="0" presId="urn:microsoft.com/office/officeart/2018/2/layout/IconVerticalSolidList"/>
    <dgm:cxn modelId="{49329533-6E05-402F-91F6-7123677D94FC}" srcId="{CDF7F61A-F87B-40FD-925E-02B49EB13312}" destId="{099AC198-23AC-4195-A219-661DF460432C}" srcOrd="3" destOrd="0" parTransId="{C83C1839-6E60-4A1A-946E-E1EF938290ED}" sibTransId="{390B6079-D06F-4112-A0D3-61019019FF71}"/>
    <dgm:cxn modelId="{FC41C533-A05A-456A-A823-AF25672E119F}" srcId="{CDF7F61A-F87B-40FD-925E-02B49EB13312}" destId="{9733AAE6-1570-4132-95E6-C57D82CF7303}" srcOrd="0" destOrd="0" parTransId="{862AF2A1-C99B-485C-8CDA-D7746E1CA77F}" sibTransId="{3DF85C54-63A4-446F-AA06-BE685C8F6658}"/>
    <dgm:cxn modelId="{81CF5F41-54B1-490C-B23E-28DC14EDE573}" type="presOf" srcId="{9733AAE6-1570-4132-95E6-C57D82CF7303}" destId="{C04BF3BE-C7E9-4C2D-B334-434B2A431740}" srcOrd="0" destOrd="0" presId="urn:microsoft.com/office/officeart/2018/2/layout/IconVerticalSolidList"/>
    <dgm:cxn modelId="{9D195C64-A819-4CE4-B992-44F8EE35E190}" srcId="{CDF7F61A-F87B-40FD-925E-02B49EB13312}" destId="{5C9EA5B8-3055-40FC-924E-A4C965BD7CE0}" srcOrd="1" destOrd="0" parTransId="{1EA0DE5F-0E6E-4F97-A3F9-8DCF7BDF535A}" sibTransId="{BFF1D04F-04D5-4BAE-A107-AF2631BAAD3D}"/>
    <dgm:cxn modelId="{9997B172-BFA7-4D81-9D53-E3A43E8740F3}" type="presOf" srcId="{099AC198-23AC-4195-A219-661DF460432C}" destId="{ABF3A80A-2D65-49CD-94E3-1A03472E0BA2}" srcOrd="0" destOrd="0" presId="urn:microsoft.com/office/officeart/2018/2/layout/IconVerticalSolidList"/>
    <dgm:cxn modelId="{CDD2DDCB-0E58-4138-A2F9-DA3BC547EF1F}" srcId="{CDF7F61A-F87B-40FD-925E-02B49EB13312}" destId="{92781FD4-25AF-4F0C-B776-B02578DE82F2}" srcOrd="2" destOrd="0" parTransId="{F2A6D00C-C0A7-4CED-9B4C-594DBB9422D8}" sibTransId="{C36E6294-CA73-4D5A-BE20-FE9B5E73336F}"/>
    <dgm:cxn modelId="{20E9BCCF-0633-4224-A13F-B9237D096F1D}" type="presOf" srcId="{5C9EA5B8-3055-40FC-924E-A4C965BD7CE0}" destId="{F41C0B42-83CD-4E9D-9D14-FFB2558EADE5}" srcOrd="0" destOrd="0" presId="urn:microsoft.com/office/officeart/2018/2/layout/IconVerticalSolidList"/>
    <dgm:cxn modelId="{DBFFBBCF-3F95-4058-9656-830BDF4EB199}" type="presParOf" srcId="{4E30A7DC-3F8F-48A6-8DA0-DA9E2C06E555}" destId="{4DBCAFC5-CEFC-4FC2-8179-B2686C21F584}" srcOrd="0" destOrd="0" presId="urn:microsoft.com/office/officeart/2018/2/layout/IconVerticalSolidList"/>
    <dgm:cxn modelId="{FD54A209-C004-421C-A023-AFFAC2F328E9}" type="presParOf" srcId="{4DBCAFC5-CEFC-4FC2-8179-B2686C21F584}" destId="{63D67264-C529-4948-BB8A-8B816D3949F5}" srcOrd="0" destOrd="0" presId="urn:microsoft.com/office/officeart/2018/2/layout/IconVerticalSolidList"/>
    <dgm:cxn modelId="{AE4112C7-2848-4EBA-9B53-59B1B9A9C5A0}" type="presParOf" srcId="{4DBCAFC5-CEFC-4FC2-8179-B2686C21F584}" destId="{CB36303C-0108-42CA-85B2-2C7F65302616}" srcOrd="1" destOrd="0" presId="urn:microsoft.com/office/officeart/2018/2/layout/IconVerticalSolidList"/>
    <dgm:cxn modelId="{0F17512F-11A9-4463-AE0B-4485846AEF3C}" type="presParOf" srcId="{4DBCAFC5-CEFC-4FC2-8179-B2686C21F584}" destId="{AAFEE189-1969-4885-939B-C8F26A4089B9}" srcOrd="2" destOrd="0" presId="urn:microsoft.com/office/officeart/2018/2/layout/IconVerticalSolidList"/>
    <dgm:cxn modelId="{B7ACBB97-7ACB-4E29-BCB1-8FCC7B2EC236}" type="presParOf" srcId="{4DBCAFC5-CEFC-4FC2-8179-B2686C21F584}" destId="{C04BF3BE-C7E9-4C2D-B334-434B2A431740}" srcOrd="3" destOrd="0" presId="urn:microsoft.com/office/officeart/2018/2/layout/IconVerticalSolidList"/>
    <dgm:cxn modelId="{F1A2937C-3289-4AAC-A1C0-D22111992A7C}" type="presParOf" srcId="{4E30A7DC-3F8F-48A6-8DA0-DA9E2C06E555}" destId="{197A5EE0-E039-426B-BA07-5687D7F4747F}" srcOrd="1" destOrd="0" presId="urn:microsoft.com/office/officeart/2018/2/layout/IconVerticalSolidList"/>
    <dgm:cxn modelId="{18D67301-EF8F-4DB6-853A-2E01BC3C03B7}" type="presParOf" srcId="{4E30A7DC-3F8F-48A6-8DA0-DA9E2C06E555}" destId="{6A76099A-D547-401A-9B20-FB64DF620118}" srcOrd="2" destOrd="0" presId="urn:microsoft.com/office/officeart/2018/2/layout/IconVerticalSolidList"/>
    <dgm:cxn modelId="{1660FAC1-34CE-4741-AAB8-29908E7B88A3}" type="presParOf" srcId="{6A76099A-D547-401A-9B20-FB64DF620118}" destId="{D61A9A43-B8C1-45AF-87CD-A76F9FCBA3DB}" srcOrd="0" destOrd="0" presId="urn:microsoft.com/office/officeart/2018/2/layout/IconVerticalSolidList"/>
    <dgm:cxn modelId="{CAB89C16-142B-423F-B3EF-002CEDDBCCFA}" type="presParOf" srcId="{6A76099A-D547-401A-9B20-FB64DF620118}" destId="{D8AE0CBC-83CC-490C-9E92-8D6FBAB76C04}" srcOrd="1" destOrd="0" presId="urn:microsoft.com/office/officeart/2018/2/layout/IconVerticalSolidList"/>
    <dgm:cxn modelId="{61373451-4973-417D-A1D5-2B64B1C732B9}" type="presParOf" srcId="{6A76099A-D547-401A-9B20-FB64DF620118}" destId="{B08EE0A9-8651-4D0E-9D78-FA15B605A4DF}" srcOrd="2" destOrd="0" presId="urn:microsoft.com/office/officeart/2018/2/layout/IconVerticalSolidList"/>
    <dgm:cxn modelId="{4A7879C5-852F-45E8-B3EC-57004B452B32}" type="presParOf" srcId="{6A76099A-D547-401A-9B20-FB64DF620118}" destId="{F41C0B42-83CD-4E9D-9D14-FFB2558EADE5}" srcOrd="3" destOrd="0" presId="urn:microsoft.com/office/officeart/2018/2/layout/IconVerticalSolidList"/>
    <dgm:cxn modelId="{AFA481C5-26A8-4079-9087-03997014493B}" type="presParOf" srcId="{4E30A7DC-3F8F-48A6-8DA0-DA9E2C06E555}" destId="{AF73F667-4677-4B1E-9EEC-5F49CA636562}" srcOrd="3" destOrd="0" presId="urn:microsoft.com/office/officeart/2018/2/layout/IconVerticalSolidList"/>
    <dgm:cxn modelId="{DD625CBD-AE06-4328-882B-5A1CB3F19867}" type="presParOf" srcId="{4E30A7DC-3F8F-48A6-8DA0-DA9E2C06E555}" destId="{93171A72-1AEA-4117-A1AA-73A38D176312}" srcOrd="4" destOrd="0" presId="urn:microsoft.com/office/officeart/2018/2/layout/IconVerticalSolidList"/>
    <dgm:cxn modelId="{BAA8CC95-6DFF-4FAC-95EE-EEADAE89E810}" type="presParOf" srcId="{93171A72-1AEA-4117-A1AA-73A38D176312}" destId="{62A6885C-BED8-41BD-A7CD-24AB6935BB4B}" srcOrd="0" destOrd="0" presId="urn:microsoft.com/office/officeart/2018/2/layout/IconVerticalSolidList"/>
    <dgm:cxn modelId="{806573BE-5459-42B8-AAB7-934987641CD7}" type="presParOf" srcId="{93171A72-1AEA-4117-A1AA-73A38D176312}" destId="{51ABCFB6-64FB-40CF-9905-5B2FCBD06E77}" srcOrd="1" destOrd="0" presId="urn:microsoft.com/office/officeart/2018/2/layout/IconVerticalSolidList"/>
    <dgm:cxn modelId="{6225EAA0-54C7-4F18-BBC8-40FFF30701D8}" type="presParOf" srcId="{93171A72-1AEA-4117-A1AA-73A38D176312}" destId="{4AA0A73E-A563-42E3-A037-3D349687336D}" srcOrd="2" destOrd="0" presId="urn:microsoft.com/office/officeart/2018/2/layout/IconVerticalSolidList"/>
    <dgm:cxn modelId="{CF8B9C71-19CD-4311-B06E-132295EE85B3}" type="presParOf" srcId="{93171A72-1AEA-4117-A1AA-73A38D176312}" destId="{D6559BB5-FBFC-42AE-AB67-AE529A9BFCCF}" srcOrd="3" destOrd="0" presId="urn:microsoft.com/office/officeart/2018/2/layout/IconVerticalSolidList"/>
    <dgm:cxn modelId="{8BF888E9-B875-4FB5-81B2-FA56D675E26B}" type="presParOf" srcId="{4E30A7DC-3F8F-48A6-8DA0-DA9E2C06E555}" destId="{8D57B4B5-7E8E-4AF6-A693-319E1081C64C}" srcOrd="5" destOrd="0" presId="urn:microsoft.com/office/officeart/2018/2/layout/IconVerticalSolidList"/>
    <dgm:cxn modelId="{72DEF76B-3405-4872-84BC-A3A1DCEC21ED}" type="presParOf" srcId="{4E30A7DC-3F8F-48A6-8DA0-DA9E2C06E555}" destId="{8CA4ACAD-A371-474C-A0E5-312941E30DE4}" srcOrd="6" destOrd="0" presId="urn:microsoft.com/office/officeart/2018/2/layout/IconVerticalSolidList"/>
    <dgm:cxn modelId="{7C3B1576-DF18-41BF-8CDC-0269D06AFC3B}" type="presParOf" srcId="{8CA4ACAD-A371-474C-A0E5-312941E30DE4}" destId="{85D16200-70F0-4EAC-977D-3C4BC5AC4CE0}" srcOrd="0" destOrd="0" presId="urn:microsoft.com/office/officeart/2018/2/layout/IconVerticalSolidList"/>
    <dgm:cxn modelId="{7A2386C4-8A60-4CDB-A9F4-F5526F00E987}" type="presParOf" srcId="{8CA4ACAD-A371-474C-A0E5-312941E30DE4}" destId="{CA230A44-6608-4AFE-ADD4-464CA6123062}" srcOrd="1" destOrd="0" presId="urn:microsoft.com/office/officeart/2018/2/layout/IconVerticalSolidList"/>
    <dgm:cxn modelId="{834EB5FC-B9CD-4A9F-A05C-52EEC839DB92}" type="presParOf" srcId="{8CA4ACAD-A371-474C-A0E5-312941E30DE4}" destId="{10CB4C5D-0937-4623-8550-3BAD4744F559}" srcOrd="2" destOrd="0" presId="urn:microsoft.com/office/officeart/2018/2/layout/IconVerticalSolidList"/>
    <dgm:cxn modelId="{16CD8F7F-6786-4C68-BB9A-5D62260B2EDB}" type="presParOf" srcId="{8CA4ACAD-A371-474C-A0E5-312941E30DE4}" destId="{ABF3A80A-2D65-49CD-94E3-1A03472E0BA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A4777-78BD-4EDF-9952-A2BB9C55F70C}">
      <dsp:nvSpPr>
        <dsp:cNvPr id="0" name=""/>
        <dsp:cNvSpPr/>
      </dsp:nvSpPr>
      <dsp:spPr>
        <a:xfrm>
          <a:off x="9242" y="1113578"/>
          <a:ext cx="1381199" cy="19336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(1): Identify the problem</a:t>
          </a:r>
        </a:p>
      </dsp:txBody>
      <dsp:txXfrm>
        <a:off x="9242" y="1848376"/>
        <a:ext cx="1381199" cy="1160207"/>
      </dsp:txXfrm>
    </dsp:sp>
    <dsp:sp modelId="{92C6BA23-A809-4178-9334-85D7BDCC627B}">
      <dsp:nvSpPr>
        <dsp:cNvPr id="0" name=""/>
        <dsp:cNvSpPr/>
      </dsp:nvSpPr>
      <dsp:spPr>
        <a:xfrm>
          <a:off x="409790" y="1306946"/>
          <a:ext cx="580103" cy="5801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1</a:t>
          </a:r>
        </a:p>
      </dsp:txBody>
      <dsp:txXfrm>
        <a:off x="494744" y="1391900"/>
        <a:ext cx="410195" cy="410195"/>
      </dsp:txXfrm>
    </dsp:sp>
    <dsp:sp modelId="{01B9EA2D-0844-4966-9F6C-C5801D03A5D4}">
      <dsp:nvSpPr>
        <dsp:cNvPr id="0" name=""/>
        <dsp:cNvSpPr/>
      </dsp:nvSpPr>
      <dsp:spPr>
        <a:xfrm>
          <a:off x="9242" y="3047186"/>
          <a:ext cx="13811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1AC632-5BC2-46A2-8F00-CC9089386047}">
      <dsp:nvSpPr>
        <dsp:cNvPr id="0" name=""/>
        <dsp:cNvSpPr/>
      </dsp:nvSpPr>
      <dsp:spPr>
        <a:xfrm>
          <a:off x="1528561" y="1113578"/>
          <a:ext cx="1381199" cy="19336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(2): Define the input and output variables</a:t>
          </a:r>
        </a:p>
      </dsp:txBody>
      <dsp:txXfrm>
        <a:off x="1528561" y="1848376"/>
        <a:ext cx="1381199" cy="1160207"/>
      </dsp:txXfrm>
    </dsp:sp>
    <dsp:sp modelId="{C9AE93C5-461D-493F-AECF-D9BDE7E47FDB}">
      <dsp:nvSpPr>
        <dsp:cNvPr id="0" name=""/>
        <dsp:cNvSpPr/>
      </dsp:nvSpPr>
      <dsp:spPr>
        <a:xfrm>
          <a:off x="1929109" y="1306946"/>
          <a:ext cx="580103" cy="5801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2</a:t>
          </a:r>
        </a:p>
      </dsp:txBody>
      <dsp:txXfrm>
        <a:off x="2014063" y="1391900"/>
        <a:ext cx="410195" cy="410195"/>
      </dsp:txXfrm>
    </dsp:sp>
    <dsp:sp modelId="{F1218BEC-4DA0-489F-B0C6-09C34A71AB97}">
      <dsp:nvSpPr>
        <dsp:cNvPr id="0" name=""/>
        <dsp:cNvSpPr/>
      </dsp:nvSpPr>
      <dsp:spPr>
        <a:xfrm>
          <a:off x="1528561" y="3047186"/>
          <a:ext cx="13811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0F8F03-C8CA-411C-8E80-5040105B2C5C}">
      <dsp:nvSpPr>
        <dsp:cNvPr id="0" name=""/>
        <dsp:cNvSpPr/>
      </dsp:nvSpPr>
      <dsp:spPr>
        <a:xfrm>
          <a:off x="3047880" y="1113578"/>
          <a:ext cx="1381199" cy="19336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(3): Define the membership functions</a:t>
          </a:r>
        </a:p>
      </dsp:txBody>
      <dsp:txXfrm>
        <a:off x="3047880" y="1848376"/>
        <a:ext cx="1381199" cy="1160207"/>
      </dsp:txXfrm>
    </dsp:sp>
    <dsp:sp modelId="{8D178BC7-D6B1-42E3-BBF8-B1ED28795083}">
      <dsp:nvSpPr>
        <dsp:cNvPr id="0" name=""/>
        <dsp:cNvSpPr/>
      </dsp:nvSpPr>
      <dsp:spPr>
        <a:xfrm>
          <a:off x="3448428" y="1306946"/>
          <a:ext cx="580103" cy="58010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3</a:t>
          </a:r>
        </a:p>
      </dsp:txBody>
      <dsp:txXfrm>
        <a:off x="3533382" y="1391900"/>
        <a:ext cx="410195" cy="410195"/>
      </dsp:txXfrm>
    </dsp:sp>
    <dsp:sp modelId="{898D7A8B-CBA5-4D7E-A5D3-2F34B16106DB}">
      <dsp:nvSpPr>
        <dsp:cNvPr id="0" name=""/>
        <dsp:cNvSpPr/>
      </dsp:nvSpPr>
      <dsp:spPr>
        <a:xfrm>
          <a:off x="3047880" y="3047186"/>
          <a:ext cx="1381199"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F4ACE5-74EB-41E6-BBD3-308E5E0FA6B3}">
      <dsp:nvSpPr>
        <dsp:cNvPr id="0" name=""/>
        <dsp:cNvSpPr/>
      </dsp:nvSpPr>
      <dsp:spPr>
        <a:xfrm>
          <a:off x="4567200" y="1113578"/>
          <a:ext cx="1381199" cy="193367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(4): Define the fuzzy rules</a:t>
          </a:r>
        </a:p>
      </dsp:txBody>
      <dsp:txXfrm>
        <a:off x="4567200" y="1848376"/>
        <a:ext cx="1381199" cy="1160207"/>
      </dsp:txXfrm>
    </dsp:sp>
    <dsp:sp modelId="{264F20DD-3B45-4C8B-84F4-B7B4005A1EB5}">
      <dsp:nvSpPr>
        <dsp:cNvPr id="0" name=""/>
        <dsp:cNvSpPr/>
      </dsp:nvSpPr>
      <dsp:spPr>
        <a:xfrm>
          <a:off x="4967748" y="1306946"/>
          <a:ext cx="580103" cy="58010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4</a:t>
          </a:r>
        </a:p>
      </dsp:txBody>
      <dsp:txXfrm>
        <a:off x="5052702" y="1391900"/>
        <a:ext cx="410195" cy="410195"/>
      </dsp:txXfrm>
    </dsp:sp>
    <dsp:sp modelId="{000BA887-A79C-4F91-B761-5B61812EB058}">
      <dsp:nvSpPr>
        <dsp:cNvPr id="0" name=""/>
        <dsp:cNvSpPr/>
      </dsp:nvSpPr>
      <dsp:spPr>
        <a:xfrm>
          <a:off x="4567200" y="3047186"/>
          <a:ext cx="1381199"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BC2667-C497-4F5F-A097-0C8606761C4C}">
      <dsp:nvSpPr>
        <dsp:cNvPr id="0" name=""/>
        <dsp:cNvSpPr/>
      </dsp:nvSpPr>
      <dsp:spPr>
        <a:xfrm>
          <a:off x="6086519" y="1113578"/>
          <a:ext cx="1381199" cy="1933679"/>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(5): Apply inference methods</a:t>
          </a:r>
        </a:p>
      </dsp:txBody>
      <dsp:txXfrm>
        <a:off x="6086519" y="1848376"/>
        <a:ext cx="1381199" cy="1160207"/>
      </dsp:txXfrm>
    </dsp:sp>
    <dsp:sp modelId="{9ADA76D0-D244-4B29-BD17-6BEB40E0FA5F}">
      <dsp:nvSpPr>
        <dsp:cNvPr id="0" name=""/>
        <dsp:cNvSpPr/>
      </dsp:nvSpPr>
      <dsp:spPr>
        <a:xfrm>
          <a:off x="6487067" y="1306946"/>
          <a:ext cx="580103" cy="580103"/>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5</a:t>
          </a:r>
        </a:p>
      </dsp:txBody>
      <dsp:txXfrm>
        <a:off x="6572021" y="1391900"/>
        <a:ext cx="410195" cy="410195"/>
      </dsp:txXfrm>
    </dsp:sp>
    <dsp:sp modelId="{6F95351E-0074-463D-8C41-0195A0644FAF}">
      <dsp:nvSpPr>
        <dsp:cNvPr id="0" name=""/>
        <dsp:cNvSpPr/>
      </dsp:nvSpPr>
      <dsp:spPr>
        <a:xfrm>
          <a:off x="6086519" y="3047186"/>
          <a:ext cx="1381199" cy="72"/>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33DEC1-9271-4CDE-B108-C341E15BBCC1}">
      <dsp:nvSpPr>
        <dsp:cNvPr id="0" name=""/>
        <dsp:cNvSpPr/>
      </dsp:nvSpPr>
      <dsp:spPr>
        <a:xfrm>
          <a:off x="7605839" y="1113578"/>
          <a:ext cx="1381199" cy="19336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(6): Select the defuzzification method</a:t>
          </a:r>
        </a:p>
      </dsp:txBody>
      <dsp:txXfrm>
        <a:off x="7605839" y="1848376"/>
        <a:ext cx="1381199" cy="1160207"/>
      </dsp:txXfrm>
    </dsp:sp>
    <dsp:sp modelId="{6F8C77FF-0F1B-486A-B055-0C8586078B90}">
      <dsp:nvSpPr>
        <dsp:cNvPr id="0" name=""/>
        <dsp:cNvSpPr/>
      </dsp:nvSpPr>
      <dsp:spPr>
        <a:xfrm>
          <a:off x="8006386" y="1306946"/>
          <a:ext cx="580103" cy="5801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6</a:t>
          </a:r>
        </a:p>
      </dsp:txBody>
      <dsp:txXfrm>
        <a:off x="8091340" y="1391900"/>
        <a:ext cx="410195" cy="410195"/>
      </dsp:txXfrm>
    </dsp:sp>
    <dsp:sp modelId="{986CE2AD-2220-48BA-A230-2FCC3C099D0F}">
      <dsp:nvSpPr>
        <dsp:cNvPr id="0" name=""/>
        <dsp:cNvSpPr/>
      </dsp:nvSpPr>
      <dsp:spPr>
        <a:xfrm>
          <a:off x="7605839" y="3047186"/>
          <a:ext cx="1381199"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63C95E-058D-48A1-B21F-6BB18FF4D918}">
      <dsp:nvSpPr>
        <dsp:cNvPr id="0" name=""/>
        <dsp:cNvSpPr/>
      </dsp:nvSpPr>
      <dsp:spPr>
        <a:xfrm>
          <a:off x="9125158" y="1113578"/>
          <a:ext cx="1381199" cy="19336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684" tIns="330200" rIns="107684" bIns="330200" numCol="1" spcCol="1270" anchor="t" anchorCtr="0">
          <a:noAutofit/>
        </a:bodyPr>
        <a:lstStyle/>
        <a:p>
          <a:pPr marL="0" lvl="0" indent="0" algn="l" defTabSz="488950">
            <a:lnSpc>
              <a:spcPct val="90000"/>
            </a:lnSpc>
            <a:spcBef>
              <a:spcPct val="0"/>
            </a:spcBef>
            <a:spcAft>
              <a:spcPct val="35000"/>
            </a:spcAft>
            <a:buNone/>
          </a:pPr>
          <a:r>
            <a:rPr lang="en-US" sz="1100" kern="1200"/>
            <a:t>Step (7): Validate the system</a:t>
          </a:r>
        </a:p>
      </dsp:txBody>
      <dsp:txXfrm>
        <a:off x="9125158" y="1848376"/>
        <a:ext cx="1381199" cy="1160207"/>
      </dsp:txXfrm>
    </dsp:sp>
    <dsp:sp modelId="{E4D2B732-5876-4894-9124-61B3F19230B0}">
      <dsp:nvSpPr>
        <dsp:cNvPr id="0" name=""/>
        <dsp:cNvSpPr/>
      </dsp:nvSpPr>
      <dsp:spPr>
        <a:xfrm>
          <a:off x="9525706" y="1306946"/>
          <a:ext cx="580103" cy="58010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227" tIns="12700" rIns="45227" bIns="12700" numCol="1" spcCol="1270" anchor="ctr" anchorCtr="0">
          <a:noAutofit/>
        </a:bodyPr>
        <a:lstStyle/>
        <a:p>
          <a:pPr marL="0" lvl="0" indent="0" algn="ctr" defTabSz="1244600">
            <a:lnSpc>
              <a:spcPct val="90000"/>
            </a:lnSpc>
            <a:spcBef>
              <a:spcPct val="0"/>
            </a:spcBef>
            <a:spcAft>
              <a:spcPct val="35000"/>
            </a:spcAft>
            <a:buNone/>
          </a:pPr>
          <a:r>
            <a:rPr lang="en-US" sz="2800" kern="1200"/>
            <a:t>7</a:t>
          </a:r>
        </a:p>
      </dsp:txBody>
      <dsp:txXfrm>
        <a:off x="9610660" y="1391900"/>
        <a:ext cx="410195" cy="410195"/>
      </dsp:txXfrm>
    </dsp:sp>
    <dsp:sp modelId="{90994C27-0C75-41B3-87A3-69506B640452}">
      <dsp:nvSpPr>
        <dsp:cNvPr id="0" name=""/>
        <dsp:cNvSpPr/>
      </dsp:nvSpPr>
      <dsp:spPr>
        <a:xfrm>
          <a:off x="9125158" y="3047186"/>
          <a:ext cx="1381199"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C27DFD-539B-4F8B-8E8C-638909749583}">
      <dsp:nvSpPr>
        <dsp:cNvPr id="0" name=""/>
        <dsp:cNvSpPr/>
      </dsp:nvSpPr>
      <dsp:spPr>
        <a:xfrm>
          <a:off x="2620223" y="683845"/>
          <a:ext cx="528584" cy="91440"/>
        </a:xfrm>
        <a:custGeom>
          <a:avLst/>
          <a:gdLst/>
          <a:ahLst/>
          <a:cxnLst/>
          <a:rect l="0" t="0" r="0" b="0"/>
          <a:pathLst>
            <a:path>
              <a:moveTo>
                <a:pt x="0" y="45720"/>
              </a:moveTo>
              <a:lnTo>
                <a:pt x="528584"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726769"/>
        <a:ext cx="27959" cy="5591"/>
      </dsp:txXfrm>
    </dsp:sp>
    <dsp:sp modelId="{619D2BC0-12D7-4828-94D6-F29B2C5FE31F}">
      <dsp:nvSpPr>
        <dsp:cNvPr id="0" name=""/>
        <dsp:cNvSpPr/>
      </dsp:nvSpPr>
      <dsp:spPr>
        <a:xfrm>
          <a:off x="190786" y="194"/>
          <a:ext cx="2431236" cy="14587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Importance of health monitoring</a:t>
          </a:r>
        </a:p>
      </dsp:txBody>
      <dsp:txXfrm>
        <a:off x="190786" y="194"/>
        <a:ext cx="2431236" cy="1458741"/>
      </dsp:txXfrm>
    </dsp:sp>
    <dsp:sp modelId="{6D490D27-C80A-4EE0-94EF-AE7DC2AF4861}">
      <dsp:nvSpPr>
        <dsp:cNvPr id="0" name=""/>
        <dsp:cNvSpPr/>
      </dsp:nvSpPr>
      <dsp:spPr>
        <a:xfrm>
          <a:off x="1406405" y="1457136"/>
          <a:ext cx="2990420" cy="528584"/>
        </a:xfrm>
        <a:custGeom>
          <a:avLst/>
          <a:gdLst/>
          <a:ahLst/>
          <a:cxnLst/>
          <a:rect l="0" t="0" r="0" b="0"/>
          <a:pathLst>
            <a:path>
              <a:moveTo>
                <a:pt x="2990420" y="0"/>
              </a:moveTo>
              <a:lnTo>
                <a:pt x="2990420" y="281392"/>
              </a:lnTo>
              <a:lnTo>
                <a:pt x="0" y="281392"/>
              </a:lnTo>
              <a:lnTo>
                <a:pt x="0" y="528584"/>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5559" y="1718632"/>
        <a:ext cx="152112" cy="5591"/>
      </dsp:txXfrm>
    </dsp:sp>
    <dsp:sp modelId="{630F6C85-1A9A-4717-8F33-B0C3BCD97804}">
      <dsp:nvSpPr>
        <dsp:cNvPr id="0" name=""/>
        <dsp:cNvSpPr/>
      </dsp:nvSpPr>
      <dsp:spPr>
        <a:xfrm>
          <a:off x="3181207" y="194"/>
          <a:ext cx="2431236" cy="1458741"/>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Challenges in assessing overall health</a:t>
          </a:r>
        </a:p>
      </dsp:txBody>
      <dsp:txXfrm>
        <a:off x="3181207" y="194"/>
        <a:ext cx="2431236" cy="1458741"/>
      </dsp:txXfrm>
    </dsp:sp>
    <dsp:sp modelId="{C194F76A-085F-425D-827E-AB4275352D0D}">
      <dsp:nvSpPr>
        <dsp:cNvPr id="0" name=""/>
        <dsp:cNvSpPr/>
      </dsp:nvSpPr>
      <dsp:spPr>
        <a:xfrm>
          <a:off x="2620223" y="2701771"/>
          <a:ext cx="528584" cy="91440"/>
        </a:xfrm>
        <a:custGeom>
          <a:avLst/>
          <a:gdLst/>
          <a:ahLst/>
          <a:cxnLst/>
          <a:rect l="0" t="0" r="0" b="0"/>
          <a:pathLst>
            <a:path>
              <a:moveTo>
                <a:pt x="0" y="45720"/>
              </a:moveTo>
              <a:lnTo>
                <a:pt x="528584"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2744695"/>
        <a:ext cx="27959" cy="5591"/>
      </dsp:txXfrm>
    </dsp:sp>
    <dsp:sp modelId="{75EFCDC2-61A9-40CF-9E9A-FF026E5D7EAD}">
      <dsp:nvSpPr>
        <dsp:cNvPr id="0" name=""/>
        <dsp:cNvSpPr/>
      </dsp:nvSpPr>
      <dsp:spPr>
        <a:xfrm>
          <a:off x="190786" y="2018120"/>
          <a:ext cx="2431236" cy="145874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Introduction to the fuzzy system approach</a:t>
          </a:r>
        </a:p>
      </dsp:txBody>
      <dsp:txXfrm>
        <a:off x="190786" y="2018120"/>
        <a:ext cx="2431236" cy="1458741"/>
      </dsp:txXfrm>
    </dsp:sp>
    <dsp:sp modelId="{EEF58288-4890-4F9F-A4A4-B5EC2ABB7B2F}">
      <dsp:nvSpPr>
        <dsp:cNvPr id="0" name=""/>
        <dsp:cNvSpPr/>
      </dsp:nvSpPr>
      <dsp:spPr>
        <a:xfrm>
          <a:off x="1406405" y="3475062"/>
          <a:ext cx="2990420" cy="528584"/>
        </a:xfrm>
        <a:custGeom>
          <a:avLst/>
          <a:gdLst/>
          <a:ahLst/>
          <a:cxnLst/>
          <a:rect l="0" t="0" r="0" b="0"/>
          <a:pathLst>
            <a:path>
              <a:moveTo>
                <a:pt x="2990420" y="0"/>
              </a:moveTo>
              <a:lnTo>
                <a:pt x="2990420" y="281392"/>
              </a:lnTo>
              <a:lnTo>
                <a:pt x="0" y="281392"/>
              </a:lnTo>
              <a:lnTo>
                <a:pt x="0" y="528584"/>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5559" y="3736558"/>
        <a:ext cx="152112" cy="5591"/>
      </dsp:txXfrm>
    </dsp:sp>
    <dsp:sp modelId="{E680CA16-C279-4F85-995B-3E20DFD5F187}">
      <dsp:nvSpPr>
        <dsp:cNvPr id="0" name=""/>
        <dsp:cNvSpPr/>
      </dsp:nvSpPr>
      <dsp:spPr>
        <a:xfrm>
          <a:off x="3181207" y="2018120"/>
          <a:ext cx="2431236" cy="145874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#Goal of the Fuzzy System</a:t>
          </a:r>
        </a:p>
      </dsp:txBody>
      <dsp:txXfrm>
        <a:off x="3181207" y="2018120"/>
        <a:ext cx="2431236" cy="1458741"/>
      </dsp:txXfrm>
    </dsp:sp>
    <dsp:sp modelId="{52A7EA51-49F4-4E61-B019-70486B17EE96}">
      <dsp:nvSpPr>
        <dsp:cNvPr id="0" name=""/>
        <dsp:cNvSpPr/>
      </dsp:nvSpPr>
      <dsp:spPr>
        <a:xfrm>
          <a:off x="2620223" y="4719697"/>
          <a:ext cx="528584" cy="91440"/>
        </a:xfrm>
        <a:custGeom>
          <a:avLst/>
          <a:gdLst/>
          <a:ahLst/>
          <a:cxnLst/>
          <a:rect l="0" t="0" r="0" b="0"/>
          <a:pathLst>
            <a:path>
              <a:moveTo>
                <a:pt x="0" y="45720"/>
              </a:moveTo>
              <a:lnTo>
                <a:pt x="528584"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0535" y="4762621"/>
        <a:ext cx="27959" cy="5591"/>
      </dsp:txXfrm>
    </dsp:sp>
    <dsp:sp modelId="{0BB003B5-9254-43F1-91B1-11781F7F0329}">
      <dsp:nvSpPr>
        <dsp:cNvPr id="0" name=""/>
        <dsp:cNvSpPr/>
      </dsp:nvSpPr>
      <dsp:spPr>
        <a:xfrm>
          <a:off x="190786" y="4036046"/>
          <a:ext cx="2431236" cy="1458741"/>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Develop a system for determining health conditions</a:t>
          </a:r>
        </a:p>
      </dsp:txBody>
      <dsp:txXfrm>
        <a:off x="190786" y="4036046"/>
        <a:ext cx="2431236" cy="1458741"/>
      </dsp:txXfrm>
    </dsp:sp>
    <dsp:sp modelId="{FD857F79-EB50-476E-BEEA-D96E7920DDD0}">
      <dsp:nvSpPr>
        <dsp:cNvPr id="0" name=""/>
        <dsp:cNvSpPr/>
      </dsp:nvSpPr>
      <dsp:spPr>
        <a:xfrm>
          <a:off x="3181207" y="4036046"/>
          <a:ext cx="2431236" cy="145874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133" tIns="125051" rIns="119133" bIns="125051" numCol="1" spcCol="1270" anchor="ctr" anchorCtr="0">
          <a:noAutofit/>
        </a:bodyPr>
        <a:lstStyle/>
        <a:p>
          <a:pPr marL="0" lvl="0" indent="0" algn="ctr" defTabSz="889000">
            <a:lnSpc>
              <a:spcPct val="90000"/>
            </a:lnSpc>
            <a:spcBef>
              <a:spcPct val="0"/>
            </a:spcBef>
            <a:spcAft>
              <a:spcPct val="35000"/>
            </a:spcAft>
            <a:buNone/>
          </a:pPr>
          <a:r>
            <a:rPr lang="en-US" sz="2000" kern="1200" dirty="0"/>
            <a:t>Utilize linguistic variables for comprehensive assessment</a:t>
          </a:r>
        </a:p>
      </dsp:txBody>
      <dsp:txXfrm>
        <a:off x="3181207" y="4036046"/>
        <a:ext cx="2431236" cy="14587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BFBBF-43B0-4503-A91E-70A8A190EEA9}">
      <dsp:nvSpPr>
        <dsp:cNvPr id="0" name=""/>
        <dsp:cNvSpPr/>
      </dsp:nvSpPr>
      <dsp:spPr>
        <a:xfrm>
          <a:off x="0" y="1756"/>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41CC2D-0652-46F3-8281-48CB7F87ADB6}">
      <dsp:nvSpPr>
        <dsp:cNvPr id="0" name=""/>
        <dsp:cNvSpPr/>
      </dsp:nvSpPr>
      <dsp:spPr>
        <a:xfrm>
          <a:off x="226472" y="170207"/>
          <a:ext cx="411768" cy="4117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434AD6-C0E6-4BD8-AEFD-352FCD7A1EDD}">
      <dsp:nvSpPr>
        <dsp:cNvPr id="0" name=""/>
        <dsp:cNvSpPr/>
      </dsp:nvSpPr>
      <dsp:spPr>
        <a:xfrm>
          <a:off x="864714" y="1756"/>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1. Fuzzy Variables</a:t>
          </a:r>
        </a:p>
      </dsp:txBody>
      <dsp:txXfrm>
        <a:off x="864714" y="1756"/>
        <a:ext cx="4393086" cy="748670"/>
      </dsp:txXfrm>
    </dsp:sp>
    <dsp:sp modelId="{0D745EE3-F6A3-4C81-835A-1D609C24516D}">
      <dsp:nvSpPr>
        <dsp:cNvPr id="0" name=""/>
        <dsp:cNvSpPr/>
      </dsp:nvSpPr>
      <dsp:spPr>
        <a:xfrm>
          <a:off x="0" y="937595"/>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3DF7BA-90D3-41CA-AC55-BF33DD45B030}">
      <dsp:nvSpPr>
        <dsp:cNvPr id="0" name=""/>
        <dsp:cNvSpPr/>
      </dsp:nvSpPr>
      <dsp:spPr>
        <a:xfrm>
          <a:off x="226472" y="1106046"/>
          <a:ext cx="411768" cy="4117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B3067-08A3-46BA-B21C-49E2E2F0FDFF}">
      <dsp:nvSpPr>
        <dsp:cNvPr id="0" name=""/>
        <dsp:cNvSpPr/>
      </dsp:nvSpPr>
      <dsp:spPr>
        <a:xfrm>
          <a:off x="864714" y="937595"/>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(Blood pressure-Temperature)</a:t>
          </a:r>
        </a:p>
      </dsp:txBody>
      <dsp:txXfrm>
        <a:off x="864714" y="937595"/>
        <a:ext cx="4393086" cy="748670"/>
      </dsp:txXfrm>
    </dsp:sp>
    <dsp:sp modelId="{F9A6FE23-DDAB-4E89-8F57-E25C48A37559}">
      <dsp:nvSpPr>
        <dsp:cNvPr id="0" name=""/>
        <dsp:cNvSpPr/>
      </dsp:nvSpPr>
      <dsp:spPr>
        <a:xfrm>
          <a:off x="0" y="1873433"/>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89A4B-0FC6-4F2E-8CF3-CE84C7E62834}">
      <dsp:nvSpPr>
        <dsp:cNvPr id="0" name=""/>
        <dsp:cNvSpPr/>
      </dsp:nvSpPr>
      <dsp:spPr>
        <a:xfrm>
          <a:off x="226472" y="2041884"/>
          <a:ext cx="411768" cy="4117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908D0-1896-4890-A861-57C47DC1C4C8}">
      <dsp:nvSpPr>
        <dsp:cNvPr id="0" name=""/>
        <dsp:cNvSpPr/>
      </dsp:nvSpPr>
      <dsp:spPr>
        <a:xfrm>
          <a:off x="864714" y="1873433"/>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2. Membership Functions</a:t>
          </a:r>
        </a:p>
      </dsp:txBody>
      <dsp:txXfrm>
        <a:off x="864714" y="1873433"/>
        <a:ext cx="4393086" cy="748670"/>
      </dsp:txXfrm>
    </dsp:sp>
    <dsp:sp modelId="{BBF9C004-D9D9-4287-83F2-A2968FE18A74}">
      <dsp:nvSpPr>
        <dsp:cNvPr id="0" name=""/>
        <dsp:cNvSpPr/>
      </dsp:nvSpPr>
      <dsp:spPr>
        <a:xfrm>
          <a:off x="0" y="2809271"/>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7982B-78DA-483C-95F4-CB668D5DB8A8}">
      <dsp:nvSpPr>
        <dsp:cNvPr id="0" name=""/>
        <dsp:cNvSpPr/>
      </dsp:nvSpPr>
      <dsp:spPr>
        <a:xfrm>
          <a:off x="226472" y="2977722"/>
          <a:ext cx="411768" cy="4117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7F881-6666-4289-81D2-23BB5CDA84EB}">
      <dsp:nvSpPr>
        <dsp:cNvPr id="0" name=""/>
        <dsp:cNvSpPr/>
      </dsp:nvSpPr>
      <dsp:spPr>
        <a:xfrm>
          <a:off x="864714" y="2809271"/>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(Trimf)</a:t>
          </a:r>
        </a:p>
      </dsp:txBody>
      <dsp:txXfrm>
        <a:off x="864714" y="2809271"/>
        <a:ext cx="4393086" cy="748670"/>
      </dsp:txXfrm>
    </dsp:sp>
    <dsp:sp modelId="{AF1FF7DE-4F1F-4387-89FC-6DF02AAA030A}">
      <dsp:nvSpPr>
        <dsp:cNvPr id="0" name=""/>
        <dsp:cNvSpPr/>
      </dsp:nvSpPr>
      <dsp:spPr>
        <a:xfrm>
          <a:off x="0" y="3745110"/>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20C2A-6F8C-45F4-BFC4-E75346C92F14}">
      <dsp:nvSpPr>
        <dsp:cNvPr id="0" name=""/>
        <dsp:cNvSpPr/>
      </dsp:nvSpPr>
      <dsp:spPr>
        <a:xfrm>
          <a:off x="226472" y="3913561"/>
          <a:ext cx="411768" cy="4117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04198-EB93-477B-A594-30B6ACA59AEA}">
      <dsp:nvSpPr>
        <dsp:cNvPr id="0" name=""/>
        <dsp:cNvSpPr/>
      </dsp:nvSpPr>
      <dsp:spPr>
        <a:xfrm>
          <a:off x="864714" y="3745110"/>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3. Outputs</a:t>
          </a:r>
        </a:p>
      </dsp:txBody>
      <dsp:txXfrm>
        <a:off x="864714" y="3745110"/>
        <a:ext cx="4393086" cy="748670"/>
      </dsp:txXfrm>
    </dsp:sp>
    <dsp:sp modelId="{F3E12823-E936-451F-8B9B-1F6F1435FADA}">
      <dsp:nvSpPr>
        <dsp:cNvPr id="0" name=""/>
        <dsp:cNvSpPr/>
      </dsp:nvSpPr>
      <dsp:spPr>
        <a:xfrm>
          <a:off x="0" y="4680948"/>
          <a:ext cx="5257801" cy="74867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5C5FF2-82C8-4CF0-B239-EB7DF5D028F0}">
      <dsp:nvSpPr>
        <dsp:cNvPr id="0" name=""/>
        <dsp:cNvSpPr/>
      </dsp:nvSpPr>
      <dsp:spPr>
        <a:xfrm>
          <a:off x="226472" y="4849399"/>
          <a:ext cx="411768" cy="4117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AB79B4-E7F4-43D0-BB7C-09583B21E2C4}">
      <dsp:nvSpPr>
        <dsp:cNvPr id="0" name=""/>
        <dsp:cNvSpPr/>
      </dsp:nvSpPr>
      <dsp:spPr>
        <a:xfrm>
          <a:off x="864714" y="4680948"/>
          <a:ext cx="4393086" cy="748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4" tIns="79234" rIns="79234" bIns="79234" numCol="1" spcCol="1270" anchor="ctr" anchorCtr="0">
          <a:noAutofit/>
        </a:bodyPr>
        <a:lstStyle/>
        <a:p>
          <a:pPr marL="0" lvl="0" indent="0" algn="l" defTabSz="844550">
            <a:lnSpc>
              <a:spcPct val="100000"/>
            </a:lnSpc>
            <a:spcBef>
              <a:spcPct val="0"/>
            </a:spcBef>
            <a:spcAft>
              <a:spcPct val="35000"/>
            </a:spcAft>
            <a:buNone/>
          </a:pPr>
          <a:r>
            <a:rPr lang="en-US" sz="1900" kern="1200"/>
            <a:t>(health condition)</a:t>
          </a:r>
        </a:p>
      </dsp:txBody>
      <dsp:txXfrm>
        <a:off x="864714" y="4680948"/>
        <a:ext cx="4393086" cy="748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E836A-61B8-49F7-8493-BAAB2BB5D366}">
      <dsp:nvSpPr>
        <dsp:cNvPr id="0" name=""/>
        <dsp:cNvSpPr/>
      </dsp:nvSpPr>
      <dsp:spPr>
        <a:xfrm>
          <a:off x="0" y="93469"/>
          <a:ext cx="6171948" cy="397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Create fuzzy variables</a:t>
          </a:r>
        </a:p>
      </dsp:txBody>
      <dsp:txXfrm>
        <a:off x="19419" y="112888"/>
        <a:ext cx="6133110" cy="358962"/>
      </dsp:txXfrm>
    </dsp:sp>
    <dsp:sp modelId="{03195669-8B0C-4A11-9427-A0C28FD422F5}">
      <dsp:nvSpPr>
        <dsp:cNvPr id="0" name=""/>
        <dsp:cNvSpPr/>
      </dsp:nvSpPr>
      <dsp:spPr>
        <a:xfrm>
          <a:off x="0" y="540229"/>
          <a:ext cx="6171948" cy="397800"/>
        </a:xfrm>
        <a:prstGeom prst="roundRect">
          <a:avLst/>
        </a:prstGeom>
        <a:solidFill>
          <a:schemeClr val="accent2">
            <a:hueOff val="-37019"/>
            <a:satOff val="-317"/>
            <a:lumOff val="-21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Blood Pressure</a:t>
          </a:r>
        </a:p>
      </dsp:txBody>
      <dsp:txXfrm>
        <a:off x="19419" y="559648"/>
        <a:ext cx="6133110" cy="358962"/>
      </dsp:txXfrm>
    </dsp:sp>
    <dsp:sp modelId="{0937D846-DB47-4290-8146-3293FFB17DB1}">
      <dsp:nvSpPr>
        <dsp:cNvPr id="0" name=""/>
        <dsp:cNvSpPr/>
      </dsp:nvSpPr>
      <dsp:spPr>
        <a:xfrm>
          <a:off x="0" y="986989"/>
          <a:ext cx="6171948" cy="397800"/>
        </a:xfrm>
        <a:prstGeom prst="roundRect">
          <a:avLst/>
        </a:prstGeom>
        <a:solidFill>
          <a:schemeClr val="accent2">
            <a:hueOff val="-74039"/>
            <a:satOff val="-635"/>
            <a:lumOff val="-42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Temperature</a:t>
          </a:r>
        </a:p>
      </dsp:txBody>
      <dsp:txXfrm>
        <a:off x="19419" y="1006408"/>
        <a:ext cx="6133110" cy="358962"/>
      </dsp:txXfrm>
    </dsp:sp>
    <dsp:sp modelId="{3EFD625B-714B-40CC-A137-9CD9DBBF29E2}">
      <dsp:nvSpPr>
        <dsp:cNvPr id="0" name=""/>
        <dsp:cNvSpPr/>
      </dsp:nvSpPr>
      <dsp:spPr>
        <a:xfrm>
          <a:off x="0" y="1433749"/>
          <a:ext cx="6171948" cy="397800"/>
        </a:xfrm>
        <a:prstGeom prst="roundRect">
          <a:avLst/>
        </a:prstGeom>
        <a:solidFill>
          <a:schemeClr val="accent2">
            <a:hueOff val="-111058"/>
            <a:satOff val="-952"/>
            <a:lumOff val="-63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membership functions for Health Condition</a:t>
          </a:r>
        </a:p>
      </dsp:txBody>
      <dsp:txXfrm>
        <a:off x="19419" y="1453168"/>
        <a:ext cx="6133110" cy="358962"/>
      </dsp:txXfrm>
    </dsp:sp>
    <dsp:sp modelId="{AF52ED55-9CA1-444C-868D-B3520F3225D5}">
      <dsp:nvSpPr>
        <dsp:cNvPr id="0" name=""/>
        <dsp:cNvSpPr/>
      </dsp:nvSpPr>
      <dsp:spPr>
        <a:xfrm>
          <a:off x="0" y="1880509"/>
          <a:ext cx="6171948" cy="397800"/>
        </a:xfrm>
        <a:prstGeom prst="roundRect">
          <a:avLst/>
        </a:prstGeom>
        <a:solidFill>
          <a:schemeClr val="accent2">
            <a:hueOff val="-148077"/>
            <a:satOff val="-1269"/>
            <a:lumOff val="-84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Blood Pressure</a:t>
          </a:r>
        </a:p>
      </dsp:txBody>
      <dsp:txXfrm>
        <a:off x="19419" y="1899928"/>
        <a:ext cx="6133110" cy="358962"/>
      </dsp:txXfrm>
    </dsp:sp>
    <dsp:sp modelId="{8CF05F34-F00A-43C8-BD7A-5051D3604433}">
      <dsp:nvSpPr>
        <dsp:cNvPr id="0" name=""/>
        <dsp:cNvSpPr/>
      </dsp:nvSpPr>
      <dsp:spPr>
        <a:xfrm>
          <a:off x="0" y="2327269"/>
          <a:ext cx="6171948" cy="397800"/>
        </a:xfrm>
        <a:prstGeom prst="roundRect">
          <a:avLst/>
        </a:prstGeom>
        <a:solidFill>
          <a:schemeClr val="accent2">
            <a:hueOff val="-185097"/>
            <a:satOff val="-1586"/>
            <a:lumOff val="-105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Temperature</a:t>
          </a:r>
        </a:p>
      </dsp:txBody>
      <dsp:txXfrm>
        <a:off x="19419" y="2346688"/>
        <a:ext cx="6133110" cy="358962"/>
      </dsp:txXfrm>
    </dsp:sp>
    <dsp:sp modelId="{B7C63605-3162-43ED-84F4-CAF00EBE7A77}">
      <dsp:nvSpPr>
        <dsp:cNvPr id="0" name=""/>
        <dsp:cNvSpPr/>
      </dsp:nvSpPr>
      <dsp:spPr>
        <a:xfrm>
          <a:off x="0" y="2774029"/>
          <a:ext cx="6171948" cy="397800"/>
        </a:xfrm>
        <a:prstGeom prst="roundRect">
          <a:avLst/>
        </a:prstGeom>
        <a:solidFill>
          <a:schemeClr val="accent2">
            <a:hueOff val="-222116"/>
            <a:satOff val="-1904"/>
            <a:lumOff val="-126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Plot the membership functions for Health Condition </a:t>
          </a:r>
        </a:p>
      </dsp:txBody>
      <dsp:txXfrm>
        <a:off x="19419" y="2793448"/>
        <a:ext cx="6133110" cy="358962"/>
      </dsp:txXfrm>
    </dsp:sp>
    <dsp:sp modelId="{E4B71CB0-74E6-420E-AB34-EEEF4CB9635D}">
      <dsp:nvSpPr>
        <dsp:cNvPr id="0" name=""/>
        <dsp:cNvSpPr/>
      </dsp:nvSpPr>
      <dsp:spPr>
        <a:xfrm>
          <a:off x="0" y="3220789"/>
          <a:ext cx="6171948" cy="397800"/>
        </a:xfrm>
        <a:prstGeom prst="roundRect">
          <a:avLst/>
        </a:prstGeom>
        <a:solidFill>
          <a:schemeClr val="accent2">
            <a:hueOff val="-259135"/>
            <a:satOff val="-2221"/>
            <a:lumOff val="-147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Define rules</a:t>
          </a:r>
        </a:p>
      </dsp:txBody>
      <dsp:txXfrm>
        <a:off x="19419" y="3240208"/>
        <a:ext cx="6133110" cy="358962"/>
      </dsp:txXfrm>
    </dsp:sp>
    <dsp:sp modelId="{220CA8BA-CC0E-48C3-AC87-192CA014A61F}">
      <dsp:nvSpPr>
        <dsp:cNvPr id="0" name=""/>
        <dsp:cNvSpPr/>
      </dsp:nvSpPr>
      <dsp:spPr>
        <a:xfrm>
          <a:off x="0" y="3667549"/>
          <a:ext cx="6171948" cy="397800"/>
        </a:xfrm>
        <a:prstGeom prst="roundRect">
          <a:avLst/>
        </a:prstGeom>
        <a:solidFill>
          <a:schemeClr val="accent2">
            <a:hueOff val="-296155"/>
            <a:satOff val="-2538"/>
            <a:lumOff val="-168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Create control system</a:t>
          </a:r>
        </a:p>
      </dsp:txBody>
      <dsp:txXfrm>
        <a:off x="19419" y="3686968"/>
        <a:ext cx="6133110" cy="358962"/>
      </dsp:txXfrm>
    </dsp:sp>
    <dsp:sp modelId="{CFC98B0E-6A39-4C38-A2F7-4947E48983BE}">
      <dsp:nvSpPr>
        <dsp:cNvPr id="0" name=""/>
        <dsp:cNvSpPr/>
      </dsp:nvSpPr>
      <dsp:spPr>
        <a:xfrm>
          <a:off x="0" y="4114309"/>
          <a:ext cx="6171948" cy="397800"/>
        </a:xfrm>
        <a:prstGeom prst="roundRect">
          <a:avLst/>
        </a:prstGeom>
        <a:solidFill>
          <a:schemeClr val="accent2">
            <a:hueOff val="-333174"/>
            <a:satOff val="-2855"/>
            <a:lumOff val="-189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Set input value</a:t>
          </a:r>
        </a:p>
      </dsp:txBody>
      <dsp:txXfrm>
        <a:off x="19419" y="4133728"/>
        <a:ext cx="6133110" cy="358962"/>
      </dsp:txXfrm>
    </dsp:sp>
    <dsp:sp modelId="{AE161F34-38F0-4B40-B9F6-F7367935E8BC}">
      <dsp:nvSpPr>
        <dsp:cNvPr id="0" name=""/>
        <dsp:cNvSpPr/>
      </dsp:nvSpPr>
      <dsp:spPr>
        <a:xfrm>
          <a:off x="0" y="4561069"/>
          <a:ext cx="6171948" cy="397800"/>
        </a:xfrm>
        <a:prstGeom prst="roundRect">
          <a:avLst/>
        </a:prstGeom>
        <a:solidFill>
          <a:schemeClr val="accent2">
            <a:hueOff val="-370193"/>
            <a:satOff val="-3173"/>
            <a:lumOff val="-210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Compute the result</a:t>
          </a:r>
        </a:p>
      </dsp:txBody>
      <dsp:txXfrm>
        <a:off x="19419" y="4580488"/>
        <a:ext cx="6133110" cy="358962"/>
      </dsp:txXfrm>
    </dsp:sp>
    <dsp:sp modelId="{5A133342-01DC-4149-90D0-8B7932ABF411}">
      <dsp:nvSpPr>
        <dsp:cNvPr id="0" name=""/>
        <dsp:cNvSpPr/>
      </dsp:nvSpPr>
      <dsp:spPr>
        <a:xfrm>
          <a:off x="0" y="5007830"/>
          <a:ext cx="6171948" cy="397800"/>
        </a:xfrm>
        <a:prstGeom prst="roundRec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Print the result</a:t>
          </a:r>
        </a:p>
      </dsp:txBody>
      <dsp:txXfrm>
        <a:off x="19419" y="5027249"/>
        <a:ext cx="6133110" cy="3589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67264-C529-4948-BB8A-8B816D3949F5}">
      <dsp:nvSpPr>
        <dsp:cNvPr id="0" name=""/>
        <dsp:cNvSpPr/>
      </dsp:nvSpPr>
      <dsp:spPr>
        <a:xfrm>
          <a:off x="0" y="1960"/>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6303C-0108-42CA-85B2-2C7F65302616}">
      <dsp:nvSpPr>
        <dsp:cNvPr id="0" name=""/>
        <dsp:cNvSpPr/>
      </dsp:nvSpPr>
      <dsp:spPr>
        <a:xfrm>
          <a:off x="300619" y="225562"/>
          <a:ext cx="546581" cy="5465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4BF3BE-C7E9-4C2D-B334-434B2A431740}">
      <dsp:nvSpPr>
        <dsp:cNvPr id="0" name=""/>
        <dsp:cNvSpPr/>
      </dsp:nvSpPr>
      <dsp:spPr>
        <a:xfrm>
          <a:off x="1147821" y="1960"/>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t>Fuzzy variables : </a:t>
          </a:r>
          <a:r>
            <a:rPr lang="en-US" sz="2200" kern="1200">
              <a:latin typeface="Univers Condensed"/>
            </a:rPr>
            <a:t>Add</a:t>
          </a:r>
          <a:r>
            <a:rPr lang="en-US" sz="2200" kern="1200"/>
            <a:t>(</a:t>
          </a:r>
          <a:r>
            <a:rPr lang="en-US" sz="2200" kern="1200">
              <a:latin typeface="Univers Condensed"/>
            </a:rPr>
            <a:t>Age-O2</a:t>
          </a:r>
          <a:r>
            <a:rPr lang="en-US" sz="2200" kern="1200"/>
            <a:t> </a:t>
          </a:r>
          <a:r>
            <a:rPr lang="en-US" sz="2200" kern="1200">
              <a:latin typeface="Univers Condensed"/>
            </a:rPr>
            <a:t>percentage-Sleep</a:t>
          </a:r>
          <a:r>
            <a:rPr lang="en-US" sz="2200" kern="1200"/>
            <a:t> quality-Heart rate)</a:t>
          </a:r>
          <a:r>
            <a:rPr lang="en-US" sz="2200" kern="1200">
              <a:latin typeface="Univers Condensed"/>
            </a:rPr>
            <a:t> .</a:t>
          </a:r>
          <a:endParaRPr lang="en-US" sz="2200" kern="1200"/>
        </a:p>
      </dsp:txBody>
      <dsp:txXfrm>
        <a:off x="1147821" y="1960"/>
        <a:ext cx="5433954" cy="993784"/>
      </dsp:txXfrm>
    </dsp:sp>
    <dsp:sp modelId="{D61A9A43-B8C1-45AF-87CD-A76F9FCBA3DB}">
      <dsp:nvSpPr>
        <dsp:cNvPr id="0" name=""/>
        <dsp:cNvSpPr/>
      </dsp:nvSpPr>
      <dsp:spPr>
        <a:xfrm>
          <a:off x="0" y="1244191"/>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AE0CBC-83CC-490C-9E92-8D6FBAB76C04}">
      <dsp:nvSpPr>
        <dsp:cNvPr id="0" name=""/>
        <dsp:cNvSpPr/>
      </dsp:nvSpPr>
      <dsp:spPr>
        <a:xfrm>
          <a:off x="300619" y="1467793"/>
          <a:ext cx="546581" cy="5465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1C0B42-83CD-4E9D-9D14-FFB2558EADE5}">
      <dsp:nvSpPr>
        <dsp:cNvPr id="0" name=""/>
        <dsp:cNvSpPr/>
      </dsp:nvSpPr>
      <dsp:spPr>
        <a:xfrm>
          <a:off x="1147821" y="1244191"/>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err="1">
              <a:latin typeface="Univers Condensed"/>
            </a:rPr>
            <a:t>MemberShip</a:t>
          </a:r>
          <a:r>
            <a:rPr lang="en-US" sz="2200" kern="1200"/>
            <a:t> Function :</a:t>
          </a:r>
          <a:r>
            <a:rPr lang="en-US" sz="2200" kern="1200">
              <a:latin typeface="Univers Condensed"/>
            </a:rPr>
            <a:t> </a:t>
          </a:r>
          <a:r>
            <a:rPr lang="en-US" sz="2200" kern="1200"/>
            <a:t>(</a:t>
          </a:r>
          <a:r>
            <a:rPr lang="en-US" sz="2200" kern="1200" err="1"/>
            <a:t>Trimf</a:t>
          </a:r>
          <a:r>
            <a:rPr lang="en-US" sz="2200" kern="1200"/>
            <a:t>)</a:t>
          </a:r>
          <a:r>
            <a:rPr lang="en-US" sz="2200" kern="1200">
              <a:latin typeface="Univers Condensed"/>
            </a:rPr>
            <a:t> Adding membership function for new inputs .</a:t>
          </a:r>
          <a:endParaRPr lang="en-US" sz="2200" kern="1200"/>
        </a:p>
      </dsp:txBody>
      <dsp:txXfrm>
        <a:off x="1147821" y="1244191"/>
        <a:ext cx="5433954" cy="993784"/>
      </dsp:txXfrm>
    </dsp:sp>
    <dsp:sp modelId="{62A6885C-BED8-41BD-A7CD-24AB6935BB4B}">
      <dsp:nvSpPr>
        <dsp:cNvPr id="0" name=""/>
        <dsp:cNvSpPr/>
      </dsp:nvSpPr>
      <dsp:spPr>
        <a:xfrm>
          <a:off x="0" y="2486423"/>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ABCFB6-64FB-40CF-9905-5B2FCBD06E77}">
      <dsp:nvSpPr>
        <dsp:cNvPr id="0" name=""/>
        <dsp:cNvSpPr/>
      </dsp:nvSpPr>
      <dsp:spPr>
        <a:xfrm>
          <a:off x="300619" y="2710024"/>
          <a:ext cx="546581" cy="546581"/>
        </a:xfrm>
        <a:prstGeom prst="rect">
          <a:avLst/>
        </a:prstGeom>
        <a:solidFill>
          <a:schemeClr val="bg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559BB5-FBFC-42AE-AB67-AE529A9BFCCF}">
      <dsp:nvSpPr>
        <dsp:cNvPr id="0" name=""/>
        <dsp:cNvSpPr/>
      </dsp:nvSpPr>
      <dsp:spPr>
        <a:xfrm>
          <a:off x="1147821" y="2486423"/>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latin typeface="Univers Condensed"/>
            </a:rPr>
            <a:t>Increasing number of rules : </a:t>
          </a:r>
          <a:r>
            <a:rPr lang="en-US" sz="2200" kern="1200">
              <a:latin typeface="Calibri"/>
              <a:ea typeface="Calibri"/>
              <a:cs typeface="Calibri"/>
            </a:rPr>
            <a:t>Possible number of rules is 2025 And used 150 rule .</a:t>
          </a:r>
        </a:p>
      </dsp:txBody>
      <dsp:txXfrm>
        <a:off x="1147821" y="2486423"/>
        <a:ext cx="5433954" cy="993784"/>
      </dsp:txXfrm>
    </dsp:sp>
    <dsp:sp modelId="{85D16200-70F0-4EAC-977D-3C4BC5AC4CE0}">
      <dsp:nvSpPr>
        <dsp:cNvPr id="0" name=""/>
        <dsp:cNvSpPr/>
      </dsp:nvSpPr>
      <dsp:spPr>
        <a:xfrm>
          <a:off x="0" y="3728654"/>
          <a:ext cx="6581776" cy="99378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230A44-6608-4AFE-ADD4-464CA6123062}">
      <dsp:nvSpPr>
        <dsp:cNvPr id="0" name=""/>
        <dsp:cNvSpPr/>
      </dsp:nvSpPr>
      <dsp:spPr>
        <a:xfrm>
          <a:off x="300619" y="3952255"/>
          <a:ext cx="546581" cy="5465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F3A80A-2D65-49CD-94E3-1A03472E0BA2}">
      <dsp:nvSpPr>
        <dsp:cNvPr id="0" name=""/>
        <dsp:cNvSpPr/>
      </dsp:nvSpPr>
      <dsp:spPr>
        <a:xfrm>
          <a:off x="1147821" y="3728654"/>
          <a:ext cx="5433954" cy="9937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176" tIns="105176" rIns="105176" bIns="105176" numCol="1" spcCol="1270" anchor="ctr" anchorCtr="0">
          <a:noAutofit/>
        </a:bodyPr>
        <a:lstStyle/>
        <a:p>
          <a:pPr marL="0" lvl="0" indent="0" algn="l" defTabSz="977900" rtl="0">
            <a:lnSpc>
              <a:spcPct val="90000"/>
            </a:lnSpc>
            <a:spcBef>
              <a:spcPct val="0"/>
            </a:spcBef>
            <a:spcAft>
              <a:spcPct val="35000"/>
            </a:spcAft>
            <a:buNone/>
          </a:pPr>
          <a:r>
            <a:rPr lang="en-US" sz="2200" kern="1200"/>
            <a:t>Output:(health condition)</a:t>
          </a:r>
          <a:r>
            <a:rPr lang="en-US" sz="2200" kern="1200">
              <a:latin typeface="Univers Condensed"/>
            </a:rPr>
            <a:t> . </a:t>
          </a:r>
          <a:endParaRPr lang="en-US" sz="2200" kern="1200"/>
        </a:p>
      </dsp:txBody>
      <dsp:txXfrm>
        <a:off x="1147821" y="3728654"/>
        <a:ext cx="5433954" cy="99378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9/5/2025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40648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9/5/2025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000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9/5/2025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21835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476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87223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31520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69748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92794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6737467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9091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1636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9/5/2025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03485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066555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83808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458972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3092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9/5/2025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42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9/5/2025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3329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9/5/2025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1824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9/5/2025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048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9/5/2025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28938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9/5/2025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3094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9/5/2025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085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9/5/2025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57379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29" r:id="rId5"/>
    <p:sldLayoutId id="2147483830" r:id="rId6"/>
    <p:sldLayoutId id="2147483835" r:id="rId7"/>
    <p:sldLayoutId id="2147483831" r:id="rId8"/>
    <p:sldLayoutId id="2147483832" r:id="rId9"/>
    <p:sldLayoutId id="2147483833" r:id="rId10"/>
    <p:sldLayoutId id="2147483834"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9/5/2025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1653847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6" r:id="rId7"/>
    <p:sldLayoutId id="2147483727" r:id="rId8"/>
    <p:sldLayoutId id="2147483728" r:id="rId9"/>
    <p:sldLayoutId id="2147483729" r:id="rId10"/>
    <p:sldLayoutId id="2147483730" r:id="rId11"/>
    <p:sldLayoutId id="2147483732"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4.xml"/><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FFED2F1-BF90-1DB6-95AF-DC60DF1D0B3D}"/>
              </a:ext>
            </a:extLst>
          </p:cNvPr>
          <p:cNvPicPr>
            <a:picLocks noChangeAspect="1"/>
          </p:cNvPicPr>
          <p:nvPr/>
        </p:nvPicPr>
        <p:blipFill rotWithShape="1">
          <a:blip r:embed="rId2"/>
          <a:srcRect l="10081" r="18816" b="11"/>
          <a:stretch/>
        </p:blipFill>
        <p:spPr>
          <a:xfrm>
            <a:off x="1" y="10"/>
            <a:ext cx="4876799" cy="6857989"/>
          </a:xfrm>
          <a:prstGeom prst="rect">
            <a:avLst/>
          </a:prstGeom>
        </p:spPr>
      </p:pic>
      <p:sp>
        <p:nvSpPr>
          <p:cNvPr id="2" name="Title 1">
            <a:extLst>
              <a:ext uri="{FF2B5EF4-FFF2-40B4-BE49-F238E27FC236}">
                <a16:creationId xmlns:a16="http://schemas.microsoft.com/office/drawing/2014/main" id="{A2534DED-17E5-352F-86B6-774D238F1061}"/>
              </a:ext>
            </a:extLst>
          </p:cNvPr>
          <p:cNvSpPr>
            <a:spLocks noGrp="1"/>
          </p:cNvSpPr>
          <p:nvPr>
            <p:ph type="ctrTitle"/>
          </p:nvPr>
        </p:nvSpPr>
        <p:spPr>
          <a:xfrm>
            <a:off x="5604552" y="871758"/>
            <a:ext cx="5813903" cy="5256597"/>
          </a:xfrm>
        </p:spPr>
        <p:txBody>
          <a:bodyPr vert="horz" lIns="91440" tIns="45720" rIns="91440" bIns="45720" rtlCol="0" anchor="t">
            <a:noAutofit/>
          </a:bodyPr>
          <a:lstStyle/>
          <a:p>
            <a:pPr>
              <a:lnSpc>
                <a:spcPct val="90000"/>
              </a:lnSpc>
            </a:pPr>
            <a:r>
              <a:rPr lang="en-US" sz="7200" dirty="0">
                <a:latin typeface="Segoe UI"/>
                <a:cs typeface="Segoe UI"/>
              </a:rPr>
              <a:t>FUZZY SYSTEM INSPIRED BY SMART WATCH</a:t>
            </a:r>
          </a:p>
          <a:p>
            <a:pPr>
              <a:lnSpc>
                <a:spcPct val="90000"/>
              </a:lnSpc>
            </a:pPr>
            <a:endParaRPr lang="en-US" sz="7200" dirty="0">
              <a:latin typeface="Segoe UI"/>
              <a:cs typeface="Segoe UI"/>
            </a:endParaRPr>
          </a:p>
          <a:p>
            <a:pPr>
              <a:lnSpc>
                <a:spcPct val="90000"/>
              </a:lnSpc>
            </a:pPr>
            <a:endParaRPr lang="en-US" sz="7200" dirty="0">
              <a:latin typeface="Segoe UI"/>
              <a:cs typeface="Segoe UI"/>
            </a:endParaRPr>
          </a:p>
          <a:p>
            <a:pPr>
              <a:lnSpc>
                <a:spcPct val="90000"/>
              </a:lnSpc>
            </a:pPr>
            <a:endParaRPr lang="en-US" sz="7200" dirty="0"/>
          </a:p>
        </p:txBody>
      </p:sp>
      <p:sp>
        <p:nvSpPr>
          <p:cNvPr id="4" name="Date Placeholder 3">
            <a:extLst>
              <a:ext uri="{FF2B5EF4-FFF2-40B4-BE49-F238E27FC236}">
                <a16:creationId xmlns:a16="http://schemas.microsoft.com/office/drawing/2014/main" id="{7892F0C6-85A8-361E-5D7C-11453643F85F}"/>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5D50AF8B-1FC2-D00A-F511-87136839A84F}"/>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A418ABCC-2772-951F-9100-FFA794E122CF}"/>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1</a:t>
            </a:fld>
            <a:endParaRPr lang="en-US"/>
          </a:p>
        </p:txBody>
      </p:sp>
    </p:spTree>
    <p:extLst>
      <p:ext uri="{BB962C8B-B14F-4D97-AF65-F5344CB8AC3E}">
        <p14:creationId xmlns:p14="http://schemas.microsoft.com/office/powerpoint/2010/main" val="3156530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id="{97215483-AD0C-4E00-BF87-04C4DA6AC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87F9F470-C7B7-4B96-90CD-6D53EA0200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48F4FB-6A57-BFCC-E9D1-2D4A5EDC1C32}"/>
              </a:ext>
            </a:extLst>
          </p:cNvPr>
          <p:cNvSpPr>
            <a:spLocks noGrp="1"/>
          </p:cNvSpPr>
          <p:nvPr>
            <p:ph type="title"/>
          </p:nvPr>
        </p:nvSpPr>
        <p:spPr>
          <a:xfrm>
            <a:off x="704088" y="902669"/>
            <a:ext cx="10848975" cy="743371"/>
          </a:xfrm>
        </p:spPr>
        <p:txBody>
          <a:bodyPr vert="horz" lIns="91440" tIns="45720" rIns="91440" bIns="45720" rtlCol="0" anchor="t">
            <a:normAutofit/>
          </a:bodyPr>
          <a:lstStyle/>
          <a:p>
            <a:r>
              <a:rPr lang="en-US"/>
              <a:t>Comparison:</a:t>
            </a:r>
          </a:p>
        </p:txBody>
      </p:sp>
      <p:pic>
        <p:nvPicPr>
          <p:cNvPr id="8" name="Content Placeholder 7" descr="A diagram of health condition&#10;&#10;Description automatically generated">
            <a:extLst>
              <a:ext uri="{FF2B5EF4-FFF2-40B4-BE49-F238E27FC236}">
                <a16:creationId xmlns:a16="http://schemas.microsoft.com/office/drawing/2014/main" id="{1C701330-CBF4-02C6-F0CD-8A34C43AE8B0}"/>
              </a:ext>
            </a:extLst>
          </p:cNvPr>
          <p:cNvPicPr>
            <a:picLocks noGrp="1" noChangeAspect="1"/>
          </p:cNvPicPr>
          <p:nvPr>
            <p:ph sz="half" idx="1"/>
          </p:nvPr>
        </p:nvPicPr>
        <p:blipFill rotWithShape="1">
          <a:blip r:embed="rId2"/>
          <a:srcRect r="748"/>
          <a:stretch/>
        </p:blipFill>
        <p:spPr>
          <a:xfrm>
            <a:off x="-2" y="2657893"/>
            <a:ext cx="6107959" cy="4200106"/>
          </a:xfrm>
          <a:prstGeom prst="rect">
            <a:avLst/>
          </a:prstGeom>
        </p:spPr>
      </p:pic>
      <p:pic>
        <p:nvPicPr>
          <p:cNvPr id="9" name="Content Placeholder 8" descr="A diagram of health condition&#10;&#10;Description automatically generated">
            <a:extLst>
              <a:ext uri="{FF2B5EF4-FFF2-40B4-BE49-F238E27FC236}">
                <a16:creationId xmlns:a16="http://schemas.microsoft.com/office/drawing/2014/main" id="{4D1E1DD0-A66F-9DFD-C1BC-83C049875294}"/>
              </a:ext>
            </a:extLst>
          </p:cNvPr>
          <p:cNvPicPr>
            <a:picLocks noGrp="1" noChangeAspect="1"/>
          </p:cNvPicPr>
          <p:nvPr>
            <p:ph sz="half" idx="2"/>
          </p:nvPr>
        </p:nvPicPr>
        <p:blipFill rotWithShape="1">
          <a:blip r:embed="rId3"/>
          <a:srcRect r="2587" b="1"/>
          <a:stretch/>
        </p:blipFill>
        <p:spPr>
          <a:xfrm>
            <a:off x="6107958" y="2657893"/>
            <a:ext cx="6084042" cy="4200106"/>
          </a:xfrm>
          <a:prstGeom prst="rect">
            <a:avLst/>
          </a:prstGeom>
        </p:spPr>
      </p:pic>
      <p:sp>
        <p:nvSpPr>
          <p:cNvPr id="5" name="Date Placeholder 4">
            <a:extLst>
              <a:ext uri="{FF2B5EF4-FFF2-40B4-BE49-F238E27FC236}">
                <a16:creationId xmlns:a16="http://schemas.microsoft.com/office/drawing/2014/main" id="{AC1AB73F-05C9-9A80-9B20-1AFDB2B323AD}"/>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82D2DD5A-C337-4F22-BED0-547AFC68CFD6}" type="datetime1">
              <a:rPr lang="en-US">
                <a:solidFill>
                  <a:srgbClr val="FFFFFF"/>
                </a:solidFill>
              </a:rPr>
              <a:pPr>
                <a:spcAft>
                  <a:spcPts val="600"/>
                </a:spcAft>
              </a:pPr>
              <a:t>9/5/2025</a:t>
            </a:fld>
            <a:endParaRPr lang="en-US">
              <a:solidFill>
                <a:srgbClr val="FFFFFF"/>
              </a:solidFill>
            </a:endParaRPr>
          </a:p>
        </p:txBody>
      </p:sp>
      <p:sp>
        <p:nvSpPr>
          <p:cNvPr id="7" name="Slide Number Placeholder 6">
            <a:extLst>
              <a:ext uri="{FF2B5EF4-FFF2-40B4-BE49-F238E27FC236}">
                <a16:creationId xmlns:a16="http://schemas.microsoft.com/office/drawing/2014/main" id="{381B03AD-BC7E-7101-7FC8-B9C9163BBBAD}"/>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10</a:t>
            </a:fld>
            <a:endParaRPr lang="en-US">
              <a:solidFill>
                <a:srgbClr val="FFFFFF"/>
              </a:solidFill>
            </a:endParaRPr>
          </a:p>
        </p:txBody>
      </p:sp>
    </p:spTree>
    <p:extLst>
      <p:ext uri="{BB962C8B-B14F-4D97-AF65-F5344CB8AC3E}">
        <p14:creationId xmlns:p14="http://schemas.microsoft.com/office/powerpoint/2010/main" val="2363405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6B5CC7EF-544E-305F-292B-F07A1914520F}"/>
              </a:ext>
            </a:extLst>
          </p:cNvPr>
          <p:cNvSpPr>
            <a:spLocks noGrp="1"/>
          </p:cNvSpPr>
          <p:nvPr>
            <p:ph type="dt" sz="half" idx="10"/>
          </p:nvPr>
        </p:nvSpPr>
        <p:spPr/>
        <p:txBody>
          <a:bodyPr/>
          <a:lstStyle/>
          <a:p>
            <a:fld id="{82D2DD5A-C337-4F22-BED0-547AFC68CFD6}" type="datetime1">
              <a:rPr lang="en-US" smtClean="0"/>
              <a:t>9/5/2025</a:t>
            </a:fld>
            <a:endParaRPr lang="en-US"/>
          </a:p>
        </p:txBody>
      </p:sp>
      <p:sp>
        <p:nvSpPr>
          <p:cNvPr id="7" name="Slide Number Placeholder 6">
            <a:extLst>
              <a:ext uri="{FF2B5EF4-FFF2-40B4-BE49-F238E27FC236}">
                <a16:creationId xmlns:a16="http://schemas.microsoft.com/office/drawing/2014/main" id="{A6522C34-F70D-429C-C2AB-625064E25C13}"/>
              </a:ext>
            </a:extLst>
          </p:cNvPr>
          <p:cNvSpPr>
            <a:spLocks noGrp="1"/>
          </p:cNvSpPr>
          <p:nvPr>
            <p:ph type="sldNum" sz="quarter" idx="12"/>
          </p:nvPr>
        </p:nvSpPr>
        <p:spPr/>
        <p:txBody>
          <a:bodyPr/>
          <a:lstStyle/>
          <a:p>
            <a:fld id="{87E7843D-FF13-4365-9478-9625B70A2705}" type="slidenum">
              <a:rPr lang="en-US" smtClean="0"/>
              <a:t>11</a:t>
            </a:fld>
            <a:endParaRPr lang="en-US"/>
          </a:p>
        </p:txBody>
      </p:sp>
      <p:graphicFrame>
        <p:nvGraphicFramePr>
          <p:cNvPr id="9" name="Table 8">
            <a:extLst>
              <a:ext uri="{FF2B5EF4-FFF2-40B4-BE49-F238E27FC236}">
                <a16:creationId xmlns:a16="http://schemas.microsoft.com/office/drawing/2014/main" id="{E47ED69A-38BD-654A-03D3-E88D75DDDBCD}"/>
              </a:ext>
            </a:extLst>
          </p:cNvPr>
          <p:cNvGraphicFramePr>
            <a:graphicFrameLocks noGrp="1"/>
          </p:cNvGraphicFramePr>
          <p:nvPr>
            <p:extLst>
              <p:ext uri="{D42A27DB-BD31-4B8C-83A1-F6EECF244321}">
                <p14:modId xmlns:p14="http://schemas.microsoft.com/office/powerpoint/2010/main" val="1372078193"/>
              </p:ext>
            </p:extLst>
          </p:nvPr>
        </p:nvGraphicFramePr>
        <p:xfrm>
          <a:off x="782052" y="641684"/>
          <a:ext cx="10650207" cy="5514322"/>
        </p:xfrm>
        <a:graphic>
          <a:graphicData uri="http://schemas.openxmlformats.org/drawingml/2006/table">
            <a:tbl>
              <a:tblPr firstRow="1" bandRow="1">
                <a:tableStyleId>{5C22544A-7EE6-4342-B048-85BDC9FD1C3A}</a:tableStyleId>
              </a:tblPr>
              <a:tblGrid>
                <a:gridCol w="3550069">
                  <a:extLst>
                    <a:ext uri="{9D8B030D-6E8A-4147-A177-3AD203B41FA5}">
                      <a16:colId xmlns:a16="http://schemas.microsoft.com/office/drawing/2014/main" val="4105882811"/>
                    </a:ext>
                  </a:extLst>
                </a:gridCol>
                <a:gridCol w="3550069">
                  <a:extLst>
                    <a:ext uri="{9D8B030D-6E8A-4147-A177-3AD203B41FA5}">
                      <a16:colId xmlns:a16="http://schemas.microsoft.com/office/drawing/2014/main" val="3091369944"/>
                    </a:ext>
                  </a:extLst>
                </a:gridCol>
                <a:gridCol w="3550069">
                  <a:extLst>
                    <a:ext uri="{9D8B030D-6E8A-4147-A177-3AD203B41FA5}">
                      <a16:colId xmlns:a16="http://schemas.microsoft.com/office/drawing/2014/main" val="3519419315"/>
                    </a:ext>
                  </a:extLst>
                </a:gridCol>
              </a:tblGrid>
              <a:tr h="501303">
                <a:tc>
                  <a:txBody>
                    <a:bodyPr/>
                    <a:lstStyle/>
                    <a:p>
                      <a:r>
                        <a:rPr lang="en-US" sz="2400" dirty="0">
                          <a:solidFill>
                            <a:schemeClr val="tx1"/>
                          </a:solidFill>
                        </a:rPr>
                        <a:t>INPUT EXAMPLE 1:</a:t>
                      </a:r>
                    </a:p>
                  </a:txBody>
                  <a:tcPr/>
                </a:tc>
                <a:tc>
                  <a:txBody>
                    <a:bodyPr/>
                    <a:lstStyle/>
                    <a:p>
                      <a:pPr lvl="0">
                        <a:buNone/>
                      </a:pPr>
                      <a:r>
                        <a:rPr lang="en-US" sz="2400" b="1" i="0" u="none" strike="noStrike" noProof="0" dirty="0">
                          <a:solidFill>
                            <a:schemeClr val="tx1"/>
                          </a:solidFill>
                          <a:latin typeface="Calisto MT"/>
                        </a:rPr>
                        <a:t>INPUT EXAMPLE 2:</a:t>
                      </a:r>
                      <a:endParaRPr lang="en-US" dirty="0"/>
                    </a:p>
                  </a:txBody>
                  <a:tcPr/>
                </a:tc>
                <a:tc>
                  <a:txBody>
                    <a:bodyPr/>
                    <a:lstStyle/>
                    <a:p>
                      <a:pPr lvl="0">
                        <a:buNone/>
                      </a:pPr>
                      <a:r>
                        <a:rPr lang="en-US" sz="2400" b="1" i="0" u="none" strike="noStrike" noProof="0" dirty="0">
                          <a:solidFill>
                            <a:schemeClr val="tx1"/>
                          </a:solidFill>
                          <a:latin typeface="Calisto MT"/>
                        </a:rPr>
                        <a:t>INPUT EXAMPLE 3:</a:t>
                      </a:r>
                      <a:endParaRPr lang="en-US" dirty="0"/>
                    </a:p>
                  </a:txBody>
                  <a:tcPr/>
                </a:tc>
                <a:extLst>
                  <a:ext uri="{0D108BD9-81ED-4DB2-BD59-A6C34878D82A}">
                    <a16:rowId xmlns:a16="http://schemas.microsoft.com/office/drawing/2014/main" val="1717784166"/>
                  </a:ext>
                </a:extLst>
              </a:tr>
              <a:tr h="1285386">
                <a:tc>
                  <a:txBody>
                    <a:bodyPr/>
                    <a:lstStyle/>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['BP'] = 110</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['TEMP'] = 98.6</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['Age'] =25</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['O2_percentage'] = 98</a:t>
                      </a:r>
                    </a:p>
                    <a:p>
                      <a:pPr lvl="0" algn="l">
                        <a:lnSpc>
                          <a:spcPct val="100000"/>
                        </a:lnSpc>
                        <a:spcBef>
                          <a:spcPts val="0"/>
                        </a:spcBef>
                        <a:spcAft>
                          <a:spcPts val="0"/>
                        </a:spcAft>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Sleep_quality</a:t>
                      </a:r>
                      <a:r>
                        <a:rPr lang="en-US" sz="1200" b="0" i="0" u="none" strike="noStrike" noProof="0" dirty="0">
                          <a:solidFill>
                            <a:srgbClr val="000000"/>
                          </a:solidFill>
                          <a:latin typeface="Calisto MT"/>
                        </a:rPr>
                        <a:t>'] = 8</a:t>
                      </a:r>
                    </a:p>
                    <a:p>
                      <a:pPr lvl="0">
                        <a:buNone/>
                      </a:pPr>
                      <a:r>
                        <a:rPr lang="en-US" sz="1200" b="0" i="0" u="none" strike="noStrike" noProof="0" dirty="0" err="1">
                          <a:solidFill>
                            <a:srgbClr val="000000"/>
                          </a:solidFill>
                          <a:latin typeface="Calisto MT"/>
                        </a:rPr>
                        <a:t>health_classification.input</a:t>
                      </a: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Heart_rate</a:t>
                      </a:r>
                      <a:r>
                        <a:rPr lang="en-US" sz="1200" b="0" i="0" u="none" strike="noStrike" noProof="0" dirty="0">
                          <a:solidFill>
                            <a:srgbClr val="000000"/>
                          </a:solidFill>
                          <a:latin typeface="Calisto MT"/>
                        </a:rPr>
                        <a:t>'] = 65</a:t>
                      </a:r>
                    </a:p>
                  </a:txBody>
                  <a:tcPr/>
                </a:tc>
                <a:tc>
                  <a:txBody>
                    <a:bodyPr/>
                    <a:lstStyle/>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['BP'] = 125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['TEMP'] = 100.5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['Age'] = 45</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['O2_percentage'] = 94</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t>
                      </a:r>
                      <a:r>
                        <a:rPr lang="en-US" sz="1200" b="0" i="0" u="none" strike="noStrike" noProof="0" dirty="0" err="1"/>
                        <a:t>Sleep_quality</a:t>
                      </a:r>
                      <a:r>
                        <a:rPr lang="en-US" sz="1200" b="0" i="0" u="none" strike="noStrike" noProof="0" dirty="0"/>
                        <a:t>'] = 6</a:t>
                      </a:r>
                      <a:endParaRPr lang="en-US" dirty="0"/>
                    </a:p>
                    <a:p>
                      <a:pPr lvl="0" algn="l">
                        <a:lnSpc>
                          <a:spcPct val="100000"/>
                        </a:lnSpc>
                        <a:spcBef>
                          <a:spcPts val="0"/>
                        </a:spcBef>
                        <a:spcAft>
                          <a:spcPts val="0"/>
                        </a:spcAft>
                        <a:buNone/>
                      </a:pPr>
                      <a:r>
                        <a:rPr lang="en-US" sz="1200" b="0" i="0" u="none" strike="noStrike" noProof="0" dirty="0" err="1"/>
                        <a:t>health_classification.input</a:t>
                      </a:r>
                      <a:r>
                        <a:rPr lang="en-US" sz="1200" b="0" i="0" u="none" strike="noStrike" noProof="0" dirty="0"/>
                        <a:t>['</a:t>
                      </a:r>
                      <a:r>
                        <a:rPr lang="en-US" sz="1200" b="0" i="0" u="none" strike="noStrike" noProof="0" dirty="0" err="1"/>
                        <a:t>Heart_rate</a:t>
                      </a:r>
                      <a:r>
                        <a:rPr lang="en-US" sz="1200" b="0" i="0" u="none" strike="noStrike" noProof="0" dirty="0"/>
                        <a:t>'] = 80</a:t>
                      </a:r>
                      <a:endParaRPr lang="en-US" dirty="0"/>
                    </a:p>
                  </a:txBody>
                  <a:tcPr/>
                </a:tc>
                <a:tc>
                  <a:txBody>
                    <a:bodyPr/>
                    <a:lstStyle/>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['BP'] = 140</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['TEMP'] = 105</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['Age'] =55</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['O2_percentage'] = 88</a:t>
                      </a:r>
                      <a:endParaRPr lang="en-US" sz="1200" dirty="0"/>
                    </a:p>
                    <a:p>
                      <a:pPr lvl="0" algn="l">
                        <a:lnSpc>
                          <a:spcPct val="100000"/>
                        </a:lnSpc>
                        <a:spcBef>
                          <a:spcPts val="0"/>
                        </a:spcBef>
                        <a:spcAft>
                          <a:spcPts val="0"/>
                        </a:spcAft>
                        <a:buNone/>
                      </a:pPr>
                      <a:r>
                        <a:rPr lang="en-US" sz="1200" b="0" i="0" u="none" strike="noStrike" noProof="0" dirty="0" err="1">
                          <a:latin typeface="Calisto MT"/>
                        </a:rPr>
                        <a:t>health_classification.input</a:t>
                      </a:r>
                      <a:r>
                        <a:rPr lang="en-US" sz="1200" b="0" i="0" u="none" strike="noStrike" noProof="0" dirty="0">
                          <a:latin typeface="Calisto MT"/>
                        </a:rPr>
                        <a:t>['</a:t>
                      </a:r>
                      <a:r>
                        <a:rPr lang="en-US" sz="1200" b="0" i="0" u="none" strike="noStrike" noProof="0" dirty="0" err="1">
                          <a:latin typeface="Calisto MT"/>
                        </a:rPr>
                        <a:t>Sleep_quality</a:t>
                      </a:r>
                      <a:r>
                        <a:rPr lang="en-US" sz="1200" b="0" i="0" u="none" strike="noStrike" noProof="0" dirty="0">
                          <a:latin typeface="Calisto MT"/>
                        </a:rPr>
                        <a:t>'] = 4</a:t>
                      </a:r>
                      <a:endParaRPr lang="en-US" sz="1200" dirty="0"/>
                    </a:p>
                    <a:p>
                      <a:pPr lvl="0">
                        <a:buNone/>
                      </a:pPr>
                      <a:r>
                        <a:rPr lang="en-US" sz="1200" b="0" i="0" u="none" strike="noStrike" noProof="0" dirty="0" err="1">
                          <a:latin typeface="Calisto MT"/>
                        </a:rPr>
                        <a:t>health_classification.input</a:t>
                      </a:r>
                      <a:r>
                        <a:rPr lang="en-US" sz="1200" b="0" i="0" u="none" strike="noStrike" noProof="0" dirty="0">
                          <a:latin typeface="Calisto MT"/>
                        </a:rPr>
                        <a:t>['</a:t>
                      </a:r>
                      <a:r>
                        <a:rPr lang="en-US" sz="1200" b="0" i="0" u="none" strike="noStrike" noProof="0" dirty="0" err="1">
                          <a:latin typeface="Calisto MT"/>
                        </a:rPr>
                        <a:t>Heart_rate</a:t>
                      </a:r>
                      <a:r>
                        <a:rPr lang="en-US" sz="1200" b="0" i="0" u="none" strike="noStrike" noProof="0" dirty="0">
                          <a:latin typeface="Calisto MT"/>
                        </a:rPr>
                        <a:t>'] = 95</a:t>
                      </a:r>
                      <a:endParaRPr lang="en-US" sz="1200" dirty="0"/>
                    </a:p>
                  </a:txBody>
                  <a:tcPr/>
                </a:tc>
                <a:extLst>
                  <a:ext uri="{0D108BD9-81ED-4DB2-BD59-A6C34878D82A}">
                    <a16:rowId xmlns:a16="http://schemas.microsoft.com/office/drawing/2014/main" val="2384024946"/>
                  </a:ext>
                </a:extLst>
              </a:tr>
              <a:tr h="372763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84413139"/>
                  </a:ext>
                </a:extLst>
              </a:tr>
            </a:tbl>
          </a:graphicData>
        </a:graphic>
      </p:graphicFrame>
      <p:pic>
        <p:nvPicPr>
          <p:cNvPr id="11" name="Picture 10" descr="A diagram of health condition&#10;&#10;Description automatically generated">
            <a:extLst>
              <a:ext uri="{FF2B5EF4-FFF2-40B4-BE49-F238E27FC236}">
                <a16:creationId xmlns:a16="http://schemas.microsoft.com/office/drawing/2014/main" id="{044DA5B9-F999-763F-3878-C86C9BE11C9E}"/>
              </a:ext>
            </a:extLst>
          </p:cNvPr>
          <p:cNvPicPr>
            <a:picLocks noChangeAspect="1"/>
          </p:cNvPicPr>
          <p:nvPr/>
        </p:nvPicPr>
        <p:blipFill>
          <a:blip r:embed="rId2"/>
          <a:stretch>
            <a:fillRect/>
          </a:stretch>
        </p:blipFill>
        <p:spPr>
          <a:xfrm>
            <a:off x="4348588" y="2437338"/>
            <a:ext cx="3511851" cy="3718826"/>
          </a:xfrm>
          <a:prstGeom prst="rect">
            <a:avLst/>
          </a:prstGeom>
        </p:spPr>
      </p:pic>
      <p:pic>
        <p:nvPicPr>
          <p:cNvPr id="13" name="Picture 12" descr="A graph of health condition&#10;&#10;Description automatically generated">
            <a:extLst>
              <a:ext uri="{FF2B5EF4-FFF2-40B4-BE49-F238E27FC236}">
                <a16:creationId xmlns:a16="http://schemas.microsoft.com/office/drawing/2014/main" id="{E20E11FB-B171-272A-603A-4E6B65BCBE2C}"/>
              </a:ext>
            </a:extLst>
          </p:cNvPr>
          <p:cNvPicPr>
            <a:picLocks noChangeAspect="1"/>
          </p:cNvPicPr>
          <p:nvPr/>
        </p:nvPicPr>
        <p:blipFill>
          <a:blip r:embed="rId3"/>
          <a:stretch>
            <a:fillRect/>
          </a:stretch>
        </p:blipFill>
        <p:spPr>
          <a:xfrm>
            <a:off x="7892715" y="2432385"/>
            <a:ext cx="3495175" cy="3697705"/>
          </a:xfrm>
          <a:prstGeom prst="rect">
            <a:avLst/>
          </a:prstGeom>
        </p:spPr>
      </p:pic>
      <p:pic>
        <p:nvPicPr>
          <p:cNvPr id="14" name="Picture 13" descr="A graph of health condition&#10;&#10;Description automatically generated">
            <a:extLst>
              <a:ext uri="{FF2B5EF4-FFF2-40B4-BE49-F238E27FC236}">
                <a16:creationId xmlns:a16="http://schemas.microsoft.com/office/drawing/2014/main" id="{415FAA1C-08D5-8E05-19E3-57D012AA51D5}"/>
              </a:ext>
            </a:extLst>
          </p:cNvPr>
          <p:cNvPicPr>
            <a:picLocks noChangeAspect="1"/>
          </p:cNvPicPr>
          <p:nvPr/>
        </p:nvPicPr>
        <p:blipFill>
          <a:blip r:embed="rId4"/>
          <a:stretch>
            <a:fillRect/>
          </a:stretch>
        </p:blipFill>
        <p:spPr>
          <a:xfrm>
            <a:off x="815641" y="2440404"/>
            <a:ext cx="3522245" cy="3671636"/>
          </a:xfrm>
          <a:prstGeom prst="rect">
            <a:avLst/>
          </a:prstGeom>
        </p:spPr>
      </p:pic>
    </p:spTree>
    <p:extLst>
      <p:ext uri="{BB962C8B-B14F-4D97-AF65-F5344CB8AC3E}">
        <p14:creationId xmlns:p14="http://schemas.microsoft.com/office/powerpoint/2010/main" val="1617811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close-up of a network&#10;&#10;Description automatically generated">
            <a:extLst>
              <a:ext uri="{FF2B5EF4-FFF2-40B4-BE49-F238E27FC236}">
                <a16:creationId xmlns:a16="http://schemas.microsoft.com/office/drawing/2014/main" id="{2EE1438E-9252-87F3-1917-85825E70D71C}"/>
              </a:ext>
            </a:extLst>
          </p:cNvPr>
          <p:cNvPicPr>
            <a:picLocks noChangeAspect="1"/>
          </p:cNvPicPr>
          <p:nvPr/>
        </p:nvPicPr>
        <p:blipFill rotWithShape="1">
          <a:blip r:embed="rId2"/>
          <a:srcRect l="3698" r="13524"/>
          <a:stretch/>
        </p:blipFill>
        <p:spPr>
          <a:xfrm>
            <a:off x="6515100" y="10"/>
            <a:ext cx="5676900" cy="6857990"/>
          </a:xfrm>
          <a:prstGeom prst="rect">
            <a:avLst/>
          </a:prstGeom>
        </p:spPr>
      </p:pic>
      <p:sp>
        <p:nvSpPr>
          <p:cNvPr id="2" name="Title 1">
            <a:extLst>
              <a:ext uri="{FF2B5EF4-FFF2-40B4-BE49-F238E27FC236}">
                <a16:creationId xmlns:a16="http://schemas.microsoft.com/office/drawing/2014/main" id="{5F47D857-5E4A-8A99-24CE-F4A1939AF250}"/>
              </a:ext>
            </a:extLst>
          </p:cNvPr>
          <p:cNvSpPr>
            <a:spLocks noGrp="1"/>
          </p:cNvSpPr>
          <p:nvPr>
            <p:ph type="ctrTitle"/>
          </p:nvPr>
        </p:nvSpPr>
        <p:spPr>
          <a:xfrm>
            <a:off x="703400" y="871758"/>
            <a:ext cx="5227171" cy="3871143"/>
          </a:xfrm>
        </p:spPr>
        <p:txBody>
          <a:bodyPr vert="horz" lIns="91440" tIns="45720" rIns="91440" bIns="45720" rtlCol="0" anchor="t">
            <a:noAutofit/>
          </a:bodyPr>
          <a:lstStyle/>
          <a:p>
            <a:pPr>
              <a:lnSpc>
                <a:spcPct val="90000"/>
              </a:lnSpc>
            </a:pPr>
            <a:r>
              <a:rPr lang="en-US" sz="2400" dirty="0"/>
              <a:t>Team members:</a:t>
            </a:r>
            <a:br>
              <a:rPr lang="en-US" sz="2400" dirty="0"/>
            </a:br>
            <a:br>
              <a:rPr lang="en-US" sz="2400" dirty="0"/>
            </a:br>
            <a:r>
              <a:rPr lang="en-US" sz="2400" dirty="0" err="1"/>
              <a:t>shimaa</a:t>
            </a:r>
            <a:r>
              <a:rPr lang="en-US" sz="2400" dirty="0"/>
              <a:t> said </a:t>
            </a:r>
            <a:r>
              <a:rPr lang="en-US" sz="2400" dirty="0" err="1"/>
              <a:t>hosny</a:t>
            </a:r>
            <a:r>
              <a:rPr lang="en-US" sz="2400" dirty="0"/>
              <a:t>                2205187</a:t>
            </a:r>
            <a:br>
              <a:rPr lang="en-US" sz="2400" dirty="0"/>
            </a:br>
            <a:r>
              <a:rPr lang="en-US" sz="2400" dirty="0" err="1"/>
              <a:t>habiba</a:t>
            </a:r>
            <a:r>
              <a:rPr lang="en-US" sz="2400" dirty="0"/>
              <a:t>  tarek </a:t>
            </a:r>
            <a:r>
              <a:rPr lang="en-US" sz="2400" dirty="0" err="1"/>
              <a:t>nassar</a:t>
            </a:r>
            <a:r>
              <a:rPr lang="en-US" sz="2400" dirty="0"/>
              <a:t>          2205188</a:t>
            </a:r>
            <a:br>
              <a:rPr lang="en-US" sz="2400" dirty="0"/>
            </a:br>
            <a:r>
              <a:rPr lang="en-US" sz="2400" dirty="0" err="1"/>
              <a:t>nour</a:t>
            </a:r>
            <a:r>
              <a:rPr lang="en-US" sz="2400" dirty="0"/>
              <a:t> </a:t>
            </a:r>
            <a:r>
              <a:rPr lang="en-US" sz="2400" dirty="0" err="1"/>
              <a:t>shrief</a:t>
            </a:r>
            <a:r>
              <a:rPr lang="en-US" sz="2400" dirty="0"/>
              <a:t> </a:t>
            </a:r>
            <a:r>
              <a:rPr lang="en-US" sz="2400" dirty="0" err="1"/>
              <a:t>mohamed</a:t>
            </a:r>
            <a:r>
              <a:rPr lang="en-US" sz="2400" dirty="0"/>
              <a:t>         2205061</a:t>
            </a:r>
            <a:br>
              <a:rPr lang="en-US" sz="2400" dirty="0"/>
            </a:br>
            <a:r>
              <a:rPr lang="en-US" sz="2400" dirty="0" err="1"/>
              <a:t>alaa</a:t>
            </a:r>
            <a:r>
              <a:rPr lang="en-US" sz="2400" dirty="0"/>
              <a:t> </a:t>
            </a:r>
            <a:r>
              <a:rPr lang="en-US" sz="2400" dirty="0" err="1"/>
              <a:t>omar</a:t>
            </a:r>
            <a:r>
              <a:rPr lang="en-US" sz="2400" dirty="0"/>
              <a:t> </a:t>
            </a:r>
            <a:r>
              <a:rPr lang="en-US" sz="2400" dirty="0" err="1"/>
              <a:t>aboelmagd</a:t>
            </a:r>
            <a:r>
              <a:rPr lang="en-US" sz="2400" dirty="0"/>
              <a:t>        2205013</a:t>
            </a:r>
            <a:br>
              <a:rPr lang="en-US" sz="2400"/>
            </a:br>
            <a:br>
              <a:rPr lang="en-US" sz="2400" dirty="0"/>
            </a:br>
            <a:endParaRPr lang="en-US" sz="2400" dirty="0"/>
          </a:p>
        </p:txBody>
      </p:sp>
      <p:sp>
        <p:nvSpPr>
          <p:cNvPr id="4" name="Date Placeholder 3">
            <a:extLst>
              <a:ext uri="{FF2B5EF4-FFF2-40B4-BE49-F238E27FC236}">
                <a16:creationId xmlns:a16="http://schemas.microsoft.com/office/drawing/2014/main" id="{BA0EA268-93F0-6DA3-9681-2A316B0A6D31}"/>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53A6478D-332C-987E-6890-33BD3AF2D62F}"/>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F03E02AB-ED53-AE69-2ADE-CDA0B986ACD4}"/>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12</a:t>
            </a:fld>
            <a:endParaRPr lang="en-US">
              <a:solidFill>
                <a:srgbClr val="FFFFFF"/>
              </a:solidFill>
            </a:endParaRPr>
          </a:p>
        </p:txBody>
      </p:sp>
    </p:spTree>
    <p:extLst>
      <p:ext uri="{BB962C8B-B14F-4D97-AF65-F5344CB8AC3E}">
        <p14:creationId xmlns:p14="http://schemas.microsoft.com/office/powerpoint/2010/main" val="264130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427FA52-97BB-2442-EF3B-535BC079B850}"/>
              </a:ext>
            </a:extLst>
          </p:cNvPr>
          <p:cNvPicPr>
            <a:picLocks noChangeAspect="1"/>
          </p:cNvPicPr>
          <p:nvPr/>
        </p:nvPicPr>
        <p:blipFill rotWithShape="1">
          <a:blip r:embed="rId2"/>
          <a:srcRect b="25000"/>
          <a:stretch/>
        </p:blipFill>
        <p:spPr>
          <a:xfrm>
            <a:off x="20" y="10"/>
            <a:ext cx="12191980" cy="6857990"/>
          </a:xfrm>
          <a:prstGeom prst="rect">
            <a:avLst/>
          </a:prstGeom>
        </p:spPr>
      </p:pic>
      <p:sp>
        <p:nvSpPr>
          <p:cNvPr id="23" name="Rectangle 22">
            <a:extLst>
              <a:ext uri="{FF2B5EF4-FFF2-40B4-BE49-F238E27FC236}">
                <a16:creationId xmlns:a16="http://schemas.microsoft.com/office/drawing/2014/main" id="{6BB6B482-ACCA-4938-8AEA-49D525C1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905" y="46904"/>
            <a:ext cx="6865150" cy="6771342"/>
          </a:xfrm>
          <a:prstGeom prst="rect">
            <a:avLst/>
          </a:prstGeom>
          <a:gradFill>
            <a:gsLst>
              <a:gs pos="42000">
                <a:srgbClr val="000000">
                  <a:alpha val="18000"/>
                </a:srgbClr>
              </a:gs>
              <a:gs pos="0">
                <a:srgbClr val="000000">
                  <a:alpha val="0"/>
                </a:srgbClr>
              </a:gs>
              <a:gs pos="100000">
                <a:srgbClr val="000000">
                  <a:alpha val="3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rgbClr val="FFFFFF"/>
            </a:solidFill>
          </a:ln>
          <a:effectLst>
            <a:outerShdw blurRad="50800" dist="38100" dir="2700000" algn="tl" rotWithShape="0">
              <a:prstClr val="black">
                <a:alpha val="13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713093-5520-ED93-8DE6-CA4806C38054}"/>
              </a:ext>
            </a:extLst>
          </p:cNvPr>
          <p:cNvSpPr>
            <a:spLocks noGrp="1"/>
          </p:cNvSpPr>
          <p:nvPr>
            <p:ph type="ctrTitle"/>
          </p:nvPr>
        </p:nvSpPr>
        <p:spPr>
          <a:xfrm>
            <a:off x="704088" y="871759"/>
            <a:ext cx="5067300" cy="3497042"/>
          </a:xfrm>
        </p:spPr>
        <p:txBody>
          <a:bodyPr anchor="t">
            <a:normAutofit/>
          </a:bodyPr>
          <a:lstStyle/>
          <a:p>
            <a:r>
              <a:rPr lang="en-US" dirty="0"/>
              <a:t>Thank  you ….</a:t>
            </a:r>
          </a:p>
        </p:txBody>
      </p:sp>
      <p:sp>
        <p:nvSpPr>
          <p:cNvPr id="4" name="Date Placeholder 3">
            <a:extLst>
              <a:ext uri="{FF2B5EF4-FFF2-40B4-BE49-F238E27FC236}">
                <a16:creationId xmlns:a16="http://schemas.microsoft.com/office/drawing/2014/main" id="{3A411441-8677-2046-7E16-2D0482A96A0E}"/>
              </a:ext>
            </a:extLst>
          </p:cNvPr>
          <p:cNvSpPr>
            <a:spLocks noGrp="1"/>
          </p:cNvSpPr>
          <p:nvPr>
            <p:ph type="dt" sz="half" idx="10"/>
          </p:nvPr>
        </p:nvSpPr>
        <p:spPr>
          <a:xfrm>
            <a:off x="8369448" y="6356350"/>
            <a:ext cx="2592594" cy="365125"/>
          </a:xfrm>
        </p:spPr>
        <p:txBody>
          <a:bodyPr>
            <a:normAutofit/>
          </a:bodyPr>
          <a:lstStyle/>
          <a:p>
            <a:pPr>
              <a:spcAft>
                <a:spcPts val="600"/>
              </a:spcAft>
            </a:pPr>
            <a:fld id="{BBCD4F60-3B00-4DB4-90A4-67F8107A0900}"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DD865398-AEA5-16B1-E865-E1794B8FCA1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solidFill>
                  <a:srgbClr val="FFFFFF"/>
                </a:solidFill>
              </a:rPr>
              <a:t>Sample Footer Text</a:t>
            </a:r>
          </a:p>
        </p:txBody>
      </p:sp>
      <p:sp>
        <p:nvSpPr>
          <p:cNvPr id="6" name="Slide Number Placeholder 5">
            <a:extLst>
              <a:ext uri="{FF2B5EF4-FFF2-40B4-BE49-F238E27FC236}">
                <a16:creationId xmlns:a16="http://schemas.microsoft.com/office/drawing/2014/main" id="{11BC3146-B032-11E0-FE1A-46648FC1A3A7}"/>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13</a:t>
            </a:fld>
            <a:endParaRPr lang="en-US">
              <a:solidFill>
                <a:srgbClr val="FFFFFF"/>
              </a:solidFill>
            </a:endParaRPr>
          </a:p>
        </p:txBody>
      </p:sp>
    </p:spTree>
    <p:extLst>
      <p:ext uri="{BB962C8B-B14F-4D97-AF65-F5344CB8AC3E}">
        <p14:creationId xmlns:p14="http://schemas.microsoft.com/office/powerpoint/2010/main" val="2648828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8886A6-5426-494B-96D8-D962D2BA0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3ED336-C09E-46E8-9774-B977D15FC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2347"/>
            <a:ext cx="12191999" cy="6105653"/>
          </a:xfrm>
          <a:custGeom>
            <a:avLst/>
            <a:gdLst>
              <a:gd name="connsiteX0" fmla="*/ 7538181 w 12191999"/>
              <a:gd name="connsiteY0" fmla="*/ 484 h 6105653"/>
              <a:gd name="connsiteX1" fmla="*/ 7569993 w 12191999"/>
              <a:gd name="connsiteY1" fmla="*/ 5527 h 6105653"/>
              <a:gd name="connsiteX2" fmla="*/ 7587853 w 12191999"/>
              <a:gd name="connsiteY2" fmla="*/ 84028 h 6105653"/>
              <a:gd name="connsiteX3" fmla="*/ 7559278 w 12191999"/>
              <a:gd name="connsiteY3" fmla="*/ 325347 h 6105653"/>
              <a:gd name="connsiteX4" fmla="*/ 7795021 w 12191999"/>
              <a:gd name="connsiteY4" fmla="*/ 25878 h 6105653"/>
              <a:gd name="connsiteX5" fmla="*/ 7759302 w 12191999"/>
              <a:gd name="connsiteY5" fmla="*/ 249752 h 6105653"/>
              <a:gd name="connsiteX6" fmla="*/ 7852171 w 12191999"/>
              <a:gd name="connsiteY6" fmla="*/ 313717 h 6105653"/>
              <a:gd name="connsiteX7" fmla="*/ 8002190 w 12191999"/>
              <a:gd name="connsiteY7" fmla="*/ 418385 h 6105653"/>
              <a:gd name="connsiteX8" fmla="*/ 8084343 w 12191999"/>
              <a:gd name="connsiteY8" fmla="*/ 491072 h 6105653"/>
              <a:gd name="connsiteX9" fmla="*/ 8348662 w 12191999"/>
              <a:gd name="connsiteY9" fmla="*/ 520146 h 6105653"/>
              <a:gd name="connsiteX10" fmla="*/ 8637984 w 12191999"/>
              <a:gd name="connsiteY10" fmla="*/ 459090 h 6105653"/>
              <a:gd name="connsiteX11" fmla="*/ 8784431 w 12191999"/>
              <a:gd name="connsiteY11" fmla="*/ 290457 h 6105653"/>
              <a:gd name="connsiteX12" fmla="*/ 8948737 w 12191999"/>
              <a:gd name="connsiteY12" fmla="*/ 339884 h 6105653"/>
              <a:gd name="connsiteX13" fmla="*/ 8848725 w 12191999"/>
              <a:gd name="connsiteY13" fmla="*/ 697501 h 6105653"/>
              <a:gd name="connsiteX14" fmla="*/ 9238059 w 12191999"/>
              <a:gd name="connsiteY14" fmla="*/ 165437 h 6105653"/>
              <a:gd name="connsiteX15" fmla="*/ 9255919 w 12191999"/>
              <a:gd name="connsiteY15" fmla="*/ 255567 h 6105653"/>
              <a:gd name="connsiteX16" fmla="*/ 9477374 w 12191999"/>
              <a:gd name="connsiteY16" fmla="*/ 578295 h 6105653"/>
              <a:gd name="connsiteX17" fmla="*/ 9488091 w 12191999"/>
              <a:gd name="connsiteY17" fmla="*/ 595740 h 6105653"/>
              <a:gd name="connsiteX18" fmla="*/ 9627393 w 12191999"/>
              <a:gd name="connsiteY18" fmla="*/ 650981 h 6105653"/>
              <a:gd name="connsiteX19" fmla="*/ 9648824 w 12191999"/>
              <a:gd name="connsiteY19" fmla="*/ 825429 h 6105653"/>
              <a:gd name="connsiteX20" fmla="*/ 9616678 w 12191999"/>
              <a:gd name="connsiteY20" fmla="*/ 970802 h 6105653"/>
              <a:gd name="connsiteX21" fmla="*/ 9655968 w 12191999"/>
              <a:gd name="connsiteY21" fmla="*/ 1127805 h 6105653"/>
              <a:gd name="connsiteX22" fmla="*/ 9638109 w 12191999"/>
              <a:gd name="connsiteY22" fmla="*/ 1267362 h 6105653"/>
              <a:gd name="connsiteX23" fmla="*/ 9663111 w 12191999"/>
              <a:gd name="connsiteY23" fmla="*/ 1386568 h 6105653"/>
              <a:gd name="connsiteX24" fmla="*/ 9780984 w 12191999"/>
              <a:gd name="connsiteY24" fmla="*/ 1270269 h 6105653"/>
              <a:gd name="connsiteX25" fmla="*/ 9780984 w 12191999"/>
              <a:gd name="connsiteY25" fmla="*/ 1107452 h 6105653"/>
              <a:gd name="connsiteX26" fmla="*/ 9855993 w 12191999"/>
              <a:gd name="connsiteY26" fmla="*/ 991154 h 6105653"/>
              <a:gd name="connsiteX27" fmla="*/ 9991724 w 12191999"/>
              <a:gd name="connsiteY27" fmla="*/ 880670 h 6105653"/>
              <a:gd name="connsiteX28" fmla="*/ 10209609 w 12191999"/>
              <a:gd name="connsiteY28" fmla="*/ 491071 h 6105653"/>
              <a:gd name="connsiteX29" fmla="*/ 10291762 w 12191999"/>
              <a:gd name="connsiteY29" fmla="*/ 421292 h 6105653"/>
              <a:gd name="connsiteX30" fmla="*/ 9973865 w 12191999"/>
              <a:gd name="connsiteY30" fmla="*/ 1531941 h 6105653"/>
              <a:gd name="connsiteX31" fmla="*/ 10106024 w 12191999"/>
              <a:gd name="connsiteY31" fmla="*/ 1188861 h 6105653"/>
              <a:gd name="connsiteX32" fmla="*/ 10081022 w 12191999"/>
              <a:gd name="connsiteY32" fmla="*/ 1421458 h 6105653"/>
              <a:gd name="connsiteX33" fmla="*/ 10170318 w 12191999"/>
              <a:gd name="connsiteY33" fmla="*/ 1549385 h 6105653"/>
              <a:gd name="connsiteX34" fmla="*/ 10198893 w 12191999"/>
              <a:gd name="connsiteY34" fmla="*/ 1549385 h 6105653"/>
              <a:gd name="connsiteX35" fmla="*/ 10281046 w 12191999"/>
              <a:gd name="connsiteY35" fmla="*/ 1453439 h 6105653"/>
              <a:gd name="connsiteX36" fmla="*/ 10334625 w 12191999"/>
              <a:gd name="connsiteY36" fmla="*/ 1398198 h 6105653"/>
              <a:gd name="connsiteX37" fmla="*/ 10527506 w 12191999"/>
              <a:gd name="connsiteY37" fmla="*/ 1247010 h 6105653"/>
              <a:gd name="connsiteX38" fmla="*/ 10548937 w 12191999"/>
              <a:gd name="connsiteY38" fmla="*/ 1354586 h 6105653"/>
              <a:gd name="connsiteX39" fmla="*/ 10588228 w 12191999"/>
              <a:gd name="connsiteY39" fmla="*/ 1395290 h 6105653"/>
              <a:gd name="connsiteX40" fmla="*/ 10645378 w 12191999"/>
              <a:gd name="connsiteY40" fmla="*/ 1366216 h 6105653"/>
              <a:gd name="connsiteX41" fmla="*/ 10820400 w 12191999"/>
              <a:gd name="connsiteY41" fmla="*/ 1031858 h 6105653"/>
              <a:gd name="connsiteX42" fmla="*/ 10956131 w 12191999"/>
              <a:gd name="connsiteY42" fmla="*/ 1005691 h 6105653"/>
              <a:gd name="connsiteX43" fmla="*/ 10977562 w 12191999"/>
              <a:gd name="connsiteY43" fmla="*/ 1069655 h 6105653"/>
              <a:gd name="connsiteX44" fmla="*/ 10966847 w 12191999"/>
              <a:gd name="connsiteY44" fmla="*/ 1142341 h 6105653"/>
              <a:gd name="connsiteX45" fmla="*/ 11074003 w 12191999"/>
              <a:gd name="connsiteY45" fmla="*/ 1084192 h 6105653"/>
              <a:gd name="connsiteX46" fmla="*/ 11181159 w 12191999"/>
              <a:gd name="connsiteY46" fmla="*/ 848688 h 6105653"/>
              <a:gd name="connsiteX47" fmla="*/ 11238309 w 12191999"/>
              <a:gd name="connsiteY47" fmla="*/ 805077 h 6105653"/>
              <a:gd name="connsiteX48" fmla="*/ 11266884 w 12191999"/>
              <a:gd name="connsiteY48" fmla="*/ 863226 h 6105653"/>
              <a:gd name="connsiteX49" fmla="*/ 11277600 w 12191999"/>
              <a:gd name="connsiteY49" fmla="*/ 906838 h 6105653"/>
              <a:gd name="connsiteX50" fmla="*/ 11724084 w 12191999"/>
              <a:gd name="connsiteY50" fmla="*/ 5527 h 6105653"/>
              <a:gd name="connsiteX51" fmla="*/ 11727656 w 12191999"/>
              <a:gd name="connsiteY51" fmla="*/ 209048 h 6105653"/>
              <a:gd name="connsiteX52" fmla="*/ 11656218 w 12191999"/>
              <a:gd name="connsiteY52" fmla="*/ 409663 h 6105653"/>
              <a:gd name="connsiteX53" fmla="*/ 11666934 w 12191999"/>
              <a:gd name="connsiteY53" fmla="*/ 621907 h 6105653"/>
              <a:gd name="connsiteX54" fmla="*/ 11631215 w 12191999"/>
              <a:gd name="connsiteY54" fmla="*/ 822521 h 6105653"/>
              <a:gd name="connsiteX55" fmla="*/ 11631215 w 12191999"/>
              <a:gd name="connsiteY55" fmla="*/ 996969 h 6105653"/>
              <a:gd name="connsiteX56" fmla="*/ 11684793 w 12191999"/>
              <a:gd name="connsiteY56" fmla="*/ 834151 h 6105653"/>
              <a:gd name="connsiteX57" fmla="*/ 11774090 w 12191999"/>
              <a:gd name="connsiteY57" fmla="*/ 773095 h 6105653"/>
              <a:gd name="connsiteX58" fmla="*/ 11856243 w 12191999"/>
              <a:gd name="connsiteY58" fmla="*/ 793447 h 6105653"/>
              <a:gd name="connsiteX59" fmla="*/ 11831240 w 12191999"/>
              <a:gd name="connsiteY59" fmla="*/ 860319 h 6105653"/>
              <a:gd name="connsiteX60" fmla="*/ 11738371 w 12191999"/>
              <a:gd name="connsiteY60" fmla="*/ 938820 h 6105653"/>
              <a:gd name="connsiteX61" fmla="*/ 11795521 w 12191999"/>
              <a:gd name="connsiteY61" fmla="*/ 956264 h 6105653"/>
              <a:gd name="connsiteX62" fmla="*/ 11838384 w 12191999"/>
              <a:gd name="connsiteY62" fmla="*/ 1002784 h 6105653"/>
              <a:gd name="connsiteX63" fmla="*/ 11816952 w 12191999"/>
              <a:gd name="connsiteY63" fmla="*/ 1270269 h 6105653"/>
              <a:gd name="connsiteX64" fmla="*/ 11999118 w 12191999"/>
              <a:gd name="connsiteY64" fmla="*/ 1092915 h 6105653"/>
              <a:gd name="connsiteX65" fmla="*/ 12027693 w 12191999"/>
              <a:gd name="connsiteY65" fmla="*/ 979524 h 6105653"/>
              <a:gd name="connsiteX66" fmla="*/ 12102703 w 12191999"/>
              <a:gd name="connsiteY66" fmla="*/ 953357 h 6105653"/>
              <a:gd name="connsiteX67" fmla="*/ 12120562 w 12191999"/>
              <a:gd name="connsiteY67" fmla="*/ 1005691 h 6105653"/>
              <a:gd name="connsiteX68" fmla="*/ 12056268 w 12191999"/>
              <a:gd name="connsiteY68" fmla="*/ 1267362 h 6105653"/>
              <a:gd name="connsiteX69" fmla="*/ 12081272 w 12191999"/>
              <a:gd name="connsiteY69" fmla="*/ 1310974 h 6105653"/>
              <a:gd name="connsiteX70" fmla="*/ 12191999 w 12191999"/>
              <a:gd name="connsiteY70" fmla="*/ 1008598 h 6105653"/>
              <a:gd name="connsiteX71" fmla="*/ 12191999 w 12191999"/>
              <a:gd name="connsiteY71" fmla="*/ 6105653 h 6105653"/>
              <a:gd name="connsiteX72" fmla="*/ 0 w 12191999"/>
              <a:gd name="connsiteY72" fmla="*/ 6105653 h 6105653"/>
              <a:gd name="connsiteX73" fmla="*/ 0 w 12191999"/>
              <a:gd name="connsiteY73" fmla="*/ 927116 h 6105653"/>
              <a:gd name="connsiteX74" fmla="*/ 61930 w 12191999"/>
              <a:gd name="connsiteY74" fmla="*/ 902578 h 6105653"/>
              <a:gd name="connsiteX75" fmla="*/ 155971 w 12191999"/>
              <a:gd name="connsiteY75" fmla="*/ 883588 h 6105653"/>
              <a:gd name="connsiteX76" fmla="*/ 277414 w 12191999"/>
              <a:gd name="connsiteY76" fmla="*/ 802179 h 6105653"/>
              <a:gd name="connsiteX77" fmla="*/ 638174 w 12191999"/>
              <a:gd name="connsiteY77" fmla="*/ 430025 h 6105653"/>
              <a:gd name="connsiteX78" fmla="*/ 477440 w 12191999"/>
              <a:gd name="connsiteY78" fmla="*/ 784735 h 6105653"/>
              <a:gd name="connsiteX79" fmla="*/ 827483 w 12191999"/>
              <a:gd name="connsiteY79" fmla="*/ 418395 h 6105653"/>
              <a:gd name="connsiteX80" fmla="*/ 956071 w 12191999"/>
              <a:gd name="connsiteY80" fmla="*/ 241040 h 6105653"/>
              <a:gd name="connsiteX81" fmla="*/ 999268 w 12191999"/>
              <a:gd name="connsiteY81" fmla="*/ 192386 h 6105653"/>
              <a:gd name="connsiteX82" fmla="*/ 1031080 w 12191999"/>
              <a:gd name="connsiteY82" fmla="*/ 197429 h 6105653"/>
              <a:gd name="connsiteX83" fmla="*/ 1048940 w 12191999"/>
              <a:gd name="connsiteY83" fmla="*/ 275930 h 6105653"/>
              <a:gd name="connsiteX84" fmla="*/ 1020365 w 12191999"/>
              <a:gd name="connsiteY84" fmla="*/ 517249 h 6105653"/>
              <a:gd name="connsiteX85" fmla="*/ 1256108 w 12191999"/>
              <a:gd name="connsiteY85" fmla="*/ 217780 h 6105653"/>
              <a:gd name="connsiteX86" fmla="*/ 1220389 w 12191999"/>
              <a:gd name="connsiteY86" fmla="*/ 441654 h 6105653"/>
              <a:gd name="connsiteX87" fmla="*/ 1313258 w 12191999"/>
              <a:gd name="connsiteY87" fmla="*/ 505619 h 6105653"/>
              <a:gd name="connsiteX88" fmla="*/ 1463277 w 12191999"/>
              <a:gd name="connsiteY88" fmla="*/ 610287 h 6105653"/>
              <a:gd name="connsiteX89" fmla="*/ 1545430 w 12191999"/>
              <a:gd name="connsiteY89" fmla="*/ 682974 h 6105653"/>
              <a:gd name="connsiteX90" fmla="*/ 1809749 w 12191999"/>
              <a:gd name="connsiteY90" fmla="*/ 712048 h 6105653"/>
              <a:gd name="connsiteX91" fmla="*/ 2099071 w 12191999"/>
              <a:gd name="connsiteY91" fmla="*/ 650992 h 6105653"/>
              <a:gd name="connsiteX92" fmla="*/ 2245518 w 12191999"/>
              <a:gd name="connsiteY92" fmla="*/ 482359 h 6105653"/>
              <a:gd name="connsiteX93" fmla="*/ 2409824 w 12191999"/>
              <a:gd name="connsiteY93" fmla="*/ 531786 h 6105653"/>
              <a:gd name="connsiteX94" fmla="*/ 2309812 w 12191999"/>
              <a:gd name="connsiteY94" fmla="*/ 889403 h 6105653"/>
              <a:gd name="connsiteX95" fmla="*/ 2699146 w 12191999"/>
              <a:gd name="connsiteY95" fmla="*/ 357339 h 6105653"/>
              <a:gd name="connsiteX96" fmla="*/ 2717006 w 12191999"/>
              <a:gd name="connsiteY96" fmla="*/ 447469 h 6105653"/>
              <a:gd name="connsiteX97" fmla="*/ 2938461 w 12191999"/>
              <a:gd name="connsiteY97" fmla="*/ 770197 h 6105653"/>
              <a:gd name="connsiteX98" fmla="*/ 2949178 w 12191999"/>
              <a:gd name="connsiteY98" fmla="*/ 787642 h 6105653"/>
              <a:gd name="connsiteX99" fmla="*/ 3088480 w 12191999"/>
              <a:gd name="connsiteY99" fmla="*/ 842883 h 6105653"/>
              <a:gd name="connsiteX100" fmla="*/ 3109911 w 12191999"/>
              <a:gd name="connsiteY100" fmla="*/ 1017331 h 6105653"/>
              <a:gd name="connsiteX101" fmla="*/ 3077765 w 12191999"/>
              <a:gd name="connsiteY101" fmla="*/ 1162704 h 6105653"/>
              <a:gd name="connsiteX102" fmla="*/ 3117055 w 12191999"/>
              <a:gd name="connsiteY102" fmla="*/ 1319707 h 6105653"/>
              <a:gd name="connsiteX103" fmla="*/ 3099196 w 12191999"/>
              <a:gd name="connsiteY103" fmla="*/ 1459264 h 6105653"/>
              <a:gd name="connsiteX104" fmla="*/ 3124198 w 12191999"/>
              <a:gd name="connsiteY104" fmla="*/ 1578470 h 6105653"/>
              <a:gd name="connsiteX105" fmla="*/ 3242071 w 12191999"/>
              <a:gd name="connsiteY105" fmla="*/ 1462171 h 6105653"/>
              <a:gd name="connsiteX106" fmla="*/ 3242071 w 12191999"/>
              <a:gd name="connsiteY106" fmla="*/ 1299354 h 6105653"/>
              <a:gd name="connsiteX107" fmla="*/ 3317080 w 12191999"/>
              <a:gd name="connsiteY107" fmla="*/ 1183056 h 6105653"/>
              <a:gd name="connsiteX108" fmla="*/ 3452811 w 12191999"/>
              <a:gd name="connsiteY108" fmla="*/ 1072572 h 6105653"/>
              <a:gd name="connsiteX109" fmla="*/ 3670696 w 12191999"/>
              <a:gd name="connsiteY109" fmla="*/ 682973 h 6105653"/>
              <a:gd name="connsiteX110" fmla="*/ 3752849 w 12191999"/>
              <a:gd name="connsiteY110" fmla="*/ 613194 h 6105653"/>
              <a:gd name="connsiteX111" fmla="*/ 3434952 w 12191999"/>
              <a:gd name="connsiteY111" fmla="*/ 1723843 h 6105653"/>
              <a:gd name="connsiteX112" fmla="*/ 3567111 w 12191999"/>
              <a:gd name="connsiteY112" fmla="*/ 1380763 h 6105653"/>
              <a:gd name="connsiteX113" fmla="*/ 3542109 w 12191999"/>
              <a:gd name="connsiteY113" fmla="*/ 1613360 h 6105653"/>
              <a:gd name="connsiteX114" fmla="*/ 3631405 w 12191999"/>
              <a:gd name="connsiteY114" fmla="*/ 1741287 h 6105653"/>
              <a:gd name="connsiteX115" fmla="*/ 3659980 w 12191999"/>
              <a:gd name="connsiteY115" fmla="*/ 1741287 h 6105653"/>
              <a:gd name="connsiteX116" fmla="*/ 3742133 w 12191999"/>
              <a:gd name="connsiteY116" fmla="*/ 1645341 h 6105653"/>
              <a:gd name="connsiteX117" fmla="*/ 3795712 w 12191999"/>
              <a:gd name="connsiteY117" fmla="*/ 1590100 h 6105653"/>
              <a:gd name="connsiteX118" fmla="*/ 3988593 w 12191999"/>
              <a:gd name="connsiteY118" fmla="*/ 1438912 h 6105653"/>
              <a:gd name="connsiteX119" fmla="*/ 4010024 w 12191999"/>
              <a:gd name="connsiteY119" fmla="*/ 1546488 h 6105653"/>
              <a:gd name="connsiteX120" fmla="*/ 4049315 w 12191999"/>
              <a:gd name="connsiteY120" fmla="*/ 1587192 h 6105653"/>
              <a:gd name="connsiteX121" fmla="*/ 4106465 w 12191999"/>
              <a:gd name="connsiteY121" fmla="*/ 1558118 h 6105653"/>
              <a:gd name="connsiteX122" fmla="*/ 4281487 w 12191999"/>
              <a:gd name="connsiteY122" fmla="*/ 1223760 h 6105653"/>
              <a:gd name="connsiteX123" fmla="*/ 4417219 w 12191999"/>
              <a:gd name="connsiteY123" fmla="*/ 1197593 h 6105653"/>
              <a:gd name="connsiteX124" fmla="*/ 4438649 w 12191999"/>
              <a:gd name="connsiteY124" fmla="*/ 1261557 h 6105653"/>
              <a:gd name="connsiteX125" fmla="*/ 4427935 w 12191999"/>
              <a:gd name="connsiteY125" fmla="*/ 1334243 h 6105653"/>
              <a:gd name="connsiteX126" fmla="*/ 4535090 w 12191999"/>
              <a:gd name="connsiteY126" fmla="*/ 1276094 h 6105653"/>
              <a:gd name="connsiteX127" fmla="*/ 4642246 w 12191999"/>
              <a:gd name="connsiteY127" fmla="*/ 1040590 h 6105653"/>
              <a:gd name="connsiteX128" fmla="*/ 4699396 w 12191999"/>
              <a:gd name="connsiteY128" fmla="*/ 996979 h 6105653"/>
              <a:gd name="connsiteX129" fmla="*/ 4727971 w 12191999"/>
              <a:gd name="connsiteY129" fmla="*/ 1055128 h 6105653"/>
              <a:gd name="connsiteX130" fmla="*/ 4738688 w 12191999"/>
              <a:gd name="connsiteY130" fmla="*/ 1098740 h 6105653"/>
              <a:gd name="connsiteX131" fmla="*/ 5185172 w 12191999"/>
              <a:gd name="connsiteY131" fmla="*/ 197429 h 6105653"/>
              <a:gd name="connsiteX132" fmla="*/ 5188744 w 12191999"/>
              <a:gd name="connsiteY132" fmla="*/ 400950 h 6105653"/>
              <a:gd name="connsiteX133" fmla="*/ 5117306 w 12191999"/>
              <a:gd name="connsiteY133" fmla="*/ 601565 h 6105653"/>
              <a:gd name="connsiteX134" fmla="*/ 5128021 w 12191999"/>
              <a:gd name="connsiteY134" fmla="*/ 813809 h 6105653"/>
              <a:gd name="connsiteX135" fmla="*/ 5092302 w 12191999"/>
              <a:gd name="connsiteY135" fmla="*/ 1014423 h 6105653"/>
              <a:gd name="connsiteX136" fmla="*/ 5092302 w 12191999"/>
              <a:gd name="connsiteY136" fmla="*/ 1188871 h 6105653"/>
              <a:gd name="connsiteX137" fmla="*/ 5145880 w 12191999"/>
              <a:gd name="connsiteY137" fmla="*/ 1026053 h 6105653"/>
              <a:gd name="connsiteX138" fmla="*/ 5235177 w 12191999"/>
              <a:gd name="connsiteY138" fmla="*/ 964997 h 6105653"/>
              <a:gd name="connsiteX139" fmla="*/ 5317331 w 12191999"/>
              <a:gd name="connsiteY139" fmla="*/ 985349 h 6105653"/>
              <a:gd name="connsiteX140" fmla="*/ 5292327 w 12191999"/>
              <a:gd name="connsiteY140" fmla="*/ 1052221 h 6105653"/>
              <a:gd name="connsiteX141" fmla="*/ 5199458 w 12191999"/>
              <a:gd name="connsiteY141" fmla="*/ 1130722 h 6105653"/>
              <a:gd name="connsiteX142" fmla="*/ 5256608 w 12191999"/>
              <a:gd name="connsiteY142" fmla="*/ 1148166 h 6105653"/>
              <a:gd name="connsiteX143" fmla="*/ 5299471 w 12191999"/>
              <a:gd name="connsiteY143" fmla="*/ 1194686 h 6105653"/>
              <a:gd name="connsiteX144" fmla="*/ 5278039 w 12191999"/>
              <a:gd name="connsiteY144" fmla="*/ 1462171 h 6105653"/>
              <a:gd name="connsiteX145" fmla="*/ 5460205 w 12191999"/>
              <a:gd name="connsiteY145" fmla="*/ 1284817 h 6105653"/>
              <a:gd name="connsiteX146" fmla="*/ 5488780 w 12191999"/>
              <a:gd name="connsiteY146" fmla="*/ 1171426 h 6105653"/>
              <a:gd name="connsiteX147" fmla="*/ 5539513 w 12191999"/>
              <a:gd name="connsiteY147" fmla="*/ 1140353 h 6105653"/>
              <a:gd name="connsiteX148" fmla="*/ 5552720 w 12191999"/>
              <a:gd name="connsiteY148" fmla="*/ 1143022 h 6105653"/>
              <a:gd name="connsiteX149" fmla="*/ 5574208 w 12191999"/>
              <a:gd name="connsiteY149" fmla="*/ 1115811 h 6105653"/>
              <a:gd name="connsiteX150" fmla="*/ 5734050 w 12191999"/>
              <a:gd name="connsiteY150" fmla="*/ 1075470 h 6105653"/>
              <a:gd name="connsiteX151" fmla="*/ 5798343 w 12191999"/>
              <a:gd name="connsiteY151" fmla="*/ 1020228 h 6105653"/>
              <a:gd name="connsiteX152" fmla="*/ 5884068 w 12191999"/>
              <a:gd name="connsiteY152" fmla="*/ 883578 h 6105653"/>
              <a:gd name="connsiteX153" fmla="*/ 6066234 w 12191999"/>
              <a:gd name="connsiteY153" fmla="*/ 645166 h 6105653"/>
              <a:gd name="connsiteX154" fmla="*/ 6109096 w 12191999"/>
              <a:gd name="connsiteY154" fmla="*/ 732391 h 6105653"/>
              <a:gd name="connsiteX155" fmla="*/ 5998368 w 12191999"/>
              <a:gd name="connsiteY155" fmla="*/ 985338 h 6105653"/>
              <a:gd name="connsiteX156" fmla="*/ 5969793 w 12191999"/>
              <a:gd name="connsiteY156" fmla="*/ 1168509 h 6105653"/>
              <a:gd name="connsiteX157" fmla="*/ 6162674 w 12191999"/>
              <a:gd name="connsiteY157" fmla="*/ 909745 h 6105653"/>
              <a:gd name="connsiteX158" fmla="*/ 6412705 w 12191999"/>
              <a:gd name="connsiteY158" fmla="*/ 659704 h 6105653"/>
              <a:gd name="connsiteX159" fmla="*/ 6366271 w 12191999"/>
              <a:gd name="connsiteY159" fmla="*/ 851596 h 6105653"/>
              <a:gd name="connsiteX160" fmla="*/ 6398418 w 12191999"/>
              <a:gd name="connsiteY160" fmla="*/ 860319 h 6105653"/>
              <a:gd name="connsiteX161" fmla="*/ 6694884 w 12191999"/>
              <a:gd name="connsiteY161" fmla="*/ 691686 h 6105653"/>
              <a:gd name="connsiteX162" fmla="*/ 6816327 w 12191999"/>
              <a:gd name="connsiteY162" fmla="*/ 610277 h 6105653"/>
              <a:gd name="connsiteX163" fmla="*/ 7177087 w 12191999"/>
              <a:gd name="connsiteY163" fmla="*/ 238123 h 6105653"/>
              <a:gd name="connsiteX164" fmla="*/ 7016353 w 12191999"/>
              <a:gd name="connsiteY164" fmla="*/ 592833 h 6105653"/>
              <a:gd name="connsiteX165" fmla="*/ 7366396 w 12191999"/>
              <a:gd name="connsiteY165" fmla="*/ 226493 h 6105653"/>
              <a:gd name="connsiteX166" fmla="*/ 7494984 w 12191999"/>
              <a:gd name="connsiteY166" fmla="*/ 49138 h 6105653"/>
              <a:gd name="connsiteX167" fmla="*/ 7538181 w 12191999"/>
              <a:gd name="connsiteY167" fmla="*/ 484 h 610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Lst>
            <a:rect l="l" t="t" r="r" b="b"/>
            <a:pathLst>
              <a:path w="12191999" h="6105653">
                <a:moveTo>
                  <a:pt x="7538181" y="484"/>
                </a:moveTo>
                <a:cubicBezTo>
                  <a:pt x="7546999" y="-833"/>
                  <a:pt x="7557492" y="439"/>
                  <a:pt x="7569993" y="5527"/>
                </a:cubicBezTo>
                <a:cubicBezTo>
                  <a:pt x="7612855" y="22971"/>
                  <a:pt x="7598567" y="54953"/>
                  <a:pt x="7587853" y="84028"/>
                </a:cubicBezTo>
                <a:cubicBezTo>
                  <a:pt x="7559278" y="153806"/>
                  <a:pt x="7559278" y="229401"/>
                  <a:pt x="7559278" y="325347"/>
                </a:cubicBezTo>
                <a:cubicBezTo>
                  <a:pt x="7695009" y="243938"/>
                  <a:pt x="7652146" y="95658"/>
                  <a:pt x="7795021" y="25878"/>
                </a:cubicBezTo>
                <a:cubicBezTo>
                  <a:pt x="7820024" y="113102"/>
                  <a:pt x="7770018" y="179974"/>
                  <a:pt x="7759302" y="249752"/>
                </a:cubicBezTo>
                <a:cubicBezTo>
                  <a:pt x="7748587" y="313717"/>
                  <a:pt x="7773590" y="328254"/>
                  <a:pt x="7852171" y="313717"/>
                </a:cubicBezTo>
                <a:cubicBezTo>
                  <a:pt x="7973615" y="290457"/>
                  <a:pt x="8034337" y="325347"/>
                  <a:pt x="8002190" y="418385"/>
                </a:cubicBezTo>
                <a:cubicBezTo>
                  <a:pt x="7970043" y="505609"/>
                  <a:pt x="8016478" y="514331"/>
                  <a:pt x="8084343" y="491072"/>
                </a:cubicBezTo>
                <a:cubicBezTo>
                  <a:pt x="8184355" y="456182"/>
                  <a:pt x="8262937" y="493979"/>
                  <a:pt x="8348662" y="520146"/>
                </a:cubicBezTo>
                <a:cubicBezTo>
                  <a:pt x="8477249" y="560851"/>
                  <a:pt x="8541543" y="543406"/>
                  <a:pt x="8637984" y="459090"/>
                </a:cubicBezTo>
                <a:cubicBezTo>
                  <a:pt x="8691561" y="409663"/>
                  <a:pt x="8737996" y="360236"/>
                  <a:pt x="8784431" y="290457"/>
                </a:cubicBezTo>
                <a:cubicBezTo>
                  <a:pt x="8809434" y="450367"/>
                  <a:pt x="8895158" y="284642"/>
                  <a:pt x="8948737" y="339884"/>
                </a:cubicBezTo>
                <a:cubicBezTo>
                  <a:pt x="8970168" y="453274"/>
                  <a:pt x="8798717" y="543406"/>
                  <a:pt x="8848725" y="697501"/>
                </a:cubicBezTo>
                <a:cubicBezTo>
                  <a:pt x="8995171" y="511424"/>
                  <a:pt x="9041606" y="302087"/>
                  <a:pt x="9238059" y="165437"/>
                </a:cubicBezTo>
                <a:cubicBezTo>
                  <a:pt x="9280921" y="197419"/>
                  <a:pt x="9238059" y="229401"/>
                  <a:pt x="9255919" y="255567"/>
                </a:cubicBezTo>
                <a:cubicBezTo>
                  <a:pt x="9266634" y="255567"/>
                  <a:pt x="9198767" y="560851"/>
                  <a:pt x="9477374" y="578295"/>
                </a:cubicBezTo>
                <a:cubicBezTo>
                  <a:pt x="9477374" y="584110"/>
                  <a:pt x="9477374" y="589925"/>
                  <a:pt x="9488091" y="595740"/>
                </a:cubicBezTo>
                <a:cubicBezTo>
                  <a:pt x="9527380" y="627722"/>
                  <a:pt x="9620249" y="598648"/>
                  <a:pt x="9627393" y="650981"/>
                </a:cubicBezTo>
                <a:cubicBezTo>
                  <a:pt x="9634537" y="709131"/>
                  <a:pt x="9666684" y="764373"/>
                  <a:pt x="9648824" y="825429"/>
                </a:cubicBezTo>
                <a:cubicBezTo>
                  <a:pt x="9634537" y="871948"/>
                  <a:pt x="9616678" y="921374"/>
                  <a:pt x="9616678" y="970802"/>
                </a:cubicBezTo>
                <a:cubicBezTo>
                  <a:pt x="9616678" y="1023136"/>
                  <a:pt x="9495233" y="1095822"/>
                  <a:pt x="9655968" y="1127805"/>
                </a:cubicBezTo>
                <a:cubicBezTo>
                  <a:pt x="9663111" y="1127805"/>
                  <a:pt x="9645252" y="1217935"/>
                  <a:pt x="9638109" y="1267362"/>
                </a:cubicBezTo>
                <a:cubicBezTo>
                  <a:pt x="9630965" y="1308066"/>
                  <a:pt x="9598818" y="1357494"/>
                  <a:pt x="9663111" y="1386568"/>
                </a:cubicBezTo>
                <a:cubicBezTo>
                  <a:pt x="9702403" y="1401105"/>
                  <a:pt x="9773840" y="1331326"/>
                  <a:pt x="9780984" y="1270269"/>
                </a:cubicBezTo>
                <a:cubicBezTo>
                  <a:pt x="9788127" y="1215028"/>
                  <a:pt x="9795271" y="1159787"/>
                  <a:pt x="9780984" y="1107452"/>
                </a:cubicBezTo>
                <a:cubicBezTo>
                  <a:pt x="9763125" y="1043488"/>
                  <a:pt x="9791699" y="1008598"/>
                  <a:pt x="9855993" y="991154"/>
                </a:cubicBezTo>
                <a:cubicBezTo>
                  <a:pt x="9923858" y="970802"/>
                  <a:pt x="9959577" y="933005"/>
                  <a:pt x="9991724" y="880670"/>
                </a:cubicBezTo>
                <a:cubicBezTo>
                  <a:pt x="10070305" y="752742"/>
                  <a:pt x="10163174" y="630630"/>
                  <a:pt x="10209609" y="491071"/>
                </a:cubicBezTo>
                <a:cubicBezTo>
                  <a:pt x="10216753" y="464905"/>
                  <a:pt x="10231040" y="432923"/>
                  <a:pt x="10291762" y="421292"/>
                </a:cubicBezTo>
                <a:cubicBezTo>
                  <a:pt x="10198893" y="799262"/>
                  <a:pt x="9959577" y="1142341"/>
                  <a:pt x="9973865" y="1531941"/>
                </a:cubicBezTo>
                <a:cubicBezTo>
                  <a:pt x="10048874" y="1427272"/>
                  <a:pt x="10052446" y="1302252"/>
                  <a:pt x="10106024" y="1188861"/>
                </a:cubicBezTo>
                <a:cubicBezTo>
                  <a:pt x="10145315" y="1270269"/>
                  <a:pt x="10102453" y="1345863"/>
                  <a:pt x="10081022" y="1421458"/>
                </a:cubicBezTo>
                <a:cubicBezTo>
                  <a:pt x="10063162" y="1485421"/>
                  <a:pt x="10059590" y="1543570"/>
                  <a:pt x="10170318" y="1549385"/>
                </a:cubicBezTo>
                <a:cubicBezTo>
                  <a:pt x="10181034" y="1549385"/>
                  <a:pt x="10188178" y="1549385"/>
                  <a:pt x="10198893" y="1549385"/>
                </a:cubicBezTo>
                <a:cubicBezTo>
                  <a:pt x="10245327" y="1526126"/>
                  <a:pt x="10266759" y="1494144"/>
                  <a:pt x="10281046" y="1453439"/>
                </a:cubicBezTo>
                <a:cubicBezTo>
                  <a:pt x="10288190" y="1430180"/>
                  <a:pt x="10302477" y="1398198"/>
                  <a:pt x="10334625" y="1398198"/>
                </a:cubicBezTo>
                <a:cubicBezTo>
                  <a:pt x="10456068" y="1401105"/>
                  <a:pt x="10491787" y="1322604"/>
                  <a:pt x="10527506" y="1247010"/>
                </a:cubicBezTo>
                <a:cubicBezTo>
                  <a:pt x="10588228" y="1287714"/>
                  <a:pt x="10545365" y="1322604"/>
                  <a:pt x="10548937" y="1354586"/>
                </a:cubicBezTo>
                <a:cubicBezTo>
                  <a:pt x="10552509" y="1374938"/>
                  <a:pt x="10556080" y="1395290"/>
                  <a:pt x="10588228" y="1395290"/>
                </a:cubicBezTo>
                <a:cubicBezTo>
                  <a:pt x="10613230" y="1395290"/>
                  <a:pt x="10645378" y="1386568"/>
                  <a:pt x="10645378" y="1366216"/>
                </a:cubicBezTo>
                <a:cubicBezTo>
                  <a:pt x="10648949" y="1238288"/>
                  <a:pt x="10820400" y="1165601"/>
                  <a:pt x="10820400" y="1031858"/>
                </a:cubicBezTo>
                <a:cubicBezTo>
                  <a:pt x="10820400" y="950449"/>
                  <a:pt x="10916840" y="1072563"/>
                  <a:pt x="10956131" y="1005691"/>
                </a:cubicBezTo>
                <a:cubicBezTo>
                  <a:pt x="10966847" y="991154"/>
                  <a:pt x="10981133" y="1046395"/>
                  <a:pt x="10977562" y="1069655"/>
                </a:cubicBezTo>
                <a:cubicBezTo>
                  <a:pt x="10973991" y="1092915"/>
                  <a:pt x="10948987" y="1113267"/>
                  <a:pt x="10966847" y="1142341"/>
                </a:cubicBezTo>
                <a:cubicBezTo>
                  <a:pt x="11031140" y="1156879"/>
                  <a:pt x="11056143" y="1119081"/>
                  <a:pt x="11074003" y="1084192"/>
                </a:cubicBezTo>
                <a:cubicBezTo>
                  <a:pt x="11116865" y="1008598"/>
                  <a:pt x="11166871" y="933005"/>
                  <a:pt x="11181159" y="848688"/>
                </a:cubicBezTo>
                <a:cubicBezTo>
                  <a:pt x="11184730" y="819614"/>
                  <a:pt x="11202590" y="802169"/>
                  <a:pt x="11238309" y="805077"/>
                </a:cubicBezTo>
                <a:cubicBezTo>
                  <a:pt x="11284744" y="810891"/>
                  <a:pt x="11270456" y="839966"/>
                  <a:pt x="11266884" y="863226"/>
                </a:cubicBezTo>
                <a:cubicBezTo>
                  <a:pt x="11263312" y="877763"/>
                  <a:pt x="11252596" y="892300"/>
                  <a:pt x="11277600" y="906838"/>
                </a:cubicBezTo>
                <a:cubicBezTo>
                  <a:pt x="11531203" y="566666"/>
                  <a:pt x="11516915" y="386403"/>
                  <a:pt x="11724084" y="5527"/>
                </a:cubicBezTo>
                <a:cubicBezTo>
                  <a:pt x="11763375" y="89842"/>
                  <a:pt x="11734800" y="150899"/>
                  <a:pt x="11727656" y="209048"/>
                </a:cubicBezTo>
                <a:cubicBezTo>
                  <a:pt x="11709796" y="354421"/>
                  <a:pt x="11677649" y="264290"/>
                  <a:pt x="11656218" y="409663"/>
                </a:cubicBezTo>
                <a:cubicBezTo>
                  <a:pt x="11645503" y="479442"/>
                  <a:pt x="11609784" y="543406"/>
                  <a:pt x="11666934" y="621907"/>
                </a:cubicBezTo>
                <a:cubicBezTo>
                  <a:pt x="11706225" y="674241"/>
                  <a:pt x="11663362" y="758557"/>
                  <a:pt x="11631215" y="822521"/>
                </a:cubicBezTo>
                <a:cubicBezTo>
                  <a:pt x="11602640" y="874856"/>
                  <a:pt x="11595497" y="927190"/>
                  <a:pt x="11631215" y="996969"/>
                </a:cubicBezTo>
                <a:cubicBezTo>
                  <a:pt x="11652646" y="933005"/>
                  <a:pt x="11670505" y="883578"/>
                  <a:pt x="11684793" y="834151"/>
                </a:cubicBezTo>
                <a:cubicBezTo>
                  <a:pt x="11695509" y="793447"/>
                  <a:pt x="11720512" y="770187"/>
                  <a:pt x="11774090" y="773095"/>
                </a:cubicBezTo>
                <a:cubicBezTo>
                  <a:pt x="11802665" y="773095"/>
                  <a:pt x="11841956" y="764373"/>
                  <a:pt x="11856243" y="793447"/>
                </a:cubicBezTo>
                <a:cubicBezTo>
                  <a:pt x="11870531" y="816706"/>
                  <a:pt x="11856243" y="848688"/>
                  <a:pt x="11831240" y="860319"/>
                </a:cubicBezTo>
                <a:cubicBezTo>
                  <a:pt x="11784806" y="874856"/>
                  <a:pt x="11741944" y="889393"/>
                  <a:pt x="11738371" y="938820"/>
                </a:cubicBezTo>
                <a:cubicBezTo>
                  <a:pt x="11731228" y="1005691"/>
                  <a:pt x="11759802" y="967894"/>
                  <a:pt x="11795521" y="956264"/>
                </a:cubicBezTo>
                <a:cubicBezTo>
                  <a:pt x="11834812" y="944634"/>
                  <a:pt x="11845527" y="979524"/>
                  <a:pt x="11838384" y="1002784"/>
                </a:cubicBezTo>
                <a:cubicBezTo>
                  <a:pt x="11806237" y="1090007"/>
                  <a:pt x="11863387" y="1180138"/>
                  <a:pt x="11816952" y="1270269"/>
                </a:cubicBezTo>
                <a:cubicBezTo>
                  <a:pt x="11931252" y="1247010"/>
                  <a:pt x="11981259" y="1197583"/>
                  <a:pt x="11999118" y="1092915"/>
                </a:cubicBezTo>
                <a:cubicBezTo>
                  <a:pt x="12002690" y="1055118"/>
                  <a:pt x="11995547" y="1014413"/>
                  <a:pt x="12027693" y="979524"/>
                </a:cubicBezTo>
                <a:cubicBezTo>
                  <a:pt x="12045553" y="959172"/>
                  <a:pt x="12066984" y="938820"/>
                  <a:pt x="12102703" y="953357"/>
                </a:cubicBezTo>
                <a:cubicBezTo>
                  <a:pt x="12127705" y="962080"/>
                  <a:pt x="12127705" y="985338"/>
                  <a:pt x="12120562" y="1005691"/>
                </a:cubicBezTo>
                <a:cubicBezTo>
                  <a:pt x="12081272" y="1090007"/>
                  <a:pt x="12070555" y="1180138"/>
                  <a:pt x="12056268" y="1267362"/>
                </a:cubicBezTo>
                <a:cubicBezTo>
                  <a:pt x="12052697" y="1281899"/>
                  <a:pt x="12045553" y="1296437"/>
                  <a:pt x="12081272" y="1310974"/>
                </a:cubicBezTo>
                <a:cubicBezTo>
                  <a:pt x="12113418" y="1209213"/>
                  <a:pt x="12156280" y="1110359"/>
                  <a:pt x="12191999" y="1008598"/>
                </a:cubicBezTo>
                <a:lnTo>
                  <a:pt x="12191999" y="6105653"/>
                </a:lnTo>
                <a:lnTo>
                  <a:pt x="0" y="6105653"/>
                </a:lnTo>
                <a:lnTo>
                  <a:pt x="0" y="927116"/>
                </a:lnTo>
                <a:lnTo>
                  <a:pt x="61930" y="902578"/>
                </a:lnTo>
                <a:cubicBezTo>
                  <a:pt x="91454" y="894128"/>
                  <a:pt x="122931" y="887949"/>
                  <a:pt x="155971" y="883588"/>
                </a:cubicBezTo>
                <a:cubicBezTo>
                  <a:pt x="223837" y="877773"/>
                  <a:pt x="245268" y="839976"/>
                  <a:pt x="277414" y="802179"/>
                </a:cubicBezTo>
                <a:cubicBezTo>
                  <a:pt x="388143" y="674251"/>
                  <a:pt x="488155" y="537601"/>
                  <a:pt x="638174" y="430025"/>
                </a:cubicBezTo>
                <a:cubicBezTo>
                  <a:pt x="620315" y="555046"/>
                  <a:pt x="520302" y="653899"/>
                  <a:pt x="477440" y="784735"/>
                </a:cubicBezTo>
                <a:cubicBezTo>
                  <a:pt x="641746" y="680066"/>
                  <a:pt x="727471" y="543415"/>
                  <a:pt x="827483" y="418395"/>
                </a:cubicBezTo>
                <a:cubicBezTo>
                  <a:pt x="873917" y="360246"/>
                  <a:pt x="931068" y="307912"/>
                  <a:pt x="956071" y="241040"/>
                </a:cubicBezTo>
                <a:cubicBezTo>
                  <a:pt x="961429" y="223595"/>
                  <a:pt x="972814" y="196338"/>
                  <a:pt x="999268" y="192386"/>
                </a:cubicBezTo>
                <a:cubicBezTo>
                  <a:pt x="1008086" y="191069"/>
                  <a:pt x="1018579" y="192341"/>
                  <a:pt x="1031080" y="197429"/>
                </a:cubicBezTo>
                <a:cubicBezTo>
                  <a:pt x="1073942" y="214873"/>
                  <a:pt x="1059654" y="246855"/>
                  <a:pt x="1048940" y="275930"/>
                </a:cubicBezTo>
                <a:cubicBezTo>
                  <a:pt x="1020365" y="345708"/>
                  <a:pt x="1020365" y="421303"/>
                  <a:pt x="1020365" y="517249"/>
                </a:cubicBezTo>
                <a:cubicBezTo>
                  <a:pt x="1156096" y="435840"/>
                  <a:pt x="1113233" y="287560"/>
                  <a:pt x="1256108" y="217780"/>
                </a:cubicBezTo>
                <a:cubicBezTo>
                  <a:pt x="1281111" y="305004"/>
                  <a:pt x="1231105" y="371876"/>
                  <a:pt x="1220389" y="441654"/>
                </a:cubicBezTo>
                <a:cubicBezTo>
                  <a:pt x="1209674" y="505619"/>
                  <a:pt x="1234677" y="520156"/>
                  <a:pt x="1313258" y="505619"/>
                </a:cubicBezTo>
                <a:cubicBezTo>
                  <a:pt x="1434702" y="482359"/>
                  <a:pt x="1495424" y="517249"/>
                  <a:pt x="1463277" y="610287"/>
                </a:cubicBezTo>
                <a:cubicBezTo>
                  <a:pt x="1431130" y="697511"/>
                  <a:pt x="1477565" y="706233"/>
                  <a:pt x="1545430" y="682974"/>
                </a:cubicBezTo>
                <a:cubicBezTo>
                  <a:pt x="1645442" y="648084"/>
                  <a:pt x="1724024" y="685881"/>
                  <a:pt x="1809749" y="712048"/>
                </a:cubicBezTo>
                <a:cubicBezTo>
                  <a:pt x="1938336" y="752753"/>
                  <a:pt x="2002630" y="735308"/>
                  <a:pt x="2099071" y="650992"/>
                </a:cubicBezTo>
                <a:cubicBezTo>
                  <a:pt x="2152648" y="601565"/>
                  <a:pt x="2199083" y="552138"/>
                  <a:pt x="2245518" y="482359"/>
                </a:cubicBezTo>
                <a:cubicBezTo>
                  <a:pt x="2270521" y="642269"/>
                  <a:pt x="2356245" y="476544"/>
                  <a:pt x="2409824" y="531786"/>
                </a:cubicBezTo>
                <a:cubicBezTo>
                  <a:pt x="2431255" y="645176"/>
                  <a:pt x="2259804" y="735308"/>
                  <a:pt x="2309812" y="889403"/>
                </a:cubicBezTo>
                <a:cubicBezTo>
                  <a:pt x="2456258" y="703326"/>
                  <a:pt x="2502693" y="493989"/>
                  <a:pt x="2699146" y="357339"/>
                </a:cubicBezTo>
                <a:cubicBezTo>
                  <a:pt x="2742008" y="389321"/>
                  <a:pt x="2699146" y="421303"/>
                  <a:pt x="2717006" y="447469"/>
                </a:cubicBezTo>
                <a:cubicBezTo>
                  <a:pt x="2727721" y="447469"/>
                  <a:pt x="2659854" y="752753"/>
                  <a:pt x="2938461" y="770197"/>
                </a:cubicBezTo>
                <a:cubicBezTo>
                  <a:pt x="2938461" y="776012"/>
                  <a:pt x="2938461" y="781827"/>
                  <a:pt x="2949178" y="787642"/>
                </a:cubicBezTo>
                <a:cubicBezTo>
                  <a:pt x="2988467" y="819624"/>
                  <a:pt x="3081336" y="790550"/>
                  <a:pt x="3088480" y="842883"/>
                </a:cubicBezTo>
                <a:cubicBezTo>
                  <a:pt x="3095624" y="901033"/>
                  <a:pt x="3127771" y="956275"/>
                  <a:pt x="3109911" y="1017331"/>
                </a:cubicBezTo>
                <a:cubicBezTo>
                  <a:pt x="3095624" y="1063850"/>
                  <a:pt x="3077765" y="1113276"/>
                  <a:pt x="3077765" y="1162704"/>
                </a:cubicBezTo>
                <a:cubicBezTo>
                  <a:pt x="3077765" y="1215038"/>
                  <a:pt x="2956320" y="1287724"/>
                  <a:pt x="3117055" y="1319707"/>
                </a:cubicBezTo>
                <a:cubicBezTo>
                  <a:pt x="3124198" y="1319707"/>
                  <a:pt x="3106339" y="1409837"/>
                  <a:pt x="3099196" y="1459264"/>
                </a:cubicBezTo>
                <a:cubicBezTo>
                  <a:pt x="3092052" y="1499968"/>
                  <a:pt x="3059905" y="1549396"/>
                  <a:pt x="3124198" y="1578470"/>
                </a:cubicBezTo>
                <a:cubicBezTo>
                  <a:pt x="3163490" y="1593007"/>
                  <a:pt x="3234927" y="1523228"/>
                  <a:pt x="3242071" y="1462171"/>
                </a:cubicBezTo>
                <a:cubicBezTo>
                  <a:pt x="3249214" y="1406930"/>
                  <a:pt x="3256358" y="1351689"/>
                  <a:pt x="3242071" y="1299354"/>
                </a:cubicBezTo>
                <a:cubicBezTo>
                  <a:pt x="3224212" y="1235390"/>
                  <a:pt x="3252786" y="1200500"/>
                  <a:pt x="3317080" y="1183056"/>
                </a:cubicBezTo>
                <a:cubicBezTo>
                  <a:pt x="3384945" y="1162704"/>
                  <a:pt x="3420664" y="1124907"/>
                  <a:pt x="3452811" y="1072572"/>
                </a:cubicBezTo>
                <a:cubicBezTo>
                  <a:pt x="3531392" y="944644"/>
                  <a:pt x="3624261" y="822532"/>
                  <a:pt x="3670696" y="682973"/>
                </a:cubicBezTo>
                <a:cubicBezTo>
                  <a:pt x="3677840" y="656807"/>
                  <a:pt x="3692127" y="624825"/>
                  <a:pt x="3752849" y="613194"/>
                </a:cubicBezTo>
                <a:cubicBezTo>
                  <a:pt x="3659980" y="991164"/>
                  <a:pt x="3420664" y="1334243"/>
                  <a:pt x="3434952" y="1723843"/>
                </a:cubicBezTo>
                <a:cubicBezTo>
                  <a:pt x="3509961" y="1619174"/>
                  <a:pt x="3513533" y="1494154"/>
                  <a:pt x="3567111" y="1380763"/>
                </a:cubicBezTo>
                <a:cubicBezTo>
                  <a:pt x="3606402" y="1462171"/>
                  <a:pt x="3563540" y="1537765"/>
                  <a:pt x="3542109" y="1613360"/>
                </a:cubicBezTo>
                <a:cubicBezTo>
                  <a:pt x="3524249" y="1677323"/>
                  <a:pt x="3520677" y="1735472"/>
                  <a:pt x="3631405" y="1741287"/>
                </a:cubicBezTo>
                <a:cubicBezTo>
                  <a:pt x="3642121" y="1741287"/>
                  <a:pt x="3649265" y="1741287"/>
                  <a:pt x="3659980" y="1741287"/>
                </a:cubicBezTo>
                <a:cubicBezTo>
                  <a:pt x="3706414" y="1718028"/>
                  <a:pt x="3727846" y="1686046"/>
                  <a:pt x="3742133" y="1645341"/>
                </a:cubicBezTo>
                <a:cubicBezTo>
                  <a:pt x="3749277" y="1622082"/>
                  <a:pt x="3763564" y="1590100"/>
                  <a:pt x="3795712" y="1590100"/>
                </a:cubicBezTo>
                <a:cubicBezTo>
                  <a:pt x="3917155" y="1593007"/>
                  <a:pt x="3952874" y="1514506"/>
                  <a:pt x="3988593" y="1438912"/>
                </a:cubicBezTo>
                <a:cubicBezTo>
                  <a:pt x="4049315" y="1479616"/>
                  <a:pt x="4006452" y="1514506"/>
                  <a:pt x="4010024" y="1546488"/>
                </a:cubicBezTo>
                <a:cubicBezTo>
                  <a:pt x="4013596" y="1566840"/>
                  <a:pt x="4017167" y="1587192"/>
                  <a:pt x="4049315" y="1587192"/>
                </a:cubicBezTo>
                <a:cubicBezTo>
                  <a:pt x="4074317" y="1587192"/>
                  <a:pt x="4106465" y="1578470"/>
                  <a:pt x="4106465" y="1558118"/>
                </a:cubicBezTo>
                <a:cubicBezTo>
                  <a:pt x="4110036" y="1430190"/>
                  <a:pt x="4281487" y="1357503"/>
                  <a:pt x="4281487" y="1223760"/>
                </a:cubicBezTo>
                <a:cubicBezTo>
                  <a:pt x="4281487" y="1142351"/>
                  <a:pt x="4377927" y="1264465"/>
                  <a:pt x="4417219" y="1197593"/>
                </a:cubicBezTo>
                <a:cubicBezTo>
                  <a:pt x="4427935" y="1183056"/>
                  <a:pt x="4442220" y="1238297"/>
                  <a:pt x="4438649" y="1261557"/>
                </a:cubicBezTo>
                <a:cubicBezTo>
                  <a:pt x="4435078" y="1284817"/>
                  <a:pt x="4410074" y="1305169"/>
                  <a:pt x="4427935" y="1334243"/>
                </a:cubicBezTo>
                <a:cubicBezTo>
                  <a:pt x="4492228" y="1348781"/>
                  <a:pt x="4517230" y="1310983"/>
                  <a:pt x="4535090" y="1276094"/>
                </a:cubicBezTo>
                <a:cubicBezTo>
                  <a:pt x="4577952" y="1200500"/>
                  <a:pt x="4627958" y="1124907"/>
                  <a:pt x="4642246" y="1040590"/>
                </a:cubicBezTo>
                <a:cubicBezTo>
                  <a:pt x="4645817" y="1011516"/>
                  <a:pt x="4663677" y="994071"/>
                  <a:pt x="4699396" y="996979"/>
                </a:cubicBezTo>
                <a:cubicBezTo>
                  <a:pt x="4745832" y="1002793"/>
                  <a:pt x="4731544" y="1031868"/>
                  <a:pt x="4727971" y="1055128"/>
                </a:cubicBezTo>
                <a:cubicBezTo>
                  <a:pt x="4724399" y="1069665"/>
                  <a:pt x="4713683" y="1084202"/>
                  <a:pt x="4738688" y="1098740"/>
                </a:cubicBezTo>
                <a:cubicBezTo>
                  <a:pt x="4992291" y="758568"/>
                  <a:pt x="4978002" y="578305"/>
                  <a:pt x="5185172" y="197429"/>
                </a:cubicBezTo>
                <a:cubicBezTo>
                  <a:pt x="5224462" y="281744"/>
                  <a:pt x="5195887" y="342801"/>
                  <a:pt x="5188744" y="400950"/>
                </a:cubicBezTo>
                <a:cubicBezTo>
                  <a:pt x="5170883" y="546323"/>
                  <a:pt x="5138736" y="456192"/>
                  <a:pt x="5117306" y="601565"/>
                </a:cubicBezTo>
                <a:cubicBezTo>
                  <a:pt x="5106590" y="671344"/>
                  <a:pt x="5070871" y="735308"/>
                  <a:pt x="5128021" y="813809"/>
                </a:cubicBezTo>
                <a:cubicBezTo>
                  <a:pt x="5167312" y="866143"/>
                  <a:pt x="5124450" y="950459"/>
                  <a:pt x="5092302" y="1014423"/>
                </a:cubicBezTo>
                <a:cubicBezTo>
                  <a:pt x="5063727" y="1066758"/>
                  <a:pt x="5056585" y="1119092"/>
                  <a:pt x="5092302" y="1188871"/>
                </a:cubicBezTo>
                <a:cubicBezTo>
                  <a:pt x="5113734" y="1124907"/>
                  <a:pt x="5131592" y="1075480"/>
                  <a:pt x="5145880" y="1026053"/>
                </a:cubicBezTo>
                <a:cubicBezTo>
                  <a:pt x="5156596" y="985349"/>
                  <a:pt x="5181600" y="962089"/>
                  <a:pt x="5235177" y="964997"/>
                </a:cubicBezTo>
                <a:cubicBezTo>
                  <a:pt x="5263752" y="964997"/>
                  <a:pt x="5303044" y="956275"/>
                  <a:pt x="5317331" y="985349"/>
                </a:cubicBezTo>
                <a:cubicBezTo>
                  <a:pt x="5331618" y="1008608"/>
                  <a:pt x="5317331" y="1040590"/>
                  <a:pt x="5292327" y="1052221"/>
                </a:cubicBezTo>
                <a:cubicBezTo>
                  <a:pt x="5245894" y="1066758"/>
                  <a:pt x="5203031" y="1081295"/>
                  <a:pt x="5199458" y="1130722"/>
                </a:cubicBezTo>
                <a:cubicBezTo>
                  <a:pt x="5192315" y="1197593"/>
                  <a:pt x="5220889" y="1159796"/>
                  <a:pt x="5256608" y="1148166"/>
                </a:cubicBezTo>
                <a:cubicBezTo>
                  <a:pt x="5295899" y="1136536"/>
                  <a:pt x="5306616" y="1171426"/>
                  <a:pt x="5299471" y="1194686"/>
                </a:cubicBezTo>
                <a:cubicBezTo>
                  <a:pt x="5267324" y="1281909"/>
                  <a:pt x="5324474" y="1372040"/>
                  <a:pt x="5278039" y="1462171"/>
                </a:cubicBezTo>
                <a:cubicBezTo>
                  <a:pt x="5392339" y="1438912"/>
                  <a:pt x="5442347" y="1389485"/>
                  <a:pt x="5460205" y="1284817"/>
                </a:cubicBezTo>
                <a:cubicBezTo>
                  <a:pt x="5463777" y="1247020"/>
                  <a:pt x="5456634" y="1206315"/>
                  <a:pt x="5488780" y="1171426"/>
                </a:cubicBezTo>
                <a:cubicBezTo>
                  <a:pt x="5502175" y="1156162"/>
                  <a:pt x="5517579" y="1140898"/>
                  <a:pt x="5539513" y="1140353"/>
                </a:cubicBezTo>
                <a:lnTo>
                  <a:pt x="5552720" y="1143022"/>
                </a:lnTo>
                <a:lnTo>
                  <a:pt x="5574208" y="1115811"/>
                </a:lnTo>
                <a:cubicBezTo>
                  <a:pt x="5609034" y="1085646"/>
                  <a:pt x="5659040" y="1068202"/>
                  <a:pt x="5734050" y="1075470"/>
                </a:cubicBezTo>
                <a:cubicBezTo>
                  <a:pt x="5776912" y="1078377"/>
                  <a:pt x="5809058" y="1055118"/>
                  <a:pt x="5798343" y="1020228"/>
                </a:cubicBezTo>
                <a:cubicBezTo>
                  <a:pt x="5776912" y="953357"/>
                  <a:pt x="5837634" y="921375"/>
                  <a:pt x="5884068" y="883578"/>
                </a:cubicBezTo>
                <a:cubicBezTo>
                  <a:pt x="5966221" y="816706"/>
                  <a:pt x="6051947" y="752742"/>
                  <a:pt x="6066234" y="645166"/>
                </a:cubicBezTo>
                <a:cubicBezTo>
                  <a:pt x="6130528" y="665519"/>
                  <a:pt x="6123384" y="700408"/>
                  <a:pt x="6109096" y="732391"/>
                </a:cubicBezTo>
                <a:cubicBezTo>
                  <a:pt x="6073377" y="816706"/>
                  <a:pt x="6034087" y="901023"/>
                  <a:pt x="5998368" y="985338"/>
                </a:cubicBezTo>
                <a:cubicBezTo>
                  <a:pt x="5976937" y="1040581"/>
                  <a:pt x="5944790" y="1095822"/>
                  <a:pt x="5969793" y="1168509"/>
                </a:cubicBezTo>
                <a:cubicBezTo>
                  <a:pt x="6098380" y="1104545"/>
                  <a:pt x="6123384" y="996969"/>
                  <a:pt x="6162674" y="909745"/>
                </a:cubicBezTo>
                <a:cubicBezTo>
                  <a:pt x="6212681" y="802169"/>
                  <a:pt x="6305549" y="738205"/>
                  <a:pt x="6412705" y="659704"/>
                </a:cubicBezTo>
                <a:cubicBezTo>
                  <a:pt x="6441280" y="738205"/>
                  <a:pt x="6362699" y="787632"/>
                  <a:pt x="6366271" y="851596"/>
                </a:cubicBezTo>
                <a:cubicBezTo>
                  <a:pt x="6376987" y="854503"/>
                  <a:pt x="6398418" y="860319"/>
                  <a:pt x="6398418" y="860319"/>
                </a:cubicBezTo>
                <a:cubicBezTo>
                  <a:pt x="6455568" y="755650"/>
                  <a:pt x="6562724" y="709131"/>
                  <a:pt x="6694884" y="691686"/>
                </a:cubicBezTo>
                <a:cubicBezTo>
                  <a:pt x="6762750" y="685871"/>
                  <a:pt x="6784181" y="648074"/>
                  <a:pt x="6816327" y="610277"/>
                </a:cubicBezTo>
                <a:cubicBezTo>
                  <a:pt x="6927056" y="482349"/>
                  <a:pt x="7027068" y="345699"/>
                  <a:pt x="7177087" y="238123"/>
                </a:cubicBezTo>
                <a:cubicBezTo>
                  <a:pt x="7159228" y="363144"/>
                  <a:pt x="7059215" y="461997"/>
                  <a:pt x="7016353" y="592833"/>
                </a:cubicBezTo>
                <a:cubicBezTo>
                  <a:pt x="7180659" y="488164"/>
                  <a:pt x="7266384" y="351513"/>
                  <a:pt x="7366396" y="226493"/>
                </a:cubicBezTo>
                <a:cubicBezTo>
                  <a:pt x="7412830" y="168344"/>
                  <a:pt x="7469981" y="116010"/>
                  <a:pt x="7494984" y="49138"/>
                </a:cubicBezTo>
                <a:cubicBezTo>
                  <a:pt x="7500342" y="31693"/>
                  <a:pt x="7511727" y="4436"/>
                  <a:pt x="7538181" y="484"/>
                </a:cubicBezTo>
                <a:close/>
              </a:path>
            </a:pathLst>
          </a:custGeom>
          <a:solidFill>
            <a:srgbClr val="864DC3">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D2A567-24D0-AAD1-3074-C3BFA7C6EAF2}"/>
              </a:ext>
            </a:extLst>
          </p:cNvPr>
          <p:cNvSpPr>
            <a:spLocks noGrp="1"/>
          </p:cNvSpPr>
          <p:nvPr>
            <p:ph type="title"/>
          </p:nvPr>
        </p:nvSpPr>
        <p:spPr>
          <a:xfrm>
            <a:off x="838200" y="365125"/>
            <a:ext cx="10515600" cy="1325563"/>
          </a:xfrm>
        </p:spPr>
        <p:txBody>
          <a:bodyPr>
            <a:normAutofit/>
          </a:bodyPr>
          <a:lstStyle/>
          <a:p>
            <a:r>
              <a:rPr lang="en-US" i="0" dirty="0">
                <a:ea typeface="+mj-lt"/>
                <a:cs typeface="+mj-lt"/>
              </a:rPr>
              <a:t>Fuzzy Inference System:</a:t>
            </a:r>
            <a:br>
              <a:rPr lang="en-US" i="0" dirty="0">
                <a:ea typeface="+mj-lt"/>
                <a:cs typeface="+mj-lt"/>
              </a:rPr>
            </a:br>
            <a:r>
              <a:rPr lang="en-US" i="0" dirty="0">
                <a:ea typeface="+mj-lt"/>
                <a:cs typeface="+mj-lt"/>
              </a:rPr>
              <a:t>(</a:t>
            </a:r>
            <a:r>
              <a:rPr lang="en-US" i="0" dirty="0"/>
              <a:t>How fuzzy system work )</a:t>
            </a:r>
            <a:endParaRPr lang="en-US" dirty="0"/>
          </a:p>
          <a:p>
            <a:endParaRPr lang="en-US" dirty="0"/>
          </a:p>
        </p:txBody>
      </p:sp>
      <p:graphicFrame>
        <p:nvGraphicFramePr>
          <p:cNvPr id="13" name="Content Placeholder 2">
            <a:extLst>
              <a:ext uri="{FF2B5EF4-FFF2-40B4-BE49-F238E27FC236}">
                <a16:creationId xmlns:a16="http://schemas.microsoft.com/office/drawing/2014/main" id="{E703F358-7F74-9221-79EA-63BFCB450555}"/>
              </a:ext>
            </a:extLst>
          </p:cNvPr>
          <p:cNvGraphicFramePr>
            <a:graphicFrameLocks noGrp="1"/>
          </p:cNvGraphicFramePr>
          <p:nvPr>
            <p:ph idx="1"/>
            <p:extLst>
              <p:ext uri="{D42A27DB-BD31-4B8C-83A1-F6EECF244321}">
                <p14:modId xmlns:p14="http://schemas.microsoft.com/office/powerpoint/2010/main" val="3400515240"/>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4210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EC393DE-1394-4E5E-8479-8B46B8EE7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3334BC-A5C9-4E98-B2FE-3FB7AD4D0E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CD2FE2-019F-2F52-29F7-6D93D4664734}"/>
              </a:ext>
            </a:extLst>
          </p:cNvPr>
          <p:cNvSpPr>
            <a:spLocks noGrp="1"/>
          </p:cNvSpPr>
          <p:nvPr>
            <p:ph type="title"/>
          </p:nvPr>
        </p:nvSpPr>
        <p:spPr>
          <a:xfrm>
            <a:off x="838200" y="713312"/>
            <a:ext cx="3200400" cy="5431376"/>
          </a:xfrm>
        </p:spPr>
        <p:txBody>
          <a:bodyPr>
            <a:normAutofit/>
          </a:bodyPr>
          <a:lstStyle/>
          <a:p>
            <a:r>
              <a:rPr lang="en-US" sz="3100" i="0" dirty="0">
                <a:solidFill>
                  <a:srgbClr val="864DC3"/>
                </a:solidFill>
                <a:ea typeface="+mj-lt"/>
                <a:cs typeface="+mj-lt"/>
              </a:rPr>
              <a:t>Understanding Health Conditions:</a:t>
            </a:r>
            <a:endParaRPr lang="en-US" sz="3100" dirty="0">
              <a:solidFill>
                <a:srgbClr val="864DC3"/>
              </a:solidFill>
            </a:endParaRPr>
          </a:p>
          <a:p>
            <a:endParaRPr lang="en-US" sz="3100">
              <a:solidFill>
                <a:srgbClr val="864DC3"/>
              </a:solidFill>
            </a:endParaRPr>
          </a:p>
        </p:txBody>
      </p:sp>
      <p:sp useBgFill="1">
        <p:nvSpPr>
          <p:cNvPr id="22" name="Freeform: Shape 21">
            <a:extLst>
              <a:ext uri="{FF2B5EF4-FFF2-40B4-BE49-F238E27FC236}">
                <a16:creationId xmlns:a16="http://schemas.microsoft.com/office/drawing/2014/main" id="{F7BB91D9-FCCF-4464-A06C-903EF4F3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4081" y="-3482"/>
            <a:ext cx="8047921" cy="6861482"/>
          </a:xfrm>
          <a:custGeom>
            <a:avLst/>
            <a:gdLst>
              <a:gd name="connsiteX0" fmla="*/ 58769 w 8047921"/>
              <a:gd name="connsiteY0" fmla="*/ 4239616 h 6861482"/>
              <a:gd name="connsiteX1" fmla="*/ 58894 w 8047921"/>
              <a:gd name="connsiteY1" fmla="*/ 4240495 h 6861482"/>
              <a:gd name="connsiteX2" fmla="*/ 59045 w 8047921"/>
              <a:gd name="connsiteY2" fmla="*/ 4241609 h 6861482"/>
              <a:gd name="connsiteX3" fmla="*/ 527473 w 8047921"/>
              <a:gd name="connsiteY3" fmla="*/ 0 h 6861482"/>
              <a:gd name="connsiteX4" fmla="*/ 8047921 w 8047921"/>
              <a:gd name="connsiteY4" fmla="*/ 0 h 6861482"/>
              <a:gd name="connsiteX5" fmla="*/ 8047921 w 8047921"/>
              <a:gd name="connsiteY5" fmla="*/ 6861482 h 6861482"/>
              <a:gd name="connsiteX6" fmla="*/ 1319860 w 8047921"/>
              <a:gd name="connsiteY6" fmla="*/ 6861482 h 6861482"/>
              <a:gd name="connsiteX7" fmla="*/ 1297994 w 8047921"/>
              <a:gd name="connsiteY7" fmla="*/ 6831011 h 6861482"/>
              <a:gd name="connsiteX8" fmla="*/ 1024504 w 8047921"/>
              <a:gd name="connsiteY8" fmla="*/ 6405892 h 6861482"/>
              <a:gd name="connsiteX9" fmla="*/ 843366 w 8047921"/>
              <a:gd name="connsiteY9" fmla="*/ 6082357 h 6861482"/>
              <a:gd name="connsiteX10" fmla="*/ 690198 w 8047921"/>
              <a:gd name="connsiteY10" fmla="*/ 5793573 h 6861482"/>
              <a:gd name="connsiteX11" fmla="*/ 777021 w 8047921"/>
              <a:gd name="connsiteY11" fmla="*/ 5729320 h 6861482"/>
              <a:gd name="connsiteX12" fmla="*/ 670606 w 8047921"/>
              <a:gd name="connsiteY12" fmla="*/ 5463560 h 6861482"/>
              <a:gd name="connsiteX13" fmla="*/ 332307 w 8047921"/>
              <a:gd name="connsiteY13" fmla="*/ 4640688 h 6861482"/>
              <a:gd name="connsiteX14" fmla="*/ 178764 w 8047921"/>
              <a:gd name="connsiteY14" fmla="*/ 4440302 h 6861482"/>
              <a:gd name="connsiteX15" fmla="*/ 102405 w 8047921"/>
              <a:gd name="connsiteY15" fmla="*/ 4371063 h 6861482"/>
              <a:gd name="connsiteX16" fmla="*/ 82464 w 8047921"/>
              <a:gd name="connsiteY16" fmla="*/ 4327380 h 6861482"/>
              <a:gd name="connsiteX17" fmla="*/ 72595 w 8047921"/>
              <a:gd name="connsiteY17" fmla="*/ 4327380 h 6861482"/>
              <a:gd name="connsiteX18" fmla="*/ 71105 w 8047921"/>
              <a:gd name="connsiteY18" fmla="*/ 4319440 h 6861482"/>
              <a:gd name="connsiteX19" fmla="*/ 63234 w 8047921"/>
              <a:gd name="connsiteY19" fmla="*/ 4265601 h 6861482"/>
              <a:gd name="connsiteX20" fmla="*/ 58391 w 8047921"/>
              <a:gd name="connsiteY20" fmla="*/ 4236887 h 6861482"/>
              <a:gd name="connsiteX21" fmla="*/ 58769 w 8047921"/>
              <a:gd name="connsiteY21" fmla="*/ 4239616 h 6861482"/>
              <a:gd name="connsiteX22" fmla="*/ 57161 w 8047921"/>
              <a:gd name="connsiteY22" fmla="*/ 4228245 h 6861482"/>
              <a:gd name="connsiteX23" fmla="*/ 55444 w 8047921"/>
              <a:gd name="connsiteY23" fmla="*/ 4216187 h 6861482"/>
              <a:gd name="connsiteX24" fmla="*/ 57173 w 8047921"/>
              <a:gd name="connsiteY24" fmla="*/ 4216187 h 6861482"/>
              <a:gd name="connsiteX25" fmla="*/ 46978 w 8047921"/>
              <a:gd name="connsiteY25" fmla="*/ 4153970 h 6861482"/>
              <a:gd name="connsiteX26" fmla="*/ 23198 w 8047921"/>
              <a:gd name="connsiteY26" fmla="*/ 4042035 h 6861482"/>
              <a:gd name="connsiteX27" fmla="*/ 12577 w 8047921"/>
              <a:gd name="connsiteY27" fmla="*/ 4017890 h 6861482"/>
              <a:gd name="connsiteX28" fmla="*/ 144506 w 8047921"/>
              <a:gd name="connsiteY28" fmla="*/ 3860429 h 6861482"/>
              <a:gd name="connsiteX29" fmla="*/ 22695 w 8047921"/>
              <a:gd name="connsiteY29" fmla="*/ 3800021 h 6861482"/>
              <a:gd name="connsiteX30" fmla="*/ 24220 w 8047921"/>
              <a:gd name="connsiteY30" fmla="*/ 3771718 h 6861482"/>
              <a:gd name="connsiteX31" fmla="*/ 27584 w 8047921"/>
              <a:gd name="connsiteY31" fmla="*/ 3757935 h 6861482"/>
              <a:gd name="connsiteX32" fmla="*/ 33375 w 8047921"/>
              <a:gd name="connsiteY32" fmla="*/ 3747325 h 6861482"/>
              <a:gd name="connsiteX33" fmla="*/ 77078 w 8047921"/>
              <a:gd name="connsiteY33" fmla="*/ 3705028 h 6861482"/>
              <a:gd name="connsiteX34" fmla="*/ 31331 w 8047921"/>
              <a:gd name="connsiteY34" fmla="*/ 3445525 h 6861482"/>
              <a:gd name="connsiteX35" fmla="*/ 3341 w 8047921"/>
              <a:gd name="connsiteY35" fmla="*/ 3405686 h 6861482"/>
              <a:gd name="connsiteX36" fmla="*/ 0 w 8047921"/>
              <a:gd name="connsiteY36" fmla="*/ 3393684 h 6861482"/>
              <a:gd name="connsiteX37" fmla="*/ 5588 w 8047921"/>
              <a:gd name="connsiteY37" fmla="*/ 3363918 h 6861482"/>
              <a:gd name="connsiteX38" fmla="*/ 28563 w 8047921"/>
              <a:gd name="connsiteY38" fmla="*/ 3279721 h 6861482"/>
              <a:gd name="connsiteX39" fmla="*/ 31618 w 8047921"/>
              <a:gd name="connsiteY39" fmla="*/ 3274732 h 6861482"/>
              <a:gd name="connsiteX40" fmla="*/ 54143 w 8047921"/>
              <a:gd name="connsiteY40" fmla="*/ 3204655 h 6861482"/>
              <a:gd name="connsiteX41" fmla="*/ 54066 w 8047921"/>
              <a:gd name="connsiteY41" fmla="*/ 3198166 h 6861482"/>
              <a:gd name="connsiteX42" fmla="*/ 59893 w 8047921"/>
              <a:gd name="connsiteY42" fmla="*/ 3181568 h 6861482"/>
              <a:gd name="connsiteX43" fmla="*/ 182871 w 8047921"/>
              <a:gd name="connsiteY43" fmla="*/ 3024678 h 6861482"/>
              <a:gd name="connsiteX44" fmla="*/ 305944 w 8047921"/>
              <a:gd name="connsiteY44" fmla="*/ 2810127 h 6861482"/>
              <a:gd name="connsiteX45" fmla="*/ 326259 w 8047921"/>
              <a:gd name="connsiteY45" fmla="*/ 2596949 h 6861482"/>
              <a:gd name="connsiteX46" fmla="*/ 556280 w 8047921"/>
              <a:gd name="connsiteY46" fmla="*/ 2524080 h 6861482"/>
              <a:gd name="connsiteX47" fmla="*/ 358274 w 8047921"/>
              <a:gd name="connsiteY47" fmla="*/ 2014028 h 6861482"/>
              <a:gd name="connsiteX48" fmla="*/ 340119 w 8047921"/>
              <a:gd name="connsiteY48" fmla="*/ 1914129 h 6861482"/>
              <a:gd name="connsiteX49" fmla="*/ 478258 w 8047921"/>
              <a:gd name="connsiteY49" fmla="*/ 1606217 h 6861482"/>
              <a:gd name="connsiteX50" fmla="*/ 500664 w 8047921"/>
              <a:gd name="connsiteY50" fmla="*/ 1556554 h 6861482"/>
              <a:gd name="connsiteX51" fmla="*/ 551219 w 8047921"/>
              <a:gd name="connsiteY51" fmla="*/ 1459414 h 6861482"/>
              <a:gd name="connsiteX52" fmla="*/ 687152 w 8047921"/>
              <a:gd name="connsiteY52" fmla="*/ 1466109 h 6861482"/>
              <a:gd name="connsiteX53" fmla="*/ 619370 w 8047921"/>
              <a:gd name="connsiteY53" fmla="*/ 1372761 h 6861482"/>
              <a:gd name="connsiteX54" fmla="*/ 491520 w 8047921"/>
              <a:gd name="connsiteY54" fmla="*/ 1080052 h 6861482"/>
              <a:gd name="connsiteX55" fmla="*/ 589761 w 8047921"/>
              <a:gd name="connsiteY55" fmla="*/ 854014 h 6861482"/>
              <a:gd name="connsiteX56" fmla="*/ 617929 w 8047921"/>
              <a:gd name="connsiteY56" fmla="*/ 821285 h 6861482"/>
              <a:gd name="connsiteX57" fmla="*/ 583503 w 8047921"/>
              <a:gd name="connsiteY57" fmla="*/ 760897 h 6861482"/>
              <a:gd name="connsiteX58" fmla="*/ 515241 w 8047921"/>
              <a:gd name="connsiteY58" fmla="*/ 560313 h 6861482"/>
              <a:gd name="connsiteX59" fmla="*/ 480798 w 8047921"/>
              <a:gd name="connsiteY59" fmla="*/ 423850 h 6861482"/>
              <a:gd name="connsiteX60" fmla="*/ 436755 w 8047921"/>
              <a:gd name="connsiteY60" fmla="*/ 361124 h 6861482"/>
              <a:gd name="connsiteX61" fmla="*/ 428051 w 8047921"/>
              <a:gd name="connsiteY61" fmla="*/ 314763 h 6861482"/>
              <a:gd name="connsiteX62" fmla="*/ 457954 w 8047921"/>
              <a:gd name="connsiteY62" fmla="*/ 104693 h 6861482"/>
              <a:gd name="connsiteX63" fmla="*/ 472694 w 8047921"/>
              <a:gd name="connsiteY63" fmla="*/ 52392 h 6861482"/>
              <a:gd name="connsiteX64" fmla="*/ 512572 w 8047921"/>
              <a:gd name="connsiteY64" fmla="*/ 23688 h 6861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8047921" h="6861482">
                <a:moveTo>
                  <a:pt x="58769" y="4239616"/>
                </a:moveTo>
                <a:lnTo>
                  <a:pt x="58894" y="4240495"/>
                </a:lnTo>
                <a:cubicBezTo>
                  <a:pt x="59164" y="4242428"/>
                  <a:pt x="59171" y="4242505"/>
                  <a:pt x="59045" y="4241609"/>
                </a:cubicBezTo>
                <a:close/>
                <a:moveTo>
                  <a:pt x="527473" y="0"/>
                </a:moveTo>
                <a:lnTo>
                  <a:pt x="8047921" y="0"/>
                </a:lnTo>
                <a:lnTo>
                  <a:pt x="8047921" y="6861482"/>
                </a:lnTo>
                <a:lnTo>
                  <a:pt x="1319860" y="6861482"/>
                </a:lnTo>
                <a:lnTo>
                  <a:pt x="1297994" y="6831011"/>
                </a:lnTo>
                <a:cubicBezTo>
                  <a:pt x="1121436" y="6580901"/>
                  <a:pt x="1026069" y="6413841"/>
                  <a:pt x="1024504" y="6405892"/>
                </a:cubicBezTo>
                <a:cubicBezTo>
                  <a:pt x="995790" y="6256850"/>
                  <a:pt x="915502" y="6175982"/>
                  <a:pt x="843366" y="6082357"/>
                </a:cubicBezTo>
                <a:cubicBezTo>
                  <a:pt x="780556" y="6000311"/>
                  <a:pt x="713540" y="5913360"/>
                  <a:pt x="690198" y="5793573"/>
                </a:cubicBezTo>
                <a:cubicBezTo>
                  <a:pt x="659374" y="5634705"/>
                  <a:pt x="756440" y="5782527"/>
                  <a:pt x="777021" y="5729320"/>
                </a:cubicBezTo>
                <a:cubicBezTo>
                  <a:pt x="741019" y="5642157"/>
                  <a:pt x="683667" y="5556007"/>
                  <a:pt x="670606" y="5463560"/>
                </a:cubicBezTo>
                <a:cubicBezTo>
                  <a:pt x="624014" y="5129308"/>
                  <a:pt x="509280" y="4866180"/>
                  <a:pt x="332307" y="4640688"/>
                </a:cubicBezTo>
                <a:cubicBezTo>
                  <a:pt x="281557" y="4575550"/>
                  <a:pt x="249914" y="4473150"/>
                  <a:pt x="178764" y="4440302"/>
                </a:cubicBezTo>
                <a:cubicBezTo>
                  <a:pt x="144180" y="4424583"/>
                  <a:pt x="119969" y="4400506"/>
                  <a:pt x="102405" y="4371063"/>
                </a:cubicBezTo>
                <a:lnTo>
                  <a:pt x="82464" y="4327380"/>
                </a:lnTo>
                <a:lnTo>
                  <a:pt x="72595" y="4327380"/>
                </a:lnTo>
                <a:lnTo>
                  <a:pt x="71105" y="4319440"/>
                </a:lnTo>
                <a:cubicBezTo>
                  <a:pt x="68098" y="4300784"/>
                  <a:pt x="63569" y="4267782"/>
                  <a:pt x="63234" y="4265601"/>
                </a:cubicBezTo>
                <a:cubicBezTo>
                  <a:pt x="56185" y="4219786"/>
                  <a:pt x="57328" y="4229054"/>
                  <a:pt x="58391" y="4236887"/>
                </a:cubicBezTo>
                <a:lnTo>
                  <a:pt x="58769" y="4239616"/>
                </a:lnTo>
                <a:lnTo>
                  <a:pt x="57161" y="4228245"/>
                </a:lnTo>
                <a:lnTo>
                  <a:pt x="55444" y="4216187"/>
                </a:lnTo>
                <a:lnTo>
                  <a:pt x="57173" y="4216187"/>
                </a:lnTo>
                <a:lnTo>
                  <a:pt x="46978" y="4153970"/>
                </a:lnTo>
                <a:cubicBezTo>
                  <a:pt x="41098" y="4115040"/>
                  <a:pt x="34414" y="4076730"/>
                  <a:pt x="23198" y="4042035"/>
                </a:cubicBezTo>
                <a:lnTo>
                  <a:pt x="12577" y="4017890"/>
                </a:lnTo>
                <a:lnTo>
                  <a:pt x="144506" y="3860429"/>
                </a:lnTo>
                <a:cubicBezTo>
                  <a:pt x="103351" y="3777846"/>
                  <a:pt x="58276" y="3834526"/>
                  <a:pt x="22695" y="3800021"/>
                </a:cubicBezTo>
                <a:cubicBezTo>
                  <a:pt x="23786" y="3791627"/>
                  <a:pt x="23716" y="3781009"/>
                  <a:pt x="24220" y="3771718"/>
                </a:cubicBezTo>
                <a:lnTo>
                  <a:pt x="27584" y="3757935"/>
                </a:lnTo>
                <a:lnTo>
                  <a:pt x="33375" y="3747325"/>
                </a:lnTo>
                <a:lnTo>
                  <a:pt x="77078" y="3705028"/>
                </a:lnTo>
                <a:cubicBezTo>
                  <a:pt x="173055" y="3608961"/>
                  <a:pt x="158512" y="3588143"/>
                  <a:pt x="31331" y="3445525"/>
                </a:cubicBezTo>
                <a:cubicBezTo>
                  <a:pt x="18649" y="3431228"/>
                  <a:pt x="9488" y="3418102"/>
                  <a:pt x="3341" y="3405686"/>
                </a:cubicBezTo>
                <a:lnTo>
                  <a:pt x="0" y="3393684"/>
                </a:lnTo>
                <a:lnTo>
                  <a:pt x="5588" y="3363918"/>
                </a:lnTo>
                <a:lnTo>
                  <a:pt x="28563" y="3279721"/>
                </a:lnTo>
                <a:lnTo>
                  <a:pt x="31618" y="3274732"/>
                </a:lnTo>
                <a:cubicBezTo>
                  <a:pt x="41998" y="3256804"/>
                  <a:pt x="51127" y="3236251"/>
                  <a:pt x="54143" y="3204655"/>
                </a:cubicBezTo>
                <a:lnTo>
                  <a:pt x="54066" y="3198166"/>
                </a:lnTo>
                <a:lnTo>
                  <a:pt x="59893" y="3181568"/>
                </a:lnTo>
                <a:cubicBezTo>
                  <a:pt x="95562" y="3088781"/>
                  <a:pt x="138958" y="3020054"/>
                  <a:pt x="182871" y="3024678"/>
                </a:cubicBezTo>
                <a:cubicBezTo>
                  <a:pt x="138662" y="2798901"/>
                  <a:pt x="138662" y="2798901"/>
                  <a:pt x="305944" y="2810127"/>
                </a:cubicBezTo>
                <a:cubicBezTo>
                  <a:pt x="246290" y="2658988"/>
                  <a:pt x="247386" y="2624324"/>
                  <a:pt x="326259" y="2596949"/>
                </a:cubicBezTo>
                <a:cubicBezTo>
                  <a:pt x="402195" y="2570407"/>
                  <a:pt x="485357" y="2575904"/>
                  <a:pt x="556280" y="2524080"/>
                </a:cubicBezTo>
                <a:cubicBezTo>
                  <a:pt x="498302" y="2335317"/>
                  <a:pt x="486850" y="2130710"/>
                  <a:pt x="358274" y="2014028"/>
                </a:cubicBezTo>
                <a:cubicBezTo>
                  <a:pt x="338015" y="1995898"/>
                  <a:pt x="325730" y="1940125"/>
                  <a:pt x="340119" y="1914129"/>
                </a:cubicBezTo>
                <a:cubicBezTo>
                  <a:pt x="391157" y="1817105"/>
                  <a:pt x="329468" y="1592503"/>
                  <a:pt x="478258" y="1606217"/>
                </a:cubicBezTo>
                <a:cubicBezTo>
                  <a:pt x="496627" y="1607581"/>
                  <a:pt x="514137" y="1590108"/>
                  <a:pt x="500664" y="1556554"/>
                </a:cubicBezTo>
                <a:cubicBezTo>
                  <a:pt x="454384" y="1442049"/>
                  <a:pt x="514266" y="1463610"/>
                  <a:pt x="551219" y="1459414"/>
                </a:cubicBezTo>
                <a:cubicBezTo>
                  <a:pt x="595940" y="1454776"/>
                  <a:pt x="644530" y="1511622"/>
                  <a:pt x="687152" y="1466109"/>
                </a:cubicBezTo>
                <a:cubicBezTo>
                  <a:pt x="679388" y="1405223"/>
                  <a:pt x="643786" y="1397333"/>
                  <a:pt x="619370" y="1372761"/>
                </a:cubicBezTo>
                <a:cubicBezTo>
                  <a:pt x="548020" y="1300280"/>
                  <a:pt x="490448" y="1221065"/>
                  <a:pt x="491520" y="1080052"/>
                </a:cubicBezTo>
                <a:cubicBezTo>
                  <a:pt x="492222" y="966113"/>
                  <a:pt x="487698" y="864105"/>
                  <a:pt x="589761" y="854014"/>
                </a:cubicBezTo>
                <a:cubicBezTo>
                  <a:pt x="605798" y="852486"/>
                  <a:pt x="614435" y="839840"/>
                  <a:pt x="617929" y="821285"/>
                </a:cubicBezTo>
                <a:cubicBezTo>
                  <a:pt x="606975" y="799992"/>
                  <a:pt x="596528" y="778040"/>
                  <a:pt x="583503" y="760897"/>
                </a:cubicBezTo>
                <a:cubicBezTo>
                  <a:pt x="539748" y="704450"/>
                  <a:pt x="526482" y="633687"/>
                  <a:pt x="515241" y="560313"/>
                </a:cubicBezTo>
                <a:cubicBezTo>
                  <a:pt x="508001" y="513531"/>
                  <a:pt x="499292" y="467166"/>
                  <a:pt x="480798" y="423850"/>
                </a:cubicBezTo>
                <a:cubicBezTo>
                  <a:pt x="469533" y="397046"/>
                  <a:pt x="455191" y="375704"/>
                  <a:pt x="436755" y="361124"/>
                </a:cubicBezTo>
                <a:cubicBezTo>
                  <a:pt x="420701" y="347903"/>
                  <a:pt x="416284" y="334407"/>
                  <a:pt x="428051" y="314763"/>
                </a:cubicBezTo>
                <a:cubicBezTo>
                  <a:pt x="461326" y="258432"/>
                  <a:pt x="476043" y="191375"/>
                  <a:pt x="457954" y="104693"/>
                </a:cubicBezTo>
                <a:cubicBezTo>
                  <a:pt x="452484" y="78523"/>
                  <a:pt x="457495" y="58007"/>
                  <a:pt x="472694" y="52392"/>
                </a:cubicBezTo>
                <a:cubicBezTo>
                  <a:pt x="488509" y="46345"/>
                  <a:pt x="501512" y="36363"/>
                  <a:pt x="512572" y="2368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18" name="Content Placeholder 5">
            <a:extLst>
              <a:ext uri="{FF2B5EF4-FFF2-40B4-BE49-F238E27FC236}">
                <a16:creationId xmlns:a16="http://schemas.microsoft.com/office/drawing/2014/main" id="{B2B01A89-7585-640B-1BE8-982A129E478E}"/>
              </a:ext>
            </a:extLst>
          </p:cNvPr>
          <p:cNvGraphicFramePr>
            <a:graphicFrameLocks noGrp="1"/>
          </p:cNvGraphicFramePr>
          <p:nvPr>
            <p:ph idx="1"/>
            <p:extLst>
              <p:ext uri="{D42A27DB-BD31-4B8C-83A1-F6EECF244321}">
                <p14:modId xmlns:p14="http://schemas.microsoft.com/office/powerpoint/2010/main" val="132436372"/>
              </p:ext>
            </p:extLst>
          </p:nvPr>
        </p:nvGraphicFramePr>
        <p:xfrm>
          <a:off x="5550568" y="713312"/>
          <a:ext cx="5803231" cy="5494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0301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864DC3">
              <a:alpha val="20000"/>
            </a:srgb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D9F119FB-7243-4C88-9689-90F94C02988E}"/>
              </a:ext>
            </a:extLst>
          </p:cNvPr>
          <p:cNvSpPr>
            <a:spLocks noGrp="1"/>
          </p:cNvSpPr>
          <p:nvPr>
            <p:ph type="title"/>
          </p:nvPr>
        </p:nvSpPr>
        <p:spPr>
          <a:xfrm>
            <a:off x="838200" y="713312"/>
            <a:ext cx="3461084" cy="5431376"/>
          </a:xfrm>
        </p:spPr>
        <p:txBody>
          <a:bodyPr>
            <a:normAutofit/>
          </a:bodyPr>
          <a:lstStyle/>
          <a:p>
            <a:r>
              <a:rPr lang="en-US" i="0">
                <a:ea typeface="+mj-lt"/>
                <a:cs typeface="+mj-lt"/>
              </a:rPr>
              <a:t>Analysis of the original paper:</a:t>
            </a:r>
            <a:endParaRPr lang="en-US"/>
          </a:p>
          <a:p>
            <a:endParaRPr lang="en-US"/>
          </a:p>
        </p:txBody>
      </p:sp>
      <p:graphicFrame>
        <p:nvGraphicFramePr>
          <p:cNvPr id="19" name="Content Placeholder 2">
            <a:extLst>
              <a:ext uri="{FF2B5EF4-FFF2-40B4-BE49-F238E27FC236}">
                <a16:creationId xmlns:a16="http://schemas.microsoft.com/office/drawing/2014/main" id="{3C8AB60F-825D-54B6-5D2E-7D063B109C51}"/>
              </a:ext>
            </a:extLst>
          </p:cNvPr>
          <p:cNvGraphicFramePr>
            <a:graphicFrameLocks noGrp="1"/>
          </p:cNvGraphicFramePr>
          <p:nvPr>
            <p:ph idx="1"/>
          </p:nvPr>
        </p:nvGraphicFramePr>
        <p:xfrm>
          <a:off x="6095999" y="713313"/>
          <a:ext cx="5257801" cy="5431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885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A380C45-B95B-027D-0164-3E3D3D34A0F9}"/>
              </a:ext>
            </a:extLst>
          </p:cNvPr>
          <p:cNvSpPr>
            <a:spLocks noGrp="1"/>
          </p:cNvSpPr>
          <p:nvPr>
            <p:ph type="title"/>
          </p:nvPr>
        </p:nvSpPr>
        <p:spPr>
          <a:xfrm>
            <a:off x="704088" y="901701"/>
            <a:ext cx="3914776" cy="3977269"/>
          </a:xfrm>
        </p:spPr>
        <p:txBody>
          <a:bodyPr>
            <a:normAutofit/>
          </a:bodyPr>
          <a:lstStyle/>
          <a:p>
            <a:r>
              <a:rPr lang="en-US" sz="3400">
                <a:ea typeface="+mj-lt"/>
                <a:cs typeface="+mj-lt"/>
              </a:rPr>
              <a:t>Original paper code implementation:</a:t>
            </a:r>
            <a:endParaRPr lang="en-US" sz="3400"/>
          </a:p>
        </p:txBody>
      </p:sp>
      <p:sp>
        <p:nvSpPr>
          <p:cNvPr id="4" name="Date Placeholder 3">
            <a:extLst>
              <a:ext uri="{FF2B5EF4-FFF2-40B4-BE49-F238E27FC236}">
                <a16:creationId xmlns:a16="http://schemas.microsoft.com/office/drawing/2014/main" id="{21DC9B5A-1F3E-0419-5893-5D1445EFCE4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D04AA728-7E3A-4AB9-ED61-5EAA1DFAAD78}"/>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003ECD98-13C1-F7BC-EBEF-6B5E09E734B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5</a:t>
            </a:fld>
            <a:endParaRPr lang="en-US"/>
          </a:p>
        </p:txBody>
      </p:sp>
      <p:graphicFrame>
        <p:nvGraphicFramePr>
          <p:cNvPr id="13" name="Content Placeholder 2">
            <a:extLst>
              <a:ext uri="{FF2B5EF4-FFF2-40B4-BE49-F238E27FC236}">
                <a16:creationId xmlns:a16="http://schemas.microsoft.com/office/drawing/2014/main" id="{5B957CB8-0FC5-90CD-FB49-15759F3D44FB}"/>
              </a:ext>
            </a:extLst>
          </p:cNvPr>
          <p:cNvGraphicFramePr>
            <a:graphicFrameLocks noGrp="1"/>
          </p:cNvGraphicFramePr>
          <p:nvPr>
            <p:ph idx="1"/>
            <p:extLst>
              <p:ext uri="{D42A27DB-BD31-4B8C-83A1-F6EECF244321}">
                <p14:modId xmlns:p14="http://schemas.microsoft.com/office/powerpoint/2010/main" val="2899235674"/>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64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722376"/>
            <a:ext cx="5676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5000" y="6134100"/>
            <a:ext cx="5676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mart watch with a black band&#10;&#10;Description automatically generated">
            <a:extLst>
              <a:ext uri="{FF2B5EF4-FFF2-40B4-BE49-F238E27FC236}">
                <a16:creationId xmlns:a16="http://schemas.microsoft.com/office/drawing/2014/main" id="{72BD6962-83FB-3598-94B7-5041EF14D67D}"/>
              </a:ext>
            </a:extLst>
          </p:cNvPr>
          <p:cNvPicPr>
            <a:picLocks noChangeAspect="1"/>
          </p:cNvPicPr>
          <p:nvPr/>
        </p:nvPicPr>
        <p:blipFill rotWithShape="1">
          <a:blip r:embed="rId2"/>
          <a:srcRect l="11512" r="17563" b="1"/>
          <a:stretch/>
        </p:blipFill>
        <p:spPr>
          <a:xfrm>
            <a:off x="20" y="-17929"/>
            <a:ext cx="4876780" cy="6875929"/>
          </a:xfrm>
          <a:prstGeom prst="rect">
            <a:avLst/>
          </a:prstGeom>
        </p:spPr>
      </p:pic>
      <p:sp>
        <p:nvSpPr>
          <p:cNvPr id="2" name="Title 1">
            <a:extLst>
              <a:ext uri="{FF2B5EF4-FFF2-40B4-BE49-F238E27FC236}">
                <a16:creationId xmlns:a16="http://schemas.microsoft.com/office/drawing/2014/main" id="{1FA35C63-8E8B-868F-78DB-944B3395528D}"/>
              </a:ext>
            </a:extLst>
          </p:cNvPr>
          <p:cNvSpPr>
            <a:spLocks noGrp="1"/>
          </p:cNvSpPr>
          <p:nvPr>
            <p:ph type="title"/>
          </p:nvPr>
        </p:nvSpPr>
        <p:spPr>
          <a:xfrm>
            <a:off x="5604846" y="860615"/>
            <a:ext cx="5886519" cy="1272986"/>
          </a:xfrm>
        </p:spPr>
        <p:txBody>
          <a:bodyPr>
            <a:normAutofit/>
          </a:bodyPr>
          <a:lstStyle/>
          <a:p>
            <a:r>
              <a:rPr lang="en-US">
                <a:ea typeface="+mj-lt"/>
                <a:cs typeface="+mj-lt"/>
              </a:rPr>
              <a:t>SYSTEM INSPIRATION:</a:t>
            </a:r>
          </a:p>
          <a:p>
            <a:endParaRPr lang="en-US" dirty="0"/>
          </a:p>
        </p:txBody>
      </p:sp>
      <p:sp>
        <p:nvSpPr>
          <p:cNvPr id="11" name="Content Placeholder 10">
            <a:extLst>
              <a:ext uri="{FF2B5EF4-FFF2-40B4-BE49-F238E27FC236}">
                <a16:creationId xmlns:a16="http://schemas.microsoft.com/office/drawing/2014/main" id="{73C3AE98-17C5-A937-6DA8-A83FF2449690}"/>
              </a:ext>
            </a:extLst>
          </p:cNvPr>
          <p:cNvSpPr>
            <a:spLocks noGrp="1"/>
          </p:cNvSpPr>
          <p:nvPr>
            <p:ph idx="1"/>
          </p:nvPr>
        </p:nvSpPr>
        <p:spPr>
          <a:xfrm>
            <a:off x="5604846" y="2133600"/>
            <a:ext cx="5886519" cy="3774464"/>
          </a:xfrm>
        </p:spPr>
        <p:txBody>
          <a:bodyPr vert="horz" lIns="91440" tIns="45720" rIns="91440" bIns="45720" rtlCol="0">
            <a:normAutofit/>
          </a:bodyPr>
          <a:lstStyle/>
          <a:p>
            <a:r>
              <a:rPr lang="en-US" dirty="0"/>
              <a:t>This system modification is inspired from smart watch as it has the ability to monitor fitness activities, track health metrics like heart rate and sleep patterns, provide workout guidance, health condition ,and blood pressure monitoring.</a:t>
            </a:r>
          </a:p>
          <a:p>
            <a:r>
              <a:rPr lang="en-US" dirty="0" err="1"/>
              <a:t>Imagelink:</a:t>
            </a:r>
            <a:r>
              <a:rPr lang="en-US" dirty="0" err="1">
                <a:ea typeface="+mn-lt"/>
                <a:cs typeface="+mn-lt"/>
              </a:rPr>
              <a:t>https</a:t>
            </a:r>
            <a:r>
              <a:rPr lang="en-US" dirty="0">
                <a:ea typeface="+mn-lt"/>
                <a:cs typeface="+mn-lt"/>
              </a:rPr>
              <a:t>://media.wired.com/photos/6511aab1189c419c40374c92/1:1/w_1358,h_1358,c_limit/Apple-Watch-Ultra-2-Alt-Gear.jpg</a:t>
            </a:r>
            <a:endParaRPr lang="en-US" dirty="0"/>
          </a:p>
          <a:p>
            <a:endParaRPr lang="en-US" dirty="0"/>
          </a:p>
        </p:txBody>
      </p:sp>
      <p:sp>
        <p:nvSpPr>
          <p:cNvPr id="4" name="Date Placeholder 3">
            <a:extLst>
              <a:ext uri="{FF2B5EF4-FFF2-40B4-BE49-F238E27FC236}">
                <a16:creationId xmlns:a16="http://schemas.microsoft.com/office/drawing/2014/main" id="{0CADC7B9-BAB8-F82B-3502-EFA2BA407C8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6" name="Slide Number Placeholder 5">
            <a:extLst>
              <a:ext uri="{FF2B5EF4-FFF2-40B4-BE49-F238E27FC236}">
                <a16:creationId xmlns:a16="http://schemas.microsoft.com/office/drawing/2014/main" id="{29B51DDA-F0CD-DD2F-0AED-01B958E43D0A}"/>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smtClean="0"/>
              <a:pPr>
                <a:lnSpc>
                  <a:spcPct val="90000"/>
                </a:lnSpc>
                <a:spcAft>
                  <a:spcPts val="600"/>
                </a:spcAft>
              </a:pPr>
              <a:t>6</a:t>
            </a:fld>
            <a:endParaRPr lang="en-US"/>
          </a:p>
        </p:txBody>
      </p:sp>
    </p:spTree>
    <p:extLst>
      <p:ext uri="{BB962C8B-B14F-4D97-AF65-F5344CB8AC3E}">
        <p14:creationId xmlns:p14="http://schemas.microsoft.com/office/powerpoint/2010/main" val="359444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75B4F83-6FDB-4998-8E11-31CE6E7040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794B99-5B9D-4B94-9505-1EDED76CD6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4C49DA-FDD5-4624-4CE6-1D37C9EBD759}"/>
              </a:ext>
            </a:extLst>
          </p:cNvPr>
          <p:cNvSpPr>
            <a:spLocks noGrp="1"/>
          </p:cNvSpPr>
          <p:nvPr>
            <p:ph type="title"/>
          </p:nvPr>
        </p:nvSpPr>
        <p:spPr>
          <a:xfrm>
            <a:off x="704088" y="908048"/>
            <a:ext cx="3660776" cy="4404064"/>
          </a:xfrm>
        </p:spPr>
        <p:txBody>
          <a:bodyPr>
            <a:normAutofit/>
          </a:bodyPr>
          <a:lstStyle/>
          <a:p>
            <a:r>
              <a:rPr lang="en-US" sz="3700">
                <a:ea typeface="+mj-lt"/>
                <a:cs typeface="+mj-lt"/>
              </a:rPr>
              <a:t> Modifications &amp; contributions:</a:t>
            </a:r>
            <a:endParaRPr lang="en-US" sz="3700"/>
          </a:p>
        </p:txBody>
      </p:sp>
      <p:sp>
        <p:nvSpPr>
          <p:cNvPr id="4" name="Date Placeholder 3">
            <a:extLst>
              <a:ext uri="{FF2B5EF4-FFF2-40B4-BE49-F238E27FC236}">
                <a16:creationId xmlns:a16="http://schemas.microsoft.com/office/drawing/2014/main" id="{2A71A8AA-7662-189F-B75D-86400EDBB119}"/>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smtClean="0"/>
              <a:pPr>
                <a:spcAft>
                  <a:spcPts val="600"/>
                </a:spcAft>
              </a:pPr>
              <a:t>9/5/2025</a:t>
            </a:fld>
            <a:endParaRPr lang="en-US"/>
          </a:p>
        </p:txBody>
      </p:sp>
      <p:sp>
        <p:nvSpPr>
          <p:cNvPr id="5" name="Footer Placeholder 4">
            <a:extLst>
              <a:ext uri="{FF2B5EF4-FFF2-40B4-BE49-F238E27FC236}">
                <a16:creationId xmlns:a16="http://schemas.microsoft.com/office/drawing/2014/main" id="{BF650C64-69AF-69A8-DFCB-180EDA24FB04}"/>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dirty="0"/>
              <a:t>Sample Footer Text</a:t>
            </a:r>
            <a:endParaRPr lang="en-US"/>
          </a:p>
        </p:txBody>
      </p:sp>
      <p:sp>
        <p:nvSpPr>
          <p:cNvPr id="6" name="Slide Number Placeholder 5">
            <a:extLst>
              <a:ext uri="{FF2B5EF4-FFF2-40B4-BE49-F238E27FC236}">
                <a16:creationId xmlns:a16="http://schemas.microsoft.com/office/drawing/2014/main" id="{33009646-4525-CD12-47E0-E6D7DFB32E5B}"/>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dirty="0" smtClean="0"/>
              <a:pPr>
                <a:lnSpc>
                  <a:spcPct val="90000"/>
                </a:lnSpc>
                <a:spcAft>
                  <a:spcPts val="600"/>
                </a:spcAft>
              </a:pPr>
              <a:t>7</a:t>
            </a:fld>
            <a:endParaRPr lang="en-US"/>
          </a:p>
        </p:txBody>
      </p:sp>
      <p:graphicFrame>
        <p:nvGraphicFramePr>
          <p:cNvPr id="8" name="Content Placeholder 2">
            <a:extLst>
              <a:ext uri="{FF2B5EF4-FFF2-40B4-BE49-F238E27FC236}">
                <a16:creationId xmlns:a16="http://schemas.microsoft.com/office/drawing/2014/main" id="{3F052DAE-A3E9-B9A5-0C07-AD6CA0A2C444}"/>
              </a:ext>
            </a:extLst>
          </p:cNvPr>
          <p:cNvGraphicFramePr>
            <a:graphicFrameLocks noGrp="1"/>
          </p:cNvGraphicFramePr>
          <p:nvPr>
            <p:ph idx="1"/>
            <p:extLst>
              <p:ext uri="{D42A27DB-BD31-4B8C-83A1-F6EECF244321}">
                <p14:modId xmlns:p14="http://schemas.microsoft.com/office/powerpoint/2010/main" val="444254441"/>
              </p:ext>
            </p:extLst>
          </p:nvPr>
        </p:nvGraphicFramePr>
        <p:xfrm>
          <a:off x="4876800" y="1066801"/>
          <a:ext cx="6581776" cy="4724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538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2521"/>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0" descr="Digital financial graph">
            <a:extLst>
              <a:ext uri="{FF2B5EF4-FFF2-40B4-BE49-F238E27FC236}">
                <a16:creationId xmlns:a16="http://schemas.microsoft.com/office/drawing/2014/main" id="{DCF4518B-B40E-DD38-4A5A-0479460BE759}"/>
              </a:ext>
            </a:extLst>
          </p:cNvPr>
          <p:cNvPicPr>
            <a:picLocks noChangeAspect="1"/>
          </p:cNvPicPr>
          <p:nvPr/>
        </p:nvPicPr>
        <p:blipFill rotWithShape="1">
          <a:blip r:embed="rId2"/>
          <a:srcRect l="42535" r="24026" b="-2"/>
          <a:stretch/>
        </p:blipFill>
        <p:spPr>
          <a:xfrm>
            <a:off x="8115300" y="10"/>
            <a:ext cx="4076700" cy="6857990"/>
          </a:xfrm>
          <a:prstGeom prst="rect">
            <a:avLst/>
          </a:prstGeom>
        </p:spPr>
      </p:pic>
      <p:sp>
        <p:nvSpPr>
          <p:cNvPr id="2" name="Title 1">
            <a:extLst>
              <a:ext uri="{FF2B5EF4-FFF2-40B4-BE49-F238E27FC236}">
                <a16:creationId xmlns:a16="http://schemas.microsoft.com/office/drawing/2014/main" id="{7A04D7BC-AC35-BEAB-7687-7AD7F93CD913}"/>
              </a:ext>
            </a:extLst>
          </p:cNvPr>
          <p:cNvSpPr>
            <a:spLocks noGrp="1"/>
          </p:cNvSpPr>
          <p:nvPr>
            <p:ph type="title"/>
          </p:nvPr>
        </p:nvSpPr>
        <p:spPr>
          <a:xfrm>
            <a:off x="704088" y="907128"/>
            <a:ext cx="6766560" cy="1378871"/>
          </a:xfrm>
        </p:spPr>
        <p:txBody>
          <a:bodyPr>
            <a:normAutofit/>
          </a:bodyPr>
          <a:lstStyle/>
          <a:p>
            <a:r>
              <a:rPr lang="en-US" dirty="0">
                <a:ea typeface="+mj-lt"/>
                <a:cs typeface="+mj-lt"/>
              </a:rPr>
              <a:t>Proposed code:</a:t>
            </a:r>
            <a:endParaRPr lang="en-US" dirty="0"/>
          </a:p>
        </p:txBody>
      </p:sp>
      <p:sp>
        <p:nvSpPr>
          <p:cNvPr id="3" name="Content Placeholder 2">
            <a:extLst>
              <a:ext uri="{FF2B5EF4-FFF2-40B4-BE49-F238E27FC236}">
                <a16:creationId xmlns:a16="http://schemas.microsoft.com/office/drawing/2014/main" id="{57859045-8608-03D3-67BC-44D08A8F6FD3}"/>
              </a:ext>
            </a:extLst>
          </p:cNvPr>
          <p:cNvSpPr>
            <a:spLocks noGrp="1"/>
          </p:cNvSpPr>
          <p:nvPr>
            <p:ph idx="1"/>
          </p:nvPr>
        </p:nvSpPr>
        <p:spPr>
          <a:xfrm>
            <a:off x="704088" y="2285999"/>
            <a:ext cx="6766560" cy="3649080"/>
          </a:xfrm>
        </p:spPr>
        <p:txBody>
          <a:bodyPr vert="horz" lIns="91440" tIns="45720" rIns="91440" bIns="45720" rtlCol="0">
            <a:normAutofit/>
          </a:bodyPr>
          <a:lstStyle/>
          <a:p>
            <a:r>
              <a:rPr lang="en-US">
                <a:ea typeface="+mn-lt"/>
                <a:cs typeface="+mn-lt"/>
              </a:rPr>
              <a:t>This Python code uses fuzzy logic to model health conditions based on input parameters like blood pressure, temperature, age, oxygen percentage, sleep quality, and heart rate. It defines membership functions, visualizes them, and establishes rules for health condition classification. The code then simulates the system with specific inputs and visualizes the inferred health condition.</a:t>
            </a:r>
            <a:endParaRPr lang="en-US"/>
          </a:p>
        </p:txBody>
      </p:sp>
      <p:sp>
        <p:nvSpPr>
          <p:cNvPr id="4" name="Date Placeholder 3">
            <a:extLst>
              <a:ext uri="{FF2B5EF4-FFF2-40B4-BE49-F238E27FC236}">
                <a16:creationId xmlns:a16="http://schemas.microsoft.com/office/drawing/2014/main" id="{2581FF8A-60A1-2B79-0CE3-52CF454CEDFC}"/>
              </a:ext>
            </a:extLst>
          </p:cNvPr>
          <p:cNvSpPr>
            <a:spLocks noGrp="1"/>
          </p:cNvSpPr>
          <p:nvPr>
            <p:ph type="dt" sz="half" idx="10"/>
          </p:nvPr>
        </p:nvSpPr>
        <p:spPr>
          <a:xfrm>
            <a:off x="8369448" y="6356350"/>
            <a:ext cx="2592594" cy="365125"/>
          </a:xfrm>
        </p:spPr>
        <p:txBody>
          <a:bodyPr>
            <a:normAutofit/>
          </a:bodyPr>
          <a:lstStyle/>
          <a:p>
            <a:pPr>
              <a:spcAft>
                <a:spcPts val="600"/>
              </a:spcAft>
            </a:pPr>
            <a:fld id="{626DE685-1B6F-4D7C-AEF2-C9AD71EC467A}" type="datetime1">
              <a:rPr lang="en-US">
                <a:solidFill>
                  <a:srgbClr val="FFFFFF"/>
                </a:solidFill>
              </a:rPr>
              <a:pPr>
                <a:spcAft>
                  <a:spcPts val="600"/>
                </a:spcAft>
              </a:pPr>
              <a:t>9/5/2025</a:t>
            </a:fld>
            <a:endParaRPr lang="en-US">
              <a:solidFill>
                <a:srgbClr val="FFFFFF"/>
              </a:solidFill>
            </a:endParaRPr>
          </a:p>
        </p:txBody>
      </p:sp>
      <p:sp>
        <p:nvSpPr>
          <p:cNvPr id="5" name="Footer Placeholder 4">
            <a:extLst>
              <a:ext uri="{FF2B5EF4-FFF2-40B4-BE49-F238E27FC236}">
                <a16:creationId xmlns:a16="http://schemas.microsoft.com/office/drawing/2014/main" id="{B31380BE-F8F4-35CA-2104-4A71FDBB5652}"/>
              </a:ext>
            </a:extLst>
          </p:cNvPr>
          <p:cNvSpPr>
            <a:spLocks noGrp="1"/>
          </p:cNvSpPr>
          <p:nvPr>
            <p:ph type="ftr" sz="quarter" idx="11"/>
          </p:nvPr>
        </p:nvSpPr>
        <p:spPr>
          <a:xfrm>
            <a:off x="715383" y="6356350"/>
            <a:ext cx="4539727" cy="365125"/>
          </a:xfrm>
        </p:spPr>
        <p:txBody>
          <a:bodyPr>
            <a:normAutofit/>
          </a:bodyPr>
          <a:lstStyle/>
          <a:p>
            <a:pPr>
              <a:spcAft>
                <a:spcPts val="600"/>
              </a:spcAft>
            </a:pPr>
            <a:r>
              <a:rPr lang="en-US"/>
              <a:t>Sample Footer Text</a:t>
            </a:r>
          </a:p>
        </p:txBody>
      </p:sp>
      <p:sp>
        <p:nvSpPr>
          <p:cNvPr id="6" name="Slide Number Placeholder 5">
            <a:extLst>
              <a:ext uri="{FF2B5EF4-FFF2-40B4-BE49-F238E27FC236}">
                <a16:creationId xmlns:a16="http://schemas.microsoft.com/office/drawing/2014/main" id="{34FE4C2B-748E-BFE6-5CAF-74E4901EAA12}"/>
              </a:ext>
            </a:extLst>
          </p:cNvPr>
          <p:cNvSpPr>
            <a:spLocks noGrp="1"/>
          </p:cNvSpPr>
          <p:nvPr>
            <p:ph type="sldNum" sz="quarter" idx="12"/>
          </p:nvPr>
        </p:nvSpPr>
        <p:spPr>
          <a:xfrm>
            <a:off x="10919012" y="6356350"/>
            <a:ext cx="672354" cy="365125"/>
          </a:xfrm>
        </p:spPr>
        <p:txBody>
          <a:bodyP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8</a:t>
            </a:fld>
            <a:endParaRPr lang="en-US">
              <a:solidFill>
                <a:srgbClr val="FFFFFF"/>
              </a:solidFill>
            </a:endParaRPr>
          </a:p>
        </p:txBody>
      </p:sp>
    </p:spTree>
    <p:extLst>
      <p:ext uri="{BB962C8B-B14F-4D97-AF65-F5344CB8AC3E}">
        <p14:creationId xmlns:p14="http://schemas.microsoft.com/office/powerpoint/2010/main" val="361815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F086531-9457-0102-951A-E282188BB452}"/>
              </a:ext>
            </a:extLst>
          </p:cNvPr>
          <p:cNvSpPr>
            <a:spLocks noGrp="1"/>
          </p:cNvSpPr>
          <p:nvPr>
            <p:ph type="title"/>
          </p:nvPr>
        </p:nvSpPr>
        <p:spPr>
          <a:xfrm>
            <a:off x="704088" y="901701"/>
            <a:ext cx="3914776" cy="3977269"/>
          </a:xfrm>
        </p:spPr>
        <p:txBody>
          <a:bodyPr vert="horz" lIns="91440" tIns="45720" rIns="91440" bIns="45720" rtlCol="0" anchor="t">
            <a:normAutofit/>
          </a:bodyPr>
          <a:lstStyle/>
          <a:p>
            <a:r>
              <a:rPr lang="en-US" kern="1200" cap="all" spc="30" baseline="0">
                <a:solidFill>
                  <a:schemeClr val="tx1"/>
                </a:solidFill>
                <a:latin typeface="+mj-lt"/>
                <a:ea typeface="+mj-ea"/>
                <a:cs typeface="+mj-cs"/>
              </a:rPr>
              <a:t>Comparison:</a:t>
            </a:r>
          </a:p>
        </p:txBody>
      </p:sp>
      <p:sp>
        <p:nvSpPr>
          <p:cNvPr id="7" name="Date Placeholder 6">
            <a:extLst>
              <a:ext uri="{FF2B5EF4-FFF2-40B4-BE49-F238E27FC236}">
                <a16:creationId xmlns:a16="http://schemas.microsoft.com/office/drawing/2014/main" id="{F5802D0C-A29A-AD09-D4AD-C3D69D40CCA9}"/>
              </a:ext>
            </a:extLst>
          </p:cNvPr>
          <p:cNvSpPr>
            <a:spLocks noGrp="1"/>
          </p:cNvSpPr>
          <p:nvPr>
            <p:ph type="dt" sz="half" idx="10"/>
          </p:nvPr>
        </p:nvSpPr>
        <p:spPr>
          <a:xfrm>
            <a:off x="8369448" y="6356350"/>
            <a:ext cx="2592594" cy="365125"/>
          </a:xfrm>
        </p:spPr>
        <p:txBody>
          <a:bodyPr vert="horz" lIns="91440" tIns="45720" rIns="91440" bIns="45720" rtlCol="0" anchor="ctr">
            <a:normAutofit/>
          </a:bodyPr>
          <a:lstStyle/>
          <a:p>
            <a:pPr>
              <a:spcAft>
                <a:spcPts val="600"/>
              </a:spcAft>
            </a:pPr>
            <a:fld id="{FA38DFBF-4DB8-447F-A740-22B1B0F7DDD8}" type="datetime1">
              <a:rPr lang="en-US" smtClean="0"/>
              <a:pPr>
                <a:spcAft>
                  <a:spcPts val="600"/>
                </a:spcAft>
              </a:pPr>
              <a:t>9/5/2025</a:t>
            </a:fld>
            <a:endParaRPr lang="en-US"/>
          </a:p>
        </p:txBody>
      </p:sp>
      <p:sp>
        <p:nvSpPr>
          <p:cNvPr id="9" name="Slide Number Placeholder 8">
            <a:extLst>
              <a:ext uri="{FF2B5EF4-FFF2-40B4-BE49-F238E27FC236}">
                <a16:creationId xmlns:a16="http://schemas.microsoft.com/office/drawing/2014/main" id="{5D23E288-6B16-C25D-ABEE-BA830E7ED3FC}"/>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9</a:t>
            </a:fld>
            <a:endParaRPr lang="en-US"/>
          </a:p>
        </p:txBody>
      </p:sp>
      <p:graphicFrame>
        <p:nvGraphicFramePr>
          <p:cNvPr id="10" name="Content Placeholder 9">
            <a:extLst>
              <a:ext uri="{FF2B5EF4-FFF2-40B4-BE49-F238E27FC236}">
                <a16:creationId xmlns:a16="http://schemas.microsoft.com/office/drawing/2014/main" id="{B23ACA5C-6F86-81F4-6524-AD3700D56E22}"/>
              </a:ext>
            </a:extLst>
          </p:cNvPr>
          <p:cNvGraphicFramePr>
            <a:graphicFrameLocks noGrp="1"/>
          </p:cNvGraphicFramePr>
          <p:nvPr>
            <p:ph sz="half" idx="2"/>
            <p:extLst>
              <p:ext uri="{D42A27DB-BD31-4B8C-83A1-F6EECF244321}">
                <p14:modId xmlns:p14="http://schemas.microsoft.com/office/powerpoint/2010/main" val="761500851"/>
              </p:ext>
            </p:extLst>
          </p:nvPr>
        </p:nvGraphicFramePr>
        <p:xfrm>
          <a:off x="5219952" y="760939"/>
          <a:ext cx="6171949" cy="5550750"/>
        </p:xfrm>
        <a:graphic>
          <a:graphicData uri="http://schemas.openxmlformats.org/drawingml/2006/table">
            <a:tbl>
              <a:tblPr firstRow="1" bandRow="1">
                <a:tableStyleId>{5C22544A-7EE6-4342-B048-85BDC9FD1C3A}</a:tableStyleId>
              </a:tblPr>
              <a:tblGrid>
                <a:gridCol w="1905547">
                  <a:extLst>
                    <a:ext uri="{9D8B030D-6E8A-4147-A177-3AD203B41FA5}">
                      <a16:colId xmlns:a16="http://schemas.microsoft.com/office/drawing/2014/main" val="2756345654"/>
                    </a:ext>
                  </a:extLst>
                </a:gridCol>
                <a:gridCol w="1858708">
                  <a:extLst>
                    <a:ext uri="{9D8B030D-6E8A-4147-A177-3AD203B41FA5}">
                      <a16:colId xmlns:a16="http://schemas.microsoft.com/office/drawing/2014/main" val="3552913579"/>
                    </a:ext>
                  </a:extLst>
                </a:gridCol>
                <a:gridCol w="2407694">
                  <a:extLst>
                    <a:ext uri="{9D8B030D-6E8A-4147-A177-3AD203B41FA5}">
                      <a16:colId xmlns:a16="http://schemas.microsoft.com/office/drawing/2014/main" val="3717781778"/>
                    </a:ext>
                  </a:extLst>
                </a:gridCol>
              </a:tblGrid>
              <a:tr h="673423">
                <a:tc>
                  <a:txBody>
                    <a:bodyPr/>
                    <a:lstStyle/>
                    <a:p>
                      <a:r>
                        <a:rPr lang="en-US" sz="2200" dirty="0">
                          <a:solidFill>
                            <a:schemeClr val="bg1"/>
                          </a:solidFill>
                        </a:rPr>
                        <a:t>features</a:t>
                      </a:r>
                    </a:p>
                  </a:txBody>
                  <a:tcPr marL="62741" marR="62741" marT="31371" marB="31371"/>
                </a:tc>
                <a:tc>
                  <a:txBody>
                    <a:bodyPr/>
                    <a:lstStyle/>
                    <a:p>
                      <a:pPr lvl="0">
                        <a:buNone/>
                      </a:pPr>
                      <a:r>
                        <a:rPr lang="en-US" sz="1900" b="1" i="0" u="none" strike="noStrike" noProof="0" dirty="0">
                          <a:solidFill>
                            <a:schemeClr val="bg1"/>
                          </a:solidFill>
                          <a:latin typeface="Calisto MT"/>
                        </a:rPr>
                        <a:t>Original paper code:</a:t>
                      </a:r>
                      <a:endParaRPr lang="en-US" sz="1900" dirty="0">
                        <a:solidFill>
                          <a:schemeClr val="bg1"/>
                        </a:solidFill>
                      </a:endParaRPr>
                    </a:p>
                  </a:txBody>
                  <a:tcPr marL="62741" marR="62741" marT="31371" marB="31371"/>
                </a:tc>
                <a:tc>
                  <a:txBody>
                    <a:bodyPr/>
                    <a:lstStyle/>
                    <a:p>
                      <a:pPr lvl="0">
                        <a:buNone/>
                      </a:pPr>
                      <a:r>
                        <a:rPr lang="en-US" sz="2200" b="1" i="0" u="none" strike="noStrike" noProof="0" dirty="0">
                          <a:solidFill>
                            <a:schemeClr val="bg1"/>
                          </a:solidFill>
                          <a:latin typeface="Calisto MT"/>
                        </a:rPr>
                        <a:t>Modified Code:</a:t>
                      </a:r>
                      <a:endParaRPr lang="en-US" sz="1200" dirty="0">
                        <a:solidFill>
                          <a:schemeClr val="bg1"/>
                        </a:solidFill>
                      </a:endParaRPr>
                    </a:p>
                  </a:txBody>
                  <a:tcPr marL="62741" marR="62741" marT="31371" marB="31371"/>
                </a:tc>
                <a:extLst>
                  <a:ext uri="{0D108BD9-81ED-4DB2-BD59-A6C34878D82A}">
                    <a16:rowId xmlns:a16="http://schemas.microsoft.com/office/drawing/2014/main" val="635535638"/>
                  </a:ext>
                </a:extLst>
              </a:tr>
              <a:tr h="757078">
                <a:tc>
                  <a:txBody>
                    <a:bodyPr/>
                    <a:lstStyle/>
                    <a:p>
                      <a:pPr lvl="0">
                        <a:buNone/>
                      </a:pPr>
                      <a:r>
                        <a:rPr lang="en-US" sz="2200" b="0" i="0" u="none" strike="noStrike" noProof="0" dirty="0">
                          <a:solidFill>
                            <a:schemeClr val="tx1"/>
                          </a:solidFill>
                          <a:latin typeface="Calisto MT"/>
                        </a:rPr>
                        <a:t>Number of Inputs:</a:t>
                      </a:r>
                      <a:endParaRPr lang="en-US" sz="2200" dirty="0">
                        <a:solidFill>
                          <a:schemeClr val="tx1"/>
                        </a:solidFill>
                      </a:endParaRPr>
                    </a:p>
                  </a:txBody>
                  <a:tcPr marL="62741" marR="62741" marT="31371" marB="31371"/>
                </a:tc>
                <a:tc>
                  <a:txBody>
                    <a:bodyPr/>
                    <a:lstStyle/>
                    <a:p>
                      <a:pPr lvl="0">
                        <a:buNone/>
                      </a:pPr>
                      <a:r>
                        <a:rPr lang="en-US" sz="1900" b="0" i="0" u="none" strike="noStrike" noProof="0" dirty="0">
                          <a:solidFill>
                            <a:schemeClr val="tx1"/>
                          </a:solidFill>
                          <a:latin typeface="Calisto MT"/>
                        </a:rPr>
                        <a:t>Two (BP and TEMP)</a:t>
                      </a:r>
                      <a:endParaRPr lang="en-US" sz="1900" dirty="0">
                        <a:solidFill>
                          <a:schemeClr val="tx1"/>
                        </a:solidFill>
                      </a:endParaRPr>
                    </a:p>
                  </a:txBody>
                  <a:tcPr marL="62741" marR="62741" marT="31371" marB="31371"/>
                </a:tc>
                <a:tc>
                  <a:txBody>
                    <a:bodyPr/>
                    <a:lstStyle/>
                    <a:p>
                      <a:pPr lvl="0">
                        <a:buNone/>
                      </a:pPr>
                      <a:r>
                        <a:rPr lang="en-US" sz="1200" b="0" i="0" u="none" strike="noStrike" noProof="0" dirty="0">
                          <a:solidFill>
                            <a:schemeClr val="tx1"/>
                          </a:solidFill>
                          <a:latin typeface="Calisto MT"/>
                        </a:rPr>
                        <a:t>Six (BP, TEMP, Age, O2_percentage, </a:t>
                      </a:r>
                      <a:r>
                        <a:rPr lang="en-US" sz="1200" b="0" i="0" u="none" strike="noStrike" noProof="0" dirty="0" err="1">
                          <a:solidFill>
                            <a:schemeClr val="tx1"/>
                          </a:solidFill>
                          <a:latin typeface="Calisto MT"/>
                        </a:rPr>
                        <a:t>Sleep_quality</a:t>
                      </a:r>
                      <a:r>
                        <a:rPr lang="en-US" sz="1200" b="0" i="0" u="none" strike="noStrike" noProof="0" dirty="0">
                          <a:solidFill>
                            <a:schemeClr val="tx1"/>
                          </a:solidFill>
                          <a:latin typeface="Calisto MT"/>
                        </a:rPr>
                        <a:t>, </a:t>
                      </a:r>
                      <a:r>
                        <a:rPr lang="en-US" sz="1200" b="0" i="0" u="none" strike="noStrike" noProof="0" dirty="0" err="1">
                          <a:solidFill>
                            <a:schemeClr val="tx1"/>
                          </a:solidFill>
                          <a:latin typeface="Calisto MT"/>
                        </a:rPr>
                        <a:t>Heart_rate</a:t>
                      </a:r>
                      <a:r>
                        <a:rPr lang="en-US" sz="1200" b="0" i="0" u="none" strike="noStrike" noProof="0" dirty="0">
                          <a:solidFill>
                            <a:schemeClr val="tx1"/>
                          </a:solidFill>
                          <a:latin typeface="Calisto MT"/>
                        </a:rPr>
                        <a:t>)</a:t>
                      </a:r>
                      <a:endParaRPr lang="en-US" sz="1200" dirty="0">
                        <a:solidFill>
                          <a:schemeClr val="tx1"/>
                        </a:solidFill>
                      </a:endParaRPr>
                    </a:p>
                  </a:txBody>
                  <a:tcPr marL="62741" marR="62741" marT="31371" marB="31371"/>
                </a:tc>
                <a:extLst>
                  <a:ext uri="{0D108BD9-81ED-4DB2-BD59-A6C34878D82A}">
                    <a16:rowId xmlns:a16="http://schemas.microsoft.com/office/drawing/2014/main" val="852627318"/>
                  </a:ext>
                </a:extLst>
              </a:tr>
              <a:tr h="757078">
                <a:tc>
                  <a:txBody>
                    <a:bodyPr/>
                    <a:lstStyle/>
                    <a:p>
                      <a:pPr lvl="0">
                        <a:buNone/>
                      </a:pPr>
                      <a:r>
                        <a:rPr lang="en-US" sz="2200" b="0" i="0" u="none" strike="noStrike" noProof="0" dirty="0">
                          <a:solidFill>
                            <a:schemeClr val="tx1"/>
                          </a:solidFill>
                          <a:latin typeface="Calisto MT"/>
                        </a:rPr>
                        <a:t>Number of Rules:</a:t>
                      </a:r>
                      <a:endParaRPr lang="en-US" sz="2200" dirty="0">
                        <a:solidFill>
                          <a:schemeClr val="tx1"/>
                        </a:solidFill>
                      </a:endParaRPr>
                    </a:p>
                  </a:txBody>
                  <a:tcPr marL="62741" marR="62741" marT="31371" marB="31371"/>
                </a:tc>
                <a:tc>
                  <a:txBody>
                    <a:bodyPr/>
                    <a:lstStyle/>
                    <a:p>
                      <a:r>
                        <a:rPr lang="en-US" sz="1400" dirty="0"/>
                        <a:t>Used rules 6 of 25 rule </a:t>
                      </a:r>
                    </a:p>
                  </a:txBody>
                  <a:tcPr marL="62741" marR="62741" marT="31371" marB="31371"/>
                </a:tc>
                <a:tc>
                  <a:txBody>
                    <a:bodyPr/>
                    <a:lstStyle/>
                    <a:p>
                      <a:r>
                        <a:rPr lang="en-US" sz="1400" dirty="0"/>
                        <a:t>Used rules 150 of 2025 rule </a:t>
                      </a:r>
                    </a:p>
                  </a:txBody>
                  <a:tcPr marL="62741" marR="62741" marT="31371" marB="31371"/>
                </a:tc>
                <a:extLst>
                  <a:ext uri="{0D108BD9-81ED-4DB2-BD59-A6C34878D82A}">
                    <a16:rowId xmlns:a16="http://schemas.microsoft.com/office/drawing/2014/main" val="1455136974"/>
                  </a:ext>
                </a:extLst>
              </a:tr>
              <a:tr h="673423">
                <a:tc>
                  <a:txBody>
                    <a:bodyPr/>
                    <a:lstStyle/>
                    <a:p>
                      <a:pPr lvl="0">
                        <a:buNone/>
                      </a:pPr>
                      <a:r>
                        <a:rPr lang="en-US" sz="1900" b="0" i="0" u="none" strike="noStrike" noProof="0" dirty="0">
                          <a:latin typeface="Calisto MT"/>
                        </a:rPr>
                        <a:t>Code Readability:</a:t>
                      </a:r>
                      <a:endParaRPr lang="en-US" sz="1900" b="0" dirty="0"/>
                    </a:p>
                  </a:txBody>
                  <a:tcPr marL="62741" marR="62741" marT="31371" marB="31371"/>
                </a:tc>
                <a:tc>
                  <a:txBody>
                    <a:bodyPr/>
                    <a:lstStyle/>
                    <a:p>
                      <a:pPr lvl="0">
                        <a:buNone/>
                      </a:pPr>
                      <a:r>
                        <a:rPr lang="en-US" sz="1900" b="0" i="0" u="none" strike="noStrike" noProof="0" dirty="0">
                          <a:solidFill>
                            <a:schemeClr val="tx1"/>
                          </a:solidFill>
                          <a:latin typeface="Calisto MT"/>
                        </a:rPr>
                        <a:t>Simple and concise</a:t>
                      </a:r>
                      <a:endParaRPr lang="en-US" sz="1900" dirty="0">
                        <a:solidFill>
                          <a:schemeClr val="tx1"/>
                        </a:solidFill>
                      </a:endParaRPr>
                    </a:p>
                  </a:txBody>
                  <a:tcPr marL="62741" marR="62741" marT="31371" marB="31371"/>
                </a:tc>
                <a:tc>
                  <a:txBody>
                    <a:bodyPr/>
                    <a:lstStyle/>
                    <a:p>
                      <a:pPr lvl="0">
                        <a:buNone/>
                      </a:pPr>
                      <a:r>
                        <a:rPr lang="en-US" sz="1400" b="0" i="0" u="none" strike="noStrike" noProof="0" dirty="0">
                          <a:solidFill>
                            <a:schemeClr val="tx1"/>
                          </a:solidFill>
                          <a:latin typeface="Calisto MT"/>
                        </a:rPr>
                        <a:t>More complex due to additional inputs and rules</a:t>
                      </a:r>
                      <a:endParaRPr lang="en-US" sz="1400" dirty="0">
                        <a:solidFill>
                          <a:schemeClr val="tx1"/>
                        </a:solidFill>
                      </a:endParaRPr>
                    </a:p>
                  </a:txBody>
                  <a:tcPr marL="62741" marR="62741" marT="31371" marB="31371"/>
                </a:tc>
                <a:extLst>
                  <a:ext uri="{0D108BD9-81ED-4DB2-BD59-A6C34878D82A}">
                    <a16:rowId xmlns:a16="http://schemas.microsoft.com/office/drawing/2014/main" val="406958273"/>
                  </a:ext>
                </a:extLst>
              </a:tr>
              <a:tr h="673423">
                <a:tc>
                  <a:txBody>
                    <a:bodyPr/>
                    <a:lstStyle/>
                    <a:p>
                      <a:pPr lvl="0">
                        <a:buNone/>
                      </a:pPr>
                      <a:r>
                        <a:rPr lang="en-US" sz="1900" b="0" i="0" u="none" strike="noStrike" noProof="0" dirty="0">
                          <a:latin typeface="Calisto MT"/>
                        </a:rPr>
                        <a:t>Application Focus:</a:t>
                      </a:r>
                      <a:endParaRPr lang="en-US" sz="1900" b="0" i="0" dirty="0"/>
                    </a:p>
                  </a:txBody>
                  <a:tcPr marL="62741" marR="62741" marT="31371" marB="31371"/>
                </a:tc>
                <a:tc>
                  <a:txBody>
                    <a:bodyPr/>
                    <a:lstStyle/>
                    <a:p>
                      <a:pPr lvl="0">
                        <a:buNone/>
                      </a:pPr>
                      <a:r>
                        <a:rPr lang="en-US" sz="1400" b="0" i="0" u="none" strike="noStrike" noProof="0" dirty="0">
                          <a:solidFill>
                            <a:schemeClr val="tx1"/>
                          </a:solidFill>
                          <a:latin typeface="Calisto MT"/>
                        </a:rPr>
                        <a:t>Basic health condition assessment</a:t>
                      </a:r>
                      <a:endParaRPr lang="en-US" sz="1400" dirty="0">
                        <a:solidFill>
                          <a:schemeClr val="tx1"/>
                        </a:solidFill>
                      </a:endParaRPr>
                    </a:p>
                  </a:txBody>
                  <a:tcPr marL="62741" marR="62741" marT="31371" marB="31371"/>
                </a:tc>
                <a:tc>
                  <a:txBody>
                    <a:bodyPr/>
                    <a:lstStyle/>
                    <a:p>
                      <a:pPr lvl="0">
                        <a:buNone/>
                      </a:pPr>
                      <a:r>
                        <a:rPr lang="en-US" sz="1200" b="0" i="0" u="none" strike="noStrike" noProof="0" dirty="0">
                          <a:solidFill>
                            <a:schemeClr val="tx1"/>
                          </a:solidFill>
                          <a:latin typeface="Calisto MT"/>
                        </a:rPr>
                        <a:t>Comprehensive health condition assessment</a:t>
                      </a:r>
                      <a:endParaRPr lang="en-US" sz="1200" dirty="0">
                        <a:solidFill>
                          <a:schemeClr val="tx1"/>
                        </a:solidFill>
                      </a:endParaRPr>
                    </a:p>
                  </a:txBody>
                  <a:tcPr marL="62741" marR="62741" marT="31371" marB="31371"/>
                </a:tc>
                <a:extLst>
                  <a:ext uri="{0D108BD9-81ED-4DB2-BD59-A6C34878D82A}">
                    <a16:rowId xmlns:a16="http://schemas.microsoft.com/office/drawing/2014/main" val="1665611960"/>
                  </a:ext>
                </a:extLst>
              </a:tr>
              <a:tr h="673423">
                <a:tc>
                  <a:txBody>
                    <a:bodyPr/>
                    <a:lstStyle/>
                    <a:p>
                      <a:pPr lvl="0">
                        <a:buNone/>
                      </a:pPr>
                      <a:r>
                        <a:rPr lang="en-US" sz="1200" b="0" i="0" u="none" strike="noStrike" noProof="0" dirty="0">
                          <a:solidFill>
                            <a:schemeClr val="tx1"/>
                          </a:solidFill>
                          <a:latin typeface="Calisto MT"/>
                        </a:rPr>
                        <a:t>Number of Membership Functions (per input):</a:t>
                      </a:r>
                      <a:endParaRPr lang="en-US" sz="1200" dirty="0">
                        <a:solidFill>
                          <a:schemeClr val="tx1"/>
                        </a:solidFill>
                      </a:endParaRPr>
                    </a:p>
                  </a:txBody>
                  <a:tcPr marL="62741" marR="62741" marT="31371" marB="31371"/>
                </a:tc>
                <a:tc>
                  <a:txBody>
                    <a:bodyPr/>
                    <a:lstStyle/>
                    <a:p>
                      <a:pPr lvl="0">
                        <a:buNone/>
                      </a:pPr>
                      <a:r>
                        <a:rPr lang="en-US" sz="1900" b="0" i="0" u="none" strike="noStrike" noProof="0" dirty="0">
                          <a:solidFill>
                            <a:schemeClr val="tx1"/>
                          </a:solidFill>
                          <a:latin typeface="Calisto MT"/>
                        </a:rPr>
                        <a:t>BP (5), TEMP (5)</a:t>
                      </a:r>
                      <a:endParaRPr lang="en-US" sz="1900" dirty="0">
                        <a:solidFill>
                          <a:schemeClr val="tx1"/>
                        </a:solidFill>
                      </a:endParaRPr>
                    </a:p>
                  </a:txBody>
                  <a:tcPr marL="62741" marR="62741" marT="31371" marB="31371"/>
                </a:tc>
                <a:tc>
                  <a:txBody>
                    <a:bodyPr/>
                    <a:lstStyle/>
                    <a:p>
                      <a:pPr lvl="0">
                        <a:buNone/>
                      </a:pPr>
                      <a:r>
                        <a:rPr lang="en-US" sz="1000" b="0" i="0" u="none" strike="noStrike" noProof="0" dirty="0">
                          <a:solidFill>
                            <a:schemeClr val="tx1"/>
                          </a:solidFill>
                          <a:latin typeface="Calisto MT"/>
                        </a:rPr>
                        <a:t>BP (5), TEMP (5), Age (3), O2_percentage (3), </a:t>
                      </a:r>
                      <a:r>
                        <a:rPr lang="en-US" sz="1000" b="0" i="0" u="none" strike="noStrike" noProof="0" dirty="0" err="1">
                          <a:solidFill>
                            <a:schemeClr val="tx1"/>
                          </a:solidFill>
                          <a:latin typeface="Calisto MT"/>
                        </a:rPr>
                        <a:t>Sleep_quality</a:t>
                      </a:r>
                      <a:r>
                        <a:rPr lang="en-US" sz="1000" b="0" i="0" u="none" strike="noStrike" noProof="0" dirty="0">
                          <a:solidFill>
                            <a:schemeClr val="tx1"/>
                          </a:solidFill>
                          <a:latin typeface="Calisto MT"/>
                        </a:rPr>
                        <a:t> (3), </a:t>
                      </a:r>
                      <a:r>
                        <a:rPr lang="en-US" sz="1000" b="0" i="0" u="none" strike="noStrike" noProof="0" dirty="0" err="1">
                          <a:solidFill>
                            <a:schemeClr val="tx1"/>
                          </a:solidFill>
                          <a:latin typeface="Calisto MT"/>
                        </a:rPr>
                        <a:t>Heart_rate</a:t>
                      </a:r>
                      <a:r>
                        <a:rPr lang="en-US" sz="1000" b="0" i="0" u="none" strike="noStrike" noProof="0" dirty="0">
                          <a:solidFill>
                            <a:schemeClr val="tx1"/>
                          </a:solidFill>
                          <a:latin typeface="Calisto MT"/>
                        </a:rPr>
                        <a:t> (3)</a:t>
                      </a:r>
                      <a:endParaRPr lang="en-US" sz="1000" dirty="0">
                        <a:solidFill>
                          <a:schemeClr val="tx1"/>
                        </a:solidFill>
                      </a:endParaRPr>
                    </a:p>
                  </a:txBody>
                  <a:tcPr marL="62741" marR="62741" marT="31371" marB="31371"/>
                </a:tc>
                <a:extLst>
                  <a:ext uri="{0D108BD9-81ED-4DB2-BD59-A6C34878D82A}">
                    <a16:rowId xmlns:a16="http://schemas.microsoft.com/office/drawing/2014/main" val="2065075819"/>
                  </a:ext>
                </a:extLst>
              </a:tr>
              <a:tr h="1217180">
                <a:tc>
                  <a:txBody>
                    <a:bodyPr/>
                    <a:lstStyle/>
                    <a:p>
                      <a:r>
                        <a:rPr lang="en-US" sz="2200" dirty="0">
                          <a:solidFill>
                            <a:schemeClr val="tx1"/>
                          </a:solidFill>
                        </a:rPr>
                        <a:t>Input values :</a:t>
                      </a:r>
                      <a:endParaRPr lang="en-US" sz="1200" dirty="0"/>
                    </a:p>
                  </a:txBody>
                  <a:tcPr marL="62741" marR="62741" marT="31371" marB="31371"/>
                </a:tc>
                <a:tc>
                  <a:txBody>
                    <a:bodyPr/>
                    <a:lstStyle/>
                    <a:p>
                      <a:pPr lvl="0" algn="l">
                        <a:lnSpc>
                          <a:spcPct val="100000"/>
                        </a:lnSpc>
                        <a:spcBef>
                          <a:spcPts val="0"/>
                        </a:spcBef>
                        <a:spcAft>
                          <a:spcPts val="0"/>
                        </a:spcAft>
                        <a:buNone/>
                      </a:pPr>
                      <a:r>
                        <a:rPr lang="en-US" sz="1200" b="0" i="0" u="none" strike="noStrike" noProof="0" dirty="0">
                          <a:latin typeface="Calisto MT"/>
                        </a:rPr>
                        <a:t>['BP'] = 130            </a:t>
                      </a:r>
                      <a:endParaRPr lang="en-US" sz="1200" dirty="0"/>
                    </a:p>
                    <a:p>
                      <a:pPr lvl="0" algn="l">
                        <a:lnSpc>
                          <a:spcPct val="100000"/>
                        </a:lnSpc>
                        <a:spcBef>
                          <a:spcPts val="0"/>
                        </a:spcBef>
                        <a:spcAft>
                          <a:spcPts val="0"/>
                        </a:spcAft>
                        <a:buNone/>
                      </a:pPr>
                      <a:r>
                        <a:rPr lang="en-US" sz="1200" b="0" i="0" u="none" strike="noStrike" noProof="0" dirty="0">
                          <a:latin typeface="Calisto MT"/>
                        </a:rPr>
                        <a:t>['TEMP'] = 102          </a:t>
                      </a:r>
                      <a:endParaRPr lang="en-US" sz="1200" dirty="0"/>
                    </a:p>
                    <a:p>
                      <a:pPr lvl="0" algn="l">
                        <a:lnSpc>
                          <a:spcPct val="100000"/>
                        </a:lnSpc>
                        <a:spcBef>
                          <a:spcPts val="0"/>
                        </a:spcBef>
                        <a:spcAft>
                          <a:spcPts val="0"/>
                        </a:spcAft>
                        <a:buNone/>
                      </a:pPr>
                      <a:r>
                        <a:rPr lang="en-US" sz="1200" b="0" i="0" u="none" strike="noStrike" noProof="0" dirty="0">
                          <a:latin typeface="Calisto MT"/>
                        </a:rPr>
                        <a:t>  </a:t>
                      </a:r>
                      <a:endParaRPr lang="en-US" dirty="0"/>
                    </a:p>
                  </a:txBody>
                  <a:tcPr marL="62741" marR="62741" marT="31371" marB="31371"/>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sto MT"/>
                        </a:rPr>
                        <a:t>['BP'] = 130            </a:t>
                      </a:r>
                    </a:p>
                    <a:p>
                      <a:pPr lvl="0" algn="l">
                        <a:lnSpc>
                          <a:spcPct val="100000"/>
                        </a:lnSpc>
                        <a:spcBef>
                          <a:spcPts val="0"/>
                        </a:spcBef>
                        <a:spcAft>
                          <a:spcPts val="0"/>
                        </a:spcAft>
                        <a:buNone/>
                      </a:pPr>
                      <a:r>
                        <a:rPr lang="en-US" sz="1200" b="0" i="0" u="none" strike="noStrike" noProof="0" dirty="0">
                          <a:solidFill>
                            <a:srgbClr val="000000"/>
                          </a:solidFill>
                          <a:latin typeface="Calisto MT"/>
                        </a:rPr>
                        <a:t>['TEMP'] = 102          </a:t>
                      </a:r>
                    </a:p>
                    <a:p>
                      <a:pPr lvl="0" algn="l">
                        <a:lnSpc>
                          <a:spcPct val="100000"/>
                        </a:lnSpc>
                        <a:spcBef>
                          <a:spcPts val="0"/>
                        </a:spcBef>
                        <a:spcAft>
                          <a:spcPts val="0"/>
                        </a:spcAft>
                        <a:buNone/>
                      </a:pPr>
                      <a:r>
                        <a:rPr lang="en-US" sz="1200" b="0" i="0" u="none" strike="noStrike" noProof="0" dirty="0">
                          <a:solidFill>
                            <a:srgbClr val="000000"/>
                          </a:solidFill>
                          <a:latin typeface="Calisto MT"/>
                        </a:rPr>
                        <a:t>['Age'] = 45           </a:t>
                      </a:r>
                    </a:p>
                    <a:p>
                      <a:pPr lvl="0" algn="l">
                        <a:lnSpc>
                          <a:spcPct val="100000"/>
                        </a:lnSpc>
                        <a:spcBef>
                          <a:spcPts val="0"/>
                        </a:spcBef>
                        <a:spcAft>
                          <a:spcPts val="0"/>
                        </a:spcAft>
                        <a:buNone/>
                      </a:pPr>
                      <a:r>
                        <a:rPr lang="en-US" sz="1200" b="0" i="0" u="none" strike="noStrike" noProof="0" dirty="0">
                          <a:solidFill>
                            <a:srgbClr val="000000"/>
                          </a:solidFill>
                          <a:latin typeface="Calisto MT"/>
                        </a:rPr>
                        <a:t>['O2_percentage'] = 92  </a:t>
                      </a:r>
                    </a:p>
                    <a:p>
                      <a:pPr lvl="0" algn="l">
                        <a:lnSpc>
                          <a:spcPct val="100000"/>
                        </a:lnSpc>
                        <a:spcBef>
                          <a:spcPts val="0"/>
                        </a:spcBef>
                        <a:spcAft>
                          <a:spcPts val="0"/>
                        </a:spcAft>
                        <a:buNone/>
                      </a:pP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Sleep_quality</a:t>
                      </a:r>
                      <a:r>
                        <a:rPr lang="en-US" sz="1200" b="0" i="0" u="none" strike="noStrike" noProof="0" dirty="0">
                          <a:solidFill>
                            <a:srgbClr val="000000"/>
                          </a:solidFill>
                          <a:latin typeface="Calisto MT"/>
                        </a:rPr>
                        <a:t>'] = 7   </a:t>
                      </a:r>
                    </a:p>
                    <a:p>
                      <a:pPr lvl="0">
                        <a:buNone/>
                      </a:pPr>
                      <a:r>
                        <a:rPr lang="en-US" sz="1200" b="0" i="0" u="none" strike="noStrike" noProof="0" dirty="0">
                          <a:solidFill>
                            <a:srgbClr val="000000"/>
                          </a:solidFill>
                          <a:latin typeface="Calisto MT"/>
                        </a:rPr>
                        <a:t>['</a:t>
                      </a:r>
                      <a:r>
                        <a:rPr lang="en-US" sz="1200" b="0" i="0" u="none" strike="noStrike" noProof="0" dirty="0" err="1">
                          <a:solidFill>
                            <a:srgbClr val="000000"/>
                          </a:solidFill>
                          <a:latin typeface="Calisto MT"/>
                        </a:rPr>
                        <a:t>Heart_rate</a:t>
                      </a:r>
                      <a:r>
                        <a:rPr lang="en-US" sz="1200" b="0" i="0" u="none" strike="noStrike" noProof="0" dirty="0">
                          <a:solidFill>
                            <a:srgbClr val="000000"/>
                          </a:solidFill>
                          <a:latin typeface="Calisto MT"/>
                        </a:rPr>
                        <a:t>'] = 80    </a:t>
                      </a:r>
                    </a:p>
                    <a:p>
                      <a:pPr lvl="0">
                        <a:buNone/>
                      </a:pPr>
                      <a:endParaRPr lang="en-US" sz="1200" dirty="0"/>
                    </a:p>
                  </a:txBody>
                  <a:tcPr marL="62741" marR="62741" marT="31371" marB="31371"/>
                </a:tc>
                <a:extLst>
                  <a:ext uri="{0D108BD9-81ED-4DB2-BD59-A6C34878D82A}">
                    <a16:rowId xmlns:a16="http://schemas.microsoft.com/office/drawing/2014/main" val="1543919120"/>
                  </a:ext>
                </a:extLst>
              </a:tr>
            </a:tbl>
          </a:graphicData>
        </a:graphic>
      </p:graphicFrame>
    </p:spTree>
    <p:extLst>
      <p:ext uri="{BB962C8B-B14F-4D97-AF65-F5344CB8AC3E}">
        <p14:creationId xmlns:p14="http://schemas.microsoft.com/office/powerpoint/2010/main" val="277784880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A212E"/>
      </a:dk2>
      <a:lt2>
        <a:srgbClr val="F2F3F0"/>
      </a:lt2>
      <a:accent1>
        <a:srgbClr val="864DC3"/>
      </a:accent1>
      <a:accent2>
        <a:srgbClr val="483FB3"/>
      </a:accent2>
      <a:accent3>
        <a:srgbClr val="4D76C3"/>
      </a:accent3>
      <a:accent4>
        <a:srgbClr val="3B95B1"/>
      </a:accent4>
      <a:accent5>
        <a:srgbClr val="4BBFAB"/>
      </a:accent5>
      <a:accent6>
        <a:srgbClr val="3BB16B"/>
      </a:accent6>
      <a:hlink>
        <a:srgbClr val="339A99"/>
      </a:hlink>
      <a:folHlink>
        <a:srgbClr val="7F7F7F"/>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862</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Calisto MT</vt:lpstr>
      <vt:lpstr>Century Gothic</vt:lpstr>
      <vt:lpstr>Elephant</vt:lpstr>
      <vt:lpstr>Segoe UI</vt:lpstr>
      <vt:lpstr>Univers Condensed</vt:lpstr>
      <vt:lpstr>ChronicleVTI</vt:lpstr>
      <vt:lpstr>BrushVTI</vt:lpstr>
      <vt:lpstr>FUZZY SYSTEM INSPIRED BY SMART WATCH   </vt:lpstr>
      <vt:lpstr>Fuzzy Inference System: (How fuzzy system work ) </vt:lpstr>
      <vt:lpstr>Understanding Health Conditions: </vt:lpstr>
      <vt:lpstr>Analysis of the original paper: </vt:lpstr>
      <vt:lpstr>Original paper code implementation:</vt:lpstr>
      <vt:lpstr>SYSTEM INSPIRATION: </vt:lpstr>
      <vt:lpstr> Modifications &amp; contributions:</vt:lpstr>
      <vt:lpstr>Proposed code:</vt:lpstr>
      <vt:lpstr>Comparison:</vt:lpstr>
      <vt:lpstr>Comparison:</vt:lpstr>
      <vt:lpstr>PowerPoint Presentation</vt:lpstr>
      <vt:lpstr>Team members:  shimaa said hosny                2205187 habiba  tarek nassar          2205188 nour shrief mohamed         2205061 alaa omar aboelmagd        2205013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habeba tarek</cp:lastModifiedBy>
  <cp:revision>680</cp:revision>
  <dcterms:created xsi:type="dcterms:W3CDTF">2023-12-27T11:12:23Z</dcterms:created>
  <dcterms:modified xsi:type="dcterms:W3CDTF">2025-09-05T18:52:17Z</dcterms:modified>
</cp:coreProperties>
</file>