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0"/>
  </p:notesMasterIdLst>
  <p:sldIdLst>
    <p:sldId id="256" r:id="rId2"/>
    <p:sldId id="257" r:id="rId3"/>
    <p:sldId id="259" r:id="rId4"/>
    <p:sldId id="258" r:id="rId5"/>
    <p:sldId id="302" r:id="rId6"/>
    <p:sldId id="262" r:id="rId7"/>
    <p:sldId id="263" r:id="rId8"/>
    <p:sldId id="260" r:id="rId9"/>
    <p:sldId id="261" r:id="rId10"/>
    <p:sldId id="264" r:id="rId11"/>
    <p:sldId id="297" r:id="rId12"/>
    <p:sldId id="265" r:id="rId13"/>
    <p:sldId id="272" r:id="rId14"/>
    <p:sldId id="298" r:id="rId15"/>
    <p:sldId id="271" r:id="rId16"/>
    <p:sldId id="299" r:id="rId17"/>
    <p:sldId id="300" r:id="rId18"/>
    <p:sldId id="301" r:id="rId19"/>
  </p:sldIdLst>
  <p:sldSz cx="9144000" cy="5143500" type="screen16x9"/>
  <p:notesSz cx="6858000" cy="9144000"/>
  <p:embeddedFontLst>
    <p:embeddedFont>
      <p:font typeface="Gothic A1" panose="020B0604020202020204" charset="-127"/>
      <p:regular r:id="rId21"/>
      <p:bold r:id="rId22"/>
    </p:embeddedFont>
    <p:embeddedFont>
      <p:font typeface="OPPOSans R" panose="020B0604020202020204" charset="0"/>
      <p:regular r:id="rId23"/>
    </p:embeddedFont>
    <p:embeddedFont>
      <p:font typeface="Roboto Condensed Light" panose="02000000000000000000" pitchFamily="2" charset="0"/>
      <p:regular r:id="rId24"/>
      <p:italic r:id="rId25"/>
    </p:embeddedFont>
    <p:embeddedFont>
      <p:font typeface="Staatliches" pitchFamily="2"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6C524656-4608-4D01-8B00-54249B5DBC1D}">
          <p14:sldIdLst>
            <p14:sldId id="256"/>
            <p14:sldId id="257"/>
            <p14:sldId id="259"/>
            <p14:sldId id="258"/>
            <p14:sldId id="302"/>
            <p14:sldId id="262"/>
            <p14:sldId id="263"/>
            <p14:sldId id="260"/>
            <p14:sldId id="261"/>
            <p14:sldId id="264"/>
            <p14:sldId id="297"/>
            <p14:sldId id="265"/>
            <p14:sldId id="272"/>
            <p14:sldId id="298"/>
            <p14:sldId id="271"/>
          </p14:sldIdLst>
        </p14:section>
        <p14:section name="Untitled Section" id="{42A30531-69E7-4091-A315-4DD8469C6A3D}">
          <p14:sldIdLst>
            <p14:sldId id="299"/>
            <p14:sldId id="300"/>
            <p14:sldId id="30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1F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11B562-A555-4ECB-8D0B-E1F0DF442DAE}">
  <a:tblStyle styleId="{6A11B562-A555-4ECB-8D0B-E1F0DF442DA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a:extLst>
            <a:ext uri="{FF2B5EF4-FFF2-40B4-BE49-F238E27FC236}">
              <a16:creationId xmlns:a16="http://schemas.microsoft.com/office/drawing/2014/main" id="{6757A296-148A-FA07-E1DF-6F697135E27A}"/>
            </a:ext>
          </a:extLst>
        </p:cNvPr>
        <p:cNvGrpSpPr/>
        <p:nvPr/>
      </p:nvGrpSpPr>
      <p:grpSpPr>
        <a:xfrm>
          <a:off x="0" y="0"/>
          <a:ext cx="0" cy="0"/>
          <a:chOff x="0" y="0"/>
          <a:chExt cx="0" cy="0"/>
        </a:xfrm>
      </p:grpSpPr>
      <p:sp>
        <p:nvSpPr>
          <p:cNvPr id="460" name="Google Shape;460;ge260d9895a_0_398:notes">
            <a:extLst>
              <a:ext uri="{FF2B5EF4-FFF2-40B4-BE49-F238E27FC236}">
                <a16:creationId xmlns:a16="http://schemas.microsoft.com/office/drawing/2014/main" id="{1B5BEAC2-4FE4-E8DC-C104-080549ACBA9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e260d9895a_0_398:notes">
            <a:extLst>
              <a:ext uri="{FF2B5EF4-FFF2-40B4-BE49-F238E27FC236}">
                <a16:creationId xmlns:a16="http://schemas.microsoft.com/office/drawing/2014/main" id="{6743E4F3-609F-2C55-2F0E-89F68487CA6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7922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e082ca468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e082ca468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1"/>
        <p:cNvGrpSpPr/>
        <p:nvPr/>
      </p:nvGrpSpPr>
      <p:grpSpPr>
        <a:xfrm>
          <a:off x="0" y="0"/>
          <a:ext cx="0" cy="0"/>
          <a:chOff x="0" y="0"/>
          <a:chExt cx="0" cy="0"/>
        </a:xfrm>
      </p:grpSpPr>
      <p:sp>
        <p:nvSpPr>
          <p:cNvPr id="4742" name="Google Shape;4742;ge260d9895a_0_27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3" name="Google Shape;4743;ge260d9895a_0_27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4"/>
        <p:cNvGrpSpPr/>
        <p:nvPr/>
      </p:nvGrpSpPr>
      <p:grpSpPr>
        <a:xfrm>
          <a:off x="0" y="0"/>
          <a:ext cx="0" cy="0"/>
          <a:chOff x="0" y="0"/>
          <a:chExt cx="0" cy="0"/>
        </a:xfrm>
      </p:grpSpPr>
      <p:sp>
        <p:nvSpPr>
          <p:cNvPr id="4735" name="Google Shape;4735;ge260d9895a_0_278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6" name="Google Shape;4736;ge260d9895a_0_278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e082ca468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e082ca468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e260d9895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e260d9895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e082ca468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e082ca46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e260d9895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e260d9895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e260d9895a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e260d9895a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e082ca468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e082ca468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e260d9895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e260d9895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e260d9895a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e260d9895a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922438"/>
            <a:ext cx="6931500" cy="28395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5200"/>
              <a:buNone/>
              <a:defRPr sz="7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762063"/>
            <a:ext cx="6441000" cy="4590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7" name="Google Shape;57;p14"/>
          <p:cNvSpPr txBox="1">
            <a:spLocks noGrp="1"/>
          </p:cNvSpPr>
          <p:nvPr>
            <p:ph type="subTitle" idx="1"/>
          </p:nvPr>
        </p:nvSpPr>
        <p:spPr>
          <a:xfrm>
            <a:off x="720000" y="3398025"/>
            <a:ext cx="2365800" cy="97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58" name="Google Shape;58;p14"/>
          <p:cNvSpPr txBox="1">
            <a:spLocks noGrp="1"/>
          </p:cNvSpPr>
          <p:nvPr>
            <p:ph type="subTitle" idx="2"/>
          </p:nvPr>
        </p:nvSpPr>
        <p:spPr>
          <a:xfrm>
            <a:off x="720000" y="2785025"/>
            <a:ext cx="23658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Staatliches"/>
              <a:buNone/>
              <a:defRPr sz="2400">
                <a:highlight>
                  <a:schemeClr val="dk2"/>
                </a:highlight>
                <a:latin typeface="Staatliches"/>
                <a:ea typeface="Staatliches"/>
                <a:cs typeface="Staatliches"/>
                <a:sym typeface="Staatliches"/>
              </a:defRPr>
            </a:lvl1pPr>
            <a:lvl2pPr lvl="1" algn="ctr" rtl="0">
              <a:spcBef>
                <a:spcPts val="0"/>
              </a:spcBef>
              <a:spcAft>
                <a:spcPts val="0"/>
              </a:spcAft>
              <a:buSzPts val="2000"/>
              <a:buFont typeface="Staatliches"/>
              <a:buNone/>
              <a:defRPr sz="2000">
                <a:latin typeface="Staatliches"/>
                <a:ea typeface="Staatliches"/>
                <a:cs typeface="Staatliches"/>
                <a:sym typeface="Staatliches"/>
              </a:defRPr>
            </a:lvl2pPr>
            <a:lvl3pPr lvl="2" algn="ctr" rtl="0">
              <a:spcBef>
                <a:spcPts val="0"/>
              </a:spcBef>
              <a:spcAft>
                <a:spcPts val="0"/>
              </a:spcAft>
              <a:buSzPts val="2000"/>
              <a:buFont typeface="Staatliches"/>
              <a:buNone/>
              <a:defRPr sz="2000">
                <a:latin typeface="Staatliches"/>
                <a:ea typeface="Staatliches"/>
                <a:cs typeface="Staatliches"/>
                <a:sym typeface="Staatliches"/>
              </a:defRPr>
            </a:lvl3pPr>
            <a:lvl4pPr lvl="3" algn="ctr" rtl="0">
              <a:spcBef>
                <a:spcPts val="0"/>
              </a:spcBef>
              <a:spcAft>
                <a:spcPts val="0"/>
              </a:spcAft>
              <a:buSzPts val="2000"/>
              <a:buFont typeface="Staatliches"/>
              <a:buNone/>
              <a:defRPr sz="2000">
                <a:latin typeface="Staatliches"/>
                <a:ea typeface="Staatliches"/>
                <a:cs typeface="Staatliches"/>
                <a:sym typeface="Staatliches"/>
              </a:defRPr>
            </a:lvl4pPr>
            <a:lvl5pPr lvl="4" algn="ctr" rtl="0">
              <a:spcBef>
                <a:spcPts val="0"/>
              </a:spcBef>
              <a:spcAft>
                <a:spcPts val="0"/>
              </a:spcAft>
              <a:buSzPts val="2000"/>
              <a:buFont typeface="Staatliches"/>
              <a:buNone/>
              <a:defRPr sz="2000">
                <a:latin typeface="Staatliches"/>
                <a:ea typeface="Staatliches"/>
                <a:cs typeface="Staatliches"/>
                <a:sym typeface="Staatliches"/>
              </a:defRPr>
            </a:lvl5pPr>
            <a:lvl6pPr lvl="5" algn="ctr" rtl="0">
              <a:spcBef>
                <a:spcPts val="0"/>
              </a:spcBef>
              <a:spcAft>
                <a:spcPts val="0"/>
              </a:spcAft>
              <a:buSzPts val="2000"/>
              <a:buFont typeface="Staatliches"/>
              <a:buNone/>
              <a:defRPr sz="2000">
                <a:latin typeface="Staatliches"/>
                <a:ea typeface="Staatliches"/>
                <a:cs typeface="Staatliches"/>
                <a:sym typeface="Staatliches"/>
              </a:defRPr>
            </a:lvl6pPr>
            <a:lvl7pPr lvl="6" algn="ctr" rtl="0">
              <a:spcBef>
                <a:spcPts val="0"/>
              </a:spcBef>
              <a:spcAft>
                <a:spcPts val="0"/>
              </a:spcAft>
              <a:buSzPts val="2000"/>
              <a:buFont typeface="Staatliches"/>
              <a:buNone/>
              <a:defRPr sz="2000">
                <a:latin typeface="Staatliches"/>
                <a:ea typeface="Staatliches"/>
                <a:cs typeface="Staatliches"/>
                <a:sym typeface="Staatliches"/>
              </a:defRPr>
            </a:lvl7pPr>
            <a:lvl8pPr lvl="7" algn="ctr" rtl="0">
              <a:spcBef>
                <a:spcPts val="0"/>
              </a:spcBef>
              <a:spcAft>
                <a:spcPts val="0"/>
              </a:spcAft>
              <a:buSzPts val="2000"/>
              <a:buFont typeface="Staatliches"/>
              <a:buNone/>
              <a:defRPr sz="2000">
                <a:latin typeface="Staatliches"/>
                <a:ea typeface="Staatliches"/>
                <a:cs typeface="Staatliches"/>
                <a:sym typeface="Staatliches"/>
              </a:defRPr>
            </a:lvl8pPr>
            <a:lvl9pPr lvl="8" algn="ctr" rtl="0">
              <a:spcBef>
                <a:spcPts val="0"/>
              </a:spcBef>
              <a:spcAft>
                <a:spcPts val="0"/>
              </a:spcAft>
              <a:buSzPts val="2000"/>
              <a:buFont typeface="Staatliches"/>
              <a:buNone/>
              <a:defRPr sz="2000">
                <a:latin typeface="Staatliches"/>
                <a:ea typeface="Staatliches"/>
                <a:cs typeface="Staatliches"/>
                <a:sym typeface="Staatliches"/>
              </a:defRPr>
            </a:lvl9pPr>
          </a:lstStyle>
          <a:p>
            <a:endParaRPr/>
          </a:p>
        </p:txBody>
      </p:sp>
      <p:sp>
        <p:nvSpPr>
          <p:cNvPr id="59" name="Google Shape;59;p14"/>
          <p:cNvSpPr txBox="1">
            <a:spLocks noGrp="1"/>
          </p:cNvSpPr>
          <p:nvPr>
            <p:ph type="subTitle" idx="3"/>
          </p:nvPr>
        </p:nvSpPr>
        <p:spPr>
          <a:xfrm>
            <a:off x="3389100" y="3397925"/>
            <a:ext cx="2365800" cy="97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60" name="Google Shape;60;p14"/>
          <p:cNvSpPr txBox="1">
            <a:spLocks noGrp="1"/>
          </p:cNvSpPr>
          <p:nvPr>
            <p:ph type="subTitle" idx="4"/>
          </p:nvPr>
        </p:nvSpPr>
        <p:spPr>
          <a:xfrm>
            <a:off x="3389100" y="2785025"/>
            <a:ext cx="23658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Staatliches"/>
              <a:buNone/>
              <a:defRPr sz="2400">
                <a:highlight>
                  <a:schemeClr val="dk2"/>
                </a:highlight>
                <a:latin typeface="Staatliches"/>
                <a:ea typeface="Staatliches"/>
                <a:cs typeface="Staatliches"/>
                <a:sym typeface="Staatliches"/>
              </a:defRPr>
            </a:lvl1pPr>
            <a:lvl2pPr lvl="1" algn="ctr" rtl="0">
              <a:spcBef>
                <a:spcPts val="0"/>
              </a:spcBef>
              <a:spcAft>
                <a:spcPts val="0"/>
              </a:spcAft>
              <a:buSzPts val="2000"/>
              <a:buFont typeface="Staatliches"/>
              <a:buNone/>
              <a:defRPr sz="2000">
                <a:latin typeface="Staatliches"/>
                <a:ea typeface="Staatliches"/>
                <a:cs typeface="Staatliches"/>
                <a:sym typeface="Staatliches"/>
              </a:defRPr>
            </a:lvl2pPr>
            <a:lvl3pPr lvl="2" algn="ctr" rtl="0">
              <a:spcBef>
                <a:spcPts val="0"/>
              </a:spcBef>
              <a:spcAft>
                <a:spcPts val="0"/>
              </a:spcAft>
              <a:buSzPts val="2000"/>
              <a:buFont typeface="Staatliches"/>
              <a:buNone/>
              <a:defRPr sz="2000">
                <a:latin typeface="Staatliches"/>
                <a:ea typeface="Staatliches"/>
                <a:cs typeface="Staatliches"/>
                <a:sym typeface="Staatliches"/>
              </a:defRPr>
            </a:lvl3pPr>
            <a:lvl4pPr lvl="3" algn="ctr" rtl="0">
              <a:spcBef>
                <a:spcPts val="0"/>
              </a:spcBef>
              <a:spcAft>
                <a:spcPts val="0"/>
              </a:spcAft>
              <a:buSzPts val="2000"/>
              <a:buFont typeface="Staatliches"/>
              <a:buNone/>
              <a:defRPr sz="2000">
                <a:latin typeface="Staatliches"/>
                <a:ea typeface="Staatliches"/>
                <a:cs typeface="Staatliches"/>
                <a:sym typeface="Staatliches"/>
              </a:defRPr>
            </a:lvl4pPr>
            <a:lvl5pPr lvl="4" algn="ctr" rtl="0">
              <a:spcBef>
                <a:spcPts val="0"/>
              </a:spcBef>
              <a:spcAft>
                <a:spcPts val="0"/>
              </a:spcAft>
              <a:buSzPts val="2000"/>
              <a:buFont typeface="Staatliches"/>
              <a:buNone/>
              <a:defRPr sz="2000">
                <a:latin typeface="Staatliches"/>
                <a:ea typeface="Staatliches"/>
                <a:cs typeface="Staatliches"/>
                <a:sym typeface="Staatliches"/>
              </a:defRPr>
            </a:lvl5pPr>
            <a:lvl6pPr lvl="5" algn="ctr" rtl="0">
              <a:spcBef>
                <a:spcPts val="0"/>
              </a:spcBef>
              <a:spcAft>
                <a:spcPts val="0"/>
              </a:spcAft>
              <a:buSzPts val="2000"/>
              <a:buFont typeface="Staatliches"/>
              <a:buNone/>
              <a:defRPr sz="2000">
                <a:latin typeface="Staatliches"/>
                <a:ea typeface="Staatliches"/>
                <a:cs typeface="Staatliches"/>
                <a:sym typeface="Staatliches"/>
              </a:defRPr>
            </a:lvl6pPr>
            <a:lvl7pPr lvl="6" algn="ctr" rtl="0">
              <a:spcBef>
                <a:spcPts val="0"/>
              </a:spcBef>
              <a:spcAft>
                <a:spcPts val="0"/>
              </a:spcAft>
              <a:buSzPts val="2000"/>
              <a:buFont typeface="Staatliches"/>
              <a:buNone/>
              <a:defRPr sz="2000">
                <a:latin typeface="Staatliches"/>
                <a:ea typeface="Staatliches"/>
                <a:cs typeface="Staatliches"/>
                <a:sym typeface="Staatliches"/>
              </a:defRPr>
            </a:lvl7pPr>
            <a:lvl8pPr lvl="7" algn="ctr" rtl="0">
              <a:spcBef>
                <a:spcPts val="0"/>
              </a:spcBef>
              <a:spcAft>
                <a:spcPts val="0"/>
              </a:spcAft>
              <a:buSzPts val="2000"/>
              <a:buFont typeface="Staatliches"/>
              <a:buNone/>
              <a:defRPr sz="2000">
                <a:latin typeface="Staatliches"/>
                <a:ea typeface="Staatliches"/>
                <a:cs typeface="Staatliches"/>
                <a:sym typeface="Staatliches"/>
              </a:defRPr>
            </a:lvl8pPr>
            <a:lvl9pPr lvl="8" algn="ctr" rtl="0">
              <a:spcBef>
                <a:spcPts val="0"/>
              </a:spcBef>
              <a:spcAft>
                <a:spcPts val="0"/>
              </a:spcAft>
              <a:buSzPts val="2000"/>
              <a:buFont typeface="Staatliches"/>
              <a:buNone/>
              <a:defRPr sz="2000">
                <a:latin typeface="Staatliches"/>
                <a:ea typeface="Staatliches"/>
                <a:cs typeface="Staatliches"/>
                <a:sym typeface="Staatliches"/>
              </a:defRPr>
            </a:lvl9pPr>
          </a:lstStyle>
          <a:p>
            <a:endParaRPr/>
          </a:p>
        </p:txBody>
      </p:sp>
      <p:sp>
        <p:nvSpPr>
          <p:cNvPr id="61" name="Google Shape;61;p14"/>
          <p:cNvSpPr txBox="1">
            <a:spLocks noGrp="1"/>
          </p:cNvSpPr>
          <p:nvPr>
            <p:ph type="subTitle" idx="5"/>
          </p:nvPr>
        </p:nvSpPr>
        <p:spPr>
          <a:xfrm>
            <a:off x="6058200" y="3397925"/>
            <a:ext cx="2365800" cy="97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62" name="Google Shape;62;p14"/>
          <p:cNvSpPr txBox="1">
            <a:spLocks noGrp="1"/>
          </p:cNvSpPr>
          <p:nvPr>
            <p:ph type="subTitle" idx="6"/>
          </p:nvPr>
        </p:nvSpPr>
        <p:spPr>
          <a:xfrm>
            <a:off x="6058200" y="2785025"/>
            <a:ext cx="23658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Staatliches"/>
              <a:buNone/>
              <a:defRPr sz="2400">
                <a:highlight>
                  <a:schemeClr val="dk2"/>
                </a:highlight>
                <a:latin typeface="Staatliches"/>
                <a:ea typeface="Staatliches"/>
                <a:cs typeface="Staatliches"/>
                <a:sym typeface="Staatliches"/>
              </a:defRPr>
            </a:lvl1pPr>
            <a:lvl2pPr lvl="1" algn="ctr" rtl="0">
              <a:spcBef>
                <a:spcPts val="0"/>
              </a:spcBef>
              <a:spcAft>
                <a:spcPts val="0"/>
              </a:spcAft>
              <a:buSzPts val="2000"/>
              <a:buFont typeface="Staatliches"/>
              <a:buNone/>
              <a:defRPr sz="2000">
                <a:latin typeface="Staatliches"/>
                <a:ea typeface="Staatliches"/>
                <a:cs typeface="Staatliches"/>
                <a:sym typeface="Staatliches"/>
              </a:defRPr>
            </a:lvl2pPr>
            <a:lvl3pPr lvl="2" algn="ctr" rtl="0">
              <a:spcBef>
                <a:spcPts val="0"/>
              </a:spcBef>
              <a:spcAft>
                <a:spcPts val="0"/>
              </a:spcAft>
              <a:buSzPts val="2000"/>
              <a:buFont typeface="Staatliches"/>
              <a:buNone/>
              <a:defRPr sz="2000">
                <a:latin typeface="Staatliches"/>
                <a:ea typeface="Staatliches"/>
                <a:cs typeface="Staatliches"/>
                <a:sym typeface="Staatliches"/>
              </a:defRPr>
            </a:lvl3pPr>
            <a:lvl4pPr lvl="3" algn="ctr" rtl="0">
              <a:spcBef>
                <a:spcPts val="0"/>
              </a:spcBef>
              <a:spcAft>
                <a:spcPts val="0"/>
              </a:spcAft>
              <a:buSzPts val="2000"/>
              <a:buFont typeface="Staatliches"/>
              <a:buNone/>
              <a:defRPr sz="2000">
                <a:latin typeface="Staatliches"/>
                <a:ea typeface="Staatliches"/>
                <a:cs typeface="Staatliches"/>
                <a:sym typeface="Staatliches"/>
              </a:defRPr>
            </a:lvl4pPr>
            <a:lvl5pPr lvl="4" algn="ctr" rtl="0">
              <a:spcBef>
                <a:spcPts val="0"/>
              </a:spcBef>
              <a:spcAft>
                <a:spcPts val="0"/>
              </a:spcAft>
              <a:buSzPts val="2000"/>
              <a:buFont typeface="Staatliches"/>
              <a:buNone/>
              <a:defRPr sz="2000">
                <a:latin typeface="Staatliches"/>
                <a:ea typeface="Staatliches"/>
                <a:cs typeface="Staatliches"/>
                <a:sym typeface="Staatliches"/>
              </a:defRPr>
            </a:lvl5pPr>
            <a:lvl6pPr lvl="5" algn="ctr" rtl="0">
              <a:spcBef>
                <a:spcPts val="0"/>
              </a:spcBef>
              <a:spcAft>
                <a:spcPts val="0"/>
              </a:spcAft>
              <a:buSzPts val="2000"/>
              <a:buFont typeface="Staatliches"/>
              <a:buNone/>
              <a:defRPr sz="2000">
                <a:latin typeface="Staatliches"/>
                <a:ea typeface="Staatliches"/>
                <a:cs typeface="Staatliches"/>
                <a:sym typeface="Staatliches"/>
              </a:defRPr>
            </a:lvl6pPr>
            <a:lvl7pPr lvl="6" algn="ctr" rtl="0">
              <a:spcBef>
                <a:spcPts val="0"/>
              </a:spcBef>
              <a:spcAft>
                <a:spcPts val="0"/>
              </a:spcAft>
              <a:buSzPts val="2000"/>
              <a:buFont typeface="Staatliches"/>
              <a:buNone/>
              <a:defRPr sz="2000">
                <a:latin typeface="Staatliches"/>
                <a:ea typeface="Staatliches"/>
                <a:cs typeface="Staatliches"/>
                <a:sym typeface="Staatliches"/>
              </a:defRPr>
            </a:lvl7pPr>
            <a:lvl8pPr lvl="7" algn="ctr" rtl="0">
              <a:spcBef>
                <a:spcPts val="0"/>
              </a:spcBef>
              <a:spcAft>
                <a:spcPts val="0"/>
              </a:spcAft>
              <a:buSzPts val="2000"/>
              <a:buFont typeface="Staatliches"/>
              <a:buNone/>
              <a:defRPr sz="2000">
                <a:latin typeface="Staatliches"/>
                <a:ea typeface="Staatliches"/>
                <a:cs typeface="Staatliches"/>
                <a:sym typeface="Staatliches"/>
              </a:defRPr>
            </a:lvl8pPr>
            <a:lvl9pPr lvl="8" algn="ctr" rtl="0">
              <a:spcBef>
                <a:spcPts val="0"/>
              </a:spcBef>
              <a:spcAft>
                <a:spcPts val="0"/>
              </a:spcAft>
              <a:buSzPts val="2000"/>
              <a:buFont typeface="Staatliches"/>
              <a:buNone/>
              <a:defRPr sz="2000">
                <a:latin typeface="Staatliches"/>
                <a:ea typeface="Staatliches"/>
                <a:cs typeface="Staatliches"/>
                <a:sym typeface="Staatliches"/>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TITLE_AND_TWO_COLUMNS_1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5" name="Google Shape;65;p15"/>
          <p:cNvSpPr txBox="1">
            <a:spLocks noGrp="1"/>
          </p:cNvSpPr>
          <p:nvPr>
            <p:ph type="subTitle" idx="1"/>
          </p:nvPr>
        </p:nvSpPr>
        <p:spPr>
          <a:xfrm>
            <a:off x="720000" y="4069589"/>
            <a:ext cx="2365800" cy="61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66" name="Google Shape;66;p15"/>
          <p:cNvSpPr txBox="1">
            <a:spLocks noGrp="1"/>
          </p:cNvSpPr>
          <p:nvPr>
            <p:ph type="subTitle" idx="2"/>
          </p:nvPr>
        </p:nvSpPr>
        <p:spPr>
          <a:xfrm>
            <a:off x="720000" y="3532825"/>
            <a:ext cx="23658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Staatliches"/>
              <a:buNone/>
              <a:defRPr sz="2400">
                <a:highlight>
                  <a:schemeClr val="dk2"/>
                </a:highlight>
                <a:latin typeface="Staatliches"/>
                <a:ea typeface="Staatliches"/>
                <a:cs typeface="Staatliches"/>
                <a:sym typeface="Staatliches"/>
              </a:defRPr>
            </a:lvl1pPr>
            <a:lvl2pPr lvl="1" algn="ctr" rtl="0">
              <a:spcBef>
                <a:spcPts val="0"/>
              </a:spcBef>
              <a:spcAft>
                <a:spcPts val="0"/>
              </a:spcAft>
              <a:buSzPts val="2000"/>
              <a:buFont typeface="Staatliches"/>
              <a:buNone/>
              <a:defRPr sz="2000">
                <a:latin typeface="Staatliches"/>
                <a:ea typeface="Staatliches"/>
                <a:cs typeface="Staatliches"/>
                <a:sym typeface="Staatliches"/>
              </a:defRPr>
            </a:lvl2pPr>
            <a:lvl3pPr lvl="2" algn="ctr" rtl="0">
              <a:spcBef>
                <a:spcPts val="0"/>
              </a:spcBef>
              <a:spcAft>
                <a:spcPts val="0"/>
              </a:spcAft>
              <a:buSzPts val="2000"/>
              <a:buFont typeface="Staatliches"/>
              <a:buNone/>
              <a:defRPr sz="2000">
                <a:latin typeface="Staatliches"/>
                <a:ea typeface="Staatliches"/>
                <a:cs typeface="Staatliches"/>
                <a:sym typeface="Staatliches"/>
              </a:defRPr>
            </a:lvl3pPr>
            <a:lvl4pPr lvl="3" algn="ctr" rtl="0">
              <a:spcBef>
                <a:spcPts val="0"/>
              </a:spcBef>
              <a:spcAft>
                <a:spcPts val="0"/>
              </a:spcAft>
              <a:buSzPts val="2000"/>
              <a:buFont typeface="Staatliches"/>
              <a:buNone/>
              <a:defRPr sz="2000">
                <a:latin typeface="Staatliches"/>
                <a:ea typeface="Staatliches"/>
                <a:cs typeface="Staatliches"/>
                <a:sym typeface="Staatliches"/>
              </a:defRPr>
            </a:lvl4pPr>
            <a:lvl5pPr lvl="4" algn="ctr" rtl="0">
              <a:spcBef>
                <a:spcPts val="0"/>
              </a:spcBef>
              <a:spcAft>
                <a:spcPts val="0"/>
              </a:spcAft>
              <a:buSzPts val="2000"/>
              <a:buFont typeface="Staatliches"/>
              <a:buNone/>
              <a:defRPr sz="2000">
                <a:latin typeface="Staatliches"/>
                <a:ea typeface="Staatliches"/>
                <a:cs typeface="Staatliches"/>
                <a:sym typeface="Staatliches"/>
              </a:defRPr>
            </a:lvl5pPr>
            <a:lvl6pPr lvl="5" algn="ctr" rtl="0">
              <a:spcBef>
                <a:spcPts val="0"/>
              </a:spcBef>
              <a:spcAft>
                <a:spcPts val="0"/>
              </a:spcAft>
              <a:buSzPts val="2000"/>
              <a:buFont typeface="Staatliches"/>
              <a:buNone/>
              <a:defRPr sz="2000">
                <a:latin typeface="Staatliches"/>
                <a:ea typeface="Staatliches"/>
                <a:cs typeface="Staatliches"/>
                <a:sym typeface="Staatliches"/>
              </a:defRPr>
            </a:lvl6pPr>
            <a:lvl7pPr lvl="6" algn="ctr" rtl="0">
              <a:spcBef>
                <a:spcPts val="0"/>
              </a:spcBef>
              <a:spcAft>
                <a:spcPts val="0"/>
              </a:spcAft>
              <a:buSzPts val="2000"/>
              <a:buFont typeface="Staatliches"/>
              <a:buNone/>
              <a:defRPr sz="2000">
                <a:latin typeface="Staatliches"/>
                <a:ea typeface="Staatliches"/>
                <a:cs typeface="Staatliches"/>
                <a:sym typeface="Staatliches"/>
              </a:defRPr>
            </a:lvl7pPr>
            <a:lvl8pPr lvl="7" algn="ctr" rtl="0">
              <a:spcBef>
                <a:spcPts val="0"/>
              </a:spcBef>
              <a:spcAft>
                <a:spcPts val="0"/>
              </a:spcAft>
              <a:buSzPts val="2000"/>
              <a:buFont typeface="Staatliches"/>
              <a:buNone/>
              <a:defRPr sz="2000">
                <a:latin typeface="Staatliches"/>
                <a:ea typeface="Staatliches"/>
                <a:cs typeface="Staatliches"/>
                <a:sym typeface="Staatliches"/>
              </a:defRPr>
            </a:lvl8pPr>
            <a:lvl9pPr lvl="8" algn="ctr" rtl="0">
              <a:spcBef>
                <a:spcPts val="0"/>
              </a:spcBef>
              <a:spcAft>
                <a:spcPts val="0"/>
              </a:spcAft>
              <a:buSzPts val="2000"/>
              <a:buFont typeface="Staatliches"/>
              <a:buNone/>
              <a:defRPr sz="2000">
                <a:latin typeface="Staatliches"/>
                <a:ea typeface="Staatliches"/>
                <a:cs typeface="Staatliches"/>
                <a:sym typeface="Staatliches"/>
              </a:defRPr>
            </a:lvl9pPr>
          </a:lstStyle>
          <a:p>
            <a:endParaRPr/>
          </a:p>
        </p:txBody>
      </p:sp>
      <p:sp>
        <p:nvSpPr>
          <p:cNvPr id="67" name="Google Shape;67;p15"/>
          <p:cNvSpPr txBox="1">
            <a:spLocks noGrp="1"/>
          </p:cNvSpPr>
          <p:nvPr>
            <p:ph type="subTitle" idx="3"/>
          </p:nvPr>
        </p:nvSpPr>
        <p:spPr>
          <a:xfrm>
            <a:off x="3389100" y="4069525"/>
            <a:ext cx="2365800" cy="61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68" name="Google Shape;68;p15"/>
          <p:cNvSpPr txBox="1">
            <a:spLocks noGrp="1"/>
          </p:cNvSpPr>
          <p:nvPr>
            <p:ph type="subTitle" idx="4"/>
          </p:nvPr>
        </p:nvSpPr>
        <p:spPr>
          <a:xfrm>
            <a:off x="3389100" y="3532825"/>
            <a:ext cx="23658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Staatliches"/>
              <a:buNone/>
              <a:defRPr sz="2400">
                <a:highlight>
                  <a:schemeClr val="dk2"/>
                </a:highlight>
                <a:latin typeface="Staatliches"/>
                <a:ea typeface="Staatliches"/>
                <a:cs typeface="Staatliches"/>
                <a:sym typeface="Staatliches"/>
              </a:defRPr>
            </a:lvl1pPr>
            <a:lvl2pPr lvl="1" algn="ctr" rtl="0">
              <a:spcBef>
                <a:spcPts val="0"/>
              </a:spcBef>
              <a:spcAft>
                <a:spcPts val="0"/>
              </a:spcAft>
              <a:buSzPts val="2000"/>
              <a:buFont typeface="Staatliches"/>
              <a:buNone/>
              <a:defRPr sz="2000">
                <a:latin typeface="Staatliches"/>
                <a:ea typeface="Staatliches"/>
                <a:cs typeface="Staatliches"/>
                <a:sym typeface="Staatliches"/>
              </a:defRPr>
            </a:lvl2pPr>
            <a:lvl3pPr lvl="2" algn="ctr" rtl="0">
              <a:spcBef>
                <a:spcPts val="0"/>
              </a:spcBef>
              <a:spcAft>
                <a:spcPts val="0"/>
              </a:spcAft>
              <a:buSzPts val="2000"/>
              <a:buFont typeface="Staatliches"/>
              <a:buNone/>
              <a:defRPr sz="2000">
                <a:latin typeface="Staatliches"/>
                <a:ea typeface="Staatliches"/>
                <a:cs typeface="Staatliches"/>
                <a:sym typeface="Staatliches"/>
              </a:defRPr>
            </a:lvl3pPr>
            <a:lvl4pPr lvl="3" algn="ctr" rtl="0">
              <a:spcBef>
                <a:spcPts val="0"/>
              </a:spcBef>
              <a:spcAft>
                <a:spcPts val="0"/>
              </a:spcAft>
              <a:buSzPts val="2000"/>
              <a:buFont typeface="Staatliches"/>
              <a:buNone/>
              <a:defRPr sz="2000">
                <a:latin typeface="Staatliches"/>
                <a:ea typeface="Staatliches"/>
                <a:cs typeface="Staatliches"/>
                <a:sym typeface="Staatliches"/>
              </a:defRPr>
            </a:lvl4pPr>
            <a:lvl5pPr lvl="4" algn="ctr" rtl="0">
              <a:spcBef>
                <a:spcPts val="0"/>
              </a:spcBef>
              <a:spcAft>
                <a:spcPts val="0"/>
              </a:spcAft>
              <a:buSzPts val="2000"/>
              <a:buFont typeface="Staatliches"/>
              <a:buNone/>
              <a:defRPr sz="2000">
                <a:latin typeface="Staatliches"/>
                <a:ea typeface="Staatliches"/>
                <a:cs typeface="Staatliches"/>
                <a:sym typeface="Staatliches"/>
              </a:defRPr>
            </a:lvl5pPr>
            <a:lvl6pPr lvl="5" algn="ctr" rtl="0">
              <a:spcBef>
                <a:spcPts val="0"/>
              </a:spcBef>
              <a:spcAft>
                <a:spcPts val="0"/>
              </a:spcAft>
              <a:buSzPts val="2000"/>
              <a:buFont typeface="Staatliches"/>
              <a:buNone/>
              <a:defRPr sz="2000">
                <a:latin typeface="Staatliches"/>
                <a:ea typeface="Staatliches"/>
                <a:cs typeface="Staatliches"/>
                <a:sym typeface="Staatliches"/>
              </a:defRPr>
            </a:lvl6pPr>
            <a:lvl7pPr lvl="6" algn="ctr" rtl="0">
              <a:spcBef>
                <a:spcPts val="0"/>
              </a:spcBef>
              <a:spcAft>
                <a:spcPts val="0"/>
              </a:spcAft>
              <a:buSzPts val="2000"/>
              <a:buFont typeface="Staatliches"/>
              <a:buNone/>
              <a:defRPr sz="2000">
                <a:latin typeface="Staatliches"/>
                <a:ea typeface="Staatliches"/>
                <a:cs typeface="Staatliches"/>
                <a:sym typeface="Staatliches"/>
              </a:defRPr>
            </a:lvl7pPr>
            <a:lvl8pPr lvl="7" algn="ctr" rtl="0">
              <a:spcBef>
                <a:spcPts val="0"/>
              </a:spcBef>
              <a:spcAft>
                <a:spcPts val="0"/>
              </a:spcAft>
              <a:buSzPts val="2000"/>
              <a:buFont typeface="Staatliches"/>
              <a:buNone/>
              <a:defRPr sz="2000">
                <a:latin typeface="Staatliches"/>
                <a:ea typeface="Staatliches"/>
                <a:cs typeface="Staatliches"/>
                <a:sym typeface="Staatliches"/>
              </a:defRPr>
            </a:lvl8pPr>
            <a:lvl9pPr lvl="8" algn="ctr" rtl="0">
              <a:spcBef>
                <a:spcPts val="0"/>
              </a:spcBef>
              <a:spcAft>
                <a:spcPts val="0"/>
              </a:spcAft>
              <a:buSzPts val="2000"/>
              <a:buFont typeface="Staatliches"/>
              <a:buNone/>
              <a:defRPr sz="2000">
                <a:latin typeface="Staatliches"/>
                <a:ea typeface="Staatliches"/>
                <a:cs typeface="Staatliches"/>
                <a:sym typeface="Staatliches"/>
              </a:defRPr>
            </a:lvl9pPr>
          </a:lstStyle>
          <a:p>
            <a:endParaRPr/>
          </a:p>
        </p:txBody>
      </p:sp>
      <p:sp>
        <p:nvSpPr>
          <p:cNvPr id="69" name="Google Shape;69;p15"/>
          <p:cNvSpPr txBox="1">
            <a:spLocks noGrp="1"/>
          </p:cNvSpPr>
          <p:nvPr>
            <p:ph type="subTitle" idx="5"/>
          </p:nvPr>
        </p:nvSpPr>
        <p:spPr>
          <a:xfrm>
            <a:off x="6058200" y="4069525"/>
            <a:ext cx="2365800" cy="61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70" name="Google Shape;70;p15"/>
          <p:cNvSpPr txBox="1">
            <a:spLocks noGrp="1"/>
          </p:cNvSpPr>
          <p:nvPr>
            <p:ph type="subTitle" idx="6"/>
          </p:nvPr>
        </p:nvSpPr>
        <p:spPr>
          <a:xfrm>
            <a:off x="6058200" y="3532825"/>
            <a:ext cx="23658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Staatliches"/>
              <a:buNone/>
              <a:defRPr sz="2400">
                <a:highlight>
                  <a:schemeClr val="dk2"/>
                </a:highlight>
                <a:latin typeface="Staatliches"/>
                <a:ea typeface="Staatliches"/>
                <a:cs typeface="Staatliches"/>
                <a:sym typeface="Staatliches"/>
              </a:defRPr>
            </a:lvl1pPr>
            <a:lvl2pPr lvl="1" algn="ctr" rtl="0">
              <a:spcBef>
                <a:spcPts val="0"/>
              </a:spcBef>
              <a:spcAft>
                <a:spcPts val="0"/>
              </a:spcAft>
              <a:buSzPts val="2000"/>
              <a:buFont typeface="Staatliches"/>
              <a:buNone/>
              <a:defRPr sz="2000">
                <a:latin typeface="Staatliches"/>
                <a:ea typeface="Staatliches"/>
                <a:cs typeface="Staatliches"/>
                <a:sym typeface="Staatliches"/>
              </a:defRPr>
            </a:lvl2pPr>
            <a:lvl3pPr lvl="2" algn="ctr" rtl="0">
              <a:spcBef>
                <a:spcPts val="0"/>
              </a:spcBef>
              <a:spcAft>
                <a:spcPts val="0"/>
              </a:spcAft>
              <a:buSzPts val="2000"/>
              <a:buFont typeface="Staatliches"/>
              <a:buNone/>
              <a:defRPr sz="2000">
                <a:latin typeface="Staatliches"/>
                <a:ea typeface="Staatliches"/>
                <a:cs typeface="Staatliches"/>
                <a:sym typeface="Staatliches"/>
              </a:defRPr>
            </a:lvl3pPr>
            <a:lvl4pPr lvl="3" algn="ctr" rtl="0">
              <a:spcBef>
                <a:spcPts val="0"/>
              </a:spcBef>
              <a:spcAft>
                <a:spcPts val="0"/>
              </a:spcAft>
              <a:buSzPts val="2000"/>
              <a:buFont typeface="Staatliches"/>
              <a:buNone/>
              <a:defRPr sz="2000">
                <a:latin typeface="Staatliches"/>
                <a:ea typeface="Staatliches"/>
                <a:cs typeface="Staatliches"/>
                <a:sym typeface="Staatliches"/>
              </a:defRPr>
            </a:lvl4pPr>
            <a:lvl5pPr lvl="4" algn="ctr" rtl="0">
              <a:spcBef>
                <a:spcPts val="0"/>
              </a:spcBef>
              <a:spcAft>
                <a:spcPts val="0"/>
              </a:spcAft>
              <a:buSzPts val="2000"/>
              <a:buFont typeface="Staatliches"/>
              <a:buNone/>
              <a:defRPr sz="2000">
                <a:latin typeface="Staatliches"/>
                <a:ea typeface="Staatliches"/>
                <a:cs typeface="Staatliches"/>
                <a:sym typeface="Staatliches"/>
              </a:defRPr>
            </a:lvl5pPr>
            <a:lvl6pPr lvl="5" algn="ctr" rtl="0">
              <a:spcBef>
                <a:spcPts val="0"/>
              </a:spcBef>
              <a:spcAft>
                <a:spcPts val="0"/>
              </a:spcAft>
              <a:buSzPts val="2000"/>
              <a:buFont typeface="Staatliches"/>
              <a:buNone/>
              <a:defRPr sz="2000">
                <a:latin typeface="Staatliches"/>
                <a:ea typeface="Staatliches"/>
                <a:cs typeface="Staatliches"/>
                <a:sym typeface="Staatliches"/>
              </a:defRPr>
            </a:lvl6pPr>
            <a:lvl7pPr lvl="6" algn="ctr" rtl="0">
              <a:spcBef>
                <a:spcPts val="0"/>
              </a:spcBef>
              <a:spcAft>
                <a:spcPts val="0"/>
              </a:spcAft>
              <a:buSzPts val="2000"/>
              <a:buFont typeface="Staatliches"/>
              <a:buNone/>
              <a:defRPr sz="2000">
                <a:latin typeface="Staatliches"/>
                <a:ea typeface="Staatliches"/>
                <a:cs typeface="Staatliches"/>
                <a:sym typeface="Staatliches"/>
              </a:defRPr>
            </a:lvl7pPr>
            <a:lvl8pPr lvl="7" algn="ctr" rtl="0">
              <a:spcBef>
                <a:spcPts val="0"/>
              </a:spcBef>
              <a:spcAft>
                <a:spcPts val="0"/>
              </a:spcAft>
              <a:buSzPts val="2000"/>
              <a:buFont typeface="Staatliches"/>
              <a:buNone/>
              <a:defRPr sz="2000">
                <a:latin typeface="Staatliches"/>
                <a:ea typeface="Staatliches"/>
                <a:cs typeface="Staatliches"/>
                <a:sym typeface="Staatliches"/>
              </a:defRPr>
            </a:lvl8pPr>
            <a:lvl9pPr lvl="8" algn="ctr" rtl="0">
              <a:spcBef>
                <a:spcPts val="0"/>
              </a:spcBef>
              <a:spcAft>
                <a:spcPts val="0"/>
              </a:spcAft>
              <a:buSzPts val="2000"/>
              <a:buFont typeface="Staatliches"/>
              <a:buNone/>
              <a:defRPr sz="2000">
                <a:latin typeface="Staatliches"/>
                <a:ea typeface="Staatliches"/>
                <a:cs typeface="Staatliches"/>
                <a:sym typeface="Staatliches"/>
              </a:defRPr>
            </a:lvl9pPr>
          </a:lstStyle>
          <a:p>
            <a:endParaRPr/>
          </a:p>
        </p:txBody>
      </p:sp>
      <p:sp>
        <p:nvSpPr>
          <p:cNvPr id="71" name="Google Shape;71;p15"/>
          <p:cNvSpPr txBox="1">
            <a:spLocks noGrp="1"/>
          </p:cNvSpPr>
          <p:nvPr>
            <p:ph type="subTitle" idx="7"/>
          </p:nvPr>
        </p:nvSpPr>
        <p:spPr>
          <a:xfrm>
            <a:off x="720000" y="2234201"/>
            <a:ext cx="2365800" cy="61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72" name="Google Shape;72;p15"/>
          <p:cNvSpPr txBox="1">
            <a:spLocks noGrp="1"/>
          </p:cNvSpPr>
          <p:nvPr>
            <p:ph type="subTitle" idx="8"/>
          </p:nvPr>
        </p:nvSpPr>
        <p:spPr>
          <a:xfrm>
            <a:off x="720000" y="1697438"/>
            <a:ext cx="23658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Staatliches"/>
              <a:buNone/>
              <a:defRPr sz="2400">
                <a:highlight>
                  <a:schemeClr val="dk2"/>
                </a:highlight>
                <a:latin typeface="Staatliches"/>
                <a:ea typeface="Staatliches"/>
                <a:cs typeface="Staatliches"/>
                <a:sym typeface="Staatliches"/>
              </a:defRPr>
            </a:lvl1pPr>
            <a:lvl2pPr lvl="1" algn="ctr" rtl="0">
              <a:spcBef>
                <a:spcPts val="0"/>
              </a:spcBef>
              <a:spcAft>
                <a:spcPts val="0"/>
              </a:spcAft>
              <a:buSzPts val="2000"/>
              <a:buFont typeface="Staatliches"/>
              <a:buNone/>
              <a:defRPr sz="2000">
                <a:latin typeface="Staatliches"/>
                <a:ea typeface="Staatliches"/>
                <a:cs typeface="Staatliches"/>
                <a:sym typeface="Staatliches"/>
              </a:defRPr>
            </a:lvl2pPr>
            <a:lvl3pPr lvl="2" algn="ctr" rtl="0">
              <a:spcBef>
                <a:spcPts val="0"/>
              </a:spcBef>
              <a:spcAft>
                <a:spcPts val="0"/>
              </a:spcAft>
              <a:buSzPts val="2000"/>
              <a:buFont typeface="Staatliches"/>
              <a:buNone/>
              <a:defRPr sz="2000">
                <a:latin typeface="Staatliches"/>
                <a:ea typeface="Staatliches"/>
                <a:cs typeface="Staatliches"/>
                <a:sym typeface="Staatliches"/>
              </a:defRPr>
            </a:lvl3pPr>
            <a:lvl4pPr lvl="3" algn="ctr" rtl="0">
              <a:spcBef>
                <a:spcPts val="0"/>
              </a:spcBef>
              <a:spcAft>
                <a:spcPts val="0"/>
              </a:spcAft>
              <a:buSzPts val="2000"/>
              <a:buFont typeface="Staatliches"/>
              <a:buNone/>
              <a:defRPr sz="2000">
                <a:latin typeface="Staatliches"/>
                <a:ea typeface="Staatliches"/>
                <a:cs typeface="Staatliches"/>
                <a:sym typeface="Staatliches"/>
              </a:defRPr>
            </a:lvl4pPr>
            <a:lvl5pPr lvl="4" algn="ctr" rtl="0">
              <a:spcBef>
                <a:spcPts val="0"/>
              </a:spcBef>
              <a:spcAft>
                <a:spcPts val="0"/>
              </a:spcAft>
              <a:buSzPts val="2000"/>
              <a:buFont typeface="Staatliches"/>
              <a:buNone/>
              <a:defRPr sz="2000">
                <a:latin typeface="Staatliches"/>
                <a:ea typeface="Staatliches"/>
                <a:cs typeface="Staatliches"/>
                <a:sym typeface="Staatliches"/>
              </a:defRPr>
            </a:lvl5pPr>
            <a:lvl6pPr lvl="5" algn="ctr" rtl="0">
              <a:spcBef>
                <a:spcPts val="0"/>
              </a:spcBef>
              <a:spcAft>
                <a:spcPts val="0"/>
              </a:spcAft>
              <a:buSzPts val="2000"/>
              <a:buFont typeface="Staatliches"/>
              <a:buNone/>
              <a:defRPr sz="2000">
                <a:latin typeface="Staatliches"/>
                <a:ea typeface="Staatliches"/>
                <a:cs typeface="Staatliches"/>
                <a:sym typeface="Staatliches"/>
              </a:defRPr>
            </a:lvl6pPr>
            <a:lvl7pPr lvl="6" algn="ctr" rtl="0">
              <a:spcBef>
                <a:spcPts val="0"/>
              </a:spcBef>
              <a:spcAft>
                <a:spcPts val="0"/>
              </a:spcAft>
              <a:buSzPts val="2000"/>
              <a:buFont typeface="Staatliches"/>
              <a:buNone/>
              <a:defRPr sz="2000">
                <a:latin typeface="Staatliches"/>
                <a:ea typeface="Staatliches"/>
                <a:cs typeface="Staatliches"/>
                <a:sym typeface="Staatliches"/>
              </a:defRPr>
            </a:lvl7pPr>
            <a:lvl8pPr lvl="7" algn="ctr" rtl="0">
              <a:spcBef>
                <a:spcPts val="0"/>
              </a:spcBef>
              <a:spcAft>
                <a:spcPts val="0"/>
              </a:spcAft>
              <a:buSzPts val="2000"/>
              <a:buFont typeface="Staatliches"/>
              <a:buNone/>
              <a:defRPr sz="2000">
                <a:latin typeface="Staatliches"/>
                <a:ea typeface="Staatliches"/>
                <a:cs typeface="Staatliches"/>
                <a:sym typeface="Staatliches"/>
              </a:defRPr>
            </a:lvl8pPr>
            <a:lvl9pPr lvl="8" algn="ctr" rtl="0">
              <a:spcBef>
                <a:spcPts val="0"/>
              </a:spcBef>
              <a:spcAft>
                <a:spcPts val="0"/>
              </a:spcAft>
              <a:buSzPts val="2000"/>
              <a:buFont typeface="Staatliches"/>
              <a:buNone/>
              <a:defRPr sz="2000">
                <a:latin typeface="Staatliches"/>
                <a:ea typeface="Staatliches"/>
                <a:cs typeface="Staatliches"/>
                <a:sym typeface="Staatliches"/>
              </a:defRPr>
            </a:lvl9pPr>
          </a:lstStyle>
          <a:p>
            <a:endParaRPr/>
          </a:p>
        </p:txBody>
      </p:sp>
      <p:sp>
        <p:nvSpPr>
          <p:cNvPr id="73" name="Google Shape;73;p15"/>
          <p:cNvSpPr txBox="1">
            <a:spLocks noGrp="1"/>
          </p:cNvSpPr>
          <p:nvPr>
            <p:ph type="subTitle" idx="9"/>
          </p:nvPr>
        </p:nvSpPr>
        <p:spPr>
          <a:xfrm>
            <a:off x="3389100" y="2234138"/>
            <a:ext cx="2365800" cy="61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74" name="Google Shape;74;p15"/>
          <p:cNvSpPr txBox="1">
            <a:spLocks noGrp="1"/>
          </p:cNvSpPr>
          <p:nvPr>
            <p:ph type="subTitle" idx="13"/>
          </p:nvPr>
        </p:nvSpPr>
        <p:spPr>
          <a:xfrm>
            <a:off x="3389100" y="1697438"/>
            <a:ext cx="23658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Staatliches"/>
              <a:buNone/>
              <a:defRPr sz="2400">
                <a:highlight>
                  <a:schemeClr val="dk2"/>
                </a:highlight>
                <a:latin typeface="Staatliches"/>
                <a:ea typeface="Staatliches"/>
                <a:cs typeface="Staatliches"/>
                <a:sym typeface="Staatliches"/>
              </a:defRPr>
            </a:lvl1pPr>
            <a:lvl2pPr lvl="1" algn="ctr" rtl="0">
              <a:spcBef>
                <a:spcPts val="0"/>
              </a:spcBef>
              <a:spcAft>
                <a:spcPts val="0"/>
              </a:spcAft>
              <a:buSzPts val="2000"/>
              <a:buFont typeface="Staatliches"/>
              <a:buNone/>
              <a:defRPr sz="2000">
                <a:latin typeface="Staatliches"/>
                <a:ea typeface="Staatliches"/>
                <a:cs typeface="Staatliches"/>
                <a:sym typeface="Staatliches"/>
              </a:defRPr>
            </a:lvl2pPr>
            <a:lvl3pPr lvl="2" algn="ctr" rtl="0">
              <a:spcBef>
                <a:spcPts val="0"/>
              </a:spcBef>
              <a:spcAft>
                <a:spcPts val="0"/>
              </a:spcAft>
              <a:buSzPts val="2000"/>
              <a:buFont typeface="Staatliches"/>
              <a:buNone/>
              <a:defRPr sz="2000">
                <a:latin typeface="Staatliches"/>
                <a:ea typeface="Staatliches"/>
                <a:cs typeface="Staatliches"/>
                <a:sym typeface="Staatliches"/>
              </a:defRPr>
            </a:lvl3pPr>
            <a:lvl4pPr lvl="3" algn="ctr" rtl="0">
              <a:spcBef>
                <a:spcPts val="0"/>
              </a:spcBef>
              <a:spcAft>
                <a:spcPts val="0"/>
              </a:spcAft>
              <a:buSzPts val="2000"/>
              <a:buFont typeface="Staatliches"/>
              <a:buNone/>
              <a:defRPr sz="2000">
                <a:latin typeface="Staatliches"/>
                <a:ea typeface="Staatliches"/>
                <a:cs typeface="Staatliches"/>
                <a:sym typeface="Staatliches"/>
              </a:defRPr>
            </a:lvl4pPr>
            <a:lvl5pPr lvl="4" algn="ctr" rtl="0">
              <a:spcBef>
                <a:spcPts val="0"/>
              </a:spcBef>
              <a:spcAft>
                <a:spcPts val="0"/>
              </a:spcAft>
              <a:buSzPts val="2000"/>
              <a:buFont typeface="Staatliches"/>
              <a:buNone/>
              <a:defRPr sz="2000">
                <a:latin typeface="Staatliches"/>
                <a:ea typeface="Staatliches"/>
                <a:cs typeface="Staatliches"/>
                <a:sym typeface="Staatliches"/>
              </a:defRPr>
            </a:lvl5pPr>
            <a:lvl6pPr lvl="5" algn="ctr" rtl="0">
              <a:spcBef>
                <a:spcPts val="0"/>
              </a:spcBef>
              <a:spcAft>
                <a:spcPts val="0"/>
              </a:spcAft>
              <a:buSzPts val="2000"/>
              <a:buFont typeface="Staatliches"/>
              <a:buNone/>
              <a:defRPr sz="2000">
                <a:latin typeface="Staatliches"/>
                <a:ea typeface="Staatliches"/>
                <a:cs typeface="Staatliches"/>
                <a:sym typeface="Staatliches"/>
              </a:defRPr>
            </a:lvl6pPr>
            <a:lvl7pPr lvl="6" algn="ctr" rtl="0">
              <a:spcBef>
                <a:spcPts val="0"/>
              </a:spcBef>
              <a:spcAft>
                <a:spcPts val="0"/>
              </a:spcAft>
              <a:buSzPts val="2000"/>
              <a:buFont typeface="Staatliches"/>
              <a:buNone/>
              <a:defRPr sz="2000">
                <a:latin typeface="Staatliches"/>
                <a:ea typeface="Staatliches"/>
                <a:cs typeface="Staatliches"/>
                <a:sym typeface="Staatliches"/>
              </a:defRPr>
            </a:lvl7pPr>
            <a:lvl8pPr lvl="7" algn="ctr" rtl="0">
              <a:spcBef>
                <a:spcPts val="0"/>
              </a:spcBef>
              <a:spcAft>
                <a:spcPts val="0"/>
              </a:spcAft>
              <a:buSzPts val="2000"/>
              <a:buFont typeface="Staatliches"/>
              <a:buNone/>
              <a:defRPr sz="2000">
                <a:latin typeface="Staatliches"/>
                <a:ea typeface="Staatliches"/>
                <a:cs typeface="Staatliches"/>
                <a:sym typeface="Staatliches"/>
              </a:defRPr>
            </a:lvl8pPr>
            <a:lvl9pPr lvl="8" algn="ctr" rtl="0">
              <a:spcBef>
                <a:spcPts val="0"/>
              </a:spcBef>
              <a:spcAft>
                <a:spcPts val="0"/>
              </a:spcAft>
              <a:buSzPts val="2000"/>
              <a:buFont typeface="Staatliches"/>
              <a:buNone/>
              <a:defRPr sz="2000">
                <a:latin typeface="Staatliches"/>
                <a:ea typeface="Staatliches"/>
                <a:cs typeface="Staatliches"/>
                <a:sym typeface="Staatliches"/>
              </a:defRPr>
            </a:lvl9pPr>
          </a:lstStyle>
          <a:p>
            <a:endParaRPr/>
          </a:p>
        </p:txBody>
      </p:sp>
      <p:sp>
        <p:nvSpPr>
          <p:cNvPr id="75" name="Google Shape;75;p15"/>
          <p:cNvSpPr txBox="1">
            <a:spLocks noGrp="1"/>
          </p:cNvSpPr>
          <p:nvPr>
            <p:ph type="subTitle" idx="14"/>
          </p:nvPr>
        </p:nvSpPr>
        <p:spPr>
          <a:xfrm>
            <a:off x="6058200" y="2234138"/>
            <a:ext cx="2365800" cy="61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76" name="Google Shape;76;p15"/>
          <p:cNvSpPr txBox="1">
            <a:spLocks noGrp="1"/>
          </p:cNvSpPr>
          <p:nvPr>
            <p:ph type="subTitle" idx="15"/>
          </p:nvPr>
        </p:nvSpPr>
        <p:spPr>
          <a:xfrm>
            <a:off x="6058200" y="1697438"/>
            <a:ext cx="23658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Staatliches"/>
              <a:buNone/>
              <a:defRPr sz="2400">
                <a:highlight>
                  <a:schemeClr val="dk2"/>
                </a:highlight>
                <a:latin typeface="Staatliches"/>
                <a:ea typeface="Staatliches"/>
                <a:cs typeface="Staatliches"/>
                <a:sym typeface="Staatliches"/>
              </a:defRPr>
            </a:lvl1pPr>
            <a:lvl2pPr lvl="1" algn="ctr" rtl="0">
              <a:spcBef>
                <a:spcPts val="0"/>
              </a:spcBef>
              <a:spcAft>
                <a:spcPts val="0"/>
              </a:spcAft>
              <a:buSzPts val="2000"/>
              <a:buFont typeface="Staatliches"/>
              <a:buNone/>
              <a:defRPr sz="2000">
                <a:latin typeface="Staatliches"/>
                <a:ea typeface="Staatliches"/>
                <a:cs typeface="Staatliches"/>
                <a:sym typeface="Staatliches"/>
              </a:defRPr>
            </a:lvl2pPr>
            <a:lvl3pPr lvl="2" algn="ctr" rtl="0">
              <a:spcBef>
                <a:spcPts val="0"/>
              </a:spcBef>
              <a:spcAft>
                <a:spcPts val="0"/>
              </a:spcAft>
              <a:buSzPts val="2000"/>
              <a:buFont typeface="Staatliches"/>
              <a:buNone/>
              <a:defRPr sz="2000">
                <a:latin typeface="Staatliches"/>
                <a:ea typeface="Staatliches"/>
                <a:cs typeface="Staatliches"/>
                <a:sym typeface="Staatliches"/>
              </a:defRPr>
            </a:lvl3pPr>
            <a:lvl4pPr lvl="3" algn="ctr" rtl="0">
              <a:spcBef>
                <a:spcPts val="0"/>
              </a:spcBef>
              <a:spcAft>
                <a:spcPts val="0"/>
              </a:spcAft>
              <a:buSzPts val="2000"/>
              <a:buFont typeface="Staatliches"/>
              <a:buNone/>
              <a:defRPr sz="2000">
                <a:latin typeface="Staatliches"/>
                <a:ea typeface="Staatliches"/>
                <a:cs typeface="Staatliches"/>
                <a:sym typeface="Staatliches"/>
              </a:defRPr>
            </a:lvl4pPr>
            <a:lvl5pPr lvl="4" algn="ctr" rtl="0">
              <a:spcBef>
                <a:spcPts val="0"/>
              </a:spcBef>
              <a:spcAft>
                <a:spcPts val="0"/>
              </a:spcAft>
              <a:buSzPts val="2000"/>
              <a:buFont typeface="Staatliches"/>
              <a:buNone/>
              <a:defRPr sz="2000">
                <a:latin typeface="Staatliches"/>
                <a:ea typeface="Staatliches"/>
                <a:cs typeface="Staatliches"/>
                <a:sym typeface="Staatliches"/>
              </a:defRPr>
            </a:lvl5pPr>
            <a:lvl6pPr lvl="5" algn="ctr" rtl="0">
              <a:spcBef>
                <a:spcPts val="0"/>
              </a:spcBef>
              <a:spcAft>
                <a:spcPts val="0"/>
              </a:spcAft>
              <a:buSzPts val="2000"/>
              <a:buFont typeface="Staatliches"/>
              <a:buNone/>
              <a:defRPr sz="2000">
                <a:latin typeface="Staatliches"/>
                <a:ea typeface="Staatliches"/>
                <a:cs typeface="Staatliches"/>
                <a:sym typeface="Staatliches"/>
              </a:defRPr>
            </a:lvl6pPr>
            <a:lvl7pPr lvl="6" algn="ctr" rtl="0">
              <a:spcBef>
                <a:spcPts val="0"/>
              </a:spcBef>
              <a:spcAft>
                <a:spcPts val="0"/>
              </a:spcAft>
              <a:buSzPts val="2000"/>
              <a:buFont typeface="Staatliches"/>
              <a:buNone/>
              <a:defRPr sz="2000">
                <a:latin typeface="Staatliches"/>
                <a:ea typeface="Staatliches"/>
                <a:cs typeface="Staatliches"/>
                <a:sym typeface="Staatliches"/>
              </a:defRPr>
            </a:lvl7pPr>
            <a:lvl8pPr lvl="7" algn="ctr" rtl="0">
              <a:spcBef>
                <a:spcPts val="0"/>
              </a:spcBef>
              <a:spcAft>
                <a:spcPts val="0"/>
              </a:spcAft>
              <a:buSzPts val="2000"/>
              <a:buFont typeface="Staatliches"/>
              <a:buNone/>
              <a:defRPr sz="2000">
                <a:latin typeface="Staatliches"/>
                <a:ea typeface="Staatliches"/>
                <a:cs typeface="Staatliches"/>
                <a:sym typeface="Staatliches"/>
              </a:defRPr>
            </a:lvl8pPr>
            <a:lvl9pPr lvl="8" algn="ctr" rtl="0">
              <a:spcBef>
                <a:spcPts val="0"/>
              </a:spcBef>
              <a:spcAft>
                <a:spcPts val="0"/>
              </a:spcAft>
              <a:buSzPts val="2000"/>
              <a:buFont typeface="Staatliches"/>
              <a:buNone/>
              <a:defRPr sz="2000">
                <a:latin typeface="Staatliches"/>
                <a:ea typeface="Staatliches"/>
                <a:cs typeface="Staatliches"/>
                <a:sym typeface="Staatliches"/>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TITLE_AND_TWO_COLUMNS_1_2">
    <p:bg>
      <p:bgPr>
        <a:blipFill>
          <a:blip r:embed="rId2">
            <a:alphaModFix/>
          </a:blip>
          <a:stretch>
            <a:fillRect/>
          </a:stretch>
        </a:blipFill>
        <a:effectLst/>
      </p:bgPr>
    </p:bg>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 name="Google Shape;79;p16"/>
          <p:cNvSpPr txBox="1">
            <a:spLocks noGrp="1"/>
          </p:cNvSpPr>
          <p:nvPr>
            <p:ph type="subTitle" idx="1"/>
          </p:nvPr>
        </p:nvSpPr>
        <p:spPr>
          <a:xfrm>
            <a:off x="720000" y="3725065"/>
            <a:ext cx="2365800" cy="62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80" name="Google Shape;80;p16"/>
          <p:cNvSpPr txBox="1">
            <a:spLocks noGrp="1"/>
          </p:cNvSpPr>
          <p:nvPr>
            <p:ph type="subTitle" idx="2"/>
          </p:nvPr>
        </p:nvSpPr>
        <p:spPr>
          <a:xfrm>
            <a:off x="720000" y="3112100"/>
            <a:ext cx="23658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Staatliches"/>
              <a:buNone/>
              <a:defRPr sz="2400">
                <a:highlight>
                  <a:schemeClr val="dk2"/>
                </a:highlight>
                <a:latin typeface="Staatliches"/>
                <a:ea typeface="Staatliches"/>
                <a:cs typeface="Staatliches"/>
                <a:sym typeface="Staatliches"/>
              </a:defRPr>
            </a:lvl1pPr>
            <a:lvl2pPr lvl="1" algn="ctr" rtl="0">
              <a:spcBef>
                <a:spcPts val="0"/>
              </a:spcBef>
              <a:spcAft>
                <a:spcPts val="0"/>
              </a:spcAft>
              <a:buSzPts val="2000"/>
              <a:buFont typeface="Staatliches"/>
              <a:buNone/>
              <a:defRPr sz="2000">
                <a:latin typeface="Staatliches"/>
                <a:ea typeface="Staatliches"/>
                <a:cs typeface="Staatliches"/>
                <a:sym typeface="Staatliches"/>
              </a:defRPr>
            </a:lvl2pPr>
            <a:lvl3pPr lvl="2" algn="ctr" rtl="0">
              <a:spcBef>
                <a:spcPts val="0"/>
              </a:spcBef>
              <a:spcAft>
                <a:spcPts val="0"/>
              </a:spcAft>
              <a:buSzPts val="2000"/>
              <a:buFont typeface="Staatliches"/>
              <a:buNone/>
              <a:defRPr sz="2000">
                <a:latin typeface="Staatliches"/>
                <a:ea typeface="Staatliches"/>
                <a:cs typeface="Staatliches"/>
                <a:sym typeface="Staatliches"/>
              </a:defRPr>
            </a:lvl3pPr>
            <a:lvl4pPr lvl="3" algn="ctr" rtl="0">
              <a:spcBef>
                <a:spcPts val="0"/>
              </a:spcBef>
              <a:spcAft>
                <a:spcPts val="0"/>
              </a:spcAft>
              <a:buSzPts val="2000"/>
              <a:buFont typeface="Staatliches"/>
              <a:buNone/>
              <a:defRPr sz="2000">
                <a:latin typeface="Staatliches"/>
                <a:ea typeface="Staatliches"/>
                <a:cs typeface="Staatliches"/>
                <a:sym typeface="Staatliches"/>
              </a:defRPr>
            </a:lvl4pPr>
            <a:lvl5pPr lvl="4" algn="ctr" rtl="0">
              <a:spcBef>
                <a:spcPts val="0"/>
              </a:spcBef>
              <a:spcAft>
                <a:spcPts val="0"/>
              </a:spcAft>
              <a:buSzPts val="2000"/>
              <a:buFont typeface="Staatliches"/>
              <a:buNone/>
              <a:defRPr sz="2000">
                <a:latin typeface="Staatliches"/>
                <a:ea typeface="Staatliches"/>
                <a:cs typeface="Staatliches"/>
                <a:sym typeface="Staatliches"/>
              </a:defRPr>
            </a:lvl5pPr>
            <a:lvl6pPr lvl="5" algn="ctr" rtl="0">
              <a:spcBef>
                <a:spcPts val="0"/>
              </a:spcBef>
              <a:spcAft>
                <a:spcPts val="0"/>
              </a:spcAft>
              <a:buSzPts val="2000"/>
              <a:buFont typeface="Staatliches"/>
              <a:buNone/>
              <a:defRPr sz="2000">
                <a:latin typeface="Staatliches"/>
                <a:ea typeface="Staatliches"/>
                <a:cs typeface="Staatliches"/>
                <a:sym typeface="Staatliches"/>
              </a:defRPr>
            </a:lvl6pPr>
            <a:lvl7pPr lvl="6" algn="ctr" rtl="0">
              <a:spcBef>
                <a:spcPts val="0"/>
              </a:spcBef>
              <a:spcAft>
                <a:spcPts val="0"/>
              </a:spcAft>
              <a:buSzPts val="2000"/>
              <a:buFont typeface="Staatliches"/>
              <a:buNone/>
              <a:defRPr sz="2000">
                <a:latin typeface="Staatliches"/>
                <a:ea typeface="Staatliches"/>
                <a:cs typeface="Staatliches"/>
                <a:sym typeface="Staatliches"/>
              </a:defRPr>
            </a:lvl7pPr>
            <a:lvl8pPr lvl="7" algn="ctr" rtl="0">
              <a:spcBef>
                <a:spcPts val="0"/>
              </a:spcBef>
              <a:spcAft>
                <a:spcPts val="0"/>
              </a:spcAft>
              <a:buSzPts val="2000"/>
              <a:buFont typeface="Staatliches"/>
              <a:buNone/>
              <a:defRPr sz="2000">
                <a:latin typeface="Staatliches"/>
                <a:ea typeface="Staatliches"/>
                <a:cs typeface="Staatliches"/>
                <a:sym typeface="Staatliches"/>
              </a:defRPr>
            </a:lvl8pPr>
            <a:lvl9pPr lvl="8" algn="ctr" rtl="0">
              <a:spcBef>
                <a:spcPts val="0"/>
              </a:spcBef>
              <a:spcAft>
                <a:spcPts val="0"/>
              </a:spcAft>
              <a:buSzPts val="2000"/>
              <a:buFont typeface="Staatliches"/>
              <a:buNone/>
              <a:defRPr sz="2000">
                <a:latin typeface="Staatliches"/>
                <a:ea typeface="Staatliches"/>
                <a:cs typeface="Staatliches"/>
                <a:sym typeface="Staatliches"/>
              </a:defRPr>
            </a:lvl9pPr>
          </a:lstStyle>
          <a:p>
            <a:endParaRPr/>
          </a:p>
        </p:txBody>
      </p:sp>
      <p:sp>
        <p:nvSpPr>
          <p:cNvPr id="81" name="Google Shape;81;p16"/>
          <p:cNvSpPr txBox="1">
            <a:spLocks noGrp="1"/>
          </p:cNvSpPr>
          <p:nvPr>
            <p:ph type="subTitle" idx="3"/>
          </p:nvPr>
        </p:nvSpPr>
        <p:spPr>
          <a:xfrm>
            <a:off x="3389100" y="3725000"/>
            <a:ext cx="2365800" cy="62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82" name="Google Shape;82;p16"/>
          <p:cNvSpPr txBox="1">
            <a:spLocks noGrp="1"/>
          </p:cNvSpPr>
          <p:nvPr>
            <p:ph type="subTitle" idx="4"/>
          </p:nvPr>
        </p:nvSpPr>
        <p:spPr>
          <a:xfrm>
            <a:off x="3389100" y="3112100"/>
            <a:ext cx="23658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Staatliches"/>
              <a:buNone/>
              <a:defRPr sz="2400">
                <a:highlight>
                  <a:schemeClr val="dk2"/>
                </a:highlight>
                <a:latin typeface="Staatliches"/>
                <a:ea typeface="Staatliches"/>
                <a:cs typeface="Staatliches"/>
                <a:sym typeface="Staatliches"/>
              </a:defRPr>
            </a:lvl1pPr>
            <a:lvl2pPr lvl="1" algn="ctr" rtl="0">
              <a:spcBef>
                <a:spcPts val="0"/>
              </a:spcBef>
              <a:spcAft>
                <a:spcPts val="0"/>
              </a:spcAft>
              <a:buSzPts val="2000"/>
              <a:buFont typeface="Staatliches"/>
              <a:buNone/>
              <a:defRPr sz="2000">
                <a:latin typeface="Staatliches"/>
                <a:ea typeface="Staatliches"/>
                <a:cs typeface="Staatliches"/>
                <a:sym typeface="Staatliches"/>
              </a:defRPr>
            </a:lvl2pPr>
            <a:lvl3pPr lvl="2" algn="ctr" rtl="0">
              <a:spcBef>
                <a:spcPts val="0"/>
              </a:spcBef>
              <a:spcAft>
                <a:spcPts val="0"/>
              </a:spcAft>
              <a:buSzPts val="2000"/>
              <a:buFont typeface="Staatliches"/>
              <a:buNone/>
              <a:defRPr sz="2000">
                <a:latin typeface="Staatliches"/>
                <a:ea typeface="Staatliches"/>
                <a:cs typeface="Staatliches"/>
                <a:sym typeface="Staatliches"/>
              </a:defRPr>
            </a:lvl3pPr>
            <a:lvl4pPr lvl="3" algn="ctr" rtl="0">
              <a:spcBef>
                <a:spcPts val="0"/>
              </a:spcBef>
              <a:spcAft>
                <a:spcPts val="0"/>
              </a:spcAft>
              <a:buSzPts val="2000"/>
              <a:buFont typeface="Staatliches"/>
              <a:buNone/>
              <a:defRPr sz="2000">
                <a:latin typeface="Staatliches"/>
                <a:ea typeface="Staatliches"/>
                <a:cs typeface="Staatliches"/>
                <a:sym typeface="Staatliches"/>
              </a:defRPr>
            </a:lvl4pPr>
            <a:lvl5pPr lvl="4" algn="ctr" rtl="0">
              <a:spcBef>
                <a:spcPts val="0"/>
              </a:spcBef>
              <a:spcAft>
                <a:spcPts val="0"/>
              </a:spcAft>
              <a:buSzPts val="2000"/>
              <a:buFont typeface="Staatliches"/>
              <a:buNone/>
              <a:defRPr sz="2000">
                <a:latin typeface="Staatliches"/>
                <a:ea typeface="Staatliches"/>
                <a:cs typeface="Staatliches"/>
                <a:sym typeface="Staatliches"/>
              </a:defRPr>
            </a:lvl5pPr>
            <a:lvl6pPr lvl="5" algn="ctr" rtl="0">
              <a:spcBef>
                <a:spcPts val="0"/>
              </a:spcBef>
              <a:spcAft>
                <a:spcPts val="0"/>
              </a:spcAft>
              <a:buSzPts val="2000"/>
              <a:buFont typeface="Staatliches"/>
              <a:buNone/>
              <a:defRPr sz="2000">
                <a:latin typeface="Staatliches"/>
                <a:ea typeface="Staatliches"/>
                <a:cs typeface="Staatliches"/>
                <a:sym typeface="Staatliches"/>
              </a:defRPr>
            </a:lvl6pPr>
            <a:lvl7pPr lvl="6" algn="ctr" rtl="0">
              <a:spcBef>
                <a:spcPts val="0"/>
              </a:spcBef>
              <a:spcAft>
                <a:spcPts val="0"/>
              </a:spcAft>
              <a:buSzPts val="2000"/>
              <a:buFont typeface="Staatliches"/>
              <a:buNone/>
              <a:defRPr sz="2000">
                <a:latin typeface="Staatliches"/>
                <a:ea typeface="Staatliches"/>
                <a:cs typeface="Staatliches"/>
                <a:sym typeface="Staatliches"/>
              </a:defRPr>
            </a:lvl7pPr>
            <a:lvl8pPr lvl="7" algn="ctr" rtl="0">
              <a:spcBef>
                <a:spcPts val="0"/>
              </a:spcBef>
              <a:spcAft>
                <a:spcPts val="0"/>
              </a:spcAft>
              <a:buSzPts val="2000"/>
              <a:buFont typeface="Staatliches"/>
              <a:buNone/>
              <a:defRPr sz="2000">
                <a:latin typeface="Staatliches"/>
                <a:ea typeface="Staatliches"/>
                <a:cs typeface="Staatliches"/>
                <a:sym typeface="Staatliches"/>
              </a:defRPr>
            </a:lvl8pPr>
            <a:lvl9pPr lvl="8" algn="ctr" rtl="0">
              <a:spcBef>
                <a:spcPts val="0"/>
              </a:spcBef>
              <a:spcAft>
                <a:spcPts val="0"/>
              </a:spcAft>
              <a:buSzPts val="2000"/>
              <a:buFont typeface="Staatliches"/>
              <a:buNone/>
              <a:defRPr sz="2000">
                <a:latin typeface="Staatliches"/>
                <a:ea typeface="Staatliches"/>
                <a:cs typeface="Staatliches"/>
                <a:sym typeface="Staatliches"/>
              </a:defRPr>
            </a:lvl9pPr>
          </a:lstStyle>
          <a:p>
            <a:endParaRPr/>
          </a:p>
        </p:txBody>
      </p:sp>
      <p:sp>
        <p:nvSpPr>
          <p:cNvPr id="83" name="Google Shape;83;p16"/>
          <p:cNvSpPr txBox="1">
            <a:spLocks noGrp="1"/>
          </p:cNvSpPr>
          <p:nvPr>
            <p:ph type="subTitle" idx="5"/>
          </p:nvPr>
        </p:nvSpPr>
        <p:spPr>
          <a:xfrm>
            <a:off x="6058200" y="3725000"/>
            <a:ext cx="2365800" cy="62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84" name="Google Shape;84;p16"/>
          <p:cNvSpPr txBox="1">
            <a:spLocks noGrp="1"/>
          </p:cNvSpPr>
          <p:nvPr>
            <p:ph type="subTitle" idx="6"/>
          </p:nvPr>
        </p:nvSpPr>
        <p:spPr>
          <a:xfrm>
            <a:off x="6058200" y="3112100"/>
            <a:ext cx="23658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Staatliches"/>
              <a:buNone/>
              <a:defRPr sz="2400">
                <a:highlight>
                  <a:schemeClr val="dk2"/>
                </a:highlight>
                <a:latin typeface="Staatliches"/>
                <a:ea typeface="Staatliches"/>
                <a:cs typeface="Staatliches"/>
                <a:sym typeface="Staatliches"/>
              </a:defRPr>
            </a:lvl1pPr>
            <a:lvl2pPr lvl="1" algn="ctr" rtl="0">
              <a:spcBef>
                <a:spcPts val="0"/>
              </a:spcBef>
              <a:spcAft>
                <a:spcPts val="0"/>
              </a:spcAft>
              <a:buSzPts val="2000"/>
              <a:buFont typeface="Staatliches"/>
              <a:buNone/>
              <a:defRPr sz="2000">
                <a:latin typeface="Staatliches"/>
                <a:ea typeface="Staatliches"/>
                <a:cs typeface="Staatliches"/>
                <a:sym typeface="Staatliches"/>
              </a:defRPr>
            </a:lvl2pPr>
            <a:lvl3pPr lvl="2" algn="ctr" rtl="0">
              <a:spcBef>
                <a:spcPts val="0"/>
              </a:spcBef>
              <a:spcAft>
                <a:spcPts val="0"/>
              </a:spcAft>
              <a:buSzPts val="2000"/>
              <a:buFont typeface="Staatliches"/>
              <a:buNone/>
              <a:defRPr sz="2000">
                <a:latin typeface="Staatliches"/>
                <a:ea typeface="Staatliches"/>
                <a:cs typeface="Staatliches"/>
                <a:sym typeface="Staatliches"/>
              </a:defRPr>
            </a:lvl3pPr>
            <a:lvl4pPr lvl="3" algn="ctr" rtl="0">
              <a:spcBef>
                <a:spcPts val="0"/>
              </a:spcBef>
              <a:spcAft>
                <a:spcPts val="0"/>
              </a:spcAft>
              <a:buSzPts val="2000"/>
              <a:buFont typeface="Staatliches"/>
              <a:buNone/>
              <a:defRPr sz="2000">
                <a:latin typeface="Staatliches"/>
                <a:ea typeface="Staatliches"/>
                <a:cs typeface="Staatliches"/>
                <a:sym typeface="Staatliches"/>
              </a:defRPr>
            </a:lvl4pPr>
            <a:lvl5pPr lvl="4" algn="ctr" rtl="0">
              <a:spcBef>
                <a:spcPts val="0"/>
              </a:spcBef>
              <a:spcAft>
                <a:spcPts val="0"/>
              </a:spcAft>
              <a:buSzPts val="2000"/>
              <a:buFont typeface="Staatliches"/>
              <a:buNone/>
              <a:defRPr sz="2000">
                <a:latin typeface="Staatliches"/>
                <a:ea typeface="Staatliches"/>
                <a:cs typeface="Staatliches"/>
                <a:sym typeface="Staatliches"/>
              </a:defRPr>
            </a:lvl5pPr>
            <a:lvl6pPr lvl="5" algn="ctr" rtl="0">
              <a:spcBef>
                <a:spcPts val="0"/>
              </a:spcBef>
              <a:spcAft>
                <a:spcPts val="0"/>
              </a:spcAft>
              <a:buSzPts val="2000"/>
              <a:buFont typeface="Staatliches"/>
              <a:buNone/>
              <a:defRPr sz="2000">
                <a:latin typeface="Staatliches"/>
                <a:ea typeface="Staatliches"/>
                <a:cs typeface="Staatliches"/>
                <a:sym typeface="Staatliches"/>
              </a:defRPr>
            </a:lvl6pPr>
            <a:lvl7pPr lvl="6" algn="ctr" rtl="0">
              <a:spcBef>
                <a:spcPts val="0"/>
              </a:spcBef>
              <a:spcAft>
                <a:spcPts val="0"/>
              </a:spcAft>
              <a:buSzPts val="2000"/>
              <a:buFont typeface="Staatliches"/>
              <a:buNone/>
              <a:defRPr sz="2000">
                <a:latin typeface="Staatliches"/>
                <a:ea typeface="Staatliches"/>
                <a:cs typeface="Staatliches"/>
                <a:sym typeface="Staatliches"/>
              </a:defRPr>
            </a:lvl7pPr>
            <a:lvl8pPr lvl="7" algn="ctr" rtl="0">
              <a:spcBef>
                <a:spcPts val="0"/>
              </a:spcBef>
              <a:spcAft>
                <a:spcPts val="0"/>
              </a:spcAft>
              <a:buSzPts val="2000"/>
              <a:buFont typeface="Staatliches"/>
              <a:buNone/>
              <a:defRPr sz="2000">
                <a:latin typeface="Staatliches"/>
                <a:ea typeface="Staatliches"/>
                <a:cs typeface="Staatliches"/>
                <a:sym typeface="Staatliches"/>
              </a:defRPr>
            </a:lvl8pPr>
            <a:lvl9pPr lvl="8" algn="ctr" rtl="0">
              <a:spcBef>
                <a:spcPts val="0"/>
              </a:spcBef>
              <a:spcAft>
                <a:spcPts val="0"/>
              </a:spcAft>
              <a:buSzPts val="2000"/>
              <a:buFont typeface="Staatliches"/>
              <a:buNone/>
              <a:defRPr sz="2000">
                <a:latin typeface="Staatliches"/>
                <a:ea typeface="Staatliches"/>
                <a:cs typeface="Staatliches"/>
                <a:sym typeface="Staatliches"/>
              </a:defRPr>
            </a:lvl9pPr>
          </a:lstStyle>
          <a:p>
            <a:endParaRPr/>
          </a:p>
        </p:txBody>
      </p:sp>
      <p:sp>
        <p:nvSpPr>
          <p:cNvPr id="85" name="Google Shape;85;p16"/>
          <p:cNvSpPr txBox="1">
            <a:spLocks noGrp="1"/>
          </p:cNvSpPr>
          <p:nvPr>
            <p:ph type="title" idx="7" hasCustomPrompt="1"/>
          </p:nvPr>
        </p:nvSpPr>
        <p:spPr>
          <a:xfrm>
            <a:off x="710850" y="1592900"/>
            <a:ext cx="2365800" cy="109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6" name="Google Shape;86;p16"/>
          <p:cNvSpPr txBox="1">
            <a:spLocks noGrp="1"/>
          </p:cNvSpPr>
          <p:nvPr>
            <p:ph type="title" idx="8" hasCustomPrompt="1"/>
          </p:nvPr>
        </p:nvSpPr>
        <p:spPr>
          <a:xfrm>
            <a:off x="3389100" y="1592900"/>
            <a:ext cx="2365800" cy="109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7" name="Google Shape;87;p16"/>
          <p:cNvSpPr txBox="1">
            <a:spLocks noGrp="1"/>
          </p:cNvSpPr>
          <p:nvPr>
            <p:ph type="title" idx="9" hasCustomPrompt="1"/>
          </p:nvPr>
        </p:nvSpPr>
        <p:spPr>
          <a:xfrm>
            <a:off x="6067350" y="1592900"/>
            <a:ext cx="2365800" cy="109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ONE_COLUMN_TEXT_1_1">
    <p:bg>
      <p:bgPr>
        <a:blipFill>
          <a:blip r:embed="rId2">
            <a:alphaModFix/>
          </a:blip>
          <a:stretch>
            <a:fillRect/>
          </a:stretch>
        </a:blipFill>
        <a:effectLst/>
      </p:bgPr>
    </p:bg>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0" name="Google Shape;90;p17"/>
          <p:cNvSpPr txBox="1">
            <a:spLocks noGrp="1"/>
          </p:cNvSpPr>
          <p:nvPr>
            <p:ph type="subTitle" idx="1"/>
          </p:nvPr>
        </p:nvSpPr>
        <p:spPr>
          <a:xfrm>
            <a:off x="965763" y="2323450"/>
            <a:ext cx="3168300" cy="1238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1">
  <p:cSld name="TITLE_AND_BODY_1">
    <p:bg>
      <p:bgPr>
        <a:blipFill>
          <a:blip r:embed="rId2">
            <a:alphaModFix/>
          </a:blip>
          <a:stretch>
            <a:fillRect/>
          </a:stretch>
        </a:blipFill>
        <a:effectLst/>
      </p:bgPr>
    </p:bg>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5" name="Google Shape;95;p19"/>
          <p:cNvSpPr txBox="1">
            <a:spLocks noGrp="1"/>
          </p:cNvSpPr>
          <p:nvPr>
            <p:ph type="body" idx="1"/>
          </p:nvPr>
        </p:nvSpPr>
        <p:spPr>
          <a:xfrm>
            <a:off x="720000" y="1600350"/>
            <a:ext cx="3631200" cy="25206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Clr>
                <a:schemeClr val="dk1"/>
              </a:buClr>
              <a:buSzPts val="1600"/>
              <a:buChar char="●"/>
              <a:defRPr>
                <a:solidFill>
                  <a:schemeClr val="dk1"/>
                </a:solidFill>
              </a:defRPr>
            </a:lvl1pPr>
            <a:lvl2pPr marL="914400" lvl="1" indent="-330200" rtl="0">
              <a:spcBef>
                <a:spcPts val="0"/>
              </a:spcBef>
              <a:spcAft>
                <a:spcPts val="0"/>
              </a:spcAft>
              <a:buClr>
                <a:schemeClr val="dk1"/>
              </a:buClr>
              <a:buSzPts val="1600"/>
              <a:buChar char="○"/>
              <a:defRPr>
                <a:solidFill>
                  <a:schemeClr val="dk1"/>
                </a:solidFill>
              </a:defRPr>
            </a:lvl2pPr>
            <a:lvl3pPr marL="1371600" lvl="2" indent="-330200" rtl="0">
              <a:spcBef>
                <a:spcPts val="0"/>
              </a:spcBef>
              <a:spcAft>
                <a:spcPts val="0"/>
              </a:spcAft>
              <a:buClr>
                <a:schemeClr val="dk1"/>
              </a:buClr>
              <a:buSzPts val="1600"/>
              <a:buChar char="■"/>
              <a:defRPr>
                <a:solidFill>
                  <a:schemeClr val="dk1"/>
                </a:solidFill>
              </a:defRPr>
            </a:lvl3pPr>
            <a:lvl4pPr marL="1828800" lvl="3" indent="-330200" rtl="0">
              <a:spcBef>
                <a:spcPts val="0"/>
              </a:spcBef>
              <a:spcAft>
                <a:spcPts val="0"/>
              </a:spcAft>
              <a:buClr>
                <a:schemeClr val="dk1"/>
              </a:buClr>
              <a:buSzPts val="1600"/>
              <a:buChar char="●"/>
              <a:defRPr>
                <a:solidFill>
                  <a:schemeClr val="dk1"/>
                </a:solidFill>
              </a:defRPr>
            </a:lvl4pPr>
            <a:lvl5pPr marL="2286000" lvl="4" indent="-330200" rtl="0">
              <a:spcBef>
                <a:spcPts val="0"/>
              </a:spcBef>
              <a:spcAft>
                <a:spcPts val="0"/>
              </a:spcAft>
              <a:buClr>
                <a:schemeClr val="dk1"/>
              </a:buClr>
              <a:buSzPts val="1600"/>
              <a:buChar char="○"/>
              <a:defRPr>
                <a:solidFill>
                  <a:schemeClr val="dk1"/>
                </a:solidFill>
              </a:defRPr>
            </a:lvl5pPr>
            <a:lvl6pPr marL="2743200" lvl="5" indent="-330200" rtl="0">
              <a:spcBef>
                <a:spcPts val="0"/>
              </a:spcBef>
              <a:spcAft>
                <a:spcPts val="0"/>
              </a:spcAft>
              <a:buClr>
                <a:schemeClr val="dk1"/>
              </a:buClr>
              <a:buSzPts val="1600"/>
              <a:buChar char="■"/>
              <a:defRPr>
                <a:solidFill>
                  <a:schemeClr val="dk1"/>
                </a:solidFill>
              </a:defRPr>
            </a:lvl6pPr>
            <a:lvl7pPr marL="3200400" lvl="6" indent="-330200" rtl="0">
              <a:spcBef>
                <a:spcPts val="0"/>
              </a:spcBef>
              <a:spcAft>
                <a:spcPts val="0"/>
              </a:spcAft>
              <a:buClr>
                <a:schemeClr val="dk1"/>
              </a:buClr>
              <a:buSzPts val="1600"/>
              <a:buChar char="●"/>
              <a:defRPr>
                <a:solidFill>
                  <a:schemeClr val="dk1"/>
                </a:solidFill>
              </a:defRPr>
            </a:lvl7pPr>
            <a:lvl8pPr marL="3657600" lvl="7" indent="-330200" rtl="0">
              <a:spcBef>
                <a:spcPts val="0"/>
              </a:spcBef>
              <a:spcAft>
                <a:spcPts val="0"/>
              </a:spcAft>
              <a:buClr>
                <a:schemeClr val="dk1"/>
              </a:buClr>
              <a:buSzPts val="1600"/>
              <a:buChar char="○"/>
              <a:defRPr>
                <a:solidFill>
                  <a:schemeClr val="dk1"/>
                </a:solidFill>
              </a:defRPr>
            </a:lvl8pPr>
            <a:lvl9pPr marL="4114800" lvl="8" indent="-330200" rtl="0">
              <a:spcBef>
                <a:spcPts val="0"/>
              </a:spcBef>
              <a:spcAft>
                <a:spcPts val="0"/>
              </a:spcAft>
              <a:buClr>
                <a:schemeClr val="dk1"/>
              </a:buClr>
              <a:buSzPts val="1600"/>
              <a:buChar char="■"/>
              <a:defRPr>
                <a:solidFill>
                  <a:schemeClr val="dk1"/>
                </a:solidFill>
              </a:defRPr>
            </a:lvl9pPr>
          </a:lstStyle>
          <a:p>
            <a:endParaRPr/>
          </a:p>
        </p:txBody>
      </p:sp>
      <p:sp>
        <p:nvSpPr>
          <p:cNvPr id="96" name="Google Shape;9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97" name="Google Shape;97;p19"/>
          <p:cNvSpPr txBox="1">
            <a:spLocks noGrp="1"/>
          </p:cNvSpPr>
          <p:nvPr>
            <p:ph type="body" idx="2"/>
          </p:nvPr>
        </p:nvSpPr>
        <p:spPr>
          <a:xfrm>
            <a:off x="4792675" y="1600350"/>
            <a:ext cx="3631200" cy="25206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Clr>
                <a:schemeClr val="dk1"/>
              </a:buClr>
              <a:buSzPts val="1600"/>
              <a:buChar char="●"/>
              <a:defRPr>
                <a:solidFill>
                  <a:schemeClr val="dk1"/>
                </a:solidFill>
              </a:defRPr>
            </a:lvl1pPr>
            <a:lvl2pPr marL="914400" lvl="1" indent="-330200" rtl="0">
              <a:spcBef>
                <a:spcPts val="0"/>
              </a:spcBef>
              <a:spcAft>
                <a:spcPts val="0"/>
              </a:spcAft>
              <a:buClr>
                <a:schemeClr val="dk1"/>
              </a:buClr>
              <a:buSzPts val="1600"/>
              <a:buChar char="○"/>
              <a:defRPr>
                <a:solidFill>
                  <a:schemeClr val="dk1"/>
                </a:solidFill>
              </a:defRPr>
            </a:lvl2pPr>
            <a:lvl3pPr marL="1371600" lvl="2" indent="-330200" rtl="0">
              <a:spcBef>
                <a:spcPts val="0"/>
              </a:spcBef>
              <a:spcAft>
                <a:spcPts val="0"/>
              </a:spcAft>
              <a:buClr>
                <a:schemeClr val="dk1"/>
              </a:buClr>
              <a:buSzPts val="1600"/>
              <a:buChar char="■"/>
              <a:defRPr>
                <a:solidFill>
                  <a:schemeClr val="dk1"/>
                </a:solidFill>
              </a:defRPr>
            </a:lvl3pPr>
            <a:lvl4pPr marL="1828800" lvl="3" indent="-330200" rtl="0">
              <a:spcBef>
                <a:spcPts val="0"/>
              </a:spcBef>
              <a:spcAft>
                <a:spcPts val="0"/>
              </a:spcAft>
              <a:buClr>
                <a:schemeClr val="dk1"/>
              </a:buClr>
              <a:buSzPts val="1600"/>
              <a:buChar char="●"/>
              <a:defRPr>
                <a:solidFill>
                  <a:schemeClr val="dk1"/>
                </a:solidFill>
              </a:defRPr>
            </a:lvl4pPr>
            <a:lvl5pPr marL="2286000" lvl="4" indent="-330200" rtl="0">
              <a:spcBef>
                <a:spcPts val="0"/>
              </a:spcBef>
              <a:spcAft>
                <a:spcPts val="0"/>
              </a:spcAft>
              <a:buClr>
                <a:schemeClr val="dk1"/>
              </a:buClr>
              <a:buSzPts val="1600"/>
              <a:buChar char="○"/>
              <a:defRPr>
                <a:solidFill>
                  <a:schemeClr val="dk1"/>
                </a:solidFill>
              </a:defRPr>
            </a:lvl5pPr>
            <a:lvl6pPr marL="2743200" lvl="5" indent="-330200" rtl="0">
              <a:spcBef>
                <a:spcPts val="0"/>
              </a:spcBef>
              <a:spcAft>
                <a:spcPts val="0"/>
              </a:spcAft>
              <a:buClr>
                <a:schemeClr val="dk1"/>
              </a:buClr>
              <a:buSzPts val="1600"/>
              <a:buChar char="■"/>
              <a:defRPr>
                <a:solidFill>
                  <a:schemeClr val="dk1"/>
                </a:solidFill>
              </a:defRPr>
            </a:lvl6pPr>
            <a:lvl7pPr marL="3200400" lvl="6" indent="-330200" rtl="0">
              <a:spcBef>
                <a:spcPts val="0"/>
              </a:spcBef>
              <a:spcAft>
                <a:spcPts val="0"/>
              </a:spcAft>
              <a:buClr>
                <a:schemeClr val="dk1"/>
              </a:buClr>
              <a:buSzPts val="1600"/>
              <a:buChar char="●"/>
              <a:defRPr>
                <a:solidFill>
                  <a:schemeClr val="dk1"/>
                </a:solidFill>
              </a:defRPr>
            </a:lvl7pPr>
            <a:lvl8pPr marL="3657600" lvl="7" indent="-330200" rtl="0">
              <a:spcBef>
                <a:spcPts val="0"/>
              </a:spcBef>
              <a:spcAft>
                <a:spcPts val="0"/>
              </a:spcAft>
              <a:buClr>
                <a:schemeClr val="dk1"/>
              </a:buClr>
              <a:buSzPts val="1600"/>
              <a:buChar char="○"/>
              <a:defRPr>
                <a:solidFill>
                  <a:schemeClr val="dk1"/>
                </a:solidFill>
              </a:defRPr>
            </a:lvl8pPr>
            <a:lvl9pPr marL="4114800" lvl="8" indent="-330200" rtl="0">
              <a:spcBef>
                <a:spcPts val="0"/>
              </a:spcBef>
              <a:spcAft>
                <a:spcPts val="0"/>
              </a:spcAft>
              <a:buClr>
                <a:schemeClr val="dk1"/>
              </a:buClr>
              <a:buSzPts val="1600"/>
              <a:buChar char="■"/>
              <a:defRPr>
                <a:solidFill>
                  <a:schemeClr val="dk1"/>
                </a:solidFill>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1">
    <p:bg>
      <p:bgPr>
        <a:blipFill>
          <a:blip r:embed="rId2">
            <a:alphaModFix/>
          </a:blip>
          <a:stretch>
            <a:fillRect/>
          </a:stretch>
        </a:blipFill>
        <a:effectLst/>
      </p:bgPr>
    </p:bg>
    <p:spTree>
      <p:nvGrpSpPr>
        <p:cNvPr id="1" name="Shape 103"/>
        <p:cNvGrpSpPr/>
        <p:nvPr/>
      </p:nvGrpSpPr>
      <p:grpSpPr>
        <a:xfrm>
          <a:off x="0" y="0"/>
          <a:ext cx="0" cy="0"/>
          <a:chOff x="0" y="0"/>
          <a:chExt cx="0" cy="0"/>
        </a:xfrm>
      </p:grpSpPr>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1_1">
    <p:bg>
      <p:bgPr>
        <a:blipFill>
          <a:blip r:embed="rId2">
            <a:alphaModFix/>
          </a:blip>
          <a:stretch>
            <a:fillRect/>
          </a:stretch>
        </a:blipFill>
        <a:effectLst/>
      </p:bgPr>
    </p:bg>
    <p:spTree>
      <p:nvGrpSpPr>
        <p:cNvPr id="1" name="Shape 104"/>
        <p:cNvGrpSpPr/>
        <p:nvPr/>
      </p:nvGrpSpPr>
      <p:grpSpPr>
        <a:xfrm>
          <a:off x="0" y="0"/>
          <a:ext cx="0" cy="0"/>
          <a:chOff x="0" y="0"/>
          <a:chExt cx="0" cy="0"/>
        </a:xfrm>
      </p:grpSpPr>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2">
  <p:cSld name="CUSTOM_1_2">
    <p:bg>
      <p:bgPr>
        <a:blipFill>
          <a:blip r:embed="rId2">
            <a:alphaModFix/>
          </a:blip>
          <a:stretch>
            <a:fillRect/>
          </a:stretch>
        </a:blipFill>
        <a:effectLst/>
      </p:bgPr>
    </p:bg>
    <p:spTree>
      <p:nvGrpSpPr>
        <p:cNvPr id="1" name="Shape 105"/>
        <p:cNvGrpSpPr/>
        <p:nvPr/>
      </p:nvGrpSpPr>
      <p:grpSpPr>
        <a:xfrm>
          <a:off x="0" y="0"/>
          <a:ext cx="0" cy="0"/>
          <a:chOff x="0" y="0"/>
          <a:chExt cx="0" cy="0"/>
        </a:xfrm>
      </p:grpSpPr>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3">
  <p:cSld name="CUSTOM_1_3">
    <p:bg>
      <p:bgPr>
        <a:blipFill>
          <a:blip r:embed="rId2">
            <a:alphaModFix/>
          </a:blip>
          <a:stretch>
            <a:fillRect/>
          </a:stretch>
        </a:blipFill>
        <a:effectLst/>
      </p:bgPr>
    </p:bg>
    <p:spTree>
      <p:nvGrpSpPr>
        <p:cNvPr id="1" name="Shape 106"/>
        <p:cNvGrpSpPr/>
        <p:nvPr/>
      </p:nvGrpSpPr>
      <p:grpSpPr>
        <a:xfrm>
          <a:off x="0" y="0"/>
          <a:ext cx="0" cy="0"/>
          <a:chOff x="0" y="0"/>
          <a:chExt cx="0" cy="0"/>
        </a:xfrm>
      </p:grpSpPr>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387075" y="2503500"/>
            <a:ext cx="43497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6000">
                <a:highlight>
                  <a:schemeClr val="dk2"/>
                </a:highlight>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5355475" y="540000"/>
            <a:ext cx="24129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 name="Google Shape;14;p3"/>
          <p:cNvSpPr txBox="1">
            <a:spLocks noGrp="1"/>
          </p:cNvSpPr>
          <p:nvPr>
            <p:ph type="subTitle" idx="1"/>
          </p:nvPr>
        </p:nvSpPr>
        <p:spPr>
          <a:xfrm>
            <a:off x="5355475" y="3559400"/>
            <a:ext cx="2412900" cy="6543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7" name="Google Shape;17;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rgbClr val="434343"/>
              </a:buClr>
              <a:buSzPts val="1200"/>
              <a:buAutoNum type="arabicPeriod"/>
              <a:defRPr sz="1250">
                <a:solidFill>
                  <a:schemeClr val="dk1"/>
                </a:solidFill>
              </a:defRPr>
            </a:lvl1pPr>
            <a:lvl2pPr marL="914400" lvl="1" indent="-304800">
              <a:spcBef>
                <a:spcPts val="0"/>
              </a:spcBef>
              <a:spcAft>
                <a:spcPts val="0"/>
              </a:spcAft>
              <a:buClr>
                <a:srgbClr val="434343"/>
              </a:buClr>
              <a:buSzPts val="1200"/>
              <a:buFont typeface="Roboto Condensed Light"/>
              <a:buAutoNum type="alphaLcPeriod"/>
              <a:defRPr>
                <a:solidFill>
                  <a:schemeClr val="dk1"/>
                </a:solidFill>
              </a:defRPr>
            </a:lvl2pPr>
            <a:lvl3pPr marL="1371600" lvl="2" indent="-304800">
              <a:spcBef>
                <a:spcPts val="0"/>
              </a:spcBef>
              <a:spcAft>
                <a:spcPts val="0"/>
              </a:spcAft>
              <a:buClr>
                <a:srgbClr val="434343"/>
              </a:buClr>
              <a:buSzPts val="1200"/>
              <a:buFont typeface="Roboto Condensed Light"/>
              <a:buAutoNum type="romanLcPeriod"/>
              <a:defRPr>
                <a:solidFill>
                  <a:schemeClr val="dk1"/>
                </a:solidFill>
              </a:defRPr>
            </a:lvl3pPr>
            <a:lvl4pPr marL="1828800" lvl="3" indent="-304800">
              <a:spcBef>
                <a:spcPts val="0"/>
              </a:spcBef>
              <a:spcAft>
                <a:spcPts val="0"/>
              </a:spcAft>
              <a:buClr>
                <a:srgbClr val="434343"/>
              </a:buClr>
              <a:buSzPts val="1200"/>
              <a:buFont typeface="Roboto Condensed Light"/>
              <a:buAutoNum type="arabicPeriod"/>
              <a:defRPr>
                <a:solidFill>
                  <a:schemeClr val="dk1"/>
                </a:solidFill>
              </a:defRPr>
            </a:lvl4pPr>
            <a:lvl5pPr marL="2286000" lvl="4" indent="-304800">
              <a:spcBef>
                <a:spcPts val="0"/>
              </a:spcBef>
              <a:spcAft>
                <a:spcPts val="0"/>
              </a:spcAft>
              <a:buClr>
                <a:srgbClr val="434343"/>
              </a:buClr>
              <a:buSzPts val="1200"/>
              <a:buFont typeface="Roboto Condensed Light"/>
              <a:buAutoNum type="alphaLcPeriod"/>
              <a:defRPr>
                <a:solidFill>
                  <a:schemeClr val="dk1"/>
                </a:solidFill>
              </a:defRPr>
            </a:lvl5pPr>
            <a:lvl6pPr marL="2743200" lvl="5" indent="-304800">
              <a:spcBef>
                <a:spcPts val="0"/>
              </a:spcBef>
              <a:spcAft>
                <a:spcPts val="0"/>
              </a:spcAft>
              <a:buClr>
                <a:srgbClr val="434343"/>
              </a:buClr>
              <a:buSzPts val="1200"/>
              <a:buFont typeface="Roboto Condensed Light"/>
              <a:buAutoNum type="romanLcPeriod"/>
              <a:defRPr>
                <a:solidFill>
                  <a:schemeClr val="dk1"/>
                </a:solidFill>
              </a:defRPr>
            </a:lvl6pPr>
            <a:lvl7pPr marL="3200400" lvl="6" indent="-304800">
              <a:spcBef>
                <a:spcPts val="0"/>
              </a:spcBef>
              <a:spcAft>
                <a:spcPts val="0"/>
              </a:spcAft>
              <a:buClr>
                <a:srgbClr val="434343"/>
              </a:buClr>
              <a:buSzPts val="1200"/>
              <a:buFont typeface="Roboto Condensed Light"/>
              <a:buAutoNum type="arabicPeriod"/>
              <a:defRPr>
                <a:solidFill>
                  <a:schemeClr val="dk1"/>
                </a:solidFill>
              </a:defRPr>
            </a:lvl7pPr>
            <a:lvl8pPr marL="3657600" lvl="7" indent="-304800">
              <a:spcBef>
                <a:spcPts val="0"/>
              </a:spcBef>
              <a:spcAft>
                <a:spcPts val="0"/>
              </a:spcAft>
              <a:buClr>
                <a:srgbClr val="434343"/>
              </a:buClr>
              <a:buSzPts val="1200"/>
              <a:buFont typeface="Roboto Condensed Light"/>
              <a:buAutoNum type="alphaLcPeriod"/>
              <a:defRPr>
                <a:solidFill>
                  <a:schemeClr val="dk1"/>
                </a:solidFill>
              </a:defRPr>
            </a:lvl8pPr>
            <a:lvl9pPr marL="4114800" lvl="8" indent="-304800">
              <a:spcBef>
                <a:spcPts val="0"/>
              </a:spcBef>
              <a:spcAft>
                <a:spcPts val="0"/>
              </a:spcAft>
              <a:buClr>
                <a:srgbClr val="434343"/>
              </a:buClr>
              <a:buSzPts val="1200"/>
              <a:buFont typeface="Roboto Condensed Light"/>
              <a:buAutoNum type="romanLcPeriod"/>
              <a:defRPr>
                <a:solidFill>
                  <a:schemeClr val="dk1"/>
                </a:solidFill>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1" name="Google Shape;21;p5"/>
          <p:cNvSpPr txBox="1">
            <a:spLocks noGrp="1"/>
          </p:cNvSpPr>
          <p:nvPr>
            <p:ph type="subTitle" idx="1"/>
          </p:nvPr>
        </p:nvSpPr>
        <p:spPr>
          <a:xfrm>
            <a:off x="1692850" y="3398025"/>
            <a:ext cx="2365800" cy="97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2" name="Google Shape;22;p5"/>
          <p:cNvSpPr txBox="1">
            <a:spLocks noGrp="1"/>
          </p:cNvSpPr>
          <p:nvPr>
            <p:ph type="subTitle" idx="2"/>
          </p:nvPr>
        </p:nvSpPr>
        <p:spPr>
          <a:xfrm>
            <a:off x="1692850" y="2785025"/>
            <a:ext cx="23658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Staatliches"/>
              <a:buNone/>
              <a:defRPr sz="2400">
                <a:highlight>
                  <a:schemeClr val="dk2"/>
                </a:highlight>
                <a:latin typeface="Staatliches"/>
                <a:ea typeface="Staatliches"/>
                <a:cs typeface="Staatliches"/>
                <a:sym typeface="Staatliches"/>
              </a:defRPr>
            </a:lvl1pPr>
            <a:lvl2pPr lvl="1" algn="ctr" rtl="0">
              <a:spcBef>
                <a:spcPts val="0"/>
              </a:spcBef>
              <a:spcAft>
                <a:spcPts val="0"/>
              </a:spcAft>
              <a:buSzPts val="2000"/>
              <a:buFont typeface="Staatliches"/>
              <a:buNone/>
              <a:defRPr sz="2000">
                <a:latin typeface="Staatliches"/>
                <a:ea typeface="Staatliches"/>
                <a:cs typeface="Staatliches"/>
                <a:sym typeface="Staatliches"/>
              </a:defRPr>
            </a:lvl2pPr>
            <a:lvl3pPr lvl="2" algn="ctr" rtl="0">
              <a:spcBef>
                <a:spcPts val="0"/>
              </a:spcBef>
              <a:spcAft>
                <a:spcPts val="0"/>
              </a:spcAft>
              <a:buSzPts val="2000"/>
              <a:buFont typeface="Staatliches"/>
              <a:buNone/>
              <a:defRPr sz="2000">
                <a:latin typeface="Staatliches"/>
                <a:ea typeface="Staatliches"/>
                <a:cs typeface="Staatliches"/>
                <a:sym typeface="Staatliches"/>
              </a:defRPr>
            </a:lvl3pPr>
            <a:lvl4pPr lvl="3" algn="ctr" rtl="0">
              <a:spcBef>
                <a:spcPts val="0"/>
              </a:spcBef>
              <a:spcAft>
                <a:spcPts val="0"/>
              </a:spcAft>
              <a:buSzPts val="2000"/>
              <a:buFont typeface="Staatliches"/>
              <a:buNone/>
              <a:defRPr sz="2000">
                <a:latin typeface="Staatliches"/>
                <a:ea typeface="Staatliches"/>
                <a:cs typeface="Staatliches"/>
                <a:sym typeface="Staatliches"/>
              </a:defRPr>
            </a:lvl4pPr>
            <a:lvl5pPr lvl="4" algn="ctr" rtl="0">
              <a:spcBef>
                <a:spcPts val="0"/>
              </a:spcBef>
              <a:spcAft>
                <a:spcPts val="0"/>
              </a:spcAft>
              <a:buSzPts val="2000"/>
              <a:buFont typeface="Staatliches"/>
              <a:buNone/>
              <a:defRPr sz="2000">
                <a:latin typeface="Staatliches"/>
                <a:ea typeface="Staatliches"/>
                <a:cs typeface="Staatliches"/>
                <a:sym typeface="Staatliches"/>
              </a:defRPr>
            </a:lvl5pPr>
            <a:lvl6pPr lvl="5" algn="ctr" rtl="0">
              <a:spcBef>
                <a:spcPts val="0"/>
              </a:spcBef>
              <a:spcAft>
                <a:spcPts val="0"/>
              </a:spcAft>
              <a:buSzPts val="2000"/>
              <a:buFont typeface="Staatliches"/>
              <a:buNone/>
              <a:defRPr sz="2000">
                <a:latin typeface="Staatliches"/>
                <a:ea typeface="Staatliches"/>
                <a:cs typeface="Staatliches"/>
                <a:sym typeface="Staatliches"/>
              </a:defRPr>
            </a:lvl6pPr>
            <a:lvl7pPr lvl="6" algn="ctr" rtl="0">
              <a:spcBef>
                <a:spcPts val="0"/>
              </a:spcBef>
              <a:spcAft>
                <a:spcPts val="0"/>
              </a:spcAft>
              <a:buSzPts val="2000"/>
              <a:buFont typeface="Staatliches"/>
              <a:buNone/>
              <a:defRPr sz="2000">
                <a:latin typeface="Staatliches"/>
                <a:ea typeface="Staatliches"/>
                <a:cs typeface="Staatliches"/>
                <a:sym typeface="Staatliches"/>
              </a:defRPr>
            </a:lvl7pPr>
            <a:lvl8pPr lvl="7" algn="ctr" rtl="0">
              <a:spcBef>
                <a:spcPts val="0"/>
              </a:spcBef>
              <a:spcAft>
                <a:spcPts val="0"/>
              </a:spcAft>
              <a:buSzPts val="2000"/>
              <a:buFont typeface="Staatliches"/>
              <a:buNone/>
              <a:defRPr sz="2000">
                <a:latin typeface="Staatliches"/>
                <a:ea typeface="Staatliches"/>
                <a:cs typeface="Staatliches"/>
                <a:sym typeface="Staatliches"/>
              </a:defRPr>
            </a:lvl8pPr>
            <a:lvl9pPr lvl="8" algn="ctr" rtl="0">
              <a:spcBef>
                <a:spcPts val="0"/>
              </a:spcBef>
              <a:spcAft>
                <a:spcPts val="0"/>
              </a:spcAft>
              <a:buSzPts val="2000"/>
              <a:buFont typeface="Staatliches"/>
              <a:buNone/>
              <a:defRPr sz="2000">
                <a:latin typeface="Staatliches"/>
                <a:ea typeface="Staatliches"/>
                <a:cs typeface="Staatliches"/>
                <a:sym typeface="Staatliches"/>
              </a:defRPr>
            </a:lvl9pPr>
          </a:lstStyle>
          <a:p>
            <a:endParaRPr/>
          </a:p>
        </p:txBody>
      </p:sp>
      <p:sp>
        <p:nvSpPr>
          <p:cNvPr id="23" name="Google Shape;23;p5"/>
          <p:cNvSpPr txBox="1">
            <a:spLocks noGrp="1"/>
          </p:cNvSpPr>
          <p:nvPr>
            <p:ph type="subTitle" idx="3"/>
          </p:nvPr>
        </p:nvSpPr>
        <p:spPr>
          <a:xfrm>
            <a:off x="5085375" y="3397925"/>
            <a:ext cx="2365800" cy="97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4" name="Google Shape;24;p5"/>
          <p:cNvSpPr txBox="1">
            <a:spLocks noGrp="1"/>
          </p:cNvSpPr>
          <p:nvPr>
            <p:ph type="subTitle" idx="4"/>
          </p:nvPr>
        </p:nvSpPr>
        <p:spPr>
          <a:xfrm>
            <a:off x="5085375" y="2785025"/>
            <a:ext cx="23658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Staatliches"/>
              <a:buNone/>
              <a:defRPr sz="2400">
                <a:highlight>
                  <a:schemeClr val="dk2"/>
                </a:highlight>
                <a:latin typeface="Staatliches"/>
                <a:ea typeface="Staatliches"/>
                <a:cs typeface="Staatliches"/>
                <a:sym typeface="Staatliches"/>
              </a:defRPr>
            </a:lvl1pPr>
            <a:lvl2pPr lvl="1" algn="ctr" rtl="0">
              <a:spcBef>
                <a:spcPts val="0"/>
              </a:spcBef>
              <a:spcAft>
                <a:spcPts val="0"/>
              </a:spcAft>
              <a:buSzPts val="2000"/>
              <a:buFont typeface="Staatliches"/>
              <a:buNone/>
              <a:defRPr sz="2000">
                <a:latin typeface="Staatliches"/>
                <a:ea typeface="Staatliches"/>
                <a:cs typeface="Staatliches"/>
                <a:sym typeface="Staatliches"/>
              </a:defRPr>
            </a:lvl2pPr>
            <a:lvl3pPr lvl="2" algn="ctr" rtl="0">
              <a:spcBef>
                <a:spcPts val="0"/>
              </a:spcBef>
              <a:spcAft>
                <a:spcPts val="0"/>
              </a:spcAft>
              <a:buSzPts val="2000"/>
              <a:buFont typeface="Staatliches"/>
              <a:buNone/>
              <a:defRPr sz="2000">
                <a:latin typeface="Staatliches"/>
                <a:ea typeface="Staatliches"/>
                <a:cs typeface="Staatliches"/>
                <a:sym typeface="Staatliches"/>
              </a:defRPr>
            </a:lvl3pPr>
            <a:lvl4pPr lvl="3" algn="ctr" rtl="0">
              <a:spcBef>
                <a:spcPts val="0"/>
              </a:spcBef>
              <a:spcAft>
                <a:spcPts val="0"/>
              </a:spcAft>
              <a:buSzPts val="2000"/>
              <a:buFont typeface="Staatliches"/>
              <a:buNone/>
              <a:defRPr sz="2000">
                <a:latin typeface="Staatliches"/>
                <a:ea typeface="Staatliches"/>
                <a:cs typeface="Staatliches"/>
                <a:sym typeface="Staatliches"/>
              </a:defRPr>
            </a:lvl4pPr>
            <a:lvl5pPr lvl="4" algn="ctr" rtl="0">
              <a:spcBef>
                <a:spcPts val="0"/>
              </a:spcBef>
              <a:spcAft>
                <a:spcPts val="0"/>
              </a:spcAft>
              <a:buSzPts val="2000"/>
              <a:buFont typeface="Staatliches"/>
              <a:buNone/>
              <a:defRPr sz="2000">
                <a:latin typeface="Staatliches"/>
                <a:ea typeface="Staatliches"/>
                <a:cs typeface="Staatliches"/>
                <a:sym typeface="Staatliches"/>
              </a:defRPr>
            </a:lvl5pPr>
            <a:lvl6pPr lvl="5" algn="ctr" rtl="0">
              <a:spcBef>
                <a:spcPts val="0"/>
              </a:spcBef>
              <a:spcAft>
                <a:spcPts val="0"/>
              </a:spcAft>
              <a:buSzPts val="2000"/>
              <a:buFont typeface="Staatliches"/>
              <a:buNone/>
              <a:defRPr sz="2000">
                <a:latin typeface="Staatliches"/>
                <a:ea typeface="Staatliches"/>
                <a:cs typeface="Staatliches"/>
                <a:sym typeface="Staatliches"/>
              </a:defRPr>
            </a:lvl6pPr>
            <a:lvl7pPr lvl="6" algn="ctr" rtl="0">
              <a:spcBef>
                <a:spcPts val="0"/>
              </a:spcBef>
              <a:spcAft>
                <a:spcPts val="0"/>
              </a:spcAft>
              <a:buSzPts val="2000"/>
              <a:buFont typeface="Staatliches"/>
              <a:buNone/>
              <a:defRPr sz="2000">
                <a:latin typeface="Staatliches"/>
                <a:ea typeface="Staatliches"/>
                <a:cs typeface="Staatliches"/>
                <a:sym typeface="Staatliches"/>
              </a:defRPr>
            </a:lvl7pPr>
            <a:lvl8pPr lvl="7" algn="ctr" rtl="0">
              <a:spcBef>
                <a:spcPts val="0"/>
              </a:spcBef>
              <a:spcAft>
                <a:spcPts val="0"/>
              </a:spcAft>
              <a:buSzPts val="2000"/>
              <a:buFont typeface="Staatliches"/>
              <a:buNone/>
              <a:defRPr sz="2000">
                <a:latin typeface="Staatliches"/>
                <a:ea typeface="Staatliches"/>
                <a:cs typeface="Staatliches"/>
                <a:sym typeface="Staatliches"/>
              </a:defRPr>
            </a:lvl8pPr>
            <a:lvl9pPr lvl="8" algn="ctr" rtl="0">
              <a:spcBef>
                <a:spcPts val="0"/>
              </a:spcBef>
              <a:spcAft>
                <a:spcPts val="0"/>
              </a:spcAft>
              <a:buSzPts val="2000"/>
              <a:buFont typeface="Staatliches"/>
              <a:buNone/>
              <a:defRPr sz="2000">
                <a:latin typeface="Staatliches"/>
                <a:ea typeface="Staatliches"/>
                <a:cs typeface="Staatliches"/>
                <a:sym typeface="Staatliches"/>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7"/>
        <p:cNvGrpSpPr/>
        <p:nvPr/>
      </p:nvGrpSpPr>
      <p:grpSpPr>
        <a:xfrm>
          <a:off x="0" y="0"/>
          <a:ext cx="0" cy="0"/>
          <a:chOff x="0" y="0"/>
          <a:chExt cx="0" cy="0"/>
        </a:xfrm>
      </p:grpSpPr>
      <p:sp>
        <p:nvSpPr>
          <p:cNvPr id="28" name="Google Shape;28;p7"/>
          <p:cNvSpPr txBox="1">
            <a:spLocks noGrp="1"/>
          </p:cNvSpPr>
          <p:nvPr>
            <p:ph type="body" idx="1"/>
          </p:nvPr>
        </p:nvSpPr>
        <p:spPr>
          <a:xfrm>
            <a:off x="720000" y="1688525"/>
            <a:ext cx="4244700" cy="25914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Clr>
                <a:srgbClr val="595959"/>
              </a:buClr>
              <a:buSzPts val="1600"/>
              <a:buFont typeface="Anaheim"/>
              <a:buChar char="●"/>
              <a:defRPr/>
            </a:lvl1pPr>
            <a:lvl2pPr marL="914400" lvl="1" indent="-317500">
              <a:spcBef>
                <a:spcPts val="0"/>
              </a:spcBef>
              <a:spcAft>
                <a:spcPts val="0"/>
              </a:spcAft>
              <a:buClr>
                <a:srgbClr val="595959"/>
              </a:buClr>
              <a:buSzPts val="1400"/>
              <a:buFont typeface="Anaheim"/>
              <a:buChar char="○"/>
              <a:defRPr/>
            </a:lvl2pPr>
            <a:lvl3pPr marL="1371600" lvl="2" indent="-317500">
              <a:spcBef>
                <a:spcPts val="0"/>
              </a:spcBef>
              <a:spcAft>
                <a:spcPts val="0"/>
              </a:spcAft>
              <a:buClr>
                <a:srgbClr val="595959"/>
              </a:buClr>
              <a:buSzPts val="1400"/>
              <a:buFont typeface="Anaheim"/>
              <a:buChar char="■"/>
              <a:defRPr/>
            </a:lvl3pPr>
            <a:lvl4pPr marL="1828800" lvl="3" indent="-317500">
              <a:spcBef>
                <a:spcPts val="0"/>
              </a:spcBef>
              <a:spcAft>
                <a:spcPts val="0"/>
              </a:spcAft>
              <a:buClr>
                <a:srgbClr val="595959"/>
              </a:buClr>
              <a:buSzPts val="1400"/>
              <a:buFont typeface="Anaheim"/>
              <a:buChar char="●"/>
              <a:defRPr/>
            </a:lvl4pPr>
            <a:lvl5pPr marL="2286000" lvl="4" indent="-317500">
              <a:spcBef>
                <a:spcPts val="0"/>
              </a:spcBef>
              <a:spcAft>
                <a:spcPts val="0"/>
              </a:spcAft>
              <a:buClr>
                <a:srgbClr val="595959"/>
              </a:buClr>
              <a:buSzPts val="1400"/>
              <a:buFont typeface="Anaheim"/>
              <a:buChar char="○"/>
              <a:defRPr/>
            </a:lvl5pPr>
            <a:lvl6pPr marL="2743200" lvl="5" indent="-317500">
              <a:spcBef>
                <a:spcPts val="0"/>
              </a:spcBef>
              <a:spcAft>
                <a:spcPts val="0"/>
              </a:spcAft>
              <a:buClr>
                <a:srgbClr val="595959"/>
              </a:buClr>
              <a:buSzPts val="1400"/>
              <a:buFont typeface="Anaheim"/>
              <a:buChar char="■"/>
              <a:defRPr/>
            </a:lvl6pPr>
            <a:lvl7pPr marL="3200400" lvl="6" indent="-317500">
              <a:spcBef>
                <a:spcPts val="0"/>
              </a:spcBef>
              <a:spcAft>
                <a:spcPts val="0"/>
              </a:spcAft>
              <a:buClr>
                <a:srgbClr val="595959"/>
              </a:buClr>
              <a:buSzPts val="1400"/>
              <a:buFont typeface="Anaheim"/>
              <a:buChar char="●"/>
              <a:defRPr/>
            </a:lvl7pPr>
            <a:lvl8pPr marL="3657600" lvl="7" indent="-317500">
              <a:spcBef>
                <a:spcPts val="0"/>
              </a:spcBef>
              <a:spcAft>
                <a:spcPts val="0"/>
              </a:spcAft>
              <a:buClr>
                <a:srgbClr val="595959"/>
              </a:buClr>
              <a:buSzPts val="1400"/>
              <a:buFont typeface="Anaheim"/>
              <a:buChar char="○"/>
              <a:defRPr/>
            </a:lvl8pPr>
            <a:lvl9pPr marL="4114800" lvl="8" indent="-317500">
              <a:spcBef>
                <a:spcPts val="0"/>
              </a:spcBef>
              <a:spcAft>
                <a:spcPts val="0"/>
              </a:spcAft>
              <a:buClr>
                <a:srgbClr val="595959"/>
              </a:buClr>
              <a:buSzPts val="1400"/>
              <a:buFont typeface="Anaheim"/>
              <a:buChar char="■"/>
              <a:defRPr/>
            </a:lvl9pPr>
          </a:lstStyle>
          <a:p>
            <a:endParaRPr/>
          </a:p>
        </p:txBody>
      </p:sp>
      <p:sp>
        <p:nvSpPr>
          <p:cNvPr id="29" name="Google Shape;29;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37"/>
        <p:cNvGrpSpPr/>
        <p:nvPr/>
      </p:nvGrpSpPr>
      <p:grpSpPr>
        <a:xfrm>
          <a:off x="0" y="0"/>
          <a:ext cx="0" cy="0"/>
          <a:chOff x="0" y="0"/>
          <a:chExt cx="0" cy="0"/>
        </a:xfrm>
      </p:grpSpPr>
      <p:sp>
        <p:nvSpPr>
          <p:cNvPr id="38" name="Google Shape;38;p11"/>
          <p:cNvSpPr txBox="1">
            <a:spLocks noGrp="1"/>
          </p:cNvSpPr>
          <p:nvPr>
            <p:ph type="title" hasCustomPrompt="1"/>
          </p:nvPr>
        </p:nvSpPr>
        <p:spPr>
          <a:xfrm>
            <a:off x="1629225" y="1106125"/>
            <a:ext cx="6794700" cy="1963500"/>
          </a:xfrm>
          <a:prstGeom prst="rect">
            <a:avLst/>
          </a:prstGeom>
        </p:spPr>
        <p:txBody>
          <a:bodyPr spcFirstLastPara="1" wrap="square" lIns="91425" tIns="91425" rIns="91425" bIns="91425" anchor="b" anchorCtr="0">
            <a:noAutofit/>
          </a:bodyPr>
          <a:lstStyle>
            <a:lvl1pPr lvl="0" algn="r">
              <a:spcBef>
                <a:spcPts val="0"/>
              </a:spcBef>
              <a:spcAft>
                <a:spcPts val="0"/>
              </a:spcAft>
              <a:buSzPts val="12000"/>
              <a:buNone/>
              <a:defRPr sz="12000">
                <a:highlight>
                  <a:schemeClr val="dk2"/>
                </a:highlight>
              </a:defRPr>
            </a:lvl1pPr>
            <a:lvl2pPr lvl="1" algn="r">
              <a:spcBef>
                <a:spcPts val="0"/>
              </a:spcBef>
              <a:spcAft>
                <a:spcPts val="0"/>
              </a:spcAft>
              <a:buSzPts val="12000"/>
              <a:buNone/>
              <a:defRPr sz="12000"/>
            </a:lvl2pPr>
            <a:lvl3pPr lvl="2" algn="r">
              <a:spcBef>
                <a:spcPts val="0"/>
              </a:spcBef>
              <a:spcAft>
                <a:spcPts val="0"/>
              </a:spcAft>
              <a:buSzPts val="12000"/>
              <a:buNone/>
              <a:defRPr sz="12000"/>
            </a:lvl3pPr>
            <a:lvl4pPr lvl="3" algn="r">
              <a:spcBef>
                <a:spcPts val="0"/>
              </a:spcBef>
              <a:spcAft>
                <a:spcPts val="0"/>
              </a:spcAft>
              <a:buSzPts val="12000"/>
              <a:buNone/>
              <a:defRPr sz="12000"/>
            </a:lvl4pPr>
            <a:lvl5pPr lvl="4" algn="r">
              <a:spcBef>
                <a:spcPts val="0"/>
              </a:spcBef>
              <a:spcAft>
                <a:spcPts val="0"/>
              </a:spcAft>
              <a:buSzPts val="12000"/>
              <a:buNone/>
              <a:defRPr sz="12000"/>
            </a:lvl5pPr>
            <a:lvl6pPr lvl="5" algn="r">
              <a:spcBef>
                <a:spcPts val="0"/>
              </a:spcBef>
              <a:spcAft>
                <a:spcPts val="0"/>
              </a:spcAft>
              <a:buSzPts val="12000"/>
              <a:buNone/>
              <a:defRPr sz="12000"/>
            </a:lvl6pPr>
            <a:lvl7pPr lvl="6" algn="r">
              <a:spcBef>
                <a:spcPts val="0"/>
              </a:spcBef>
              <a:spcAft>
                <a:spcPts val="0"/>
              </a:spcAft>
              <a:buSzPts val="12000"/>
              <a:buNone/>
              <a:defRPr sz="12000"/>
            </a:lvl7pPr>
            <a:lvl8pPr lvl="7" algn="r">
              <a:spcBef>
                <a:spcPts val="0"/>
              </a:spcBef>
              <a:spcAft>
                <a:spcPts val="0"/>
              </a:spcAft>
              <a:buSzPts val="12000"/>
              <a:buNone/>
              <a:defRPr sz="12000"/>
            </a:lvl8pPr>
            <a:lvl9pPr lvl="8" algn="r">
              <a:spcBef>
                <a:spcPts val="0"/>
              </a:spcBef>
              <a:spcAft>
                <a:spcPts val="0"/>
              </a:spcAft>
              <a:buSzPts val="12000"/>
              <a:buNone/>
              <a:defRPr sz="12000"/>
            </a:lvl9pPr>
          </a:lstStyle>
          <a:p>
            <a:r>
              <a:t>xx%</a:t>
            </a:r>
          </a:p>
        </p:txBody>
      </p:sp>
      <p:sp>
        <p:nvSpPr>
          <p:cNvPr id="39" name="Google Shape;39;p11"/>
          <p:cNvSpPr txBox="1">
            <a:spLocks noGrp="1"/>
          </p:cNvSpPr>
          <p:nvPr>
            <p:ph type="subTitle" idx="1"/>
          </p:nvPr>
        </p:nvSpPr>
        <p:spPr>
          <a:xfrm>
            <a:off x="2016375" y="3196250"/>
            <a:ext cx="6407700" cy="395100"/>
          </a:xfrm>
          <a:prstGeom prst="rect">
            <a:avLst/>
          </a:prstGeom>
        </p:spPr>
        <p:txBody>
          <a:bodyPr spcFirstLastPara="1" wrap="square" lIns="91425" tIns="91425" rIns="91425" bIns="91425" anchor="t" anchorCtr="0">
            <a:noAutofit/>
          </a:bodyPr>
          <a:lstStyle>
            <a:lvl1pPr lvl="0" algn="r">
              <a:spcBef>
                <a:spcPts val="0"/>
              </a:spcBef>
              <a:spcAft>
                <a:spcPts val="0"/>
              </a:spcAft>
              <a:buSzPts val="1600"/>
              <a:buNone/>
              <a:defRPr/>
            </a:lvl1pPr>
            <a:lvl2pPr lvl="1" algn="r">
              <a:spcBef>
                <a:spcPts val="0"/>
              </a:spcBef>
              <a:spcAft>
                <a:spcPts val="0"/>
              </a:spcAft>
              <a:buSzPts val="1600"/>
              <a:buNone/>
              <a:defRPr/>
            </a:lvl2pPr>
            <a:lvl3pPr lvl="2" algn="r">
              <a:spcBef>
                <a:spcPts val="0"/>
              </a:spcBef>
              <a:spcAft>
                <a:spcPts val="0"/>
              </a:spcAft>
              <a:buSzPts val="1600"/>
              <a:buNone/>
              <a:defRPr/>
            </a:lvl3pPr>
            <a:lvl4pPr lvl="3" algn="r">
              <a:spcBef>
                <a:spcPts val="0"/>
              </a:spcBef>
              <a:spcAft>
                <a:spcPts val="0"/>
              </a:spcAft>
              <a:buSzPts val="1600"/>
              <a:buNone/>
              <a:defRPr/>
            </a:lvl4pPr>
            <a:lvl5pPr lvl="4" algn="r">
              <a:spcBef>
                <a:spcPts val="0"/>
              </a:spcBef>
              <a:spcAft>
                <a:spcPts val="0"/>
              </a:spcAft>
              <a:buSzPts val="1600"/>
              <a:buNone/>
              <a:defRPr/>
            </a:lvl5pPr>
            <a:lvl6pPr lvl="5" algn="r">
              <a:spcBef>
                <a:spcPts val="0"/>
              </a:spcBef>
              <a:spcAft>
                <a:spcPts val="0"/>
              </a:spcAft>
              <a:buSzPts val="1600"/>
              <a:buNone/>
              <a:defRPr/>
            </a:lvl6pPr>
            <a:lvl7pPr lvl="6" algn="r">
              <a:spcBef>
                <a:spcPts val="0"/>
              </a:spcBef>
              <a:spcAft>
                <a:spcPts val="0"/>
              </a:spcAft>
              <a:buSzPts val="1600"/>
              <a:buNone/>
              <a:defRPr/>
            </a:lvl7pPr>
            <a:lvl8pPr lvl="7" algn="r">
              <a:spcBef>
                <a:spcPts val="0"/>
              </a:spcBef>
              <a:spcAft>
                <a:spcPts val="0"/>
              </a:spcAft>
              <a:buSzPts val="1600"/>
              <a:buNone/>
              <a:defRPr/>
            </a:lvl8pPr>
            <a:lvl9pPr lvl="8" algn="r">
              <a:spcBef>
                <a:spcPts val="0"/>
              </a:spcBef>
              <a:spcAft>
                <a:spcPts val="0"/>
              </a:spcAft>
              <a:buSzPts val="1600"/>
              <a:buNon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40"/>
        <p:cNvGrpSpPr/>
        <p:nvPr/>
      </p:nvGrpSpPr>
      <p:grpSpPr>
        <a:xfrm>
          <a:off x="0" y="0"/>
          <a:ext cx="0" cy="0"/>
          <a:chOff x="0" y="0"/>
          <a:chExt cx="0" cy="0"/>
        </a:xfrm>
      </p:grpSpPr>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 name="Google Shape;43;p13"/>
          <p:cNvSpPr txBox="1">
            <a:spLocks noGrp="1"/>
          </p:cNvSpPr>
          <p:nvPr>
            <p:ph type="title" idx="2" hasCustomPrompt="1"/>
          </p:nvPr>
        </p:nvSpPr>
        <p:spPr>
          <a:xfrm>
            <a:off x="710850" y="1485100"/>
            <a:ext cx="1035900" cy="109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4" name="Google Shape;44;p13"/>
          <p:cNvSpPr txBox="1">
            <a:spLocks noGrp="1"/>
          </p:cNvSpPr>
          <p:nvPr>
            <p:ph type="subTitle" idx="1"/>
          </p:nvPr>
        </p:nvSpPr>
        <p:spPr>
          <a:xfrm>
            <a:off x="1797625" y="2219850"/>
            <a:ext cx="2365800" cy="572700"/>
          </a:xfrm>
          <a:prstGeom prst="rect">
            <a:avLst/>
          </a:prstGeom>
        </p:spPr>
        <p:txBody>
          <a:bodyPr spcFirstLastPara="1" wrap="square" lIns="91425" tIns="91425" rIns="91425" bIns="91425" anchor="b"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45" name="Google Shape;45;p13"/>
          <p:cNvSpPr txBox="1">
            <a:spLocks noGrp="1"/>
          </p:cNvSpPr>
          <p:nvPr>
            <p:ph type="subTitle" idx="3"/>
          </p:nvPr>
        </p:nvSpPr>
        <p:spPr>
          <a:xfrm>
            <a:off x="1797625" y="1820750"/>
            <a:ext cx="2365800" cy="340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Staatliches"/>
              <a:buNone/>
              <a:defRPr sz="2400">
                <a:highlight>
                  <a:schemeClr val="dk2"/>
                </a:highlight>
                <a:latin typeface="Staatliches"/>
                <a:ea typeface="Staatliches"/>
                <a:cs typeface="Staatliches"/>
                <a:sym typeface="Staatliches"/>
              </a:defRPr>
            </a:lvl1pPr>
            <a:lvl2pPr lvl="1" rtl="0">
              <a:spcBef>
                <a:spcPts val="0"/>
              </a:spcBef>
              <a:spcAft>
                <a:spcPts val="0"/>
              </a:spcAft>
              <a:buSzPts val="2000"/>
              <a:buFont typeface="Staatliches"/>
              <a:buNone/>
              <a:defRPr sz="2000">
                <a:latin typeface="Staatliches"/>
                <a:ea typeface="Staatliches"/>
                <a:cs typeface="Staatliches"/>
                <a:sym typeface="Staatliches"/>
              </a:defRPr>
            </a:lvl2pPr>
            <a:lvl3pPr lvl="2" rtl="0">
              <a:spcBef>
                <a:spcPts val="0"/>
              </a:spcBef>
              <a:spcAft>
                <a:spcPts val="0"/>
              </a:spcAft>
              <a:buSzPts val="2000"/>
              <a:buFont typeface="Staatliches"/>
              <a:buNone/>
              <a:defRPr sz="2000">
                <a:latin typeface="Staatliches"/>
                <a:ea typeface="Staatliches"/>
                <a:cs typeface="Staatliches"/>
                <a:sym typeface="Staatliches"/>
              </a:defRPr>
            </a:lvl3pPr>
            <a:lvl4pPr lvl="3" rtl="0">
              <a:spcBef>
                <a:spcPts val="0"/>
              </a:spcBef>
              <a:spcAft>
                <a:spcPts val="0"/>
              </a:spcAft>
              <a:buSzPts val="2000"/>
              <a:buFont typeface="Staatliches"/>
              <a:buNone/>
              <a:defRPr sz="2000">
                <a:latin typeface="Staatliches"/>
                <a:ea typeface="Staatliches"/>
                <a:cs typeface="Staatliches"/>
                <a:sym typeface="Staatliches"/>
              </a:defRPr>
            </a:lvl4pPr>
            <a:lvl5pPr lvl="4" rtl="0">
              <a:spcBef>
                <a:spcPts val="0"/>
              </a:spcBef>
              <a:spcAft>
                <a:spcPts val="0"/>
              </a:spcAft>
              <a:buSzPts val="2000"/>
              <a:buFont typeface="Staatliches"/>
              <a:buNone/>
              <a:defRPr sz="2000">
                <a:latin typeface="Staatliches"/>
                <a:ea typeface="Staatliches"/>
                <a:cs typeface="Staatliches"/>
                <a:sym typeface="Staatliches"/>
              </a:defRPr>
            </a:lvl5pPr>
            <a:lvl6pPr lvl="5" rtl="0">
              <a:spcBef>
                <a:spcPts val="0"/>
              </a:spcBef>
              <a:spcAft>
                <a:spcPts val="0"/>
              </a:spcAft>
              <a:buSzPts val="2000"/>
              <a:buFont typeface="Staatliches"/>
              <a:buNone/>
              <a:defRPr sz="2000">
                <a:latin typeface="Staatliches"/>
                <a:ea typeface="Staatliches"/>
                <a:cs typeface="Staatliches"/>
                <a:sym typeface="Staatliches"/>
              </a:defRPr>
            </a:lvl6pPr>
            <a:lvl7pPr lvl="6" rtl="0">
              <a:spcBef>
                <a:spcPts val="0"/>
              </a:spcBef>
              <a:spcAft>
                <a:spcPts val="0"/>
              </a:spcAft>
              <a:buSzPts val="2000"/>
              <a:buFont typeface="Staatliches"/>
              <a:buNone/>
              <a:defRPr sz="2000">
                <a:latin typeface="Staatliches"/>
                <a:ea typeface="Staatliches"/>
                <a:cs typeface="Staatliches"/>
                <a:sym typeface="Staatliches"/>
              </a:defRPr>
            </a:lvl7pPr>
            <a:lvl8pPr lvl="7" rtl="0">
              <a:spcBef>
                <a:spcPts val="0"/>
              </a:spcBef>
              <a:spcAft>
                <a:spcPts val="0"/>
              </a:spcAft>
              <a:buSzPts val="2000"/>
              <a:buFont typeface="Staatliches"/>
              <a:buNone/>
              <a:defRPr sz="2000">
                <a:latin typeface="Staatliches"/>
                <a:ea typeface="Staatliches"/>
                <a:cs typeface="Staatliches"/>
                <a:sym typeface="Staatliches"/>
              </a:defRPr>
            </a:lvl8pPr>
            <a:lvl9pPr lvl="8" rtl="0">
              <a:spcBef>
                <a:spcPts val="0"/>
              </a:spcBef>
              <a:spcAft>
                <a:spcPts val="0"/>
              </a:spcAft>
              <a:buSzPts val="2000"/>
              <a:buFont typeface="Staatliches"/>
              <a:buNone/>
              <a:defRPr sz="2000">
                <a:latin typeface="Staatliches"/>
                <a:ea typeface="Staatliches"/>
                <a:cs typeface="Staatliches"/>
                <a:sym typeface="Staatliches"/>
              </a:defRPr>
            </a:lvl9pPr>
          </a:lstStyle>
          <a:p>
            <a:endParaRPr/>
          </a:p>
        </p:txBody>
      </p:sp>
      <p:sp>
        <p:nvSpPr>
          <p:cNvPr id="46" name="Google Shape;46;p13"/>
          <p:cNvSpPr txBox="1">
            <a:spLocks noGrp="1"/>
          </p:cNvSpPr>
          <p:nvPr>
            <p:ph type="title" idx="4" hasCustomPrompt="1"/>
          </p:nvPr>
        </p:nvSpPr>
        <p:spPr>
          <a:xfrm>
            <a:off x="4835125" y="1485100"/>
            <a:ext cx="1035900" cy="109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 name="Google Shape;47;p13"/>
          <p:cNvSpPr txBox="1">
            <a:spLocks noGrp="1"/>
          </p:cNvSpPr>
          <p:nvPr>
            <p:ph type="subTitle" idx="5"/>
          </p:nvPr>
        </p:nvSpPr>
        <p:spPr>
          <a:xfrm>
            <a:off x="5921900" y="2219850"/>
            <a:ext cx="23658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48" name="Google Shape;48;p13"/>
          <p:cNvSpPr txBox="1">
            <a:spLocks noGrp="1"/>
          </p:cNvSpPr>
          <p:nvPr>
            <p:ph type="subTitle" idx="6"/>
          </p:nvPr>
        </p:nvSpPr>
        <p:spPr>
          <a:xfrm>
            <a:off x="5921900" y="1820750"/>
            <a:ext cx="2365800" cy="340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Staatliches"/>
              <a:buNone/>
              <a:defRPr sz="2400">
                <a:highlight>
                  <a:schemeClr val="dk2"/>
                </a:highlight>
                <a:latin typeface="Staatliches"/>
                <a:ea typeface="Staatliches"/>
                <a:cs typeface="Staatliches"/>
                <a:sym typeface="Staatliches"/>
              </a:defRPr>
            </a:lvl1pPr>
            <a:lvl2pPr lvl="1" rtl="0">
              <a:spcBef>
                <a:spcPts val="0"/>
              </a:spcBef>
              <a:spcAft>
                <a:spcPts val="0"/>
              </a:spcAft>
              <a:buSzPts val="2000"/>
              <a:buFont typeface="Staatliches"/>
              <a:buNone/>
              <a:defRPr sz="2000">
                <a:latin typeface="Staatliches"/>
                <a:ea typeface="Staatliches"/>
                <a:cs typeface="Staatliches"/>
                <a:sym typeface="Staatliches"/>
              </a:defRPr>
            </a:lvl2pPr>
            <a:lvl3pPr lvl="2" rtl="0">
              <a:spcBef>
                <a:spcPts val="0"/>
              </a:spcBef>
              <a:spcAft>
                <a:spcPts val="0"/>
              </a:spcAft>
              <a:buSzPts val="2000"/>
              <a:buFont typeface="Staatliches"/>
              <a:buNone/>
              <a:defRPr sz="2000">
                <a:latin typeface="Staatliches"/>
                <a:ea typeface="Staatliches"/>
                <a:cs typeface="Staatliches"/>
                <a:sym typeface="Staatliches"/>
              </a:defRPr>
            </a:lvl3pPr>
            <a:lvl4pPr lvl="3" rtl="0">
              <a:spcBef>
                <a:spcPts val="0"/>
              </a:spcBef>
              <a:spcAft>
                <a:spcPts val="0"/>
              </a:spcAft>
              <a:buSzPts val="2000"/>
              <a:buFont typeface="Staatliches"/>
              <a:buNone/>
              <a:defRPr sz="2000">
                <a:latin typeface="Staatliches"/>
                <a:ea typeface="Staatliches"/>
                <a:cs typeface="Staatliches"/>
                <a:sym typeface="Staatliches"/>
              </a:defRPr>
            </a:lvl4pPr>
            <a:lvl5pPr lvl="4" rtl="0">
              <a:spcBef>
                <a:spcPts val="0"/>
              </a:spcBef>
              <a:spcAft>
                <a:spcPts val="0"/>
              </a:spcAft>
              <a:buSzPts val="2000"/>
              <a:buFont typeface="Staatliches"/>
              <a:buNone/>
              <a:defRPr sz="2000">
                <a:latin typeface="Staatliches"/>
                <a:ea typeface="Staatliches"/>
                <a:cs typeface="Staatliches"/>
                <a:sym typeface="Staatliches"/>
              </a:defRPr>
            </a:lvl5pPr>
            <a:lvl6pPr lvl="5" rtl="0">
              <a:spcBef>
                <a:spcPts val="0"/>
              </a:spcBef>
              <a:spcAft>
                <a:spcPts val="0"/>
              </a:spcAft>
              <a:buSzPts val="2000"/>
              <a:buFont typeface="Staatliches"/>
              <a:buNone/>
              <a:defRPr sz="2000">
                <a:latin typeface="Staatliches"/>
                <a:ea typeface="Staatliches"/>
                <a:cs typeface="Staatliches"/>
                <a:sym typeface="Staatliches"/>
              </a:defRPr>
            </a:lvl6pPr>
            <a:lvl7pPr lvl="6" rtl="0">
              <a:spcBef>
                <a:spcPts val="0"/>
              </a:spcBef>
              <a:spcAft>
                <a:spcPts val="0"/>
              </a:spcAft>
              <a:buSzPts val="2000"/>
              <a:buFont typeface="Staatliches"/>
              <a:buNone/>
              <a:defRPr sz="2000">
                <a:latin typeface="Staatliches"/>
                <a:ea typeface="Staatliches"/>
                <a:cs typeface="Staatliches"/>
                <a:sym typeface="Staatliches"/>
              </a:defRPr>
            </a:lvl7pPr>
            <a:lvl8pPr lvl="7" rtl="0">
              <a:spcBef>
                <a:spcPts val="0"/>
              </a:spcBef>
              <a:spcAft>
                <a:spcPts val="0"/>
              </a:spcAft>
              <a:buSzPts val="2000"/>
              <a:buFont typeface="Staatliches"/>
              <a:buNone/>
              <a:defRPr sz="2000">
                <a:latin typeface="Staatliches"/>
                <a:ea typeface="Staatliches"/>
                <a:cs typeface="Staatliches"/>
                <a:sym typeface="Staatliches"/>
              </a:defRPr>
            </a:lvl8pPr>
            <a:lvl9pPr lvl="8" rtl="0">
              <a:spcBef>
                <a:spcPts val="0"/>
              </a:spcBef>
              <a:spcAft>
                <a:spcPts val="0"/>
              </a:spcAft>
              <a:buSzPts val="2000"/>
              <a:buFont typeface="Staatliches"/>
              <a:buNone/>
              <a:defRPr sz="2000">
                <a:latin typeface="Staatliches"/>
                <a:ea typeface="Staatliches"/>
                <a:cs typeface="Staatliches"/>
                <a:sym typeface="Staatliches"/>
              </a:defRPr>
            </a:lvl9pPr>
          </a:lstStyle>
          <a:p>
            <a:endParaRPr/>
          </a:p>
        </p:txBody>
      </p:sp>
      <p:sp>
        <p:nvSpPr>
          <p:cNvPr id="49" name="Google Shape;49;p13"/>
          <p:cNvSpPr txBox="1">
            <a:spLocks noGrp="1"/>
          </p:cNvSpPr>
          <p:nvPr>
            <p:ph type="title" idx="7" hasCustomPrompt="1"/>
          </p:nvPr>
        </p:nvSpPr>
        <p:spPr>
          <a:xfrm>
            <a:off x="710850" y="3062275"/>
            <a:ext cx="1035900" cy="109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0" name="Google Shape;50;p13"/>
          <p:cNvSpPr txBox="1">
            <a:spLocks noGrp="1"/>
          </p:cNvSpPr>
          <p:nvPr>
            <p:ph type="subTitle" idx="8"/>
          </p:nvPr>
        </p:nvSpPr>
        <p:spPr>
          <a:xfrm>
            <a:off x="1797625" y="3797025"/>
            <a:ext cx="23658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51" name="Google Shape;51;p13"/>
          <p:cNvSpPr txBox="1">
            <a:spLocks noGrp="1"/>
          </p:cNvSpPr>
          <p:nvPr>
            <p:ph type="subTitle" idx="9"/>
          </p:nvPr>
        </p:nvSpPr>
        <p:spPr>
          <a:xfrm>
            <a:off x="1797625" y="3397925"/>
            <a:ext cx="2365800" cy="340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Staatliches"/>
              <a:buNone/>
              <a:defRPr sz="2400">
                <a:highlight>
                  <a:schemeClr val="dk2"/>
                </a:highlight>
                <a:latin typeface="Staatliches"/>
                <a:ea typeface="Staatliches"/>
                <a:cs typeface="Staatliches"/>
                <a:sym typeface="Staatliches"/>
              </a:defRPr>
            </a:lvl1pPr>
            <a:lvl2pPr lvl="1" rtl="0">
              <a:spcBef>
                <a:spcPts val="0"/>
              </a:spcBef>
              <a:spcAft>
                <a:spcPts val="0"/>
              </a:spcAft>
              <a:buSzPts val="2000"/>
              <a:buFont typeface="Staatliches"/>
              <a:buNone/>
              <a:defRPr sz="2000">
                <a:latin typeface="Staatliches"/>
                <a:ea typeface="Staatliches"/>
                <a:cs typeface="Staatliches"/>
                <a:sym typeface="Staatliches"/>
              </a:defRPr>
            </a:lvl2pPr>
            <a:lvl3pPr lvl="2" rtl="0">
              <a:spcBef>
                <a:spcPts val="0"/>
              </a:spcBef>
              <a:spcAft>
                <a:spcPts val="0"/>
              </a:spcAft>
              <a:buSzPts val="2000"/>
              <a:buFont typeface="Staatliches"/>
              <a:buNone/>
              <a:defRPr sz="2000">
                <a:latin typeface="Staatliches"/>
                <a:ea typeface="Staatliches"/>
                <a:cs typeface="Staatliches"/>
                <a:sym typeface="Staatliches"/>
              </a:defRPr>
            </a:lvl3pPr>
            <a:lvl4pPr lvl="3" rtl="0">
              <a:spcBef>
                <a:spcPts val="0"/>
              </a:spcBef>
              <a:spcAft>
                <a:spcPts val="0"/>
              </a:spcAft>
              <a:buSzPts val="2000"/>
              <a:buFont typeface="Staatliches"/>
              <a:buNone/>
              <a:defRPr sz="2000">
                <a:latin typeface="Staatliches"/>
                <a:ea typeface="Staatliches"/>
                <a:cs typeface="Staatliches"/>
                <a:sym typeface="Staatliches"/>
              </a:defRPr>
            </a:lvl4pPr>
            <a:lvl5pPr lvl="4" rtl="0">
              <a:spcBef>
                <a:spcPts val="0"/>
              </a:spcBef>
              <a:spcAft>
                <a:spcPts val="0"/>
              </a:spcAft>
              <a:buSzPts val="2000"/>
              <a:buFont typeface="Staatliches"/>
              <a:buNone/>
              <a:defRPr sz="2000">
                <a:latin typeface="Staatliches"/>
                <a:ea typeface="Staatliches"/>
                <a:cs typeface="Staatliches"/>
                <a:sym typeface="Staatliches"/>
              </a:defRPr>
            </a:lvl5pPr>
            <a:lvl6pPr lvl="5" rtl="0">
              <a:spcBef>
                <a:spcPts val="0"/>
              </a:spcBef>
              <a:spcAft>
                <a:spcPts val="0"/>
              </a:spcAft>
              <a:buSzPts val="2000"/>
              <a:buFont typeface="Staatliches"/>
              <a:buNone/>
              <a:defRPr sz="2000">
                <a:latin typeface="Staatliches"/>
                <a:ea typeface="Staatliches"/>
                <a:cs typeface="Staatliches"/>
                <a:sym typeface="Staatliches"/>
              </a:defRPr>
            </a:lvl6pPr>
            <a:lvl7pPr lvl="6" rtl="0">
              <a:spcBef>
                <a:spcPts val="0"/>
              </a:spcBef>
              <a:spcAft>
                <a:spcPts val="0"/>
              </a:spcAft>
              <a:buSzPts val="2000"/>
              <a:buFont typeface="Staatliches"/>
              <a:buNone/>
              <a:defRPr sz="2000">
                <a:latin typeface="Staatliches"/>
                <a:ea typeface="Staatliches"/>
                <a:cs typeface="Staatliches"/>
                <a:sym typeface="Staatliches"/>
              </a:defRPr>
            </a:lvl7pPr>
            <a:lvl8pPr lvl="7" rtl="0">
              <a:spcBef>
                <a:spcPts val="0"/>
              </a:spcBef>
              <a:spcAft>
                <a:spcPts val="0"/>
              </a:spcAft>
              <a:buSzPts val="2000"/>
              <a:buFont typeface="Staatliches"/>
              <a:buNone/>
              <a:defRPr sz="2000">
                <a:latin typeface="Staatliches"/>
                <a:ea typeface="Staatliches"/>
                <a:cs typeface="Staatliches"/>
                <a:sym typeface="Staatliches"/>
              </a:defRPr>
            </a:lvl8pPr>
            <a:lvl9pPr lvl="8" rtl="0">
              <a:spcBef>
                <a:spcPts val="0"/>
              </a:spcBef>
              <a:spcAft>
                <a:spcPts val="0"/>
              </a:spcAft>
              <a:buSzPts val="2000"/>
              <a:buFont typeface="Staatliches"/>
              <a:buNone/>
              <a:defRPr sz="2000">
                <a:latin typeface="Staatliches"/>
                <a:ea typeface="Staatliches"/>
                <a:cs typeface="Staatliches"/>
                <a:sym typeface="Staatliches"/>
              </a:defRPr>
            </a:lvl9pPr>
          </a:lstStyle>
          <a:p>
            <a:endParaRPr/>
          </a:p>
        </p:txBody>
      </p:sp>
      <p:sp>
        <p:nvSpPr>
          <p:cNvPr id="52" name="Google Shape;52;p13"/>
          <p:cNvSpPr txBox="1">
            <a:spLocks noGrp="1"/>
          </p:cNvSpPr>
          <p:nvPr>
            <p:ph type="title" idx="13" hasCustomPrompt="1"/>
          </p:nvPr>
        </p:nvSpPr>
        <p:spPr>
          <a:xfrm>
            <a:off x="4835125" y="3062275"/>
            <a:ext cx="1035900" cy="109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3" name="Google Shape;53;p13"/>
          <p:cNvSpPr txBox="1">
            <a:spLocks noGrp="1"/>
          </p:cNvSpPr>
          <p:nvPr>
            <p:ph type="subTitle" idx="14"/>
          </p:nvPr>
        </p:nvSpPr>
        <p:spPr>
          <a:xfrm>
            <a:off x="5921900" y="3797025"/>
            <a:ext cx="23658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54" name="Google Shape;54;p13"/>
          <p:cNvSpPr txBox="1">
            <a:spLocks noGrp="1"/>
          </p:cNvSpPr>
          <p:nvPr>
            <p:ph type="subTitle" idx="15"/>
          </p:nvPr>
        </p:nvSpPr>
        <p:spPr>
          <a:xfrm>
            <a:off x="5921900" y="3397925"/>
            <a:ext cx="2365800" cy="340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Staatliches"/>
              <a:buNone/>
              <a:defRPr sz="2400">
                <a:highlight>
                  <a:schemeClr val="dk2"/>
                </a:highlight>
                <a:latin typeface="Staatliches"/>
                <a:ea typeface="Staatliches"/>
                <a:cs typeface="Staatliches"/>
                <a:sym typeface="Staatliches"/>
              </a:defRPr>
            </a:lvl1pPr>
            <a:lvl2pPr lvl="1" rtl="0">
              <a:spcBef>
                <a:spcPts val="0"/>
              </a:spcBef>
              <a:spcAft>
                <a:spcPts val="0"/>
              </a:spcAft>
              <a:buSzPts val="2000"/>
              <a:buFont typeface="Staatliches"/>
              <a:buNone/>
              <a:defRPr sz="2000">
                <a:latin typeface="Staatliches"/>
                <a:ea typeface="Staatliches"/>
                <a:cs typeface="Staatliches"/>
                <a:sym typeface="Staatliches"/>
              </a:defRPr>
            </a:lvl2pPr>
            <a:lvl3pPr lvl="2" rtl="0">
              <a:spcBef>
                <a:spcPts val="0"/>
              </a:spcBef>
              <a:spcAft>
                <a:spcPts val="0"/>
              </a:spcAft>
              <a:buSzPts val="2000"/>
              <a:buFont typeface="Staatliches"/>
              <a:buNone/>
              <a:defRPr sz="2000">
                <a:latin typeface="Staatliches"/>
                <a:ea typeface="Staatliches"/>
                <a:cs typeface="Staatliches"/>
                <a:sym typeface="Staatliches"/>
              </a:defRPr>
            </a:lvl3pPr>
            <a:lvl4pPr lvl="3" rtl="0">
              <a:spcBef>
                <a:spcPts val="0"/>
              </a:spcBef>
              <a:spcAft>
                <a:spcPts val="0"/>
              </a:spcAft>
              <a:buSzPts val="2000"/>
              <a:buFont typeface="Staatliches"/>
              <a:buNone/>
              <a:defRPr sz="2000">
                <a:latin typeface="Staatliches"/>
                <a:ea typeface="Staatliches"/>
                <a:cs typeface="Staatliches"/>
                <a:sym typeface="Staatliches"/>
              </a:defRPr>
            </a:lvl4pPr>
            <a:lvl5pPr lvl="4" rtl="0">
              <a:spcBef>
                <a:spcPts val="0"/>
              </a:spcBef>
              <a:spcAft>
                <a:spcPts val="0"/>
              </a:spcAft>
              <a:buSzPts val="2000"/>
              <a:buFont typeface="Staatliches"/>
              <a:buNone/>
              <a:defRPr sz="2000">
                <a:latin typeface="Staatliches"/>
                <a:ea typeface="Staatliches"/>
                <a:cs typeface="Staatliches"/>
                <a:sym typeface="Staatliches"/>
              </a:defRPr>
            </a:lvl5pPr>
            <a:lvl6pPr lvl="5" rtl="0">
              <a:spcBef>
                <a:spcPts val="0"/>
              </a:spcBef>
              <a:spcAft>
                <a:spcPts val="0"/>
              </a:spcAft>
              <a:buSzPts val="2000"/>
              <a:buFont typeface="Staatliches"/>
              <a:buNone/>
              <a:defRPr sz="2000">
                <a:latin typeface="Staatliches"/>
                <a:ea typeface="Staatliches"/>
                <a:cs typeface="Staatliches"/>
                <a:sym typeface="Staatliches"/>
              </a:defRPr>
            </a:lvl6pPr>
            <a:lvl7pPr lvl="6" rtl="0">
              <a:spcBef>
                <a:spcPts val="0"/>
              </a:spcBef>
              <a:spcAft>
                <a:spcPts val="0"/>
              </a:spcAft>
              <a:buSzPts val="2000"/>
              <a:buFont typeface="Staatliches"/>
              <a:buNone/>
              <a:defRPr sz="2000">
                <a:latin typeface="Staatliches"/>
                <a:ea typeface="Staatliches"/>
                <a:cs typeface="Staatliches"/>
                <a:sym typeface="Staatliches"/>
              </a:defRPr>
            </a:lvl7pPr>
            <a:lvl8pPr lvl="7" rtl="0">
              <a:spcBef>
                <a:spcPts val="0"/>
              </a:spcBef>
              <a:spcAft>
                <a:spcPts val="0"/>
              </a:spcAft>
              <a:buSzPts val="2000"/>
              <a:buFont typeface="Staatliches"/>
              <a:buNone/>
              <a:defRPr sz="2000">
                <a:latin typeface="Staatliches"/>
                <a:ea typeface="Staatliches"/>
                <a:cs typeface="Staatliches"/>
                <a:sym typeface="Staatliches"/>
              </a:defRPr>
            </a:lvl8pPr>
            <a:lvl9pPr lvl="8" rtl="0">
              <a:spcBef>
                <a:spcPts val="0"/>
              </a:spcBef>
              <a:spcAft>
                <a:spcPts val="0"/>
              </a:spcAft>
              <a:buSzPts val="2000"/>
              <a:buFont typeface="Staatliches"/>
              <a:buNone/>
              <a:defRPr sz="2000">
                <a:latin typeface="Staatliches"/>
                <a:ea typeface="Staatliches"/>
                <a:cs typeface="Staatliches"/>
                <a:sym typeface="Staatliches"/>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Staatliches"/>
              <a:buNone/>
              <a:defRPr sz="3500">
                <a:solidFill>
                  <a:schemeClr val="dk1"/>
                </a:solidFill>
                <a:latin typeface="Staatliches"/>
                <a:ea typeface="Staatliches"/>
                <a:cs typeface="Staatliches"/>
                <a:sym typeface="Staatliches"/>
              </a:defRPr>
            </a:lvl1pPr>
            <a:lvl2pPr lvl="1">
              <a:spcBef>
                <a:spcPts val="0"/>
              </a:spcBef>
              <a:spcAft>
                <a:spcPts val="0"/>
              </a:spcAft>
              <a:buClr>
                <a:schemeClr val="dk1"/>
              </a:buClr>
              <a:buSzPts val="3500"/>
              <a:buFont typeface="Staatliches"/>
              <a:buNone/>
              <a:defRPr sz="3500">
                <a:solidFill>
                  <a:schemeClr val="dk1"/>
                </a:solidFill>
                <a:latin typeface="Staatliches"/>
                <a:ea typeface="Staatliches"/>
                <a:cs typeface="Staatliches"/>
                <a:sym typeface="Staatliches"/>
              </a:defRPr>
            </a:lvl2pPr>
            <a:lvl3pPr lvl="2">
              <a:spcBef>
                <a:spcPts val="0"/>
              </a:spcBef>
              <a:spcAft>
                <a:spcPts val="0"/>
              </a:spcAft>
              <a:buClr>
                <a:schemeClr val="dk1"/>
              </a:buClr>
              <a:buSzPts val="3500"/>
              <a:buFont typeface="Staatliches"/>
              <a:buNone/>
              <a:defRPr sz="3500">
                <a:solidFill>
                  <a:schemeClr val="dk1"/>
                </a:solidFill>
                <a:latin typeface="Staatliches"/>
                <a:ea typeface="Staatliches"/>
                <a:cs typeface="Staatliches"/>
                <a:sym typeface="Staatliches"/>
              </a:defRPr>
            </a:lvl3pPr>
            <a:lvl4pPr lvl="3">
              <a:spcBef>
                <a:spcPts val="0"/>
              </a:spcBef>
              <a:spcAft>
                <a:spcPts val="0"/>
              </a:spcAft>
              <a:buClr>
                <a:schemeClr val="dk1"/>
              </a:buClr>
              <a:buSzPts val="3500"/>
              <a:buFont typeface="Staatliches"/>
              <a:buNone/>
              <a:defRPr sz="3500">
                <a:solidFill>
                  <a:schemeClr val="dk1"/>
                </a:solidFill>
                <a:latin typeface="Staatliches"/>
                <a:ea typeface="Staatliches"/>
                <a:cs typeface="Staatliches"/>
                <a:sym typeface="Staatliches"/>
              </a:defRPr>
            </a:lvl4pPr>
            <a:lvl5pPr lvl="4">
              <a:spcBef>
                <a:spcPts val="0"/>
              </a:spcBef>
              <a:spcAft>
                <a:spcPts val="0"/>
              </a:spcAft>
              <a:buClr>
                <a:schemeClr val="dk1"/>
              </a:buClr>
              <a:buSzPts val="3500"/>
              <a:buFont typeface="Staatliches"/>
              <a:buNone/>
              <a:defRPr sz="3500">
                <a:solidFill>
                  <a:schemeClr val="dk1"/>
                </a:solidFill>
                <a:latin typeface="Staatliches"/>
                <a:ea typeface="Staatliches"/>
                <a:cs typeface="Staatliches"/>
                <a:sym typeface="Staatliches"/>
              </a:defRPr>
            </a:lvl5pPr>
            <a:lvl6pPr lvl="5">
              <a:spcBef>
                <a:spcPts val="0"/>
              </a:spcBef>
              <a:spcAft>
                <a:spcPts val="0"/>
              </a:spcAft>
              <a:buClr>
                <a:schemeClr val="dk1"/>
              </a:buClr>
              <a:buSzPts val="3500"/>
              <a:buFont typeface="Staatliches"/>
              <a:buNone/>
              <a:defRPr sz="3500">
                <a:solidFill>
                  <a:schemeClr val="dk1"/>
                </a:solidFill>
                <a:latin typeface="Staatliches"/>
                <a:ea typeface="Staatliches"/>
                <a:cs typeface="Staatliches"/>
                <a:sym typeface="Staatliches"/>
              </a:defRPr>
            </a:lvl6pPr>
            <a:lvl7pPr lvl="6">
              <a:spcBef>
                <a:spcPts val="0"/>
              </a:spcBef>
              <a:spcAft>
                <a:spcPts val="0"/>
              </a:spcAft>
              <a:buClr>
                <a:schemeClr val="dk1"/>
              </a:buClr>
              <a:buSzPts val="3500"/>
              <a:buFont typeface="Staatliches"/>
              <a:buNone/>
              <a:defRPr sz="3500">
                <a:solidFill>
                  <a:schemeClr val="dk1"/>
                </a:solidFill>
                <a:latin typeface="Staatliches"/>
                <a:ea typeface="Staatliches"/>
                <a:cs typeface="Staatliches"/>
                <a:sym typeface="Staatliches"/>
              </a:defRPr>
            </a:lvl7pPr>
            <a:lvl8pPr lvl="7">
              <a:spcBef>
                <a:spcPts val="0"/>
              </a:spcBef>
              <a:spcAft>
                <a:spcPts val="0"/>
              </a:spcAft>
              <a:buClr>
                <a:schemeClr val="dk1"/>
              </a:buClr>
              <a:buSzPts val="3500"/>
              <a:buFont typeface="Staatliches"/>
              <a:buNone/>
              <a:defRPr sz="3500">
                <a:solidFill>
                  <a:schemeClr val="dk1"/>
                </a:solidFill>
                <a:latin typeface="Staatliches"/>
                <a:ea typeface="Staatliches"/>
                <a:cs typeface="Staatliches"/>
                <a:sym typeface="Staatliches"/>
              </a:defRPr>
            </a:lvl8pPr>
            <a:lvl9pPr lvl="8">
              <a:spcBef>
                <a:spcPts val="0"/>
              </a:spcBef>
              <a:spcAft>
                <a:spcPts val="0"/>
              </a:spcAft>
              <a:buClr>
                <a:schemeClr val="dk1"/>
              </a:buClr>
              <a:buSzPts val="3500"/>
              <a:buFont typeface="Staatliches"/>
              <a:buNone/>
              <a:defRPr sz="3500">
                <a:solidFill>
                  <a:schemeClr val="dk1"/>
                </a:solidFill>
                <a:latin typeface="Staatliches"/>
                <a:ea typeface="Staatliches"/>
                <a:cs typeface="Staatliches"/>
                <a:sym typeface="Staatliches"/>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Gothic A1"/>
              <a:buChar char="●"/>
              <a:defRPr sz="1600">
                <a:solidFill>
                  <a:schemeClr val="dk1"/>
                </a:solidFill>
                <a:latin typeface="Gothic A1"/>
                <a:ea typeface="Gothic A1"/>
                <a:cs typeface="Gothic A1"/>
                <a:sym typeface="Gothic A1"/>
              </a:defRPr>
            </a:lvl1pPr>
            <a:lvl2pPr marL="914400" lvl="1" indent="-330200">
              <a:lnSpc>
                <a:spcPct val="100000"/>
              </a:lnSpc>
              <a:spcBef>
                <a:spcPts val="0"/>
              </a:spcBef>
              <a:spcAft>
                <a:spcPts val="0"/>
              </a:spcAft>
              <a:buClr>
                <a:schemeClr val="dk1"/>
              </a:buClr>
              <a:buSzPts val="1600"/>
              <a:buFont typeface="Gothic A1"/>
              <a:buChar char="○"/>
              <a:defRPr sz="1600">
                <a:solidFill>
                  <a:schemeClr val="dk1"/>
                </a:solidFill>
                <a:latin typeface="Gothic A1"/>
                <a:ea typeface="Gothic A1"/>
                <a:cs typeface="Gothic A1"/>
                <a:sym typeface="Gothic A1"/>
              </a:defRPr>
            </a:lvl2pPr>
            <a:lvl3pPr marL="1371600" lvl="2" indent="-330200">
              <a:lnSpc>
                <a:spcPct val="100000"/>
              </a:lnSpc>
              <a:spcBef>
                <a:spcPts val="0"/>
              </a:spcBef>
              <a:spcAft>
                <a:spcPts val="0"/>
              </a:spcAft>
              <a:buClr>
                <a:schemeClr val="dk1"/>
              </a:buClr>
              <a:buSzPts val="1600"/>
              <a:buFont typeface="Gothic A1"/>
              <a:buChar char="■"/>
              <a:defRPr sz="1600">
                <a:solidFill>
                  <a:schemeClr val="dk1"/>
                </a:solidFill>
                <a:latin typeface="Gothic A1"/>
                <a:ea typeface="Gothic A1"/>
                <a:cs typeface="Gothic A1"/>
                <a:sym typeface="Gothic A1"/>
              </a:defRPr>
            </a:lvl3pPr>
            <a:lvl4pPr marL="1828800" lvl="3" indent="-330200">
              <a:lnSpc>
                <a:spcPct val="100000"/>
              </a:lnSpc>
              <a:spcBef>
                <a:spcPts val="0"/>
              </a:spcBef>
              <a:spcAft>
                <a:spcPts val="0"/>
              </a:spcAft>
              <a:buClr>
                <a:schemeClr val="dk1"/>
              </a:buClr>
              <a:buSzPts val="1600"/>
              <a:buFont typeface="Gothic A1"/>
              <a:buChar char="●"/>
              <a:defRPr sz="1600">
                <a:solidFill>
                  <a:schemeClr val="dk1"/>
                </a:solidFill>
                <a:latin typeface="Gothic A1"/>
                <a:ea typeface="Gothic A1"/>
                <a:cs typeface="Gothic A1"/>
                <a:sym typeface="Gothic A1"/>
              </a:defRPr>
            </a:lvl4pPr>
            <a:lvl5pPr marL="2286000" lvl="4" indent="-330200">
              <a:lnSpc>
                <a:spcPct val="100000"/>
              </a:lnSpc>
              <a:spcBef>
                <a:spcPts val="0"/>
              </a:spcBef>
              <a:spcAft>
                <a:spcPts val="0"/>
              </a:spcAft>
              <a:buClr>
                <a:schemeClr val="dk1"/>
              </a:buClr>
              <a:buSzPts val="1600"/>
              <a:buFont typeface="Gothic A1"/>
              <a:buChar char="○"/>
              <a:defRPr sz="1600">
                <a:solidFill>
                  <a:schemeClr val="dk1"/>
                </a:solidFill>
                <a:latin typeface="Gothic A1"/>
                <a:ea typeface="Gothic A1"/>
                <a:cs typeface="Gothic A1"/>
                <a:sym typeface="Gothic A1"/>
              </a:defRPr>
            </a:lvl5pPr>
            <a:lvl6pPr marL="2743200" lvl="5" indent="-330200">
              <a:lnSpc>
                <a:spcPct val="100000"/>
              </a:lnSpc>
              <a:spcBef>
                <a:spcPts val="0"/>
              </a:spcBef>
              <a:spcAft>
                <a:spcPts val="0"/>
              </a:spcAft>
              <a:buClr>
                <a:schemeClr val="dk1"/>
              </a:buClr>
              <a:buSzPts val="1600"/>
              <a:buFont typeface="Gothic A1"/>
              <a:buChar char="■"/>
              <a:defRPr sz="1600">
                <a:solidFill>
                  <a:schemeClr val="dk1"/>
                </a:solidFill>
                <a:latin typeface="Gothic A1"/>
                <a:ea typeface="Gothic A1"/>
                <a:cs typeface="Gothic A1"/>
                <a:sym typeface="Gothic A1"/>
              </a:defRPr>
            </a:lvl6pPr>
            <a:lvl7pPr marL="3200400" lvl="6" indent="-330200">
              <a:lnSpc>
                <a:spcPct val="100000"/>
              </a:lnSpc>
              <a:spcBef>
                <a:spcPts val="0"/>
              </a:spcBef>
              <a:spcAft>
                <a:spcPts val="0"/>
              </a:spcAft>
              <a:buClr>
                <a:schemeClr val="dk1"/>
              </a:buClr>
              <a:buSzPts val="1600"/>
              <a:buFont typeface="Gothic A1"/>
              <a:buChar char="●"/>
              <a:defRPr sz="1600">
                <a:solidFill>
                  <a:schemeClr val="dk1"/>
                </a:solidFill>
                <a:latin typeface="Gothic A1"/>
                <a:ea typeface="Gothic A1"/>
                <a:cs typeface="Gothic A1"/>
                <a:sym typeface="Gothic A1"/>
              </a:defRPr>
            </a:lvl7pPr>
            <a:lvl8pPr marL="3657600" lvl="7" indent="-330200">
              <a:lnSpc>
                <a:spcPct val="100000"/>
              </a:lnSpc>
              <a:spcBef>
                <a:spcPts val="0"/>
              </a:spcBef>
              <a:spcAft>
                <a:spcPts val="0"/>
              </a:spcAft>
              <a:buClr>
                <a:schemeClr val="dk1"/>
              </a:buClr>
              <a:buSzPts val="1600"/>
              <a:buFont typeface="Gothic A1"/>
              <a:buChar char="○"/>
              <a:defRPr sz="1600">
                <a:solidFill>
                  <a:schemeClr val="dk1"/>
                </a:solidFill>
                <a:latin typeface="Gothic A1"/>
                <a:ea typeface="Gothic A1"/>
                <a:cs typeface="Gothic A1"/>
                <a:sym typeface="Gothic A1"/>
              </a:defRPr>
            </a:lvl8pPr>
            <a:lvl9pPr marL="4114800" lvl="8" indent="-330200">
              <a:lnSpc>
                <a:spcPct val="100000"/>
              </a:lnSpc>
              <a:spcBef>
                <a:spcPts val="0"/>
              </a:spcBef>
              <a:spcAft>
                <a:spcPts val="0"/>
              </a:spcAft>
              <a:buClr>
                <a:schemeClr val="dk1"/>
              </a:buClr>
              <a:buSzPts val="1600"/>
              <a:buFont typeface="Gothic A1"/>
              <a:buChar char="■"/>
              <a:defRPr sz="1600">
                <a:solidFill>
                  <a:schemeClr val="dk1"/>
                </a:solidFill>
                <a:latin typeface="Gothic A1"/>
                <a:ea typeface="Gothic A1"/>
                <a:cs typeface="Gothic A1"/>
                <a:sym typeface="Gothic A1"/>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7" r:id="rId7"/>
    <p:sldLayoutId id="2147483658" r:id="rId8"/>
    <p:sldLayoutId id="2147483659" r:id="rId9"/>
    <p:sldLayoutId id="2147483660" r:id="rId10"/>
    <p:sldLayoutId id="2147483661" r:id="rId11"/>
    <p:sldLayoutId id="2147483662" r:id="rId12"/>
    <p:sldLayoutId id="2147483663" r:id="rId13"/>
    <p:sldLayoutId id="2147483665" r:id="rId14"/>
    <p:sldLayoutId id="2147483667" r:id="rId15"/>
    <p:sldLayoutId id="2147483668" r:id="rId16"/>
    <p:sldLayoutId id="2147483669" r:id="rId17"/>
    <p:sldLayoutId id="2147483670" r:id="rId18"/>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7"/>
          <p:cNvSpPr/>
          <p:nvPr/>
        </p:nvSpPr>
        <p:spPr>
          <a:xfrm>
            <a:off x="5880925" y="4433725"/>
            <a:ext cx="2889900" cy="2004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7"/>
          <p:cNvSpPr txBox="1">
            <a:spLocks noGrp="1"/>
          </p:cNvSpPr>
          <p:nvPr>
            <p:ph type="ctrTitle"/>
          </p:nvPr>
        </p:nvSpPr>
        <p:spPr>
          <a:xfrm>
            <a:off x="720000" y="922438"/>
            <a:ext cx="6931500" cy="283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 </a:t>
            </a:r>
            <a:br>
              <a:rPr lang="en" dirty="0"/>
            </a:br>
            <a:r>
              <a:rPr lang="en" dirty="0">
                <a:highlight>
                  <a:schemeClr val="dk2"/>
                </a:highlight>
              </a:rPr>
              <a:t> Money LAUNDRY</a:t>
            </a:r>
            <a:br>
              <a:rPr lang="en" dirty="0">
                <a:highlight>
                  <a:schemeClr val="dk2"/>
                </a:highlight>
              </a:rPr>
            </a:br>
            <a:r>
              <a:rPr lang="en" dirty="0"/>
              <a:t> </a:t>
            </a:r>
            <a:endParaRPr dirty="0"/>
          </a:p>
        </p:txBody>
      </p:sp>
      <p:sp>
        <p:nvSpPr>
          <p:cNvPr id="117" name="Google Shape;117;p27"/>
          <p:cNvSpPr txBox="1">
            <a:spLocks noGrp="1"/>
          </p:cNvSpPr>
          <p:nvPr>
            <p:ph type="subTitle" idx="1"/>
          </p:nvPr>
        </p:nvSpPr>
        <p:spPr>
          <a:xfrm>
            <a:off x="720000" y="3391402"/>
            <a:ext cx="3244781" cy="8296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rgbClr val="BE1F8E"/>
                </a:solidFill>
                <a:effectLst>
                  <a:outerShdw blurRad="38100" dist="38100" dir="2700000" algn="tl">
                    <a:srgbClr val="000000">
                      <a:alpha val="43137"/>
                    </a:srgbClr>
                  </a:outerShdw>
                </a:effectLst>
              </a:rPr>
              <a:t>Dr / Mohamed Mostafa </a:t>
            </a:r>
            <a:r>
              <a:rPr lang="en-US" b="1" dirty="0" err="1">
                <a:solidFill>
                  <a:srgbClr val="BE1F8E"/>
                </a:solidFill>
                <a:effectLst>
                  <a:outerShdw blurRad="38100" dist="38100" dir="2700000" algn="tl">
                    <a:srgbClr val="000000">
                      <a:alpha val="43137"/>
                    </a:srgbClr>
                  </a:outerShdw>
                </a:effectLst>
              </a:rPr>
              <a:t>Abbasy</a:t>
            </a:r>
            <a:endParaRPr lang="en-US" b="1" dirty="0">
              <a:solidFill>
                <a:srgbClr val="BE1F8E"/>
              </a:solidFill>
              <a:effectLst>
                <a:outerShdw blurRad="38100" dist="38100" dir="2700000" algn="tl">
                  <a:srgbClr val="000000">
                    <a:alpha val="43137"/>
                  </a:srgbClr>
                </a:outerShdw>
              </a:effectLst>
            </a:endParaRPr>
          </a:p>
          <a:p>
            <a:pPr marL="0" lvl="0" indent="0" algn="l" rtl="0">
              <a:lnSpc>
                <a:spcPct val="150000"/>
              </a:lnSpc>
              <a:spcBef>
                <a:spcPts val="0"/>
              </a:spcBef>
              <a:spcAft>
                <a:spcPts val="0"/>
              </a:spcAft>
              <a:buNone/>
            </a:pPr>
            <a:r>
              <a:rPr lang="en-US" sz="1400" b="1" dirty="0">
                <a:solidFill>
                  <a:schemeClr val="tx1"/>
                </a:solidFill>
                <a:effectLst>
                  <a:outerShdw blurRad="38100" dist="38100" dir="2700000" algn="tl">
                    <a:srgbClr val="000000">
                      <a:alpha val="43137"/>
                    </a:srgbClr>
                  </a:outerShdw>
                </a:effectLst>
                <a:highlight>
                  <a:srgbClr val="BE1F8E"/>
                </a:highlight>
              </a:rPr>
              <a:t> AI SECURITY ISSUES </a:t>
            </a:r>
            <a:endParaRPr sz="1400" b="1" dirty="0">
              <a:solidFill>
                <a:schemeClr val="tx1"/>
              </a:solidFill>
              <a:effectLst>
                <a:outerShdw blurRad="38100" dist="38100" dir="2700000" algn="tl">
                  <a:srgbClr val="000000">
                    <a:alpha val="43137"/>
                  </a:srgbClr>
                </a:outerShdw>
              </a:effectLst>
              <a:highlight>
                <a:srgbClr val="BE1F8E"/>
              </a:highlight>
            </a:endParaRPr>
          </a:p>
        </p:txBody>
      </p:sp>
      <p:grpSp>
        <p:nvGrpSpPr>
          <p:cNvPr id="119" name="Google Shape;119;p27"/>
          <p:cNvGrpSpPr/>
          <p:nvPr/>
        </p:nvGrpSpPr>
        <p:grpSpPr>
          <a:xfrm flipH="1">
            <a:off x="5714872" y="1459399"/>
            <a:ext cx="3129447" cy="3075129"/>
            <a:chOff x="4092250" y="3463350"/>
            <a:chExt cx="828400" cy="814000"/>
          </a:xfrm>
        </p:grpSpPr>
        <p:sp>
          <p:nvSpPr>
            <p:cNvPr id="120" name="Google Shape;120;p27"/>
            <p:cNvSpPr/>
            <p:nvPr/>
          </p:nvSpPr>
          <p:spPr>
            <a:xfrm>
              <a:off x="4697225" y="3742925"/>
              <a:ext cx="44900" cy="42550"/>
            </a:xfrm>
            <a:custGeom>
              <a:avLst/>
              <a:gdLst/>
              <a:ahLst/>
              <a:cxnLst/>
              <a:rect l="l" t="t" r="r" b="b"/>
              <a:pathLst>
                <a:path w="1796" h="1702" extrusionOk="0">
                  <a:moveTo>
                    <a:pt x="115" y="0"/>
                  </a:moveTo>
                  <a:cubicBezTo>
                    <a:pt x="115" y="0"/>
                    <a:pt x="0" y="105"/>
                    <a:pt x="408" y="532"/>
                  </a:cubicBezTo>
                  <a:cubicBezTo>
                    <a:pt x="748" y="891"/>
                    <a:pt x="1472" y="1702"/>
                    <a:pt x="1717" y="1702"/>
                  </a:cubicBezTo>
                  <a:cubicBezTo>
                    <a:pt x="1758" y="1702"/>
                    <a:pt x="1785" y="1680"/>
                    <a:pt x="1796" y="1629"/>
                  </a:cubicBezTo>
                  <a:cubicBezTo>
                    <a:pt x="1796" y="1629"/>
                    <a:pt x="1107" y="126"/>
                    <a:pt x="115" y="0"/>
                  </a:cubicBezTo>
                  <a:close/>
                </a:path>
              </a:pathLst>
            </a:custGeom>
            <a:solidFill>
              <a:srgbClr val="A313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E1F8E"/>
                </a:solidFill>
              </a:endParaRPr>
            </a:p>
          </p:txBody>
        </p:sp>
        <p:sp>
          <p:nvSpPr>
            <p:cNvPr id="121" name="Google Shape;121;p27"/>
            <p:cNvSpPr/>
            <p:nvPr/>
          </p:nvSpPr>
          <p:spPr>
            <a:xfrm>
              <a:off x="4582900" y="3702100"/>
              <a:ext cx="175675" cy="180825"/>
            </a:xfrm>
            <a:custGeom>
              <a:avLst/>
              <a:gdLst/>
              <a:ahLst/>
              <a:cxnLst/>
              <a:rect l="l" t="t" r="r" b="b"/>
              <a:pathLst>
                <a:path w="7027" h="7233" extrusionOk="0">
                  <a:moveTo>
                    <a:pt x="1259" y="0"/>
                  </a:moveTo>
                  <a:cubicBezTo>
                    <a:pt x="932" y="0"/>
                    <a:pt x="595" y="162"/>
                    <a:pt x="366" y="495"/>
                  </a:cubicBezTo>
                  <a:cubicBezTo>
                    <a:pt x="1" y="1038"/>
                    <a:pt x="116" y="1643"/>
                    <a:pt x="209" y="2249"/>
                  </a:cubicBezTo>
                  <a:cubicBezTo>
                    <a:pt x="387" y="3376"/>
                    <a:pt x="721" y="4504"/>
                    <a:pt x="1139" y="5559"/>
                  </a:cubicBezTo>
                  <a:cubicBezTo>
                    <a:pt x="1327" y="6018"/>
                    <a:pt x="1504" y="6561"/>
                    <a:pt x="1849" y="6916"/>
                  </a:cubicBezTo>
                  <a:cubicBezTo>
                    <a:pt x="2025" y="7100"/>
                    <a:pt x="2260" y="7233"/>
                    <a:pt x="2504" y="7233"/>
                  </a:cubicBezTo>
                  <a:cubicBezTo>
                    <a:pt x="2550" y="7233"/>
                    <a:pt x="2596" y="7228"/>
                    <a:pt x="2642" y="7218"/>
                  </a:cubicBezTo>
                  <a:cubicBezTo>
                    <a:pt x="3123" y="7125"/>
                    <a:pt x="3362" y="6603"/>
                    <a:pt x="3644" y="6248"/>
                  </a:cubicBezTo>
                  <a:cubicBezTo>
                    <a:pt x="3916" y="5903"/>
                    <a:pt x="4176" y="5548"/>
                    <a:pt x="4448" y="5204"/>
                  </a:cubicBezTo>
                  <a:cubicBezTo>
                    <a:pt x="5033" y="4462"/>
                    <a:pt x="5607" y="3711"/>
                    <a:pt x="6181" y="2970"/>
                  </a:cubicBezTo>
                  <a:lnTo>
                    <a:pt x="6839" y="2124"/>
                  </a:lnTo>
                  <a:cubicBezTo>
                    <a:pt x="7027" y="1884"/>
                    <a:pt x="6995" y="1539"/>
                    <a:pt x="6776" y="1320"/>
                  </a:cubicBezTo>
                  <a:cubicBezTo>
                    <a:pt x="6660" y="1214"/>
                    <a:pt x="6513" y="1162"/>
                    <a:pt x="6365" y="1162"/>
                  </a:cubicBezTo>
                  <a:cubicBezTo>
                    <a:pt x="6207" y="1162"/>
                    <a:pt x="6049" y="1222"/>
                    <a:pt x="5930" y="1341"/>
                  </a:cubicBezTo>
                  <a:lnTo>
                    <a:pt x="2914" y="4525"/>
                  </a:lnTo>
                  <a:lnTo>
                    <a:pt x="2256" y="882"/>
                  </a:lnTo>
                  <a:cubicBezTo>
                    <a:pt x="2246" y="850"/>
                    <a:pt x="2235" y="819"/>
                    <a:pt x="2225" y="777"/>
                  </a:cubicBezTo>
                  <a:cubicBezTo>
                    <a:pt x="2084" y="267"/>
                    <a:pt x="1679" y="0"/>
                    <a:pt x="1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E1F8E"/>
                </a:solidFill>
              </a:endParaRPr>
            </a:p>
          </p:txBody>
        </p:sp>
        <p:sp>
          <p:nvSpPr>
            <p:cNvPr id="122" name="Google Shape;122;p27"/>
            <p:cNvSpPr/>
            <p:nvPr/>
          </p:nvSpPr>
          <p:spPr>
            <a:xfrm>
              <a:off x="4700100" y="3640050"/>
              <a:ext cx="118250" cy="143625"/>
            </a:xfrm>
            <a:custGeom>
              <a:avLst/>
              <a:gdLst/>
              <a:ahLst/>
              <a:cxnLst/>
              <a:rect l="l" t="t" r="r" b="b"/>
              <a:pathLst>
                <a:path w="4730" h="5745" extrusionOk="0">
                  <a:moveTo>
                    <a:pt x="1" y="4115"/>
                  </a:moveTo>
                  <a:lnTo>
                    <a:pt x="1" y="4115"/>
                  </a:lnTo>
                  <a:cubicBezTo>
                    <a:pt x="1" y="4115"/>
                    <a:pt x="1" y="4115"/>
                    <a:pt x="0" y="4115"/>
                  </a:cubicBezTo>
                  <a:cubicBezTo>
                    <a:pt x="1" y="4115"/>
                    <a:pt x="1" y="4115"/>
                    <a:pt x="1" y="4115"/>
                  </a:cubicBezTo>
                  <a:close/>
                  <a:moveTo>
                    <a:pt x="1891" y="0"/>
                  </a:moveTo>
                  <a:cubicBezTo>
                    <a:pt x="1785" y="0"/>
                    <a:pt x="1669" y="73"/>
                    <a:pt x="1608" y="179"/>
                  </a:cubicBezTo>
                  <a:cubicBezTo>
                    <a:pt x="1535" y="315"/>
                    <a:pt x="1545" y="483"/>
                    <a:pt x="1556" y="639"/>
                  </a:cubicBezTo>
                  <a:cubicBezTo>
                    <a:pt x="1597" y="1307"/>
                    <a:pt x="1733" y="2163"/>
                    <a:pt x="1409" y="2789"/>
                  </a:cubicBezTo>
                  <a:cubicBezTo>
                    <a:pt x="1358" y="2894"/>
                    <a:pt x="1274" y="2977"/>
                    <a:pt x="1191" y="3051"/>
                  </a:cubicBezTo>
                  <a:cubicBezTo>
                    <a:pt x="815" y="3426"/>
                    <a:pt x="418" y="3781"/>
                    <a:pt x="1" y="4115"/>
                  </a:cubicBezTo>
                  <a:lnTo>
                    <a:pt x="1" y="4115"/>
                  </a:lnTo>
                  <a:cubicBezTo>
                    <a:pt x="4" y="4113"/>
                    <a:pt x="8" y="4111"/>
                    <a:pt x="13" y="4111"/>
                  </a:cubicBezTo>
                  <a:cubicBezTo>
                    <a:pt x="195" y="4111"/>
                    <a:pt x="1519" y="5612"/>
                    <a:pt x="1681" y="5744"/>
                  </a:cubicBezTo>
                  <a:cubicBezTo>
                    <a:pt x="1973" y="5336"/>
                    <a:pt x="2255" y="4919"/>
                    <a:pt x="2506" y="4491"/>
                  </a:cubicBezTo>
                  <a:cubicBezTo>
                    <a:pt x="2704" y="4136"/>
                    <a:pt x="2913" y="3719"/>
                    <a:pt x="3278" y="3510"/>
                  </a:cubicBezTo>
                  <a:cubicBezTo>
                    <a:pt x="3654" y="3280"/>
                    <a:pt x="3967" y="2998"/>
                    <a:pt x="4302" y="2696"/>
                  </a:cubicBezTo>
                  <a:cubicBezTo>
                    <a:pt x="4625" y="2393"/>
                    <a:pt x="4646" y="1933"/>
                    <a:pt x="4687" y="1526"/>
                  </a:cubicBezTo>
                  <a:cubicBezTo>
                    <a:pt x="4698" y="1318"/>
                    <a:pt x="4729" y="1161"/>
                    <a:pt x="4646" y="963"/>
                  </a:cubicBezTo>
                  <a:cubicBezTo>
                    <a:pt x="4573" y="785"/>
                    <a:pt x="4510" y="587"/>
                    <a:pt x="4291" y="545"/>
                  </a:cubicBezTo>
                  <a:cubicBezTo>
                    <a:pt x="4261" y="538"/>
                    <a:pt x="4230" y="534"/>
                    <a:pt x="4198" y="534"/>
                  </a:cubicBezTo>
                  <a:cubicBezTo>
                    <a:pt x="4140" y="534"/>
                    <a:pt x="4080" y="546"/>
                    <a:pt x="4019" y="566"/>
                  </a:cubicBezTo>
                  <a:cubicBezTo>
                    <a:pt x="3727" y="650"/>
                    <a:pt x="3487" y="858"/>
                    <a:pt x="3278" y="1077"/>
                  </a:cubicBezTo>
                  <a:cubicBezTo>
                    <a:pt x="3258" y="1098"/>
                    <a:pt x="3237" y="1119"/>
                    <a:pt x="3216" y="1130"/>
                  </a:cubicBezTo>
                  <a:cubicBezTo>
                    <a:pt x="3132" y="1223"/>
                    <a:pt x="3049" y="1328"/>
                    <a:pt x="2954" y="1401"/>
                  </a:cubicBezTo>
                  <a:cubicBezTo>
                    <a:pt x="2861" y="1474"/>
                    <a:pt x="2725" y="1506"/>
                    <a:pt x="2610" y="1547"/>
                  </a:cubicBezTo>
                  <a:cubicBezTo>
                    <a:pt x="2579" y="1568"/>
                    <a:pt x="2548" y="1578"/>
                    <a:pt x="2506" y="1578"/>
                  </a:cubicBezTo>
                  <a:cubicBezTo>
                    <a:pt x="2432" y="1568"/>
                    <a:pt x="2402" y="1474"/>
                    <a:pt x="2381" y="1411"/>
                  </a:cubicBezTo>
                  <a:cubicBezTo>
                    <a:pt x="2286" y="1067"/>
                    <a:pt x="2203" y="712"/>
                    <a:pt x="2151" y="357"/>
                  </a:cubicBezTo>
                  <a:cubicBezTo>
                    <a:pt x="2130" y="232"/>
                    <a:pt x="2109" y="107"/>
                    <a:pt x="2005" y="33"/>
                  </a:cubicBezTo>
                  <a:cubicBezTo>
                    <a:pt x="1971" y="10"/>
                    <a:pt x="1932" y="0"/>
                    <a:pt x="18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E1F8E"/>
                </a:solidFill>
              </a:endParaRPr>
            </a:p>
          </p:txBody>
        </p:sp>
        <p:sp>
          <p:nvSpPr>
            <p:cNvPr id="123" name="Google Shape;123;p27"/>
            <p:cNvSpPr/>
            <p:nvPr/>
          </p:nvSpPr>
          <p:spPr>
            <a:xfrm>
              <a:off x="4513552" y="3566302"/>
              <a:ext cx="120850" cy="74975"/>
            </a:xfrm>
            <a:custGeom>
              <a:avLst/>
              <a:gdLst/>
              <a:ahLst/>
              <a:cxnLst/>
              <a:rect l="l" t="t" r="r" b="b"/>
              <a:pathLst>
                <a:path w="4834" h="2999" extrusionOk="0">
                  <a:moveTo>
                    <a:pt x="4260" y="0"/>
                  </a:moveTo>
                  <a:cubicBezTo>
                    <a:pt x="2610" y="167"/>
                    <a:pt x="1023" y="1033"/>
                    <a:pt x="0" y="2348"/>
                  </a:cubicBezTo>
                  <a:cubicBezTo>
                    <a:pt x="52" y="2401"/>
                    <a:pt x="115" y="2453"/>
                    <a:pt x="167" y="2495"/>
                  </a:cubicBezTo>
                  <a:cubicBezTo>
                    <a:pt x="649" y="2872"/>
                    <a:pt x="1272" y="2999"/>
                    <a:pt x="1892" y="2999"/>
                  </a:cubicBezTo>
                  <a:cubicBezTo>
                    <a:pt x="2010" y="2999"/>
                    <a:pt x="2128" y="2994"/>
                    <a:pt x="2244" y="2986"/>
                  </a:cubicBezTo>
                  <a:cubicBezTo>
                    <a:pt x="3080" y="2933"/>
                    <a:pt x="3894" y="2703"/>
                    <a:pt x="4645" y="2328"/>
                  </a:cubicBezTo>
                  <a:cubicBezTo>
                    <a:pt x="4771" y="2004"/>
                    <a:pt x="4833" y="1659"/>
                    <a:pt x="4802" y="1315"/>
                  </a:cubicBezTo>
                  <a:cubicBezTo>
                    <a:pt x="4761" y="803"/>
                    <a:pt x="4499" y="407"/>
                    <a:pt x="4260" y="0"/>
                  </a:cubicBezTo>
                  <a:close/>
                </a:path>
              </a:pathLst>
            </a:custGeom>
            <a:solidFill>
              <a:srgbClr val="F4C3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E1F8E"/>
                </a:solidFill>
              </a:endParaRPr>
            </a:p>
          </p:txBody>
        </p:sp>
        <p:sp>
          <p:nvSpPr>
            <p:cNvPr id="124" name="Google Shape;124;p27"/>
            <p:cNvSpPr/>
            <p:nvPr/>
          </p:nvSpPr>
          <p:spPr>
            <a:xfrm>
              <a:off x="4494700" y="3514025"/>
              <a:ext cx="127125" cy="112775"/>
            </a:xfrm>
            <a:custGeom>
              <a:avLst/>
              <a:gdLst/>
              <a:ahLst/>
              <a:cxnLst/>
              <a:rect l="l" t="t" r="r" b="b"/>
              <a:pathLst>
                <a:path w="5085" h="4511" extrusionOk="0">
                  <a:moveTo>
                    <a:pt x="4301" y="1"/>
                  </a:moveTo>
                  <a:cubicBezTo>
                    <a:pt x="3122" y="199"/>
                    <a:pt x="1994" y="523"/>
                    <a:pt x="951" y="1212"/>
                  </a:cubicBezTo>
                  <a:cubicBezTo>
                    <a:pt x="689" y="1379"/>
                    <a:pt x="429" y="1577"/>
                    <a:pt x="262" y="1849"/>
                  </a:cubicBezTo>
                  <a:cubicBezTo>
                    <a:pt x="42" y="2204"/>
                    <a:pt x="0" y="2652"/>
                    <a:pt x="95" y="3060"/>
                  </a:cubicBezTo>
                  <a:cubicBezTo>
                    <a:pt x="199" y="3540"/>
                    <a:pt x="459" y="4125"/>
                    <a:pt x="825" y="4510"/>
                  </a:cubicBezTo>
                  <a:cubicBezTo>
                    <a:pt x="1848" y="3195"/>
                    <a:pt x="3435" y="2329"/>
                    <a:pt x="5085" y="2162"/>
                  </a:cubicBezTo>
                  <a:cubicBezTo>
                    <a:pt x="4886" y="1828"/>
                    <a:pt x="4688" y="1494"/>
                    <a:pt x="4625" y="1076"/>
                  </a:cubicBezTo>
                  <a:cubicBezTo>
                    <a:pt x="4563" y="700"/>
                    <a:pt x="4458" y="346"/>
                    <a:pt x="4301" y="1"/>
                  </a:cubicBezTo>
                  <a:close/>
                </a:path>
              </a:pathLst>
            </a:custGeom>
            <a:solidFill>
              <a:srgbClr val="F4C3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E1F8E"/>
                </a:solidFill>
              </a:endParaRPr>
            </a:p>
          </p:txBody>
        </p:sp>
        <p:sp>
          <p:nvSpPr>
            <p:cNvPr id="125" name="Google Shape;125;p27"/>
            <p:cNvSpPr/>
            <p:nvPr/>
          </p:nvSpPr>
          <p:spPr>
            <a:xfrm>
              <a:off x="4541675" y="3560625"/>
              <a:ext cx="10725" cy="15600"/>
            </a:xfrm>
            <a:custGeom>
              <a:avLst/>
              <a:gdLst/>
              <a:ahLst/>
              <a:cxnLst/>
              <a:rect l="l" t="t" r="r" b="b"/>
              <a:pathLst>
                <a:path w="429" h="624" extrusionOk="0">
                  <a:moveTo>
                    <a:pt x="166" y="1"/>
                  </a:moveTo>
                  <a:cubicBezTo>
                    <a:pt x="156" y="1"/>
                    <a:pt x="146" y="2"/>
                    <a:pt x="136" y="6"/>
                  </a:cubicBezTo>
                  <a:cubicBezTo>
                    <a:pt x="42" y="27"/>
                    <a:pt x="0" y="183"/>
                    <a:pt x="42" y="350"/>
                  </a:cubicBezTo>
                  <a:cubicBezTo>
                    <a:pt x="80" y="514"/>
                    <a:pt x="172" y="624"/>
                    <a:pt x="268" y="624"/>
                  </a:cubicBezTo>
                  <a:cubicBezTo>
                    <a:pt x="276" y="624"/>
                    <a:pt x="284" y="623"/>
                    <a:pt x="293" y="621"/>
                  </a:cubicBezTo>
                  <a:cubicBezTo>
                    <a:pt x="387" y="600"/>
                    <a:pt x="429" y="444"/>
                    <a:pt x="387" y="266"/>
                  </a:cubicBezTo>
                  <a:cubicBezTo>
                    <a:pt x="350" y="117"/>
                    <a:pt x="253" y="1"/>
                    <a:pt x="166" y="1"/>
                  </a:cubicBezTo>
                  <a:close/>
                </a:path>
              </a:pathLst>
            </a:custGeom>
            <a:solidFill>
              <a:srgbClr val="443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E1F8E"/>
                </a:solidFill>
              </a:endParaRPr>
            </a:p>
          </p:txBody>
        </p:sp>
        <p:sp>
          <p:nvSpPr>
            <p:cNvPr id="126" name="Google Shape;126;p27"/>
            <p:cNvSpPr/>
            <p:nvPr/>
          </p:nvSpPr>
          <p:spPr>
            <a:xfrm>
              <a:off x="4592575" y="3542425"/>
              <a:ext cx="9675" cy="14250"/>
            </a:xfrm>
            <a:custGeom>
              <a:avLst/>
              <a:gdLst/>
              <a:ahLst/>
              <a:cxnLst/>
              <a:rect l="l" t="t" r="r" b="b"/>
              <a:pathLst>
                <a:path w="387" h="570" extrusionOk="0">
                  <a:moveTo>
                    <a:pt x="148" y="0"/>
                  </a:moveTo>
                  <a:cubicBezTo>
                    <a:pt x="140" y="0"/>
                    <a:pt x="133" y="1"/>
                    <a:pt x="126" y="3"/>
                  </a:cubicBezTo>
                  <a:cubicBezTo>
                    <a:pt x="42" y="24"/>
                    <a:pt x="0" y="170"/>
                    <a:pt x="42" y="326"/>
                  </a:cubicBezTo>
                  <a:cubicBezTo>
                    <a:pt x="70" y="470"/>
                    <a:pt x="160" y="569"/>
                    <a:pt x="239" y="569"/>
                  </a:cubicBezTo>
                  <a:cubicBezTo>
                    <a:pt x="247" y="569"/>
                    <a:pt x="254" y="568"/>
                    <a:pt x="261" y="567"/>
                  </a:cubicBezTo>
                  <a:cubicBezTo>
                    <a:pt x="355" y="546"/>
                    <a:pt x="386" y="410"/>
                    <a:pt x="355" y="253"/>
                  </a:cubicBezTo>
                  <a:cubicBezTo>
                    <a:pt x="317" y="109"/>
                    <a:pt x="234" y="0"/>
                    <a:pt x="148" y="0"/>
                  </a:cubicBezTo>
                  <a:close/>
                </a:path>
              </a:pathLst>
            </a:custGeom>
            <a:solidFill>
              <a:srgbClr val="443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E1F8E"/>
                </a:solidFill>
              </a:endParaRPr>
            </a:p>
          </p:txBody>
        </p:sp>
        <p:sp>
          <p:nvSpPr>
            <p:cNvPr id="127" name="Google Shape;127;p27"/>
            <p:cNvSpPr/>
            <p:nvPr/>
          </p:nvSpPr>
          <p:spPr>
            <a:xfrm>
              <a:off x="4581100" y="3523225"/>
              <a:ext cx="19325" cy="13400"/>
            </a:xfrm>
            <a:custGeom>
              <a:avLst/>
              <a:gdLst/>
              <a:ahLst/>
              <a:cxnLst/>
              <a:rect l="l" t="t" r="r" b="b"/>
              <a:pathLst>
                <a:path w="773" h="536" extrusionOk="0">
                  <a:moveTo>
                    <a:pt x="640" y="1"/>
                  </a:moveTo>
                  <a:cubicBezTo>
                    <a:pt x="408" y="1"/>
                    <a:pt x="168" y="124"/>
                    <a:pt x="31" y="343"/>
                  </a:cubicBezTo>
                  <a:lnTo>
                    <a:pt x="31" y="353"/>
                  </a:lnTo>
                  <a:cubicBezTo>
                    <a:pt x="21" y="353"/>
                    <a:pt x="21" y="363"/>
                    <a:pt x="21" y="374"/>
                  </a:cubicBezTo>
                  <a:cubicBezTo>
                    <a:pt x="0" y="437"/>
                    <a:pt x="31" y="510"/>
                    <a:pt x="94" y="530"/>
                  </a:cubicBezTo>
                  <a:cubicBezTo>
                    <a:pt x="105" y="534"/>
                    <a:pt x="116" y="536"/>
                    <a:pt x="128" y="536"/>
                  </a:cubicBezTo>
                  <a:cubicBezTo>
                    <a:pt x="181" y="536"/>
                    <a:pt x="233" y="498"/>
                    <a:pt x="251" y="447"/>
                  </a:cubicBezTo>
                  <a:cubicBezTo>
                    <a:pt x="313" y="259"/>
                    <a:pt x="501" y="103"/>
                    <a:pt x="731" y="82"/>
                  </a:cubicBezTo>
                  <a:cubicBezTo>
                    <a:pt x="752" y="82"/>
                    <a:pt x="773" y="71"/>
                    <a:pt x="773" y="50"/>
                  </a:cubicBezTo>
                  <a:cubicBezTo>
                    <a:pt x="773" y="29"/>
                    <a:pt x="762" y="8"/>
                    <a:pt x="741" y="8"/>
                  </a:cubicBezTo>
                  <a:cubicBezTo>
                    <a:pt x="708" y="3"/>
                    <a:pt x="674" y="1"/>
                    <a:pt x="640" y="1"/>
                  </a:cubicBezTo>
                  <a:close/>
                </a:path>
              </a:pathLst>
            </a:custGeom>
            <a:solidFill>
              <a:srgbClr val="684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E1F8E"/>
                </a:solidFill>
              </a:endParaRPr>
            </a:p>
          </p:txBody>
        </p:sp>
        <p:sp>
          <p:nvSpPr>
            <p:cNvPr id="128" name="Google Shape;128;p27"/>
            <p:cNvSpPr/>
            <p:nvPr/>
          </p:nvSpPr>
          <p:spPr>
            <a:xfrm>
              <a:off x="4526525" y="3546650"/>
              <a:ext cx="20900" cy="9725"/>
            </a:xfrm>
            <a:custGeom>
              <a:avLst/>
              <a:gdLst/>
              <a:ahLst/>
              <a:cxnLst/>
              <a:rect l="l" t="t" r="r" b="b"/>
              <a:pathLst>
                <a:path w="836" h="389" extrusionOk="0">
                  <a:moveTo>
                    <a:pt x="603" y="1"/>
                  </a:moveTo>
                  <a:cubicBezTo>
                    <a:pt x="355" y="1"/>
                    <a:pt x="127" y="137"/>
                    <a:pt x="1" y="335"/>
                  </a:cubicBezTo>
                  <a:cubicBezTo>
                    <a:pt x="1" y="345"/>
                    <a:pt x="1" y="366"/>
                    <a:pt x="12" y="377"/>
                  </a:cubicBezTo>
                  <a:cubicBezTo>
                    <a:pt x="20" y="386"/>
                    <a:pt x="29" y="389"/>
                    <a:pt x="37" y="389"/>
                  </a:cubicBezTo>
                  <a:cubicBezTo>
                    <a:pt x="48" y="389"/>
                    <a:pt x="58" y="383"/>
                    <a:pt x="63" y="377"/>
                  </a:cubicBezTo>
                  <a:cubicBezTo>
                    <a:pt x="178" y="262"/>
                    <a:pt x="332" y="206"/>
                    <a:pt x="475" y="206"/>
                  </a:cubicBezTo>
                  <a:cubicBezTo>
                    <a:pt x="540" y="206"/>
                    <a:pt x="603" y="218"/>
                    <a:pt x="659" y="241"/>
                  </a:cubicBezTo>
                  <a:cubicBezTo>
                    <a:pt x="669" y="241"/>
                    <a:pt x="680" y="252"/>
                    <a:pt x="690" y="252"/>
                  </a:cubicBezTo>
                  <a:cubicBezTo>
                    <a:pt x="695" y="252"/>
                    <a:pt x="700" y="253"/>
                    <a:pt x="706" y="253"/>
                  </a:cubicBezTo>
                  <a:cubicBezTo>
                    <a:pt x="763" y="253"/>
                    <a:pt x="816" y="204"/>
                    <a:pt x="826" y="147"/>
                  </a:cubicBezTo>
                  <a:cubicBezTo>
                    <a:pt x="836" y="84"/>
                    <a:pt x="794" y="22"/>
                    <a:pt x="721" y="11"/>
                  </a:cubicBezTo>
                  <a:cubicBezTo>
                    <a:pt x="682" y="4"/>
                    <a:pt x="642" y="1"/>
                    <a:pt x="603" y="1"/>
                  </a:cubicBezTo>
                  <a:close/>
                </a:path>
              </a:pathLst>
            </a:custGeom>
            <a:solidFill>
              <a:srgbClr val="684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E1F8E"/>
                </a:solidFill>
              </a:endParaRPr>
            </a:p>
          </p:txBody>
        </p:sp>
        <p:sp>
          <p:nvSpPr>
            <p:cNvPr id="129" name="Google Shape;129;p27"/>
            <p:cNvSpPr/>
            <p:nvPr/>
          </p:nvSpPr>
          <p:spPr>
            <a:xfrm>
              <a:off x="4452925" y="3506725"/>
              <a:ext cx="176200" cy="90600"/>
            </a:xfrm>
            <a:custGeom>
              <a:avLst/>
              <a:gdLst/>
              <a:ahLst/>
              <a:cxnLst/>
              <a:rect l="l" t="t" r="r" b="b"/>
              <a:pathLst>
                <a:path w="7048" h="3624" extrusionOk="0">
                  <a:moveTo>
                    <a:pt x="6630" y="0"/>
                  </a:moveTo>
                  <a:lnTo>
                    <a:pt x="1724" y="1859"/>
                  </a:lnTo>
                  <a:lnTo>
                    <a:pt x="1" y="3039"/>
                  </a:lnTo>
                  <a:lnTo>
                    <a:pt x="1891" y="2203"/>
                  </a:lnTo>
                  <a:cubicBezTo>
                    <a:pt x="1891" y="2203"/>
                    <a:pt x="2118" y="3623"/>
                    <a:pt x="3131" y="3623"/>
                  </a:cubicBezTo>
                  <a:cubicBezTo>
                    <a:pt x="3266" y="3623"/>
                    <a:pt x="3416" y="3598"/>
                    <a:pt x="3582" y="3540"/>
                  </a:cubicBezTo>
                  <a:cubicBezTo>
                    <a:pt x="4970" y="3049"/>
                    <a:pt x="4615" y="1566"/>
                    <a:pt x="4605" y="1535"/>
                  </a:cubicBezTo>
                  <a:cubicBezTo>
                    <a:pt x="4605" y="1535"/>
                    <a:pt x="4876" y="1462"/>
                    <a:pt x="4897" y="1452"/>
                  </a:cubicBezTo>
                  <a:cubicBezTo>
                    <a:pt x="4958" y="1944"/>
                    <a:pt x="5336" y="2446"/>
                    <a:pt x="5867" y="2446"/>
                  </a:cubicBezTo>
                  <a:cubicBezTo>
                    <a:pt x="5888" y="2446"/>
                    <a:pt x="5909" y="2445"/>
                    <a:pt x="5930" y="2443"/>
                  </a:cubicBezTo>
                  <a:cubicBezTo>
                    <a:pt x="6484" y="2391"/>
                    <a:pt x="7048" y="1995"/>
                    <a:pt x="7048" y="1399"/>
                  </a:cubicBezTo>
                  <a:cubicBezTo>
                    <a:pt x="7037" y="919"/>
                    <a:pt x="6860" y="418"/>
                    <a:pt x="6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E1F8E"/>
                </a:solidFill>
              </a:endParaRPr>
            </a:p>
          </p:txBody>
        </p:sp>
        <p:sp>
          <p:nvSpPr>
            <p:cNvPr id="130" name="Google Shape;130;p27"/>
            <p:cNvSpPr/>
            <p:nvPr/>
          </p:nvSpPr>
          <p:spPr>
            <a:xfrm>
              <a:off x="4158550" y="3463350"/>
              <a:ext cx="472925" cy="636175"/>
            </a:xfrm>
            <a:custGeom>
              <a:avLst/>
              <a:gdLst/>
              <a:ahLst/>
              <a:cxnLst/>
              <a:rect l="l" t="t" r="r" b="b"/>
              <a:pathLst>
                <a:path w="18917" h="25447" extrusionOk="0">
                  <a:moveTo>
                    <a:pt x="14892" y="1"/>
                  </a:moveTo>
                  <a:cubicBezTo>
                    <a:pt x="13982" y="1"/>
                    <a:pt x="13058" y="406"/>
                    <a:pt x="12423" y="1078"/>
                  </a:cubicBezTo>
                  <a:cubicBezTo>
                    <a:pt x="11546" y="2007"/>
                    <a:pt x="11191" y="3375"/>
                    <a:pt x="11337" y="4648"/>
                  </a:cubicBezTo>
                  <a:cubicBezTo>
                    <a:pt x="11515" y="6203"/>
                    <a:pt x="12413" y="7655"/>
                    <a:pt x="13708" y="8511"/>
                  </a:cubicBezTo>
                  <a:cubicBezTo>
                    <a:pt x="14052" y="8741"/>
                    <a:pt x="14125" y="9200"/>
                    <a:pt x="13875" y="9523"/>
                  </a:cubicBezTo>
                  <a:cubicBezTo>
                    <a:pt x="13645" y="9826"/>
                    <a:pt x="13279" y="9993"/>
                    <a:pt x="12987" y="10233"/>
                  </a:cubicBezTo>
                  <a:cubicBezTo>
                    <a:pt x="12392" y="10724"/>
                    <a:pt x="12110" y="11497"/>
                    <a:pt x="11933" y="12248"/>
                  </a:cubicBezTo>
                  <a:cubicBezTo>
                    <a:pt x="11661" y="13365"/>
                    <a:pt x="11546" y="14492"/>
                    <a:pt x="11316" y="15610"/>
                  </a:cubicBezTo>
                  <a:cubicBezTo>
                    <a:pt x="11212" y="16174"/>
                    <a:pt x="11056" y="16716"/>
                    <a:pt x="10889" y="17259"/>
                  </a:cubicBezTo>
                  <a:cubicBezTo>
                    <a:pt x="10680" y="17958"/>
                    <a:pt x="10283" y="18606"/>
                    <a:pt x="10221" y="19285"/>
                  </a:cubicBezTo>
                  <a:lnTo>
                    <a:pt x="5941" y="22938"/>
                  </a:lnTo>
                  <a:lnTo>
                    <a:pt x="1107" y="21236"/>
                  </a:lnTo>
                  <a:cubicBezTo>
                    <a:pt x="1025" y="21208"/>
                    <a:pt x="941" y="21195"/>
                    <a:pt x="856" y="21195"/>
                  </a:cubicBezTo>
                  <a:cubicBezTo>
                    <a:pt x="626" y="21195"/>
                    <a:pt x="402" y="21296"/>
                    <a:pt x="272" y="21487"/>
                  </a:cubicBezTo>
                  <a:cubicBezTo>
                    <a:pt x="0" y="21853"/>
                    <a:pt x="136" y="22343"/>
                    <a:pt x="512" y="22542"/>
                  </a:cubicBezTo>
                  <a:lnTo>
                    <a:pt x="5711" y="25329"/>
                  </a:lnTo>
                  <a:cubicBezTo>
                    <a:pt x="5863" y="25407"/>
                    <a:pt x="6030" y="25447"/>
                    <a:pt x="6195" y="25447"/>
                  </a:cubicBezTo>
                  <a:cubicBezTo>
                    <a:pt x="6380" y="25447"/>
                    <a:pt x="6563" y="25397"/>
                    <a:pt x="6723" y="25298"/>
                  </a:cubicBezTo>
                  <a:lnTo>
                    <a:pt x="6869" y="25203"/>
                  </a:lnTo>
                  <a:lnTo>
                    <a:pt x="12497" y="21665"/>
                  </a:lnTo>
                  <a:cubicBezTo>
                    <a:pt x="12622" y="21696"/>
                    <a:pt x="12747" y="21717"/>
                    <a:pt x="12882" y="21727"/>
                  </a:cubicBezTo>
                  <a:cubicBezTo>
                    <a:pt x="13051" y="21751"/>
                    <a:pt x="13212" y="21762"/>
                    <a:pt x="13366" y="21762"/>
                  </a:cubicBezTo>
                  <a:cubicBezTo>
                    <a:pt x="13763" y="21762"/>
                    <a:pt x="14111" y="21688"/>
                    <a:pt x="14427" y="21560"/>
                  </a:cubicBezTo>
                  <a:cubicBezTo>
                    <a:pt x="14427" y="21560"/>
                    <a:pt x="15691" y="21153"/>
                    <a:pt x="16641" y="19097"/>
                  </a:cubicBezTo>
                  <a:cubicBezTo>
                    <a:pt x="17121" y="18241"/>
                    <a:pt x="17508" y="17332"/>
                    <a:pt x="17821" y="16392"/>
                  </a:cubicBezTo>
                  <a:cubicBezTo>
                    <a:pt x="18269" y="15046"/>
                    <a:pt x="18708" y="13689"/>
                    <a:pt x="18561" y="12237"/>
                  </a:cubicBezTo>
                  <a:cubicBezTo>
                    <a:pt x="18489" y="11559"/>
                    <a:pt x="18468" y="10463"/>
                    <a:pt x="18050" y="9889"/>
                  </a:cubicBezTo>
                  <a:cubicBezTo>
                    <a:pt x="17888" y="9673"/>
                    <a:pt x="17633" y="9511"/>
                    <a:pt x="17364" y="9511"/>
                  </a:cubicBezTo>
                  <a:cubicBezTo>
                    <a:pt x="17322" y="9511"/>
                    <a:pt x="17279" y="9515"/>
                    <a:pt x="17236" y="9523"/>
                  </a:cubicBezTo>
                  <a:cubicBezTo>
                    <a:pt x="16536" y="8198"/>
                    <a:pt x="17705" y="8240"/>
                    <a:pt x="18478" y="7289"/>
                  </a:cubicBezTo>
                  <a:cubicBezTo>
                    <a:pt x="18656" y="7059"/>
                    <a:pt x="18812" y="6799"/>
                    <a:pt x="18916" y="6517"/>
                  </a:cubicBezTo>
                  <a:lnTo>
                    <a:pt x="18916" y="6517"/>
                  </a:lnTo>
                  <a:cubicBezTo>
                    <a:pt x="18165" y="6892"/>
                    <a:pt x="17351" y="7122"/>
                    <a:pt x="16515" y="7175"/>
                  </a:cubicBezTo>
                  <a:cubicBezTo>
                    <a:pt x="16399" y="7183"/>
                    <a:pt x="16281" y="7188"/>
                    <a:pt x="16163" y="7188"/>
                  </a:cubicBezTo>
                  <a:cubicBezTo>
                    <a:pt x="15543" y="7188"/>
                    <a:pt x="14920" y="7061"/>
                    <a:pt x="14438" y="6684"/>
                  </a:cubicBezTo>
                  <a:cubicBezTo>
                    <a:pt x="13989" y="6340"/>
                    <a:pt x="13666" y="5640"/>
                    <a:pt x="13541" y="5087"/>
                  </a:cubicBezTo>
                  <a:cubicBezTo>
                    <a:pt x="13446" y="4679"/>
                    <a:pt x="13488" y="4231"/>
                    <a:pt x="13708" y="3876"/>
                  </a:cubicBezTo>
                  <a:cubicBezTo>
                    <a:pt x="13875" y="3604"/>
                    <a:pt x="14135" y="3406"/>
                    <a:pt x="14397" y="3239"/>
                  </a:cubicBezTo>
                  <a:cubicBezTo>
                    <a:pt x="15440" y="2550"/>
                    <a:pt x="16568" y="2226"/>
                    <a:pt x="17747" y="2028"/>
                  </a:cubicBezTo>
                  <a:cubicBezTo>
                    <a:pt x="17382" y="1213"/>
                    <a:pt x="16777" y="524"/>
                    <a:pt x="15952" y="201"/>
                  </a:cubicBezTo>
                  <a:cubicBezTo>
                    <a:pt x="15613" y="65"/>
                    <a:pt x="15254" y="1"/>
                    <a:pt x="1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E1F8E"/>
                </a:solidFill>
              </a:endParaRPr>
            </a:p>
          </p:txBody>
        </p:sp>
        <p:sp>
          <p:nvSpPr>
            <p:cNvPr id="131" name="Google Shape;131;p27"/>
            <p:cNvSpPr/>
            <p:nvPr/>
          </p:nvSpPr>
          <p:spPr>
            <a:xfrm>
              <a:off x="4519225" y="3940750"/>
              <a:ext cx="242500" cy="300425"/>
            </a:xfrm>
            <a:custGeom>
              <a:avLst/>
              <a:gdLst/>
              <a:ahLst/>
              <a:cxnLst/>
              <a:rect l="l" t="t" r="r" b="b"/>
              <a:pathLst>
                <a:path w="9700" h="12017" extrusionOk="0">
                  <a:moveTo>
                    <a:pt x="2214" y="1"/>
                  </a:moveTo>
                  <a:cubicBezTo>
                    <a:pt x="1264" y="2057"/>
                    <a:pt x="0" y="2464"/>
                    <a:pt x="0" y="2464"/>
                  </a:cubicBezTo>
                  <a:lnTo>
                    <a:pt x="4907" y="6807"/>
                  </a:lnTo>
                  <a:lnTo>
                    <a:pt x="8331" y="11714"/>
                  </a:lnTo>
                  <a:cubicBezTo>
                    <a:pt x="8473" y="11909"/>
                    <a:pt x="8696" y="12017"/>
                    <a:pt x="8921" y="12017"/>
                  </a:cubicBezTo>
                  <a:cubicBezTo>
                    <a:pt x="9093" y="12017"/>
                    <a:pt x="9266" y="11954"/>
                    <a:pt x="9407" y="11818"/>
                  </a:cubicBezTo>
                  <a:cubicBezTo>
                    <a:pt x="9647" y="11609"/>
                    <a:pt x="9699" y="11244"/>
                    <a:pt x="9553" y="10962"/>
                  </a:cubicBezTo>
                  <a:lnTo>
                    <a:pt x="6776" y="5429"/>
                  </a:lnTo>
                  <a:lnTo>
                    <a:pt x="6755" y="5377"/>
                  </a:lnTo>
                  <a:lnTo>
                    <a:pt x="6609" y="5210"/>
                  </a:lnTo>
                  <a:lnTo>
                    <a:pt x="22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E1F8E"/>
                </a:solidFill>
              </a:endParaRPr>
            </a:p>
          </p:txBody>
        </p:sp>
        <p:sp>
          <p:nvSpPr>
            <p:cNvPr id="132" name="Google Shape;132;p27"/>
            <p:cNvSpPr/>
            <p:nvPr/>
          </p:nvSpPr>
          <p:spPr>
            <a:xfrm>
              <a:off x="4728525" y="4181550"/>
              <a:ext cx="118275" cy="84425"/>
            </a:xfrm>
            <a:custGeom>
              <a:avLst/>
              <a:gdLst/>
              <a:ahLst/>
              <a:cxnLst/>
              <a:rect l="l" t="t" r="r" b="b"/>
              <a:pathLst>
                <a:path w="4731" h="3377" extrusionOk="0">
                  <a:moveTo>
                    <a:pt x="4296" y="1"/>
                  </a:moveTo>
                  <a:cubicBezTo>
                    <a:pt x="4242" y="1"/>
                    <a:pt x="4188" y="9"/>
                    <a:pt x="4135" y="25"/>
                  </a:cubicBezTo>
                  <a:lnTo>
                    <a:pt x="1128" y="1257"/>
                  </a:lnTo>
                  <a:lnTo>
                    <a:pt x="1" y="2207"/>
                  </a:lnTo>
                  <a:lnTo>
                    <a:pt x="972" y="3376"/>
                  </a:lnTo>
                  <a:lnTo>
                    <a:pt x="4730" y="224"/>
                  </a:lnTo>
                  <a:lnTo>
                    <a:pt x="4710" y="192"/>
                  </a:lnTo>
                  <a:cubicBezTo>
                    <a:pt x="4601" y="67"/>
                    <a:pt x="4451" y="1"/>
                    <a:pt x="4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E1F8E"/>
                </a:solidFill>
              </a:endParaRPr>
            </a:p>
          </p:txBody>
        </p:sp>
        <p:sp>
          <p:nvSpPr>
            <p:cNvPr id="133" name="Google Shape;133;p27"/>
            <p:cNvSpPr/>
            <p:nvPr/>
          </p:nvSpPr>
          <p:spPr>
            <a:xfrm>
              <a:off x="4752825" y="4187125"/>
              <a:ext cx="98150" cy="90225"/>
            </a:xfrm>
            <a:custGeom>
              <a:avLst/>
              <a:gdLst/>
              <a:ahLst/>
              <a:cxnLst/>
              <a:rect l="l" t="t" r="r" b="b"/>
              <a:pathLst>
                <a:path w="3926" h="3609" extrusionOk="0">
                  <a:moveTo>
                    <a:pt x="3758" y="1"/>
                  </a:moveTo>
                  <a:lnTo>
                    <a:pt x="0" y="3153"/>
                  </a:lnTo>
                  <a:lnTo>
                    <a:pt x="323" y="3539"/>
                  </a:lnTo>
                  <a:cubicBezTo>
                    <a:pt x="364" y="3585"/>
                    <a:pt x="420" y="3609"/>
                    <a:pt x="476" y="3609"/>
                  </a:cubicBezTo>
                  <a:cubicBezTo>
                    <a:pt x="522" y="3609"/>
                    <a:pt x="568" y="3593"/>
                    <a:pt x="606" y="3560"/>
                  </a:cubicBezTo>
                  <a:lnTo>
                    <a:pt x="1524" y="2787"/>
                  </a:lnTo>
                  <a:cubicBezTo>
                    <a:pt x="1608" y="2725"/>
                    <a:pt x="1618" y="2600"/>
                    <a:pt x="1545" y="2516"/>
                  </a:cubicBezTo>
                  <a:lnTo>
                    <a:pt x="1493" y="2453"/>
                  </a:lnTo>
                  <a:lnTo>
                    <a:pt x="3758" y="543"/>
                  </a:lnTo>
                  <a:cubicBezTo>
                    <a:pt x="3905" y="418"/>
                    <a:pt x="3925" y="198"/>
                    <a:pt x="3800" y="52"/>
                  </a:cubicBezTo>
                  <a:lnTo>
                    <a:pt x="37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E1F8E"/>
                </a:solidFill>
              </a:endParaRPr>
            </a:p>
          </p:txBody>
        </p:sp>
        <p:sp>
          <p:nvSpPr>
            <p:cNvPr id="134" name="Google Shape;134;p27"/>
            <p:cNvSpPr/>
            <p:nvPr/>
          </p:nvSpPr>
          <p:spPr>
            <a:xfrm>
              <a:off x="4099550" y="3978075"/>
              <a:ext cx="95550" cy="109825"/>
            </a:xfrm>
            <a:custGeom>
              <a:avLst/>
              <a:gdLst/>
              <a:ahLst/>
              <a:cxnLst/>
              <a:rect l="l" t="t" r="r" b="b"/>
              <a:pathLst>
                <a:path w="3822" h="4393" extrusionOk="0">
                  <a:moveTo>
                    <a:pt x="2485" y="0"/>
                  </a:moveTo>
                  <a:lnTo>
                    <a:pt x="1" y="4301"/>
                  </a:lnTo>
                  <a:lnTo>
                    <a:pt x="32" y="4322"/>
                  </a:lnTo>
                  <a:cubicBezTo>
                    <a:pt x="121" y="4369"/>
                    <a:pt x="215" y="4392"/>
                    <a:pt x="310" y="4392"/>
                  </a:cubicBezTo>
                  <a:cubicBezTo>
                    <a:pt x="427" y="4392"/>
                    <a:pt x="544" y="4356"/>
                    <a:pt x="648" y="4280"/>
                  </a:cubicBezTo>
                  <a:lnTo>
                    <a:pt x="3070" y="2067"/>
                  </a:lnTo>
                  <a:lnTo>
                    <a:pt x="3822" y="773"/>
                  </a:lnTo>
                  <a:lnTo>
                    <a:pt x="24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E1F8E"/>
                </a:solidFill>
              </a:endParaRPr>
            </a:p>
          </p:txBody>
        </p:sp>
        <p:sp>
          <p:nvSpPr>
            <p:cNvPr id="135" name="Google Shape;135;p27"/>
            <p:cNvSpPr/>
            <p:nvPr/>
          </p:nvSpPr>
          <p:spPr>
            <a:xfrm>
              <a:off x="4092250" y="3970925"/>
              <a:ext cx="69450" cy="114700"/>
            </a:xfrm>
            <a:custGeom>
              <a:avLst/>
              <a:gdLst/>
              <a:ahLst/>
              <a:cxnLst/>
              <a:rect l="l" t="t" r="r" b="b"/>
              <a:pathLst>
                <a:path w="2778" h="4588" extrusionOk="0">
                  <a:moveTo>
                    <a:pt x="2241" y="0"/>
                  </a:moveTo>
                  <a:cubicBezTo>
                    <a:pt x="2171" y="0"/>
                    <a:pt x="2103" y="35"/>
                    <a:pt x="2067" y="98"/>
                  </a:cubicBezTo>
                  <a:lnTo>
                    <a:pt x="1462" y="1153"/>
                  </a:lnTo>
                  <a:cubicBezTo>
                    <a:pt x="1410" y="1246"/>
                    <a:pt x="1441" y="1372"/>
                    <a:pt x="1535" y="1424"/>
                  </a:cubicBezTo>
                  <a:lnTo>
                    <a:pt x="1608" y="1466"/>
                  </a:lnTo>
                  <a:lnTo>
                    <a:pt x="105" y="4065"/>
                  </a:lnTo>
                  <a:cubicBezTo>
                    <a:pt x="0" y="4232"/>
                    <a:pt x="63" y="4452"/>
                    <a:pt x="230" y="4556"/>
                  </a:cubicBezTo>
                  <a:lnTo>
                    <a:pt x="293" y="4587"/>
                  </a:lnTo>
                  <a:lnTo>
                    <a:pt x="2777" y="286"/>
                  </a:lnTo>
                  <a:lnTo>
                    <a:pt x="2339" y="25"/>
                  </a:lnTo>
                  <a:cubicBezTo>
                    <a:pt x="2308" y="8"/>
                    <a:pt x="2275" y="0"/>
                    <a:pt x="2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E1F8E"/>
                </a:solidFill>
              </a:endParaRPr>
            </a:p>
          </p:txBody>
        </p:sp>
        <p:sp>
          <p:nvSpPr>
            <p:cNvPr id="136" name="Google Shape;136;p27"/>
            <p:cNvSpPr/>
            <p:nvPr/>
          </p:nvSpPr>
          <p:spPr>
            <a:xfrm>
              <a:off x="4524200" y="3701175"/>
              <a:ext cx="77000" cy="240375"/>
            </a:xfrm>
            <a:custGeom>
              <a:avLst/>
              <a:gdLst/>
              <a:ahLst/>
              <a:cxnLst/>
              <a:rect l="l" t="t" r="r" b="b"/>
              <a:pathLst>
                <a:path w="3080" h="9615" extrusionOk="0">
                  <a:moveTo>
                    <a:pt x="1639" y="0"/>
                  </a:moveTo>
                  <a:lnTo>
                    <a:pt x="1483" y="52"/>
                  </a:lnTo>
                  <a:cubicBezTo>
                    <a:pt x="1504" y="94"/>
                    <a:pt x="2902" y="4427"/>
                    <a:pt x="0" y="9531"/>
                  </a:cubicBezTo>
                  <a:lnTo>
                    <a:pt x="146" y="9615"/>
                  </a:lnTo>
                  <a:cubicBezTo>
                    <a:pt x="3079" y="4447"/>
                    <a:pt x="1660" y="42"/>
                    <a:pt x="1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E1F8E"/>
                </a:solidFill>
              </a:endParaRPr>
            </a:p>
          </p:txBody>
        </p:sp>
        <p:sp>
          <p:nvSpPr>
            <p:cNvPr id="137" name="Google Shape;137;p27"/>
            <p:cNvSpPr/>
            <p:nvPr/>
          </p:nvSpPr>
          <p:spPr>
            <a:xfrm>
              <a:off x="4541800" y="3795125"/>
              <a:ext cx="24425" cy="57500"/>
            </a:xfrm>
            <a:custGeom>
              <a:avLst/>
              <a:gdLst/>
              <a:ahLst/>
              <a:cxnLst/>
              <a:rect l="l" t="t" r="r" b="b"/>
              <a:pathLst>
                <a:path w="977" h="2300" extrusionOk="0">
                  <a:moveTo>
                    <a:pt x="315" y="0"/>
                  </a:moveTo>
                  <a:cubicBezTo>
                    <a:pt x="278" y="0"/>
                    <a:pt x="1" y="37"/>
                    <a:pt x="382" y="1159"/>
                  </a:cubicBezTo>
                  <a:cubicBezTo>
                    <a:pt x="692" y="2065"/>
                    <a:pt x="790" y="2300"/>
                    <a:pt x="884" y="2300"/>
                  </a:cubicBezTo>
                  <a:cubicBezTo>
                    <a:pt x="913" y="2300"/>
                    <a:pt x="942" y="2277"/>
                    <a:pt x="977" y="2244"/>
                  </a:cubicBezTo>
                  <a:cubicBezTo>
                    <a:pt x="977" y="2244"/>
                    <a:pt x="851" y="386"/>
                    <a:pt x="319" y="0"/>
                  </a:cubicBezTo>
                  <a:cubicBezTo>
                    <a:pt x="319" y="0"/>
                    <a:pt x="318" y="0"/>
                    <a:pt x="315" y="0"/>
                  </a:cubicBezTo>
                  <a:close/>
                </a:path>
              </a:pathLst>
            </a:custGeom>
            <a:solidFill>
              <a:srgbClr val="A313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E1F8E"/>
                </a:solidFill>
              </a:endParaRPr>
            </a:p>
          </p:txBody>
        </p:sp>
        <p:sp>
          <p:nvSpPr>
            <p:cNvPr id="138" name="Google Shape;138;p27"/>
            <p:cNvSpPr/>
            <p:nvPr/>
          </p:nvSpPr>
          <p:spPr>
            <a:xfrm>
              <a:off x="4419000" y="3711400"/>
              <a:ext cx="181425" cy="178450"/>
            </a:xfrm>
            <a:custGeom>
              <a:avLst/>
              <a:gdLst/>
              <a:ahLst/>
              <a:cxnLst/>
              <a:rect l="l" t="t" r="r" b="b"/>
              <a:pathLst>
                <a:path w="7257" h="7138" extrusionOk="0">
                  <a:moveTo>
                    <a:pt x="2505" y="0"/>
                  </a:moveTo>
                  <a:cubicBezTo>
                    <a:pt x="2340" y="0"/>
                    <a:pt x="2166" y="39"/>
                    <a:pt x="1995" y="123"/>
                  </a:cubicBezTo>
                  <a:cubicBezTo>
                    <a:pt x="1400" y="405"/>
                    <a:pt x="1212" y="1000"/>
                    <a:pt x="993" y="1575"/>
                  </a:cubicBezTo>
                  <a:cubicBezTo>
                    <a:pt x="585" y="2639"/>
                    <a:pt x="325" y="3788"/>
                    <a:pt x="168" y="4915"/>
                  </a:cubicBezTo>
                  <a:cubicBezTo>
                    <a:pt x="105" y="5396"/>
                    <a:pt x="1" y="5959"/>
                    <a:pt x="116" y="6439"/>
                  </a:cubicBezTo>
                  <a:cubicBezTo>
                    <a:pt x="189" y="6732"/>
                    <a:pt x="377" y="7003"/>
                    <a:pt x="659" y="7097"/>
                  </a:cubicBezTo>
                  <a:cubicBezTo>
                    <a:pt x="742" y="7125"/>
                    <a:pt x="826" y="7138"/>
                    <a:pt x="910" y="7138"/>
                  </a:cubicBezTo>
                  <a:cubicBezTo>
                    <a:pt x="1287" y="7138"/>
                    <a:pt x="1663" y="6887"/>
                    <a:pt x="2005" y="6742"/>
                  </a:cubicBezTo>
                  <a:cubicBezTo>
                    <a:pt x="2413" y="6575"/>
                    <a:pt x="2819" y="6398"/>
                    <a:pt x="3227" y="6231"/>
                  </a:cubicBezTo>
                  <a:cubicBezTo>
                    <a:pt x="4093" y="5865"/>
                    <a:pt x="4970" y="5500"/>
                    <a:pt x="5837" y="5145"/>
                  </a:cubicBezTo>
                  <a:cubicBezTo>
                    <a:pt x="6160" y="4999"/>
                    <a:pt x="6494" y="4863"/>
                    <a:pt x="6818" y="4727"/>
                  </a:cubicBezTo>
                  <a:cubicBezTo>
                    <a:pt x="7100" y="4612"/>
                    <a:pt x="7257" y="4299"/>
                    <a:pt x="7162" y="4007"/>
                  </a:cubicBezTo>
                  <a:cubicBezTo>
                    <a:pt x="7086" y="3742"/>
                    <a:pt x="6848" y="3575"/>
                    <a:pt x="6592" y="3575"/>
                  </a:cubicBezTo>
                  <a:cubicBezTo>
                    <a:pt x="6535" y="3575"/>
                    <a:pt x="6478" y="3583"/>
                    <a:pt x="6421" y="3600"/>
                  </a:cubicBezTo>
                  <a:lnTo>
                    <a:pt x="2225" y="4884"/>
                  </a:lnTo>
                  <a:lnTo>
                    <a:pt x="3446" y="1387"/>
                  </a:lnTo>
                  <a:cubicBezTo>
                    <a:pt x="3457" y="1355"/>
                    <a:pt x="3467" y="1324"/>
                    <a:pt x="3477" y="1282"/>
                  </a:cubicBezTo>
                  <a:cubicBezTo>
                    <a:pt x="3651" y="562"/>
                    <a:pt x="3136" y="0"/>
                    <a:pt x="25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E1F8E"/>
                </a:solidFill>
              </a:endParaRPr>
            </a:p>
          </p:txBody>
        </p:sp>
        <p:sp>
          <p:nvSpPr>
            <p:cNvPr id="139" name="Google Shape;139;p27"/>
            <p:cNvSpPr/>
            <p:nvPr/>
          </p:nvSpPr>
          <p:spPr>
            <a:xfrm>
              <a:off x="4848075" y="3535350"/>
              <a:ext cx="20375" cy="28300"/>
            </a:xfrm>
            <a:custGeom>
              <a:avLst/>
              <a:gdLst/>
              <a:ahLst/>
              <a:cxnLst/>
              <a:rect l="l" t="t" r="r" b="b"/>
              <a:pathLst>
                <a:path w="815" h="1132" extrusionOk="0">
                  <a:moveTo>
                    <a:pt x="237" y="1"/>
                  </a:moveTo>
                  <a:cubicBezTo>
                    <a:pt x="197" y="1"/>
                    <a:pt x="156" y="8"/>
                    <a:pt x="115" y="25"/>
                  </a:cubicBezTo>
                  <a:cubicBezTo>
                    <a:pt x="74" y="45"/>
                    <a:pt x="53" y="98"/>
                    <a:pt x="74" y="150"/>
                  </a:cubicBezTo>
                  <a:lnTo>
                    <a:pt x="188" y="390"/>
                  </a:lnTo>
                  <a:lnTo>
                    <a:pt x="63" y="442"/>
                  </a:lnTo>
                  <a:cubicBezTo>
                    <a:pt x="21" y="463"/>
                    <a:pt x="0" y="516"/>
                    <a:pt x="21" y="557"/>
                  </a:cubicBezTo>
                  <a:lnTo>
                    <a:pt x="282" y="1131"/>
                  </a:lnTo>
                  <a:lnTo>
                    <a:pt x="814" y="871"/>
                  </a:lnTo>
                  <a:lnTo>
                    <a:pt x="512" y="182"/>
                  </a:lnTo>
                  <a:cubicBezTo>
                    <a:pt x="458" y="65"/>
                    <a:pt x="352" y="1"/>
                    <a:pt x="2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E1F8E"/>
                </a:solidFill>
              </a:endParaRPr>
            </a:p>
          </p:txBody>
        </p:sp>
        <p:sp>
          <p:nvSpPr>
            <p:cNvPr id="140" name="Google Shape;140;p27"/>
            <p:cNvSpPr/>
            <p:nvPr/>
          </p:nvSpPr>
          <p:spPr>
            <a:xfrm>
              <a:off x="4743425" y="3669325"/>
              <a:ext cx="85625" cy="100025"/>
            </a:xfrm>
            <a:custGeom>
              <a:avLst/>
              <a:gdLst/>
              <a:ahLst/>
              <a:cxnLst/>
              <a:rect l="l" t="t" r="r" b="b"/>
              <a:pathLst>
                <a:path w="3425" h="4001" extrusionOk="0">
                  <a:moveTo>
                    <a:pt x="1378" y="1"/>
                  </a:moveTo>
                  <a:lnTo>
                    <a:pt x="0" y="1295"/>
                  </a:lnTo>
                  <a:cubicBezTo>
                    <a:pt x="0" y="1295"/>
                    <a:pt x="887" y="2903"/>
                    <a:pt x="1910" y="3831"/>
                  </a:cubicBezTo>
                  <a:lnTo>
                    <a:pt x="1942" y="3915"/>
                  </a:lnTo>
                  <a:cubicBezTo>
                    <a:pt x="1955" y="3968"/>
                    <a:pt x="2003" y="4000"/>
                    <a:pt x="2049" y="4000"/>
                  </a:cubicBezTo>
                  <a:cubicBezTo>
                    <a:pt x="2075" y="4000"/>
                    <a:pt x="2100" y="3990"/>
                    <a:pt x="2119" y="3968"/>
                  </a:cubicBezTo>
                  <a:lnTo>
                    <a:pt x="3383" y="2767"/>
                  </a:lnTo>
                  <a:cubicBezTo>
                    <a:pt x="3425" y="2725"/>
                    <a:pt x="3425" y="2652"/>
                    <a:pt x="3383" y="2610"/>
                  </a:cubicBezTo>
                  <a:cubicBezTo>
                    <a:pt x="2318" y="1702"/>
                    <a:pt x="1378" y="1"/>
                    <a:pt x="1378" y="1"/>
                  </a:cubicBez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E1F8E"/>
                </a:solidFill>
              </a:endParaRPr>
            </a:p>
          </p:txBody>
        </p:sp>
        <p:sp>
          <p:nvSpPr>
            <p:cNvPr id="141" name="Google Shape;141;p27"/>
            <p:cNvSpPr/>
            <p:nvPr/>
          </p:nvSpPr>
          <p:spPr>
            <a:xfrm>
              <a:off x="4901300" y="3550050"/>
              <a:ext cx="19350" cy="20900"/>
            </a:xfrm>
            <a:custGeom>
              <a:avLst/>
              <a:gdLst/>
              <a:ahLst/>
              <a:cxnLst/>
              <a:rect l="l" t="t" r="r" b="b"/>
              <a:pathLst>
                <a:path w="774" h="836" extrusionOk="0">
                  <a:moveTo>
                    <a:pt x="502" y="0"/>
                  </a:moveTo>
                  <a:lnTo>
                    <a:pt x="1" y="220"/>
                  </a:lnTo>
                  <a:lnTo>
                    <a:pt x="272" y="835"/>
                  </a:lnTo>
                  <a:lnTo>
                    <a:pt x="773" y="606"/>
                  </a:lnTo>
                  <a:lnTo>
                    <a:pt x="502" y="0"/>
                  </a:lnTo>
                  <a:close/>
                </a:path>
              </a:pathLst>
            </a:custGeom>
            <a:solidFill>
              <a:srgbClr val="1C1C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E1F8E"/>
                </a:solidFill>
              </a:endParaRPr>
            </a:p>
          </p:txBody>
        </p:sp>
        <p:sp>
          <p:nvSpPr>
            <p:cNvPr id="142" name="Google Shape;142;p27"/>
            <p:cNvSpPr/>
            <p:nvPr/>
          </p:nvSpPr>
          <p:spPr>
            <a:xfrm>
              <a:off x="4878350" y="3555525"/>
              <a:ext cx="29775" cy="25600"/>
            </a:xfrm>
            <a:custGeom>
              <a:avLst/>
              <a:gdLst/>
              <a:ahLst/>
              <a:cxnLst/>
              <a:rect l="l" t="t" r="r" b="b"/>
              <a:pathLst>
                <a:path w="1191" h="1024" extrusionOk="0">
                  <a:moveTo>
                    <a:pt x="919" y="1"/>
                  </a:moveTo>
                  <a:lnTo>
                    <a:pt x="0" y="408"/>
                  </a:lnTo>
                  <a:lnTo>
                    <a:pt x="272" y="1024"/>
                  </a:lnTo>
                  <a:lnTo>
                    <a:pt x="1190" y="616"/>
                  </a:lnTo>
                  <a:lnTo>
                    <a:pt x="919" y="1"/>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E1F8E"/>
                </a:solidFill>
              </a:endParaRPr>
            </a:p>
          </p:txBody>
        </p:sp>
        <p:sp>
          <p:nvSpPr>
            <p:cNvPr id="143" name="Google Shape;143;p27"/>
            <p:cNvSpPr/>
            <p:nvPr/>
          </p:nvSpPr>
          <p:spPr>
            <a:xfrm>
              <a:off x="4680525" y="3694100"/>
              <a:ext cx="25350" cy="26400"/>
            </a:xfrm>
            <a:custGeom>
              <a:avLst/>
              <a:gdLst/>
              <a:ahLst/>
              <a:cxnLst/>
              <a:rect l="l" t="t" r="r" b="b"/>
              <a:pathLst>
                <a:path w="1014" h="1056" extrusionOk="0">
                  <a:moveTo>
                    <a:pt x="564" y="1"/>
                  </a:moveTo>
                  <a:lnTo>
                    <a:pt x="0" y="200"/>
                  </a:lnTo>
                  <a:lnTo>
                    <a:pt x="313" y="1056"/>
                  </a:lnTo>
                  <a:lnTo>
                    <a:pt x="1013" y="722"/>
                  </a:lnTo>
                  <a:lnTo>
                    <a:pt x="710" y="388"/>
                  </a:lnTo>
                  <a:lnTo>
                    <a:pt x="626" y="147"/>
                  </a:lnTo>
                  <a:lnTo>
                    <a:pt x="564" y="1"/>
                  </a:lnTo>
                  <a:close/>
                </a:path>
              </a:pathLst>
            </a:cu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E1F8E"/>
                </a:solidFill>
              </a:endParaRPr>
            </a:p>
          </p:txBody>
        </p:sp>
        <p:sp>
          <p:nvSpPr>
            <p:cNvPr id="144" name="Google Shape;144;p27"/>
            <p:cNvSpPr/>
            <p:nvPr/>
          </p:nvSpPr>
          <p:spPr>
            <a:xfrm>
              <a:off x="4692800" y="3691775"/>
              <a:ext cx="14625" cy="21000"/>
            </a:xfrm>
            <a:custGeom>
              <a:avLst/>
              <a:gdLst/>
              <a:ahLst/>
              <a:cxnLst/>
              <a:rect l="l" t="t" r="r" b="b"/>
              <a:pathLst>
                <a:path w="585" h="840" extrusionOk="0">
                  <a:moveTo>
                    <a:pt x="52" y="0"/>
                  </a:moveTo>
                  <a:cubicBezTo>
                    <a:pt x="21" y="0"/>
                    <a:pt x="0" y="31"/>
                    <a:pt x="0" y="63"/>
                  </a:cubicBezTo>
                  <a:cubicBezTo>
                    <a:pt x="0" y="73"/>
                    <a:pt x="52" y="481"/>
                    <a:pt x="490" y="825"/>
                  </a:cubicBezTo>
                  <a:cubicBezTo>
                    <a:pt x="498" y="832"/>
                    <a:pt x="511" y="840"/>
                    <a:pt x="521" y="840"/>
                  </a:cubicBezTo>
                  <a:cubicBezTo>
                    <a:pt x="525" y="840"/>
                    <a:pt x="529" y="838"/>
                    <a:pt x="532" y="835"/>
                  </a:cubicBezTo>
                  <a:cubicBezTo>
                    <a:pt x="543" y="835"/>
                    <a:pt x="553" y="825"/>
                    <a:pt x="564" y="825"/>
                  </a:cubicBezTo>
                  <a:cubicBezTo>
                    <a:pt x="585" y="794"/>
                    <a:pt x="574" y="762"/>
                    <a:pt x="553" y="741"/>
                  </a:cubicBezTo>
                  <a:cubicBezTo>
                    <a:pt x="156" y="428"/>
                    <a:pt x="105" y="52"/>
                    <a:pt x="105" y="42"/>
                  </a:cubicBezTo>
                  <a:cubicBezTo>
                    <a:pt x="105" y="21"/>
                    <a:pt x="73" y="0"/>
                    <a:pt x="52" y="0"/>
                  </a:cubicBez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E1F8E"/>
                </a:solidFill>
              </a:endParaRPr>
            </a:p>
          </p:txBody>
        </p:sp>
        <p:sp>
          <p:nvSpPr>
            <p:cNvPr id="145" name="Google Shape;145;p27"/>
            <p:cNvSpPr/>
            <p:nvPr/>
          </p:nvSpPr>
          <p:spPr>
            <a:xfrm>
              <a:off x="4606150" y="3552775"/>
              <a:ext cx="282125" cy="172675"/>
            </a:xfrm>
            <a:custGeom>
              <a:avLst/>
              <a:gdLst/>
              <a:ahLst/>
              <a:cxnLst/>
              <a:rect l="l" t="t" r="r" b="b"/>
              <a:pathLst>
                <a:path w="11285" h="6907" extrusionOk="0">
                  <a:moveTo>
                    <a:pt x="4501" y="5235"/>
                  </a:moveTo>
                  <a:cubicBezTo>
                    <a:pt x="4552" y="5235"/>
                    <a:pt x="4605" y="5264"/>
                    <a:pt x="4635" y="5310"/>
                  </a:cubicBezTo>
                  <a:cubicBezTo>
                    <a:pt x="4875" y="5644"/>
                    <a:pt x="4979" y="5915"/>
                    <a:pt x="4144" y="6375"/>
                  </a:cubicBezTo>
                  <a:cubicBezTo>
                    <a:pt x="3959" y="6480"/>
                    <a:pt x="3799" y="6522"/>
                    <a:pt x="3664" y="6522"/>
                  </a:cubicBezTo>
                  <a:cubicBezTo>
                    <a:pt x="3292" y="6522"/>
                    <a:pt x="3105" y="6201"/>
                    <a:pt x="3059" y="6009"/>
                  </a:cubicBezTo>
                  <a:cubicBezTo>
                    <a:pt x="3038" y="5936"/>
                    <a:pt x="3079" y="5863"/>
                    <a:pt x="3153" y="5832"/>
                  </a:cubicBezTo>
                  <a:lnTo>
                    <a:pt x="4447" y="5247"/>
                  </a:lnTo>
                  <a:cubicBezTo>
                    <a:pt x="4464" y="5239"/>
                    <a:pt x="4483" y="5235"/>
                    <a:pt x="4501" y="5235"/>
                  </a:cubicBezTo>
                  <a:close/>
                  <a:moveTo>
                    <a:pt x="10575" y="0"/>
                  </a:moveTo>
                  <a:cubicBezTo>
                    <a:pt x="10547" y="0"/>
                    <a:pt x="10519" y="6"/>
                    <a:pt x="10491" y="17"/>
                  </a:cubicBezTo>
                  <a:lnTo>
                    <a:pt x="543" y="4454"/>
                  </a:lnTo>
                  <a:lnTo>
                    <a:pt x="84" y="5195"/>
                  </a:lnTo>
                  <a:cubicBezTo>
                    <a:pt x="10" y="5320"/>
                    <a:pt x="0" y="5466"/>
                    <a:pt x="52" y="5602"/>
                  </a:cubicBezTo>
                  <a:lnTo>
                    <a:pt x="543" y="6688"/>
                  </a:lnTo>
                  <a:cubicBezTo>
                    <a:pt x="581" y="6780"/>
                    <a:pt x="675" y="6838"/>
                    <a:pt x="772" y="6838"/>
                  </a:cubicBezTo>
                  <a:cubicBezTo>
                    <a:pt x="808" y="6838"/>
                    <a:pt x="844" y="6830"/>
                    <a:pt x="877" y="6813"/>
                  </a:cubicBezTo>
                  <a:lnTo>
                    <a:pt x="1868" y="6375"/>
                  </a:lnTo>
                  <a:cubicBezTo>
                    <a:pt x="2009" y="6311"/>
                    <a:pt x="2155" y="6281"/>
                    <a:pt x="2299" y="6281"/>
                  </a:cubicBezTo>
                  <a:cubicBezTo>
                    <a:pt x="2700" y="6281"/>
                    <a:pt x="3080" y="6515"/>
                    <a:pt x="3257" y="6907"/>
                  </a:cubicBezTo>
                  <a:lnTo>
                    <a:pt x="5314" y="5988"/>
                  </a:lnTo>
                  <a:lnTo>
                    <a:pt x="5334" y="6051"/>
                  </a:lnTo>
                  <a:cubicBezTo>
                    <a:pt x="5355" y="6104"/>
                    <a:pt x="5408" y="6131"/>
                    <a:pt x="5463" y="6131"/>
                  </a:cubicBezTo>
                  <a:cubicBezTo>
                    <a:pt x="5495" y="6131"/>
                    <a:pt x="5527" y="6122"/>
                    <a:pt x="5554" y="6103"/>
                  </a:cubicBezTo>
                  <a:lnTo>
                    <a:pt x="7067" y="4976"/>
                  </a:lnTo>
                  <a:cubicBezTo>
                    <a:pt x="7130" y="4934"/>
                    <a:pt x="7141" y="4850"/>
                    <a:pt x="7109" y="4788"/>
                  </a:cubicBezTo>
                  <a:lnTo>
                    <a:pt x="6921" y="4496"/>
                  </a:lnTo>
                  <a:cubicBezTo>
                    <a:pt x="6786" y="4297"/>
                    <a:pt x="6849" y="4025"/>
                    <a:pt x="7057" y="3900"/>
                  </a:cubicBezTo>
                  <a:lnTo>
                    <a:pt x="11170" y="1468"/>
                  </a:lnTo>
                  <a:cubicBezTo>
                    <a:pt x="11254" y="1415"/>
                    <a:pt x="11285" y="1311"/>
                    <a:pt x="11243" y="1217"/>
                  </a:cubicBezTo>
                  <a:lnTo>
                    <a:pt x="10753" y="111"/>
                  </a:lnTo>
                  <a:cubicBezTo>
                    <a:pt x="10722" y="41"/>
                    <a:pt x="10651" y="0"/>
                    <a:pt x="105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E1F8E"/>
                </a:solidFill>
              </a:endParaRPr>
            </a:p>
          </p:txBody>
        </p:sp>
        <p:sp>
          <p:nvSpPr>
            <p:cNvPr id="146" name="Google Shape;146;p27"/>
            <p:cNvSpPr/>
            <p:nvPr/>
          </p:nvSpPr>
          <p:spPr>
            <a:xfrm>
              <a:off x="4631725" y="3703175"/>
              <a:ext cx="56125" cy="87275"/>
            </a:xfrm>
            <a:custGeom>
              <a:avLst/>
              <a:gdLst/>
              <a:ahLst/>
              <a:cxnLst/>
              <a:rect l="l" t="t" r="r" b="b"/>
              <a:pathLst>
                <a:path w="2245" h="3491" extrusionOk="0">
                  <a:moveTo>
                    <a:pt x="1688" y="1"/>
                  </a:moveTo>
                  <a:cubicBezTo>
                    <a:pt x="1661" y="1"/>
                    <a:pt x="1634" y="5"/>
                    <a:pt x="1608" y="14"/>
                  </a:cubicBezTo>
                  <a:lnTo>
                    <a:pt x="188" y="484"/>
                  </a:lnTo>
                  <a:cubicBezTo>
                    <a:pt x="94" y="515"/>
                    <a:pt x="42" y="630"/>
                    <a:pt x="84" y="724"/>
                  </a:cubicBezTo>
                  <a:cubicBezTo>
                    <a:pt x="418" y="807"/>
                    <a:pt x="606" y="1141"/>
                    <a:pt x="522" y="1465"/>
                  </a:cubicBezTo>
                  <a:lnTo>
                    <a:pt x="31" y="3261"/>
                  </a:lnTo>
                  <a:cubicBezTo>
                    <a:pt x="0" y="3375"/>
                    <a:pt x="94" y="3490"/>
                    <a:pt x="209" y="3490"/>
                  </a:cubicBezTo>
                  <a:lnTo>
                    <a:pt x="1775" y="3428"/>
                  </a:lnTo>
                  <a:cubicBezTo>
                    <a:pt x="1910" y="3417"/>
                    <a:pt x="2036" y="3313"/>
                    <a:pt x="2046" y="3166"/>
                  </a:cubicBezTo>
                  <a:lnTo>
                    <a:pt x="2067" y="2927"/>
                  </a:lnTo>
                  <a:lnTo>
                    <a:pt x="1921" y="2948"/>
                  </a:lnTo>
                  <a:lnTo>
                    <a:pt x="2244" y="860"/>
                  </a:lnTo>
                  <a:lnTo>
                    <a:pt x="1931" y="160"/>
                  </a:lnTo>
                  <a:cubicBezTo>
                    <a:pt x="1890" y="61"/>
                    <a:pt x="1790" y="1"/>
                    <a:pt x="16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E1F8E"/>
                </a:solidFill>
              </a:endParaRPr>
            </a:p>
          </p:txBody>
        </p:sp>
        <p:sp>
          <p:nvSpPr>
            <p:cNvPr id="147" name="Google Shape;147;p27"/>
            <p:cNvSpPr/>
            <p:nvPr/>
          </p:nvSpPr>
          <p:spPr>
            <a:xfrm>
              <a:off x="4769775" y="3594400"/>
              <a:ext cx="1075" cy="550"/>
            </a:xfrm>
            <a:custGeom>
              <a:avLst/>
              <a:gdLst/>
              <a:ahLst/>
              <a:cxnLst/>
              <a:rect l="l" t="t" r="r" b="b"/>
              <a:pathLst>
                <a:path w="43" h="22" extrusionOk="0">
                  <a:moveTo>
                    <a:pt x="0" y="1"/>
                  </a:moveTo>
                  <a:lnTo>
                    <a:pt x="11" y="22"/>
                  </a:lnTo>
                  <a:lnTo>
                    <a:pt x="42" y="12"/>
                  </a:lnTo>
                  <a:lnTo>
                    <a:pt x="0" y="1"/>
                  </a:lnTo>
                  <a:close/>
                </a:path>
              </a:pathLst>
            </a:custGeom>
            <a:solidFill>
              <a:srgbClr val="1C1C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E1F8E"/>
                </a:solidFill>
              </a:endParaRPr>
            </a:p>
          </p:txBody>
        </p:sp>
        <p:sp>
          <p:nvSpPr>
            <p:cNvPr id="148" name="Google Shape;148;p27"/>
            <p:cNvSpPr/>
            <p:nvPr/>
          </p:nvSpPr>
          <p:spPr>
            <a:xfrm>
              <a:off x="4619450" y="3594925"/>
              <a:ext cx="161575" cy="87550"/>
            </a:xfrm>
            <a:custGeom>
              <a:avLst/>
              <a:gdLst/>
              <a:ahLst/>
              <a:cxnLst/>
              <a:rect l="l" t="t" r="r" b="b"/>
              <a:pathLst>
                <a:path w="6463" h="3502" extrusionOk="0">
                  <a:moveTo>
                    <a:pt x="6024" y="1"/>
                  </a:moveTo>
                  <a:lnTo>
                    <a:pt x="5022" y="450"/>
                  </a:lnTo>
                  <a:lnTo>
                    <a:pt x="4980" y="367"/>
                  </a:lnTo>
                  <a:lnTo>
                    <a:pt x="4855" y="418"/>
                  </a:lnTo>
                  <a:lnTo>
                    <a:pt x="4813" y="335"/>
                  </a:lnTo>
                  <a:lnTo>
                    <a:pt x="4688" y="398"/>
                  </a:lnTo>
                  <a:lnTo>
                    <a:pt x="4719" y="481"/>
                  </a:lnTo>
                  <a:lnTo>
                    <a:pt x="4635" y="523"/>
                  </a:lnTo>
                  <a:lnTo>
                    <a:pt x="4594" y="429"/>
                  </a:lnTo>
                  <a:lnTo>
                    <a:pt x="4468" y="492"/>
                  </a:lnTo>
                  <a:lnTo>
                    <a:pt x="4500" y="575"/>
                  </a:lnTo>
                  <a:lnTo>
                    <a:pt x="4417" y="617"/>
                  </a:lnTo>
                  <a:lnTo>
                    <a:pt x="4375" y="534"/>
                  </a:lnTo>
                  <a:lnTo>
                    <a:pt x="4250" y="585"/>
                  </a:lnTo>
                  <a:lnTo>
                    <a:pt x="4280" y="680"/>
                  </a:lnTo>
                  <a:lnTo>
                    <a:pt x="4197" y="711"/>
                  </a:lnTo>
                  <a:lnTo>
                    <a:pt x="4155" y="627"/>
                  </a:lnTo>
                  <a:lnTo>
                    <a:pt x="4030" y="690"/>
                  </a:lnTo>
                  <a:lnTo>
                    <a:pt x="4072" y="773"/>
                  </a:lnTo>
                  <a:lnTo>
                    <a:pt x="3978" y="815"/>
                  </a:lnTo>
                  <a:lnTo>
                    <a:pt x="3936" y="722"/>
                  </a:lnTo>
                  <a:lnTo>
                    <a:pt x="3811" y="784"/>
                  </a:lnTo>
                  <a:lnTo>
                    <a:pt x="3853" y="868"/>
                  </a:lnTo>
                  <a:lnTo>
                    <a:pt x="3758" y="910"/>
                  </a:lnTo>
                  <a:lnTo>
                    <a:pt x="3728" y="826"/>
                  </a:lnTo>
                  <a:lnTo>
                    <a:pt x="3591" y="878"/>
                  </a:lnTo>
                  <a:lnTo>
                    <a:pt x="3633" y="972"/>
                  </a:lnTo>
                  <a:lnTo>
                    <a:pt x="3540" y="1003"/>
                  </a:lnTo>
                  <a:lnTo>
                    <a:pt x="3508" y="920"/>
                  </a:lnTo>
                  <a:lnTo>
                    <a:pt x="3373" y="982"/>
                  </a:lnTo>
                  <a:lnTo>
                    <a:pt x="3414" y="1066"/>
                  </a:lnTo>
                  <a:lnTo>
                    <a:pt x="3320" y="1107"/>
                  </a:lnTo>
                  <a:lnTo>
                    <a:pt x="3289" y="1014"/>
                  </a:lnTo>
                  <a:lnTo>
                    <a:pt x="3153" y="1077"/>
                  </a:lnTo>
                  <a:lnTo>
                    <a:pt x="3195" y="1160"/>
                  </a:lnTo>
                  <a:lnTo>
                    <a:pt x="3101" y="1202"/>
                  </a:lnTo>
                  <a:lnTo>
                    <a:pt x="3069" y="1118"/>
                  </a:lnTo>
                  <a:lnTo>
                    <a:pt x="2934" y="1170"/>
                  </a:lnTo>
                  <a:lnTo>
                    <a:pt x="2976" y="1264"/>
                  </a:lnTo>
                  <a:lnTo>
                    <a:pt x="2892" y="1295"/>
                  </a:lnTo>
                  <a:lnTo>
                    <a:pt x="2851" y="1212"/>
                  </a:lnTo>
                  <a:lnTo>
                    <a:pt x="2714" y="1264"/>
                  </a:lnTo>
                  <a:lnTo>
                    <a:pt x="2756" y="1358"/>
                  </a:lnTo>
                  <a:lnTo>
                    <a:pt x="2673" y="1400"/>
                  </a:lnTo>
                  <a:lnTo>
                    <a:pt x="2631" y="1306"/>
                  </a:lnTo>
                  <a:lnTo>
                    <a:pt x="2496" y="1369"/>
                  </a:lnTo>
                  <a:lnTo>
                    <a:pt x="2537" y="1452"/>
                  </a:lnTo>
                  <a:lnTo>
                    <a:pt x="2454" y="1494"/>
                  </a:lnTo>
                  <a:lnTo>
                    <a:pt x="2412" y="1411"/>
                  </a:lnTo>
                  <a:lnTo>
                    <a:pt x="2276" y="1462"/>
                  </a:lnTo>
                  <a:lnTo>
                    <a:pt x="2318" y="1546"/>
                  </a:lnTo>
                  <a:lnTo>
                    <a:pt x="2234" y="1588"/>
                  </a:lnTo>
                  <a:lnTo>
                    <a:pt x="2193" y="1504"/>
                  </a:lnTo>
                  <a:lnTo>
                    <a:pt x="2057" y="1557"/>
                  </a:lnTo>
                  <a:lnTo>
                    <a:pt x="2099" y="1650"/>
                  </a:lnTo>
                  <a:lnTo>
                    <a:pt x="2015" y="1692"/>
                  </a:lnTo>
                  <a:lnTo>
                    <a:pt x="1974" y="1599"/>
                  </a:lnTo>
                  <a:lnTo>
                    <a:pt x="1848" y="1661"/>
                  </a:lnTo>
                  <a:lnTo>
                    <a:pt x="1879" y="1745"/>
                  </a:lnTo>
                  <a:lnTo>
                    <a:pt x="1796" y="1786"/>
                  </a:lnTo>
                  <a:lnTo>
                    <a:pt x="1754" y="1692"/>
                  </a:lnTo>
                  <a:lnTo>
                    <a:pt x="1629" y="1755"/>
                  </a:lnTo>
                  <a:lnTo>
                    <a:pt x="1661" y="1838"/>
                  </a:lnTo>
                  <a:lnTo>
                    <a:pt x="1577" y="1880"/>
                  </a:lnTo>
                  <a:lnTo>
                    <a:pt x="1535" y="1796"/>
                  </a:lnTo>
                  <a:lnTo>
                    <a:pt x="1410" y="1849"/>
                  </a:lnTo>
                  <a:lnTo>
                    <a:pt x="1441" y="1943"/>
                  </a:lnTo>
                  <a:lnTo>
                    <a:pt x="1357" y="1984"/>
                  </a:lnTo>
                  <a:lnTo>
                    <a:pt x="1316" y="1891"/>
                  </a:lnTo>
                  <a:lnTo>
                    <a:pt x="1190" y="1953"/>
                  </a:lnTo>
                  <a:lnTo>
                    <a:pt x="1222" y="2037"/>
                  </a:lnTo>
                  <a:lnTo>
                    <a:pt x="1139" y="2079"/>
                  </a:lnTo>
                  <a:lnTo>
                    <a:pt x="1097" y="1984"/>
                  </a:lnTo>
                  <a:lnTo>
                    <a:pt x="972" y="2047"/>
                  </a:lnTo>
                  <a:lnTo>
                    <a:pt x="1013" y="2131"/>
                  </a:lnTo>
                  <a:lnTo>
                    <a:pt x="919" y="2172"/>
                  </a:lnTo>
                  <a:lnTo>
                    <a:pt x="877" y="2089"/>
                  </a:lnTo>
                  <a:lnTo>
                    <a:pt x="752" y="2141"/>
                  </a:lnTo>
                  <a:lnTo>
                    <a:pt x="794" y="2235"/>
                  </a:lnTo>
                  <a:lnTo>
                    <a:pt x="700" y="2267"/>
                  </a:lnTo>
                  <a:lnTo>
                    <a:pt x="668" y="2183"/>
                  </a:lnTo>
                  <a:lnTo>
                    <a:pt x="533" y="2246"/>
                  </a:lnTo>
                  <a:lnTo>
                    <a:pt x="575" y="2329"/>
                  </a:lnTo>
                  <a:lnTo>
                    <a:pt x="480" y="2371"/>
                  </a:lnTo>
                  <a:lnTo>
                    <a:pt x="450" y="2277"/>
                  </a:lnTo>
                  <a:lnTo>
                    <a:pt x="313" y="2339"/>
                  </a:lnTo>
                  <a:lnTo>
                    <a:pt x="355" y="2423"/>
                  </a:lnTo>
                  <a:lnTo>
                    <a:pt x="262" y="2465"/>
                  </a:lnTo>
                  <a:lnTo>
                    <a:pt x="230" y="2381"/>
                  </a:lnTo>
                  <a:lnTo>
                    <a:pt x="95" y="2434"/>
                  </a:lnTo>
                  <a:lnTo>
                    <a:pt x="136" y="2527"/>
                  </a:lnTo>
                  <a:lnTo>
                    <a:pt x="0" y="2580"/>
                  </a:lnTo>
                  <a:lnTo>
                    <a:pt x="334" y="3331"/>
                  </a:lnTo>
                  <a:cubicBezTo>
                    <a:pt x="381" y="3439"/>
                    <a:pt x="484" y="3502"/>
                    <a:pt x="593" y="3502"/>
                  </a:cubicBezTo>
                  <a:cubicBezTo>
                    <a:pt x="632" y="3502"/>
                    <a:pt x="672" y="3494"/>
                    <a:pt x="710" y="3478"/>
                  </a:cubicBezTo>
                  <a:lnTo>
                    <a:pt x="3550" y="2204"/>
                  </a:lnTo>
                  <a:lnTo>
                    <a:pt x="3633" y="2381"/>
                  </a:lnTo>
                  <a:lnTo>
                    <a:pt x="6233" y="1223"/>
                  </a:lnTo>
                  <a:cubicBezTo>
                    <a:pt x="6389" y="1149"/>
                    <a:pt x="6463" y="972"/>
                    <a:pt x="6389" y="815"/>
                  </a:cubicBezTo>
                  <a:lnTo>
                    <a:pt x="60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E1F8E"/>
                </a:solidFill>
              </a:endParaRPr>
            </a:p>
          </p:txBody>
        </p:sp>
        <p:sp>
          <p:nvSpPr>
            <p:cNvPr id="149" name="Google Shape;149;p27"/>
            <p:cNvSpPr/>
            <p:nvPr/>
          </p:nvSpPr>
          <p:spPr>
            <a:xfrm>
              <a:off x="4742625" y="3670425"/>
              <a:ext cx="21175" cy="20050"/>
            </a:xfrm>
            <a:custGeom>
              <a:avLst/>
              <a:gdLst/>
              <a:ahLst/>
              <a:cxnLst/>
              <a:rect l="l" t="t" r="r" b="b"/>
              <a:pathLst>
                <a:path w="847" h="802" extrusionOk="0">
                  <a:moveTo>
                    <a:pt x="538" y="1"/>
                  </a:moveTo>
                  <a:cubicBezTo>
                    <a:pt x="533" y="1"/>
                    <a:pt x="528" y="3"/>
                    <a:pt x="523" y="8"/>
                  </a:cubicBezTo>
                  <a:lnTo>
                    <a:pt x="22" y="374"/>
                  </a:lnTo>
                  <a:cubicBezTo>
                    <a:pt x="12" y="374"/>
                    <a:pt x="1" y="395"/>
                    <a:pt x="12" y="405"/>
                  </a:cubicBezTo>
                  <a:lnTo>
                    <a:pt x="293" y="792"/>
                  </a:lnTo>
                  <a:cubicBezTo>
                    <a:pt x="304" y="802"/>
                    <a:pt x="314" y="802"/>
                    <a:pt x="325" y="802"/>
                  </a:cubicBezTo>
                  <a:lnTo>
                    <a:pt x="836" y="426"/>
                  </a:lnTo>
                  <a:cubicBezTo>
                    <a:pt x="847" y="426"/>
                    <a:pt x="847" y="405"/>
                    <a:pt x="836" y="395"/>
                  </a:cubicBezTo>
                  <a:lnTo>
                    <a:pt x="554" y="8"/>
                  </a:lnTo>
                  <a:cubicBezTo>
                    <a:pt x="549" y="3"/>
                    <a:pt x="544" y="1"/>
                    <a:pt x="538" y="1"/>
                  </a:cubicBezTo>
                  <a:close/>
                </a:path>
              </a:pathLst>
            </a:custGeom>
            <a:solidFill>
              <a:srgbClr val="1C1C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E1F8E"/>
                </a:solidFill>
              </a:endParaRPr>
            </a:p>
          </p:txBody>
        </p:sp>
        <p:sp>
          <p:nvSpPr>
            <p:cNvPr id="150" name="Google Shape;150;p27"/>
            <p:cNvSpPr/>
            <p:nvPr/>
          </p:nvSpPr>
          <p:spPr>
            <a:xfrm>
              <a:off x="4792750" y="3586125"/>
              <a:ext cx="88225" cy="50000"/>
            </a:xfrm>
            <a:custGeom>
              <a:avLst/>
              <a:gdLst/>
              <a:ahLst/>
              <a:cxnLst/>
              <a:rect l="l" t="t" r="r" b="b"/>
              <a:pathLst>
                <a:path w="3529" h="2000" extrusionOk="0">
                  <a:moveTo>
                    <a:pt x="3449" y="0"/>
                  </a:moveTo>
                  <a:cubicBezTo>
                    <a:pt x="3438" y="0"/>
                    <a:pt x="3426" y="3"/>
                    <a:pt x="3414" y="9"/>
                  </a:cubicBezTo>
                  <a:lnTo>
                    <a:pt x="230" y="1418"/>
                  </a:lnTo>
                  <a:cubicBezTo>
                    <a:pt x="74" y="1491"/>
                    <a:pt x="0" y="1679"/>
                    <a:pt x="74" y="1835"/>
                  </a:cubicBezTo>
                  <a:lnTo>
                    <a:pt x="94" y="1898"/>
                  </a:lnTo>
                  <a:cubicBezTo>
                    <a:pt x="124" y="1965"/>
                    <a:pt x="190" y="2000"/>
                    <a:pt x="259" y="2000"/>
                  </a:cubicBezTo>
                  <a:cubicBezTo>
                    <a:pt x="288" y="2000"/>
                    <a:pt x="317" y="1994"/>
                    <a:pt x="345" y="1981"/>
                  </a:cubicBezTo>
                  <a:lnTo>
                    <a:pt x="3477" y="134"/>
                  </a:lnTo>
                  <a:cubicBezTo>
                    <a:pt x="3519" y="123"/>
                    <a:pt x="3529" y="81"/>
                    <a:pt x="3508" y="40"/>
                  </a:cubicBezTo>
                  <a:cubicBezTo>
                    <a:pt x="3500" y="17"/>
                    <a:pt x="3477" y="0"/>
                    <a:pt x="3449" y="0"/>
                  </a:cubicBez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E1F8E"/>
                </a:solidFill>
              </a:endParaRPr>
            </a:p>
          </p:txBody>
        </p:sp>
        <p:sp>
          <p:nvSpPr>
            <p:cNvPr id="151" name="Google Shape;151;p27"/>
            <p:cNvSpPr/>
            <p:nvPr/>
          </p:nvSpPr>
          <p:spPr>
            <a:xfrm>
              <a:off x="4601450" y="3691775"/>
              <a:ext cx="18025" cy="22850"/>
            </a:xfrm>
            <a:custGeom>
              <a:avLst/>
              <a:gdLst/>
              <a:ahLst/>
              <a:cxnLst/>
              <a:rect l="l" t="t" r="r" b="b"/>
              <a:pathLst>
                <a:path w="721" h="914" extrusionOk="0">
                  <a:moveTo>
                    <a:pt x="407" y="0"/>
                  </a:moveTo>
                  <a:lnTo>
                    <a:pt x="146" y="31"/>
                  </a:lnTo>
                  <a:cubicBezTo>
                    <a:pt x="52" y="31"/>
                    <a:pt x="0" y="136"/>
                    <a:pt x="31" y="209"/>
                  </a:cubicBezTo>
                  <a:lnTo>
                    <a:pt x="313" y="835"/>
                  </a:lnTo>
                  <a:cubicBezTo>
                    <a:pt x="332" y="886"/>
                    <a:pt x="382" y="914"/>
                    <a:pt x="432" y="914"/>
                  </a:cubicBezTo>
                  <a:cubicBezTo>
                    <a:pt x="465" y="914"/>
                    <a:pt x="498" y="902"/>
                    <a:pt x="522" y="877"/>
                  </a:cubicBezTo>
                  <a:lnTo>
                    <a:pt x="720" y="699"/>
                  </a:lnTo>
                  <a:lnTo>
                    <a:pt x="407" y="0"/>
                  </a:lnTo>
                  <a:close/>
                </a:path>
              </a:pathLst>
            </a:custGeom>
            <a:solidFill>
              <a:srgbClr val="1C1C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E1F8E"/>
                </a:solidFill>
              </a:endParaRPr>
            </a:p>
          </p:txBody>
        </p:sp>
        <p:sp>
          <p:nvSpPr>
            <p:cNvPr id="152" name="Google Shape;152;p27"/>
            <p:cNvSpPr/>
            <p:nvPr/>
          </p:nvSpPr>
          <p:spPr>
            <a:xfrm>
              <a:off x="4641900" y="3667500"/>
              <a:ext cx="46475" cy="39525"/>
            </a:xfrm>
            <a:custGeom>
              <a:avLst/>
              <a:gdLst/>
              <a:ahLst/>
              <a:cxnLst/>
              <a:rect l="l" t="t" r="r" b="b"/>
              <a:pathLst>
                <a:path w="1859" h="1581" extrusionOk="0">
                  <a:moveTo>
                    <a:pt x="1452" y="0"/>
                  </a:moveTo>
                  <a:lnTo>
                    <a:pt x="0" y="637"/>
                  </a:lnTo>
                  <a:lnTo>
                    <a:pt x="408" y="1535"/>
                  </a:lnTo>
                  <a:cubicBezTo>
                    <a:pt x="415" y="1567"/>
                    <a:pt x="442" y="1580"/>
                    <a:pt x="472" y="1580"/>
                  </a:cubicBezTo>
                  <a:cubicBezTo>
                    <a:pt x="482" y="1580"/>
                    <a:pt x="491" y="1579"/>
                    <a:pt x="501" y="1577"/>
                  </a:cubicBezTo>
                  <a:lnTo>
                    <a:pt x="1816" y="992"/>
                  </a:lnTo>
                  <a:cubicBezTo>
                    <a:pt x="1848" y="971"/>
                    <a:pt x="1858" y="930"/>
                    <a:pt x="1848" y="898"/>
                  </a:cubicBezTo>
                  <a:lnTo>
                    <a:pt x="14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E1F8E"/>
                </a:solidFill>
              </a:endParaRPr>
            </a:p>
          </p:txBody>
        </p:sp>
        <p:sp>
          <p:nvSpPr>
            <p:cNvPr id="153" name="Google Shape;153;p27"/>
            <p:cNvSpPr/>
            <p:nvPr/>
          </p:nvSpPr>
          <p:spPr>
            <a:xfrm>
              <a:off x="4738725" y="3627500"/>
              <a:ext cx="52475" cy="26225"/>
            </a:xfrm>
            <a:custGeom>
              <a:avLst/>
              <a:gdLst/>
              <a:ahLst/>
              <a:cxnLst/>
              <a:rect l="l" t="t" r="r" b="b"/>
              <a:pathLst>
                <a:path w="2099" h="1049" extrusionOk="0">
                  <a:moveTo>
                    <a:pt x="1972" y="1"/>
                  </a:moveTo>
                  <a:cubicBezTo>
                    <a:pt x="1956" y="1"/>
                    <a:pt x="1939" y="5"/>
                    <a:pt x="1921" y="13"/>
                  </a:cubicBezTo>
                  <a:lnTo>
                    <a:pt x="84" y="828"/>
                  </a:lnTo>
                  <a:cubicBezTo>
                    <a:pt x="21" y="859"/>
                    <a:pt x="0" y="922"/>
                    <a:pt x="21" y="985"/>
                  </a:cubicBezTo>
                  <a:cubicBezTo>
                    <a:pt x="44" y="1022"/>
                    <a:pt x="83" y="1049"/>
                    <a:pt x="126" y="1049"/>
                  </a:cubicBezTo>
                  <a:cubicBezTo>
                    <a:pt x="143" y="1049"/>
                    <a:pt x="160" y="1045"/>
                    <a:pt x="178" y="1036"/>
                  </a:cubicBezTo>
                  <a:lnTo>
                    <a:pt x="2015" y="222"/>
                  </a:lnTo>
                  <a:cubicBezTo>
                    <a:pt x="2078" y="191"/>
                    <a:pt x="2098" y="128"/>
                    <a:pt x="2078" y="66"/>
                  </a:cubicBezTo>
                  <a:cubicBezTo>
                    <a:pt x="2055" y="28"/>
                    <a:pt x="2016" y="1"/>
                    <a:pt x="1972" y="1"/>
                  </a:cubicBezTo>
                  <a:close/>
                </a:path>
              </a:pathLst>
            </a:cu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E1F8E"/>
                </a:solidFill>
              </a:endParaRPr>
            </a:p>
          </p:txBody>
        </p:sp>
        <p:sp>
          <p:nvSpPr>
            <p:cNvPr id="154" name="Google Shape;154;p27"/>
            <p:cNvSpPr/>
            <p:nvPr/>
          </p:nvSpPr>
          <p:spPr>
            <a:xfrm>
              <a:off x="4740025" y="3639100"/>
              <a:ext cx="45700" cy="22875"/>
            </a:xfrm>
            <a:custGeom>
              <a:avLst/>
              <a:gdLst/>
              <a:ahLst/>
              <a:cxnLst/>
              <a:rect l="l" t="t" r="r" b="b"/>
              <a:pathLst>
                <a:path w="1828" h="915" extrusionOk="0">
                  <a:moveTo>
                    <a:pt x="1721" y="1"/>
                  </a:moveTo>
                  <a:cubicBezTo>
                    <a:pt x="1708" y="1"/>
                    <a:pt x="1695" y="3"/>
                    <a:pt x="1681" y="9"/>
                  </a:cubicBezTo>
                  <a:lnTo>
                    <a:pt x="63" y="729"/>
                  </a:lnTo>
                  <a:cubicBezTo>
                    <a:pt x="21" y="760"/>
                    <a:pt x="0" y="813"/>
                    <a:pt x="21" y="865"/>
                  </a:cubicBezTo>
                  <a:cubicBezTo>
                    <a:pt x="36" y="895"/>
                    <a:pt x="69" y="915"/>
                    <a:pt x="105" y="915"/>
                  </a:cubicBezTo>
                  <a:cubicBezTo>
                    <a:pt x="119" y="915"/>
                    <a:pt x="133" y="912"/>
                    <a:pt x="146" y="906"/>
                  </a:cubicBezTo>
                  <a:lnTo>
                    <a:pt x="1765" y="186"/>
                  </a:lnTo>
                  <a:cubicBezTo>
                    <a:pt x="1807" y="166"/>
                    <a:pt x="1828" y="113"/>
                    <a:pt x="1807" y="61"/>
                  </a:cubicBezTo>
                  <a:cubicBezTo>
                    <a:pt x="1791" y="22"/>
                    <a:pt x="1758" y="1"/>
                    <a:pt x="17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E1F8E"/>
                </a:solidFill>
              </a:endParaRPr>
            </a:p>
          </p:txBody>
        </p:sp>
        <p:sp>
          <p:nvSpPr>
            <p:cNvPr id="155" name="Google Shape;155;p27"/>
            <p:cNvSpPr/>
            <p:nvPr/>
          </p:nvSpPr>
          <p:spPr>
            <a:xfrm>
              <a:off x="4661725" y="3726175"/>
              <a:ext cx="8375" cy="7150"/>
            </a:xfrm>
            <a:custGeom>
              <a:avLst/>
              <a:gdLst/>
              <a:ahLst/>
              <a:cxnLst/>
              <a:rect l="l" t="t" r="r" b="b"/>
              <a:pathLst>
                <a:path w="335" h="286" extrusionOk="0">
                  <a:moveTo>
                    <a:pt x="163" y="0"/>
                  </a:moveTo>
                  <a:cubicBezTo>
                    <a:pt x="144" y="0"/>
                    <a:pt x="124" y="4"/>
                    <a:pt x="105" y="12"/>
                  </a:cubicBezTo>
                  <a:cubicBezTo>
                    <a:pt x="32" y="44"/>
                    <a:pt x="0" y="128"/>
                    <a:pt x="32" y="200"/>
                  </a:cubicBezTo>
                  <a:cubicBezTo>
                    <a:pt x="63" y="255"/>
                    <a:pt x="117" y="286"/>
                    <a:pt x="172" y="286"/>
                  </a:cubicBezTo>
                  <a:cubicBezTo>
                    <a:pt x="191" y="286"/>
                    <a:pt x="211" y="282"/>
                    <a:pt x="230" y="274"/>
                  </a:cubicBezTo>
                  <a:cubicBezTo>
                    <a:pt x="304" y="242"/>
                    <a:pt x="334" y="159"/>
                    <a:pt x="304" y="86"/>
                  </a:cubicBezTo>
                  <a:cubicBezTo>
                    <a:pt x="273" y="32"/>
                    <a:pt x="219" y="0"/>
                    <a:pt x="163" y="0"/>
                  </a:cubicBezTo>
                  <a:close/>
                </a:path>
              </a:pathLst>
            </a:cu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E1F8E"/>
                </a:solidFill>
              </a:endParaRPr>
            </a:p>
          </p:txBody>
        </p:sp>
        <p:sp>
          <p:nvSpPr>
            <p:cNvPr id="156" name="Google Shape;156;p27"/>
            <p:cNvSpPr/>
            <p:nvPr/>
          </p:nvSpPr>
          <p:spPr>
            <a:xfrm>
              <a:off x="4657550" y="3760875"/>
              <a:ext cx="8375" cy="7175"/>
            </a:xfrm>
            <a:custGeom>
              <a:avLst/>
              <a:gdLst/>
              <a:ahLst/>
              <a:cxnLst/>
              <a:rect l="l" t="t" r="r" b="b"/>
              <a:pathLst>
                <a:path w="335" h="287" extrusionOk="0">
                  <a:moveTo>
                    <a:pt x="164" y="1"/>
                  </a:moveTo>
                  <a:cubicBezTo>
                    <a:pt x="144" y="1"/>
                    <a:pt x="124" y="5"/>
                    <a:pt x="105" y="13"/>
                  </a:cubicBezTo>
                  <a:cubicBezTo>
                    <a:pt x="32" y="44"/>
                    <a:pt x="0" y="128"/>
                    <a:pt x="32" y="201"/>
                  </a:cubicBezTo>
                  <a:cubicBezTo>
                    <a:pt x="55" y="255"/>
                    <a:pt x="112" y="286"/>
                    <a:pt x="166" y="286"/>
                  </a:cubicBezTo>
                  <a:cubicBezTo>
                    <a:pt x="185" y="286"/>
                    <a:pt x="204" y="282"/>
                    <a:pt x="220" y="274"/>
                  </a:cubicBezTo>
                  <a:cubicBezTo>
                    <a:pt x="293" y="243"/>
                    <a:pt x="334" y="159"/>
                    <a:pt x="293" y="86"/>
                  </a:cubicBezTo>
                  <a:cubicBezTo>
                    <a:pt x="270" y="32"/>
                    <a:pt x="218" y="1"/>
                    <a:pt x="164" y="1"/>
                  </a:cubicBezTo>
                  <a:close/>
                </a:path>
              </a:pathLst>
            </a:cu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E1F8E"/>
                </a:solidFill>
              </a:endParaRPr>
            </a:p>
          </p:txBody>
        </p:sp>
        <p:sp>
          <p:nvSpPr>
            <p:cNvPr id="157" name="Google Shape;157;p27"/>
            <p:cNvSpPr/>
            <p:nvPr/>
          </p:nvSpPr>
          <p:spPr>
            <a:xfrm>
              <a:off x="4752550" y="3691450"/>
              <a:ext cx="45425" cy="35425"/>
            </a:xfrm>
            <a:custGeom>
              <a:avLst/>
              <a:gdLst/>
              <a:ahLst/>
              <a:cxnLst/>
              <a:rect l="l" t="t" r="r" b="b"/>
              <a:pathLst>
                <a:path w="1817" h="1417" extrusionOk="0">
                  <a:moveTo>
                    <a:pt x="1659" y="1"/>
                  </a:moveTo>
                  <a:cubicBezTo>
                    <a:pt x="1626" y="1"/>
                    <a:pt x="1593" y="12"/>
                    <a:pt x="1566" y="34"/>
                  </a:cubicBezTo>
                  <a:lnTo>
                    <a:pt x="84" y="1162"/>
                  </a:lnTo>
                  <a:cubicBezTo>
                    <a:pt x="21" y="1203"/>
                    <a:pt x="0" y="1297"/>
                    <a:pt x="53" y="1360"/>
                  </a:cubicBezTo>
                  <a:cubicBezTo>
                    <a:pt x="81" y="1395"/>
                    <a:pt x="124" y="1416"/>
                    <a:pt x="168" y="1416"/>
                  </a:cubicBezTo>
                  <a:cubicBezTo>
                    <a:pt x="189" y="1416"/>
                    <a:pt x="210" y="1412"/>
                    <a:pt x="230" y="1401"/>
                  </a:cubicBezTo>
                  <a:cubicBezTo>
                    <a:pt x="241" y="1401"/>
                    <a:pt x="241" y="1391"/>
                    <a:pt x="251" y="1391"/>
                  </a:cubicBezTo>
                  <a:lnTo>
                    <a:pt x="1744" y="253"/>
                  </a:lnTo>
                  <a:cubicBezTo>
                    <a:pt x="1807" y="211"/>
                    <a:pt x="1817" y="118"/>
                    <a:pt x="1775" y="55"/>
                  </a:cubicBezTo>
                  <a:cubicBezTo>
                    <a:pt x="1746" y="19"/>
                    <a:pt x="1702" y="1"/>
                    <a:pt x="16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E1F8E"/>
                </a:solidFill>
              </a:endParaRPr>
            </a:p>
          </p:txBody>
        </p:sp>
        <p:sp>
          <p:nvSpPr>
            <p:cNvPr id="158" name="Google Shape;158;p27"/>
            <p:cNvSpPr/>
            <p:nvPr/>
          </p:nvSpPr>
          <p:spPr>
            <a:xfrm>
              <a:off x="4771600" y="3716500"/>
              <a:ext cx="45700" cy="35825"/>
            </a:xfrm>
            <a:custGeom>
              <a:avLst/>
              <a:gdLst/>
              <a:ahLst/>
              <a:cxnLst/>
              <a:rect l="l" t="t" r="r" b="b"/>
              <a:pathLst>
                <a:path w="1828" h="1433" extrusionOk="0">
                  <a:moveTo>
                    <a:pt x="1670" y="1"/>
                  </a:moveTo>
                  <a:cubicBezTo>
                    <a:pt x="1637" y="1"/>
                    <a:pt x="1604" y="12"/>
                    <a:pt x="1577" y="34"/>
                  </a:cubicBezTo>
                  <a:lnTo>
                    <a:pt x="74" y="1172"/>
                  </a:lnTo>
                  <a:cubicBezTo>
                    <a:pt x="11" y="1225"/>
                    <a:pt x="1" y="1308"/>
                    <a:pt x="43" y="1371"/>
                  </a:cubicBezTo>
                  <a:cubicBezTo>
                    <a:pt x="72" y="1414"/>
                    <a:pt x="116" y="1432"/>
                    <a:pt x="161" y="1432"/>
                  </a:cubicBezTo>
                  <a:cubicBezTo>
                    <a:pt x="181" y="1432"/>
                    <a:pt x="201" y="1429"/>
                    <a:pt x="220" y="1422"/>
                  </a:cubicBezTo>
                  <a:cubicBezTo>
                    <a:pt x="231" y="1412"/>
                    <a:pt x="241" y="1412"/>
                    <a:pt x="251" y="1402"/>
                  </a:cubicBezTo>
                  <a:lnTo>
                    <a:pt x="1755" y="253"/>
                  </a:lnTo>
                  <a:cubicBezTo>
                    <a:pt x="1817" y="211"/>
                    <a:pt x="1827" y="118"/>
                    <a:pt x="1786" y="55"/>
                  </a:cubicBezTo>
                  <a:cubicBezTo>
                    <a:pt x="1756" y="20"/>
                    <a:pt x="1713" y="1"/>
                    <a:pt x="16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E1F8E"/>
                </a:solidFill>
              </a:endParaRPr>
            </a:p>
          </p:txBody>
        </p:sp>
        <p:sp>
          <p:nvSpPr>
            <p:cNvPr id="159" name="Google Shape;159;p27"/>
            <p:cNvSpPr/>
            <p:nvPr/>
          </p:nvSpPr>
          <p:spPr>
            <a:xfrm>
              <a:off x="4773175" y="3647400"/>
              <a:ext cx="44650" cy="52550"/>
            </a:xfrm>
            <a:custGeom>
              <a:avLst/>
              <a:gdLst/>
              <a:ahLst/>
              <a:cxnLst/>
              <a:rect l="l" t="t" r="r" b="b"/>
              <a:pathLst>
                <a:path w="1786" h="2102" extrusionOk="0">
                  <a:moveTo>
                    <a:pt x="666" y="0"/>
                  </a:moveTo>
                  <a:cubicBezTo>
                    <a:pt x="417" y="0"/>
                    <a:pt x="185" y="86"/>
                    <a:pt x="84" y="314"/>
                  </a:cubicBezTo>
                  <a:cubicBezTo>
                    <a:pt x="52" y="386"/>
                    <a:pt x="42" y="470"/>
                    <a:pt x="31" y="553"/>
                  </a:cubicBezTo>
                  <a:cubicBezTo>
                    <a:pt x="0" y="731"/>
                    <a:pt x="126" y="929"/>
                    <a:pt x="147" y="1107"/>
                  </a:cubicBezTo>
                  <a:cubicBezTo>
                    <a:pt x="168" y="1242"/>
                    <a:pt x="209" y="1389"/>
                    <a:pt x="209" y="1525"/>
                  </a:cubicBezTo>
                  <a:cubicBezTo>
                    <a:pt x="219" y="1660"/>
                    <a:pt x="209" y="1796"/>
                    <a:pt x="282" y="1921"/>
                  </a:cubicBezTo>
                  <a:cubicBezTo>
                    <a:pt x="359" y="2061"/>
                    <a:pt x="476" y="2101"/>
                    <a:pt x="607" y="2101"/>
                  </a:cubicBezTo>
                  <a:cubicBezTo>
                    <a:pt x="779" y="2101"/>
                    <a:pt x="974" y="2032"/>
                    <a:pt x="1128" y="2026"/>
                  </a:cubicBezTo>
                  <a:cubicBezTo>
                    <a:pt x="1154" y="2020"/>
                    <a:pt x="1180" y="2020"/>
                    <a:pt x="1205" y="2020"/>
                  </a:cubicBezTo>
                  <a:cubicBezTo>
                    <a:pt x="1230" y="2020"/>
                    <a:pt x="1253" y="2020"/>
                    <a:pt x="1274" y="2015"/>
                  </a:cubicBezTo>
                  <a:cubicBezTo>
                    <a:pt x="1368" y="2005"/>
                    <a:pt x="1441" y="1942"/>
                    <a:pt x="1504" y="1880"/>
                  </a:cubicBezTo>
                  <a:cubicBezTo>
                    <a:pt x="1587" y="1796"/>
                    <a:pt x="1660" y="1692"/>
                    <a:pt x="1723" y="1587"/>
                  </a:cubicBezTo>
                  <a:cubicBezTo>
                    <a:pt x="1743" y="1420"/>
                    <a:pt x="1754" y="1242"/>
                    <a:pt x="1775" y="1075"/>
                  </a:cubicBezTo>
                  <a:cubicBezTo>
                    <a:pt x="1785" y="971"/>
                    <a:pt x="1785" y="878"/>
                    <a:pt x="1764" y="794"/>
                  </a:cubicBezTo>
                  <a:cubicBezTo>
                    <a:pt x="1713" y="564"/>
                    <a:pt x="1576" y="366"/>
                    <a:pt x="1379" y="219"/>
                  </a:cubicBezTo>
                  <a:cubicBezTo>
                    <a:pt x="1212" y="96"/>
                    <a:pt x="929" y="0"/>
                    <a:pt x="6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E1F8E"/>
                </a:solidFill>
              </a:endParaRPr>
            </a:p>
          </p:txBody>
        </p:sp>
        <p:sp>
          <p:nvSpPr>
            <p:cNvPr id="160" name="Google Shape;160;p27"/>
            <p:cNvSpPr/>
            <p:nvPr/>
          </p:nvSpPr>
          <p:spPr>
            <a:xfrm>
              <a:off x="4549775" y="3745275"/>
              <a:ext cx="144075" cy="105975"/>
            </a:xfrm>
            <a:custGeom>
              <a:avLst/>
              <a:gdLst/>
              <a:ahLst/>
              <a:cxnLst/>
              <a:rect l="l" t="t" r="r" b="b"/>
              <a:pathLst>
                <a:path w="5763" h="4239" extrusionOk="0">
                  <a:moveTo>
                    <a:pt x="3717" y="0"/>
                  </a:moveTo>
                  <a:lnTo>
                    <a:pt x="3717" y="0"/>
                  </a:lnTo>
                  <a:cubicBezTo>
                    <a:pt x="3539" y="21"/>
                    <a:pt x="3142" y="241"/>
                    <a:pt x="2965" y="261"/>
                  </a:cubicBezTo>
                  <a:cubicBezTo>
                    <a:pt x="2933" y="261"/>
                    <a:pt x="2892" y="271"/>
                    <a:pt x="2861" y="292"/>
                  </a:cubicBezTo>
                  <a:cubicBezTo>
                    <a:pt x="2829" y="303"/>
                    <a:pt x="2808" y="345"/>
                    <a:pt x="2787" y="376"/>
                  </a:cubicBezTo>
                  <a:cubicBezTo>
                    <a:pt x="2589" y="647"/>
                    <a:pt x="2370" y="898"/>
                    <a:pt x="2193" y="1180"/>
                  </a:cubicBezTo>
                  <a:cubicBezTo>
                    <a:pt x="2098" y="1315"/>
                    <a:pt x="2005" y="1452"/>
                    <a:pt x="1869" y="1545"/>
                  </a:cubicBezTo>
                  <a:cubicBezTo>
                    <a:pt x="1775" y="1608"/>
                    <a:pt x="1671" y="1639"/>
                    <a:pt x="1555" y="1660"/>
                  </a:cubicBezTo>
                  <a:cubicBezTo>
                    <a:pt x="1044" y="1806"/>
                    <a:pt x="522" y="1911"/>
                    <a:pt x="0" y="1994"/>
                  </a:cubicBezTo>
                  <a:cubicBezTo>
                    <a:pt x="1" y="1994"/>
                    <a:pt x="2" y="1994"/>
                    <a:pt x="3" y="1994"/>
                  </a:cubicBezTo>
                  <a:cubicBezTo>
                    <a:pt x="151" y="1994"/>
                    <a:pt x="574" y="4042"/>
                    <a:pt x="658" y="4238"/>
                  </a:cubicBezTo>
                  <a:cubicBezTo>
                    <a:pt x="1117" y="4041"/>
                    <a:pt x="1555" y="3811"/>
                    <a:pt x="1984" y="3560"/>
                  </a:cubicBezTo>
                  <a:cubicBezTo>
                    <a:pt x="2339" y="3352"/>
                    <a:pt x="2725" y="3090"/>
                    <a:pt x="3142" y="3090"/>
                  </a:cubicBezTo>
                  <a:cubicBezTo>
                    <a:pt x="3581" y="3080"/>
                    <a:pt x="3998" y="2986"/>
                    <a:pt x="4437" y="2881"/>
                  </a:cubicBezTo>
                  <a:cubicBezTo>
                    <a:pt x="4928" y="2767"/>
                    <a:pt x="5157" y="2318"/>
                    <a:pt x="5439" y="1921"/>
                  </a:cubicBezTo>
                  <a:cubicBezTo>
                    <a:pt x="5491" y="1848"/>
                    <a:pt x="5554" y="1765"/>
                    <a:pt x="5585" y="1681"/>
                  </a:cubicBezTo>
                  <a:cubicBezTo>
                    <a:pt x="5763" y="1295"/>
                    <a:pt x="5689" y="491"/>
                    <a:pt x="5220" y="324"/>
                  </a:cubicBezTo>
                  <a:cubicBezTo>
                    <a:pt x="5197" y="309"/>
                    <a:pt x="5168" y="299"/>
                    <a:pt x="5138" y="299"/>
                  </a:cubicBezTo>
                  <a:cubicBezTo>
                    <a:pt x="5127" y="299"/>
                    <a:pt x="5116" y="300"/>
                    <a:pt x="5105" y="303"/>
                  </a:cubicBezTo>
                  <a:cubicBezTo>
                    <a:pt x="5032" y="303"/>
                    <a:pt x="4969" y="355"/>
                    <a:pt x="4907" y="397"/>
                  </a:cubicBezTo>
                  <a:cubicBezTo>
                    <a:pt x="4687" y="585"/>
                    <a:pt x="4489" y="793"/>
                    <a:pt x="4249" y="940"/>
                  </a:cubicBezTo>
                  <a:cubicBezTo>
                    <a:pt x="4076" y="1045"/>
                    <a:pt x="3870" y="1124"/>
                    <a:pt x="3666" y="1124"/>
                  </a:cubicBezTo>
                  <a:cubicBezTo>
                    <a:pt x="3588" y="1124"/>
                    <a:pt x="3510" y="1112"/>
                    <a:pt x="3434" y="1086"/>
                  </a:cubicBezTo>
                  <a:cubicBezTo>
                    <a:pt x="3455" y="856"/>
                    <a:pt x="3424" y="773"/>
                    <a:pt x="3581" y="731"/>
                  </a:cubicBezTo>
                  <a:lnTo>
                    <a:pt x="37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E1F8E"/>
                </a:solidFill>
              </a:endParaRPr>
            </a:p>
          </p:txBody>
        </p:sp>
        <p:sp>
          <p:nvSpPr>
            <p:cNvPr id="161" name="Google Shape;161;p27"/>
            <p:cNvSpPr/>
            <p:nvPr/>
          </p:nvSpPr>
          <p:spPr>
            <a:xfrm>
              <a:off x="4595800" y="3528075"/>
              <a:ext cx="11125" cy="20100"/>
            </a:xfrm>
            <a:custGeom>
              <a:avLst/>
              <a:gdLst/>
              <a:ahLst/>
              <a:cxnLst/>
              <a:rect l="l" t="t" r="r" b="b"/>
              <a:pathLst>
                <a:path w="445" h="804" extrusionOk="0">
                  <a:moveTo>
                    <a:pt x="342" y="1"/>
                  </a:moveTo>
                  <a:cubicBezTo>
                    <a:pt x="313" y="1"/>
                    <a:pt x="283" y="17"/>
                    <a:pt x="268" y="55"/>
                  </a:cubicBezTo>
                  <a:cubicBezTo>
                    <a:pt x="185" y="264"/>
                    <a:pt x="101" y="483"/>
                    <a:pt x="28" y="691"/>
                  </a:cubicBezTo>
                  <a:cubicBezTo>
                    <a:pt x="1" y="758"/>
                    <a:pt x="55" y="803"/>
                    <a:pt x="106" y="803"/>
                  </a:cubicBezTo>
                  <a:cubicBezTo>
                    <a:pt x="135" y="803"/>
                    <a:pt x="162" y="788"/>
                    <a:pt x="174" y="754"/>
                  </a:cubicBezTo>
                  <a:cubicBezTo>
                    <a:pt x="257" y="535"/>
                    <a:pt x="341" y="326"/>
                    <a:pt x="424" y="107"/>
                  </a:cubicBezTo>
                  <a:cubicBezTo>
                    <a:pt x="444" y="48"/>
                    <a:pt x="393" y="1"/>
                    <a:pt x="3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E1F8E"/>
                </a:solidFill>
              </a:endParaRPr>
            </a:p>
          </p:txBody>
        </p:sp>
        <p:sp>
          <p:nvSpPr>
            <p:cNvPr id="162" name="Google Shape;162;p27"/>
            <p:cNvSpPr/>
            <p:nvPr/>
          </p:nvSpPr>
          <p:spPr>
            <a:xfrm>
              <a:off x="4602350" y="3526375"/>
              <a:ext cx="17100" cy="35625"/>
            </a:xfrm>
            <a:custGeom>
              <a:avLst/>
              <a:gdLst/>
              <a:ahLst/>
              <a:cxnLst/>
              <a:rect l="l" t="t" r="r" b="b"/>
              <a:pathLst>
                <a:path w="684" h="1425" extrusionOk="0">
                  <a:moveTo>
                    <a:pt x="576" y="1"/>
                  </a:moveTo>
                  <a:cubicBezTo>
                    <a:pt x="546" y="1"/>
                    <a:pt x="518" y="15"/>
                    <a:pt x="507" y="49"/>
                  </a:cubicBezTo>
                  <a:cubicBezTo>
                    <a:pt x="350" y="478"/>
                    <a:pt x="183" y="895"/>
                    <a:pt x="27" y="1313"/>
                  </a:cubicBezTo>
                  <a:cubicBezTo>
                    <a:pt x="0" y="1379"/>
                    <a:pt x="54" y="1425"/>
                    <a:pt x="107" y="1425"/>
                  </a:cubicBezTo>
                  <a:cubicBezTo>
                    <a:pt x="138" y="1425"/>
                    <a:pt x="168" y="1410"/>
                    <a:pt x="183" y="1376"/>
                  </a:cubicBezTo>
                  <a:cubicBezTo>
                    <a:pt x="340" y="958"/>
                    <a:pt x="496" y="530"/>
                    <a:pt x="663" y="112"/>
                  </a:cubicBezTo>
                  <a:cubicBezTo>
                    <a:pt x="684" y="46"/>
                    <a:pt x="627" y="1"/>
                    <a:pt x="5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E1F8E"/>
                </a:solidFill>
              </a:endParaRPr>
            </a:p>
          </p:txBody>
        </p:sp>
        <p:sp>
          <p:nvSpPr>
            <p:cNvPr id="163" name="Google Shape;163;p27"/>
            <p:cNvSpPr/>
            <p:nvPr/>
          </p:nvSpPr>
          <p:spPr>
            <a:xfrm>
              <a:off x="4583450" y="3525200"/>
              <a:ext cx="10850" cy="19425"/>
            </a:xfrm>
            <a:custGeom>
              <a:avLst/>
              <a:gdLst/>
              <a:ahLst/>
              <a:cxnLst/>
              <a:rect l="l" t="t" r="r" b="b"/>
              <a:pathLst>
                <a:path w="434" h="777" extrusionOk="0">
                  <a:moveTo>
                    <a:pt x="327" y="1"/>
                  </a:moveTo>
                  <a:cubicBezTo>
                    <a:pt x="296" y="1"/>
                    <a:pt x="265" y="16"/>
                    <a:pt x="250" y="55"/>
                  </a:cubicBezTo>
                  <a:cubicBezTo>
                    <a:pt x="177" y="253"/>
                    <a:pt x="104" y="462"/>
                    <a:pt x="20" y="660"/>
                  </a:cubicBezTo>
                  <a:cubicBezTo>
                    <a:pt x="1" y="727"/>
                    <a:pt x="53" y="776"/>
                    <a:pt x="105" y="776"/>
                  </a:cubicBezTo>
                  <a:cubicBezTo>
                    <a:pt x="134" y="776"/>
                    <a:pt x="162" y="761"/>
                    <a:pt x="177" y="723"/>
                  </a:cubicBezTo>
                  <a:cubicBezTo>
                    <a:pt x="250" y="525"/>
                    <a:pt x="334" y="316"/>
                    <a:pt x="407" y="107"/>
                  </a:cubicBezTo>
                  <a:cubicBezTo>
                    <a:pt x="434" y="48"/>
                    <a:pt x="380" y="1"/>
                    <a:pt x="3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E1F8E"/>
                </a:solidFill>
              </a:endParaRPr>
            </a:p>
          </p:txBody>
        </p:sp>
        <p:sp>
          <p:nvSpPr>
            <p:cNvPr id="164" name="Google Shape;164;p27"/>
            <p:cNvSpPr/>
            <p:nvPr/>
          </p:nvSpPr>
          <p:spPr>
            <a:xfrm>
              <a:off x="4532925" y="3545300"/>
              <a:ext cx="19350" cy="41350"/>
            </a:xfrm>
            <a:custGeom>
              <a:avLst/>
              <a:gdLst/>
              <a:ahLst/>
              <a:cxnLst/>
              <a:rect l="l" t="t" r="r" b="b"/>
              <a:pathLst>
                <a:path w="774" h="1654" extrusionOk="0">
                  <a:moveTo>
                    <a:pt x="668" y="1"/>
                  </a:moveTo>
                  <a:cubicBezTo>
                    <a:pt x="637" y="1"/>
                    <a:pt x="606" y="17"/>
                    <a:pt x="591" y="55"/>
                  </a:cubicBezTo>
                  <a:cubicBezTo>
                    <a:pt x="403" y="545"/>
                    <a:pt x="215" y="1046"/>
                    <a:pt x="27" y="1537"/>
                  </a:cubicBezTo>
                  <a:cubicBezTo>
                    <a:pt x="0" y="1604"/>
                    <a:pt x="54" y="1654"/>
                    <a:pt x="108" y="1654"/>
                  </a:cubicBezTo>
                  <a:cubicBezTo>
                    <a:pt x="138" y="1654"/>
                    <a:pt x="168" y="1638"/>
                    <a:pt x="183" y="1600"/>
                  </a:cubicBezTo>
                  <a:cubicBezTo>
                    <a:pt x="371" y="1099"/>
                    <a:pt x="559" y="608"/>
                    <a:pt x="747" y="107"/>
                  </a:cubicBezTo>
                  <a:cubicBezTo>
                    <a:pt x="773" y="48"/>
                    <a:pt x="721" y="1"/>
                    <a:pt x="6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E1F8E"/>
                </a:solidFill>
              </a:endParaRPr>
            </a:p>
          </p:txBody>
        </p:sp>
        <p:sp>
          <p:nvSpPr>
            <p:cNvPr id="165" name="Google Shape;165;p27"/>
            <p:cNvSpPr/>
            <p:nvPr/>
          </p:nvSpPr>
          <p:spPr>
            <a:xfrm>
              <a:off x="4527175" y="3558900"/>
              <a:ext cx="9450" cy="15300"/>
            </a:xfrm>
            <a:custGeom>
              <a:avLst/>
              <a:gdLst/>
              <a:ahLst/>
              <a:cxnLst/>
              <a:rect l="l" t="t" r="r" b="b"/>
              <a:pathLst>
                <a:path w="378" h="612" extrusionOk="0">
                  <a:moveTo>
                    <a:pt x="270" y="0"/>
                  </a:moveTo>
                  <a:cubicBezTo>
                    <a:pt x="240" y="0"/>
                    <a:pt x="210" y="16"/>
                    <a:pt x="194" y="54"/>
                  </a:cubicBezTo>
                  <a:cubicBezTo>
                    <a:pt x="142" y="200"/>
                    <a:pt x="79" y="356"/>
                    <a:pt x="27" y="502"/>
                  </a:cubicBezTo>
                  <a:cubicBezTo>
                    <a:pt x="0" y="564"/>
                    <a:pt x="57" y="612"/>
                    <a:pt x="111" y="612"/>
                  </a:cubicBezTo>
                  <a:cubicBezTo>
                    <a:pt x="140" y="612"/>
                    <a:pt x="169" y="598"/>
                    <a:pt x="184" y="565"/>
                  </a:cubicBezTo>
                  <a:cubicBezTo>
                    <a:pt x="236" y="409"/>
                    <a:pt x="299" y="263"/>
                    <a:pt x="351" y="116"/>
                  </a:cubicBezTo>
                  <a:cubicBezTo>
                    <a:pt x="377" y="50"/>
                    <a:pt x="323" y="0"/>
                    <a:pt x="2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E1F8E"/>
                </a:solidFill>
              </a:endParaRPr>
            </a:p>
          </p:txBody>
        </p:sp>
        <p:sp>
          <p:nvSpPr>
            <p:cNvPr id="166" name="Google Shape;166;p27"/>
            <p:cNvSpPr/>
            <p:nvPr/>
          </p:nvSpPr>
          <p:spPr>
            <a:xfrm>
              <a:off x="4518575" y="3559525"/>
              <a:ext cx="7450" cy="10450"/>
            </a:xfrm>
            <a:custGeom>
              <a:avLst/>
              <a:gdLst/>
              <a:ahLst/>
              <a:cxnLst/>
              <a:rect l="l" t="t" r="r" b="b"/>
              <a:pathLst>
                <a:path w="298" h="418" extrusionOk="0">
                  <a:moveTo>
                    <a:pt x="189" y="0"/>
                  </a:moveTo>
                  <a:cubicBezTo>
                    <a:pt x="160" y="0"/>
                    <a:pt x="132" y="15"/>
                    <a:pt x="121" y="50"/>
                  </a:cubicBezTo>
                  <a:cubicBezTo>
                    <a:pt x="89" y="133"/>
                    <a:pt x="58" y="227"/>
                    <a:pt x="26" y="310"/>
                  </a:cubicBezTo>
                  <a:cubicBezTo>
                    <a:pt x="0" y="370"/>
                    <a:pt x="53" y="417"/>
                    <a:pt x="104" y="417"/>
                  </a:cubicBezTo>
                  <a:cubicBezTo>
                    <a:pt x="133" y="417"/>
                    <a:pt x="161" y="401"/>
                    <a:pt x="173" y="363"/>
                  </a:cubicBezTo>
                  <a:cubicBezTo>
                    <a:pt x="214" y="279"/>
                    <a:pt x="246" y="196"/>
                    <a:pt x="277" y="112"/>
                  </a:cubicBezTo>
                  <a:cubicBezTo>
                    <a:pt x="297" y="46"/>
                    <a:pt x="241" y="0"/>
                    <a:pt x="1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E1F8E"/>
                </a:solidFill>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barn(inVertical)">
                                      <p:cBhvr>
                                        <p:cTn id="7" dur="500"/>
                                        <p:tgtEl>
                                          <p:spTgt spid="11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17">
                                            <p:txEl>
                                              <p:pRg st="0" end="0"/>
                                            </p:txEl>
                                          </p:spTgt>
                                        </p:tgtEl>
                                        <p:attrNameLst>
                                          <p:attrName>style.visibility</p:attrName>
                                        </p:attrNameLst>
                                      </p:cBhvr>
                                      <p:to>
                                        <p:strVal val="visible"/>
                                      </p:to>
                                    </p:set>
                                    <p:animEffect transition="in" filter="fade">
                                      <p:cBhvr>
                                        <p:cTn id="12" dur="1000"/>
                                        <p:tgtEl>
                                          <p:spTgt spid="117">
                                            <p:txEl>
                                              <p:pRg st="0" end="0"/>
                                            </p:txEl>
                                          </p:spTgt>
                                        </p:tgtEl>
                                      </p:cBhvr>
                                    </p:animEffect>
                                    <p:anim calcmode="lin" valueType="num">
                                      <p:cBhvr>
                                        <p:cTn id="13" dur="1000" fill="hold"/>
                                        <p:tgtEl>
                                          <p:spTgt spid="11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7">
                                            <p:txEl>
                                              <p:pRg st="1" end="1"/>
                                            </p:txEl>
                                          </p:spTgt>
                                        </p:tgtEl>
                                        <p:attrNameLst>
                                          <p:attrName>style.visibility</p:attrName>
                                        </p:attrNameLst>
                                      </p:cBhvr>
                                      <p:to>
                                        <p:strVal val="visible"/>
                                      </p:to>
                                    </p:set>
                                    <p:animEffect transition="in" filter="fade">
                                      <p:cBhvr>
                                        <p:cTn id="19" dur="1000"/>
                                        <p:tgtEl>
                                          <p:spTgt spid="117">
                                            <p:txEl>
                                              <p:pRg st="1" end="1"/>
                                            </p:txEl>
                                          </p:spTgt>
                                        </p:tgtEl>
                                      </p:cBhvr>
                                    </p:animEffect>
                                    <p:anim calcmode="lin" valueType="num">
                                      <p:cBhvr>
                                        <p:cTn id="20" dur="1000" fill="hold"/>
                                        <p:tgtEl>
                                          <p:spTgt spid="11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1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P spid="11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35"/>
          <p:cNvSpPr txBox="1">
            <a:spLocks noGrp="1"/>
          </p:cNvSpPr>
          <p:nvPr>
            <p:ph type="title"/>
          </p:nvPr>
        </p:nvSpPr>
        <p:spPr>
          <a:xfrm>
            <a:off x="571500" y="445025"/>
            <a:ext cx="7852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kumimoji="1" lang="en-US" altLang="zh-CN" b="1" dirty="0">
                <a:ln w="12700">
                  <a:noFill/>
                </a:ln>
                <a:solidFill>
                  <a:schemeClr val="tx1"/>
                </a:solidFill>
                <a:latin typeface="OPPOSans R" panose="00020600040101010101" charset="-122"/>
                <a:ea typeface="OPPOSans R" panose="00020600040101010101" charset="-122"/>
                <a:cs typeface="OPPOSans R" panose="00020600040101010101" charset="-122"/>
              </a:rPr>
              <a:t>Threshold-Based Alert </a:t>
            </a:r>
            <a:r>
              <a:rPr kumimoji="1" lang="en-US" altLang="zh-CN" b="1" dirty="0">
                <a:ln w="12700">
                  <a:noFill/>
                </a:ln>
                <a:solidFill>
                  <a:schemeClr val="tx1"/>
                </a:solidFill>
                <a:highlight>
                  <a:schemeClr val="dk2"/>
                </a:highlight>
                <a:latin typeface="OPPOSans R" panose="00020600040101010101" charset="-122"/>
                <a:ea typeface="OPPOSans R" panose="00020600040101010101" charset="-122"/>
                <a:cs typeface="OPPOSans R" panose="00020600040101010101" charset="-122"/>
              </a:rPr>
              <a:t>SIMULATION </a:t>
            </a:r>
            <a:endParaRPr dirty="0">
              <a:highlight>
                <a:schemeClr val="dk2"/>
              </a:highlight>
            </a:endParaRPr>
          </a:p>
        </p:txBody>
      </p:sp>
      <p:sp>
        <p:nvSpPr>
          <p:cNvPr id="464" name="Google Shape;464;p35"/>
          <p:cNvSpPr txBox="1">
            <a:spLocks noGrp="1"/>
          </p:cNvSpPr>
          <p:nvPr>
            <p:ph type="title" idx="8"/>
          </p:nvPr>
        </p:nvSpPr>
        <p:spPr>
          <a:xfrm>
            <a:off x="3389100" y="1259744"/>
            <a:ext cx="2365800" cy="109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465" name="Google Shape;465;p35"/>
          <p:cNvSpPr txBox="1">
            <a:spLocks noGrp="1"/>
          </p:cNvSpPr>
          <p:nvPr>
            <p:ph type="subTitle" idx="3"/>
          </p:nvPr>
        </p:nvSpPr>
        <p:spPr>
          <a:xfrm>
            <a:off x="3389100" y="2778917"/>
            <a:ext cx="2365800" cy="15257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b="1" dirty="0"/>
              <a:t>Ve</a:t>
            </a:r>
            <a:r>
              <a:rPr lang="en-US" sz="1200" b="1" dirty="0"/>
              <a:t> Critique the empirical rule (mean + 3 standard deviations) for threshold setting. Compute the proportion of accounts flagged at various standard deviation thresholds (0 to 5 SD). </a:t>
            </a:r>
            <a:r>
              <a:rPr lang="en" sz="1200" b="1" dirty="0"/>
              <a:t>nus has a beautiful name but it’s hot</a:t>
            </a:r>
            <a:endParaRPr sz="1200" b="1" dirty="0"/>
          </a:p>
        </p:txBody>
      </p:sp>
      <p:sp>
        <p:nvSpPr>
          <p:cNvPr id="466" name="Google Shape;466;p35"/>
          <p:cNvSpPr txBox="1">
            <a:spLocks noGrp="1"/>
          </p:cNvSpPr>
          <p:nvPr>
            <p:ph type="subTitle" idx="1"/>
          </p:nvPr>
        </p:nvSpPr>
        <p:spPr>
          <a:xfrm>
            <a:off x="715425" y="2764631"/>
            <a:ext cx="2365800" cy="15901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b="1" dirty="0"/>
              <a:t>Test predefined thresholds (e.g., $100,000, $500,000, $1,000,000) for CREDIT_AMT to count alerts. Identify minimum and maximum thresholds based on the feature's distribution.</a:t>
            </a:r>
            <a:endParaRPr sz="1200" b="1" dirty="0"/>
          </a:p>
        </p:txBody>
      </p:sp>
      <p:sp>
        <p:nvSpPr>
          <p:cNvPr id="467" name="Google Shape;467;p35"/>
          <p:cNvSpPr txBox="1">
            <a:spLocks noGrp="1"/>
          </p:cNvSpPr>
          <p:nvPr>
            <p:ph type="subTitle" idx="2"/>
          </p:nvPr>
        </p:nvSpPr>
        <p:spPr>
          <a:xfrm>
            <a:off x="658273" y="2383432"/>
            <a:ext cx="2513550" cy="44549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600" dirty="0"/>
              <a:t>Manual Threshold Simulation</a:t>
            </a:r>
            <a:endParaRPr sz="1600" dirty="0"/>
          </a:p>
        </p:txBody>
      </p:sp>
      <p:sp>
        <p:nvSpPr>
          <p:cNvPr id="468" name="Google Shape;468;p35"/>
          <p:cNvSpPr txBox="1">
            <a:spLocks noGrp="1"/>
          </p:cNvSpPr>
          <p:nvPr>
            <p:ph type="subTitle" idx="4"/>
          </p:nvPr>
        </p:nvSpPr>
        <p:spPr>
          <a:xfrm>
            <a:off x="3389100" y="2383432"/>
            <a:ext cx="2365800" cy="44549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600" dirty="0"/>
              <a:t>Fallacy of Mean + 3SD</a:t>
            </a:r>
            <a:endParaRPr sz="1600" dirty="0"/>
          </a:p>
        </p:txBody>
      </p:sp>
      <p:sp>
        <p:nvSpPr>
          <p:cNvPr id="469" name="Google Shape;469;p35"/>
          <p:cNvSpPr txBox="1">
            <a:spLocks noGrp="1"/>
          </p:cNvSpPr>
          <p:nvPr>
            <p:ph type="subTitle" idx="5"/>
          </p:nvPr>
        </p:nvSpPr>
        <p:spPr>
          <a:xfrm>
            <a:off x="6062775" y="2788531"/>
            <a:ext cx="2365800" cy="153759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b="1" dirty="0"/>
              <a:t>Simulate thresholds at the 75th percentile for CREDIT_AMT. Compute confusion matrix metrics (TP, FP, TN, FN) and visualize results using heatmaps. Extend the simulation to all percentiles (1% to 99%) to evaluate alert performance.</a:t>
            </a:r>
            <a:endParaRPr sz="1200" b="1" dirty="0"/>
          </a:p>
        </p:txBody>
      </p:sp>
      <p:sp>
        <p:nvSpPr>
          <p:cNvPr id="470" name="Google Shape;470;p35"/>
          <p:cNvSpPr txBox="1">
            <a:spLocks noGrp="1"/>
          </p:cNvSpPr>
          <p:nvPr>
            <p:ph type="subTitle" idx="6"/>
          </p:nvPr>
        </p:nvSpPr>
        <p:spPr>
          <a:xfrm>
            <a:off x="5643563" y="2383432"/>
            <a:ext cx="3236118" cy="43367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600" dirty="0"/>
              <a:t>Percentile-Based Threshold Simulation</a:t>
            </a:r>
            <a:endParaRPr sz="1600" dirty="0"/>
          </a:p>
        </p:txBody>
      </p:sp>
      <p:sp>
        <p:nvSpPr>
          <p:cNvPr id="471" name="Google Shape;471;p35"/>
          <p:cNvSpPr txBox="1">
            <a:spLocks noGrp="1"/>
          </p:cNvSpPr>
          <p:nvPr>
            <p:ph type="title" idx="7"/>
          </p:nvPr>
        </p:nvSpPr>
        <p:spPr>
          <a:xfrm>
            <a:off x="715425" y="1271562"/>
            <a:ext cx="2365800" cy="109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472" name="Google Shape;472;p35"/>
          <p:cNvSpPr txBox="1">
            <a:spLocks noGrp="1"/>
          </p:cNvSpPr>
          <p:nvPr>
            <p:ph type="title" idx="9"/>
          </p:nvPr>
        </p:nvSpPr>
        <p:spPr>
          <a:xfrm>
            <a:off x="6062775" y="1271562"/>
            <a:ext cx="2365800" cy="109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473" name="Google Shape;473;p35"/>
          <p:cNvSpPr/>
          <p:nvPr/>
        </p:nvSpPr>
        <p:spPr>
          <a:xfrm>
            <a:off x="813475" y="1078975"/>
            <a:ext cx="815700" cy="7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5"/>
          <p:cNvSpPr/>
          <p:nvPr/>
        </p:nvSpPr>
        <p:spPr>
          <a:xfrm>
            <a:off x="1507198" y="2156083"/>
            <a:ext cx="815700" cy="7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5"/>
          <p:cNvSpPr/>
          <p:nvPr/>
        </p:nvSpPr>
        <p:spPr>
          <a:xfrm>
            <a:off x="4221316" y="2156083"/>
            <a:ext cx="815700" cy="7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6;p35"/>
          <p:cNvSpPr/>
          <p:nvPr/>
        </p:nvSpPr>
        <p:spPr>
          <a:xfrm>
            <a:off x="6853772" y="2160120"/>
            <a:ext cx="815700" cy="7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3"/>
                                        </p:tgtEl>
                                        <p:attrNameLst>
                                          <p:attrName>style.visibility</p:attrName>
                                        </p:attrNameLst>
                                      </p:cBhvr>
                                      <p:to>
                                        <p:strVal val="visible"/>
                                      </p:to>
                                    </p:set>
                                    <p:anim calcmode="lin" valueType="num">
                                      <p:cBhvr additive="base">
                                        <p:cTn id="7" dur="500" fill="hold"/>
                                        <p:tgtEl>
                                          <p:spTgt spid="463"/>
                                        </p:tgtEl>
                                        <p:attrNameLst>
                                          <p:attrName>ppt_x</p:attrName>
                                        </p:attrNameLst>
                                      </p:cBhvr>
                                      <p:tavLst>
                                        <p:tav tm="0">
                                          <p:val>
                                            <p:strVal val="#ppt_x"/>
                                          </p:val>
                                        </p:tav>
                                        <p:tav tm="100000">
                                          <p:val>
                                            <p:strVal val="#ppt_x"/>
                                          </p:val>
                                        </p:tav>
                                      </p:tavLst>
                                    </p:anim>
                                    <p:anim calcmode="lin" valueType="num">
                                      <p:cBhvr additive="base">
                                        <p:cTn id="8" dur="500" fill="hold"/>
                                        <p:tgtEl>
                                          <p:spTgt spid="46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464"/>
                                        </p:tgtEl>
                                        <p:attrNameLst>
                                          <p:attrName>style.visibility</p:attrName>
                                        </p:attrNameLst>
                                      </p:cBhvr>
                                      <p:to>
                                        <p:strVal val="visible"/>
                                      </p:to>
                                    </p:set>
                                    <p:anim calcmode="lin" valueType="num">
                                      <p:cBhvr additive="base">
                                        <p:cTn id="11" dur="500" fill="hold"/>
                                        <p:tgtEl>
                                          <p:spTgt spid="464"/>
                                        </p:tgtEl>
                                        <p:attrNameLst>
                                          <p:attrName>ppt_x</p:attrName>
                                        </p:attrNameLst>
                                      </p:cBhvr>
                                      <p:tavLst>
                                        <p:tav tm="0">
                                          <p:val>
                                            <p:strVal val="#ppt_x"/>
                                          </p:val>
                                        </p:tav>
                                        <p:tav tm="100000">
                                          <p:val>
                                            <p:strVal val="#ppt_x"/>
                                          </p:val>
                                        </p:tav>
                                      </p:tavLst>
                                    </p:anim>
                                    <p:anim calcmode="lin" valueType="num">
                                      <p:cBhvr additive="base">
                                        <p:cTn id="12" dur="500" fill="hold"/>
                                        <p:tgtEl>
                                          <p:spTgt spid="46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465">
                                            <p:txEl>
                                              <p:pRg st="0" end="0"/>
                                            </p:txEl>
                                          </p:spTgt>
                                        </p:tgtEl>
                                        <p:attrNameLst>
                                          <p:attrName>style.visibility</p:attrName>
                                        </p:attrNameLst>
                                      </p:cBhvr>
                                      <p:to>
                                        <p:strVal val="visible"/>
                                      </p:to>
                                    </p:set>
                                    <p:anim calcmode="lin" valueType="num">
                                      <p:cBhvr additive="base">
                                        <p:cTn id="15" dur="500" fill="hold"/>
                                        <p:tgtEl>
                                          <p:spTgt spid="46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65">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466">
                                            <p:txEl>
                                              <p:pRg st="0" end="0"/>
                                            </p:txEl>
                                          </p:spTgt>
                                        </p:tgtEl>
                                        <p:attrNameLst>
                                          <p:attrName>style.visibility</p:attrName>
                                        </p:attrNameLst>
                                      </p:cBhvr>
                                      <p:to>
                                        <p:strVal val="visible"/>
                                      </p:to>
                                    </p:set>
                                    <p:anim calcmode="lin" valueType="num">
                                      <p:cBhvr additive="base">
                                        <p:cTn id="19" dur="500" fill="hold"/>
                                        <p:tgtEl>
                                          <p:spTgt spid="46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6">
                                            <p:txEl>
                                              <p:pRg st="0" end="0"/>
                                            </p:txEl>
                                          </p:spTgt>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467">
                                            <p:txEl>
                                              <p:pRg st="0" end="0"/>
                                            </p:txEl>
                                          </p:spTgt>
                                        </p:tgtEl>
                                        <p:attrNameLst>
                                          <p:attrName>style.visibility</p:attrName>
                                        </p:attrNameLst>
                                      </p:cBhvr>
                                      <p:to>
                                        <p:strVal val="visible"/>
                                      </p:to>
                                    </p:set>
                                    <p:anim calcmode="lin" valueType="num">
                                      <p:cBhvr additive="base">
                                        <p:cTn id="23" dur="500" fill="hold"/>
                                        <p:tgtEl>
                                          <p:spTgt spid="467">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67">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468">
                                            <p:txEl>
                                              <p:pRg st="0" end="0"/>
                                            </p:txEl>
                                          </p:spTgt>
                                        </p:tgtEl>
                                        <p:attrNameLst>
                                          <p:attrName>style.visibility</p:attrName>
                                        </p:attrNameLst>
                                      </p:cBhvr>
                                      <p:to>
                                        <p:strVal val="visible"/>
                                      </p:to>
                                    </p:set>
                                    <p:anim calcmode="lin" valueType="num">
                                      <p:cBhvr additive="base">
                                        <p:cTn id="27" dur="500" fill="hold"/>
                                        <p:tgtEl>
                                          <p:spTgt spid="468">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68">
                                            <p:txEl>
                                              <p:pRg st="0" end="0"/>
                                            </p:txEl>
                                          </p:spTgt>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469">
                                            <p:txEl>
                                              <p:pRg st="0" end="0"/>
                                            </p:txEl>
                                          </p:spTgt>
                                        </p:tgtEl>
                                        <p:attrNameLst>
                                          <p:attrName>style.visibility</p:attrName>
                                        </p:attrNameLst>
                                      </p:cBhvr>
                                      <p:to>
                                        <p:strVal val="visible"/>
                                      </p:to>
                                    </p:set>
                                    <p:anim calcmode="lin" valueType="num">
                                      <p:cBhvr additive="base">
                                        <p:cTn id="31" dur="500" fill="hold"/>
                                        <p:tgtEl>
                                          <p:spTgt spid="469">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69">
                                            <p:txEl>
                                              <p:pRg st="0" end="0"/>
                                            </p:txEl>
                                          </p:spTgt>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470">
                                            <p:txEl>
                                              <p:pRg st="0" end="0"/>
                                            </p:txEl>
                                          </p:spTgt>
                                        </p:tgtEl>
                                        <p:attrNameLst>
                                          <p:attrName>style.visibility</p:attrName>
                                        </p:attrNameLst>
                                      </p:cBhvr>
                                      <p:to>
                                        <p:strVal val="visible"/>
                                      </p:to>
                                    </p:set>
                                    <p:anim calcmode="lin" valueType="num">
                                      <p:cBhvr additive="base">
                                        <p:cTn id="35" dur="500" fill="hold"/>
                                        <p:tgtEl>
                                          <p:spTgt spid="470">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70">
                                            <p:txEl>
                                              <p:pRg st="0" end="0"/>
                                            </p:txEl>
                                          </p:spTgt>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471"/>
                                        </p:tgtEl>
                                        <p:attrNameLst>
                                          <p:attrName>style.visibility</p:attrName>
                                        </p:attrNameLst>
                                      </p:cBhvr>
                                      <p:to>
                                        <p:strVal val="visible"/>
                                      </p:to>
                                    </p:set>
                                    <p:anim calcmode="lin" valueType="num">
                                      <p:cBhvr additive="base">
                                        <p:cTn id="39" dur="500" fill="hold"/>
                                        <p:tgtEl>
                                          <p:spTgt spid="471"/>
                                        </p:tgtEl>
                                        <p:attrNameLst>
                                          <p:attrName>ppt_x</p:attrName>
                                        </p:attrNameLst>
                                      </p:cBhvr>
                                      <p:tavLst>
                                        <p:tav tm="0">
                                          <p:val>
                                            <p:strVal val="#ppt_x"/>
                                          </p:val>
                                        </p:tav>
                                        <p:tav tm="100000">
                                          <p:val>
                                            <p:strVal val="#ppt_x"/>
                                          </p:val>
                                        </p:tav>
                                      </p:tavLst>
                                    </p:anim>
                                    <p:anim calcmode="lin" valueType="num">
                                      <p:cBhvr additive="base">
                                        <p:cTn id="40" dur="500" fill="hold"/>
                                        <p:tgtEl>
                                          <p:spTgt spid="471"/>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472"/>
                                        </p:tgtEl>
                                        <p:attrNameLst>
                                          <p:attrName>style.visibility</p:attrName>
                                        </p:attrNameLst>
                                      </p:cBhvr>
                                      <p:to>
                                        <p:strVal val="visible"/>
                                      </p:to>
                                    </p:set>
                                    <p:anim calcmode="lin" valueType="num">
                                      <p:cBhvr additive="base">
                                        <p:cTn id="43" dur="500" fill="hold"/>
                                        <p:tgtEl>
                                          <p:spTgt spid="472"/>
                                        </p:tgtEl>
                                        <p:attrNameLst>
                                          <p:attrName>ppt_x</p:attrName>
                                        </p:attrNameLst>
                                      </p:cBhvr>
                                      <p:tavLst>
                                        <p:tav tm="0">
                                          <p:val>
                                            <p:strVal val="#ppt_x"/>
                                          </p:val>
                                        </p:tav>
                                        <p:tav tm="100000">
                                          <p:val>
                                            <p:strVal val="#ppt_x"/>
                                          </p:val>
                                        </p:tav>
                                      </p:tavLst>
                                    </p:anim>
                                    <p:anim calcmode="lin" valueType="num">
                                      <p:cBhvr additive="base">
                                        <p:cTn id="44" dur="500" fill="hold"/>
                                        <p:tgtEl>
                                          <p:spTgt spid="472"/>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473"/>
                                        </p:tgtEl>
                                        <p:attrNameLst>
                                          <p:attrName>style.visibility</p:attrName>
                                        </p:attrNameLst>
                                      </p:cBhvr>
                                      <p:to>
                                        <p:strVal val="visible"/>
                                      </p:to>
                                    </p:set>
                                    <p:anim calcmode="lin" valueType="num">
                                      <p:cBhvr additive="base">
                                        <p:cTn id="47" dur="500" fill="hold"/>
                                        <p:tgtEl>
                                          <p:spTgt spid="473"/>
                                        </p:tgtEl>
                                        <p:attrNameLst>
                                          <p:attrName>ppt_x</p:attrName>
                                        </p:attrNameLst>
                                      </p:cBhvr>
                                      <p:tavLst>
                                        <p:tav tm="0">
                                          <p:val>
                                            <p:strVal val="#ppt_x"/>
                                          </p:val>
                                        </p:tav>
                                        <p:tav tm="100000">
                                          <p:val>
                                            <p:strVal val="#ppt_x"/>
                                          </p:val>
                                        </p:tav>
                                      </p:tavLst>
                                    </p:anim>
                                    <p:anim calcmode="lin" valueType="num">
                                      <p:cBhvr additive="base">
                                        <p:cTn id="48" dur="500" fill="hold"/>
                                        <p:tgtEl>
                                          <p:spTgt spid="473"/>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474"/>
                                        </p:tgtEl>
                                        <p:attrNameLst>
                                          <p:attrName>style.visibility</p:attrName>
                                        </p:attrNameLst>
                                      </p:cBhvr>
                                      <p:to>
                                        <p:strVal val="visible"/>
                                      </p:to>
                                    </p:set>
                                    <p:anim calcmode="lin" valueType="num">
                                      <p:cBhvr additive="base">
                                        <p:cTn id="51" dur="500" fill="hold"/>
                                        <p:tgtEl>
                                          <p:spTgt spid="474"/>
                                        </p:tgtEl>
                                        <p:attrNameLst>
                                          <p:attrName>ppt_x</p:attrName>
                                        </p:attrNameLst>
                                      </p:cBhvr>
                                      <p:tavLst>
                                        <p:tav tm="0">
                                          <p:val>
                                            <p:strVal val="#ppt_x"/>
                                          </p:val>
                                        </p:tav>
                                        <p:tav tm="100000">
                                          <p:val>
                                            <p:strVal val="#ppt_x"/>
                                          </p:val>
                                        </p:tav>
                                      </p:tavLst>
                                    </p:anim>
                                    <p:anim calcmode="lin" valueType="num">
                                      <p:cBhvr additive="base">
                                        <p:cTn id="52" dur="500" fill="hold"/>
                                        <p:tgtEl>
                                          <p:spTgt spid="474"/>
                                        </p:tgtEl>
                                        <p:attrNameLst>
                                          <p:attrName>ppt_y</p:attrName>
                                        </p:attrNameLst>
                                      </p:cBhvr>
                                      <p:tavLst>
                                        <p:tav tm="0">
                                          <p:val>
                                            <p:strVal val="0-#ppt_h/2"/>
                                          </p:val>
                                        </p:tav>
                                        <p:tav tm="100000">
                                          <p:val>
                                            <p:strVal val="#ppt_y"/>
                                          </p:val>
                                        </p:tav>
                                      </p:tavLst>
                                    </p:anim>
                                  </p:childTnLst>
                                </p:cTn>
                              </p:par>
                              <p:par>
                                <p:cTn id="53" presetID="2" presetClass="entr" presetSubtype="1" fill="hold" grpId="0" nodeType="withEffect">
                                  <p:stCondLst>
                                    <p:cond delay="0"/>
                                  </p:stCondLst>
                                  <p:childTnLst>
                                    <p:set>
                                      <p:cBhvr>
                                        <p:cTn id="54" dur="1" fill="hold">
                                          <p:stCondLst>
                                            <p:cond delay="0"/>
                                          </p:stCondLst>
                                        </p:cTn>
                                        <p:tgtEl>
                                          <p:spTgt spid="475"/>
                                        </p:tgtEl>
                                        <p:attrNameLst>
                                          <p:attrName>style.visibility</p:attrName>
                                        </p:attrNameLst>
                                      </p:cBhvr>
                                      <p:to>
                                        <p:strVal val="visible"/>
                                      </p:to>
                                    </p:set>
                                    <p:anim calcmode="lin" valueType="num">
                                      <p:cBhvr additive="base">
                                        <p:cTn id="55" dur="500" fill="hold"/>
                                        <p:tgtEl>
                                          <p:spTgt spid="475"/>
                                        </p:tgtEl>
                                        <p:attrNameLst>
                                          <p:attrName>ppt_x</p:attrName>
                                        </p:attrNameLst>
                                      </p:cBhvr>
                                      <p:tavLst>
                                        <p:tav tm="0">
                                          <p:val>
                                            <p:strVal val="#ppt_x"/>
                                          </p:val>
                                        </p:tav>
                                        <p:tav tm="100000">
                                          <p:val>
                                            <p:strVal val="#ppt_x"/>
                                          </p:val>
                                        </p:tav>
                                      </p:tavLst>
                                    </p:anim>
                                    <p:anim calcmode="lin" valueType="num">
                                      <p:cBhvr additive="base">
                                        <p:cTn id="56" dur="500" fill="hold"/>
                                        <p:tgtEl>
                                          <p:spTgt spid="475"/>
                                        </p:tgtEl>
                                        <p:attrNameLst>
                                          <p:attrName>ppt_y</p:attrName>
                                        </p:attrNameLst>
                                      </p:cBhvr>
                                      <p:tavLst>
                                        <p:tav tm="0">
                                          <p:val>
                                            <p:strVal val="0-#ppt_h/2"/>
                                          </p:val>
                                        </p:tav>
                                        <p:tav tm="100000">
                                          <p:val>
                                            <p:strVal val="#ppt_y"/>
                                          </p:val>
                                        </p:tav>
                                      </p:tavLst>
                                    </p:anim>
                                  </p:childTnLst>
                                </p:cTn>
                              </p:par>
                              <p:par>
                                <p:cTn id="57" presetID="2" presetClass="entr" presetSubtype="1" fill="hold" grpId="0" nodeType="withEffect">
                                  <p:stCondLst>
                                    <p:cond delay="0"/>
                                  </p:stCondLst>
                                  <p:childTnLst>
                                    <p:set>
                                      <p:cBhvr>
                                        <p:cTn id="58" dur="1" fill="hold">
                                          <p:stCondLst>
                                            <p:cond delay="0"/>
                                          </p:stCondLst>
                                        </p:cTn>
                                        <p:tgtEl>
                                          <p:spTgt spid="476"/>
                                        </p:tgtEl>
                                        <p:attrNameLst>
                                          <p:attrName>style.visibility</p:attrName>
                                        </p:attrNameLst>
                                      </p:cBhvr>
                                      <p:to>
                                        <p:strVal val="visible"/>
                                      </p:to>
                                    </p:set>
                                    <p:anim calcmode="lin" valueType="num">
                                      <p:cBhvr additive="base">
                                        <p:cTn id="59" dur="500" fill="hold"/>
                                        <p:tgtEl>
                                          <p:spTgt spid="476"/>
                                        </p:tgtEl>
                                        <p:attrNameLst>
                                          <p:attrName>ppt_x</p:attrName>
                                        </p:attrNameLst>
                                      </p:cBhvr>
                                      <p:tavLst>
                                        <p:tav tm="0">
                                          <p:val>
                                            <p:strVal val="#ppt_x"/>
                                          </p:val>
                                        </p:tav>
                                        <p:tav tm="100000">
                                          <p:val>
                                            <p:strVal val="#ppt_x"/>
                                          </p:val>
                                        </p:tav>
                                      </p:tavLst>
                                    </p:anim>
                                    <p:anim calcmode="lin" valueType="num">
                                      <p:cBhvr additive="base">
                                        <p:cTn id="60" dur="500" fill="hold"/>
                                        <p:tgtEl>
                                          <p:spTgt spid="47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 grpId="0"/>
      <p:bldP spid="464" grpId="0"/>
      <p:bldP spid="465" grpId="0" build="p"/>
      <p:bldP spid="466" grpId="0" build="p"/>
      <p:bldP spid="467" grpId="0" build="p"/>
      <p:bldP spid="468" grpId="0" build="p"/>
      <p:bldP spid="469" grpId="0" build="p"/>
      <p:bldP spid="470" grpId="0" build="p"/>
      <p:bldP spid="471" grpId="0"/>
      <p:bldP spid="472" grpId="0"/>
      <p:bldP spid="473" grpId="0" animBg="1"/>
      <p:bldP spid="474" grpId="0" animBg="1"/>
      <p:bldP spid="475" grpId="0" animBg="1"/>
      <p:bldP spid="47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2">
          <a:extLst>
            <a:ext uri="{FF2B5EF4-FFF2-40B4-BE49-F238E27FC236}">
              <a16:creationId xmlns:a16="http://schemas.microsoft.com/office/drawing/2014/main" id="{411453BE-5536-AA7F-A7F7-52669B2E8329}"/>
            </a:ext>
          </a:extLst>
        </p:cNvPr>
        <p:cNvGrpSpPr/>
        <p:nvPr/>
      </p:nvGrpSpPr>
      <p:grpSpPr>
        <a:xfrm>
          <a:off x="0" y="0"/>
          <a:ext cx="0" cy="0"/>
          <a:chOff x="0" y="0"/>
          <a:chExt cx="0" cy="0"/>
        </a:xfrm>
      </p:grpSpPr>
      <p:sp>
        <p:nvSpPr>
          <p:cNvPr id="463" name="Google Shape;463;p35">
            <a:extLst>
              <a:ext uri="{FF2B5EF4-FFF2-40B4-BE49-F238E27FC236}">
                <a16:creationId xmlns:a16="http://schemas.microsoft.com/office/drawing/2014/main" id="{C2544B29-199D-0488-C224-DECA098C1E87}"/>
              </a:ext>
            </a:extLst>
          </p:cNvPr>
          <p:cNvSpPr txBox="1">
            <a:spLocks noGrp="1"/>
          </p:cNvSpPr>
          <p:nvPr>
            <p:ph type="title"/>
          </p:nvPr>
        </p:nvSpPr>
        <p:spPr>
          <a:xfrm>
            <a:off x="571500" y="445025"/>
            <a:ext cx="7852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kumimoji="1" lang="en-US" altLang="zh-CN" b="1" dirty="0">
                <a:ln w="12700">
                  <a:noFill/>
                </a:ln>
                <a:solidFill>
                  <a:schemeClr val="tx1"/>
                </a:solidFill>
                <a:latin typeface="OPPOSans R" panose="00020600040101010101" charset="-122"/>
                <a:ea typeface="OPPOSans R" panose="00020600040101010101" charset="-122"/>
                <a:cs typeface="OPPOSans R" panose="00020600040101010101" charset="-122"/>
              </a:rPr>
              <a:t>Threshold </a:t>
            </a:r>
            <a:r>
              <a:rPr kumimoji="1" lang="en-US" altLang="zh-CN" b="1" dirty="0">
                <a:ln w="12700">
                  <a:noFill/>
                </a:ln>
                <a:solidFill>
                  <a:schemeClr val="tx1"/>
                </a:solidFill>
                <a:highlight>
                  <a:schemeClr val="dk2"/>
                </a:highlight>
                <a:latin typeface="OPPOSans R" panose="00020600040101010101" charset="-122"/>
                <a:ea typeface="OPPOSans R" panose="00020600040101010101" charset="-122"/>
                <a:cs typeface="OPPOSans R" panose="00020600040101010101" charset="-122"/>
              </a:rPr>
              <a:t>OPTIMIZATION:</a:t>
            </a:r>
            <a:endParaRPr dirty="0">
              <a:highlight>
                <a:schemeClr val="dk2"/>
              </a:highlight>
            </a:endParaRPr>
          </a:p>
        </p:txBody>
      </p:sp>
      <p:sp>
        <p:nvSpPr>
          <p:cNvPr id="464" name="Google Shape;464;p35">
            <a:extLst>
              <a:ext uri="{FF2B5EF4-FFF2-40B4-BE49-F238E27FC236}">
                <a16:creationId xmlns:a16="http://schemas.microsoft.com/office/drawing/2014/main" id="{D5BA425D-3DC0-53EE-5BAE-FE2D84815C1F}"/>
              </a:ext>
            </a:extLst>
          </p:cNvPr>
          <p:cNvSpPr txBox="1">
            <a:spLocks noGrp="1"/>
          </p:cNvSpPr>
          <p:nvPr>
            <p:ph type="title" idx="8"/>
          </p:nvPr>
        </p:nvSpPr>
        <p:spPr>
          <a:xfrm>
            <a:off x="3389100" y="1259744"/>
            <a:ext cx="2365800" cy="109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465" name="Google Shape;465;p35">
            <a:extLst>
              <a:ext uri="{FF2B5EF4-FFF2-40B4-BE49-F238E27FC236}">
                <a16:creationId xmlns:a16="http://schemas.microsoft.com/office/drawing/2014/main" id="{62AC326B-98A8-630D-96B3-1BA22ED1A4E7}"/>
              </a:ext>
            </a:extLst>
          </p:cNvPr>
          <p:cNvSpPr txBox="1">
            <a:spLocks noGrp="1"/>
          </p:cNvSpPr>
          <p:nvPr>
            <p:ph type="subTitle" idx="3"/>
          </p:nvPr>
        </p:nvSpPr>
        <p:spPr>
          <a:xfrm>
            <a:off x="3389100" y="2778917"/>
            <a:ext cx="2365800" cy="15257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b="1" dirty="0"/>
              <a:t>Calculate precision, recall, and F1 score for each percentile. Identify the threshold with the maximum F1 score and visualize its relationship with percentile, precision, and recall.</a:t>
            </a:r>
            <a:endParaRPr sz="1200" b="1" dirty="0"/>
          </a:p>
        </p:txBody>
      </p:sp>
      <p:sp>
        <p:nvSpPr>
          <p:cNvPr id="466" name="Google Shape;466;p35">
            <a:extLst>
              <a:ext uri="{FF2B5EF4-FFF2-40B4-BE49-F238E27FC236}">
                <a16:creationId xmlns:a16="http://schemas.microsoft.com/office/drawing/2014/main" id="{CEA4A213-7B7B-59CC-EDB8-853A99440432}"/>
              </a:ext>
            </a:extLst>
          </p:cNvPr>
          <p:cNvSpPr txBox="1">
            <a:spLocks noGrp="1"/>
          </p:cNvSpPr>
          <p:nvPr>
            <p:ph type="subTitle" idx="1"/>
          </p:nvPr>
        </p:nvSpPr>
        <p:spPr>
          <a:xfrm>
            <a:off x="715425" y="2764631"/>
            <a:ext cx="2365800" cy="15901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b="1" dirty="0"/>
              <a:t>Calculate the true positive rate (TPR), false positive rate (FPR), and J statistic (TPR - FPR) for each percentile. Identify the threshold with the maximum J statistic and visualize its relationship with percentile and FPR vs. TPR.</a:t>
            </a:r>
            <a:endParaRPr sz="1200" b="1" dirty="0"/>
          </a:p>
        </p:txBody>
      </p:sp>
      <p:sp>
        <p:nvSpPr>
          <p:cNvPr id="467" name="Google Shape;467;p35">
            <a:extLst>
              <a:ext uri="{FF2B5EF4-FFF2-40B4-BE49-F238E27FC236}">
                <a16:creationId xmlns:a16="http://schemas.microsoft.com/office/drawing/2014/main" id="{9E31C3E6-BE3D-1328-F419-4FFB796D3CDB}"/>
              </a:ext>
            </a:extLst>
          </p:cNvPr>
          <p:cNvSpPr txBox="1">
            <a:spLocks noGrp="1"/>
          </p:cNvSpPr>
          <p:nvPr>
            <p:ph type="subTitle" idx="2"/>
          </p:nvPr>
        </p:nvSpPr>
        <p:spPr>
          <a:xfrm>
            <a:off x="658273" y="2383432"/>
            <a:ext cx="2513550" cy="44549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600" dirty="0"/>
              <a:t>J Statistic Optimization</a:t>
            </a:r>
            <a:endParaRPr sz="1600" dirty="0"/>
          </a:p>
        </p:txBody>
      </p:sp>
      <p:sp>
        <p:nvSpPr>
          <p:cNvPr id="468" name="Google Shape;468;p35">
            <a:extLst>
              <a:ext uri="{FF2B5EF4-FFF2-40B4-BE49-F238E27FC236}">
                <a16:creationId xmlns:a16="http://schemas.microsoft.com/office/drawing/2014/main" id="{93C769E1-CDD3-FA0E-6612-5F1DF99B95EC}"/>
              </a:ext>
            </a:extLst>
          </p:cNvPr>
          <p:cNvSpPr txBox="1">
            <a:spLocks noGrp="1"/>
          </p:cNvSpPr>
          <p:nvPr>
            <p:ph type="subTitle" idx="4"/>
          </p:nvPr>
        </p:nvSpPr>
        <p:spPr>
          <a:xfrm>
            <a:off x="3389100" y="2383432"/>
            <a:ext cx="2365800" cy="44549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600" dirty="0"/>
              <a:t>F1 Score Optimization</a:t>
            </a:r>
            <a:endParaRPr sz="1600" dirty="0"/>
          </a:p>
        </p:txBody>
      </p:sp>
      <p:sp>
        <p:nvSpPr>
          <p:cNvPr id="469" name="Google Shape;469;p35">
            <a:extLst>
              <a:ext uri="{FF2B5EF4-FFF2-40B4-BE49-F238E27FC236}">
                <a16:creationId xmlns:a16="http://schemas.microsoft.com/office/drawing/2014/main" id="{C5364E00-35BD-3094-B30D-A0C8F9066F57}"/>
              </a:ext>
            </a:extLst>
          </p:cNvPr>
          <p:cNvSpPr txBox="1">
            <a:spLocks noGrp="1"/>
          </p:cNvSpPr>
          <p:nvPr>
            <p:ph type="subTitle" idx="5"/>
          </p:nvPr>
        </p:nvSpPr>
        <p:spPr>
          <a:xfrm>
            <a:off x="6062775" y="2788531"/>
            <a:ext cx="2365800" cy="153759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b="1" dirty="0"/>
              <a:t>Compare metrics (percentile, threshold, alert counts, confusion matrix) for J statistic and F1 score recommendations. Adopt the F1 score threshold to minimize false negatives.</a:t>
            </a:r>
          </a:p>
        </p:txBody>
      </p:sp>
      <p:sp>
        <p:nvSpPr>
          <p:cNvPr id="470" name="Google Shape;470;p35">
            <a:extLst>
              <a:ext uri="{FF2B5EF4-FFF2-40B4-BE49-F238E27FC236}">
                <a16:creationId xmlns:a16="http://schemas.microsoft.com/office/drawing/2014/main" id="{3EA693DD-136C-B53B-7288-271E69D2EE7C}"/>
              </a:ext>
            </a:extLst>
          </p:cNvPr>
          <p:cNvSpPr txBox="1">
            <a:spLocks noGrp="1"/>
          </p:cNvSpPr>
          <p:nvPr>
            <p:ph type="subTitle" idx="6"/>
          </p:nvPr>
        </p:nvSpPr>
        <p:spPr>
          <a:xfrm>
            <a:off x="5643563" y="2383432"/>
            <a:ext cx="3236118" cy="43367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600" dirty="0"/>
              <a:t>Comparison of J Statistic and F1 Score</a:t>
            </a:r>
            <a:endParaRPr sz="1600" dirty="0"/>
          </a:p>
        </p:txBody>
      </p:sp>
      <p:sp>
        <p:nvSpPr>
          <p:cNvPr id="471" name="Google Shape;471;p35">
            <a:extLst>
              <a:ext uri="{FF2B5EF4-FFF2-40B4-BE49-F238E27FC236}">
                <a16:creationId xmlns:a16="http://schemas.microsoft.com/office/drawing/2014/main" id="{A00BCDE3-8B56-C88A-8873-834EA1A237B6}"/>
              </a:ext>
            </a:extLst>
          </p:cNvPr>
          <p:cNvSpPr txBox="1">
            <a:spLocks noGrp="1"/>
          </p:cNvSpPr>
          <p:nvPr>
            <p:ph type="title" idx="7"/>
          </p:nvPr>
        </p:nvSpPr>
        <p:spPr>
          <a:xfrm>
            <a:off x="715425" y="1271562"/>
            <a:ext cx="2365800" cy="109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472" name="Google Shape;472;p35">
            <a:extLst>
              <a:ext uri="{FF2B5EF4-FFF2-40B4-BE49-F238E27FC236}">
                <a16:creationId xmlns:a16="http://schemas.microsoft.com/office/drawing/2014/main" id="{B74E9FB4-8856-D3C4-A3C8-C91F608D464C}"/>
              </a:ext>
            </a:extLst>
          </p:cNvPr>
          <p:cNvSpPr txBox="1">
            <a:spLocks noGrp="1"/>
          </p:cNvSpPr>
          <p:nvPr>
            <p:ph type="title" idx="9"/>
          </p:nvPr>
        </p:nvSpPr>
        <p:spPr>
          <a:xfrm>
            <a:off x="6062775" y="1271562"/>
            <a:ext cx="2365800" cy="109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473" name="Google Shape;473;p35">
            <a:extLst>
              <a:ext uri="{FF2B5EF4-FFF2-40B4-BE49-F238E27FC236}">
                <a16:creationId xmlns:a16="http://schemas.microsoft.com/office/drawing/2014/main" id="{1E74D040-F57F-619E-5D05-1225E0C44578}"/>
              </a:ext>
            </a:extLst>
          </p:cNvPr>
          <p:cNvSpPr/>
          <p:nvPr/>
        </p:nvSpPr>
        <p:spPr>
          <a:xfrm>
            <a:off x="813475" y="1078975"/>
            <a:ext cx="815700" cy="7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5">
            <a:extLst>
              <a:ext uri="{FF2B5EF4-FFF2-40B4-BE49-F238E27FC236}">
                <a16:creationId xmlns:a16="http://schemas.microsoft.com/office/drawing/2014/main" id="{C11459A9-B5AE-BD4F-38EB-DC1AC81A83DA}"/>
              </a:ext>
            </a:extLst>
          </p:cNvPr>
          <p:cNvSpPr/>
          <p:nvPr/>
        </p:nvSpPr>
        <p:spPr>
          <a:xfrm>
            <a:off x="1507198" y="2156083"/>
            <a:ext cx="815700" cy="7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5">
            <a:extLst>
              <a:ext uri="{FF2B5EF4-FFF2-40B4-BE49-F238E27FC236}">
                <a16:creationId xmlns:a16="http://schemas.microsoft.com/office/drawing/2014/main" id="{3246476D-9870-30F0-F63A-5B41B6E22DBC}"/>
              </a:ext>
            </a:extLst>
          </p:cNvPr>
          <p:cNvSpPr/>
          <p:nvPr/>
        </p:nvSpPr>
        <p:spPr>
          <a:xfrm>
            <a:off x="4221316" y="2156083"/>
            <a:ext cx="815700" cy="7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6;p35">
            <a:extLst>
              <a:ext uri="{FF2B5EF4-FFF2-40B4-BE49-F238E27FC236}">
                <a16:creationId xmlns:a16="http://schemas.microsoft.com/office/drawing/2014/main" id="{3C4C1CC2-E688-2440-A4F6-DEC9A2A290CF}"/>
              </a:ext>
            </a:extLst>
          </p:cNvPr>
          <p:cNvSpPr/>
          <p:nvPr/>
        </p:nvSpPr>
        <p:spPr>
          <a:xfrm>
            <a:off x="6853772" y="2160120"/>
            <a:ext cx="815700" cy="7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42256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3"/>
                                        </p:tgtEl>
                                        <p:attrNameLst>
                                          <p:attrName>style.visibility</p:attrName>
                                        </p:attrNameLst>
                                      </p:cBhvr>
                                      <p:to>
                                        <p:strVal val="visible"/>
                                      </p:to>
                                    </p:set>
                                    <p:anim calcmode="lin" valueType="num">
                                      <p:cBhvr additive="base">
                                        <p:cTn id="7" dur="500" fill="hold"/>
                                        <p:tgtEl>
                                          <p:spTgt spid="463"/>
                                        </p:tgtEl>
                                        <p:attrNameLst>
                                          <p:attrName>ppt_x</p:attrName>
                                        </p:attrNameLst>
                                      </p:cBhvr>
                                      <p:tavLst>
                                        <p:tav tm="0">
                                          <p:val>
                                            <p:strVal val="#ppt_x"/>
                                          </p:val>
                                        </p:tav>
                                        <p:tav tm="100000">
                                          <p:val>
                                            <p:strVal val="#ppt_x"/>
                                          </p:val>
                                        </p:tav>
                                      </p:tavLst>
                                    </p:anim>
                                    <p:anim calcmode="lin" valueType="num">
                                      <p:cBhvr additive="base">
                                        <p:cTn id="8" dur="500" fill="hold"/>
                                        <p:tgtEl>
                                          <p:spTgt spid="46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464"/>
                                        </p:tgtEl>
                                        <p:attrNameLst>
                                          <p:attrName>style.visibility</p:attrName>
                                        </p:attrNameLst>
                                      </p:cBhvr>
                                      <p:to>
                                        <p:strVal val="visible"/>
                                      </p:to>
                                    </p:set>
                                    <p:anim calcmode="lin" valueType="num">
                                      <p:cBhvr additive="base">
                                        <p:cTn id="11" dur="500" fill="hold"/>
                                        <p:tgtEl>
                                          <p:spTgt spid="464"/>
                                        </p:tgtEl>
                                        <p:attrNameLst>
                                          <p:attrName>ppt_x</p:attrName>
                                        </p:attrNameLst>
                                      </p:cBhvr>
                                      <p:tavLst>
                                        <p:tav tm="0">
                                          <p:val>
                                            <p:strVal val="#ppt_x"/>
                                          </p:val>
                                        </p:tav>
                                        <p:tav tm="100000">
                                          <p:val>
                                            <p:strVal val="#ppt_x"/>
                                          </p:val>
                                        </p:tav>
                                      </p:tavLst>
                                    </p:anim>
                                    <p:anim calcmode="lin" valueType="num">
                                      <p:cBhvr additive="base">
                                        <p:cTn id="12" dur="500" fill="hold"/>
                                        <p:tgtEl>
                                          <p:spTgt spid="46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465">
                                            <p:txEl>
                                              <p:pRg st="0" end="0"/>
                                            </p:txEl>
                                          </p:spTgt>
                                        </p:tgtEl>
                                        <p:attrNameLst>
                                          <p:attrName>style.visibility</p:attrName>
                                        </p:attrNameLst>
                                      </p:cBhvr>
                                      <p:to>
                                        <p:strVal val="visible"/>
                                      </p:to>
                                    </p:set>
                                    <p:anim calcmode="lin" valueType="num">
                                      <p:cBhvr additive="base">
                                        <p:cTn id="15" dur="500" fill="hold"/>
                                        <p:tgtEl>
                                          <p:spTgt spid="46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65">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466">
                                            <p:txEl>
                                              <p:pRg st="0" end="0"/>
                                            </p:txEl>
                                          </p:spTgt>
                                        </p:tgtEl>
                                        <p:attrNameLst>
                                          <p:attrName>style.visibility</p:attrName>
                                        </p:attrNameLst>
                                      </p:cBhvr>
                                      <p:to>
                                        <p:strVal val="visible"/>
                                      </p:to>
                                    </p:set>
                                    <p:anim calcmode="lin" valueType="num">
                                      <p:cBhvr additive="base">
                                        <p:cTn id="19" dur="500" fill="hold"/>
                                        <p:tgtEl>
                                          <p:spTgt spid="46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6">
                                            <p:txEl>
                                              <p:pRg st="0" end="0"/>
                                            </p:txEl>
                                          </p:spTgt>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467">
                                            <p:txEl>
                                              <p:pRg st="0" end="0"/>
                                            </p:txEl>
                                          </p:spTgt>
                                        </p:tgtEl>
                                        <p:attrNameLst>
                                          <p:attrName>style.visibility</p:attrName>
                                        </p:attrNameLst>
                                      </p:cBhvr>
                                      <p:to>
                                        <p:strVal val="visible"/>
                                      </p:to>
                                    </p:set>
                                    <p:anim calcmode="lin" valueType="num">
                                      <p:cBhvr additive="base">
                                        <p:cTn id="23" dur="500" fill="hold"/>
                                        <p:tgtEl>
                                          <p:spTgt spid="467">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67">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468">
                                            <p:txEl>
                                              <p:pRg st="0" end="0"/>
                                            </p:txEl>
                                          </p:spTgt>
                                        </p:tgtEl>
                                        <p:attrNameLst>
                                          <p:attrName>style.visibility</p:attrName>
                                        </p:attrNameLst>
                                      </p:cBhvr>
                                      <p:to>
                                        <p:strVal val="visible"/>
                                      </p:to>
                                    </p:set>
                                    <p:anim calcmode="lin" valueType="num">
                                      <p:cBhvr additive="base">
                                        <p:cTn id="27" dur="500" fill="hold"/>
                                        <p:tgtEl>
                                          <p:spTgt spid="468">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68">
                                            <p:txEl>
                                              <p:pRg st="0" end="0"/>
                                            </p:txEl>
                                          </p:spTgt>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469">
                                            <p:txEl>
                                              <p:pRg st="0" end="0"/>
                                            </p:txEl>
                                          </p:spTgt>
                                        </p:tgtEl>
                                        <p:attrNameLst>
                                          <p:attrName>style.visibility</p:attrName>
                                        </p:attrNameLst>
                                      </p:cBhvr>
                                      <p:to>
                                        <p:strVal val="visible"/>
                                      </p:to>
                                    </p:set>
                                    <p:anim calcmode="lin" valueType="num">
                                      <p:cBhvr additive="base">
                                        <p:cTn id="31" dur="500" fill="hold"/>
                                        <p:tgtEl>
                                          <p:spTgt spid="469">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69">
                                            <p:txEl>
                                              <p:pRg st="0" end="0"/>
                                            </p:txEl>
                                          </p:spTgt>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470">
                                            <p:txEl>
                                              <p:pRg st="0" end="0"/>
                                            </p:txEl>
                                          </p:spTgt>
                                        </p:tgtEl>
                                        <p:attrNameLst>
                                          <p:attrName>style.visibility</p:attrName>
                                        </p:attrNameLst>
                                      </p:cBhvr>
                                      <p:to>
                                        <p:strVal val="visible"/>
                                      </p:to>
                                    </p:set>
                                    <p:anim calcmode="lin" valueType="num">
                                      <p:cBhvr additive="base">
                                        <p:cTn id="35" dur="500" fill="hold"/>
                                        <p:tgtEl>
                                          <p:spTgt spid="470">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70">
                                            <p:txEl>
                                              <p:pRg st="0" end="0"/>
                                            </p:txEl>
                                          </p:spTgt>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471"/>
                                        </p:tgtEl>
                                        <p:attrNameLst>
                                          <p:attrName>style.visibility</p:attrName>
                                        </p:attrNameLst>
                                      </p:cBhvr>
                                      <p:to>
                                        <p:strVal val="visible"/>
                                      </p:to>
                                    </p:set>
                                    <p:anim calcmode="lin" valueType="num">
                                      <p:cBhvr additive="base">
                                        <p:cTn id="39" dur="500" fill="hold"/>
                                        <p:tgtEl>
                                          <p:spTgt spid="471"/>
                                        </p:tgtEl>
                                        <p:attrNameLst>
                                          <p:attrName>ppt_x</p:attrName>
                                        </p:attrNameLst>
                                      </p:cBhvr>
                                      <p:tavLst>
                                        <p:tav tm="0">
                                          <p:val>
                                            <p:strVal val="#ppt_x"/>
                                          </p:val>
                                        </p:tav>
                                        <p:tav tm="100000">
                                          <p:val>
                                            <p:strVal val="#ppt_x"/>
                                          </p:val>
                                        </p:tav>
                                      </p:tavLst>
                                    </p:anim>
                                    <p:anim calcmode="lin" valueType="num">
                                      <p:cBhvr additive="base">
                                        <p:cTn id="40" dur="500" fill="hold"/>
                                        <p:tgtEl>
                                          <p:spTgt spid="471"/>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472"/>
                                        </p:tgtEl>
                                        <p:attrNameLst>
                                          <p:attrName>style.visibility</p:attrName>
                                        </p:attrNameLst>
                                      </p:cBhvr>
                                      <p:to>
                                        <p:strVal val="visible"/>
                                      </p:to>
                                    </p:set>
                                    <p:anim calcmode="lin" valueType="num">
                                      <p:cBhvr additive="base">
                                        <p:cTn id="43" dur="500" fill="hold"/>
                                        <p:tgtEl>
                                          <p:spTgt spid="472"/>
                                        </p:tgtEl>
                                        <p:attrNameLst>
                                          <p:attrName>ppt_x</p:attrName>
                                        </p:attrNameLst>
                                      </p:cBhvr>
                                      <p:tavLst>
                                        <p:tav tm="0">
                                          <p:val>
                                            <p:strVal val="#ppt_x"/>
                                          </p:val>
                                        </p:tav>
                                        <p:tav tm="100000">
                                          <p:val>
                                            <p:strVal val="#ppt_x"/>
                                          </p:val>
                                        </p:tav>
                                      </p:tavLst>
                                    </p:anim>
                                    <p:anim calcmode="lin" valueType="num">
                                      <p:cBhvr additive="base">
                                        <p:cTn id="44" dur="500" fill="hold"/>
                                        <p:tgtEl>
                                          <p:spTgt spid="472"/>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473"/>
                                        </p:tgtEl>
                                        <p:attrNameLst>
                                          <p:attrName>style.visibility</p:attrName>
                                        </p:attrNameLst>
                                      </p:cBhvr>
                                      <p:to>
                                        <p:strVal val="visible"/>
                                      </p:to>
                                    </p:set>
                                    <p:anim calcmode="lin" valueType="num">
                                      <p:cBhvr additive="base">
                                        <p:cTn id="47" dur="500" fill="hold"/>
                                        <p:tgtEl>
                                          <p:spTgt spid="473"/>
                                        </p:tgtEl>
                                        <p:attrNameLst>
                                          <p:attrName>ppt_x</p:attrName>
                                        </p:attrNameLst>
                                      </p:cBhvr>
                                      <p:tavLst>
                                        <p:tav tm="0">
                                          <p:val>
                                            <p:strVal val="#ppt_x"/>
                                          </p:val>
                                        </p:tav>
                                        <p:tav tm="100000">
                                          <p:val>
                                            <p:strVal val="#ppt_x"/>
                                          </p:val>
                                        </p:tav>
                                      </p:tavLst>
                                    </p:anim>
                                    <p:anim calcmode="lin" valueType="num">
                                      <p:cBhvr additive="base">
                                        <p:cTn id="48" dur="500" fill="hold"/>
                                        <p:tgtEl>
                                          <p:spTgt spid="473"/>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474"/>
                                        </p:tgtEl>
                                        <p:attrNameLst>
                                          <p:attrName>style.visibility</p:attrName>
                                        </p:attrNameLst>
                                      </p:cBhvr>
                                      <p:to>
                                        <p:strVal val="visible"/>
                                      </p:to>
                                    </p:set>
                                    <p:anim calcmode="lin" valueType="num">
                                      <p:cBhvr additive="base">
                                        <p:cTn id="51" dur="500" fill="hold"/>
                                        <p:tgtEl>
                                          <p:spTgt spid="474"/>
                                        </p:tgtEl>
                                        <p:attrNameLst>
                                          <p:attrName>ppt_x</p:attrName>
                                        </p:attrNameLst>
                                      </p:cBhvr>
                                      <p:tavLst>
                                        <p:tav tm="0">
                                          <p:val>
                                            <p:strVal val="#ppt_x"/>
                                          </p:val>
                                        </p:tav>
                                        <p:tav tm="100000">
                                          <p:val>
                                            <p:strVal val="#ppt_x"/>
                                          </p:val>
                                        </p:tav>
                                      </p:tavLst>
                                    </p:anim>
                                    <p:anim calcmode="lin" valueType="num">
                                      <p:cBhvr additive="base">
                                        <p:cTn id="52" dur="500" fill="hold"/>
                                        <p:tgtEl>
                                          <p:spTgt spid="474"/>
                                        </p:tgtEl>
                                        <p:attrNameLst>
                                          <p:attrName>ppt_y</p:attrName>
                                        </p:attrNameLst>
                                      </p:cBhvr>
                                      <p:tavLst>
                                        <p:tav tm="0">
                                          <p:val>
                                            <p:strVal val="0-#ppt_h/2"/>
                                          </p:val>
                                        </p:tav>
                                        <p:tav tm="100000">
                                          <p:val>
                                            <p:strVal val="#ppt_y"/>
                                          </p:val>
                                        </p:tav>
                                      </p:tavLst>
                                    </p:anim>
                                  </p:childTnLst>
                                </p:cTn>
                              </p:par>
                              <p:par>
                                <p:cTn id="53" presetID="2" presetClass="entr" presetSubtype="1" fill="hold" grpId="0" nodeType="withEffect">
                                  <p:stCondLst>
                                    <p:cond delay="0"/>
                                  </p:stCondLst>
                                  <p:childTnLst>
                                    <p:set>
                                      <p:cBhvr>
                                        <p:cTn id="54" dur="1" fill="hold">
                                          <p:stCondLst>
                                            <p:cond delay="0"/>
                                          </p:stCondLst>
                                        </p:cTn>
                                        <p:tgtEl>
                                          <p:spTgt spid="475"/>
                                        </p:tgtEl>
                                        <p:attrNameLst>
                                          <p:attrName>style.visibility</p:attrName>
                                        </p:attrNameLst>
                                      </p:cBhvr>
                                      <p:to>
                                        <p:strVal val="visible"/>
                                      </p:to>
                                    </p:set>
                                    <p:anim calcmode="lin" valueType="num">
                                      <p:cBhvr additive="base">
                                        <p:cTn id="55" dur="500" fill="hold"/>
                                        <p:tgtEl>
                                          <p:spTgt spid="475"/>
                                        </p:tgtEl>
                                        <p:attrNameLst>
                                          <p:attrName>ppt_x</p:attrName>
                                        </p:attrNameLst>
                                      </p:cBhvr>
                                      <p:tavLst>
                                        <p:tav tm="0">
                                          <p:val>
                                            <p:strVal val="#ppt_x"/>
                                          </p:val>
                                        </p:tav>
                                        <p:tav tm="100000">
                                          <p:val>
                                            <p:strVal val="#ppt_x"/>
                                          </p:val>
                                        </p:tav>
                                      </p:tavLst>
                                    </p:anim>
                                    <p:anim calcmode="lin" valueType="num">
                                      <p:cBhvr additive="base">
                                        <p:cTn id="56" dur="500" fill="hold"/>
                                        <p:tgtEl>
                                          <p:spTgt spid="475"/>
                                        </p:tgtEl>
                                        <p:attrNameLst>
                                          <p:attrName>ppt_y</p:attrName>
                                        </p:attrNameLst>
                                      </p:cBhvr>
                                      <p:tavLst>
                                        <p:tav tm="0">
                                          <p:val>
                                            <p:strVal val="0-#ppt_h/2"/>
                                          </p:val>
                                        </p:tav>
                                        <p:tav tm="100000">
                                          <p:val>
                                            <p:strVal val="#ppt_y"/>
                                          </p:val>
                                        </p:tav>
                                      </p:tavLst>
                                    </p:anim>
                                  </p:childTnLst>
                                </p:cTn>
                              </p:par>
                              <p:par>
                                <p:cTn id="57" presetID="2" presetClass="entr" presetSubtype="1" fill="hold" grpId="0" nodeType="withEffect">
                                  <p:stCondLst>
                                    <p:cond delay="0"/>
                                  </p:stCondLst>
                                  <p:childTnLst>
                                    <p:set>
                                      <p:cBhvr>
                                        <p:cTn id="58" dur="1" fill="hold">
                                          <p:stCondLst>
                                            <p:cond delay="0"/>
                                          </p:stCondLst>
                                        </p:cTn>
                                        <p:tgtEl>
                                          <p:spTgt spid="476"/>
                                        </p:tgtEl>
                                        <p:attrNameLst>
                                          <p:attrName>style.visibility</p:attrName>
                                        </p:attrNameLst>
                                      </p:cBhvr>
                                      <p:to>
                                        <p:strVal val="visible"/>
                                      </p:to>
                                    </p:set>
                                    <p:anim calcmode="lin" valueType="num">
                                      <p:cBhvr additive="base">
                                        <p:cTn id="59" dur="500" fill="hold"/>
                                        <p:tgtEl>
                                          <p:spTgt spid="476"/>
                                        </p:tgtEl>
                                        <p:attrNameLst>
                                          <p:attrName>ppt_x</p:attrName>
                                        </p:attrNameLst>
                                      </p:cBhvr>
                                      <p:tavLst>
                                        <p:tav tm="0">
                                          <p:val>
                                            <p:strVal val="#ppt_x"/>
                                          </p:val>
                                        </p:tav>
                                        <p:tav tm="100000">
                                          <p:val>
                                            <p:strVal val="#ppt_x"/>
                                          </p:val>
                                        </p:tav>
                                      </p:tavLst>
                                    </p:anim>
                                    <p:anim calcmode="lin" valueType="num">
                                      <p:cBhvr additive="base">
                                        <p:cTn id="60" dur="500" fill="hold"/>
                                        <p:tgtEl>
                                          <p:spTgt spid="47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 grpId="0"/>
      <p:bldP spid="464" grpId="0"/>
      <p:bldP spid="465" grpId="0" build="p"/>
      <p:bldP spid="466" grpId="0" build="p"/>
      <p:bldP spid="467" grpId="0" build="p"/>
      <p:bldP spid="468" grpId="0" build="p"/>
      <p:bldP spid="469" grpId="0" build="p"/>
      <p:bldP spid="470" grpId="0" build="p"/>
      <p:bldP spid="471" grpId="0"/>
      <p:bldP spid="472" grpId="0"/>
      <p:bldP spid="473" grpId="0" animBg="1"/>
      <p:bldP spid="474" grpId="0" animBg="1"/>
      <p:bldP spid="475" grpId="0" animBg="1"/>
      <p:bldP spid="47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36"/>
          <p:cNvSpPr/>
          <p:nvPr/>
        </p:nvSpPr>
        <p:spPr>
          <a:xfrm>
            <a:off x="181018" y="4625296"/>
            <a:ext cx="2889900" cy="507600"/>
          </a:xfrm>
          <a:prstGeom prst="ellipse">
            <a:avLst/>
          </a:prstGeom>
          <a:solidFill>
            <a:schemeClr val="lt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6"/>
          <p:cNvSpPr txBox="1">
            <a:spLocks noGrp="1"/>
          </p:cNvSpPr>
          <p:nvPr>
            <p:ph type="title"/>
          </p:nvPr>
        </p:nvSpPr>
        <p:spPr>
          <a:xfrm>
            <a:off x="1457775" y="268663"/>
            <a:ext cx="6794700" cy="112237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5400" dirty="0"/>
              <a:t>Threshold Validation</a:t>
            </a:r>
            <a:endParaRPr lang="en" sz="5400" dirty="0"/>
          </a:p>
        </p:txBody>
      </p:sp>
      <p:sp>
        <p:nvSpPr>
          <p:cNvPr id="483" name="Google Shape;483;p36"/>
          <p:cNvSpPr txBox="1">
            <a:spLocks noGrp="1"/>
          </p:cNvSpPr>
          <p:nvPr>
            <p:ph type="subTitle" idx="1"/>
          </p:nvPr>
        </p:nvSpPr>
        <p:spPr>
          <a:xfrm>
            <a:off x="1844775" y="1377752"/>
            <a:ext cx="6407700" cy="1515893"/>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400" b="1" dirty="0">
                <a:solidFill>
                  <a:schemeClr val="tx2">
                    <a:lumMod val="60000"/>
                    <a:lumOff val="40000"/>
                  </a:schemeClr>
                </a:solidFill>
              </a:rPr>
              <a:t>Test Set Evaluation :</a:t>
            </a:r>
          </a:p>
          <a:p>
            <a:pPr marL="171450" lvl="0" indent="-171450" algn="l" rtl="0">
              <a:lnSpc>
                <a:spcPct val="150000"/>
              </a:lnSpc>
              <a:spcBef>
                <a:spcPts val="0"/>
              </a:spcBef>
              <a:spcAft>
                <a:spcPts val="0"/>
              </a:spcAft>
              <a:buFont typeface="Arial" panose="020B0604020202020204" pitchFamily="34" charset="0"/>
              <a:buChar char="•"/>
            </a:pPr>
            <a:r>
              <a:rPr lang="en-US" sz="1200" b="1" dirty="0"/>
              <a:t>Apply the F1-optimized threshold to the test set. </a:t>
            </a:r>
          </a:p>
          <a:p>
            <a:pPr marL="171450" lvl="0" indent="-171450" algn="l" rtl="0">
              <a:lnSpc>
                <a:spcPct val="150000"/>
              </a:lnSpc>
              <a:spcBef>
                <a:spcPts val="0"/>
              </a:spcBef>
              <a:spcAft>
                <a:spcPts val="0"/>
              </a:spcAft>
              <a:buFont typeface="Arial" panose="020B0604020202020204" pitchFamily="34" charset="0"/>
              <a:buChar char="•"/>
            </a:pPr>
            <a:r>
              <a:rPr lang="en-US" sz="1200" b="1" dirty="0"/>
              <a:t>Compute confusion matrix metrics, TPR, FPR, J statistic, precision, recall, and F1 score.</a:t>
            </a:r>
          </a:p>
          <a:p>
            <a:pPr marL="171450" lvl="0" indent="-171450" algn="l" rtl="0">
              <a:lnSpc>
                <a:spcPct val="150000"/>
              </a:lnSpc>
              <a:spcBef>
                <a:spcPts val="0"/>
              </a:spcBef>
              <a:spcAft>
                <a:spcPts val="0"/>
              </a:spcAft>
              <a:buFont typeface="Arial" panose="020B0604020202020204" pitchFamily="34" charset="0"/>
              <a:buChar char="•"/>
            </a:pPr>
            <a:r>
              <a:rPr lang="en-US" sz="1200" b="1" dirty="0"/>
              <a:t> Compare train and test set performance, including percentage change in metrics.</a:t>
            </a:r>
            <a:endParaRPr sz="1200" b="1" dirty="0"/>
          </a:p>
        </p:txBody>
      </p:sp>
      <p:sp>
        <p:nvSpPr>
          <p:cNvPr id="484" name="Google Shape;484;p36"/>
          <p:cNvSpPr/>
          <p:nvPr/>
        </p:nvSpPr>
        <p:spPr>
          <a:xfrm>
            <a:off x="7664400" y="5068487"/>
            <a:ext cx="1479600" cy="7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5" name="Google Shape;485;p36"/>
          <p:cNvGrpSpPr/>
          <p:nvPr/>
        </p:nvGrpSpPr>
        <p:grpSpPr>
          <a:xfrm>
            <a:off x="205657" y="3104979"/>
            <a:ext cx="2349763" cy="1963508"/>
            <a:chOff x="1986875" y="5144650"/>
            <a:chExt cx="396725" cy="331500"/>
          </a:xfrm>
        </p:grpSpPr>
        <p:sp>
          <p:nvSpPr>
            <p:cNvPr id="486" name="Google Shape;486;p36"/>
            <p:cNvSpPr/>
            <p:nvPr/>
          </p:nvSpPr>
          <p:spPr>
            <a:xfrm>
              <a:off x="2194100" y="5144650"/>
              <a:ext cx="116950" cy="101325"/>
            </a:xfrm>
            <a:custGeom>
              <a:avLst/>
              <a:gdLst/>
              <a:ahLst/>
              <a:cxnLst/>
              <a:rect l="l" t="t" r="r" b="b"/>
              <a:pathLst>
                <a:path w="4678" h="4053" extrusionOk="0">
                  <a:moveTo>
                    <a:pt x="1308" y="1"/>
                  </a:moveTo>
                  <a:cubicBezTo>
                    <a:pt x="1263" y="1"/>
                    <a:pt x="1220" y="11"/>
                    <a:pt x="1180" y="33"/>
                  </a:cubicBezTo>
                  <a:cubicBezTo>
                    <a:pt x="1274" y="607"/>
                    <a:pt x="0" y="2382"/>
                    <a:pt x="0" y="2382"/>
                  </a:cubicBezTo>
                  <a:cubicBezTo>
                    <a:pt x="0" y="2382"/>
                    <a:pt x="21" y="3061"/>
                    <a:pt x="1096" y="3541"/>
                  </a:cubicBezTo>
                  <a:cubicBezTo>
                    <a:pt x="1253" y="3655"/>
                    <a:pt x="1430" y="3676"/>
                    <a:pt x="1629" y="3750"/>
                  </a:cubicBezTo>
                  <a:cubicBezTo>
                    <a:pt x="1893" y="3542"/>
                    <a:pt x="2206" y="3465"/>
                    <a:pt x="2536" y="3465"/>
                  </a:cubicBezTo>
                  <a:cubicBezTo>
                    <a:pt x="3132" y="3465"/>
                    <a:pt x="3779" y="3718"/>
                    <a:pt x="4270" y="3906"/>
                  </a:cubicBezTo>
                  <a:cubicBezTo>
                    <a:pt x="4427" y="3969"/>
                    <a:pt x="4562" y="4021"/>
                    <a:pt x="4677" y="4052"/>
                  </a:cubicBezTo>
                  <a:cubicBezTo>
                    <a:pt x="4604" y="2873"/>
                    <a:pt x="3445" y="2403"/>
                    <a:pt x="3445" y="2403"/>
                  </a:cubicBezTo>
                  <a:cubicBezTo>
                    <a:pt x="3445" y="2403"/>
                    <a:pt x="3497" y="2110"/>
                    <a:pt x="3425" y="1714"/>
                  </a:cubicBezTo>
                  <a:cubicBezTo>
                    <a:pt x="3351" y="1317"/>
                    <a:pt x="2599" y="1025"/>
                    <a:pt x="2077" y="858"/>
                  </a:cubicBezTo>
                  <a:cubicBezTo>
                    <a:pt x="2077" y="555"/>
                    <a:pt x="1641" y="1"/>
                    <a:pt x="13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6"/>
            <p:cNvSpPr/>
            <p:nvPr/>
          </p:nvSpPr>
          <p:spPr>
            <a:xfrm>
              <a:off x="2200875" y="5166450"/>
              <a:ext cx="99975" cy="75850"/>
            </a:xfrm>
            <a:custGeom>
              <a:avLst/>
              <a:gdLst/>
              <a:ahLst/>
              <a:cxnLst/>
              <a:rect l="l" t="t" r="r" b="b"/>
              <a:pathLst>
                <a:path w="3999" h="3034" extrusionOk="0">
                  <a:moveTo>
                    <a:pt x="1105" y="1"/>
                  </a:moveTo>
                  <a:cubicBezTo>
                    <a:pt x="958" y="1"/>
                    <a:pt x="168" y="1562"/>
                    <a:pt x="168" y="1562"/>
                  </a:cubicBezTo>
                  <a:lnTo>
                    <a:pt x="1" y="1917"/>
                  </a:lnTo>
                  <a:lnTo>
                    <a:pt x="825" y="2669"/>
                  </a:lnTo>
                  <a:cubicBezTo>
                    <a:pt x="982" y="2783"/>
                    <a:pt x="1159" y="2804"/>
                    <a:pt x="1358" y="2878"/>
                  </a:cubicBezTo>
                  <a:cubicBezTo>
                    <a:pt x="1622" y="2670"/>
                    <a:pt x="1935" y="2593"/>
                    <a:pt x="2265" y="2593"/>
                  </a:cubicBezTo>
                  <a:cubicBezTo>
                    <a:pt x="2861" y="2593"/>
                    <a:pt x="3508" y="2846"/>
                    <a:pt x="3999" y="3034"/>
                  </a:cubicBezTo>
                  <a:cubicBezTo>
                    <a:pt x="3696" y="2491"/>
                    <a:pt x="2579" y="2022"/>
                    <a:pt x="2579" y="2022"/>
                  </a:cubicBezTo>
                  <a:cubicBezTo>
                    <a:pt x="2579" y="2022"/>
                    <a:pt x="2485" y="1238"/>
                    <a:pt x="2298" y="1009"/>
                  </a:cubicBezTo>
                  <a:cubicBezTo>
                    <a:pt x="2099" y="779"/>
                    <a:pt x="1191" y="675"/>
                    <a:pt x="1191" y="675"/>
                  </a:cubicBezTo>
                  <a:cubicBezTo>
                    <a:pt x="1191" y="675"/>
                    <a:pt x="1233" y="111"/>
                    <a:pt x="1117" y="7"/>
                  </a:cubicBezTo>
                  <a:cubicBezTo>
                    <a:pt x="1114" y="3"/>
                    <a:pt x="1110" y="1"/>
                    <a:pt x="11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6"/>
            <p:cNvSpPr/>
            <p:nvPr/>
          </p:nvSpPr>
          <p:spPr>
            <a:xfrm>
              <a:off x="2144500" y="5193575"/>
              <a:ext cx="107550" cy="63625"/>
            </a:xfrm>
            <a:custGeom>
              <a:avLst/>
              <a:gdLst/>
              <a:ahLst/>
              <a:cxnLst/>
              <a:rect l="l" t="t" r="r" b="b"/>
              <a:pathLst>
                <a:path w="4302" h="2545" extrusionOk="0">
                  <a:moveTo>
                    <a:pt x="1709" y="1"/>
                  </a:moveTo>
                  <a:cubicBezTo>
                    <a:pt x="837" y="1"/>
                    <a:pt x="59" y="937"/>
                    <a:pt x="1" y="937"/>
                  </a:cubicBezTo>
                  <a:lnTo>
                    <a:pt x="4114" y="2544"/>
                  </a:lnTo>
                  <a:cubicBezTo>
                    <a:pt x="4114" y="2544"/>
                    <a:pt x="4302" y="1928"/>
                    <a:pt x="4114" y="1313"/>
                  </a:cubicBezTo>
                  <a:cubicBezTo>
                    <a:pt x="3926" y="707"/>
                    <a:pt x="2861" y="185"/>
                    <a:pt x="1911" y="18"/>
                  </a:cubicBezTo>
                  <a:cubicBezTo>
                    <a:pt x="1843" y="6"/>
                    <a:pt x="1776" y="1"/>
                    <a:pt x="1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6"/>
            <p:cNvSpPr/>
            <p:nvPr/>
          </p:nvSpPr>
          <p:spPr>
            <a:xfrm>
              <a:off x="1986875" y="5208725"/>
              <a:ext cx="310850" cy="228525"/>
            </a:xfrm>
            <a:custGeom>
              <a:avLst/>
              <a:gdLst/>
              <a:ahLst/>
              <a:cxnLst/>
              <a:rect l="l" t="t" r="r" b="b"/>
              <a:pathLst>
                <a:path w="12434" h="9141" extrusionOk="0">
                  <a:moveTo>
                    <a:pt x="6978" y="0"/>
                  </a:moveTo>
                  <a:cubicBezTo>
                    <a:pt x="6574" y="0"/>
                    <a:pt x="6136" y="50"/>
                    <a:pt x="5669" y="174"/>
                  </a:cubicBezTo>
                  <a:cubicBezTo>
                    <a:pt x="3174" y="832"/>
                    <a:pt x="1191" y="3504"/>
                    <a:pt x="1054" y="5759"/>
                  </a:cubicBezTo>
                  <a:cubicBezTo>
                    <a:pt x="1044" y="6939"/>
                    <a:pt x="1128" y="7252"/>
                    <a:pt x="1128" y="7252"/>
                  </a:cubicBezTo>
                  <a:cubicBezTo>
                    <a:pt x="1128" y="7252"/>
                    <a:pt x="0" y="8087"/>
                    <a:pt x="251" y="8641"/>
                  </a:cubicBezTo>
                  <a:cubicBezTo>
                    <a:pt x="414" y="9008"/>
                    <a:pt x="2846" y="9141"/>
                    <a:pt x="5353" y="9141"/>
                  </a:cubicBezTo>
                  <a:cubicBezTo>
                    <a:pt x="7982" y="9141"/>
                    <a:pt x="10695" y="8994"/>
                    <a:pt x="10962" y="8818"/>
                  </a:cubicBezTo>
                  <a:cubicBezTo>
                    <a:pt x="11484" y="8463"/>
                    <a:pt x="10868" y="7430"/>
                    <a:pt x="10868" y="7430"/>
                  </a:cubicBezTo>
                  <a:cubicBezTo>
                    <a:pt x="10868" y="7430"/>
                    <a:pt x="12433" y="3055"/>
                    <a:pt x="9824" y="936"/>
                  </a:cubicBezTo>
                  <a:cubicBezTo>
                    <a:pt x="9824" y="936"/>
                    <a:pt x="8722" y="0"/>
                    <a:pt x="69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6"/>
            <p:cNvSpPr/>
            <p:nvPr/>
          </p:nvSpPr>
          <p:spPr>
            <a:xfrm>
              <a:off x="1999650" y="5218125"/>
              <a:ext cx="258150" cy="212250"/>
            </a:xfrm>
            <a:custGeom>
              <a:avLst/>
              <a:gdLst/>
              <a:ahLst/>
              <a:cxnLst/>
              <a:rect l="l" t="t" r="r" b="b"/>
              <a:pathLst>
                <a:path w="10326" h="8490" extrusionOk="0">
                  <a:moveTo>
                    <a:pt x="7361" y="0"/>
                  </a:moveTo>
                  <a:cubicBezTo>
                    <a:pt x="7006" y="0"/>
                    <a:pt x="6456" y="141"/>
                    <a:pt x="5742" y="758"/>
                  </a:cubicBezTo>
                  <a:cubicBezTo>
                    <a:pt x="4323" y="1990"/>
                    <a:pt x="4510" y="5414"/>
                    <a:pt x="4510" y="5414"/>
                  </a:cubicBezTo>
                  <a:cubicBezTo>
                    <a:pt x="4510" y="5414"/>
                    <a:pt x="1703" y="5957"/>
                    <a:pt x="1911" y="6437"/>
                  </a:cubicBezTo>
                  <a:cubicBezTo>
                    <a:pt x="2112" y="6869"/>
                    <a:pt x="5898" y="6887"/>
                    <a:pt x="6514" y="6887"/>
                  </a:cubicBezTo>
                  <a:cubicBezTo>
                    <a:pt x="6569" y="6887"/>
                    <a:pt x="6598" y="6887"/>
                    <a:pt x="6598" y="6887"/>
                  </a:cubicBezTo>
                  <a:lnTo>
                    <a:pt x="6598" y="6887"/>
                  </a:lnTo>
                  <a:cubicBezTo>
                    <a:pt x="6598" y="6887"/>
                    <a:pt x="3310" y="7116"/>
                    <a:pt x="2621" y="7147"/>
                  </a:cubicBezTo>
                  <a:cubicBezTo>
                    <a:pt x="1932" y="7168"/>
                    <a:pt x="1" y="7544"/>
                    <a:pt x="376" y="8087"/>
                  </a:cubicBezTo>
                  <a:cubicBezTo>
                    <a:pt x="724" y="8381"/>
                    <a:pt x="2145" y="8489"/>
                    <a:pt x="3808" y="8489"/>
                  </a:cubicBezTo>
                  <a:cubicBezTo>
                    <a:pt x="6688" y="8489"/>
                    <a:pt x="10292" y="8165"/>
                    <a:pt x="10305" y="7920"/>
                  </a:cubicBezTo>
                  <a:cubicBezTo>
                    <a:pt x="10326" y="7544"/>
                    <a:pt x="9835" y="6980"/>
                    <a:pt x="9835" y="6980"/>
                  </a:cubicBezTo>
                  <a:cubicBezTo>
                    <a:pt x="9835" y="6980"/>
                    <a:pt x="10305" y="4850"/>
                    <a:pt x="10263" y="3765"/>
                  </a:cubicBezTo>
                  <a:cubicBezTo>
                    <a:pt x="10210" y="2679"/>
                    <a:pt x="9688" y="1729"/>
                    <a:pt x="9104" y="978"/>
                  </a:cubicBezTo>
                  <a:cubicBezTo>
                    <a:pt x="8509" y="215"/>
                    <a:pt x="7799" y="101"/>
                    <a:pt x="7820" y="101"/>
                  </a:cubicBezTo>
                  <a:cubicBezTo>
                    <a:pt x="7820" y="101"/>
                    <a:pt x="7660" y="0"/>
                    <a:pt x="73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6"/>
            <p:cNvSpPr/>
            <p:nvPr/>
          </p:nvSpPr>
          <p:spPr>
            <a:xfrm>
              <a:off x="2018425" y="5225050"/>
              <a:ext cx="114625" cy="134625"/>
            </a:xfrm>
            <a:custGeom>
              <a:avLst/>
              <a:gdLst/>
              <a:ahLst/>
              <a:cxnLst/>
              <a:rect l="l" t="t" r="r" b="b"/>
              <a:pathLst>
                <a:path w="4585" h="5385" extrusionOk="0">
                  <a:moveTo>
                    <a:pt x="4302" y="1"/>
                  </a:moveTo>
                  <a:cubicBezTo>
                    <a:pt x="3749" y="1"/>
                    <a:pt x="3207" y="346"/>
                    <a:pt x="2757" y="638"/>
                  </a:cubicBezTo>
                  <a:cubicBezTo>
                    <a:pt x="2256" y="982"/>
                    <a:pt x="1797" y="1390"/>
                    <a:pt x="1421" y="1859"/>
                  </a:cubicBezTo>
                  <a:cubicBezTo>
                    <a:pt x="680" y="2757"/>
                    <a:pt x="96" y="3895"/>
                    <a:pt x="12" y="5065"/>
                  </a:cubicBezTo>
                  <a:cubicBezTo>
                    <a:pt x="1" y="5277"/>
                    <a:pt x="163" y="5384"/>
                    <a:pt x="332" y="5384"/>
                  </a:cubicBezTo>
                  <a:cubicBezTo>
                    <a:pt x="479" y="5384"/>
                    <a:pt x="632" y="5302"/>
                    <a:pt x="680" y="5137"/>
                  </a:cubicBezTo>
                  <a:cubicBezTo>
                    <a:pt x="983" y="4104"/>
                    <a:pt x="1348" y="3154"/>
                    <a:pt x="2058" y="2309"/>
                  </a:cubicBezTo>
                  <a:cubicBezTo>
                    <a:pt x="2392" y="1912"/>
                    <a:pt x="2768" y="1546"/>
                    <a:pt x="3175" y="1223"/>
                  </a:cubicBezTo>
                  <a:cubicBezTo>
                    <a:pt x="3592" y="920"/>
                    <a:pt x="4084" y="701"/>
                    <a:pt x="4459" y="356"/>
                  </a:cubicBezTo>
                  <a:cubicBezTo>
                    <a:pt x="4585" y="231"/>
                    <a:pt x="4480" y="1"/>
                    <a:pt x="4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6"/>
            <p:cNvSpPr/>
            <p:nvPr/>
          </p:nvSpPr>
          <p:spPr>
            <a:xfrm>
              <a:off x="2192675" y="5228475"/>
              <a:ext cx="68000" cy="164675"/>
            </a:xfrm>
            <a:custGeom>
              <a:avLst/>
              <a:gdLst/>
              <a:ahLst/>
              <a:cxnLst/>
              <a:rect l="l" t="t" r="r" b="b"/>
              <a:pathLst>
                <a:path w="2720" h="6587" extrusionOk="0">
                  <a:moveTo>
                    <a:pt x="114" y="1"/>
                  </a:moveTo>
                  <a:cubicBezTo>
                    <a:pt x="50" y="1"/>
                    <a:pt x="1" y="71"/>
                    <a:pt x="57" y="135"/>
                  </a:cubicBezTo>
                  <a:cubicBezTo>
                    <a:pt x="715" y="950"/>
                    <a:pt x="1101" y="1837"/>
                    <a:pt x="1299" y="2881"/>
                  </a:cubicBezTo>
                  <a:cubicBezTo>
                    <a:pt x="1508" y="3977"/>
                    <a:pt x="1310" y="5053"/>
                    <a:pt x="944" y="6097"/>
                  </a:cubicBezTo>
                  <a:cubicBezTo>
                    <a:pt x="849" y="6374"/>
                    <a:pt x="1111" y="6586"/>
                    <a:pt x="1361" y="6586"/>
                  </a:cubicBezTo>
                  <a:cubicBezTo>
                    <a:pt x="1496" y="6586"/>
                    <a:pt x="1627" y="6525"/>
                    <a:pt x="1696" y="6378"/>
                  </a:cubicBezTo>
                  <a:cubicBezTo>
                    <a:pt x="2719" y="4197"/>
                    <a:pt x="2030" y="1524"/>
                    <a:pt x="172" y="21"/>
                  </a:cubicBezTo>
                  <a:cubicBezTo>
                    <a:pt x="153" y="7"/>
                    <a:pt x="133" y="1"/>
                    <a:pt x="114"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6"/>
            <p:cNvSpPr/>
            <p:nvPr/>
          </p:nvSpPr>
          <p:spPr>
            <a:xfrm>
              <a:off x="2035825" y="5406650"/>
              <a:ext cx="196425" cy="19425"/>
            </a:xfrm>
            <a:custGeom>
              <a:avLst/>
              <a:gdLst/>
              <a:ahLst/>
              <a:cxnLst/>
              <a:rect l="l" t="t" r="r" b="b"/>
              <a:pathLst>
                <a:path w="7857" h="777" extrusionOk="0">
                  <a:moveTo>
                    <a:pt x="7643" y="0"/>
                  </a:moveTo>
                  <a:cubicBezTo>
                    <a:pt x="7634" y="0"/>
                    <a:pt x="7625" y="1"/>
                    <a:pt x="7615" y="3"/>
                  </a:cubicBezTo>
                  <a:cubicBezTo>
                    <a:pt x="6415" y="223"/>
                    <a:pt x="5214" y="243"/>
                    <a:pt x="3993" y="295"/>
                  </a:cubicBezTo>
                  <a:cubicBezTo>
                    <a:pt x="3629" y="308"/>
                    <a:pt x="3261" y="317"/>
                    <a:pt x="2894" y="317"/>
                  </a:cubicBezTo>
                  <a:cubicBezTo>
                    <a:pt x="2672" y="317"/>
                    <a:pt x="2449" y="314"/>
                    <a:pt x="2228" y="306"/>
                  </a:cubicBezTo>
                  <a:cubicBezTo>
                    <a:pt x="2154" y="305"/>
                    <a:pt x="2078" y="304"/>
                    <a:pt x="2001" y="304"/>
                  </a:cubicBezTo>
                  <a:cubicBezTo>
                    <a:pt x="1917" y="304"/>
                    <a:pt x="1831" y="305"/>
                    <a:pt x="1744" y="305"/>
                  </a:cubicBezTo>
                  <a:cubicBezTo>
                    <a:pt x="1280" y="305"/>
                    <a:pt x="790" y="293"/>
                    <a:pt x="391" y="139"/>
                  </a:cubicBezTo>
                  <a:cubicBezTo>
                    <a:pt x="359" y="127"/>
                    <a:pt x="330" y="121"/>
                    <a:pt x="303" y="121"/>
                  </a:cubicBezTo>
                  <a:cubicBezTo>
                    <a:pt x="46" y="121"/>
                    <a:pt x="0" y="632"/>
                    <a:pt x="289" y="632"/>
                  </a:cubicBezTo>
                  <a:cubicBezTo>
                    <a:pt x="302" y="632"/>
                    <a:pt x="315" y="631"/>
                    <a:pt x="328" y="629"/>
                  </a:cubicBezTo>
                  <a:cubicBezTo>
                    <a:pt x="453" y="610"/>
                    <a:pt x="580" y="602"/>
                    <a:pt x="709" y="602"/>
                  </a:cubicBezTo>
                  <a:cubicBezTo>
                    <a:pt x="1210" y="602"/>
                    <a:pt x="1739" y="719"/>
                    <a:pt x="2228" y="744"/>
                  </a:cubicBezTo>
                  <a:cubicBezTo>
                    <a:pt x="2628" y="765"/>
                    <a:pt x="3027" y="776"/>
                    <a:pt x="3426" y="776"/>
                  </a:cubicBezTo>
                  <a:cubicBezTo>
                    <a:pt x="3643" y="776"/>
                    <a:pt x="3860" y="773"/>
                    <a:pt x="4077" y="765"/>
                  </a:cubicBezTo>
                  <a:cubicBezTo>
                    <a:pt x="5287" y="724"/>
                    <a:pt x="6498" y="494"/>
                    <a:pt x="7699" y="274"/>
                  </a:cubicBezTo>
                  <a:cubicBezTo>
                    <a:pt x="7857" y="245"/>
                    <a:pt x="7800" y="0"/>
                    <a:pt x="7643"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6"/>
            <p:cNvSpPr/>
            <p:nvPr/>
          </p:nvSpPr>
          <p:spPr>
            <a:xfrm>
              <a:off x="2042750" y="5264050"/>
              <a:ext cx="29750" cy="32775"/>
            </a:xfrm>
            <a:custGeom>
              <a:avLst/>
              <a:gdLst/>
              <a:ahLst/>
              <a:cxnLst/>
              <a:rect l="l" t="t" r="r" b="b"/>
              <a:pathLst>
                <a:path w="1190" h="1311" extrusionOk="0">
                  <a:moveTo>
                    <a:pt x="971" y="1"/>
                  </a:moveTo>
                  <a:cubicBezTo>
                    <a:pt x="934" y="1"/>
                    <a:pt x="897" y="15"/>
                    <a:pt x="866" y="49"/>
                  </a:cubicBezTo>
                  <a:cubicBezTo>
                    <a:pt x="626" y="331"/>
                    <a:pt x="375" y="592"/>
                    <a:pt x="156" y="884"/>
                  </a:cubicBezTo>
                  <a:cubicBezTo>
                    <a:pt x="0" y="1092"/>
                    <a:pt x="166" y="1310"/>
                    <a:pt x="351" y="1310"/>
                  </a:cubicBezTo>
                  <a:cubicBezTo>
                    <a:pt x="425" y="1310"/>
                    <a:pt x="503" y="1274"/>
                    <a:pt x="563" y="1187"/>
                  </a:cubicBezTo>
                  <a:cubicBezTo>
                    <a:pt x="772" y="884"/>
                    <a:pt x="939" y="571"/>
                    <a:pt x="1127" y="247"/>
                  </a:cubicBezTo>
                  <a:cubicBezTo>
                    <a:pt x="1190" y="130"/>
                    <a:pt x="1082" y="1"/>
                    <a:pt x="9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6"/>
            <p:cNvSpPr/>
            <p:nvPr/>
          </p:nvSpPr>
          <p:spPr>
            <a:xfrm>
              <a:off x="2025225" y="5312000"/>
              <a:ext cx="20900" cy="27500"/>
            </a:xfrm>
            <a:custGeom>
              <a:avLst/>
              <a:gdLst/>
              <a:ahLst/>
              <a:cxnLst/>
              <a:rect l="l" t="t" r="r" b="b"/>
              <a:pathLst>
                <a:path w="836" h="1100" extrusionOk="0">
                  <a:moveTo>
                    <a:pt x="487" y="0"/>
                  </a:moveTo>
                  <a:cubicBezTo>
                    <a:pt x="422" y="0"/>
                    <a:pt x="358" y="17"/>
                    <a:pt x="304" y="52"/>
                  </a:cubicBezTo>
                  <a:cubicBezTo>
                    <a:pt x="158" y="146"/>
                    <a:pt x="116" y="281"/>
                    <a:pt x="84" y="438"/>
                  </a:cubicBezTo>
                  <a:cubicBezTo>
                    <a:pt x="74" y="511"/>
                    <a:pt x="53" y="574"/>
                    <a:pt x="53" y="636"/>
                  </a:cubicBezTo>
                  <a:cubicBezTo>
                    <a:pt x="63" y="668"/>
                    <a:pt x="63" y="689"/>
                    <a:pt x="63" y="710"/>
                  </a:cubicBezTo>
                  <a:lnTo>
                    <a:pt x="53" y="731"/>
                  </a:lnTo>
                  <a:cubicBezTo>
                    <a:pt x="1" y="856"/>
                    <a:pt x="22" y="1002"/>
                    <a:pt x="147" y="1075"/>
                  </a:cubicBezTo>
                  <a:cubicBezTo>
                    <a:pt x="179" y="1091"/>
                    <a:pt x="219" y="1099"/>
                    <a:pt x="260" y="1099"/>
                  </a:cubicBezTo>
                  <a:cubicBezTo>
                    <a:pt x="350" y="1099"/>
                    <a:pt x="445" y="1060"/>
                    <a:pt x="481" y="981"/>
                  </a:cubicBezTo>
                  <a:cubicBezTo>
                    <a:pt x="534" y="866"/>
                    <a:pt x="627" y="803"/>
                    <a:pt x="690" y="699"/>
                  </a:cubicBezTo>
                  <a:cubicBezTo>
                    <a:pt x="721" y="657"/>
                    <a:pt x="752" y="615"/>
                    <a:pt x="784" y="563"/>
                  </a:cubicBezTo>
                  <a:cubicBezTo>
                    <a:pt x="836" y="459"/>
                    <a:pt x="836" y="355"/>
                    <a:pt x="815" y="239"/>
                  </a:cubicBezTo>
                  <a:cubicBezTo>
                    <a:pt x="786" y="87"/>
                    <a:pt x="635"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6"/>
            <p:cNvSpPr/>
            <p:nvPr/>
          </p:nvSpPr>
          <p:spPr>
            <a:xfrm>
              <a:off x="2094650" y="5273225"/>
              <a:ext cx="63175" cy="95400"/>
            </a:xfrm>
            <a:custGeom>
              <a:avLst/>
              <a:gdLst/>
              <a:ahLst/>
              <a:cxnLst/>
              <a:rect l="l" t="t" r="r" b="b"/>
              <a:pathLst>
                <a:path w="2527" h="3816" extrusionOk="0">
                  <a:moveTo>
                    <a:pt x="805" y="841"/>
                  </a:moveTo>
                  <a:lnTo>
                    <a:pt x="805" y="1342"/>
                  </a:lnTo>
                  <a:cubicBezTo>
                    <a:pt x="690" y="1279"/>
                    <a:pt x="617" y="1196"/>
                    <a:pt x="648" y="1081"/>
                  </a:cubicBezTo>
                  <a:cubicBezTo>
                    <a:pt x="669" y="966"/>
                    <a:pt x="731" y="893"/>
                    <a:pt x="805" y="841"/>
                  </a:cubicBezTo>
                  <a:close/>
                  <a:moveTo>
                    <a:pt x="1076" y="746"/>
                  </a:moveTo>
                  <a:cubicBezTo>
                    <a:pt x="1139" y="746"/>
                    <a:pt x="1202" y="757"/>
                    <a:pt x="1264" y="767"/>
                  </a:cubicBezTo>
                  <a:cubicBezTo>
                    <a:pt x="1295" y="767"/>
                    <a:pt x="1316" y="778"/>
                    <a:pt x="1337" y="778"/>
                  </a:cubicBezTo>
                  <a:cubicBezTo>
                    <a:pt x="1337" y="997"/>
                    <a:pt x="1348" y="1258"/>
                    <a:pt x="1348" y="1519"/>
                  </a:cubicBezTo>
                  <a:cubicBezTo>
                    <a:pt x="1243" y="1488"/>
                    <a:pt x="1149" y="1467"/>
                    <a:pt x="1065" y="1435"/>
                  </a:cubicBezTo>
                  <a:lnTo>
                    <a:pt x="1076" y="746"/>
                  </a:lnTo>
                  <a:close/>
                  <a:moveTo>
                    <a:pt x="1587" y="2229"/>
                  </a:moveTo>
                  <a:cubicBezTo>
                    <a:pt x="1807" y="2438"/>
                    <a:pt x="1786" y="2730"/>
                    <a:pt x="1587" y="2876"/>
                  </a:cubicBezTo>
                  <a:lnTo>
                    <a:pt x="1587" y="2229"/>
                  </a:lnTo>
                  <a:close/>
                  <a:moveTo>
                    <a:pt x="1055" y="1989"/>
                  </a:moveTo>
                  <a:cubicBezTo>
                    <a:pt x="1160" y="2010"/>
                    <a:pt x="1264" y="2031"/>
                    <a:pt x="1348" y="2073"/>
                  </a:cubicBezTo>
                  <a:cubicBezTo>
                    <a:pt x="1358" y="2386"/>
                    <a:pt x="1358" y="2688"/>
                    <a:pt x="1358" y="2950"/>
                  </a:cubicBezTo>
                  <a:cubicBezTo>
                    <a:pt x="1332" y="2952"/>
                    <a:pt x="1306" y="2953"/>
                    <a:pt x="1280" y="2953"/>
                  </a:cubicBezTo>
                  <a:cubicBezTo>
                    <a:pt x="1202" y="2953"/>
                    <a:pt x="1126" y="2942"/>
                    <a:pt x="1055" y="2918"/>
                  </a:cubicBezTo>
                  <a:lnTo>
                    <a:pt x="1055" y="1989"/>
                  </a:lnTo>
                  <a:close/>
                  <a:moveTo>
                    <a:pt x="887" y="1"/>
                  </a:moveTo>
                  <a:cubicBezTo>
                    <a:pt x="849" y="1"/>
                    <a:pt x="818" y="2"/>
                    <a:pt x="815" y="6"/>
                  </a:cubicBezTo>
                  <a:cubicBezTo>
                    <a:pt x="805" y="16"/>
                    <a:pt x="805" y="141"/>
                    <a:pt x="805" y="340"/>
                  </a:cubicBezTo>
                  <a:cubicBezTo>
                    <a:pt x="481" y="433"/>
                    <a:pt x="262" y="663"/>
                    <a:pt x="168" y="841"/>
                  </a:cubicBezTo>
                  <a:cubicBezTo>
                    <a:pt x="1" y="1122"/>
                    <a:pt x="95" y="1477"/>
                    <a:pt x="439" y="1718"/>
                  </a:cubicBezTo>
                  <a:cubicBezTo>
                    <a:pt x="575" y="1811"/>
                    <a:pt x="700" y="1874"/>
                    <a:pt x="815" y="1916"/>
                  </a:cubicBezTo>
                  <a:cubicBezTo>
                    <a:pt x="815" y="2219"/>
                    <a:pt x="826" y="2511"/>
                    <a:pt x="826" y="2783"/>
                  </a:cubicBezTo>
                  <a:cubicBezTo>
                    <a:pt x="680" y="2657"/>
                    <a:pt x="564" y="2479"/>
                    <a:pt x="481" y="2282"/>
                  </a:cubicBezTo>
                  <a:cubicBezTo>
                    <a:pt x="366" y="2312"/>
                    <a:pt x="1" y="2521"/>
                    <a:pt x="1" y="2521"/>
                  </a:cubicBezTo>
                  <a:cubicBezTo>
                    <a:pt x="1" y="2521"/>
                    <a:pt x="168" y="3273"/>
                    <a:pt x="815" y="3440"/>
                  </a:cubicBezTo>
                  <a:lnTo>
                    <a:pt x="836" y="3440"/>
                  </a:lnTo>
                  <a:lnTo>
                    <a:pt x="836" y="3816"/>
                  </a:lnTo>
                  <a:lnTo>
                    <a:pt x="1045" y="3816"/>
                  </a:lnTo>
                  <a:lnTo>
                    <a:pt x="1045" y="3482"/>
                  </a:lnTo>
                  <a:cubicBezTo>
                    <a:pt x="1149" y="3503"/>
                    <a:pt x="1264" y="3503"/>
                    <a:pt x="1369" y="3503"/>
                  </a:cubicBezTo>
                  <a:lnTo>
                    <a:pt x="1369" y="3816"/>
                  </a:lnTo>
                  <a:lnTo>
                    <a:pt x="1577" y="3816"/>
                  </a:lnTo>
                  <a:lnTo>
                    <a:pt x="1577" y="3472"/>
                  </a:lnTo>
                  <a:cubicBezTo>
                    <a:pt x="1703" y="3430"/>
                    <a:pt x="1828" y="3377"/>
                    <a:pt x="1942" y="3284"/>
                  </a:cubicBezTo>
                  <a:cubicBezTo>
                    <a:pt x="2308" y="3001"/>
                    <a:pt x="2527" y="2396"/>
                    <a:pt x="2151" y="1978"/>
                  </a:cubicBezTo>
                  <a:cubicBezTo>
                    <a:pt x="1984" y="1790"/>
                    <a:pt x="1953" y="1739"/>
                    <a:pt x="1598" y="1603"/>
                  </a:cubicBezTo>
                  <a:lnTo>
                    <a:pt x="1608" y="934"/>
                  </a:lnTo>
                  <a:cubicBezTo>
                    <a:pt x="1724" y="1071"/>
                    <a:pt x="1713" y="1217"/>
                    <a:pt x="1713" y="1217"/>
                  </a:cubicBezTo>
                  <a:lnTo>
                    <a:pt x="2266" y="1122"/>
                  </a:lnTo>
                  <a:cubicBezTo>
                    <a:pt x="2266" y="1122"/>
                    <a:pt x="2204" y="579"/>
                    <a:pt x="1608" y="371"/>
                  </a:cubicBezTo>
                  <a:lnTo>
                    <a:pt x="1619" y="16"/>
                  </a:lnTo>
                  <a:cubicBezTo>
                    <a:pt x="1619" y="16"/>
                    <a:pt x="1503" y="11"/>
                    <a:pt x="1423" y="11"/>
                  </a:cubicBezTo>
                  <a:cubicBezTo>
                    <a:pt x="1382" y="11"/>
                    <a:pt x="1351" y="12"/>
                    <a:pt x="1348" y="16"/>
                  </a:cubicBezTo>
                  <a:cubicBezTo>
                    <a:pt x="1348" y="16"/>
                    <a:pt x="1337" y="131"/>
                    <a:pt x="1337" y="308"/>
                  </a:cubicBezTo>
                  <a:cubicBezTo>
                    <a:pt x="1271" y="301"/>
                    <a:pt x="1210" y="293"/>
                    <a:pt x="1150" y="293"/>
                  </a:cubicBezTo>
                  <a:cubicBezTo>
                    <a:pt x="1126" y="293"/>
                    <a:pt x="1101" y="295"/>
                    <a:pt x="1076" y="298"/>
                  </a:cubicBezTo>
                  <a:lnTo>
                    <a:pt x="1076" y="6"/>
                  </a:lnTo>
                  <a:cubicBezTo>
                    <a:pt x="1076" y="6"/>
                    <a:pt x="965" y="1"/>
                    <a:pt x="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 name="Google Shape;497;p36"/>
            <p:cNvSpPr/>
            <p:nvPr/>
          </p:nvSpPr>
          <p:spPr>
            <a:xfrm>
              <a:off x="2187575" y="5289275"/>
              <a:ext cx="196025" cy="186875"/>
            </a:xfrm>
            <a:custGeom>
              <a:avLst/>
              <a:gdLst/>
              <a:ahLst/>
              <a:cxnLst/>
              <a:rect l="l" t="t" r="r" b="b"/>
              <a:pathLst>
                <a:path w="7841" h="7475" extrusionOk="0">
                  <a:moveTo>
                    <a:pt x="1953" y="0"/>
                  </a:moveTo>
                  <a:cubicBezTo>
                    <a:pt x="1055" y="251"/>
                    <a:pt x="585" y="930"/>
                    <a:pt x="585" y="930"/>
                  </a:cubicBezTo>
                  <a:cubicBezTo>
                    <a:pt x="585" y="930"/>
                    <a:pt x="157" y="1431"/>
                    <a:pt x="125" y="2642"/>
                  </a:cubicBezTo>
                  <a:cubicBezTo>
                    <a:pt x="84" y="3623"/>
                    <a:pt x="0" y="5419"/>
                    <a:pt x="960" y="6609"/>
                  </a:cubicBezTo>
                  <a:cubicBezTo>
                    <a:pt x="1400" y="7159"/>
                    <a:pt x="2321" y="7475"/>
                    <a:pt x="3319" y="7475"/>
                  </a:cubicBezTo>
                  <a:cubicBezTo>
                    <a:pt x="4479" y="7475"/>
                    <a:pt x="5743" y="7048"/>
                    <a:pt x="6473" y="6066"/>
                  </a:cubicBezTo>
                  <a:cubicBezTo>
                    <a:pt x="7841" y="4229"/>
                    <a:pt x="7026" y="2130"/>
                    <a:pt x="5679" y="1118"/>
                  </a:cubicBezTo>
                  <a:cubicBezTo>
                    <a:pt x="4333" y="94"/>
                    <a:pt x="1953" y="0"/>
                    <a:pt x="1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6"/>
            <p:cNvSpPr/>
            <p:nvPr/>
          </p:nvSpPr>
          <p:spPr>
            <a:xfrm>
              <a:off x="2188075" y="5301800"/>
              <a:ext cx="167850" cy="169525"/>
            </a:xfrm>
            <a:custGeom>
              <a:avLst/>
              <a:gdLst/>
              <a:ahLst/>
              <a:cxnLst/>
              <a:rect l="l" t="t" r="r" b="b"/>
              <a:pathLst>
                <a:path w="6714" h="6781" extrusionOk="0">
                  <a:moveTo>
                    <a:pt x="1379" y="0"/>
                  </a:moveTo>
                  <a:lnTo>
                    <a:pt x="794" y="376"/>
                  </a:lnTo>
                  <a:lnTo>
                    <a:pt x="606" y="491"/>
                  </a:lnTo>
                  <a:cubicBezTo>
                    <a:pt x="1" y="2621"/>
                    <a:pt x="408" y="4740"/>
                    <a:pt x="492" y="4949"/>
                  </a:cubicBezTo>
                  <a:cubicBezTo>
                    <a:pt x="586" y="5168"/>
                    <a:pt x="930" y="6129"/>
                    <a:pt x="2131" y="6567"/>
                  </a:cubicBezTo>
                  <a:cubicBezTo>
                    <a:pt x="2522" y="6710"/>
                    <a:pt x="2975" y="6781"/>
                    <a:pt x="3433" y="6781"/>
                  </a:cubicBezTo>
                  <a:cubicBezTo>
                    <a:pt x="4379" y="6781"/>
                    <a:pt x="5348" y="6479"/>
                    <a:pt x="5847" y="5888"/>
                  </a:cubicBezTo>
                  <a:cubicBezTo>
                    <a:pt x="6056" y="5638"/>
                    <a:pt x="6213" y="5377"/>
                    <a:pt x="6327" y="5126"/>
                  </a:cubicBezTo>
                  <a:cubicBezTo>
                    <a:pt x="6338" y="5095"/>
                    <a:pt x="6359" y="5064"/>
                    <a:pt x="6369" y="5032"/>
                  </a:cubicBezTo>
                  <a:cubicBezTo>
                    <a:pt x="6714" y="4166"/>
                    <a:pt x="6296" y="3185"/>
                    <a:pt x="5419" y="2830"/>
                  </a:cubicBezTo>
                  <a:cubicBezTo>
                    <a:pt x="4976" y="2658"/>
                    <a:pt x="4510" y="2596"/>
                    <a:pt x="4068" y="2596"/>
                  </a:cubicBezTo>
                  <a:cubicBezTo>
                    <a:pt x="3999" y="2596"/>
                    <a:pt x="3931" y="2597"/>
                    <a:pt x="3864" y="2600"/>
                  </a:cubicBezTo>
                  <a:cubicBezTo>
                    <a:pt x="3834" y="2601"/>
                    <a:pt x="3805" y="2602"/>
                    <a:pt x="3776" y="2602"/>
                  </a:cubicBezTo>
                  <a:cubicBezTo>
                    <a:pt x="2737" y="2602"/>
                    <a:pt x="1831" y="1882"/>
                    <a:pt x="1588" y="856"/>
                  </a:cubicBezTo>
                  <a:lnTo>
                    <a:pt x="13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6"/>
            <p:cNvSpPr/>
            <p:nvPr/>
          </p:nvSpPr>
          <p:spPr>
            <a:xfrm>
              <a:off x="2210275" y="5299975"/>
              <a:ext cx="151650" cy="142675"/>
            </a:xfrm>
            <a:custGeom>
              <a:avLst/>
              <a:gdLst/>
              <a:ahLst/>
              <a:cxnLst/>
              <a:rect l="l" t="t" r="r" b="b"/>
              <a:pathLst>
                <a:path w="6066" h="5707" extrusionOk="0">
                  <a:moveTo>
                    <a:pt x="595" y="1"/>
                  </a:moveTo>
                  <a:lnTo>
                    <a:pt x="1" y="376"/>
                  </a:lnTo>
                  <a:cubicBezTo>
                    <a:pt x="11" y="1263"/>
                    <a:pt x="105" y="3664"/>
                    <a:pt x="1117" y="4708"/>
                  </a:cubicBezTo>
                  <a:cubicBezTo>
                    <a:pt x="1731" y="5340"/>
                    <a:pt x="2814" y="5707"/>
                    <a:pt x="3797" y="5707"/>
                  </a:cubicBezTo>
                  <a:cubicBezTo>
                    <a:pt x="3951" y="5707"/>
                    <a:pt x="4102" y="5698"/>
                    <a:pt x="4249" y="5680"/>
                  </a:cubicBezTo>
                  <a:cubicBezTo>
                    <a:pt x="5722" y="5492"/>
                    <a:pt x="6066" y="3476"/>
                    <a:pt x="4708" y="2861"/>
                  </a:cubicBezTo>
                  <a:cubicBezTo>
                    <a:pt x="4688" y="2850"/>
                    <a:pt x="4667" y="2840"/>
                    <a:pt x="4636" y="2829"/>
                  </a:cubicBezTo>
                  <a:cubicBezTo>
                    <a:pt x="4192" y="2658"/>
                    <a:pt x="3725" y="2595"/>
                    <a:pt x="3282" y="2595"/>
                  </a:cubicBezTo>
                  <a:cubicBezTo>
                    <a:pt x="3214" y="2595"/>
                    <a:pt x="3147" y="2597"/>
                    <a:pt x="3080" y="2600"/>
                  </a:cubicBezTo>
                  <a:cubicBezTo>
                    <a:pt x="3051" y="2601"/>
                    <a:pt x="3021" y="2601"/>
                    <a:pt x="2992" y="2601"/>
                  </a:cubicBezTo>
                  <a:cubicBezTo>
                    <a:pt x="1953" y="2601"/>
                    <a:pt x="1038" y="1882"/>
                    <a:pt x="794" y="857"/>
                  </a:cubicBezTo>
                  <a:lnTo>
                    <a:pt x="5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6"/>
            <p:cNvSpPr/>
            <p:nvPr/>
          </p:nvSpPr>
          <p:spPr>
            <a:xfrm>
              <a:off x="2144500" y="5231950"/>
              <a:ext cx="87975" cy="82150"/>
            </a:xfrm>
            <a:custGeom>
              <a:avLst/>
              <a:gdLst/>
              <a:ahLst/>
              <a:cxnLst/>
              <a:rect l="l" t="t" r="r" b="b"/>
              <a:pathLst>
                <a:path w="3519" h="3286" extrusionOk="0">
                  <a:moveTo>
                    <a:pt x="2879" y="0"/>
                  </a:moveTo>
                  <a:cubicBezTo>
                    <a:pt x="2397" y="0"/>
                    <a:pt x="1750" y="334"/>
                    <a:pt x="1191" y="748"/>
                  </a:cubicBezTo>
                  <a:cubicBezTo>
                    <a:pt x="804" y="1040"/>
                    <a:pt x="460" y="1364"/>
                    <a:pt x="241" y="1625"/>
                  </a:cubicBezTo>
                  <a:cubicBezTo>
                    <a:pt x="105" y="1792"/>
                    <a:pt x="22" y="1928"/>
                    <a:pt x="1" y="2033"/>
                  </a:cubicBezTo>
                  <a:cubicBezTo>
                    <a:pt x="502" y="2752"/>
                    <a:pt x="1504" y="3086"/>
                    <a:pt x="2026" y="3212"/>
                  </a:cubicBezTo>
                  <a:cubicBezTo>
                    <a:pt x="2089" y="3233"/>
                    <a:pt x="2141" y="3244"/>
                    <a:pt x="2182" y="3254"/>
                  </a:cubicBezTo>
                  <a:cubicBezTo>
                    <a:pt x="2287" y="3274"/>
                    <a:pt x="2349" y="3285"/>
                    <a:pt x="2349" y="3285"/>
                  </a:cubicBezTo>
                  <a:lnTo>
                    <a:pt x="3519" y="2471"/>
                  </a:lnTo>
                  <a:cubicBezTo>
                    <a:pt x="3519" y="2471"/>
                    <a:pt x="3258" y="163"/>
                    <a:pt x="2997" y="7"/>
                  </a:cubicBezTo>
                  <a:cubicBezTo>
                    <a:pt x="2959" y="2"/>
                    <a:pt x="2920" y="0"/>
                    <a:pt x="28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6"/>
            <p:cNvSpPr/>
            <p:nvPr/>
          </p:nvSpPr>
          <p:spPr>
            <a:xfrm>
              <a:off x="2144500" y="5250650"/>
              <a:ext cx="77550" cy="62650"/>
            </a:xfrm>
            <a:custGeom>
              <a:avLst/>
              <a:gdLst/>
              <a:ahLst/>
              <a:cxnLst/>
              <a:rect l="l" t="t" r="r" b="b"/>
              <a:pathLst>
                <a:path w="3102" h="2506" extrusionOk="0">
                  <a:moveTo>
                    <a:pt x="1191" y="0"/>
                  </a:moveTo>
                  <a:cubicBezTo>
                    <a:pt x="804" y="292"/>
                    <a:pt x="460" y="616"/>
                    <a:pt x="241" y="877"/>
                  </a:cubicBezTo>
                  <a:cubicBezTo>
                    <a:pt x="105" y="1044"/>
                    <a:pt x="22" y="1180"/>
                    <a:pt x="1" y="1285"/>
                  </a:cubicBezTo>
                  <a:cubicBezTo>
                    <a:pt x="502" y="2004"/>
                    <a:pt x="1504" y="2338"/>
                    <a:pt x="2026" y="2464"/>
                  </a:cubicBezTo>
                  <a:cubicBezTo>
                    <a:pt x="2089" y="2485"/>
                    <a:pt x="2141" y="2496"/>
                    <a:pt x="2182" y="2506"/>
                  </a:cubicBezTo>
                  <a:lnTo>
                    <a:pt x="2861" y="1974"/>
                  </a:lnTo>
                  <a:lnTo>
                    <a:pt x="3101" y="1566"/>
                  </a:lnTo>
                  <a:cubicBezTo>
                    <a:pt x="3101" y="1514"/>
                    <a:pt x="1713" y="418"/>
                    <a:pt x="1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6"/>
            <p:cNvSpPr/>
            <p:nvPr/>
          </p:nvSpPr>
          <p:spPr>
            <a:xfrm>
              <a:off x="2144500" y="5272550"/>
              <a:ext cx="71550" cy="39700"/>
            </a:xfrm>
            <a:custGeom>
              <a:avLst/>
              <a:gdLst/>
              <a:ahLst/>
              <a:cxnLst/>
              <a:rect l="l" t="t" r="r" b="b"/>
              <a:pathLst>
                <a:path w="2862" h="1588" extrusionOk="0">
                  <a:moveTo>
                    <a:pt x="241" y="1"/>
                  </a:moveTo>
                  <a:cubicBezTo>
                    <a:pt x="105" y="168"/>
                    <a:pt x="22" y="304"/>
                    <a:pt x="1" y="409"/>
                  </a:cubicBezTo>
                  <a:cubicBezTo>
                    <a:pt x="502" y="1128"/>
                    <a:pt x="1504" y="1462"/>
                    <a:pt x="2026" y="1588"/>
                  </a:cubicBezTo>
                  <a:lnTo>
                    <a:pt x="2861" y="931"/>
                  </a:lnTo>
                  <a:cubicBezTo>
                    <a:pt x="2768" y="846"/>
                    <a:pt x="1557" y="167"/>
                    <a:pt x="1360" y="167"/>
                  </a:cubicBezTo>
                  <a:cubicBezTo>
                    <a:pt x="1336" y="167"/>
                    <a:pt x="1327" y="177"/>
                    <a:pt x="1337" y="200"/>
                  </a:cubicBezTo>
                  <a:cubicBezTo>
                    <a:pt x="1421" y="409"/>
                    <a:pt x="1901" y="931"/>
                    <a:pt x="1932" y="961"/>
                  </a:cubicBezTo>
                  <a:cubicBezTo>
                    <a:pt x="1880" y="931"/>
                    <a:pt x="836" y="325"/>
                    <a:pt x="2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6"/>
            <p:cNvSpPr/>
            <p:nvPr/>
          </p:nvSpPr>
          <p:spPr>
            <a:xfrm>
              <a:off x="2184700" y="5279875"/>
              <a:ext cx="62675" cy="46225"/>
            </a:xfrm>
            <a:custGeom>
              <a:avLst/>
              <a:gdLst/>
              <a:ahLst/>
              <a:cxnLst/>
              <a:rect l="l" t="t" r="r" b="b"/>
              <a:pathLst>
                <a:path w="2507" h="1849" extrusionOk="0">
                  <a:moveTo>
                    <a:pt x="2078" y="0"/>
                  </a:moveTo>
                  <a:cubicBezTo>
                    <a:pt x="1723" y="167"/>
                    <a:pt x="21" y="1222"/>
                    <a:pt x="21" y="1222"/>
                  </a:cubicBezTo>
                  <a:cubicBezTo>
                    <a:pt x="21" y="1222"/>
                    <a:pt x="1" y="1619"/>
                    <a:pt x="397" y="1848"/>
                  </a:cubicBezTo>
                  <a:cubicBezTo>
                    <a:pt x="523" y="1524"/>
                    <a:pt x="2412" y="366"/>
                    <a:pt x="2506" y="355"/>
                  </a:cubicBezTo>
                  <a:cubicBezTo>
                    <a:pt x="2506" y="355"/>
                    <a:pt x="2423" y="157"/>
                    <a:pt x="20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6"/>
            <p:cNvSpPr/>
            <p:nvPr/>
          </p:nvSpPr>
          <p:spPr>
            <a:xfrm>
              <a:off x="2257600" y="5457525"/>
              <a:ext cx="41250" cy="9500"/>
            </a:xfrm>
            <a:custGeom>
              <a:avLst/>
              <a:gdLst/>
              <a:ahLst/>
              <a:cxnLst/>
              <a:rect l="l" t="t" r="r" b="b"/>
              <a:pathLst>
                <a:path w="1650" h="380" extrusionOk="0">
                  <a:moveTo>
                    <a:pt x="1503" y="1"/>
                  </a:moveTo>
                  <a:cubicBezTo>
                    <a:pt x="1495" y="1"/>
                    <a:pt x="1487" y="2"/>
                    <a:pt x="1479" y="4"/>
                  </a:cubicBezTo>
                  <a:cubicBezTo>
                    <a:pt x="1320" y="48"/>
                    <a:pt x="1164" y="62"/>
                    <a:pt x="1009" y="62"/>
                  </a:cubicBezTo>
                  <a:cubicBezTo>
                    <a:pt x="756" y="62"/>
                    <a:pt x="506" y="23"/>
                    <a:pt x="247" y="4"/>
                  </a:cubicBezTo>
                  <a:cubicBezTo>
                    <a:pt x="244" y="4"/>
                    <a:pt x="240" y="4"/>
                    <a:pt x="236" y="4"/>
                  </a:cubicBezTo>
                  <a:cubicBezTo>
                    <a:pt x="77" y="4"/>
                    <a:pt x="0" y="235"/>
                    <a:pt x="164" y="296"/>
                  </a:cubicBezTo>
                  <a:cubicBezTo>
                    <a:pt x="324" y="356"/>
                    <a:pt x="489" y="380"/>
                    <a:pt x="655" y="380"/>
                  </a:cubicBezTo>
                  <a:cubicBezTo>
                    <a:pt x="952" y="380"/>
                    <a:pt x="1254" y="303"/>
                    <a:pt x="1542" y="223"/>
                  </a:cubicBezTo>
                  <a:cubicBezTo>
                    <a:pt x="1649" y="184"/>
                    <a:pt x="1602" y="1"/>
                    <a:pt x="15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6"/>
            <p:cNvSpPr/>
            <p:nvPr/>
          </p:nvSpPr>
          <p:spPr>
            <a:xfrm>
              <a:off x="2204900" y="5412425"/>
              <a:ext cx="47050" cy="48025"/>
            </a:xfrm>
            <a:custGeom>
              <a:avLst/>
              <a:gdLst/>
              <a:ahLst/>
              <a:cxnLst/>
              <a:rect l="l" t="t" r="r" b="b"/>
              <a:pathLst>
                <a:path w="1882" h="1921" extrusionOk="0">
                  <a:moveTo>
                    <a:pt x="128" y="1"/>
                  </a:moveTo>
                  <a:cubicBezTo>
                    <a:pt x="65" y="1"/>
                    <a:pt x="0" y="50"/>
                    <a:pt x="7" y="127"/>
                  </a:cubicBezTo>
                  <a:cubicBezTo>
                    <a:pt x="80" y="1045"/>
                    <a:pt x="863" y="1662"/>
                    <a:pt x="1677" y="1912"/>
                  </a:cubicBezTo>
                  <a:cubicBezTo>
                    <a:pt x="1692" y="1918"/>
                    <a:pt x="1706" y="1921"/>
                    <a:pt x="1719" y="1921"/>
                  </a:cubicBezTo>
                  <a:cubicBezTo>
                    <a:pt x="1828" y="1921"/>
                    <a:pt x="1881" y="1751"/>
                    <a:pt x="1761" y="1714"/>
                  </a:cubicBezTo>
                  <a:cubicBezTo>
                    <a:pt x="998" y="1463"/>
                    <a:pt x="539" y="764"/>
                    <a:pt x="226" y="64"/>
                  </a:cubicBezTo>
                  <a:cubicBezTo>
                    <a:pt x="206" y="20"/>
                    <a:pt x="167" y="1"/>
                    <a:pt x="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6"/>
            <p:cNvSpPr/>
            <p:nvPr/>
          </p:nvSpPr>
          <p:spPr>
            <a:xfrm>
              <a:off x="2258550" y="5332075"/>
              <a:ext cx="56150" cy="77800"/>
            </a:xfrm>
            <a:custGeom>
              <a:avLst/>
              <a:gdLst/>
              <a:ahLst/>
              <a:cxnLst/>
              <a:rect l="l" t="t" r="r" b="b"/>
              <a:pathLst>
                <a:path w="2246" h="3112" extrusionOk="0">
                  <a:moveTo>
                    <a:pt x="554" y="825"/>
                  </a:moveTo>
                  <a:cubicBezTo>
                    <a:pt x="585" y="940"/>
                    <a:pt x="627" y="1076"/>
                    <a:pt x="669" y="1211"/>
                  </a:cubicBezTo>
                  <a:cubicBezTo>
                    <a:pt x="564" y="1190"/>
                    <a:pt x="492" y="1149"/>
                    <a:pt x="481" y="1044"/>
                  </a:cubicBezTo>
                  <a:cubicBezTo>
                    <a:pt x="481" y="951"/>
                    <a:pt x="502" y="877"/>
                    <a:pt x="554" y="825"/>
                  </a:cubicBezTo>
                  <a:close/>
                  <a:moveTo>
                    <a:pt x="951" y="647"/>
                  </a:moveTo>
                  <a:cubicBezTo>
                    <a:pt x="1003" y="825"/>
                    <a:pt x="1065" y="1013"/>
                    <a:pt x="1128" y="1222"/>
                  </a:cubicBezTo>
                  <a:lnTo>
                    <a:pt x="888" y="1222"/>
                  </a:lnTo>
                  <a:lnTo>
                    <a:pt x="742" y="689"/>
                  </a:lnTo>
                  <a:cubicBezTo>
                    <a:pt x="784" y="679"/>
                    <a:pt x="836" y="658"/>
                    <a:pt x="888" y="658"/>
                  </a:cubicBezTo>
                  <a:cubicBezTo>
                    <a:pt x="909" y="658"/>
                    <a:pt x="930" y="647"/>
                    <a:pt x="951" y="647"/>
                  </a:cubicBezTo>
                  <a:close/>
                  <a:moveTo>
                    <a:pt x="1483" y="1712"/>
                  </a:moveTo>
                  <a:lnTo>
                    <a:pt x="1483" y="1712"/>
                  </a:lnTo>
                  <a:cubicBezTo>
                    <a:pt x="1692" y="1828"/>
                    <a:pt x="1744" y="2057"/>
                    <a:pt x="1629" y="2213"/>
                  </a:cubicBezTo>
                  <a:lnTo>
                    <a:pt x="1483" y="1712"/>
                  </a:lnTo>
                  <a:close/>
                  <a:moveTo>
                    <a:pt x="1177" y="1645"/>
                  </a:moveTo>
                  <a:cubicBezTo>
                    <a:pt x="1204" y="1645"/>
                    <a:pt x="1229" y="1646"/>
                    <a:pt x="1253" y="1650"/>
                  </a:cubicBezTo>
                  <a:cubicBezTo>
                    <a:pt x="1327" y="1879"/>
                    <a:pt x="1410" y="2120"/>
                    <a:pt x="1473" y="2329"/>
                  </a:cubicBezTo>
                  <a:cubicBezTo>
                    <a:pt x="1389" y="2360"/>
                    <a:pt x="1306" y="2370"/>
                    <a:pt x="1222" y="2370"/>
                  </a:cubicBezTo>
                  <a:lnTo>
                    <a:pt x="1014" y="1650"/>
                  </a:lnTo>
                  <a:cubicBezTo>
                    <a:pt x="1069" y="1650"/>
                    <a:pt x="1125" y="1645"/>
                    <a:pt x="1177" y="1645"/>
                  </a:cubicBezTo>
                  <a:close/>
                  <a:moveTo>
                    <a:pt x="982" y="0"/>
                  </a:moveTo>
                  <a:cubicBezTo>
                    <a:pt x="982" y="0"/>
                    <a:pt x="784" y="42"/>
                    <a:pt x="784" y="63"/>
                  </a:cubicBezTo>
                  <a:cubicBezTo>
                    <a:pt x="773" y="63"/>
                    <a:pt x="805" y="146"/>
                    <a:pt x="836" y="282"/>
                  </a:cubicBezTo>
                  <a:cubicBezTo>
                    <a:pt x="763" y="303"/>
                    <a:pt x="700" y="313"/>
                    <a:pt x="638" y="334"/>
                  </a:cubicBezTo>
                  <a:lnTo>
                    <a:pt x="575" y="115"/>
                  </a:lnTo>
                  <a:cubicBezTo>
                    <a:pt x="575" y="115"/>
                    <a:pt x="376" y="167"/>
                    <a:pt x="366" y="178"/>
                  </a:cubicBezTo>
                  <a:cubicBezTo>
                    <a:pt x="366" y="188"/>
                    <a:pt x="387" y="282"/>
                    <a:pt x="439" y="439"/>
                  </a:cubicBezTo>
                  <a:cubicBezTo>
                    <a:pt x="209" y="585"/>
                    <a:pt x="95" y="804"/>
                    <a:pt x="53" y="971"/>
                  </a:cubicBezTo>
                  <a:cubicBezTo>
                    <a:pt x="1" y="1222"/>
                    <a:pt x="158" y="1473"/>
                    <a:pt x="471" y="1577"/>
                  </a:cubicBezTo>
                  <a:cubicBezTo>
                    <a:pt x="596" y="1629"/>
                    <a:pt x="710" y="1640"/>
                    <a:pt x="805" y="1650"/>
                  </a:cubicBezTo>
                  <a:cubicBezTo>
                    <a:pt x="877" y="1879"/>
                    <a:pt x="951" y="2109"/>
                    <a:pt x="1014" y="2318"/>
                  </a:cubicBezTo>
                  <a:cubicBezTo>
                    <a:pt x="877" y="2255"/>
                    <a:pt x="742" y="2141"/>
                    <a:pt x="638" y="2005"/>
                  </a:cubicBezTo>
                  <a:cubicBezTo>
                    <a:pt x="554" y="2057"/>
                    <a:pt x="314" y="2308"/>
                    <a:pt x="314" y="2308"/>
                  </a:cubicBezTo>
                  <a:cubicBezTo>
                    <a:pt x="314" y="2308"/>
                    <a:pt x="600" y="2820"/>
                    <a:pt x="1114" y="2820"/>
                  </a:cubicBezTo>
                  <a:cubicBezTo>
                    <a:pt x="1129" y="2820"/>
                    <a:pt x="1144" y="2820"/>
                    <a:pt x="1160" y="2819"/>
                  </a:cubicBezTo>
                  <a:lnTo>
                    <a:pt x="1170" y="2819"/>
                  </a:lnTo>
                  <a:cubicBezTo>
                    <a:pt x="1232" y="2997"/>
                    <a:pt x="1264" y="3111"/>
                    <a:pt x="1264" y="3111"/>
                  </a:cubicBezTo>
                  <a:lnTo>
                    <a:pt x="1420" y="3059"/>
                  </a:lnTo>
                  <a:lnTo>
                    <a:pt x="1348" y="2809"/>
                  </a:lnTo>
                  <a:cubicBezTo>
                    <a:pt x="1431" y="2798"/>
                    <a:pt x="1515" y="2777"/>
                    <a:pt x="1598" y="2746"/>
                  </a:cubicBezTo>
                  <a:cubicBezTo>
                    <a:pt x="1650" y="2892"/>
                    <a:pt x="1682" y="2986"/>
                    <a:pt x="1682" y="2986"/>
                  </a:cubicBezTo>
                  <a:lnTo>
                    <a:pt x="1838" y="2944"/>
                  </a:lnTo>
                  <a:lnTo>
                    <a:pt x="1754" y="2673"/>
                  </a:lnTo>
                  <a:cubicBezTo>
                    <a:pt x="1849" y="2610"/>
                    <a:pt x="1932" y="2537"/>
                    <a:pt x="1995" y="2443"/>
                  </a:cubicBezTo>
                  <a:cubicBezTo>
                    <a:pt x="2214" y="2141"/>
                    <a:pt x="2245" y="1619"/>
                    <a:pt x="1849" y="1389"/>
                  </a:cubicBezTo>
                  <a:cubicBezTo>
                    <a:pt x="1682" y="1285"/>
                    <a:pt x="1650" y="1253"/>
                    <a:pt x="1337" y="1232"/>
                  </a:cubicBezTo>
                  <a:lnTo>
                    <a:pt x="1191" y="710"/>
                  </a:lnTo>
                  <a:lnTo>
                    <a:pt x="1191" y="710"/>
                  </a:lnTo>
                  <a:cubicBezTo>
                    <a:pt x="1306" y="784"/>
                    <a:pt x="1337" y="898"/>
                    <a:pt x="1337" y="898"/>
                  </a:cubicBezTo>
                  <a:lnTo>
                    <a:pt x="1744" y="710"/>
                  </a:lnTo>
                  <a:cubicBezTo>
                    <a:pt x="1744" y="710"/>
                    <a:pt x="1566" y="292"/>
                    <a:pt x="1065" y="272"/>
                  </a:cubicBezTo>
                  <a:lnTo>
                    <a:pt x="9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44"/>
        <p:cNvGrpSpPr/>
        <p:nvPr/>
      </p:nvGrpSpPr>
      <p:grpSpPr>
        <a:xfrm>
          <a:off x="0" y="0"/>
          <a:ext cx="0" cy="0"/>
          <a:chOff x="0" y="0"/>
          <a:chExt cx="0" cy="0"/>
        </a:xfrm>
      </p:grpSpPr>
      <p:sp>
        <p:nvSpPr>
          <p:cNvPr id="4745" name="Google Shape;4745;p43"/>
          <p:cNvSpPr/>
          <p:nvPr/>
        </p:nvSpPr>
        <p:spPr>
          <a:xfrm>
            <a:off x="4287738" y="3822700"/>
            <a:ext cx="4097400" cy="4554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Scenario Effectiveness </a:t>
            </a:r>
            <a:r>
              <a:rPr lang="en" dirty="0">
                <a:highlight>
                  <a:schemeClr val="dk2"/>
                </a:highlight>
              </a:rPr>
              <a:t>evaluation:</a:t>
            </a:r>
            <a:endParaRPr dirty="0">
              <a:highlight>
                <a:schemeClr val="dk2"/>
              </a:highlight>
            </a:endParaRPr>
          </a:p>
        </p:txBody>
      </p:sp>
      <p:sp>
        <p:nvSpPr>
          <p:cNvPr id="4747" name="Google Shape;4747;p43"/>
          <p:cNvSpPr/>
          <p:nvPr/>
        </p:nvSpPr>
        <p:spPr>
          <a:xfrm>
            <a:off x="813475" y="1078975"/>
            <a:ext cx="815700" cy="7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48" name="Google Shape;4748;p43"/>
          <p:cNvGrpSpPr/>
          <p:nvPr/>
        </p:nvGrpSpPr>
        <p:grpSpPr>
          <a:xfrm>
            <a:off x="4494661" y="1830056"/>
            <a:ext cx="3683573" cy="2211279"/>
            <a:chOff x="4854325" y="1936705"/>
            <a:chExt cx="3569700" cy="2142920"/>
          </a:xfrm>
        </p:grpSpPr>
        <p:sp>
          <p:nvSpPr>
            <p:cNvPr id="4749" name="Google Shape;4749;p43"/>
            <p:cNvSpPr/>
            <p:nvPr/>
          </p:nvSpPr>
          <p:spPr>
            <a:xfrm>
              <a:off x="5044081" y="1936705"/>
              <a:ext cx="3190200" cy="1990200"/>
            </a:xfrm>
            <a:prstGeom prst="round2SameRect">
              <a:avLst>
                <a:gd name="adj1" fmla="val 4232"/>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43"/>
            <p:cNvSpPr/>
            <p:nvPr/>
          </p:nvSpPr>
          <p:spPr>
            <a:xfrm rot="10800000">
              <a:off x="4854325" y="3926925"/>
              <a:ext cx="3569700" cy="152700"/>
            </a:xfrm>
            <a:prstGeom prst="round2SameRect">
              <a:avLst>
                <a:gd name="adj1" fmla="val 44955"/>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43"/>
            <p:cNvSpPr/>
            <p:nvPr/>
          </p:nvSpPr>
          <p:spPr>
            <a:xfrm>
              <a:off x="6606475" y="2008050"/>
              <a:ext cx="65400" cy="65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752" name="Google Shape;4752;p43"/>
          <p:cNvPicPr preferRelativeResize="0"/>
          <p:nvPr/>
        </p:nvPicPr>
        <p:blipFill rotWithShape="1">
          <a:blip r:embed="rId3">
            <a:alphaModFix/>
          </a:blip>
          <a:srcRect t="169" b="179"/>
          <a:stretch/>
        </p:blipFill>
        <p:spPr>
          <a:xfrm>
            <a:off x="4753851" y="2048463"/>
            <a:ext cx="3165199" cy="1774227"/>
          </a:xfrm>
          <a:prstGeom prst="rect">
            <a:avLst/>
          </a:prstGeom>
          <a:noFill/>
          <a:ln>
            <a:noFill/>
          </a:ln>
        </p:spPr>
      </p:pic>
      <p:sp>
        <p:nvSpPr>
          <p:cNvPr id="4753" name="Google Shape;4753;p43"/>
          <p:cNvSpPr txBox="1">
            <a:spLocks noGrp="1"/>
          </p:cNvSpPr>
          <p:nvPr>
            <p:ph type="subTitle" idx="1"/>
          </p:nvPr>
        </p:nvSpPr>
        <p:spPr>
          <a:xfrm>
            <a:off x="813475" y="1430813"/>
            <a:ext cx="3485388" cy="3348356"/>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v"/>
            </a:pPr>
            <a:r>
              <a:rPr lang="en-US" sz="1400" b="1" dirty="0">
                <a:solidFill>
                  <a:schemeClr val="tx2">
                    <a:lumMod val="60000"/>
                    <a:lumOff val="40000"/>
                  </a:schemeClr>
                </a:solidFill>
              </a:rPr>
              <a:t>ROC and AUC Analysis:</a:t>
            </a:r>
          </a:p>
          <a:p>
            <a:pPr marL="457200" lvl="1" indent="0"/>
            <a:r>
              <a:rPr lang="en-US" sz="1400" dirty="0"/>
              <a:t>Compute the Area Under the ROC Curve (AUC) for CREDIT_AMT using trapezoidal integration. Plot the ROC curve with AUC annotation. Extend ROC analysis to all features and compare multiple ROC curves.</a:t>
            </a:r>
          </a:p>
          <a:p>
            <a:pPr marL="457200" lvl="1" indent="0"/>
            <a:endParaRPr lang="en-US" sz="1400" dirty="0"/>
          </a:p>
          <a:p>
            <a:pPr marL="285750" lvl="0" indent="-285750" algn="l" rtl="0">
              <a:spcBef>
                <a:spcPts val="0"/>
              </a:spcBef>
              <a:spcAft>
                <a:spcPts val="0"/>
              </a:spcAft>
              <a:buFont typeface="Wingdings" panose="05000000000000000000" pitchFamily="2" charset="2"/>
              <a:buChar char="v"/>
            </a:pPr>
            <a:r>
              <a:rPr lang="en-US" sz="1400" b="1" dirty="0">
                <a:solidFill>
                  <a:schemeClr val="tx2">
                    <a:lumMod val="60000"/>
                    <a:lumOff val="40000"/>
                  </a:schemeClr>
                </a:solidFill>
              </a:rPr>
              <a:t>Feature-Wise ROC Curves:</a:t>
            </a:r>
          </a:p>
          <a:p>
            <a:pPr marL="457200" lvl="1" indent="0"/>
            <a:r>
              <a:rPr lang="en-US" sz="1400" dirty="0"/>
              <a:t>Calculate TPR and FPR for each feature across percentiles. Visualize ROC curves for all features with AUC values in the legend.</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45"/>
                                        </p:tgtEl>
                                        <p:attrNameLst>
                                          <p:attrName>style.visibility</p:attrName>
                                        </p:attrNameLst>
                                      </p:cBhvr>
                                      <p:to>
                                        <p:strVal val="visible"/>
                                      </p:to>
                                    </p:set>
                                    <p:anim calcmode="lin" valueType="num">
                                      <p:cBhvr additive="base">
                                        <p:cTn id="7" dur="500" fill="hold"/>
                                        <p:tgtEl>
                                          <p:spTgt spid="4745"/>
                                        </p:tgtEl>
                                        <p:attrNameLst>
                                          <p:attrName>ppt_x</p:attrName>
                                        </p:attrNameLst>
                                      </p:cBhvr>
                                      <p:tavLst>
                                        <p:tav tm="0">
                                          <p:val>
                                            <p:strVal val="#ppt_x"/>
                                          </p:val>
                                        </p:tav>
                                        <p:tav tm="100000">
                                          <p:val>
                                            <p:strVal val="#ppt_x"/>
                                          </p:val>
                                        </p:tav>
                                      </p:tavLst>
                                    </p:anim>
                                    <p:anim calcmode="lin" valueType="num">
                                      <p:cBhvr additive="base">
                                        <p:cTn id="8" dur="500" fill="hold"/>
                                        <p:tgtEl>
                                          <p:spTgt spid="474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746"/>
                                        </p:tgtEl>
                                        <p:attrNameLst>
                                          <p:attrName>style.visibility</p:attrName>
                                        </p:attrNameLst>
                                      </p:cBhvr>
                                      <p:to>
                                        <p:strVal val="visible"/>
                                      </p:to>
                                    </p:set>
                                    <p:anim calcmode="lin" valueType="num">
                                      <p:cBhvr additive="base">
                                        <p:cTn id="11" dur="500" fill="hold"/>
                                        <p:tgtEl>
                                          <p:spTgt spid="4746"/>
                                        </p:tgtEl>
                                        <p:attrNameLst>
                                          <p:attrName>ppt_x</p:attrName>
                                        </p:attrNameLst>
                                      </p:cBhvr>
                                      <p:tavLst>
                                        <p:tav tm="0">
                                          <p:val>
                                            <p:strVal val="#ppt_x"/>
                                          </p:val>
                                        </p:tav>
                                        <p:tav tm="100000">
                                          <p:val>
                                            <p:strVal val="#ppt_x"/>
                                          </p:val>
                                        </p:tav>
                                      </p:tavLst>
                                    </p:anim>
                                    <p:anim calcmode="lin" valueType="num">
                                      <p:cBhvr additive="base">
                                        <p:cTn id="12" dur="500" fill="hold"/>
                                        <p:tgtEl>
                                          <p:spTgt spid="474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747"/>
                                        </p:tgtEl>
                                        <p:attrNameLst>
                                          <p:attrName>style.visibility</p:attrName>
                                        </p:attrNameLst>
                                      </p:cBhvr>
                                      <p:to>
                                        <p:strVal val="visible"/>
                                      </p:to>
                                    </p:set>
                                    <p:anim calcmode="lin" valueType="num">
                                      <p:cBhvr additive="base">
                                        <p:cTn id="15" dur="500" fill="hold"/>
                                        <p:tgtEl>
                                          <p:spTgt spid="4747"/>
                                        </p:tgtEl>
                                        <p:attrNameLst>
                                          <p:attrName>ppt_x</p:attrName>
                                        </p:attrNameLst>
                                      </p:cBhvr>
                                      <p:tavLst>
                                        <p:tav tm="0">
                                          <p:val>
                                            <p:strVal val="#ppt_x"/>
                                          </p:val>
                                        </p:tav>
                                        <p:tav tm="100000">
                                          <p:val>
                                            <p:strVal val="#ppt_x"/>
                                          </p:val>
                                        </p:tav>
                                      </p:tavLst>
                                    </p:anim>
                                    <p:anim calcmode="lin" valueType="num">
                                      <p:cBhvr additive="base">
                                        <p:cTn id="16" dur="500" fill="hold"/>
                                        <p:tgtEl>
                                          <p:spTgt spid="474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748"/>
                                        </p:tgtEl>
                                        <p:attrNameLst>
                                          <p:attrName>style.visibility</p:attrName>
                                        </p:attrNameLst>
                                      </p:cBhvr>
                                      <p:to>
                                        <p:strVal val="visible"/>
                                      </p:to>
                                    </p:set>
                                    <p:anim calcmode="lin" valueType="num">
                                      <p:cBhvr additive="base">
                                        <p:cTn id="19" dur="500" fill="hold"/>
                                        <p:tgtEl>
                                          <p:spTgt spid="4748"/>
                                        </p:tgtEl>
                                        <p:attrNameLst>
                                          <p:attrName>ppt_x</p:attrName>
                                        </p:attrNameLst>
                                      </p:cBhvr>
                                      <p:tavLst>
                                        <p:tav tm="0">
                                          <p:val>
                                            <p:strVal val="#ppt_x"/>
                                          </p:val>
                                        </p:tav>
                                        <p:tav tm="100000">
                                          <p:val>
                                            <p:strVal val="#ppt_x"/>
                                          </p:val>
                                        </p:tav>
                                      </p:tavLst>
                                    </p:anim>
                                    <p:anim calcmode="lin" valueType="num">
                                      <p:cBhvr additive="base">
                                        <p:cTn id="20" dur="500" fill="hold"/>
                                        <p:tgtEl>
                                          <p:spTgt spid="474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752"/>
                                        </p:tgtEl>
                                        <p:attrNameLst>
                                          <p:attrName>style.visibility</p:attrName>
                                        </p:attrNameLst>
                                      </p:cBhvr>
                                      <p:to>
                                        <p:strVal val="visible"/>
                                      </p:to>
                                    </p:set>
                                    <p:anim calcmode="lin" valueType="num">
                                      <p:cBhvr additive="base">
                                        <p:cTn id="23" dur="500" fill="hold"/>
                                        <p:tgtEl>
                                          <p:spTgt spid="4752"/>
                                        </p:tgtEl>
                                        <p:attrNameLst>
                                          <p:attrName>ppt_x</p:attrName>
                                        </p:attrNameLst>
                                      </p:cBhvr>
                                      <p:tavLst>
                                        <p:tav tm="0">
                                          <p:val>
                                            <p:strVal val="#ppt_x"/>
                                          </p:val>
                                        </p:tav>
                                        <p:tav tm="100000">
                                          <p:val>
                                            <p:strVal val="#ppt_x"/>
                                          </p:val>
                                        </p:tav>
                                      </p:tavLst>
                                    </p:anim>
                                    <p:anim calcmode="lin" valueType="num">
                                      <p:cBhvr additive="base">
                                        <p:cTn id="24" dur="500" fill="hold"/>
                                        <p:tgtEl>
                                          <p:spTgt spid="475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753">
                                            <p:txEl>
                                              <p:pRg st="0" end="0"/>
                                            </p:txEl>
                                          </p:spTgt>
                                        </p:tgtEl>
                                        <p:attrNameLst>
                                          <p:attrName>style.visibility</p:attrName>
                                        </p:attrNameLst>
                                      </p:cBhvr>
                                      <p:to>
                                        <p:strVal val="visible"/>
                                      </p:to>
                                    </p:set>
                                    <p:anim calcmode="lin" valueType="num">
                                      <p:cBhvr additive="base">
                                        <p:cTn id="27" dur="500" fill="hold"/>
                                        <p:tgtEl>
                                          <p:spTgt spid="4753">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753">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753">
                                            <p:txEl>
                                              <p:pRg st="1" end="1"/>
                                            </p:txEl>
                                          </p:spTgt>
                                        </p:tgtEl>
                                        <p:attrNameLst>
                                          <p:attrName>style.visibility</p:attrName>
                                        </p:attrNameLst>
                                      </p:cBhvr>
                                      <p:to>
                                        <p:strVal val="visible"/>
                                      </p:to>
                                    </p:set>
                                    <p:anim calcmode="lin" valueType="num">
                                      <p:cBhvr additive="base">
                                        <p:cTn id="31" dur="500" fill="hold"/>
                                        <p:tgtEl>
                                          <p:spTgt spid="475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75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753">
                                            <p:txEl>
                                              <p:pRg st="3" end="3"/>
                                            </p:txEl>
                                          </p:spTgt>
                                        </p:tgtEl>
                                        <p:attrNameLst>
                                          <p:attrName>style.visibility</p:attrName>
                                        </p:attrNameLst>
                                      </p:cBhvr>
                                      <p:to>
                                        <p:strVal val="visible"/>
                                      </p:to>
                                    </p:set>
                                    <p:anim calcmode="lin" valueType="num">
                                      <p:cBhvr additive="base">
                                        <p:cTn id="37" dur="500" fill="hold"/>
                                        <p:tgtEl>
                                          <p:spTgt spid="475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753">
                                            <p:txEl>
                                              <p:pRg st="3" end="3"/>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753">
                                            <p:txEl>
                                              <p:pRg st="4" end="4"/>
                                            </p:txEl>
                                          </p:spTgt>
                                        </p:tgtEl>
                                        <p:attrNameLst>
                                          <p:attrName>style.visibility</p:attrName>
                                        </p:attrNameLst>
                                      </p:cBhvr>
                                      <p:to>
                                        <p:strVal val="visible"/>
                                      </p:to>
                                    </p:set>
                                    <p:anim calcmode="lin" valueType="num">
                                      <p:cBhvr additive="base">
                                        <p:cTn id="41" dur="500" fill="hold"/>
                                        <p:tgtEl>
                                          <p:spTgt spid="4753">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75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5" grpId="0" animBg="1"/>
      <p:bldP spid="4746" grpId="0"/>
      <p:bldP spid="4747" grpId="0" animBg="1"/>
      <p:bldP spid="475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47BC5-C309-641B-D82F-BFA8D7E07CCC}"/>
              </a:ext>
            </a:extLst>
          </p:cNvPr>
          <p:cNvSpPr>
            <a:spLocks noGrp="1"/>
          </p:cNvSpPr>
          <p:nvPr>
            <p:ph type="title"/>
          </p:nvPr>
        </p:nvSpPr>
        <p:spPr/>
        <p:txBody>
          <a:bodyPr/>
          <a:lstStyle/>
          <a:p>
            <a:r>
              <a:rPr lang="en-US" dirty="0"/>
              <a:t>Machine Learning </a:t>
            </a:r>
            <a:r>
              <a:rPr lang="en-US" dirty="0">
                <a:highlight>
                  <a:srgbClr val="BE1F8E"/>
                </a:highlight>
              </a:rPr>
              <a:t>Models</a:t>
            </a:r>
            <a:r>
              <a:rPr lang="en-US" dirty="0"/>
              <a:t> :</a:t>
            </a:r>
          </a:p>
        </p:txBody>
      </p:sp>
      <p:sp>
        <p:nvSpPr>
          <p:cNvPr id="3" name="Text Placeholder 2">
            <a:extLst>
              <a:ext uri="{FF2B5EF4-FFF2-40B4-BE49-F238E27FC236}">
                <a16:creationId xmlns:a16="http://schemas.microsoft.com/office/drawing/2014/main" id="{9725204F-69CE-AFA5-BCAB-896FBDC035F1}"/>
              </a:ext>
            </a:extLst>
          </p:cNvPr>
          <p:cNvSpPr>
            <a:spLocks noGrp="1"/>
          </p:cNvSpPr>
          <p:nvPr>
            <p:ph type="body" idx="1"/>
          </p:nvPr>
        </p:nvSpPr>
        <p:spPr/>
        <p:txBody>
          <a:bodyPr/>
          <a:lstStyle/>
          <a:p>
            <a:pPr>
              <a:buFont typeface="Symbol" panose="05050102010706020507" pitchFamily="18" charset="2"/>
              <a:buChar char="§"/>
            </a:pPr>
            <a:r>
              <a:rPr lang="en-US" b="1" dirty="0">
                <a:solidFill>
                  <a:schemeClr val="tx2">
                    <a:lumMod val="60000"/>
                    <a:lumOff val="40000"/>
                  </a:schemeClr>
                </a:solidFill>
              </a:rPr>
              <a:t>Random Forest Classifier:</a:t>
            </a:r>
          </a:p>
          <a:p>
            <a:pPr marL="584200" lvl="1" indent="0">
              <a:lnSpc>
                <a:spcPct val="150000"/>
              </a:lnSpc>
              <a:buNone/>
            </a:pPr>
            <a:r>
              <a:rPr lang="en-US" sz="1200" b="1" dirty="0">
                <a:solidFill>
                  <a:schemeClr val="tx1"/>
                </a:solidFill>
              </a:rPr>
              <a:t>Define features such as CREDIT_AMT, CREDIT_COUNT, CREDIT_CTPY, DEBIT_AMT, DEBIT_COUNT, and DEBIT_CTPY. Train a Random Forest model with balanced class weights. Evaluate performance using precision, recall, F1 score, ROC-AUC, and classification reports. Visualize feature importance.</a:t>
            </a:r>
          </a:p>
        </p:txBody>
      </p:sp>
      <p:sp>
        <p:nvSpPr>
          <p:cNvPr id="4" name="Text Placeholder 3">
            <a:extLst>
              <a:ext uri="{FF2B5EF4-FFF2-40B4-BE49-F238E27FC236}">
                <a16:creationId xmlns:a16="http://schemas.microsoft.com/office/drawing/2014/main" id="{A717D210-AA0B-F7D4-5A73-50C2B2019E1F}"/>
              </a:ext>
            </a:extLst>
          </p:cNvPr>
          <p:cNvSpPr>
            <a:spLocks noGrp="1"/>
          </p:cNvSpPr>
          <p:nvPr>
            <p:ph type="body" idx="2"/>
          </p:nvPr>
        </p:nvSpPr>
        <p:spPr/>
        <p:txBody>
          <a:bodyPr/>
          <a:lstStyle/>
          <a:p>
            <a:pPr>
              <a:buFont typeface="Symbol" panose="05050102010706020507" pitchFamily="18" charset="2"/>
              <a:buChar char="§"/>
            </a:pPr>
            <a:r>
              <a:rPr lang="en-US" b="1" dirty="0">
                <a:solidFill>
                  <a:schemeClr val="tx2">
                    <a:lumMod val="60000"/>
                    <a:lumOff val="40000"/>
                  </a:schemeClr>
                </a:solidFill>
              </a:rPr>
              <a:t>Neural Network (MLP) Classifier:</a:t>
            </a:r>
          </a:p>
          <a:p>
            <a:pPr marL="584200" lvl="1" indent="0">
              <a:lnSpc>
                <a:spcPct val="150000"/>
              </a:lnSpc>
              <a:buNone/>
            </a:pPr>
            <a:r>
              <a:rPr lang="en-US" sz="1200" b="1" dirty="0">
                <a:solidFill>
                  <a:schemeClr val="tx1"/>
                </a:solidFill>
              </a:rPr>
              <a:t>Define features such as CREDIT_AMT, DEBIT_AMT, CREDIT_COUNT, and DEBIT_COUNT. Train a Multi-Layer Perceptron (MLP) with two hidden layers (64, 32 nodes). Evaluate performance using confusion matrix, classification report, and AUC score. Visualize results using heatmaps.</a:t>
            </a:r>
          </a:p>
        </p:txBody>
      </p:sp>
    </p:spTree>
    <p:extLst>
      <p:ext uri="{BB962C8B-B14F-4D97-AF65-F5344CB8AC3E}">
        <p14:creationId xmlns:p14="http://schemas.microsoft.com/office/powerpoint/2010/main" val="27386884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 calcmode="lin" valueType="num">
                                      <p:cBhvr additive="base">
                                        <p:cTn id="2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37"/>
        <p:cNvGrpSpPr/>
        <p:nvPr/>
      </p:nvGrpSpPr>
      <p:grpSpPr>
        <a:xfrm>
          <a:off x="0" y="0"/>
          <a:ext cx="0" cy="0"/>
          <a:chOff x="0" y="0"/>
          <a:chExt cx="0" cy="0"/>
        </a:xfrm>
      </p:grpSpPr>
      <p:sp>
        <p:nvSpPr>
          <p:cNvPr id="4738" name="Google Shape;473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t>
            </a:r>
            <a:r>
              <a:rPr lang="en" dirty="0"/>
              <a:t>odel </a:t>
            </a:r>
            <a:r>
              <a:rPr lang="en" dirty="0">
                <a:highlight>
                  <a:schemeClr val="dk2"/>
                </a:highlight>
              </a:rPr>
              <a:t>comparison:</a:t>
            </a:r>
            <a:endParaRPr dirty="0">
              <a:highlight>
                <a:schemeClr val="dk2"/>
              </a:highlight>
            </a:endParaRPr>
          </a:p>
        </p:txBody>
      </p:sp>
      <p:sp>
        <p:nvSpPr>
          <p:cNvPr id="4739" name="Google Shape;4739;p42"/>
          <p:cNvSpPr/>
          <p:nvPr/>
        </p:nvSpPr>
        <p:spPr>
          <a:xfrm>
            <a:off x="813475" y="1078975"/>
            <a:ext cx="815700" cy="7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4740" name="Google Shape;4740;p42"/>
          <p:cNvGraphicFramePr/>
          <p:nvPr>
            <p:extLst>
              <p:ext uri="{D42A27DB-BD31-4B8C-83A1-F6EECF244321}">
                <p14:modId xmlns:p14="http://schemas.microsoft.com/office/powerpoint/2010/main" val="2630264116"/>
              </p:ext>
            </p:extLst>
          </p:nvPr>
        </p:nvGraphicFramePr>
        <p:xfrm>
          <a:off x="813500" y="1311850"/>
          <a:ext cx="7723281" cy="3291660"/>
        </p:xfrm>
        <a:graphic>
          <a:graphicData uri="http://schemas.openxmlformats.org/drawingml/2006/table">
            <a:tbl>
              <a:tblPr>
                <a:noFill/>
                <a:tableStyleId>{6A11B562-A555-4ECB-8D0B-E1F0DF442DAE}</a:tableStyleId>
              </a:tblPr>
              <a:tblGrid>
                <a:gridCol w="1879225">
                  <a:extLst>
                    <a:ext uri="{9D8B030D-6E8A-4147-A177-3AD203B41FA5}">
                      <a16:colId xmlns:a16="http://schemas.microsoft.com/office/drawing/2014/main" val="20000"/>
                    </a:ext>
                  </a:extLst>
                </a:gridCol>
                <a:gridCol w="2879400">
                  <a:extLst>
                    <a:ext uri="{9D8B030D-6E8A-4147-A177-3AD203B41FA5}">
                      <a16:colId xmlns:a16="http://schemas.microsoft.com/office/drawing/2014/main" val="20002"/>
                    </a:ext>
                  </a:extLst>
                </a:gridCol>
                <a:gridCol w="2964656">
                  <a:extLst>
                    <a:ext uri="{9D8B030D-6E8A-4147-A177-3AD203B41FA5}">
                      <a16:colId xmlns:a16="http://schemas.microsoft.com/office/drawing/2014/main" val="20003"/>
                    </a:ext>
                  </a:extLst>
                </a:gridCol>
              </a:tblGrid>
              <a:tr h="548600">
                <a:tc>
                  <a:txBody>
                    <a:bodyPr/>
                    <a:lstStyle/>
                    <a:p>
                      <a:pPr marL="0" lvl="0" indent="0" algn="l" rtl="0">
                        <a:spcBef>
                          <a:spcPts val="0"/>
                        </a:spcBef>
                        <a:spcAft>
                          <a:spcPts val="0"/>
                        </a:spcAft>
                        <a:buNone/>
                      </a:pPr>
                      <a:endParaRPr sz="2400">
                        <a:solidFill>
                          <a:schemeClr val="dk1"/>
                        </a:solidFill>
                        <a:latin typeface="Staatliches"/>
                        <a:ea typeface="Staatliches"/>
                        <a:cs typeface="Staatliches"/>
                        <a:sym typeface="Staatliches"/>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2000" dirty="0">
                          <a:solidFill>
                            <a:srgbClr val="BE1F8E"/>
                          </a:solidFill>
                          <a:latin typeface="Staatliches"/>
                          <a:ea typeface="Staatliches"/>
                          <a:cs typeface="Staatliches"/>
                          <a:sym typeface="Staatliches"/>
                        </a:rPr>
                        <a:t>R</a:t>
                      </a:r>
                      <a:r>
                        <a:rPr lang="en" sz="2000" dirty="0">
                          <a:solidFill>
                            <a:srgbClr val="BE1F8E"/>
                          </a:solidFill>
                          <a:latin typeface="Staatliches"/>
                          <a:ea typeface="Staatliches"/>
                          <a:cs typeface="Staatliches"/>
                          <a:sym typeface="Staatliches"/>
                        </a:rPr>
                        <a:t>andom forest classfier</a:t>
                      </a:r>
                      <a:endParaRPr sz="2000" dirty="0">
                        <a:solidFill>
                          <a:srgbClr val="BE1F8E"/>
                        </a:solidFill>
                        <a:latin typeface="Staatliches"/>
                        <a:ea typeface="Staatliches"/>
                        <a:cs typeface="Staatliches"/>
                        <a:sym typeface="Staatliches"/>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r>
                        <a:rPr lang="en-US" sz="2000" dirty="0">
                          <a:solidFill>
                            <a:srgbClr val="BE1F8E"/>
                          </a:solidFill>
                          <a:latin typeface="Staatliches"/>
                          <a:ea typeface="Staatliches"/>
                          <a:cs typeface="Staatliches"/>
                          <a:sym typeface="Staatliches"/>
                        </a:rPr>
                        <a:t>N</a:t>
                      </a:r>
                      <a:r>
                        <a:rPr lang="en" sz="2000" dirty="0">
                          <a:solidFill>
                            <a:srgbClr val="BE1F8E"/>
                          </a:solidFill>
                          <a:latin typeface="Staatliches"/>
                          <a:ea typeface="Staatliches"/>
                          <a:cs typeface="Staatliches"/>
                          <a:sym typeface="Staatliches"/>
                        </a:rPr>
                        <a:t>eural network (mlp)</a:t>
                      </a:r>
                      <a:endParaRPr sz="2000" dirty="0">
                        <a:solidFill>
                          <a:srgbClr val="BE1F8E"/>
                        </a:solidFill>
                        <a:latin typeface="Staatliches"/>
                        <a:ea typeface="Staatliches"/>
                        <a:cs typeface="Staatliches"/>
                        <a:sym typeface="Staatliche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3"/>
                    </a:solidFill>
                  </a:tcPr>
                </a:tc>
                <a:extLst>
                  <a:ext uri="{0D108BD9-81ED-4DB2-BD59-A6C34878D82A}">
                    <a16:rowId xmlns:a16="http://schemas.microsoft.com/office/drawing/2014/main" val="10000"/>
                  </a:ext>
                </a:extLst>
              </a:tr>
              <a:tr h="548600">
                <a:tc>
                  <a:txBody>
                    <a:bodyPr/>
                    <a:lstStyle/>
                    <a:p>
                      <a:pPr marL="0" lvl="0" indent="0" algn="l" rtl="0">
                        <a:spcBef>
                          <a:spcPts val="0"/>
                        </a:spcBef>
                        <a:spcAft>
                          <a:spcPts val="0"/>
                        </a:spcAft>
                        <a:buNone/>
                      </a:pPr>
                      <a:r>
                        <a:rPr lang="en" sz="2400" dirty="0">
                          <a:solidFill>
                            <a:schemeClr val="dk1"/>
                          </a:solidFill>
                          <a:latin typeface="Staatliches"/>
                          <a:ea typeface="Staatliches"/>
                          <a:cs typeface="Staatliches"/>
                          <a:sym typeface="Staatliches"/>
                        </a:rPr>
                        <a:t>precision</a:t>
                      </a:r>
                      <a:endParaRPr sz="2400" dirty="0">
                        <a:solidFill>
                          <a:schemeClr val="dk1"/>
                        </a:solidFill>
                        <a:latin typeface="Staatliches"/>
                        <a:ea typeface="Staatliches"/>
                        <a:cs typeface="Staatliches"/>
                        <a:sym typeface="Staatliche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Clr>
                          <a:schemeClr val="lt1"/>
                        </a:buClr>
                        <a:buSzPts val="1100"/>
                        <a:buFont typeface="Arial"/>
                        <a:buNone/>
                      </a:pPr>
                      <a:r>
                        <a:rPr lang="en" dirty="0">
                          <a:solidFill>
                            <a:schemeClr val="dk1"/>
                          </a:solidFill>
                          <a:latin typeface="Gothic A1"/>
                          <a:ea typeface="Gothic A1"/>
                          <a:cs typeface="Gothic A1"/>
                          <a:sym typeface="Gothic A1"/>
                        </a:rPr>
                        <a:t>0.8923</a:t>
                      </a:r>
                      <a:endParaRPr dirty="0">
                        <a:solidFill>
                          <a:schemeClr val="dk1"/>
                        </a:solidFill>
                        <a:latin typeface="Gothic A1"/>
                        <a:ea typeface="Gothic A1"/>
                        <a:cs typeface="Gothic A1"/>
                        <a:sym typeface="Gothic A1"/>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lt1"/>
                        </a:buClr>
                        <a:buSzPts val="1100"/>
                        <a:buFont typeface="Arial"/>
                        <a:buNone/>
                      </a:pPr>
                      <a:r>
                        <a:rPr lang="en" dirty="0">
                          <a:solidFill>
                            <a:schemeClr val="dk1"/>
                          </a:solidFill>
                          <a:latin typeface="Gothic A1"/>
                          <a:ea typeface="Gothic A1"/>
                          <a:cs typeface="Gothic A1"/>
                          <a:sym typeface="Gothic A1"/>
                        </a:rPr>
                        <a:t>0.7550</a:t>
                      </a:r>
                      <a:endParaRPr dirty="0">
                        <a:solidFill>
                          <a:schemeClr val="dk1"/>
                        </a:solidFill>
                        <a:latin typeface="Gothic A1"/>
                        <a:ea typeface="Gothic A1"/>
                        <a:cs typeface="Gothic A1"/>
                        <a:sym typeface="Gothic A1"/>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48600">
                <a:tc>
                  <a:txBody>
                    <a:bodyPr/>
                    <a:lstStyle/>
                    <a:p>
                      <a:pPr marL="0" lvl="0" indent="0" algn="l" rtl="0">
                        <a:spcBef>
                          <a:spcPts val="0"/>
                        </a:spcBef>
                        <a:spcAft>
                          <a:spcPts val="0"/>
                        </a:spcAft>
                        <a:buNone/>
                      </a:pPr>
                      <a:r>
                        <a:rPr lang="en" sz="2400" dirty="0">
                          <a:solidFill>
                            <a:schemeClr val="dk1"/>
                          </a:solidFill>
                          <a:latin typeface="Staatliches"/>
                          <a:ea typeface="Staatliches"/>
                          <a:cs typeface="Staatliches"/>
                          <a:sym typeface="Staatliches"/>
                        </a:rPr>
                        <a:t>recall</a:t>
                      </a:r>
                      <a:endParaRPr sz="2400" dirty="0">
                        <a:solidFill>
                          <a:schemeClr val="dk1"/>
                        </a:solidFill>
                        <a:latin typeface="Staatliches"/>
                        <a:ea typeface="Staatliches"/>
                        <a:cs typeface="Staatliches"/>
                        <a:sym typeface="Staatliche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Clr>
                          <a:schemeClr val="lt1"/>
                        </a:buClr>
                        <a:buSzPts val="1100"/>
                        <a:buFont typeface="Arial"/>
                        <a:buNone/>
                      </a:pPr>
                      <a:r>
                        <a:rPr lang="en" dirty="0">
                          <a:solidFill>
                            <a:schemeClr val="dk1"/>
                          </a:solidFill>
                          <a:latin typeface="Gothic A1"/>
                          <a:ea typeface="Gothic A1"/>
                          <a:cs typeface="Gothic A1"/>
                          <a:sym typeface="Gothic A1"/>
                        </a:rPr>
                        <a:t>0.4585</a:t>
                      </a:r>
                      <a:endParaRPr dirty="0">
                        <a:solidFill>
                          <a:schemeClr val="dk1"/>
                        </a:solidFill>
                        <a:latin typeface="Gothic A1"/>
                        <a:ea typeface="Gothic A1"/>
                        <a:cs typeface="Gothic A1"/>
                        <a:sym typeface="Gothic A1"/>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lt1"/>
                        </a:buClr>
                        <a:buSzPts val="1100"/>
                        <a:buFont typeface="Arial"/>
                        <a:buNone/>
                      </a:pPr>
                      <a:r>
                        <a:rPr lang="en" dirty="0">
                          <a:solidFill>
                            <a:schemeClr val="dk1"/>
                          </a:solidFill>
                          <a:latin typeface="Gothic A1"/>
                          <a:ea typeface="Gothic A1"/>
                          <a:cs typeface="Gothic A1"/>
                          <a:sym typeface="Gothic A1"/>
                        </a:rPr>
                        <a:t>0.4506</a:t>
                      </a:r>
                      <a:endParaRPr dirty="0">
                        <a:solidFill>
                          <a:schemeClr val="dk1"/>
                        </a:solidFill>
                        <a:latin typeface="Gothic A1"/>
                        <a:ea typeface="Gothic A1"/>
                        <a:cs typeface="Gothic A1"/>
                        <a:sym typeface="Gothic A1"/>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48600">
                <a:tc>
                  <a:txBody>
                    <a:bodyPr/>
                    <a:lstStyle/>
                    <a:p>
                      <a:pPr marL="0" lvl="0" indent="0" algn="l" rtl="0">
                        <a:spcBef>
                          <a:spcPts val="0"/>
                        </a:spcBef>
                        <a:spcAft>
                          <a:spcPts val="0"/>
                        </a:spcAft>
                        <a:buNone/>
                      </a:pPr>
                      <a:r>
                        <a:rPr lang="en-US" sz="2400" dirty="0">
                          <a:solidFill>
                            <a:schemeClr val="dk1"/>
                          </a:solidFill>
                          <a:latin typeface="Staatliches"/>
                          <a:ea typeface="Staatliches"/>
                          <a:cs typeface="Staatliches"/>
                          <a:sym typeface="Staatliches"/>
                        </a:rPr>
                        <a:t>F</a:t>
                      </a:r>
                      <a:r>
                        <a:rPr lang="en" sz="2400" dirty="0">
                          <a:solidFill>
                            <a:schemeClr val="dk1"/>
                          </a:solidFill>
                          <a:latin typeface="Staatliches"/>
                          <a:ea typeface="Staatliches"/>
                          <a:cs typeface="Staatliches"/>
                          <a:sym typeface="Staatliches"/>
                        </a:rPr>
                        <a:t>1-score </a:t>
                      </a:r>
                      <a:endParaRPr sz="2400" dirty="0">
                        <a:solidFill>
                          <a:schemeClr val="dk1"/>
                        </a:solidFill>
                        <a:latin typeface="Staatliches"/>
                        <a:ea typeface="Staatliches"/>
                        <a:cs typeface="Staatliches"/>
                        <a:sym typeface="Staatliche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Clr>
                          <a:schemeClr val="lt1"/>
                        </a:buClr>
                        <a:buSzPts val="1100"/>
                        <a:buFont typeface="Arial"/>
                        <a:buNone/>
                      </a:pPr>
                      <a:r>
                        <a:rPr lang="en" dirty="0">
                          <a:solidFill>
                            <a:schemeClr val="dk1"/>
                          </a:solidFill>
                          <a:latin typeface="Gothic A1"/>
                          <a:ea typeface="Gothic A1"/>
                          <a:cs typeface="Gothic A1"/>
                          <a:sym typeface="Gothic A1"/>
                        </a:rPr>
                        <a:t>0.6057</a:t>
                      </a:r>
                      <a:endParaRPr dirty="0">
                        <a:solidFill>
                          <a:schemeClr val="dk1"/>
                        </a:solidFill>
                        <a:latin typeface="Gothic A1"/>
                        <a:ea typeface="Gothic A1"/>
                        <a:cs typeface="Gothic A1"/>
                        <a:sym typeface="Gothic A1"/>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lt1"/>
                        </a:buClr>
                        <a:buSzPts val="1100"/>
                        <a:buFont typeface="Arial"/>
                        <a:buNone/>
                      </a:pPr>
                      <a:r>
                        <a:rPr lang="en-US" dirty="0">
                          <a:solidFill>
                            <a:schemeClr val="dk1"/>
                          </a:solidFill>
                          <a:latin typeface="Gothic A1"/>
                          <a:ea typeface="Gothic A1"/>
                          <a:cs typeface="Gothic A1"/>
                          <a:sym typeface="Gothic A1"/>
                        </a:rPr>
                        <a:t>0.5644</a:t>
                      </a:r>
                      <a:endParaRPr dirty="0">
                        <a:solidFill>
                          <a:schemeClr val="dk1"/>
                        </a:solidFill>
                        <a:latin typeface="Gothic A1"/>
                        <a:ea typeface="Gothic A1"/>
                        <a:cs typeface="Gothic A1"/>
                        <a:sym typeface="Gothic A1"/>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48600">
                <a:tc>
                  <a:txBody>
                    <a:bodyPr/>
                    <a:lstStyle/>
                    <a:p>
                      <a:pPr marL="0" lvl="0" indent="0" algn="l" rtl="0">
                        <a:spcBef>
                          <a:spcPts val="0"/>
                        </a:spcBef>
                        <a:spcAft>
                          <a:spcPts val="0"/>
                        </a:spcAft>
                        <a:buNone/>
                      </a:pPr>
                      <a:r>
                        <a:rPr lang="en-US" sz="2400" dirty="0">
                          <a:solidFill>
                            <a:schemeClr val="dk1"/>
                          </a:solidFill>
                          <a:latin typeface="Staatliches"/>
                          <a:ea typeface="Staatliches"/>
                          <a:cs typeface="Staatliches"/>
                          <a:sym typeface="Staatliches"/>
                        </a:rPr>
                        <a:t>R</a:t>
                      </a:r>
                      <a:r>
                        <a:rPr lang="en" sz="2400" dirty="0">
                          <a:solidFill>
                            <a:schemeClr val="dk1"/>
                          </a:solidFill>
                          <a:latin typeface="Staatliches"/>
                          <a:ea typeface="Staatliches"/>
                          <a:cs typeface="Staatliches"/>
                          <a:sym typeface="Staatliches"/>
                        </a:rPr>
                        <a:t>oc-auc</a:t>
                      </a:r>
                      <a:endParaRPr sz="2400" dirty="0">
                        <a:solidFill>
                          <a:schemeClr val="dk1"/>
                        </a:solidFill>
                        <a:latin typeface="Staatliches"/>
                        <a:ea typeface="Staatliches"/>
                        <a:cs typeface="Staatliches"/>
                        <a:sym typeface="Staatliche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Clr>
                          <a:schemeClr val="lt1"/>
                        </a:buClr>
                        <a:buSzPts val="1100"/>
                        <a:buFont typeface="Arial"/>
                        <a:buNone/>
                      </a:pPr>
                      <a:r>
                        <a:rPr lang="en" dirty="0">
                          <a:solidFill>
                            <a:schemeClr val="dk1"/>
                          </a:solidFill>
                          <a:latin typeface="Gothic A1"/>
                          <a:ea typeface="Gothic A1"/>
                          <a:cs typeface="Gothic A1"/>
                          <a:sym typeface="Gothic A1"/>
                        </a:rPr>
                        <a:t>0.8904</a:t>
                      </a:r>
                      <a:endParaRPr dirty="0">
                        <a:solidFill>
                          <a:schemeClr val="dk1"/>
                        </a:solidFill>
                        <a:latin typeface="Gothic A1"/>
                        <a:ea typeface="Gothic A1"/>
                        <a:cs typeface="Gothic A1"/>
                        <a:sym typeface="Gothic A1"/>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lt1"/>
                        </a:buClr>
                        <a:buSzPts val="1100"/>
                        <a:buFont typeface="Arial"/>
                        <a:buNone/>
                      </a:pPr>
                      <a:r>
                        <a:rPr lang="en" dirty="0">
                          <a:solidFill>
                            <a:schemeClr val="dk1"/>
                          </a:solidFill>
                          <a:latin typeface="Gothic A1"/>
                          <a:ea typeface="Gothic A1"/>
                          <a:cs typeface="Gothic A1"/>
                          <a:sym typeface="Gothic A1"/>
                        </a:rPr>
                        <a:t>0.8509</a:t>
                      </a:r>
                      <a:endParaRPr dirty="0">
                        <a:solidFill>
                          <a:schemeClr val="dk1"/>
                        </a:solidFill>
                        <a:latin typeface="Gothic A1"/>
                        <a:ea typeface="Gothic A1"/>
                        <a:cs typeface="Gothic A1"/>
                        <a:sym typeface="Gothic A1"/>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48600">
                <a:tc>
                  <a:txBody>
                    <a:bodyPr/>
                    <a:lstStyle/>
                    <a:p>
                      <a:pPr marL="0" lvl="0" indent="0" algn="l" rtl="0">
                        <a:spcBef>
                          <a:spcPts val="0"/>
                        </a:spcBef>
                        <a:spcAft>
                          <a:spcPts val="0"/>
                        </a:spcAft>
                        <a:buNone/>
                      </a:pPr>
                      <a:endParaRPr sz="2400" dirty="0">
                        <a:solidFill>
                          <a:schemeClr val="dk1"/>
                        </a:solidFill>
                        <a:latin typeface="Staatliches"/>
                        <a:ea typeface="Staatliches"/>
                        <a:cs typeface="Staatliches"/>
                        <a:sym typeface="Staatliche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b="1" dirty="0">
                        <a:solidFill>
                          <a:schemeClr val="dk1"/>
                        </a:solidFill>
                        <a:latin typeface="Gothic A1"/>
                        <a:ea typeface="Gothic A1"/>
                        <a:cs typeface="Gothic A1"/>
                        <a:sym typeface="Gothic A1"/>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endParaRPr b="1" dirty="0">
                        <a:solidFill>
                          <a:schemeClr val="dk1"/>
                        </a:solidFill>
                        <a:latin typeface="Gothic A1"/>
                        <a:ea typeface="Gothic A1"/>
                        <a:cs typeface="Gothic A1"/>
                        <a:sym typeface="Gothic A1"/>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738"/>
                                        </p:tgtEl>
                                        <p:attrNameLst>
                                          <p:attrName>style.visibility</p:attrName>
                                        </p:attrNameLst>
                                      </p:cBhvr>
                                      <p:to>
                                        <p:strVal val="visible"/>
                                      </p:to>
                                    </p:set>
                                    <p:animEffect transition="in" filter="wheel(1)">
                                      <p:cBhvr>
                                        <p:cTn id="7" dur="2000"/>
                                        <p:tgtEl>
                                          <p:spTgt spid="4738"/>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739"/>
                                        </p:tgtEl>
                                        <p:attrNameLst>
                                          <p:attrName>style.visibility</p:attrName>
                                        </p:attrNameLst>
                                      </p:cBhvr>
                                      <p:to>
                                        <p:strVal val="visible"/>
                                      </p:to>
                                    </p:set>
                                    <p:animEffect transition="in" filter="wheel(1)">
                                      <p:cBhvr>
                                        <p:cTn id="10" dur="2000"/>
                                        <p:tgtEl>
                                          <p:spTgt spid="4739"/>
                                        </p:tgtEl>
                                      </p:cBhvr>
                                    </p:animEffect>
                                  </p:childTnLst>
                                </p:cTn>
                              </p:par>
                              <p:par>
                                <p:cTn id="11" presetID="21" presetClass="entr" presetSubtype="1" fill="hold" nodeType="withEffect">
                                  <p:stCondLst>
                                    <p:cond delay="0"/>
                                  </p:stCondLst>
                                  <p:childTnLst>
                                    <p:set>
                                      <p:cBhvr>
                                        <p:cTn id="12" dur="1" fill="hold">
                                          <p:stCondLst>
                                            <p:cond delay="0"/>
                                          </p:stCondLst>
                                        </p:cTn>
                                        <p:tgtEl>
                                          <p:spTgt spid="4740"/>
                                        </p:tgtEl>
                                        <p:attrNameLst>
                                          <p:attrName>style.visibility</p:attrName>
                                        </p:attrNameLst>
                                      </p:cBhvr>
                                      <p:to>
                                        <p:strVal val="visible"/>
                                      </p:to>
                                    </p:set>
                                    <p:animEffect transition="in" filter="wheel(1)">
                                      <p:cBhvr>
                                        <p:cTn id="13" dur="2000"/>
                                        <p:tgtEl>
                                          <p:spTgt spid="4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8" grpId="0"/>
      <p:bldP spid="47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1BB8-4A0E-4738-C57F-A72ABC91F164}"/>
              </a:ext>
            </a:extLst>
          </p:cNvPr>
          <p:cNvSpPr>
            <a:spLocks noGrp="1"/>
          </p:cNvSpPr>
          <p:nvPr>
            <p:ph type="title"/>
          </p:nvPr>
        </p:nvSpPr>
        <p:spPr/>
        <p:txBody>
          <a:bodyPr/>
          <a:lstStyle/>
          <a:p>
            <a:r>
              <a:rPr lang="en-US" dirty="0"/>
              <a:t>Model </a:t>
            </a:r>
            <a:r>
              <a:rPr lang="en-US" dirty="0">
                <a:highlight>
                  <a:srgbClr val="BE1F8E"/>
                </a:highlight>
              </a:rPr>
              <a:t>visualization</a:t>
            </a:r>
            <a:r>
              <a:rPr lang="en-US" dirty="0"/>
              <a:t>:</a:t>
            </a:r>
          </a:p>
        </p:txBody>
      </p:sp>
      <p:pic>
        <p:nvPicPr>
          <p:cNvPr id="4" name="Picture 3">
            <a:extLst>
              <a:ext uri="{FF2B5EF4-FFF2-40B4-BE49-F238E27FC236}">
                <a16:creationId xmlns:a16="http://schemas.microsoft.com/office/drawing/2014/main" id="{10F8B3A0-349F-20B3-7354-40977491178D}"/>
              </a:ext>
            </a:extLst>
          </p:cNvPr>
          <p:cNvPicPr>
            <a:picLocks noChangeAspect="1"/>
          </p:cNvPicPr>
          <p:nvPr/>
        </p:nvPicPr>
        <p:blipFill>
          <a:blip r:embed="rId2"/>
          <a:stretch>
            <a:fillRect/>
          </a:stretch>
        </p:blipFill>
        <p:spPr>
          <a:xfrm>
            <a:off x="4399031" y="1301694"/>
            <a:ext cx="4359787" cy="3396781"/>
          </a:xfrm>
          <a:prstGeom prst="rect">
            <a:avLst/>
          </a:prstGeom>
        </p:spPr>
      </p:pic>
      <p:sp>
        <p:nvSpPr>
          <p:cNvPr id="5" name="TextBox 4">
            <a:extLst>
              <a:ext uri="{FF2B5EF4-FFF2-40B4-BE49-F238E27FC236}">
                <a16:creationId xmlns:a16="http://schemas.microsoft.com/office/drawing/2014/main" id="{836B4580-DB46-32E1-7D31-C69326758039}"/>
              </a:ext>
            </a:extLst>
          </p:cNvPr>
          <p:cNvSpPr txBox="1"/>
          <p:nvPr/>
        </p:nvSpPr>
        <p:spPr>
          <a:xfrm>
            <a:off x="385182" y="2357438"/>
            <a:ext cx="3808199" cy="830997"/>
          </a:xfrm>
          <a:prstGeom prst="rect">
            <a:avLst/>
          </a:prstGeom>
          <a:noFill/>
        </p:spPr>
        <p:txBody>
          <a:bodyPr wrap="square" rtlCol="0">
            <a:spAutoFit/>
          </a:bodyPr>
          <a:lstStyle/>
          <a:p>
            <a:pPr marL="514350" indent="-514350">
              <a:buClr>
                <a:schemeClr val="tx1"/>
              </a:buClr>
              <a:buFont typeface="+mj-lt"/>
              <a:buAutoNum type="romanUcPeriod"/>
            </a:pPr>
            <a:r>
              <a:rPr lang="en-US" sz="2400" b="1" dirty="0">
                <a:solidFill>
                  <a:schemeClr val="tx1"/>
                </a:solidFill>
              </a:rPr>
              <a:t>ROC CURVE </a:t>
            </a:r>
            <a:r>
              <a:rPr lang="en-US" sz="2400" b="1" dirty="0">
                <a:solidFill>
                  <a:schemeClr val="tx1"/>
                </a:solidFill>
                <a:highlight>
                  <a:srgbClr val="BE1F8E"/>
                </a:highlight>
              </a:rPr>
              <a:t>COMPARISON</a:t>
            </a:r>
          </a:p>
        </p:txBody>
      </p:sp>
    </p:spTree>
    <p:extLst>
      <p:ext uri="{BB962C8B-B14F-4D97-AF65-F5344CB8AC3E}">
        <p14:creationId xmlns:p14="http://schemas.microsoft.com/office/powerpoint/2010/main" val="20543909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83EDA-48F0-356E-1FEE-9B6831B2D509}"/>
              </a:ext>
            </a:extLst>
          </p:cNvPr>
          <p:cNvSpPr>
            <a:spLocks noGrp="1"/>
          </p:cNvSpPr>
          <p:nvPr>
            <p:ph type="title"/>
          </p:nvPr>
        </p:nvSpPr>
        <p:spPr/>
        <p:txBody>
          <a:bodyPr/>
          <a:lstStyle/>
          <a:p>
            <a:pPr marL="571500" indent="-571500">
              <a:buFont typeface="+mj-lt"/>
              <a:buAutoNum type="romanUcPeriod" startAt="2"/>
            </a:pPr>
            <a:r>
              <a:rPr lang="en-US" dirty="0"/>
              <a:t>CONFUSION MATRIX </a:t>
            </a:r>
            <a:r>
              <a:rPr lang="en-US" dirty="0">
                <a:highlight>
                  <a:srgbClr val="BE1F8E"/>
                </a:highlight>
              </a:rPr>
              <a:t>COMPARISON</a:t>
            </a:r>
            <a:r>
              <a:rPr lang="en-US" dirty="0"/>
              <a:t>:</a:t>
            </a:r>
          </a:p>
        </p:txBody>
      </p:sp>
      <p:pic>
        <p:nvPicPr>
          <p:cNvPr id="4" name="Picture 3">
            <a:extLst>
              <a:ext uri="{FF2B5EF4-FFF2-40B4-BE49-F238E27FC236}">
                <a16:creationId xmlns:a16="http://schemas.microsoft.com/office/drawing/2014/main" id="{C3EE318D-9F59-1E85-AB45-84A5FA189E53}"/>
              </a:ext>
            </a:extLst>
          </p:cNvPr>
          <p:cNvPicPr>
            <a:picLocks noChangeAspect="1"/>
          </p:cNvPicPr>
          <p:nvPr/>
        </p:nvPicPr>
        <p:blipFill>
          <a:blip r:embed="rId2"/>
          <a:stretch>
            <a:fillRect/>
          </a:stretch>
        </p:blipFill>
        <p:spPr>
          <a:xfrm>
            <a:off x="4756128" y="1401097"/>
            <a:ext cx="4122402" cy="3443748"/>
          </a:xfrm>
          <a:prstGeom prst="rect">
            <a:avLst/>
          </a:prstGeom>
        </p:spPr>
      </p:pic>
      <p:pic>
        <p:nvPicPr>
          <p:cNvPr id="6" name="Picture 5">
            <a:extLst>
              <a:ext uri="{FF2B5EF4-FFF2-40B4-BE49-F238E27FC236}">
                <a16:creationId xmlns:a16="http://schemas.microsoft.com/office/drawing/2014/main" id="{938491EE-7749-5558-31AB-69996FEA6AD7}"/>
              </a:ext>
            </a:extLst>
          </p:cNvPr>
          <p:cNvPicPr>
            <a:picLocks noChangeAspect="1"/>
          </p:cNvPicPr>
          <p:nvPr/>
        </p:nvPicPr>
        <p:blipFill>
          <a:blip r:embed="rId3"/>
          <a:stretch>
            <a:fillRect/>
          </a:stretch>
        </p:blipFill>
        <p:spPr>
          <a:xfrm>
            <a:off x="317092" y="1418273"/>
            <a:ext cx="4065236" cy="3426572"/>
          </a:xfrm>
          <a:prstGeom prst="rect">
            <a:avLst/>
          </a:prstGeom>
        </p:spPr>
      </p:pic>
      <p:cxnSp>
        <p:nvCxnSpPr>
          <p:cNvPr id="8" name="Straight Connector 7">
            <a:extLst>
              <a:ext uri="{FF2B5EF4-FFF2-40B4-BE49-F238E27FC236}">
                <a16:creationId xmlns:a16="http://schemas.microsoft.com/office/drawing/2014/main" id="{F8A6862C-0EFF-7C3B-7484-7845D3DCC14B}"/>
              </a:ext>
            </a:extLst>
          </p:cNvPr>
          <p:cNvCxnSpPr>
            <a:cxnSpLocks/>
          </p:cNvCxnSpPr>
          <p:nvPr/>
        </p:nvCxnSpPr>
        <p:spPr>
          <a:xfrm>
            <a:off x="4572000" y="1268361"/>
            <a:ext cx="0" cy="3790336"/>
          </a:xfrm>
          <a:prstGeom prst="line">
            <a:avLst/>
          </a:prstGeom>
          <a:ln>
            <a:solidFill>
              <a:srgbClr val="BE1F8E"/>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505391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4" name="Google Shape;4914;p46"/>
          <p:cNvSpPr/>
          <p:nvPr/>
        </p:nvSpPr>
        <p:spPr>
          <a:xfrm>
            <a:off x="5226750" y="4167700"/>
            <a:ext cx="3489600" cy="507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t>
            </a:r>
            <a:endParaRPr/>
          </a:p>
        </p:txBody>
      </p:sp>
      <p:sp>
        <p:nvSpPr>
          <p:cNvPr id="4915" name="Google Shape;4915;p46"/>
          <p:cNvSpPr txBox="1">
            <a:spLocks/>
          </p:cNvSpPr>
          <p:nvPr/>
        </p:nvSpPr>
        <p:spPr>
          <a:xfrm>
            <a:off x="720000" y="866055"/>
            <a:ext cx="6931500" cy="12192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7200" dirty="0">
                <a:solidFill>
                  <a:schemeClr val="tx1"/>
                </a:solidFill>
                <a:highlight>
                  <a:srgbClr val="BE1F8E"/>
                </a:highlight>
              </a:rPr>
              <a:t>Thanks</a:t>
            </a:r>
            <a:endParaRPr lang="en-US" dirty="0"/>
          </a:p>
        </p:txBody>
      </p:sp>
      <p:sp>
        <p:nvSpPr>
          <p:cNvPr id="4916" name="Google Shape;4916;p46"/>
          <p:cNvSpPr txBox="1">
            <a:spLocks/>
          </p:cNvSpPr>
          <p:nvPr/>
        </p:nvSpPr>
        <p:spPr>
          <a:xfrm>
            <a:off x="720000" y="2357934"/>
            <a:ext cx="4287769" cy="100677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b="1" dirty="0">
                <a:solidFill>
                  <a:schemeClr val="tx1"/>
                </a:solidFill>
              </a:rPr>
              <a:t>A’laa Omar Ali                            2205013</a:t>
            </a:r>
          </a:p>
          <a:p>
            <a:pPr algn="just"/>
            <a:r>
              <a:rPr lang="en-US" b="1" dirty="0">
                <a:solidFill>
                  <a:schemeClr val="tx1"/>
                </a:solidFill>
              </a:rPr>
              <a:t>Nour Sherif Mohamed Salah     2205061</a:t>
            </a:r>
          </a:p>
          <a:p>
            <a:pPr algn="just"/>
            <a:r>
              <a:rPr lang="en-US" b="1" dirty="0">
                <a:solidFill>
                  <a:schemeClr val="tx1"/>
                </a:solidFill>
              </a:rPr>
              <a:t>Shimaa Said Hosny                    2205187</a:t>
            </a:r>
          </a:p>
          <a:p>
            <a:pPr algn="just"/>
            <a:r>
              <a:rPr lang="en-US" b="1" dirty="0">
                <a:solidFill>
                  <a:schemeClr val="tx1"/>
                </a:solidFill>
              </a:rPr>
              <a:t>Habiba Tarek Nassar                  2205188</a:t>
            </a:r>
          </a:p>
        </p:txBody>
      </p:sp>
      <p:grpSp>
        <p:nvGrpSpPr>
          <p:cNvPr id="4919" name="Google Shape;4919;p46"/>
          <p:cNvGrpSpPr/>
          <p:nvPr/>
        </p:nvGrpSpPr>
        <p:grpSpPr>
          <a:xfrm>
            <a:off x="5316293" y="866053"/>
            <a:ext cx="2018782" cy="3603094"/>
            <a:chOff x="2204025" y="3838700"/>
            <a:chExt cx="490925" cy="876175"/>
          </a:xfrm>
        </p:grpSpPr>
        <p:sp>
          <p:nvSpPr>
            <p:cNvPr id="4920" name="Google Shape;4920;p46"/>
            <p:cNvSpPr/>
            <p:nvPr/>
          </p:nvSpPr>
          <p:spPr>
            <a:xfrm>
              <a:off x="2508850" y="3838700"/>
              <a:ext cx="121125" cy="134750"/>
            </a:xfrm>
            <a:custGeom>
              <a:avLst/>
              <a:gdLst/>
              <a:ahLst/>
              <a:cxnLst/>
              <a:rect l="l" t="t" r="r" b="b"/>
              <a:pathLst>
                <a:path w="4845" h="5390" extrusionOk="0">
                  <a:moveTo>
                    <a:pt x="2360" y="0"/>
                  </a:moveTo>
                  <a:cubicBezTo>
                    <a:pt x="1921" y="0"/>
                    <a:pt x="1483" y="105"/>
                    <a:pt x="1138" y="376"/>
                  </a:cubicBezTo>
                  <a:cubicBezTo>
                    <a:pt x="804" y="658"/>
                    <a:pt x="595" y="1107"/>
                    <a:pt x="689" y="1535"/>
                  </a:cubicBezTo>
                  <a:cubicBezTo>
                    <a:pt x="418" y="1671"/>
                    <a:pt x="136" y="1869"/>
                    <a:pt x="0" y="2151"/>
                  </a:cubicBezTo>
                  <a:cubicBezTo>
                    <a:pt x="372" y="2314"/>
                    <a:pt x="780" y="2458"/>
                    <a:pt x="1189" y="2458"/>
                  </a:cubicBezTo>
                  <a:cubicBezTo>
                    <a:pt x="1228" y="2458"/>
                    <a:pt x="1266" y="2457"/>
                    <a:pt x="1305" y="2454"/>
                  </a:cubicBezTo>
                  <a:cubicBezTo>
                    <a:pt x="1785" y="2433"/>
                    <a:pt x="2307" y="2141"/>
                    <a:pt x="2756" y="1984"/>
                  </a:cubicBezTo>
                  <a:cubicBezTo>
                    <a:pt x="2882" y="1940"/>
                    <a:pt x="3012" y="1895"/>
                    <a:pt x="3137" y="1895"/>
                  </a:cubicBezTo>
                  <a:cubicBezTo>
                    <a:pt x="3189" y="1895"/>
                    <a:pt x="3240" y="1903"/>
                    <a:pt x="3288" y="1921"/>
                  </a:cubicBezTo>
                  <a:cubicBezTo>
                    <a:pt x="3539" y="2016"/>
                    <a:pt x="3623" y="2318"/>
                    <a:pt x="3643" y="2568"/>
                  </a:cubicBezTo>
                  <a:cubicBezTo>
                    <a:pt x="3685" y="3018"/>
                    <a:pt x="3643" y="3477"/>
                    <a:pt x="3508" y="3905"/>
                  </a:cubicBezTo>
                  <a:cubicBezTo>
                    <a:pt x="3435" y="4155"/>
                    <a:pt x="3341" y="4385"/>
                    <a:pt x="3320" y="4646"/>
                  </a:cubicBezTo>
                  <a:cubicBezTo>
                    <a:pt x="3288" y="4897"/>
                    <a:pt x="3372" y="5178"/>
                    <a:pt x="3581" y="5324"/>
                  </a:cubicBezTo>
                  <a:cubicBezTo>
                    <a:pt x="3644" y="5369"/>
                    <a:pt x="3717" y="5389"/>
                    <a:pt x="3789" y="5389"/>
                  </a:cubicBezTo>
                  <a:cubicBezTo>
                    <a:pt x="3954" y="5389"/>
                    <a:pt x="4118" y="5283"/>
                    <a:pt x="4176" y="5116"/>
                  </a:cubicBezTo>
                  <a:cubicBezTo>
                    <a:pt x="4343" y="4646"/>
                    <a:pt x="4374" y="4134"/>
                    <a:pt x="4281" y="3654"/>
                  </a:cubicBezTo>
                  <a:cubicBezTo>
                    <a:pt x="4165" y="3018"/>
                    <a:pt x="4625" y="2381"/>
                    <a:pt x="4750" y="1754"/>
                  </a:cubicBezTo>
                  <a:cubicBezTo>
                    <a:pt x="4803" y="1462"/>
                    <a:pt x="4844" y="1149"/>
                    <a:pt x="4729" y="877"/>
                  </a:cubicBezTo>
                  <a:cubicBezTo>
                    <a:pt x="4552" y="481"/>
                    <a:pt x="4072" y="324"/>
                    <a:pt x="3643" y="209"/>
                  </a:cubicBezTo>
                  <a:cubicBezTo>
                    <a:pt x="3226" y="105"/>
                    <a:pt x="2798" y="0"/>
                    <a:pt x="23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1" name="Google Shape;4921;p46"/>
            <p:cNvSpPr/>
            <p:nvPr/>
          </p:nvSpPr>
          <p:spPr>
            <a:xfrm>
              <a:off x="2369475" y="4163100"/>
              <a:ext cx="73350" cy="44825"/>
            </a:xfrm>
            <a:custGeom>
              <a:avLst/>
              <a:gdLst/>
              <a:ahLst/>
              <a:cxnLst/>
              <a:rect l="l" t="t" r="r" b="b"/>
              <a:pathLst>
                <a:path w="2934" h="1793" extrusionOk="0">
                  <a:moveTo>
                    <a:pt x="728" y="0"/>
                  </a:moveTo>
                  <a:cubicBezTo>
                    <a:pt x="498" y="0"/>
                    <a:pt x="246" y="105"/>
                    <a:pt x="147" y="324"/>
                  </a:cubicBezTo>
                  <a:cubicBezTo>
                    <a:pt x="1" y="617"/>
                    <a:pt x="189" y="972"/>
                    <a:pt x="428" y="1201"/>
                  </a:cubicBezTo>
                  <a:cubicBezTo>
                    <a:pt x="822" y="1588"/>
                    <a:pt x="1372" y="1793"/>
                    <a:pt x="1922" y="1793"/>
                  </a:cubicBezTo>
                  <a:cubicBezTo>
                    <a:pt x="2174" y="1793"/>
                    <a:pt x="2426" y="1749"/>
                    <a:pt x="2662" y="1661"/>
                  </a:cubicBezTo>
                  <a:cubicBezTo>
                    <a:pt x="2788" y="1410"/>
                    <a:pt x="2934" y="1097"/>
                    <a:pt x="2809" y="836"/>
                  </a:cubicBezTo>
                  <a:cubicBezTo>
                    <a:pt x="2642" y="753"/>
                    <a:pt x="2516" y="596"/>
                    <a:pt x="2402" y="450"/>
                  </a:cubicBezTo>
                  <a:cubicBezTo>
                    <a:pt x="2287" y="303"/>
                    <a:pt x="2151" y="147"/>
                    <a:pt x="1984" y="74"/>
                  </a:cubicBezTo>
                  <a:cubicBezTo>
                    <a:pt x="1933" y="56"/>
                    <a:pt x="1877" y="46"/>
                    <a:pt x="1821" y="46"/>
                  </a:cubicBezTo>
                  <a:cubicBezTo>
                    <a:pt x="1681" y="46"/>
                    <a:pt x="1543" y="104"/>
                    <a:pt x="1483" y="231"/>
                  </a:cubicBezTo>
                  <a:cubicBezTo>
                    <a:pt x="1264" y="126"/>
                    <a:pt x="1013" y="1"/>
                    <a:pt x="762" y="1"/>
                  </a:cubicBezTo>
                  <a:cubicBezTo>
                    <a:pt x="751" y="1"/>
                    <a:pt x="740" y="0"/>
                    <a:pt x="728" y="0"/>
                  </a:cubicBezTo>
                  <a:close/>
                </a:path>
              </a:pathLst>
            </a:custGeom>
            <a:solidFill>
              <a:srgbClr val="004B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2" name="Google Shape;4922;p46"/>
            <p:cNvSpPr/>
            <p:nvPr/>
          </p:nvSpPr>
          <p:spPr>
            <a:xfrm>
              <a:off x="2369475" y="4163100"/>
              <a:ext cx="73350" cy="44825"/>
            </a:xfrm>
            <a:custGeom>
              <a:avLst/>
              <a:gdLst/>
              <a:ahLst/>
              <a:cxnLst/>
              <a:rect l="l" t="t" r="r" b="b"/>
              <a:pathLst>
                <a:path w="2934" h="1793" extrusionOk="0">
                  <a:moveTo>
                    <a:pt x="728" y="0"/>
                  </a:moveTo>
                  <a:cubicBezTo>
                    <a:pt x="498" y="0"/>
                    <a:pt x="246" y="105"/>
                    <a:pt x="147" y="324"/>
                  </a:cubicBezTo>
                  <a:cubicBezTo>
                    <a:pt x="1" y="617"/>
                    <a:pt x="189" y="972"/>
                    <a:pt x="428" y="1201"/>
                  </a:cubicBezTo>
                  <a:cubicBezTo>
                    <a:pt x="822" y="1588"/>
                    <a:pt x="1372" y="1793"/>
                    <a:pt x="1922" y="1793"/>
                  </a:cubicBezTo>
                  <a:cubicBezTo>
                    <a:pt x="2174" y="1793"/>
                    <a:pt x="2426" y="1749"/>
                    <a:pt x="2662" y="1661"/>
                  </a:cubicBezTo>
                  <a:cubicBezTo>
                    <a:pt x="2788" y="1410"/>
                    <a:pt x="2934" y="1097"/>
                    <a:pt x="2809" y="836"/>
                  </a:cubicBezTo>
                  <a:cubicBezTo>
                    <a:pt x="2642" y="753"/>
                    <a:pt x="2516" y="596"/>
                    <a:pt x="2402" y="450"/>
                  </a:cubicBezTo>
                  <a:cubicBezTo>
                    <a:pt x="2287" y="303"/>
                    <a:pt x="2151" y="147"/>
                    <a:pt x="1984" y="74"/>
                  </a:cubicBezTo>
                  <a:cubicBezTo>
                    <a:pt x="1933" y="56"/>
                    <a:pt x="1877" y="46"/>
                    <a:pt x="1821" y="46"/>
                  </a:cubicBezTo>
                  <a:cubicBezTo>
                    <a:pt x="1681" y="46"/>
                    <a:pt x="1543" y="104"/>
                    <a:pt x="1483" y="231"/>
                  </a:cubicBezTo>
                  <a:cubicBezTo>
                    <a:pt x="1264" y="126"/>
                    <a:pt x="1013" y="1"/>
                    <a:pt x="762" y="1"/>
                  </a:cubicBezTo>
                  <a:cubicBezTo>
                    <a:pt x="751" y="1"/>
                    <a:pt x="740" y="0"/>
                    <a:pt x="7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46"/>
            <p:cNvSpPr/>
            <p:nvPr/>
          </p:nvSpPr>
          <p:spPr>
            <a:xfrm>
              <a:off x="2414625" y="4024800"/>
              <a:ext cx="223175" cy="193575"/>
            </a:xfrm>
            <a:custGeom>
              <a:avLst/>
              <a:gdLst/>
              <a:ahLst/>
              <a:cxnLst/>
              <a:rect l="l" t="t" r="r" b="b"/>
              <a:pathLst>
                <a:path w="8927" h="7743" extrusionOk="0">
                  <a:moveTo>
                    <a:pt x="8227" y="0"/>
                  </a:moveTo>
                  <a:cubicBezTo>
                    <a:pt x="6818" y="3058"/>
                    <a:pt x="3884" y="5376"/>
                    <a:pt x="575" y="6034"/>
                  </a:cubicBezTo>
                  <a:cubicBezTo>
                    <a:pt x="157" y="6473"/>
                    <a:pt x="0" y="7172"/>
                    <a:pt x="314" y="7684"/>
                  </a:cubicBezTo>
                  <a:cubicBezTo>
                    <a:pt x="669" y="7723"/>
                    <a:pt x="1030" y="7743"/>
                    <a:pt x="1394" y="7743"/>
                  </a:cubicBezTo>
                  <a:cubicBezTo>
                    <a:pt x="3320" y="7743"/>
                    <a:pt x="5327" y="7196"/>
                    <a:pt x="6943" y="6222"/>
                  </a:cubicBezTo>
                  <a:cubicBezTo>
                    <a:pt x="7945" y="5617"/>
                    <a:pt x="8227" y="4197"/>
                    <a:pt x="8613" y="3100"/>
                  </a:cubicBezTo>
                  <a:cubicBezTo>
                    <a:pt x="8780" y="2620"/>
                    <a:pt x="8927" y="2119"/>
                    <a:pt x="8906" y="1608"/>
                  </a:cubicBezTo>
                  <a:cubicBezTo>
                    <a:pt x="8874" y="1107"/>
                    <a:pt x="8655" y="272"/>
                    <a:pt x="82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46"/>
            <p:cNvSpPr/>
            <p:nvPr/>
          </p:nvSpPr>
          <p:spPr>
            <a:xfrm>
              <a:off x="2414625" y="4024800"/>
              <a:ext cx="223175" cy="193575"/>
            </a:xfrm>
            <a:custGeom>
              <a:avLst/>
              <a:gdLst/>
              <a:ahLst/>
              <a:cxnLst/>
              <a:rect l="l" t="t" r="r" b="b"/>
              <a:pathLst>
                <a:path w="8927" h="7743" extrusionOk="0">
                  <a:moveTo>
                    <a:pt x="8227" y="0"/>
                  </a:moveTo>
                  <a:cubicBezTo>
                    <a:pt x="6818" y="3058"/>
                    <a:pt x="3884" y="5376"/>
                    <a:pt x="575" y="6034"/>
                  </a:cubicBezTo>
                  <a:cubicBezTo>
                    <a:pt x="157" y="6473"/>
                    <a:pt x="0" y="7172"/>
                    <a:pt x="314" y="7684"/>
                  </a:cubicBezTo>
                  <a:cubicBezTo>
                    <a:pt x="669" y="7723"/>
                    <a:pt x="1030" y="7743"/>
                    <a:pt x="1394" y="7743"/>
                  </a:cubicBezTo>
                  <a:cubicBezTo>
                    <a:pt x="3320" y="7743"/>
                    <a:pt x="5327" y="7196"/>
                    <a:pt x="6943" y="6222"/>
                  </a:cubicBezTo>
                  <a:cubicBezTo>
                    <a:pt x="7945" y="5617"/>
                    <a:pt x="8227" y="4197"/>
                    <a:pt x="8613" y="3100"/>
                  </a:cubicBezTo>
                  <a:cubicBezTo>
                    <a:pt x="8780" y="2620"/>
                    <a:pt x="8927" y="2119"/>
                    <a:pt x="8906" y="1608"/>
                  </a:cubicBezTo>
                  <a:cubicBezTo>
                    <a:pt x="8874" y="1107"/>
                    <a:pt x="8655" y="272"/>
                    <a:pt x="8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46"/>
            <p:cNvSpPr/>
            <p:nvPr/>
          </p:nvSpPr>
          <p:spPr>
            <a:xfrm>
              <a:off x="2367125" y="4170150"/>
              <a:ext cx="14375" cy="16725"/>
            </a:xfrm>
            <a:custGeom>
              <a:avLst/>
              <a:gdLst/>
              <a:ahLst/>
              <a:cxnLst/>
              <a:rect l="l" t="t" r="r" b="b"/>
              <a:pathLst>
                <a:path w="575" h="669" extrusionOk="0">
                  <a:moveTo>
                    <a:pt x="522" y="1"/>
                  </a:moveTo>
                  <a:lnTo>
                    <a:pt x="84" y="32"/>
                  </a:lnTo>
                  <a:lnTo>
                    <a:pt x="84" y="147"/>
                  </a:lnTo>
                  <a:lnTo>
                    <a:pt x="95" y="335"/>
                  </a:lnTo>
                  <a:lnTo>
                    <a:pt x="0" y="648"/>
                  </a:lnTo>
                  <a:lnTo>
                    <a:pt x="575" y="669"/>
                  </a:lnTo>
                  <a:lnTo>
                    <a:pt x="522" y="1"/>
                  </a:ln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46"/>
            <p:cNvSpPr/>
            <p:nvPr/>
          </p:nvSpPr>
          <p:spPr>
            <a:xfrm>
              <a:off x="2365825" y="4169000"/>
              <a:ext cx="6550" cy="18150"/>
            </a:xfrm>
            <a:custGeom>
              <a:avLst/>
              <a:gdLst/>
              <a:ahLst/>
              <a:cxnLst/>
              <a:rect l="l" t="t" r="r" b="b"/>
              <a:pathLst>
                <a:path w="262" h="726" extrusionOk="0">
                  <a:moveTo>
                    <a:pt x="142" y="1"/>
                  </a:moveTo>
                  <a:cubicBezTo>
                    <a:pt x="137" y="1"/>
                    <a:pt x="131" y="2"/>
                    <a:pt x="126" y="5"/>
                  </a:cubicBezTo>
                  <a:cubicBezTo>
                    <a:pt x="105" y="16"/>
                    <a:pt x="94" y="36"/>
                    <a:pt x="94" y="57"/>
                  </a:cubicBezTo>
                  <a:cubicBezTo>
                    <a:pt x="94" y="57"/>
                    <a:pt x="178" y="329"/>
                    <a:pt x="1" y="663"/>
                  </a:cubicBezTo>
                  <a:cubicBezTo>
                    <a:pt x="1" y="684"/>
                    <a:pt x="1" y="705"/>
                    <a:pt x="22" y="715"/>
                  </a:cubicBezTo>
                  <a:cubicBezTo>
                    <a:pt x="32" y="726"/>
                    <a:pt x="42" y="726"/>
                    <a:pt x="42" y="726"/>
                  </a:cubicBezTo>
                  <a:cubicBezTo>
                    <a:pt x="63" y="715"/>
                    <a:pt x="73" y="715"/>
                    <a:pt x="73" y="705"/>
                  </a:cubicBezTo>
                  <a:cubicBezTo>
                    <a:pt x="261" y="339"/>
                    <a:pt x="178" y="47"/>
                    <a:pt x="178" y="26"/>
                  </a:cubicBezTo>
                  <a:cubicBezTo>
                    <a:pt x="170" y="10"/>
                    <a:pt x="157" y="1"/>
                    <a:pt x="142" y="1"/>
                  </a:cubicBezTo>
                  <a:close/>
                </a:path>
              </a:pathLst>
            </a:custGeom>
            <a:solidFill>
              <a:srgbClr val="2424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46"/>
            <p:cNvSpPr/>
            <p:nvPr/>
          </p:nvSpPr>
          <p:spPr>
            <a:xfrm>
              <a:off x="2261150" y="4193400"/>
              <a:ext cx="75475" cy="72325"/>
            </a:xfrm>
            <a:custGeom>
              <a:avLst/>
              <a:gdLst/>
              <a:ahLst/>
              <a:cxnLst/>
              <a:rect l="l" t="t" r="r" b="b"/>
              <a:pathLst>
                <a:path w="3019" h="2893" extrusionOk="0">
                  <a:moveTo>
                    <a:pt x="1515" y="0"/>
                  </a:moveTo>
                  <a:cubicBezTo>
                    <a:pt x="1275" y="553"/>
                    <a:pt x="847" y="1200"/>
                    <a:pt x="95" y="1639"/>
                  </a:cubicBezTo>
                  <a:cubicBezTo>
                    <a:pt x="33" y="1680"/>
                    <a:pt x="1" y="1754"/>
                    <a:pt x="43" y="1817"/>
                  </a:cubicBezTo>
                  <a:lnTo>
                    <a:pt x="743" y="2829"/>
                  </a:lnTo>
                  <a:cubicBezTo>
                    <a:pt x="770" y="2869"/>
                    <a:pt x="814" y="2892"/>
                    <a:pt x="859" y="2892"/>
                  </a:cubicBezTo>
                  <a:cubicBezTo>
                    <a:pt x="884" y="2892"/>
                    <a:pt x="908" y="2885"/>
                    <a:pt x="931" y="2870"/>
                  </a:cubicBezTo>
                  <a:cubicBezTo>
                    <a:pt x="1337" y="2589"/>
                    <a:pt x="2559" y="1566"/>
                    <a:pt x="3018" y="0"/>
                  </a:cubicBezTo>
                  <a:close/>
                </a:path>
              </a:pathLst>
            </a:custGeom>
            <a:solidFill>
              <a:srgbClr val="2424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46"/>
            <p:cNvSpPr/>
            <p:nvPr/>
          </p:nvSpPr>
          <p:spPr>
            <a:xfrm>
              <a:off x="2271600" y="4189400"/>
              <a:ext cx="39175" cy="52025"/>
            </a:xfrm>
            <a:custGeom>
              <a:avLst/>
              <a:gdLst/>
              <a:ahLst/>
              <a:cxnLst/>
              <a:rect l="l" t="t" r="r" b="b"/>
              <a:pathLst>
                <a:path w="1567" h="2081" extrusionOk="0">
                  <a:moveTo>
                    <a:pt x="1488" y="1"/>
                  </a:moveTo>
                  <a:cubicBezTo>
                    <a:pt x="1463" y="1"/>
                    <a:pt x="1439" y="19"/>
                    <a:pt x="1431" y="45"/>
                  </a:cubicBezTo>
                  <a:cubicBezTo>
                    <a:pt x="1181" y="1079"/>
                    <a:pt x="42" y="1956"/>
                    <a:pt x="32" y="1966"/>
                  </a:cubicBezTo>
                  <a:cubicBezTo>
                    <a:pt x="11" y="1987"/>
                    <a:pt x="1" y="2028"/>
                    <a:pt x="21" y="2049"/>
                  </a:cubicBezTo>
                  <a:cubicBezTo>
                    <a:pt x="32" y="2070"/>
                    <a:pt x="53" y="2081"/>
                    <a:pt x="74" y="2081"/>
                  </a:cubicBezTo>
                  <a:cubicBezTo>
                    <a:pt x="84" y="2081"/>
                    <a:pt x="105" y="2070"/>
                    <a:pt x="116" y="2060"/>
                  </a:cubicBezTo>
                  <a:cubicBezTo>
                    <a:pt x="126" y="2060"/>
                    <a:pt x="408" y="1840"/>
                    <a:pt x="731" y="1485"/>
                  </a:cubicBezTo>
                  <a:cubicBezTo>
                    <a:pt x="1034" y="1151"/>
                    <a:pt x="1420" y="640"/>
                    <a:pt x="1556" y="77"/>
                  </a:cubicBezTo>
                  <a:cubicBezTo>
                    <a:pt x="1566" y="45"/>
                    <a:pt x="1546" y="14"/>
                    <a:pt x="1504" y="3"/>
                  </a:cubicBezTo>
                  <a:cubicBezTo>
                    <a:pt x="1499" y="1"/>
                    <a:pt x="1493" y="1"/>
                    <a:pt x="1488" y="1"/>
                  </a:cubicBez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46"/>
            <p:cNvSpPr/>
            <p:nvPr/>
          </p:nvSpPr>
          <p:spPr>
            <a:xfrm>
              <a:off x="2277100" y="4192000"/>
              <a:ext cx="40725" cy="56475"/>
            </a:xfrm>
            <a:custGeom>
              <a:avLst/>
              <a:gdLst/>
              <a:ahLst/>
              <a:cxnLst/>
              <a:rect l="l" t="t" r="r" b="b"/>
              <a:pathLst>
                <a:path w="1629" h="2259" extrusionOk="0">
                  <a:moveTo>
                    <a:pt x="1550" y="1"/>
                  </a:moveTo>
                  <a:cubicBezTo>
                    <a:pt x="1525" y="1"/>
                    <a:pt x="1502" y="21"/>
                    <a:pt x="1493" y="56"/>
                  </a:cubicBezTo>
                  <a:cubicBezTo>
                    <a:pt x="1326" y="1131"/>
                    <a:pt x="386" y="1862"/>
                    <a:pt x="31" y="2144"/>
                  </a:cubicBezTo>
                  <a:cubicBezTo>
                    <a:pt x="10" y="2165"/>
                    <a:pt x="0" y="2207"/>
                    <a:pt x="21" y="2237"/>
                  </a:cubicBezTo>
                  <a:cubicBezTo>
                    <a:pt x="42" y="2248"/>
                    <a:pt x="52" y="2258"/>
                    <a:pt x="73" y="2258"/>
                  </a:cubicBezTo>
                  <a:cubicBezTo>
                    <a:pt x="94" y="2258"/>
                    <a:pt x="105" y="2258"/>
                    <a:pt x="115" y="2248"/>
                  </a:cubicBezTo>
                  <a:cubicBezTo>
                    <a:pt x="480" y="1956"/>
                    <a:pt x="1441" y="1204"/>
                    <a:pt x="1618" y="77"/>
                  </a:cubicBezTo>
                  <a:cubicBezTo>
                    <a:pt x="1629" y="35"/>
                    <a:pt x="1608" y="3"/>
                    <a:pt x="1566" y="3"/>
                  </a:cubicBezTo>
                  <a:cubicBezTo>
                    <a:pt x="1561" y="2"/>
                    <a:pt x="1556" y="1"/>
                    <a:pt x="1550" y="1"/>
                  </a:cubicBez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46"/>
            <p:cNvSpPr/>
            <p:nvPr/>
          </p:nvSpPr>
          <p:spPr>
            <a:xfrm>
              <a:off x="2282575" y="4194150"/>
              <a:ext cx="44650" cy="61900"/>
            </a:xfrm>
            <a:custGeom>
              <a:avLst/>
              <a:gdLst/>
              <a:ahLst/>
              <a:cxnLst/>
              <a:rect l="l" t="t" r="r" b="b"/>
              <a:pathLst>
                <a:path w="1786" h="2476" extrusionOk="0">
                  <a:moveTo>
                    <a:pt x="1723" y="1"/>
                  </a:moveTo>
                  <a:cubicBezTo>
                    <a:pt x="1681" y="1"/>
                    <a:pt x="1649" y="33"/>
                    <a:pt x="1649" y="64"/>
                  </a:cubicBezTo>
                  <a:cubicBezTo>
                    <a:pt x="1649" y="74"/>
                    <a:pt x="1556" y="1149"/>
                    <a:pt x="42" y="2360"/>
                  </a:cubicBezTo>
                  <a:cubicBezTo>
                    <a:pt x="11" y="2381"/>
                    <a:pt x="0" y="2423"/>
                    <a:pt x="32" y="2444"/>
                  </a:cubicBezTo>
                  <a:cubicBezTo>
                    <a:pt x="42" y="2465"/>
                    <a:pt x="63" y="2476"/>
                    <a:pt x="74" y="2476"/>
                  </a:cubicBezTo>
                  <a:cubicBezTo>
                    <a:pt x="94" y="2476"/>
                    <a:pt x="104" y="2465"/>
                    <a:pt x="115" y="2455"/>
                  </a:cubicBezTo>
                  <a:cubicBezTo>
                    <a:pt x="930" y="1817"/>
                    <a:pt x="1336" y="1202"/>
                    <a:pt x="1535" y="805"/>
                  </a:cubicBezTo>
                  <a:cubicBezTo>
                    <a:pt x="1754" y="367"/>
                    <a:pt x="1775" y="84"/>
                    <a:pt x="1775" y="74"/>
                  </a:cubicBezTo>
                  <a:cubicBezTo>
                    <a:pt x="1786" y="33"/>
                    <a:pt x="1754" y="1"/>
                    <a:pt x="1723" y="1"/>
                  </a:cubicBez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46"/>
            <p:cNvSpPr/>
            <p:nvPr/>
          </p:nvSpPr>
          <p:spPr>
            <a:xfrm>
              <a:off x="2208975" y="4125325"/>
              <a:ext cx="27425" cy="33125"/>
            </a:xfrm>
            <a:custGeom>
              <a:avLst/>
              <a:gdLst/>
              <a:ahLst/>
              <a:cxnLst/>
              <a:rect l="l" t="t" r="r" b="b"/>
              <a:pathLst>
                <a:path w="1097" h="1325" extrusionOk="0">
                  <a:moveTo>
                    <a:pt x="1086" y="583"/>
                  </a:moveTo>
                  <a:lnTo>
                    <a:pt x="1086" y="687"/>
                  </a:lnTo>
                  <a:lnTo>
                    <a:pt x="647" y="687"/>
                  </a:lnTo>
                  <a:cubicBezTo>
                    <a:pt x="647" y="635"/>
                    <a:pt x="689" y="583"/>
                    <a:pt x="752" y="583"/>
                  </a:cubicBezTo>
                  <a:close/>
                  <a:moveTo>
                    <a:pt x="251" y="666"/>
                  </a:moveTo>
                  <a:cubicBezTo>
                    <a:pt x="292" y="666"/>
                    <a:pt x="313" y="698"/>
                    <a:pt x="313" y="729"/>
                  </a:cubicBezTo>
                  <a:cubicBezTo>
                    <a:pt x="313" y="760"/>
                    <a:pt x="292" y="791"/>
                    <a:pt x="251" y="791"/>
                  </a:cubicBezTo>
                  <a:lnTo>
                    <a:pt x="188" y="791"/>
                  </a:lnTo>
                  <a:cubicBezTo>
                    <a:pt x="157" y="791"/>
                    <a:pt x="125" y="760"/>
                    <a:pt x="125" y="729"/>
                  </a:cubicBezTo>
                  <a:cubicBezTo>
                    <a:pt x="125" y="698"/>
                    <a:pt x="157" y="666"/>
                    <a:pt x="188" y="666"/>
                  </a:cubicBezTo>
                  <a:close/>
                  <a:moveTo>
                    <a:pt x="173" y="1"/>
                  </a:moveTo>
                  <a:cubicBezTo>
                    <a:pt x="128" y="1"/>
                    <a:pt x="84" y="24"/>
                    <a:pt x="63" y="71"/>
                  </a:cubicBezTo>
                  <a:lnTo>
                    <a:pt x="63" y="927"/>
                  </a:lnTo>
                  <a:lnTo>
                    <a:pt x="0" y="927"/>
                  </a:lnTo>
                  <a:lnTo>
                    <a:pt x="0" y="1324"/>
                  </a:lnTo>
                  <a:lnTo>
                    <a:pt x="1097" y="1324"/>
                  </a:lnTo>
                  <a:lnTo>
                    <a:pt x="1097" y="447"/>
                  </a:lnTo>
                  <a:lnTo>
                    <a:pt x="700" y="447"/>
                  </a:lnTo>
                  <a:cubicBezTo>
                    <a:pt x="637" y="447"/>
                    <a:pt x="575" y="478"/>
                    <a:pt x="543" y="541"/>
                  </a:cubicBezTo>
                  <a:lnTo>
                    <a:pt x="418" y="740"/>
                  </a:lnTo>
                  <a:lnTo>
                    <a:pt x="282" y="71"/>
                  </a:lnTo>
                  <a:cubicBezTo>
                    <a:pt x="261" y="24"/>
                    <a:pt x="217" y="1"/>
                    <a:pt x="173" y="1"/>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2" name="Google Shape;4932;p46"/>
            <p:cNvSpPr/>
            <p:nvPr/>
          </p:nvSpPr>
          <p:spPr>
            <a:xfrm>
              <a:off x="2381225" y="4166250"/>
              <a:ext cx="43850" cy="65000"/>
            </a:xfrm>
            <a:custGeom>
              <a:avLst/>
              <a:gdLst/>
              <a:ahLst/>
              <a:cxnLst/>
              <a:rect l="l" t="t" r="r" b="b"/>
              <a:pathLst>
                <a:path w="1754" h="2600" extrusionOk="0">
                  <a:moveTo>
                    <a:pt x="0" y="0"/>
                  </a:moveTo>
                  <a:lnTo>
                    <a:pt x="0" y="846"/>
                  </a:lnTo>
                  <a:lnTo>
                    <a:pt x="74" y="846"/>
                  </a:lnTo>
                  <a:cubicBezTo>
                    <a:pt x="167" y="846"/>
                    <a:pt x="251" y="908"/>
                    <a:pt x="282" y="1003"/>
                  </a:cubicBezTo>
                  <a:lnTo>
                    <a:pt x="710" y="2265"/>
                  </a:lnTo>
                  <a:lnTo>
                    <a:pt x="679" y="2432"/>
                  </a:lnTo>
                  <a:cubicBezTo>
                    <a:pt x="658" y="2516"/>
                    <a:pt x="731" y="2599"/>
                    <a:pt x="814" y="2599"/>
                  </a:cubicBezTo>
                  <a:lnTo>
                    <a:pt x="1222" y="2599"/>
                  </a:lnTo>
                  <a:lnTo>
                    <a:pt x="1598" y="2432"/>
                  </a:lnTo>
                  <a:cubicBezTo>
                    <a:pt x="1702" y="2381"/>
                    <a:pt x="1754" y="2255"/>
                    <a:pt x="1723" y="2151"/>
                  </a:cubicBezTo>
                  <a:lnTo>
                    <a:pt x="1285" y="866"/>
                  </a:lnTo>
                  <a:cubicBezTo>
                    <a:pt x="1222" y="678"/>
                    <a:pt x="1243" y="481"/>
                    <a:pt x="1336" y="324"/>
                  </a:cubicBezTo>
                  <a:lnTo>
                    <a:pt x="1452" y="136"/>
                  </a:lnTo>
                  <a:lnTo>
                    <a:pt x="0" y="0"/>
                  </a:ln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3" name="Google Shape;4933;p46"/>
            <p:cNvSpPr/>
            <p:nvPr/>
          </p:nvSpPr>
          <p:spPr>
            <a:xfrm>
              <a:off x="2389850" y="4181350"/>
              <a:ext cx="31850" cy="46775"/>
            </a:xfrm>
            <a:custGeom>
              <a:avLst/>
              <a:gdLst/>
              <a:ahLst/>
              <a:cxnLst/>
              <a:rect l="l" t="t" r="r" b="b"/>
              <a:pathLst>
                <a:path w="1274" h="1871" extrusionOk="0">
                  <a:moveTo>
                    <a:pt x="628" y="0"/>
                  </a:moveTo>
                  <a:cubicBezTo>
                    <a:pt x="621" y="0"/>
                    <a:pt x="613" y="1"/>
                    <a:pt x="606" y="2"/>
                  </a:cubicBezTo>
                  <a:lnTo>
                    <a:pt x="156" y="64"/>
                  </a:lnTo>
                  <a:cubicBezTo>
                    <a:pt x="63" y="74"/>
                    <a:pt x="0" y="179"/>
                    <a:pt x="31" y="273"/>
                  </a:cubicBezTo>
                  <a:lnTo>
                    <a:pt x="480" y="1620"/>
                  </a:lnTo>
                  <a:lnTo>
                    <a:pt x="459" y="1745"/>
                  </a:lnTo>
                  <a:cubicBezTo>
                    <a:pt x="449" y="1807"/>
                    <a:pt x="490" y="1870"/>
                    <a:pt x="564" y="1870"/>
                  </a:cubicBezTo>
                  <a:lnTo>
                    <a:pt x="866" y="1870"/>
                  </a:lnTo>
                  <a:lnTo>
                    <a:pt x="1158" y="1745"/>
                  </a:lnTo>
                  <a:cubicBezTo>
                    <a:pt x="1232" y="1703"/>
                    <a:pt x="1274" y="1610"/>
                    <a:pt x="1253" y="1526"/>
                  </a:cubicBezTo>
                  <a:lnTo>
                    <a:pt x="762" y="106"/>
                  </a:lnTo>
                  <a:cubicBezTo>
                    <a:pt x="743" y="40"/>
                    <a:pt x="691" y="0"/>
                    <a:pt x="628" y="0"/>
                  </a:cubicBezTo>
                  <a:close/>
                </a:path>
              </a:pathLst>
            </a:custGeom>
            <a:solidFill>
              <a:srgbClr val="2424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46"/>
            <p:cNvSpPr/>
            <p:nvPr/>
          </p:nvSpPr>
          <p:spPr>
            <a:xfrm>
              <a:off x="2263250" y="4134650"/>
              <a:ext cx="157925" cy="61375"/>
            </a:xfrm>
            <a:custGeom>
              <a:avLst/>
              <a:gdLst/>
              <a:ahLst/>
              <a:cxnLst/>
              <a:rect l="l" t="t" r="r" b="b"/>
              <a:pathLst>
                <a:path w="6317" h="2455" extrusionOk="0">
                  <a:moveTo>
                    <a:pt x="4656" y="1452"/>
                  </a:moveTo>
                  <a:lnTo>
                    <a:pt x="4656" y="1942"/>
                  </a:lnTo>
                  <a:cubicBezTo>
                    <a:pt x="4656" y="2089"/>
                    <a:pt x="4531" y="2214"/>
                    <a:pt x="4385" y="2214"/>
                  </a:cubicBezTo>
                  <a:lnTo>
                    <a:pt x="3759" y="2214"/>
                  </a:lnTo>
                  <a:cubicBezTo>
                    <a:pt x="3613" y="2214"/>
                    <a:pt x="3487" y="2089"/>
                    <a:pt x="3487" y="1942"/>
                  </a:cubicBezTo>
                  <a:lnTo>
                    <a:pt x="3487" y="1452"/>
                  </a:lnTo>
                  <a:close/>
                  <a:moveTo>
                    <a:pt x="0" y="1"/>
                  </a:moveTo>
                  <a:lnTo>
                    <a:pt x="0" y="1003"/>
                  </a:lnTo>
                  <a:lnTo>
                    <a:pt x="397" y="1452"/>
                  </a:lnTo>
                  <a:lnTo>
                    <a:pt x="1629" y="1452"/>
                  </a:lnTo>
                  <a:cubicBezTo>
                    <a:pt x="1598" y="1640"/>
                    <a:pt x="1525" y="1974"/>
                    <a:pt x="1358" y="2360"/>
                  </a:cubicBezTo>
                  <a:cubicBezTo>
                    <a:pt x="1348" y="2402"/>
                    <a:pt x="1378" y="2454"/>
                    <a:pt x="1420" y="2454"/>
                  </a:cubicBezTo>
                  <a:lnTo>
                    <a:pt x="2944" y="2454"/>
                  </a:lnTo>
                  <a:cubicBezTo>
                    <a:pt x="2965" y="2454"/>
                    <a:pt x="2997" y="2434"/>
                    <a:pt x="3007" y="2402"/>
                  </a:cubicBezTo>
                  <a:cubicBezTo>
                    <a:pt x="3049" y="2256"/>
                    <a:pt x="3081" y="2100"/>
                    <a:pt x="3111" y="1942"/>
                  </a:cubicBezTo>
                  <a:lnTo>
                    <a:pt x="3289" y="1942"/>
                  </a:lnTo>
                  <a:cubicBezTo>
                    <a:pt x="3289" y="2204"/>
                    <a:pt x="3508" y="2413"/>
                    <a:pt x="3759" y="2413"/>
                  </a:cubicBezTo>
                  <a:lnTo>
                    <a:pt x="4385" y="2413"/>
                  </a:lnTo>
                  <a:cubicBezTo>
                    <a:pt x="4646" y="2413"/>
                    <a:pt x="4855" y="2204"/>
                    <a:pt x="4855" y="1942"/>
                  </a:cubicBezTo>
                  <a:lnTo>
                    <a:pt x="4855" y="1452"/>
                  </a:lnTo>
                  <a:lnTo>
                    <a:pt x="6108" y="1452"/>
                  </a:lnTo>
                  <a:cubicBezTo>
                    <a:pt x="6222" y="1452"/>
                    <a:pt x="6317" y="1348"/>
                    <a:pt x="6306" y="1233"/>
                  </a:cubicBezTo>
                  <a:lnTo>
                    <a:pt x="6233" y="554"/>
                  </a:lnTo>
                  <a:lnTo>
                    <a:pt x="5659" y="53"/>
                  </a:lnTo>
                  <a:cubicBezTo>
                    <a:pt x="5607" y="22"/>
                    <a:pt x="5554" y="1"/>
                    <a:pt x="5503" y="1"/>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46"/>
            <p:cNvSpPr/>
            <p:nvPr/>
          </p:nvSpPr>
          <p:spPr>
            <a:xfrm>
              <a:off x="2284400" y="4137525"/>
              <a:ext cx="93975" cy="12050"/>
            </a:xfrm>
            <a:custGeom>
              <a:avLst/>
              <a:gdLst/>
              <a:ahLst/>
              <a:cxnLst/>
              <a:rect l="l" t="t" r="r" b="b"/>
              <a:pathLst>
                <a:path w="3759" h="482" extrusionOk="0">
                  <a:moveTo>
                    <a:pt x="126" y="1"/>
                  </a:moveTo>
                  <a:cubicBezTo>
                    <a:pt x="52" y="1"/>
                    <a:pt x="1" y="53"/>
                    <a:pt x="1" y="126"/>
                  </a:cubicBezTo>
                  <a:lnTo>
                    <a:pt x="1" y="481"/>
                  </a:lnTo>
                  <a:lnTo>
                    <a:pt x="3654" y="481"/>
                  </a:lnTo>
                  <a:cubicBezTo>
                    <a:pt x="3727" y="481"/>
                    <a:pt x="3759" y="398"/>
                    <a:pt x="3706" y="345"/>
                  </a:cubicBezTo>
                  <a:lnTo>
                    <a:pt x="3571" y="252"/>
                  </a:lnTo>
                  <a:cubicBezTo>
                    <a:pt x="3539" y="220"/>
                    <a:pt x="3497" y="210"/>
                    <a:pt x="3456" y="210"/>
                  </a:cubicBezTo>
                  <a:lnTo>
                    <a:pt x="2026" y="210"/>
                  </a:lnTo>
                  <a:cubicBezTo>
                    <a:pt x="2026" y="95"/>
                    <a:pt x="1911" y="1"/>
                    <a:pt x="1796" y="1"/>
                  </a:cubicBez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46"/>
            <p:cNvSpPr/>
            <p:nvPr/>
          </p:nvSpPr>
          <p:spPr>
            <a:xfrm>
              <a:off x="2204025" y="4148500"/>
              <a:ext cx="4975" cy="9950"/>
            </a:xfrm>
            <a:custGeom>
              <a:avLst/>
              <a:gdLst/>
              <a:ahLst/>
              <a:cxnLst/>
              <a:rect l="l" t="t" r="r" b="b"/>
              <a:pathLst>
                <a:path w="199" h="398" extrusionOk="0">
                  <a:moveTo>
                    <a:pt x="73" y="0"/>
                  </a:moveTo>
                  <a:cubicBezTo>
                    <a:pt x="31" y="0"/>
                    <a:pt x="0" y="31"/>
                    <a:pt x="0" y="73"/>
                  </a:cubicBezTo>
                  <a:lnTo>
                    <a:pt x="0" y="324"/>
                  </a:lnTo>
                  <a:cubicBezTo>
                    <a:pt x="0" y="365"/>
                    <a:pt x="31" y="397"/>
                    <a:pt x="73" y="397"/>
                  </a:cubicBezTo>
                  <a:lnTo>
                    <a:pt x="198" y="397"/>
                  </a:lnTo>
                  <a:lnTo>
                    <a:pt x="198" y="0"/>
                  </a:ln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46"/>
            <p:cNvSpPr/>
            <p:nvPr/>
          </p:nvSpPr>
          <p:spPr>
            <a:xfrm>
              <a:off x="2308925" y="4176425"/>
              <a:ext cx="23000" cy="11500"/>
            </a:xfrm>
            <a:custGeom>
              <a:avLst/>
              <a:gdLst/>
              <a:ahLst/>
              <a:cxnLst/>
              <a:rect l="l" t="t" r="r" b="b"/>
              <a:pathLst>
                <a:path w="920" h="460" extrusionOk="0">
                  <a:moveTo>
                    <a:pt x="272" y="0"/>
                  </a:moveTo>
                  <a:cubicBezTo>
                    <a:pt x="189" y="0"/>
                    <a:pt x="115" y="63"/>
                    <a:pt x="94" y="136"/>
                  </a:cubicBezTo>
                  <a:lnTo>
                    <a:pt x="1" y="459"/>
                  </a:lnTo>
                  <a:lnTo>
                    <a:pt x="648" y="459"/>
                  </a:lnTo>
                  <a:cubicBezTo>
                    <a:pt x="732" y="459"/>
                    <a:pt x="804" y="408"/>
                    <a:pt x="825" y="324"/>
                  </a:cubicBezTo>
                  <a:lnTo>
                    <a:pt x="919" y="0"/>
                  </a:ln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46"/>
            <p:cNvSpPr/>
            <p:nvPr/>
          </p:nvSpPr>
          <p:spPr>
            <a:xfrm>
              <a:off x="2331375" y="4151350"/>
              <a:ext cx="63950" cy="18825"/>
            </a:xfrm>
            <a:custGeom>
              <a:avLst/>
              <a:gdLst/>
              <a:ahLst/>
              <a:cxnLst/>
              <a:rect l="l" t="t" r="r" b="b"/>
              <a:pathLst>
                <a:path w="2558" h="753" extrusionOk="0">
                  <a:moveTo>
                    <a:pt x="2245" y="1"/>
                  </a:moveTo>
                  <a:lnTo>
                    <a:pt x="1921" y="137"/>
                  </a:lnTo>
                  <a:cubicBezTo>
                    <a:pt x="1901" y="147"/>
                    <a:pt x="1877" y="153"/>
                    <a:pt x="1852" y="153"/>
                  </a:cubicBezTo>
                  <a:cubicBezTo>
                    <a:pt x="1827" y="153"/>
                    <a:pt x="1801" y="147"/>
                    <a:pt x="1775" y="137"/>
                  </a:cubicBezTo>
                  <a:lnTo>
                    <a:pt x="1660" y="84"/>
                  </a:lnTo>
                  <a:cubicBezTo>
                    <a:pt x="1604" y="68"/>
                    <a:pt x="1548" y="57"/>
                    <a:pt x="1492" y="57"/>
                  </a:cubicBezTo>
                  <a:cubicBezTo>
                    <a:pt x="1444" y="57"/>
                    <a:pt x="1395" y="65"/>
                    <a:pt x="1347" y="84"/>
                  </a:cubicBezTo>
                  <a:lnTo>
                    <a:pt x="42" y="565"/>
                  </a:lnTo>
                  <a:lnTo>
                    <a:pt x="32" y="575"/>
                  </a:lnTo>
                  <a:cubicBezTo>
                    <a:pt x="1" y="627"/>
                    <a:pt x="21" y="701"/>
                    <a:pt x="84" y="732"/>
                  </a:cubicBezTo>
                  <a:lnTo>
                    <a:pt x="147" y="701"/>
                  </a:lnTo>
                  <a:cubicBezTo>
                    <a:pt x="154" y="699"/>
                    <a:pt x="161" y="698"/>
                    <a:pt x="169" y="698"/>
                  </a:cubicBezTo>
                  <a:cubicBezTo>
                    <a:pt x="203" y="698"/>
                    <a:pt x="234" y="718"/>
                    <a:pt x="251" y="753"/>
                  </a:cubicBezTo>
                  <a:lnTo>
                    <a:pt x="261" y="753"/>
                  </a:lnTo>
                  <a:lnTo>
                    <a:pt x="2412" y="460"/>
                  </a:lnTo>
                  <a:lnTo>
                    <a:pt x="2443" y="408"/>
                  </a:lnTo>
                  <a:cubicBezTo>
                    <a:pt x="2558" y="241"/>
                    <a:pt x="2453" y="12"/>
                    <a:pt x="2245" y="1"/>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9" name="Google Shape;4939;p46"/>
            <p:cNvSpPr/>
            <p:nvPr/>
          </p:nvSpPr>
          <p:spPr>
            <a:xfrm>
              <a:off x="2383825" y="4153725"/>
              <a:ext cx="7325" cy="7575"/>
            </a:xfrm>
            <a:custGeom>
              <a:avLst/>
              <a:gdLst/>
              <a:ahLst/>
              <a:cxnLst/>
              <a:rect l="l" t="t" r="r" b="b"/>
              <a:pathLst>
                <a:path w="293" h="303" extrusionOk="0">
                  <a:moveTo>
                    <a:pt x="147" y="0"/>
                  </a:moveTo>
                  <a:cubicBezTo>
                    <a:pt x="63" y="0"/>
                    <a:pt x="1" y="73"/>
                    <a:pt x="1" y="156"/>
                  </a:cubicBezTo>
                  <a:cubicBezTo>
                    <a:pt x="1" y="230"/>
                    <a:pt x="63" y="303"/>
                    <a:pt x="147" y="303"/>
                  </a:cubicBezTo>
                  <a:cubicBezTo>
                    <a:pt x="230" y="303"/>
                    <a:pt x="293" y="230"/>
                    <a:pt x="293" y="156"/>
                  </a:cubicBezTo>
                  <a:cubicBezTo>
                    <a:pt x="293" y="73"/>
                    <a:pt x="230" y="0"/>
                    <a:pt x="147" y="0"/>
                  </a:cubicBezTo>
                  <a:close/>
                </a:path>
              </a:pathLst>
            </a:custGeom>
            <a:solidFill>
              <a:srgbClr val="2424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0" name="Google Shape;4940;p46"/>
            <p:cNvSpPr/>
            <p:nvPr/>
          </p:nvSpPr>
          <p:spPr>
            <a:xfrm>
              <a:off x="2229325" y="4131500"/>
              <a:ext cx="47525" cy="41800"/>
            </a:xfrm>
            <a:custGeom>
              <a:avLst/>
              <a:gdLst/>
              <a:ahLst/>
              <a:cxnLst/>
              <a:rect l="l" t="t" r="r" b="b"/>
              <a:pathLst>
                <a:path w="1901" h="1672" extrusionOk="0">
                  <a:moveTo>
                    <a:pt x="1488" y="0"/>
                  </a:moveTo>
                  <a:cubicBezTo>
                    <a:pt x="1483" y="0"/>
                    <a:pt x="1478" y="1"/>
                    <a:pt x="1473" y="1"/>
                  </a:cubicBezTo>
                  <a:lnTo>
                    <a:pt x="220" y="33"/>
                  </a:lnTo>
                  <a:cubicBezTo>
                    <a:pt x="167" y="33"/>
                    <a:pt x="126" y="75"/>
                    <a:pt x="126" y="127"/>
                  </a:cubicBezTo>
                  <a:lnTo>
                    <a:pt x="126" y="461"/>
                  </a:lnTo>
                  <a:lnTo>
                    <a:pt x="105" y="461"/>
                  </a:lnTo>
                  <a:cubicBezTo>
                    <a:pt x="53" y="461"/>
                    <a:pt x="0" y="503"/>
                    <a:pt x="0" y="565"/>
                  </a:cubicBezTo>
                  <a:lnTo>
                    <a:pt x="0" y="1244"/>
                  </a:lnTo>
                  <a:cubicBezTo>
                    <a:pt x="0" y="1307"/>
                    <a:pt x="53" y="1349"/>
                    <a:pt x="105" y="1349"/>
                  </a:cubicBezTo>
                  <a:lnTo>
                    <a:pt x="429" y="1349"/>
                  </a:lnTo>
                  <a:cubicBezTo>
                    <a:pt x="627" y="1349"/>
                    <a:pt x="825" y="1379"/>
                    <a:pt x="1013" y="1453"/>
                  </a:cubicBezTo>
                  <a:lnTo>
                    <a:pt x="1399" y="1599"/>
                  </a:lnTo>
                  <a:cubicBezTo>
                    <a:pt x="1514" y="1651"/>
                    <a:pt x="1640" y="1672"/>
                    <a:pt x="1765" y="1672"/>
                  </a:cubicBezTo>
                  <a:cubicBezTo>
                    <a:pt x="1838" y="1672"/>
                    <a:pt x="1900" y="1609"/>
                    <a:pt x="1900" y="1536"/>
                  </a:cubicBezTo>
                  <a:lnTo>
                    <a:pt x="1900" y="753"/>
                  </a:lnTo>
                  <a:cubicBezTo>
                    <a:pt x="1900" y="701"/>
                    <a:pt x="1859" y="660"/>
                    <a:pt x="1807" y="660"/>
                  </a:cubicBezTo>
                  <a:lnTo>
                    <a:pt x="1577" y="660"/>
                  </a:lnTo>
                  <a:lnTo>
                    <a:pt x="1577" y="96"/>
                  </a:lnTo>
                  <a:cubicBezTo>
                    <a:pt x="1577" y="48"/>
                    <a:pt x="1542" y="0"/>
                    <a:pt x="1488" y="0"/>
                  </a:cubicBez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1" name="Google Shape;4941;p46"/>
            <p:cNvSpPr/>
            <p:nvPr/>
          </p:nvSpPr>
          <p:spPr>
            <a:xfrm>
              <a:off x="2283075" y="4153200"/>
              <a:ext cx="43350" cy="12550"/>
            </a:xfrm>
            <a:custGeom>
              <a:avLst/>
              <a:gdLst/>
              <a:ahLst/>
              <a:cxnLst/>
              <a:rect l="l" t="t" r="r" b="b"/>
              <a:pathLst>
                <a:path w="1734" h="502" extrusionOk="0">
                  <a:moveTo>
                    <a:pt x="158" y="0"/>
                  </a:moveTo>
                  <a:cubicBezTo>
                    <a:pt x="137" y="0"/>
                    <a:pt x="116" y="21"/>
                    <a:pt x="116" y="42"/>
                  </a:cubicBezTo>
                  <a:lnTo>
                    <a:pt x="12" y="428"/>
                  </a:lnTo>
                  <a:cubicBezTo>
                    <a:pt x="1" y="470"/>
                    <a:pt x="22" y="501"/>
                    <a:pt x="64" y="501"/>
                  </a:cubicBezTo>
                  <a:lnTo>
                    <a:pt x="1578" y="501"/>
                  </a:lnTo>
                  <a:cubicBezTo>
                    <a:pt x="1599" y="501"/>
                    <a:pt x="1619" y="481"/>
                    <a:pt x="1629" y="460"/>
                  </a:cubicBezTo>
                  <a:lnTo>
                    <a:pt x="1734" y="73"/>
                  </a:lnTo>
                  <a:cubicBezTo>
                    <a:pt x="1734" y="31"/>
                    <a:pt x="1713" y="0"/>
                    <a:pt x="1682" y="0"/>
                  </a:cubicBez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2" name="Google Shape;4942;p46"/>
            <p:cNvSpPr/>
            <p:nvPr/>
          </p:nvSpPr>
          <p:spPr>
            <a:xfrm>
              <a:off x="2239750" y="4141975"/>
              <a:ext cx="22750" cy="6550"/>
            </a:xfrm>
            <a:custGeom>
              <a:avLst/>
              <a:gdLst/>
              <a:ahLst/>
              <a:cxnLst/>
              <a:rect l="l" t="t" r="r" b="b"/>
              <a:pathLst>
                <a:path w="910" h="262" extrusionOk="0">
                  <a:moveTo>
                    <a:pt x="1" y="0"/>
                  </a:moveTo>
                  <a:lnTo>
                    <a:pt x="1" y="220"/>
                  </a:lnTo>
                  <a:cubicBezTo>
                    <a:pt x="1" y="241"/>
                    <a:pt x="12" y="261"/>
                    <a:pt x="43" y="261"/>
                  </a:cubicBezTo>
                  <a:lnTo>
                    <a:pt x="910" y="261"/>
                  </a:lnTo>
                  <a:lnTo>
                    <a:pt x="910" y="42"/>
                  </a:lnTo>
                  <a:cubicBezTo>
                    <a:pt x="910" y="21"/>
                    <a:pt x="889" y="0"/>
                    <a:pt x="868" y="0"/>
                  </a:cubicBez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3" name="Google Shape;4943;p46"/>
            <p:cNvSpPr/>
            <p:nvPr/>
          </p:nvSpPr>
          <p:spPr>
            <a:xfrm>
              <a:off x="2500225" y="4619350"/>
              <a:ext cx="115375" cy="95525"/>
            </a:xfrm>
            <a:custGeom>
              <a:avLst/>
              <a:gdLst/>
              <a:ahLst/>
              <a:cxnLst/>
              <a:rect l="l" t="t" r="r" b="b"/>
              <a:pathLst>
                <a:path w="4615" h="3821" extrusionOk="0">
                  <a:moveTo>
                    <a:pt x="2556" y="0"/>
                  </a:moveTo>
                  <a:cubicBezTo>
                    <a:pt x="2452" y="0"/>
                    <a:pt x="2345" y="3"/>
                    <a:pt x="2235" y="9"/>
                  </a:cubicBezTo>
                  <a:cubicBezTo>
                    <a:pt x="2392" y="677"/>
                    <a:pt x="2454" y="1356"/>
                    <a:pt x="2423" y="2035"/>
                  </a:cubicBezTo>
                  <a:cubicBezTo>
                    <a:pt x="1880" y="2035"/>
                    <a:pt x="1232" y="2171"/>
                    <a:pt x="784" y="2463"/>
                  </a:cubicBezTo>
                  <a:cubicBezTo>
                    <a:pt x="325" y="2744"/>
                    <a:pt x="1" y="3277"/>
                    <a:pt x="63" y="3820"/>
                  </a:cubicBezTo>
                  <a:lnTo>
                    <a:pt x="4510" y="3820"/>
                  </a:lnTo>
                  <a:cubicBezTo>
                    <a:pt x="4615" y="2651"/>
                    <a:pt x="4510" y="1513"/>
                    <a:pt x="4343" y="354"/>
                  </a:cubicBezTo>
                  <a:cubicBezTo>
                    <a:pt x="3725" y="112"/>
                    <a:pt x="3191" y="0"/>
                    <a:pt x="2556" y="0"/>
                  </a:cubicBezTo>
                  <a:close/>
                </a:path>
              </a:pathLst>
            </a:custGeom>
            <a:solidFill>
              <a:srgbClr val="004B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4" name="Google Shape;4944;p46"/>
            <p:cNvSpPr/>
            <p:nvPr/>
          </p:nvSpPr>
          <p:spPr>
            <a:xfrm>
              <a:off x="2500225" y="4619350"/>
              <a:ext cx="115375" cy="95525"/>
            </a:xfrm>
            <a:custGeom>
              <a:avLst/>
              <a:gdLst/>
              <a:ahLst/>
              <a:cxnLst/>
              <a:rect l="l" t="t" r="r" b="b"/>
              <a:pathLst>
                <a:path w="4615" h="3821" extrusionOk="0">
                  <a:moveTo>
                    <a:pt x="2556" y="0"/>
                  </a:moveTo>
                  <a:cubicBezTo>
                    <a:pt x="2452" y="0"/>
                    <a:pt x="2345" y="3"/>
                    <a:pt x="2235" y="9"/>
                  </a:cubicBezTo>
                  <a:cubicBezTo>
                    <a:pt x="2392" y="677"/>
                    <a:pt x="2454" y="1356"/>
                    <a:pt x="2423" y="2035"/>
                  </a:cubicBezTo>
                  <a:cubicBezTo>
                    <a:pt x="1880" y="2035"/>
                    <a:pt x="1232" y="2171"/>
                    <a:pt x="784" y="2463"/>
                  </a:cubicBezTo>
                  <a:cubicBezTo>
                    <a:pt x="325" y="2744"/>
                    <a:pt x="1" y="3277"/>
                    <a:pt x="63" y="3820"/>
                  </a:cubicBezTo>
                  <a:lnTo>
                    <a:pt x="4510" y="3820"/>
                  </a:lnTo>
                  <a:cubicBezTo>
                    <a:pt x="4615" y="2651"/>
                    <a:pt x="4510" y="1513"/>
                    <a:pt x="4343" y="354"/>
                  </a:cubicBezTo>
                  <a:cubicBezTo>
                    <a:pt x="3725" y="112"/>
                    <a:pt x="3191" y="0"/>
                    <a:pt x="25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5" name="Google Shape;4945;p46"/>
            <p:cNvSpPr/>
            <p:nvPr/>
          </p:nvSpPr>
          <p:spPr>
            <a:xfrm>
              <a:off x="2526850" y="4190025"/>
              <a:ext cx="110150" cy="445750"/>
            </a:xfrm>
            <a:custGeom>
              <a:avLst/>
              <a:gdLst/>
              <a:ahLst/>
              <a:cxnLst/>
              <a:rect l="l" t="t" r="r" b="b"/>
              <a:pathLst>
                <a:path w="4406" h="17830" extrusionOk="0">
                  <a:moveTo>
                    <a:pt x="2261" y="1"/>
                  </a:moveTo>
                  <a:cubicBezTo>
                    <a:pt x="1552" y="1"/>
                    <a:pt x="865" y="161"/>
                    <a:pt x="188" y="574"/>
                  </a:cubicBezTo>
                  <a:cubicBezTo>
                    <a:pt x="0" y="6336"/>
                    <a:pt x="324" y="12120"/>
                    <a:pt x="1139" y="17830"/>
                  </a:cubicBezTo>
                  <a:lnTo>
                    <a:pt x="3425" y="17830"/>
                  </a:lnTo>
                  <a:cubicBezTo>
                    <a:pt x="4124" y="12067"/>
                    <a:pt x="4312" y="6179"/>
                    <a:pt x="4406" y="375"/>
                  </a:cubicBezTo>
                  <a:cubicBezTo>
                    <a:pt x="3664" y="153"/>
                    <a:pt x="2952" y="1"/>
                    <a:pt x="22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6" name="Google Shape;4946;p46"/>
            <p:cNvSpPr/>
            <p:nvPr/>
          </p:nvSpPr>
          <p:spPr>
            <a:xfrm>
              <a:off x="2526850" y="4190025"/>
              <a:ext cx="110150" cy="445750"/>
            </a:xfrm>
            <a:custGeom>
              <a:avLst/>
              <a:gdLst/>
              <a:ahLst/>
              <a:cxnLst/>
              <a:rect l="l" t="t" r="r" b="b"/>
              <a:pathLst>
                <a:path w="4406" h="17830" extrusionOk="0">
                  <a:moveTo>
                    <a:pt x="2261" y="1"/>
                  </a:moveTo>
                  <a:cubicBezTo>
                    <a:pt x="1552" y="1"/>
                    <a:pt x="865" y="161"/>
                    <a:pt x="188" y="574"/>
                  </a:cubicBezTo>
                  <a:cubicBezTo>
                    <a:pt x="0" y="6336"/>
                    <a:pt x="324" y="12120"/>
                    <a:pt x="1139" y="17830"/>
                  </a:cubicBezTo>
                  <a:lnTo>
                    <a:pt x="3425" y="17830"/>
                  </a:lnTo>
                  <a:cubicBezTo>
                    <a:pt x="4124" y="12067"/>
                    <a:pt x="4312" y="6179"/>
                    <a:pt x="4406" y="375"/>
                  </a:cubicBezTo>
                  <a:cubicBezTo>
                    <a:pt x="3664" y="153"/>
                    <a:pt x="2952" y="1"/>
                    <a:pt x="2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7" name="Google Shape;4947;p46"/>
            <p:cNvSpPr/>
            <p:nvPr/>
          </p:nvSpPr>
          <p:spPr>
            <a:xfrm>
              <a:off x="2579325" y="4619350"/>
              <a:ext cx="115625" cy="95525"/>
            </a:xfrm>
            <a:custGeom>
              <a:avLst/>
              <a:gdLst/>
              <a:ahLst/>
              <a:cxnLst/>
              <a:rect l="l" t="t" r="r" b="b"/>
              <a:pathLst>
                <a:path w="4625" h="3821" extrusionOk="0">
                  <a:moveTo>
                    <a:pt x="2565" y="0"/>
                  </a:moveTo>
                  <a:cubicBezTo>
                    <a:pt x="2461" y="0"/>
                    <a:pt x="2354" y="3"/>
                    <a:pt x="2244" y="9"/>
                  </a:cubicBezTo>
                  <a:cubicBezTo>
                    <a:pt x="2401" y="677"/>
                    <a:pt x="2453" y="1356"/>
                    <a:pt x="2422" y="2035"/>
                  </a:cubicBezTo>
                  <a:cubicBezTo>
                    <a:pt x="1889" y="2035"/>
                    <a:pt x="1242" y="2171"/>
                    <a:pt x="783" y="2463"/>
                  </a:cubicBezTo>
                  <a:cubicBezTo>
                    <a:pt x="334" y="2744"/>
                    <a:pt x="0" y="3277"/>
                    <a:pt x="63" y="3820"/>
                  </a:cubicBezTo>
                  <a:lnTo>
                    <a:pt x="4520" y="3820"/>
                  </a:lnTo>
                  <a:cubicBezTo>
                    <a:pt x="4624" y="2651"/>
                    <a:pt x="4510" y="1513"/>
                    <a:pt x="4353" y="354"/>
                  </a:cubicBezTo>
                  <a:cubicBezTo>
                    <a:pt x="3734" y="112"/>
                    <a:pt x="3200" y="0"/>
                    <a:pt x="25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8" name="Google Shape;4948;p46"/>
            <p:cNvSpPr/>
            <p:nvPr/>
          </p:nvSpPr>
          <p:spPr>
            <a:xfrm>
              <a:off x="2566000" y="4190025"/>
              <a:ext cx="125575" cy="445750"/>
            </a:xfrm>
            <a:custGeom>
              <a:avLst/>
              <a:gdLst/>
              <a:ahLst/>
              <a:cxnLst/>
              <a:rect l="l" t="t" r="r" b="b"/>
              <a:pathLst>
                <a:path w="5023" h="17830" extrusionOk="0">
                  <a:moveTo>
                    <a:pt x="2261" y="1"/>
                  </a:moveTo>
                  <a:cubicBezTo>
                    <a:pt x="1552" y="1"/>
                    <a:pt x="865" y="161"/>
                    <a:pt x="188" y="574"/>
                  </a:cubicBezTo>
                  <a:cubicBezTo>
                    <a:pt x="0" y="6336"/>
                    <a:pt x="1921" y="12120"/>
                    <a:pt x="2735" y="17830"/>
                  </a:cubicBezTo>
                  <a:lnTo>
                    <a:pt x="5022" y="17830"/>
                  </a:lnTo>
                  <a:cubicBezTo>
                    <a:pt x="4730" y="11775"/>
                    <a:pt x="4301" y="6179"/>
                    <a:pt x="4406" y="375"/>
                  </a:cubicBezTo>
                  <a:cubicBezTo>
                    <a:pt x="3664" y="153"/>
                    <a:pt x="2952" y="1"/>
                    <a:pt x="2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9" name="Google Shape;4949;p46"/>
            <p:cNvSpPr/>
            <p:nvPr/>
          </p:nvSpPr>
          <p:spPr>
            <a:xfrm>
              <a:off x="2628100" y="4281600"/>
              <a:ext cx="35525" cy="354175"/>
            </a:xfrm>
            <a:custGeom>
              <a:avLst/>
              <a:gdLst/>
              <a:ahLst/>
              <a:cxnLst/>
              <a:rect l="l" t="t" r="r" b="b"/>
              <a:pathLst>
                <a:path w="1421" h="14167" extrusionOk="0">
                  <a:moveTo>
                    <a:pt x="1" y="1"/>
                  </a:moveTo>
                  <a:lnTo>
                    <a:pt x="1" y="1"/>
                  </a:lnTo>
                  <a:cubicBezTo>
                    <a:pt x="272" y="4719"/>
                    <a:pt x="659" y="9469"/>
                    <a:pt x="1181" y="14167"/>
                  </a:cubicBezTo>
                  <a:lnTo>
                    <a:pt x="1421" y="14167"/>
                  </a:lnTo>
                  <a:cubicBezTo>
                    <a:pt x="899" y="9480"/>
                    <a:pt x="513" y="4750"/>
                    <a:pt x="241" y="42"/>
                  </a:cubicBezTo>
                  <a:cubicBezTo>
                    <a:pt x="168" y="21"/>
                    <a:pt x="84" y="1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0" name="Google Shape;4950;p46"/>
            <p:cNvSpPr/>
            <p:nvPr/>
          </p:nvSpPr>
          <p:spPr>
            <a:xfrm>
              <a:off x="2530775" y="4240625"/>
              <a:ext cx="40725" cy="23500"/>
            </a:xfrm>
            <a:custGeom>
              <a:avLst/>
              <a:gdLst/>
              <a:ahLst/>
              <a:cxnLst/>
              <a:rect l="l" t="t" r="r" b="b"/>
              <a:pathLst>
                <a:path w="1629" h="940" extrusionOk="0">
                  <a:moveTo>
                    <a:pt x="0" y="0"/>
                  </a:moveTo>
                  <a:lnTo>
                    <a:pt x="0" y="0"/>
                  </a:lnTo>
                  <a:cubicBezTo>
                    <a:pt x="511" y="366"/>
                    <a:pt x="1054" y="679"/>
                    <a:pt x="1629" y="940"/>
                  </a:cubicBezTo>
                  <a:cubicBezTo>
                    <a:pt x="1608" y="658"/>
                    <a:pt x="1597" y="376"/>
                    <a:pt x="1587" y="95"/>
                  </a:cubicBezTo>
                  <a:cubicBezTo>
                    <a:pt x="1054" y="95"/>
                    <a:pt x="522" y="6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1" name="Google Shape;4951;p46"/>
            <p:cNvSpPr/>
            <p:nvPr/>
          </p:nvSpPr>
          <p:spPr>
            <a:xfrm>
              <a:off x="2675600" y="4231225"/>
              <a:ext cx="550" cy="54050"/>
            </a:xfrm>
            <a:custGeom>
              <a:avLst/>
              <a:gdLst/>
              <a:ahLst/>
              <a:cxnLst/>
              <a:rect l="l" t="t" r="r" b="b"/>
              <a:pathLst>
                <a:path w="22" h="2162" extrusionOk="0">
                  <a:moveTo>
                    <a:pt x="12" y="0"/>
                  </a:moveTo>
                  <a:lnTo>
                    <a:pt x="12" y="0"/>
                  </a:lnTo>
                  <a:lnTo>
                    <a:pt x="12" y="0"/>
                  </a:lnTo>
                  <a:cubicBezTo>
                    <a:pt x="1" y="721"/>
                    <a:pt x="12" y="1441"/>
                    <a:pt x="22" y="2162"/>
                  </a:cubicBezTo>
                  <a:lnTo>
                    <a:pt x="22" y="2162"/>
                  </a:lnTo>
                  <a:cubicBezTo>
                    <a:pt x="12" y="1441"/>
                    <a:pt x="1" y="721"/>
                    <a:pt x="12" y="0"/>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2" name="Google Shape;4952;p46"/>
            <p:cNvSpPr/>
            <p:nvPr/>
          </p:nvSpPr>
          <p:spPr>
            <a:xfrm>
              <a:off x="2570450" y="4231225"/>
              <a:ext cx="105700" cy="54050"/>
            </a:xfrm>
            <a:custGeom>
              <a:avLst/>
              <a:gdLst/>
              <a:ahLst/>
              <a:cxnLst/>
              <a:rect l="l" t="t" r="r" b="b"/>
              <a:pathLst>
                <a:path w="4228" h="2162" extrusionOk="0">
                  <a:moveTo>
                    <a:pt x="2223" y="334"/>
                  </a:moveTo>
                  <a:cubicBezTo>
                    <a:pt x="1513" y="418"/>
                    <a:pt x="794" y="471"/>
                    <a:pt x="84" y="471"/>
                  </a:cubicBezTo>
                  <a:lnTo>
                    <a:pt x="0" y="471"/>
                  </a:lnTo>
                  <a:cubicBezTo>
                    <a:pt x="10" y="752"/>
                    <a:pt x="21" y="1034"/>
                    <a:pt x="42" y="1316"/>
                  </a:cubicBezTo>
                  <a:cubicBezTo>
                    <a:pt x="762" y="1640"/>
                    <a:pt x="1524" y="1879"/>
                    <a:pt x="2307" y="2016"/>
                  </a:cubicBezTo>
                  <a:cubicBezTo>
                    <a:pt x="2276" y="1452"/>
                    <a:pt x="2244" y="898"/>
                    <a:pt x="2223" y="334"/>
                  </a:cubicBezTo>
                  <a:close/>
                  <a:moveTo>
                    <a:pt x="4218" y="0"/>
                  </a:moveTo>
                  <a:lnTo>
                    <a:pt x="4218" y="0"/>
                  </a:lnTo>
                  <a:cubicBezTo>
                    <a:pt x="3643" y="126"/>
                    <a:pt x="3059" y="230"/>
                    <a:pt x="2453" y="314"/>
                  </a:cubicBezTo>
                  <a:cubicBezTo>
                    <a:pt x="2485" y="888"/>
                    <a:pt x="2516" y="1473"/>
                    <a:pt x="2547" y="2057"/>
                  </a:cubicBezTo>
                  <a:cubicBezTo>
                    <a:pt x="3028" y="2130"/>
                    <a:pt x="3508" y="2162"/>
                    <a:pt x="3988" y="2162"/>
                  </a:cubicBezTo>
                  <a:lnTo>
                    <a:pt x="4228" y="2162"/>
                  </a:lnTo>
                  <a:cubicBezTo>
                    <a:pt x="4218" y="1441"/>
                    <a:pt x="4207" y="721"/>
                    <a:pt x="4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3" name="Google Shape;4953;p46"/>
            <p:cNvSpPr/>
            <p:nvPr/>
          </p:nvSpPr>
          <p:spPr>
            <a:xfrm>
              <a:off x="2626025" y="4239050"/>
              <a:ext cx="8125" cy="43625"/>
            </a:xfrm>
            <a:custGeom>
              <a:avLst/>
              <a:gdLst/>
              <a:ahLst/>
              <a:cxnLst/>
              <a:rect l="l" t="t" r="r" b="b"/>
              <a:pathLst>
                <a:path w="325" h="1745" extrusionOk="0">
                  <a:moveTo>
                    <a:pt x="230" y="1"/>
                  </a:moveTo>
                  <a:cubicBezTo>
                    <a:pt x="157" y="11"/>
                    <a:pt x="74" y="21"/>
                    <a:pt x="0" y="21"/>
                  </a:cubicBezTo>
                  <a:cubicBezTo>
                    <a:pt x="21" y="585"/>
                    <a:pt x="53" y="1139"/>
                    <a:pt x="84" y="1703"/>
                  </a:cubicBezTo>
                  <a:cubicBezTo>
                    <a:pt x="167" y="1713"/>
                    <a:pt x="251" y="1723"/>
                    <a:pt x="324" y="1744"/>
                  </a:cubicBezTo>
                  <a:cubicBezTo>
                    <a:pt x="293" y="1160"/>
                    <a:pt x="262" y="575"/>
                    <a:pt x="2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4" name="Google Shape;4954;p46"/>
            <p:cNvSpPr/>
            <p:nvPr/>
          </p:nvSpPr>
          <p:spPr>
            <a:xfrm>
              <a:off x="2507275" y="3958950"/>
              <a:ext cx="181150" cy="283975"/>
            </a:xfrm>
            <a:custGeom>
              <a:avLst/>
              <a:gdLst/>
              <a:ahLst/>
              <a:cxnLst/>
              <a:rect l="l" t="t" r="r" b="b"/>
              <a:pathLst>
                <a:path w="7246" h="11359" extrusionOk="0">
                  <a:moveTo>
                    <a:pt x="3378" y="0"/>
                  </a:moveTo>
                  <a:cubicBezTo>
                    <a:pt x="2621" y="0"/>
                    <a:pt x="1864" y="259"/>
                    <a:pt x="1305" y="776"/>
                  </a:cubicBezTo>
                  <a:cubicBezTo>
                    <a:pt x="616" y="1412"/>
                    <a:pt x="251" y="2342"/>
                    <a:pt x="126" y="3271"/>
                  </a:cubicBezTo>
                  <a:cubicBezTo>
                    <a:pt x="1" y="4210"/>
                    <a:pt x="84" y="5150"/>
                    <a:pt x="178" y="6089"/>
                  </a:cubicBezTo>
                  <a:cubicBezTo>
                    <a:pt x="345" y="7801"/>
                    <a:pt x="512" y="9513"/>
                    <a:pt x="679" y="11236"/>
                  </a:cubicBezTo>
                  <a:cubicBezTo>
                    <a:pt x="1299" y="11320"/>
                    <a:pt x="1946" y="11358"/>
                    <a:pt x="2602" y="11358"/>
                  </a:cubicBezTo>
                  <a:cubicBezTo>
                    <a:pt x="3999" y="11358"/>
                    <a:pt x="5437" y="11183"/>
                    <a:pt x="6745" y="10891"/>
                  </a:cubicBezTo>
                  <a:cubicBezTo>
                    <a:pt x="7246" y="8616"/>
                    <a:pt x="7214" y="6246"/>
                    <a:pt x="6838" y="3939"/>
                  </a:cubicBezTo>
                  <a:cubicBezTo>
                    <a:pt x="6650" y="2759"/>
                    <a:pt x="6306" y="1538"/>
                    <a:pt x="5419" y="744"/>
                  </a:cubicBezTo>
                  <a:cubicBezTo>
                    <a:pt x="4861" y="248"/>
                    <a:pt x="4119" y="0"/>
                    <a:pt x="33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5" name="Google Shape;4955;p46"/>
            <p:cNvSpPr/>
            <p:nvPr/>
          </p:nvSpPr>
          <p:spPr>
            <a:xfrm>
              <a:off x="2538850" y="3986925"/>
              <a:ext cx="29525" cy="167350"/>
            </a:xfrm>
            <a:custGeom>
              <a:avLst/>
              <a:gdLst/>
              <a:ahLst/>
              <a:cxnLst/>
              <a:rect l="l" t="t" r="r" b="b"/>
              <a:pathLst>
                <a:path w="1181" h="6694" extrusionOk="0">
                  <a:moveTo>
                    <a:pt x="1181" y="1"/>
                  </a:moveTo>
                  <a:lnTo>
                    <a:pt x="1181" y="1"/>
                  </a:lnTo>
                  <a:cubicBezTo>
                    <a:pt x="1076" y="64"/>
                    <a:pt x="961" y="126"/>
                    <a:pt x="847" y="189"/>
                  </a:cubicBezTo>
                  <a:cubicBezTo>
                    <a:pt x="356" y="1483"/>
                    <a:pt x="74" y="2956"/>
                    <a:pt x="21" y="4605"/>
                  </a:cubicBezTo>
                  <a:cubicBezTo>
                    <a:pt x="1" y="5294"/>
                    <a:pt x="11" y="5993"/>
                    <a:pt x="53" y="6693"/>
                  </a:cubicBezTo>
                  <a:cubicBezTo>
                    <a:pt x="137" y="6630"/>
                    <a:pt x="209" y="6568"/>
                    <a:pt x="283" y="6494"/>
                  </a:cubicBezTo>
                  <a:cubicBezTo>
                    <a:pt x="251" y="5868"/>
                    <a:pt x="241" y="5232"/>
                    <a:pt x="262" y="4605"/>
                  </a:cubicBezTo>
                  <a:cubicBezTo>
                    <a:pt x="314" y="2872"/>
                    <a:pt x="627" y="1327"/>
                    <a:pt x="1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6" name="Google Shape;4956;p46"/>
            <p:cNvSpPr/>
            <p:nvPr/>
          </p:nvSpPr>
          <p:spPr>
            <a:xfrm>
              <a:off x="2539650" y="3971275"/>
              <a:ext cx="9150" cy="7325"/>
            </a:xfrm>
            <a:custGeom>
              <a:avLst/>
              <a:gdLst/>
              <a:ahLst/>
              <a:cxnLst/>
              <a:rect l="l" t="t" r="r" b="b"/>
              <a:pathLst>
                <a:path w="366" h="293" extrusionOk="0">
                  <a:moveTo>
                    <a:pt x="0" y="293"/>
                  </a:moveTo>
                  <a:lnTo>
                    <a:pt x="0" y="293"/>
                  </a:lnTo>
                  <a:lnTo>
                    <a:pt x="0" y="293"/>
                  </a:lnTo>
                  <a:close/>
                  <a:moveTo>
                    <a:pt x="10" y="283"/>
                  </a:moveTo>
                  <a:lnTo>
                    <a:pt x="0" y="283"/>
                  </a:lnTo>
                  <a:lnTo>
                    <a:pt x="10" y="283"/>
                  </a:lnTo>
                  <a:close/>
                  <a:moveTo>
                    <a:pt x="355" y="11"/>
                  </a:moveTo>
                  <a:cubicBezTo>
                    <a:pt x="240" y="95"/>
                    <a:pt x="126" y="179"/>
                    <a:pt x="21" y="272"/>
                  </a:cubicBezTo>
                  <a:cubicBezTo>
                    <a:pt x="126" y="179"/>
                    <a:pt x="240" y="95"/>
                    <a:pt x="355" y="11"/>
                  </a:cubicBezTo>
                  <a:close/>
                  <a:moveTo>
                    <a:pt x="355" y="11"/>
                  </a:moveTo>
                  <a:lnTo>
                    <a:pt x="355" y="11"/>
                  </a:lnTo>
                  <a:lnTo>
                    <a:pt x="355" y="11"/>
                  </a:lnTo>
                  <a:close/>
                  <a:moveTo>
                    <a:pt x="365" y="1"/>
                  </a:moveTo>
                  <a:lnTo>
                    <a:pt x="365" y="1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7" name="Google Shape;4957;p46"/>
            <p:cNvSpPr/>
            <p:nvPr/>
          </p:nvSpPr>
          <p:spPr>
            <a:xfrm>
              <a:off x="2533100" y="3962150"/>
              <a:ext cx="107050" cy="33675"/>
            </a:xfrm>
            <a:custGeom>
              <a:avLst/>
              <a:gdLst/>
              <a:ahLst/>
              <a:cxnLst/>
              <a:rect l="l" t="t" r="r" b="b"/>
              <a:pathLst>
                <a:path w="4282" h="1347" extrusionOk="0">
                  <a:moveTo>
                    <a:pt x="3258" y="1"/>
                  </a:moveTo>
                  <a:lnTo>
                    <a:pt x="3144" y="335"/>
                  </a:lnTo>
                  <a:cubicBezTo>
                    <a:pt x="2903" y="481"/>
                    <a:pt x="2632" y="564"/>
                    <a:pt x="2360" y="564"/>
                  </a:cubicBezTo>
                  <a:cubicBezTo>
                    <a:pt x="2131" y="564"/>
                    <a:pt x="1901" y="512"/>
                    <a:pt x="1682" y="397"/>
                  </a:cubicBezTo>
                  <a:cubicBezTo>
                    <a:pt x="1588" y="595"/>
                    <a:pt x="1494" y="794"/>
                    <a:pt x="1411" y="992"/>
                  </a:cubicBezTo>
                  <a:cubicBezTo>
                    <a:pt x="1473" y="961"/>
                    <a:pt x="1525" y="929"/>
                    <a:pt x="1588" y="908"/>
                  </a:cubicBezTo>
                  <a:cubicBezTo>
                    <a:pt x="1838" y="804"/>
                    <a:pt x="2110" y="773"/>
                    <a:pt x="2381" y="773"/>
                  </a:cubicBezTo>
                  <a:cubicBezTo>
                    <a:pt x="2517" y="773"/>
                    <a:pt x="2643" y="783"/>
                    <a:pt x="2778" y="794"/>
                  </a:cubicBezTo>
                  <a:cubicBezTo>
                    <a:pt x="2945" y="804"/>
                    <a:pt x="3123" y="815"/>
                    <a:pt x="3290" y="815"/>
                  </a:cubicBezTo>
                  <a:lnTo>
                    <a:pt x="3383" y="815"/>
                  </a:lnTo>
                  <a:cubicBezTo>
                    <a:pt x="3550" y="616"/>
                    <a:pt x="3833" y="491"/>
                    <a:pt x="4072" y="491"/>
                  </a:cubicBezTo>
                  <a:cubicBezTo>
                    <a:pt x="4114" y="491"/>
                    <a:pt x="4156" y="491"/>
                    <a:pt x="4198" y="502"/>
                  </a:cubicBezTo>
                  <a:cubicBezTo>
                    <a:pt x="4229" y="512"/>
                    <a:pt x="4250" y="512"/>
                    <a:pt x="4281" y="523"/>
                  </a:cubicBezTo>
                  <a:cubicBezTo>
                    <a:pt x="3979" y="282"/>
                    <a:pt x="3634" y="105"/>
                    <a:pt x="3258" y="1"/>
                  </a:cubicBezTo>
                  <a:close/>
                  <a:moveTo>
                    <a:pt x="1567" y="1"/>
                  </a:moveTo>
                  <a:cubicBezTo>
                    <a:pt x="1473" y="22"/>
                    <a:pt x="1369" y="42"/>
                    <a:pt x="1265" y="52"/>
                  </a:cubicBezTo>
                  <a:cubicBezTo>
                    <a:pt x="1045" y="136"/>
                    <a:pt x="826" y="240"/>
                    <a:pt x="627" y="366"/>
                  </a:cubicBezTo>
                  <a:lnTo>
                    <a:pt x="627" y="376"/>
                  </a:lnTo>
                  <a:lnTo>
                    <a:pt x="617" y="376"/>
                  </a:lnTo>
                  <a:cubicBezTo>
                    <a:pt x="502" y="460"/>
                    <a:pt x="388" y="544"/>
                    <a:pt x="283" y="637"/>
                  </a:cubicBezTo>
                  <a:lnTo>
                    <a:pt x="272" y="648"/>
                  </a:lnTo>
                  <a:lnTo>
                    <a:pt x="262" y="648"/>
                  </a:lnTo>
                  <a:lnTo>
                    <a:pt x="262" y="658"/>
                  </a:lnTo>
                  <a:cubicBezTo>
                    <a:pt x="168" y="741"/>
                    <a:pt x="84" y="836"/>
                    <a:pt x="1" y="929"/>
                  </a:cubicBezTo>
                  <a:cubicBezTo>
                    <a:pt x="12" y="961"/>
                    <a:pt x="12" y="1003"/>
                    <a:pt x="22" y="1034"/>
                  </a:cubicBezTo>
                  <a:cubicBezTo>
                    <a:pt x="84" y="1253"/>
                    <a:pt x="325" y="1347"/>
                    <a:pt x="555" y="1347"/>
                  </a:cubicBezTo>
                  <a:cubicBezTo>
                    <a:pt x="638" y="1347"/>
                    <a:pt x="711" y="1337"/>
                    <a:pt x="784" y="1316"/>
                  </a:cubicBezTo>
                  <a:cubicBezTo>
                    <a:pt x="889" y="1284"/>
                    <a:pt x="982" y="1233"/>
                    <a:pt x="1077" y="1180"/>
                  </a:cubicBezTo>
                  <a:cubicBezTo>
                    <a:pt x="1223" y="815"/>
                    <a:pt x="1390" y="449"/>
                    <a:pt x="1567" y="115"/>
                  </a:cubicBezTo>
                  <a:lnTo>
                    <a:pt x="15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8" name="Google Shape;4958;p46"/>
            <p:cNvSpPr/>
            <p:nvPr/>
          </p:nvSpPr>
          <p:spPr>
            <a:xfrm>
              <a:off x="2560000" y="3965025"/>
              <a:ext cx="15175" cy="26625"/>
            </a:xfrm>
            <a:custGeom>
              <a:avLst/>
              <a:gdLst/>
              <a:ahLst/>
              <a:cxnLst/>
              <a:rect l="l" t="t" r="r" b="b"/>
              <a:pathLst>
                <a:path w="607" h="1065" extrusionOk="0">
                  <a:moveTo>
                    <a:pt x="491" y="0"/>
                  </a:moveTo>
                  <a:cubicBezTo>
                    <a:pt x="314" y="334"/>
                    <a:pt x="147" y="700"/>
                    <a:pt x="1" y="1065"/>
                  </a:cubicBezTo>
                  <a:cubicBezTo>
                    <a:pt x="115" y="1002"/>
                    <a:pt x="230" y="940"/>
                    <a:pt x="335" y="877"/>
                  </a:cubicBezTo>
                  <a:cubicBezTo>
                    <a:pt x="418" y="679"/>
                    <a:pt x="512" y="480"/>
                    <a:pt x="606" y="282"/>
                  </a:cubicBezTo>
                  <a:cubicBezTo>
                    <a:pt x="574" y="261"/>
                    <a:pt x="543" y="251"/>
                    <a:pt x="502" y="230"/>
                  </a:cubicBezTo>
                  <a:lnTo>
                    <a:pt x="502" y="220"/>
                  </a:lnTo>
                  <a:lnTo>
                    <a:pt x="491" y="220"/>
                  </a:lnTo>
                  <a:lnTo>
                    <a:pt x="4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9" name="Google Shape;4959;p46"/>
            <p:cNvSpPr/>
            <p:nvPr/>
          </p:nvSpPr>
          <p:spPr>
            <a:xfrm>
              <a:off x="2522425" y="4222875"/>
              <a:ext cx="2625" cy="17000"/>
            </a:xfrm>
            <a:custGeom>
              <a:avLst/>
              <a:gdLst/>
              <a:ahLst/>
              <a:cxnLst/>
              <a:rect l="l" t="t" r="r" b="b"/>
              <a:pathLst>
                <a:path w="105" h="680" extrusionOk="0">
                  <a:moveTo>
                    <a:pt x="105" y="679"/>
                  </a:moveTo>
                  <a:lnTo>
                    <a:pt x="105" y="679"/>
                  </a:lnTo>
                  <a:lnTo>
                    <a:pt x="105" y="679"/>
                  </a:lnTo>
                  <a:close/>
                  <a:moveTo>
                    <a:pt x="84" y="679"/>
                  </a:moveTo>
                  <a:lnTo>
                    <a:pt x="94" y="679"/>
                  </a:lnTo>
                  <a:lnTo>
                    <a:pt x="84" y="679"/>
                  </a:lnTo>
                  <a:close/>
                  <a:moveTo>
                    <a:pt x="73" y="679"/>
                  </a:moveTo>
                  <a:lnTo>
                    <a:pt x="84" y="679"/>
                  </a:lnTo>
                  <a:lnTo>
                    <a:pt x="73" y="679"/>
                  </a:lnTo>
                  <a:close/>
                  <a:moveTo>
                    <a:pt x="0" y="0"/>
                  </a:moveTo>
                  <a:lnTo>
                    <a:pt x="0" y="0"/>
                  </a:lnTo>
                  <a:cubicBezTo>
                    <a:pt x="21" y="230"/>
                    <a:pt x="52" y="450"/>
                    <a:pt x="73" y="679"/>
                  </a:cubicBezTo>
                  <a:cubicBezTo>
                    <a:pt x="52" y="450"/>
                    <a:pt x="21" y="230"/>
                    <a:pt x="0" y="0"/>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0" name="Google Shape;4960;p46"/>
            <p:cNvSpPr/>
            <p:nvPr/>
          </p:nvSpPr>
          <p:spPr>
            <a:xfrm>
              <a:off x="2522425" y="4081425"/>
              <a:ext cx="154525" cy="161300"/>
            </a:xfrm>
            <a:custGeom>
              <a:avLst/>
              <a:gdLst/>
              <a:ahLst/>
              <a:cxnLst/>
              <a:rect l="l" t="t" r="r" b="b"/>
              <a:pathLst>
                <a:path w="6181" h="6452" extrusionOk="0">
                  <a:moveTo>
                    <a:pt x="940" y="5324"/>
                  </a:moveTo>
                  <a:cubicBezTo>
                    <a:pt x="637" y="5439"/>
                    <a:pt x="324" y="5554"/>
                    <a:pt x="0" y="5658"/>
                  </a:cubicBezTo>
                  <a:cubicBezTo>
                    <a:pt x="21" y="5888"/>
                    <a:pt x="52" y="6108"/>
                    <a:pt x="73" y="6337"/>
                  </a:cubicBezTo>
                  <a:lnTo>
                    <a:pt x="105" y="6337"/>
                  </a:lnTo>
                  <a:cubicBezTo>
                    <a:pt x="431" y="6386"/>
                    <a:pt x="768" y="6416"/>
                    <a:pt x="1110" y="6434"/>
                  </a:cubicBezTo>
                  <a:lnTo>
                    <a:pt x="1110" y="6434"/>
                  </a:lnTo>
                  <a:cubicBezTo>
                    <a:pt x="1102" y="6433"/>
                    <a:pt x="1094" y="6432"/>
                    <a:pt x="1086" y="6431"/>
                  </a:cubicBezTo>
                  <a:cubicBezTo>
                    <a:pt x="1033" y="6066"/>
                    <a:pt x="992" y="5690"/>
                    <a:pt x="940" y="5324"/>
                  </a:cubicBezTo>
                  <a:close/>
                  <a:moveTo>
                    <a:pt x="1110" y="6434"/>
                  </a:moveTo>
                  <a:lnTo>
                    <a:pt x="1110" y="6434"/>
                  </a:lnTo>
                  <a:cubicBezTo>
                    <a:pt x="1170" y="6440"/>
                    <a:pt x="1225" y="6441"/>
                    <a:pt x="1283" y="6442"/>
                  </a:cubicBezTo>
                  <a:lnTo>
                    <a:pt x="1283" y="6442"/>
                  </a:lnTo>
                  <a:cubicBezTo>
                    <a:pt x="1225" y="6439"/>
                    <a:pt x="1168" y="6437"/>
                    <a:pt x="1110" y="6434"/>
                  </a:cubicBezTo>
                  <a:close/>
                  <a:moveTo>
                    <a:pt x="6180" y="0"/>
                  </a:moveTo>
                  <a:lnTo>
                    <a:pt x="6180" y="0"/>
                  </a:lnTo>
                  <a:cubicBezTo>
                    <a:pt x="6086" y="491"/>
                    <a:pt x="5919" y="971"/>
                    <a:pt x="5700" y="1420"/>
                  </a:cubicBezTo>
                  <a:cubicBezTo>
                    <a:pt x="4928" y="2986"/>
                    <a:pt x="3497" y="4145"/>
                    <a:pt x="1931" y="4897"/>
                  </a:cubicBezTo>
                  <a:cubicBezTo>
                    <a:pt x="1681" y="5011"/>
                    <a:pt x="1430" y="5126"/>
                    <a:pt x="1170" y="5231"/>
                  </a:cubicBezTo>
                  <a:cubicBezTo>
                    <a:pt x="1221" y="5637"/>
                    <a:pt x="1274" y="6045"/>
                    <a:pt x="1326" y="6442"/>
                  </a:cubicBezTo>
                  <a:cubicBezTo>
                    <a:pt x="1311" y="6442"/>
                    <a:pt x="1297" y="6442"/>
                    <a:pt x="1283" y="6442"/>
                  </a:cubicBezTo>
                  <a:lnTo>
                    <a:pt x="1283" y="6442"/>
                  </a:lnTo>
                  <a:cubicBezTo>
                    <a:pt x="1398" y="6446"/>
                    <a:pt x="1513" y="6449"/>
                    <a:pt x="1629" y="6452"/>
                  </a:cubicBezTo>
                  <a:cubicBezTo>
                    <a:pt x="2077" y="6191"/>
                    <a:pt x="2506" y="5899"/>
                    <a:pt x="2923" y="5596"/>
                  </a:cubicBezTo>
                  <a:cubicBezTo>
                    <a:pt x="4322" y="4573"/>
                    <a:pt x="5502" y="3164"/>
                    <a:pt x="5972" y="1493"/>
                  </a:cubicBezTo>
                  <a:cubicBezTo>
                    <a:pt x="6107" y="1002"/>
                    <a:pt x="6180" y="501"/>
                    <a:pt x="6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1" name="Google Shape;4961;p46"/>
            <p:cNvSpPr/>
            <p:nvPr/>
          </p:nvSpPr>
          <p:spPr>
            <a:xfrm>
              <a:off x="2545900" y="4212175"/>
              <a:ext cx="9675" cy="30300"/>
            </a:xfrm>
            <a:custGeom>
              <a:avLst/>
              <a:gdLst/>
              <a:ahLst/>
              <a:cxnLst/>
              <a:rect l="l" t="t" r="r" b="b"/>
              <a:pathLst>
                <a:path w="387" h="1212" extrusionOk="0">
                  <a:moveTo>
                    <a:pt x="231" y="1"/>
                  </a:moveTo>
                  <a:cubicBezTo>
                    <a:pt x="157" y="32"/>
                    <a:pt x="84" y="63"/>
                    <a:pt x="1" y="94"/>
                  </a:cubicBezTo>
                  <a:cubicBezTo>
                    <a:pt x="53" y="460"/>
                    <a:pt x="94" y="836"/>
                    <a:pt x="147" y="1201"/>
                  </a:cubicBezTo>
                  <a:cubicBezTo>
                    <a:pt x="231" y="1212"/>
                    <a:pt x="303" y="1212"/>
                    <a:pt x="387" y="1212"/>
                  </a:cubicBezTo>
                  <a:cubicBezTo>
                    <a:pt x="335" y="815"/>
                    <a:pt x="282" y="407"/>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2" name="Google Shape;4962;p46"/>
            <p:cNvSpPr/>
            <p:nvPr/>
          </p:nvSpPr>
          <p:spPr>
            <a:xfrm>
              <a:off x="2572250" y="3903175"/>
              <a:ext cx="42325" cy="73025"/>
            </a:xfrm>
            <a:custGeom>
              <a:avLst/>
              <a:gdLst/>
              <a:ahLst/>
              <a:cxnLst/>
              <a:rect l="l" t="t" r="r" b="b"/>
              <a:pathLst>
                <a:path w="1693" h="2921" extrusionOk="0">
                  <a:moveTo>
                    <a:pt x="1578" y="0"/>
                  </a:moveTo>
                  <a:lnTo>
                    <a:pt x="1" y="1117"/>
                  </a:lnTo>
                  <a:lnTo>
                    <a:pt x="1" y="2694"/>
                  </a:lnTo>
                  <a:cubicBezTo>
                    <a:pt x="241" y="2845"/>
                    <a:pt x="515" y="2920"/>
                    <a:pt x="789" y="2920"/>
                  </a:cubicBezTo>
                  <a:cubicBezTo>
                    <a:pt x="1063" y="2920"/>
                    <a:pt x="1338" y="2845"/>
                    <a:pt x="1578" y="2694"/>
                  </a:cubicBezTo>
                  <a:lnTo>
                    <a:pt x="1692" y="2360"/>
                  </a:lnTo>
                  <a:lnTo>
                    <a:pt x="15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3" name="Google Shape;4963;p46"/>
            <p:cNvSpPr/>
            <p:nvPr/>
          </p:nvSpPr>
          <p:spPr>
            <a:xfrm>
              <a:off x="2572525" y="3970500"/>
              <a:ext cx="25" cy="275"/>
            </a:xfrm>
            <a:custGeom>
              <a:avLst/>
              <a:gdLst/>
              <a:ahLst/>
              <a:cxnLst/>
              <a:rect l="l" t="t" r="r" b="b"/>
              <a:pathLst>
                <a:path w="1" h="11" extrusionOk="0">
                  <a:moveTo>
                    <a:pt x="1" y="11"/>
                  </a:moveTo>
                  <a:lnTo>
                    <a:pt x="1" y="11"/>
                  </a:lnTo>
                  <a:lnTo>
                    <a:pt x="1" y="11"/>
                  </a:lnTo>
                  <a:close/>
                  <a:moveTo>
                    <a:pt x="1" y="1"/>
                  </a:moveTo>
                  <a:lnTo>
                    <a:pt x="1" y="1"/>
                  </a:lnTo>
                  <a:close/>
                </a:path>
              </a:pathLst>
            </a:custGeom>
            <a:solidFill>
              <a:srgbClr val="5E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4" name="Google Shape;4964;p46"/>
            <p:cNvSpPr/>
            <p:nvPr/>
          </p:nvSpPr>
          <p:spPr>
            <a:xfrm>
              <a:off x="2572250" y="3928225"/>
              <a:ext cx="39450" cy="46475"/>
            </a:xfrm>
            <a:custGeom>
              <a:avLst/>
              <a:gdLst/>
              <a:ahLst/>
              <a:cxnLst/>
              <a:rect l="l" t="t" r="r" b="b"/>
              <a:pathLst>
                <a:path w="1578" h="1859" extrusionOk="0">
                  <a:moveTo>
                    <a:pt x="1578" y="1"/>
                  </a:moveTo>
                  <a:cubicBezTo>
                    <a:pt x="1494" y="188"/>
                    <a:pt x="1400" y="365"/>
                    <a:pt x="1285" y="533"/>
                  </a:cubicBezTo>
                  <a:cubicBezTo>
                    <a:pt x="1056" y="857"/>
                    <a:pt x="763" y="1075"/>
                    <a:pt x="418" y="1232"/>
                  </a:cubicBezTo>
                  <a:lnTo>
                    <a:pt x="398" y="1232"/>
                  </a:lnTo>
                  <a:lnTo>
                    <a:pt x="408" y="1222"/>
                  </a:lnTo>
                  <a:lnTo>
                    <a:pt x="408" y="1222"/>
                  </a:lnTo>
                  <a:cubicBezTo>
                    <a:pt x="272" y="1284"/>
                    <a:pt x="137" y="1326"/>
                    <a:pt x="1" y="1358"/>
                  </a:cubicBezTo>
                  <a:lnTo>
                    <a:pt x="1" y="1692"/>
                  </a:lnTo>
                  <a:lnTo>
                    <a:pt x="12" y="1692"/>
                  </a:lnTo>
                  <a:lnTo>
                    <a:pt x="12" y="1702"/>
                  </a:lnTo>
                  <a:cubicBezTo>
                    <a:pt x="126" y="1764"/>
                    <a:pt x="241" y="1817"/>
                    <a:pt x="367" y="1859"/>
                  </a:cubicBezTo>
                  <a:cubicBezTo>
                    <a:pt x="972" y="1399"/>
                    <a:pt x="1400" y="741"/>
                    <a:pt x="1578" y="11"/>
                  </a:cubicBezTo>
                  <a:lnTo>
                    <a:pt x="15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5" name="Google Shape;4965;p46"/>
            <p:cNvSpPr/>
            <p:nvPr/>
          </p:nvSpPr>
          <p:spPr>
            <a:xfrm>
              <a:off x="2527125" y="3845350"/>
              <a:ext cx="93975" cy="118925"/>
            </a:xfrm>
            <a:custGeom>
              <a:avLst/>
              <a:gdLst/>
              <a:ahLst/>
              <a:cxnLst/>
              <a:rect l="l" t="t" r="r" b="b"/>
              <a:pathLst>
                <a:path w="3759" h="4757" extrusionOk="0">
                  <a:moveTo>
                    <a:pt x="2001" y="0"/>
                  </a:moveTo>
                  <a:cubicBezTo>
                    <a:pt x="1636" y="0"/>
                    <a:pt x="1272" y="55"/>
                    <a:pt x="950" y="205"/>
                  </a:cubicBezTo>
                  <a:cubicBezTo>
                    <a:pt x="511" y="413"/>
                    <a:pt x="94" y="820"/>
                    <a:pt x="63" y="1300"/>
                  </a:cubicBezTo>
                  <a:cubicBezTo>
                    <a:pt x="0" y="2522"/>
                    <a:pt x="355" y="3754"/>
                    <a:pt x="1033" y="4756"/>
                  </a:cubicBezTo>
                  <a:cubicBezTo>
                    <a:pt x="1048" y="4756"/>
                    <a:pt x="1063" y="4756"/>
                    <a:pt x="1078" y="4756"/>
                  </a:cubicBezTo>
                  <a:cubicBezTo>
                    <a:pt x="1867" y="4756"/>
                    <a:pt x="2639" y="4493"/>
                    <a:pt x="3079" y="3837"/>
                  </a:cubicBezTo>
                  <a:cubicBezTo>
                    <a:pt x="3539" y="3179"/>
                    <a:pt x="3717" y="2365"/>
                    <a:pt x="3748" y="1572"/>
                  </a:cubicBezTo>
                  <a:cubicBezTo>
                    <a:pt x="3758" y="1238"/>
                    <a:pt x="3748" y="883"/>
                    <a:pt x="3560" y="601"/>
                  </a:cubicBezTo>
                  <a:cubicBezTo>
                    <a:pt x="3309" y="215"/>
                    <a:pt x="2819" y="68"/>
                    <a:pt x="2360" y="17"/>
                  </a:cubicBezTo>
                  <a:cubicBezTo>
                    <a:pt x="2241" y="6"/>
                    <a:pt x="2121" y="0"/>
                    <a:pt x="2001" y="0"/>
                  </a:cubicBezTo>
                  <a:close/>
                </a:path>
              </a:pathLst>
            </a:custGeom>
            <a:solidFill>
              <a:srgbClr val="F4C3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6" name="Google Shape;4966;p46"/>
            <p:cNvSpPr/>
            <p:nvPr/>
          </p:nvSpPr>
          <p:spPr>
            <a:xfrm>
              <a:off x="2531300" y="3917275"/>
              <a:ext cx="52750" cy="48800"/>
            </a:xfrm>
            <a:custGeom>
              <a:avLst/>
              <a:gdLst/>
              <a:ahLst/>
              <a:cxnLst/>
              <a:rect l="l" t="t" r="r" b="b"/>
              <a:pathLst>
                <a:path w="2110" h="1952" extrusionOk="0">
                  <a:moveTo>
                    <a:pt x="794" y="21"/>
                  </a:moveTo>
                  <a:cubicBezTo>
                    <a:pt x="501" y="240"/>
                    <a:pt x="10" y="0"/>
                    <a:pt x="10" y="365"/>
                  </a:cubicBezTo>
                  <a:cubicBezTo>
                    <a:pt x="0" y="735"/>
                    <a:pt x="525" y="1943"/>
                    <a:pt x="741" y="1943"/>
                  </a:cubicBezTo>
                  <a:cubicBezTo>
                    <a:pt x="745" y="1943"/>
                    <a:pt x="748" y="1942"/>
                    <a:pt x="752" y="1942"/>
                  </a:cubicBezTo>
                  <a:cubicBezTo>
                    <a:pt x="808" y="1948"/>
                    <a:pt x="864" y="1951"/>
                    <a:pt x="920" y="1951"/>
                  </a:cubicBezTo>
                  <a:cubicBezTo>
                    <a:pt x="1315" y="1951"/>
                    <a:pt x="1685" y="1802"/>
                    <a:pt x="2015" y="1701"/>
                  </a:cubicBezTo>
                  <a:cubicBezTo>
                    <a:pt x="2109" y="1524"/>
                    <a:pt x="2088" y="1346"/>
                    <a:pt x="2077" y="1148"/>
                  </a:cubicBezTo>
                  <a:cubicBezTo>
                    <a:pt x="2046" y="762"/>
                    <a:pt x="1785" y="407"/>
                    <a:pt x="1451" y="219"/>
                  </a:cubicBezTo>
                  <a:cubicBezTo>
                    <a:pt x="1274" y="114"/>
                    <a:pt x="992" y="42"/>
                    <a:pt x="794" y="21"/>
                  </a:cubicBezTo>
                  <a:close/>
                </a:path>
              </a:pathLst>
            </a:custGeom>
            <a:solidFill>
              <a:srgbClr val="F4C3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7" name="Google Shape;4967;p46"/>
            <p:cNvSpPr/>
            <p:nvPr/>
          </p:nvSpPr>
          <p:spPr>
            <a:xfrm>
              <a:off x="2528675" y="3845350"/>
              <a:ext cx="92425" cy="113425"/>
            </a:xfrm>
            <a:custGeom>
              <a:avLst/>
              <a:gdLst/>
              <a:ahLst/>
              <a:cxnLst/>
              <a:rect l="l" t="t" r="r" b="b"/>
              <a:pathLst>
                <a:path w="3697" h="4537" extrusionOk="0">
                  <a:moveTo>
                    <a:pt x="1939" y="0"/>
                  </a:moveTo>
                  <a:cubicBezTo>
                    <a:pt x="1574" y="0"/>
                    <a:pt x="1210" y="55"/>
                    <a:pt x="888" y="205"/>
                  </a:cubicBezTo>
                  <a:cubicBezTo>
                    <a:pt x="449" y="413"/>
                    <a:pt x="32" y="820"/>
                    <a:pt x="1" y="1300"/>
                  </a:cubicBezTo>
                  <a:lnTo>
                    <a:pt x="1" y="1708"/>
                  </a:lnTo>
                  <a:cubicBezTo>
                    <a:pt x="416" y="1582"/>
                    <a:pt x="841" y="1519"/>
                    <a:pt x="1275" y="1519"/>
                  </a:cubicBezTo>
                  <a:cubicBezTo>
                    <a:pt x="1309" y="1519"/>
                    <a:pt x="1344" y="1519"/>
                    <a:pt x="1379" y="1520"/>
                  </a:cubicBezTo>
                  <a:cubicBezTo>
                    <a:pt x="1650" y="1530"/>
                    <a:pt x="1943" y="1562"/>
                    <a:pt x="2131" y="1760"/>
                  </a:cubicBezTo>
                  <a:cubicBezTo>
                    <a:pt x="2308" y="1958"/>
                    <a:pt x="2328" y="2240"/>
                    <a:pt x="2339" y="2501"/>
                  </a:cubicBezTo>
                  <a:cubicBezTo>
                    <a:pt x="2349" y="3190"/>
                    <a:pt x="2287" y="3868"/>
                    <a:pt x="2151" y="4537"/>
                  </a:cubicBezTo>
                  <a:cubicBezTo>
                    <a:pt x="2495" y="4390"/>
                    <a:pt x="2799" y="4161"/>
                    <a:pt x="3017" y="3837"/>
                  </a:cubicBezTo>
                  <a:cubicBezTo>
                    <a:pt x="3477" y="3179"/>
                    <a:pt x="3655" y="2365"/>
                    <a:pt x="3686" y="1572"/>
                  </a:cubicBezTo>
                  <a:cubicBezTo>
                    <a:pt x="3696" y="1238"/>
                    <a:pt x="3686" y="883"/>
                    <a:pt x="3498" y="601"/>
                  </a:cubicBezTo>
                  <a:cubicBezTo>
                    <a:pt x="3247" y="215"/>
                    <a:pt x="2757" y="68"/>
                    <a:pt x="2298" y="17"/>
                  </a:cubicBezTo>
                  <a:cubicBezTo>
                    <a:pt x="2179" y="6"/>
                    <a:pt x="2059" y="0"/>
                    <a:pt x="19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8" name="Google Shape;4968;p46"/>
            <p:cNvSpPr/>
            <p:nvPr/>
          </p:nvSpPr>
          <p:spPr>
            <a:xfrm>
              <a:off x="2528425" y="3845225"/>
              <a:ext cx="92675" cy="113825"/>
            </a:xfrm>
            <a:custGeom>
              <a:avLst/>
              <a:gdLst/>
              <a:ahLst/>
              <a:cxnLst/>
              <a:rect l="l" t="t" r="r" b="b"/>
              <a:pathLst>
                <a:path w="3707" h="4553" extrusionOk="0">
                  <a:moveTo>
                    <a:pt x="1932" y="11"/>
                  </a:moveTo>
                  <a:cubicBezTo>
                    <a:pt x="2057" y="11"/>
                    <a:pt x="2182" y="22"/>
                    <a:pt x="2308" y="32"/>
                  </a:cubicBezTo>
                  <a:cubicBezTo>
                    <a:pt x="2537" y="53"/>
                    <a:pt x="2777" y="105"/>
                    <a:pt x="2986" y="189"/>
                  </a:cubicBezTo>
                  <a:cubicBezTo>
                    <a:pt x="3194" y="282"/>
                    <a:pt x="3382" y="418"/>
                    <a:pt x="3508" y="606"/>
                  </a:cubicBezTo>
                  <a:cubicBezTo>
                    <a:pt x="3654" y="836"/>
                    <a:pt x="3696" y="1128"/>
                    <a:pt x="3696" y="1410"/>
                  </a:cubicBezTo>
                  <a:cubicBezTo>
                    <a:pt x="3696" y="1462"/>
                    <a:pt x="3696" y="1514"/>
                    <a:pt x="3686" y="1577"/>
                  </a:cubicBezTo>
                  <a:cubicBezTo>
                    <a:pt x="3654" y="2370"/>
                    <a:pt x="3477" y="3184"/>
                    <a:pt x="3027" y="3842"/>
                  </a:cubicBezTo>
                  <a:cubicBezTo>
                    <a:pt x="2811" y="4162"/>
                    <a:pt x="2513" y="4380"/>
                    <a:pt x="2175" y="4526"/>
                  </a:cubicBezTo>
                  <a:lnTo>
                    <a:pt x="2175" y="4526"/>
                  </a:lnTo>
                  <a:cubicBezTo>
                    <a:pt x="2298" y="3915"/>
                    <a:pt x="2359" y="3294"/>
                    <a:pt x="2359" y="2673"/>
                  </a:cubicBezTo>
                  <a:cubicBezTo>
                    <a:pt x="2359" y="2621"/>
                    <a:pt x="2359" y="2569"/>
                    <a:pt x="2349" y="2506"/>
                  </a:cubicBezTo>
                  <a:cubicBezTo>
                    <a:pt x="2349" y="2381"/>
                    <a:pt x="2349" y="2235"/>
                    <a:pt x="2318" y="2110"/>
                  </a:cubicBezTo>
                  <a:cubicBezTo>
                    <a:pt x="2287" y="1984"/>
                    <a:pt x="2234" y="1859"/>
                    <a:pt x="2141" y="1765"/>
                  </a:cubicBezTo>
                  <a:cubicBezTo>
                    <a:pt x="2046" y="1660"/>
                    <a:pt x="1932" y="1608"/>
                    <a:pt x="1796" y="1567"/>
                  </a:cubicBezTo>
                  <a:cubicBezTo>
                    <a:pt x="1660" y="1535"/>
                    <a:pt x="1524" y="1525"/>
                    <a:pt x="1389" y="1514"/>
                  </a:cubicBezTo>
                  <a:lnTo>
                    <a:pt x="1305" y="1514"/>
                  </a:lnTo>
                  <a:cubicBezTo>
                    <a:pt x="870" y="1514"/>
                    <a:pt x="434" y="1576"/>
                    <a:pt x="19" y="1700"/>
                  </a:cubicBezTo>
                  <a:lnTo>
                    <a:pt x="19" y="1700"/>
                  </a:lnTo>
                  <a:cubicBezTo>
                    <a:pt x="11" y="1653"/>
                    <a:pt x="11" y="1615"/>
                    <a:pt x="11" y="1577"/>
                  </a:cubicBezTo>
                  <a:cubicBezTo>
                    <a:pt x="11" y="1483"/>
                    <a:pt x="21" y="1400"/>
                    <a:pt x="21" y="1305"/>
                  </a:cubicBezTo>
                  <a:cubicBezTo>
                    <a:pt x="32" y="1076"/>
                    <a:pt x="146" y="846"/>
                    <a:pt x="303" y="658"/>
                  </a:cubicBezTo>
                  <a:cubicBezTo>
                    <a:pt x="470" y="470"/>
                    <a:pt x="679" y="324"/>
                    <a:pt x="898" y="220"/>
                  </a:cubicBezTo>
                  <a:cubicBezTo>
                    <a:pt x="1222" y="73"/>
                    <a:pt x="1577" y="11"/>
                    <a:pt x="1932" y="11"/>
                  </a:cubicBezTo>
                  <a:close/>
                  <a:moveTo>
                    <a:pt x="1932" y="1"/>
                  </a:moveTo>
                  <a:cubicBezTo>
                    <a:pt x="1577" y="1"/>
                    <a:pt x="1211" y="53"/>
                    <a:pt x="898" y="210"/>
                  </a:cubicBezTo>
                  <a:cubicBezTo>
                    <a:pt x="679" y="314"/>
                    <a:pt x="459" y="460"/>
                    <a:pt x="292" y="658"/>
                  </a:cubicBezTo>
                  <a:cubicBezTo>
                    <a:pt x="136" y="846"/>
                    <a:pt x="21" y="1066"/>
                    <a:pt x="11" y="1305"/>
                  </a:cubicBezTo>
                  <a:cubicBezTo>
                    <a:pt x="0" y="1400"/>
                    <a:pt x="0" y="1483"/>
                    <a:pt x="0" y="1577"/>
                  </a:cubicBezTo>
                  <a:lnTo>
                    <a:pt x="0" y="1713"/>
                  </a:lnTo>
                  <a:lnTo>
                    <a:pt x="0" y="1723"/>
                  </a:lnTo>
                  <a:lnTo>
                    <a:pt x="11" y="1713"/>
                  </a:lnTo>
                  <a:lnTo>
                    <a:pt x="21" y="1713"/>
                  </a:lnTo>
                  <a:cubicBezTo>
                    <a:pt x="21" y="1712"/>
                    <a:pt x="21" y="1711"/>
                    <a:pt x="20" y="1710"/>
                  </a:cubicBezTo>
                  <a:lnTo>
                    <a:pt x="20" y="1710"/>
                  </a:lnTo>
                  <a:cubicBezTo>
                    <a:pt x="435" y="1597"/>
                    <a:pt x="870" y="1535"/>
                    <a:pt x="1305" y="1535"/>
                  </a:cubicBezTo>
                  <a:lnTo>
                    <a:pt x="1389" y="1535"/>
                  </a:lnTo>
                  <a:cubicBezTo>
                    <a:pt x="1524" y="1535"/>
                    <a:pt x="1660" y="1546"/>
                    <a:pt x="1796" y="1577"/>
                  </a:cubicBezTo>
                  <a:cubicBezTo>
                    <a:pt x="1921" y="1618"/>
                    <a:pt x="2036" y="1671"/>
                    <a:pt x="2130" y="1775"/>
                  </a:cubicBezTo>
                  <a:cubicBezTo>
                    <a:pt x="2224" y="1869"/>
                    <a:pt x="2276" y="1984"/>
                    <a:pt x="2297" y="2110"/>
                  </a:cubicBezTo>
                  <a:cubicBezTo>
                    <a:pt x="2328" y="2245"/>
                    <a:pt x="2338" y="2381"/>
                    <a:pt x="2338" y="2506"/>
                  </a:cubicBezTo>
                  <a:lnTo>
                    <a:pt x="2338" y="2673"/>
                  </a:lnTo>
                  <a:cubicBezTo>
                    <a:pt x="2338" y="3296"/>
                    <a:pt x="2277" y="3919"/>
                    <a:pt x="2163" y="4531"/>
                  </a:cubicBezTo>
                  <a:lnTo>
                    <a:pt x="2163" y="4531"/>
                  </a:lnTo>
                  <a:cubicBezTo>
                    <a:pt x="2163" y="4531"/>
                    <a:pt x="2162" y="4531"/>
                    <a:pt x="2161" y="4532"/>
                  </a:cubicBezTo>
                  <a:lnTo>
                    <a:pt x="2161" y="4542"/>
                  </a:lnTo>
                  <a:lnTo>
                    <a:pt x="2151" y="4552"/>
                  </a:lnTo>
                  <a:lnTo>
                    <a:pt x="2171" y="4552"/>
                  </a:lnTo>
                  <a:cubicBezTo>
                    <a:pt x="2516" y="4395"/>
                    <a:pt x="2809" y="4177"/>
                    <a:pt x="3038" y="3853"/>
                  </a:cubicBezTo>
                  <a:cubicBezTo>
                    <a:pt x="3487" y="3184"/>
                    <a:pt x="3675" y="2370"/>
                    <a:pt x="3706" y="1577"/>
                  </a:cubicBezTo>
                  <a:lnTo>
                    <a:pt x="3706" y="1410"/>
                  </a:lnTo>
                  <a:cubicBezTo>
                    <a:pt x="3706" y="1128"/>
                    <a:pt x="3675" y="836"/>
                    <a:pt x="3519" y="595"/>
                  </a:cubicBezTo>
                  <a:cubicBezTo>
                    <a:pt x="3393" y="407"/>
                    <a:pt x="3205" y="272"/>
                    <a:pt x="2986" y="178"/>
                  </a:cubicBezTo>
                  <a:cubicBezTo>
                    <a:pt x="2777" y="84"/>
                    <a:pt x="2537" y="43"/>
                    <a:pt x="2308" y="22"/>
                  </a:cubicBezTo>
                  <a:cubicBezTo>
                    <a:pt x="2182" y="1"/>
                    <a:pt x="2057" y="1"/>
                    <a:pt x="19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9" name="Google Shape;4969;p46"/>
            <p:cNvSpPr/>
            <p:nvPr/>
          </p:nvSpPr>
          <p:spPr>
            <a:xfrm>
              <a:off x="2538850" y="3869250"/>
              <a:ext cx="61900" cy="9675"/>
            </a:xfrm>
            <a:custGeom>
              <a:avLst/>
              <a:gdLst/>
              <a:ahLst/>
              <a:cxnLst/>
              <a:rect l="l" t="t" r="r" b="b"/>
              <a:pathLst>
                <a:path w="2476" h="387" extrusionOk="0">
                  <a:moveTo>
                    <a:pt x="972" y="0"/>
                  </a:moveTo>
                  <a:cubicBezTo>
                    <a:pt x="648" y="0"/>
                    <a:pt x="314" y="52"/>
                    <a:pt x="1" y="167"/>
                  </a:cubicBezTo>
                  <a:cubicBezTo>
                    <a:pt x="116" y="156"/>
                    <a:pt x="230" y="156"/>
                    <a:pt x="346" y="156"/>
                  </a:cubicBezTo>
                  <a:cubicBezTo>
                    <a:pt x="1065" y="156"/>
                    <a:pt x="1765" y="230"/>
                    <a:pt x="2475" y="386"/>
                  </a:cubicBezTo>
                  <a:cubicBezTo>
                    <a:pt x="2016" y="135"/>
                    <a:pt x="1494" y="0"/>
                    <a:pt x="9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0" name="Google Shape;4970;p46"/>
            <p:cNvSpPr/>
            <p:nvPr/>
          </p:nvSpPr>
          <p:spPr>
            <a:xfrm>
              <a:off x="2535475" y="3904725"/>
              <a:ext cx="6275" cy="12050"/>
            </a:xfrm>
            <a:custGeom>
              <a:avLst/>
              <a:gdLst/>
              <a:ahLst/>
              <a:cxnLst/>
              <a:rect l="l" t="t" r="r" b="b"/>
              <a:pathLst>
                <a:path w="251" h="482" extrusionOk="0">
                  <a:moveTo>
                    <a:pt x="126" y="1"/>
                  </a:moveTo>
                  <a:cubicBezTo>
                    <a:pt x="63" y="1"/>
                    <a:pt x="0" y="105"/>
                    <a:pt x="0" y="241"/>
                  </a:cubicBezTo>
                  <a:cubicBezTo>
                    <a:pt x="0" y="377"/>
                    <a:pt x="63" y="481"/>
                    <a:pt x="126" y="481"/>
                  </a:cubicBezTo>
                  <a:cubicBezTo>
                    <a:pt x="188" y="481"/>
                    <a:pt x="251" y="377"/>
                    <a:pt x="251" y="241"/>
                  </a:cubicBezTo>
                  <a:cubicBezTo>
                    <a:pt x="251" y="105"/>
                    <a:pt x="188" y="1"/>
                    <a:pt x="126" y="1"/>
                  </a:cubicBezTo>
                  <a:close/>
                </a:path>
              </a:pathLst>
            </a:custGeom>
            <a:solidFill>
              <a:srgbClr val="754B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1" name="Google Shape;4971;p46"/>
            <p:cNvSpPr/>
            <p:nvPr/>
          </p:nvSpPr>
          <p:spPr>
            <a:xfrm>
              <a:off x="2562875" y="3904725"/>
              <a:ext cx="6025" cy="12050"/>
            </a:xfrm>
            <a:custGeom>
              <a:avLst/>
              <a:gdLst/>
              <a:ahLst/>
              <a:cxnLst/>
              <a:rect l="l" t="t" r="r" b="b"/>
              <a:pathLst>
                <a:path w="241" h="482" extrusionOk="0">
                  <a:moveTo>
                    <a:pt x="115" y="1"/>
                  </a:moveTo>
                  <a:cubicBezTo>
                    <a:pt x="53" y="1"/>
                    <a:pt x="0" y="105"/>
                    <a:pt x="0" y="241"/>
                  </a:cubicBezTo>
                  <a:cubicBezTo>
                    <a:pt x="0" y="377"/>
                    <a:pt x="53" y="481"/>
                    <a:pt x="115" y="481"/>
                  </a:cubicBezTo>
                  <a:cubicBezTo>
                    <a:pt x="188" y="481"/>
                    <a:pt x="241" y="377"/>
                    <a:pt x="241" y="241"/>
                  </a:cubicBezTo>
                  <a:cubicBezTo>
                    <a:pt x="241" y="105"/>
                    <a:pt x="188" y="1"/>
                    <a:pt x="115" y="1"/>
                  </a:cubicBezTo>
                  <a:close/>
                </a:path>
              </a:pathLst>
            </a:custGeom>
            <a:solidFill>
              <a:srgbClr val="754B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2" name="Google Shape;4972;p46"/>
            <p:cNvSpPr/>
            <p:nvPr/>
          </p:nvSpPr>
          <p:spPr>
            <a:xfrm>
              <a:off x="2522950" y="3889325"/>
              <a:ext cx="65775" cy="41025"/>
            </a:xfrm>
            <a:custGeom>
              <a:avLst/>
              <a:gdLst/>
              <a:ahLst/>
              <a:cxnLst/>
              <a:rect l="l" t="t" r="r" b="b"/>
              <a:pathLst>
                <a:path w="2631" h="1641" extrusionOk="0">
                  <a:moveTo>
                    <a:pt x="293" y="1"/>
                  </a:moveTo>
                  <a:cubicBezTo>
                    <a:pt x="135" y="1"/>
                    <a:pt x="0" y="126"/>
                    <a:pt x="0" y="293"/>
                  </a:cubicBezTo>
                  <a:lnTo>
                    <a:pt x="0" y="1045"/>
                  </a:lnTo>
                  <a:cubicBezTo>
                    <a:pt x="0" y="1379"/>
                    <a:pt x="272" y="1640"/>
                    <a:pt x="595" y="1640"/>
                  </a:cubicBezTo>
                  <a:cubicBezTo>
                    <a:pt x="929" y="1640"/>
                    <a:pt x="1200" y="1379"/>
                    <a:pt x="1200" y="1045"/>
                  </a:cubicBezTo>
                  <a:lnTo>
                    <a:pt x="1200" y="930"/>
                  </a:lnTo>
                  <a:cubicBezTo>
                    <a:pt x="1200" y="1327"/>
                    <a:pt x="1524" y="1640"/>
                    <a:pt x="1910" y="1640"/>
                  </a:cubicBezTo>
                  <a:cubicBezTo>
                    <a:pt x="2307" y="1640"/>
                    <a:pt x="2631" y="1327"/>
                    <a:pt x="2631" y="930"/>
                  </a:cubicBezTo>
                  <a:lnTo>
                    <a:pt x="2631" y="293"/>
                  </a:lnTo>
                  <a:cubicBezTo>
                    <a:pt x="2631" y="126"/>
                    <a:pt x="2495" y="1"/>
                    <a:pt x="2339" y="1"/>
                  </a:cubicBezTo>
                  <a:lnTo>
                    <a:pt x="1493" y="1"/>
                  </a:lnTo>
                  <a:cubicBezTo>
                    <a:pt x="1326" y="1"/>
                    <a:pt x="1200" y="126"/>
                    <a:pt x="1200" y="293"/>
                  </a:cubicBezTo>
                  <a:cubicBezTo>
                    <a:pt x="1200" y="126"/>
                    <a:pt x="1065" y="1"/>
                    <a:pt x="9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3" name="Google Shape;4973;p46"/>
            <p:cNvSpPr/>
            <p:nvPr/>
          </p:nvSpPr>
          <p:spPr>
            <a:xfrm>
              <a:off x="2520050" y="3886200"/>
              <a:ext cx="71550" cy="47275"/>
            </a:xfrm>
            <a:custGeom>
              <a:avLst/>
              <a:gdLst/>
              <a:ahLst/>
              <a:cxnLst/>
              <a:rect l="l" t="t" r="r" b="b"/>
              <a:pathLst>
                <a:path w="2862" h="1891" extrusionOk="0">
                  <a:moveTo>
                    <a:pt x="2455" y="241"/>
                  </a:moveTo>
                  <a:cubicBezTo>
                    <a:pt x="2548" y="241"/>
                    <a:pt x="2632" y="314"/>
                    <a:pt x="2632" y="418"/>
                  </a:cubicBezTo>
                  <a:lnTo>
                    <a:pt x="2632" y="1055"/>
                  </a:lnTo>
                  <a:cubicBezTo>
                    <a:pt x="2632" y="1378"/>
                    <a:pt x="2360" y="1650"/>
                    <a:pt x="2026" y="1650"/>
                  </a:cubicBezTo>
                  <a:cubicBezTo>
                    <a:pt x="1703" y="1650"/>
                    <a:pt x="1432" y="1378"/>
                    <a:pt x="1432" y="1055"/>
                  </a:cubicBezTo>
                  <a:cubicBezTo>
                    <a:pt x="1432" y="993"/>
                    <a:pt x="1379" y="940"/>
                    <a:pt x="1316" y="940"/>
                  </a:cubicBezTo>
                  <a:cubicBezTo>
                    <a:pt x="1254" y="940"/>
                    <a:pt x="1191" y="993"/>
                    <a:pt x="1191" y="1055"/>
                  </a:cubicBezTo>
                  <a:lnTo>
                    <a:pt x="1191" y="1170"/>
                  </a:lnTo>
                  <a:cubicBezTo>
                    <a:pt x="1191" y="1431"/>
                    <a:pt x="982" y="1650"/>
                    <a:pt x="711" y="1650"/>
                  </a:cubicBezTo>
                  <a:cubicBezTo>
                    <a:pt x="450" y="1650"/>
                    <a:pt x="231" y="1431"/>
                    <a:pt x="231" y="1170"/>
                  </a:cubicBezTo>
                  <a:lnTo>
                    <a:pt x="231" y="418"/>
                  </a:lnTo>
                  <a:cubicBezTo>
                    <a:pt x="231" y="314"/>
                    <a:pt x="314" y="241"/>
                    <a:pt x="409" y="241"/>
                  </a:cubicBezTo>
                  <a:lnTo>
                    <a:pt x="1024" y="241"/>
                  </a:lnTo>
                  <a:cubicBezTo>
                    <a:pt x="1118" y="241"/>
                    <a:pt x="1191" y="314"/>
                    <a:pt x="1191" y="418"/>
                  </a:cubicBezTo>
                  <a:cubicBezTo>
                    <a:pt x="1191" y="481"/>
                    <a:pt x="1254" y="533"/>
                    <a:pt x="1316" y="533"/>
                  </a:cubicBezTo>
                  <a:cubicBezTo>
                    <a:pt x="1379" y="533"/>
                    <a:pt x="1432" y="481"/>
                    <a:pt x="1432" y="418"/>
                  </a:cubicBezTo>
                  <a:cubicBezTo>
                    <a:pt x="1432" y="314"/>
                    <a:pt x="1515" y="241"/>
                    <a:pt x="1609" y="241"/>
                  </a:cubicBezTo>
                  <a:close/>
                  <a:moveTo>
                    <a:pt x="409" y="0"/>
                  </a:moveTo>
                  <a:cubicBezTo>
                    <a:pt x="179" y="0"/>
                    <a:pt x="1" y="188"/>
                    <a:pt x="1" y="418"/>
                  </a:cubicBezTo>
                  <a:lnTo>
                    <a:pt x="1" y="1170"/>
                  </a:lnTo>
                  <a:cubicBezTo>
                    <a:pt x="1" y="1566"/>
                    <a:pt x="325" y="1890"/>
                    <a:pt x="711" y="1890"/>
                  </a:cubicBezTo>
                  <a:cubicBezTo>
                    <a:pt x="982" y="1890"/>
                    <a:pt x="1223" y="1744"/>
                    <a:pt x="1337" y="1525"/>
                  </a:cubicBezTo>
                  <a:cubicBezTo>
                    <a:pt x="1494" y="1744"/>
                    <a:pt x="1745" y="1890"/>
                    <a:pt x="2026" y="1890"/>
                  </a:cubicBezTo>
                  <a:cubicBezTo>
                    <a:pt x="2486" y="1890"/>
                    <a:pt x="2861" y="1514"/>
                    <a:pt x="2861" y="1055"/>
                  </a:cubicBezTo>
                  <a:lnTo>
                    <a:pt x="2861" y="418"/>
                  </a:lnTo>
                  <a:cubicBezTo>
                    <a:pt x="2861" y="188"/>
                    <a:pt x="2684" y="0"/>
                    <a:pt x="2455" y="0"/>
                  </a:cubicBezTo>
                  <a:lnTo>
                    <a:pt x="1609" y="0"/>
                  </a:lnTo>
                  <a:cubicBezTo>
                    <a:pt x="1494" y="0"/>
                    <a:pt x="1390" y="53"/>
                    <a:pt x="1316" y="126"/>
                  </a:cubicBezTo>
                  <a:cubicBezTo>
                    <a:pt x="1244" y="53"/>
                    <a:pt x="1139" y="0"/>
                    <a:pt x="10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4" name="Google Shape;4974;p46"/>
            <p:cNvSpPr/>
            <p:nvPr/>
          </p:nvSpPr>
          <p:spPr>
            <a:xfrm>
              <a:off x="2377300" y="4197025"/>
              <a:ext cx="72850" cy="44075"/>
            </a:xfrm>
            <a:custGeom>
              <a:avLst/>
              <a:gdLst/>
              <a:ahLst/>
              <a:cxnLst/>
              <a:rect l="l" t="t" r="r" b="b"/>
              <a:pathLst>
                <a:path w="2914" h="1763" extrusionOk="0">
                  <a:moveTo>
                    <a:pt x="1638" y="1"/>
                  </a:moveTo>
                  <a:cubicBezTo>
                    <a:pt x="1456" y="1"/>
                    <a:pt x="1263" y="123"/>
                    <a:pt x="1254" y="304"/>
                  </a:cubicBezTo>
                  <a:cubicBezTo>
                    <a:pt x="1135" y="299"/>
                    <a:pt x="1012" y="289"/>
                    <a:pt x="892" y="289"/>
                  </a:cubicBezTo>
                  <a:cubicBezTo>
                    <a:pt x="756" y="289"/>
                    <a:pt x="623" y="301"/>
                    <a:pt x="502" y="345"/>
                  </a:cubicBezTo>
                  <a:cubicBezTo>
                    <a:pt x="262" y="419"/>
                    <a:pt x="53" y="617"/>
                    <a:pt x="32" y="857"/>
                  </a:cubicBezTo>
                  <a:cubicBezTo>
                    <a:pt x="1" y="1191"/>
                    <a:pt x="293" y="1463"/>
                    <a:pt x="596" y="1588"/>
                  </a:cubicBezTo>
                  <a:cubicBezTo>
                    <a:pt x="865" y="1705"/>
                    <a:pt x="1156" y="1762"/>
                    <a:pt x="1446" y="1762"/>
                  </a:cubicBezTo>
                  <a:cubicBezTo>
                    <a:pt x="1956" y="1762"/>
                    <a:pt x="2465" y="1587"/>
                    <a:pt x="2851" y="1254"/>
                  </a:cubicBezTo>
                  <a:cubicBezTo>
                    <a:pt x="2882" y="972"/>
                    <a:pt x="2913" y="617"/>
                    <a:pt x="2704" y="429"/>
                  </a:cubicBezTo>
                  <a:cubicBezTo>
                    <a:pt x="2516" y="408"/>
                    <a:pt x="2349" y="304"/>
                    <a:pt x="2182" y="199"/>
                  </a:cubicBezTo>
                  <a:cubicBezTo>
                    <a:pt x="2026" y="106"/>
                    <a:pt x="1859" y="1"/>
                    <a:pt x="1660" y="1"/>
                  </a:cubicBezTo>
                  <a:cubicBezTo>
                    <a:pt x="1653" y="1"/>
                    <a:pt x="1645" y="1"/>
                    <a:pt x="16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5" name="Google Shape;4975;p46"/>
            <p:cNvSpPr/>
            <p:nvPr/>
          </p:nvSpPr>
          <p:spPr>
            <a:xfrm>
              <a:off x="2428975" y="3974300"/>
              <a:ext cx="256050" cy="268700"/>
            </a:xfrm>
            <a:custGeom>
              <a:avLst/>
              <a:gdLst/>
              <a:ahLst/>
              <a:cxnLst/>
              <a:rect l="l" t="t" r="r" b="b"/>
              <a:pathLst>
                <a:path w="10242" h="10748" extrusionOk="0">
                  <a:moveTo>
                    <a:pt x="8234" y="1"/>
                  </a:moveTo>
                  <a:cubicBezTo>
                    <a:pt x="7865" y="1"/>
                    <a:pt x="7393" y="329"/>
                    <a:pt x="7402" y="673"/>
                  </a:cubicBezTo>
                  <a:cubicBezTo>
                    <a:pt x="7444" y="2657"/>
                    <a:pt x="6745" y="4651"/>
                    <a:pt x="5471" y="6175"/>
                  </a:cubicBezTo>
                  <a:cubicBezTo>
                    <a:pt x="4198" y="7699"/>
                    <a:pt x="2360" y="8753"/>
                    <a:pt x="408" y="9066"/>
                  </a:cubicBezTo>
                  <a:cubicBezTo>
                    <a:pt x="1" y="9537"/>
                    <a:pt x="53" y="10455"/>
                    <a:pt x="596" y="10748"/>
                  </a:cubicBezTo>
                  <a:cubicBezTo>
                    <a:pt x="2308" y="10434"/>
                    <a:pt x="4093" y="9922"/>
                    <a:pt x="5669" y="9182"/>
                  </a:cubicBezTo>
                  <a:cubicBezTo>
                    <a:pt x="7235" y="8430"/>
                    <a:pt x="8666" y="7271"/>
                    <a:pt x="9438" y="5705"/>
                  </a:cubicBezTo>
                  <a:cubicBezTo>
                    <a:pt x="10211" y="4150"/>
                    <a:pt x="10242" y="2166"/>
                    <a:pt x="9260" y="736"/>
                  </a:cubicBezTo>
                  <a:cubicBezTo>
                    <a:pt x="9031" y="412"/>
                    <a:pt x="8749" y="109"/>
                    <a:pt x="8363" y="16"/>
                  </a:cubicBezTo>
                  <a:cubicBezTo>
                    <a:pt x="8322" y="6"/>
                    <a:pt x="8279" y="1"/>
                    <a:pt x="8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6" name="Google Shape;4976;p46"/>
            <p:cNvSpPr/>
            <p:nvPr/>
          </p:nvSpPr>
          <p:spPr>
            <a:xfrm>
              <a:off x="2660475" y="3992675"/>
              <a:ext cx="25" cy="300"/>
            </a:xfrm>
            <a:custGeom>
              <a:avLst/>
              <a:gdLst/>
              <a:ahLst/>
              <a:cxnLst/>
              <a:rect l="l" t="t" r="r" b="b"/>
              <a:pathLst>
                <a:path w="1" h="12" extrusionOk="0">
                  <a:moveTo>
                    <a:pt x="0" y="1"/>
                  </a:moveTo>
                  <a:lnTo>
                    <a:pt x="0" y="1"/>
                  </a:lnTo>
                  <a:lnTo>
                    <a:pt x="0" y="12"/>
                  </a:lnTo>
                  <a:lnTo>
                    <a:pt x="0"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7" name="Google Shape;4977;p46"/>
            <p:cNvSpPr/>
            <p:nvPr/>
          </p:nvSpPr>
          <p:spPr>
            <a:xfrm>
              <a:off x="2432650" y="3990350"/>
              <a:ext cx="231500" cy="236475"/>
            </a:xfrm>
            <a:custGeom>
              <a:avLst/>
              <a:gdLst/>
              <a:ahLst/>
              <a:cxnLst/>
              <a:rect l="l" t="t" r="r" b="b"/>
              <a:pathLst>
                <a:path w="9260" h="9459" extrusionOk="0">
                  <a:moveTo>
                    <a:pt x="9041" y="0"/>
                  </a:moveTo>
                  <a:cubicBezTo>
                    <a:pt x="8925" y="2297"/>
                    <a:pt x="7965" y="4583"/>
                    <a:pt x="6378" y="6243"/>
                  </a:cubicBezTo>
                  <a:cubicBezTo>
                    <a:pt x="4729" y="7976"/>
                    <a:pt x="2380" y="9062"/>
                    <a:pt x="0" y="9229"/>
                  </a:cubicBezTo>
                  <a:cubicBezTo>
                    <a:pt x="0" y="9301"/>
                    <a:pt x="0" y="9385"/>
                    <a:pt x="21" y="9458"/>
                  </a:cubicBezTo>
                  <a:cubicBezTo>
                    <a:pt x="2464" y="9291"/>
                    <a:pt x="4865" y="8185"/>
                    <a:pt x="6556" y="6410"/>
                  </a:cubicBezTo>
                  <a:cubicBezTo>
                    <a:pt x="8111" y="4781"/>
                    <a:pt x="9072" y="2578"/>
                    <a:pt x="9260" y="323"/>
                  </a:cubicBezTo>
                  <a:cubicBezTo>
                    <a:pt x="9208" y="251"/>
                    <a:pt x="9166" y="177"/>
                    <a:pt x="9113" y="105"/>
                  </a:cubicBezTo>
                  <a:lnTo>
                    <a:pt x="9113" y="94"/>
                  </a:lnTo>
                  <a:cubicBezTo>
                    <a:pt x="9093" y="63"/>
                    <a:pt x="9062" y="31"/>
                    <a:pt x="90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8" name="Google Shape;4978;p46"/>
            <p:cNvSpPr/>
            <p:nvPr/>
          </p:nvSpPr>
          <p:spPr>
            <a:xfrm>
              <a:off x="2569900" y="3903600"/>
              <a:ext cx="9975" cy="9075"/>
            </a:xfrm>
            <a:custGeom>
              <a:avLst/>
              <a:gdLst/>
              <a:ahLst/>
              <a:cxnLst/>
              <a:rect l="l" t="t" r="r" b="b"/>
              <a:pathLst>
                <a:path w="399" h="363" extrusionOk="0">
                  <a:moveTo>
                    <a:pt x="335" y="0"/>
                  </a:moveTo>
                  <a:cubicBezTo>
                    <a:pt x="324" y="0"/>
                    <a:pt x="313" y="5"/>
                    <a:pt x="304" y="14"/>
                  </a:cubicBezTo>
                  <a:cubicBezTo>
                    <a:pt x="210" y="98"/>
                    <a:pt x="127" y="192"/>
                    <a:pt x="32" y="286"/>
                  </a:cubicBezTo>
                  <a:cubicBezTo>
                    <a:pt x="0" y="318"/>
                    <a:pt x="30" y="362"/>
                    <a:pt x="64" y="362"/>
                  </a:cubicBezTo>
                  <a:cubicBezTo>
                    <a:pt x="74" y="362"/>
                    <a:pt x="85" y="358"/>
                    <a:pt x="95" y="348"/>
                  </a:cubicBezTo>
                  <a:lnTo>
                    <a:pt x="366" y="77"/>
                  </a:lnTo>
                  <a:cubicBezTo>
                    <a:pt x="398" y="45"/>
                    <a:pt x="369" y="0"/>
                    <a:pt x="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9" name="Google Shape;4979;p46"/>
            <p:cNvSpPr/>
            <p:nvPr/>
          </p:nvSpPr>
          <p:spPr>
            <a:xfrm>
              <a:off x="2570150" y="3905475"/>
              <a:ext cx="16525" cy="15775"/>
            </a:xfrm>
            <a:custGeom>
              <a:avLst/>
              <a:gdLst/>
              <a:ahLst/>
              <a:cxnLst/>
              <a:rect l="l" t="t" r="r" b="b"/>
              <a:pathLst>
                <a:path w="661" h="631" extrusionOk="0">
                  <a:moveTo>
                    <a:pt x="588" y="0"/>
                  </a:moveTo>
                  <a:cubicBezTo>
                    <a:pt x="577" y="0"/>
                    <a:pt x="566" y="4"/>
                    <a:pt x="555" y="13"/>
                  </a:cubicBezTo>
                  <a:cubicBezTo>
                    <a:pt x="388" y="190"/>
                    <a:pt x="210" y="368"/>
                    <a:pt x="33" y="545"/>
                  </a:cubicBezTo>
                  <a:cubicBezTo>
                    <a:pt x="0" y="578"/>
                    <a:pt x="32" y="631"/>
                    <a:pt x="68" y="631"/>
                  </a:cubicBezTo>
                  <a:cubicBezTo>
                    <a:pt x="77" y="631"/>
                    <a:pt x="87" y="627"/>
                    <a:pt x="96" y="618"/>
                  </a:cubicBezTo>
                  <a:lnTo>
                    <a:pt x="628" y="85"/>
                  </a:lnTo>
                  <a:cubicBezTo>
                    <a:pt x="661" y="52"/>
                    <a:pt x="629" y="0"/>
                    <a:pt x="5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0" name="Google Shape;4980;p46"/>
            <p:cNvSpPr/>
            <p:nvPr/>
          </p:nvSpPr>
          <p:spPr>
            <a:xfrm>
              <a:off x="2564425" y="3899175"/>
              <a:ext cx="9700" cy="8800"/>
            </a:xfrm>
            <a:custGeom>
              <a:avLst/>
              <a:gdLst/>
              <a:ahLst/>
              <a:cxnLst/>
              <a:rect l="l" t="t" r="r" b="b"/>
              <a:pathLst>
                <a:path w="388" h="352" extrusionOk="0">
                  <a:moveTo>
                    <a:pt x="324" y="0"/>
                  </a:moveTo>
                  <a:cubicBezTo>
                    <a:pt x="314" y="0"/>
                    <a:pt x="303" y="4"/>
                    <a:pt x="293" y="14"/>
                  </a:cubicBezTo>
                  <a:cubicBezTo>
                    <a:pt x="199" y="98"/>
                    <a:pt x="116" y="191"/>
                    <a:pt x="32" y="275"/>
                  </a:cubicBezTo>
                  <a:cubicBezTo>
                    <a:pt x="0" y="307"/>
                    <a:pt x="30" y="351"/>
                    <a:pt x="64" y="351"/>
                  </a:cubicBezTo>
                  <a:cubicBezTo>
                    <a:pt x="74" y="351"/>
                    <a:pt x="85" y="347"/>
                    <a:pt x="95" y="337"/>
                  </a:cubicBezTo>
                  <a:cubicBezTo>
                    <a:pt x="179" y="254"/>
                    <a:pt x="272" y="170"/>
                    <a:pt x="356" y="77"/>
                  </a:cubicBezTo>
                  <a:cubicBezTo>
                    <a:pt x="388" y="45"/>
                    <a:pt x="358" y="0"/>
                    <a:pt x="3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1" name="Google Shape;4981;p46"/>
            <p:cNvSpPr/>
            <p:nvPr/>
          </p:nvSpPr>
          <p:spPr>
            <a:xfrm>
              <a:off x="2529150" y="3899725"/>
              <a:ext cx="18900" cy="18125"/>
            </a:xfrm>
            <a:custGeom>
              <a:avLst/>
              <a:gdLst/>
              <a:ahLst/>
              <a:cxnLst/>
              <a:rect l="l" t="t" r="r" b="b"/>
              <a:pathLst>
                <a:path w="756" h="725" extrusionOk="0">
                  <a:moveTo>
                    <a:pt x="688" y="1"/>
                  </a:moveTo>
                  <a:cubicBezTo>
                    <a:pt x="679" y="1"/>
                    <a:pt x="669" y="4"/>
                    <a:pt x="660" y="13"/>
                  </a:cubicBezTo>
                  <a:lnTo>
                    <a:pt x="34" y="639"/>
                  </a:lnTo>
                  <a:cubicBezTo>
                    <a:pt x="1" y="672"/>
                    <a:pt x="33" y="725"/>
                    <a:pt x="68" y="725"/>
                  </a:cubicBezTo>
                  <a:cubicBezTo>
                    <a:pt x="78" y="725"/>
                    <a:pt x="87" y="721"/>
                    <a:pt x="96" y="712"/>
                  </a:cubicBezTo>
                  <a:lnTo>
                    <a:pt x="723" y="86"/>
                  </a:lnTo>
                  <a:cubicBezTo>
                    <a:pt x="756" y="53"/>
                    <a:pt x="724" y="1"/>
                    <a:pt x="6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2" name="Google Shape;4982;p46"/>
            <p:cNvSpPr/>
            <p:nvPr/>
          </p:nvSpPr>
          <p:spPr>
            <a:xfrm>
              <a:off x="2529150" y="3903075"/>
              <a:ext cx="7925" cy="7225"/>
            </a:xfrm>
            <a:custGeom>
              <a:avLst/>
              <a:gdLst/>
              <a:ahLst/>
              <a:cxnLst/>
              <a:rect l="l" t="t" r="r" b="b"/>
              <a:pathLst>
                <a:path w="317" h="289" extrusionOk="0">
                  <a:moveTo>
                    <a:pt x="252" y="1"/>
                  </a:moveTo>
                  <a:cubicBezTo>
                    <a:pt x="242" y="1"/>
                    <a:pt x="231" y="5"/>
                    <a:pt x="222" y="14"/>
                  </a:cubicBezTo>
                  <a:lnTo>
                    <a:pt x="34" y="202"/>
                  </a:lnTo>
                  <a:cubicBezTo>
                    <a:pt x="1" y="235"/>
                    <a:pt x="33" y="288"/>
                    <a:pt x="69" y="288"/>
                  </a:cubicBezTo>
                  <a:cubicBezTo>
                    <a:pt x="78" y="288"/>
                    <a:pt x="88" y="284"/>
                    <a:pt x="96" y="276"/>
                  </a:cubicBezTo>
                  <a:lnTo>
                    <a:pt x="284" y="88"/>
                  </a:lnTo>
                  <a:cubicBezTo>
                    <a:pt x="316" y="47"/>
                    <a:pt x="287"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3" name="Google Shape;4983;p46"/>
            <p:cNvSpPr/>
            <p:nvPr/>
          </p:nvSpPr>
          <p:spPr>
            <a:xfrm>
              <a:off x="2525550" y="3901000"/>
              <a:ext cx="6050" cy="5125"/>
            </a:xfrm>
            <a:custGeom>
              <a:avLst/>
              <a:gdLst/>
              <a:ahLst/>
              <a:cxnLst/>
              <a:rect l="l" t="t" r="r" b="b"/>
              <a:pathLst>
                <a:path w="242" h="205" extrusionOk="0">
                  <a:moveTo>
                    <a:pt x="178" y="0"/>
                  </a:moveTo>
                  <a:cubicBezTo>
                    <a:pt x="167" y="0"/>
                    <a:pt x="156" y="4"/>
                    <a:pt x="147" y="14"/>
                  </a:cubicBezTo>
                  <a:lnTo>
                    <a:pt x="42" y="118"/>
                  </a:lnTo>
                  <a:cubicBezTo>
                    <a:pt x="1" y="151"/>
                    <a:pt x="38" y="204"/>
                    <a:pt x="76" y="204"/>
                  </a:cubicBezTo>
                  <a:cubicBezTo>
                    <a:pt x="86" y="204"/>
                    <a:pt x="96" y="200"/>
                    <a:pt x="105" y="192"/>
                  </a:cubicBezTo>
                  <a:cubicBezTo>
                    <a:pt x="136" y="150"/>
                    <a:pt x="178" y="118"/>
                    <a:pt x="209" y="76"/>
                  </a:cubicBezTo>
                  <a:cubicBezTo>
                    <a:pt x="241" y="44"/>
                    <a:pt x="212" y="0"/>
                    <a:pt x="1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4" name="Google Shape;4984;p46"/>
          <p:cNvGrpSpPr/>
          <p:nvPr/>
        </p:nvGrpSpPr>
        <p:grpSpPr>
          <a:xfrm>
            <a:off x="5418385" y="3664474"/>
            <a:ext cx="1071832" cy="895647"/>
            <a:chOff x="1986875" y="5144650"/>
            <a:chExt cx="396725" cy="331500"/>
          </a:xfrm>
        </p:grpSpPr>
        <p:sp>
          <p:nvSpPr>
            <p:cNvPr id="4985" name="Google Shape;4985;p46"/>
            <p:cNvSpPr/>
            <p:nvPr/>
          </p:nvSpPr>
          <p:spPr>
            <a:xfrm>
              <a:off x="2194100" y="5144650"/>
              <a:ext cx="116950" cy="101325"/>
            </a:xfrm>
            <a:custGeom>
              <a:avLst/>
              <a:gdLst/>
              <a:ahLst/>
              <a:cxnLst/>
              <a:rect l="l" t="t" r="r" b="b"/>
              <a:pathLst>
                <a:path w="4678" h="4053" extrusionOk="0">
                  <a:moveTo>
                    <a:pt x="1308" y="1"/>
                  </a:moveTo>
                  <a:cubicBezTo>
                    <a:pt x="1263" y="1"/>
                    <a:pt x="1220" y="11"/>
                    <a:pt x="1180" y="33"/>
                  </a:cubicBezTo>
                  <a:cubicBezTo>
                    <a:pt x="1274" y="607"/>
                    <a:pt x="0" y="2382"/>
                    <a:pt x="0" y="2382"/>
                  </a:cubicBezTo>
                  <a:cubicBezTo>
                    <a:pt x="0" y="2382"/>
                    <a:pt x="21" y="3061"/>
                    <a:pt x="1096" y="3541"/>
                  </a:cubicBezTo>
                  <a:cubicBezTo>
                    <a:pt x="1253" y="3655"/>
                    <a:pt x="1430" y="3676"/>
                    <a:pt x="1629" y="3750"/>
                  </a:cubicBezTo>
                  <a:cubicBezTo>
                    <a:pt x="1893" y="3542"/>
                    <a:pt x="2206" y="3465"/>
                    <a:pt x="2536" y="3465"/>
                  </a:cubicBezTo>
                  <a:cubicBezTo>
                    <a:pt x="3132" y="3465"/>
                    <a:pt x="3779" y="3718"/>
                    <a:pt x="4270" y="3906"/>
                  </a:cubicBezTo>
                  <a:cubicBezTo>
                    <a:pt x="4427" y="3969"/>
                    <a:pt x="4562" y="4021"/>
                    <a:pt x="4677" y="4052"/>
                  </a:cubicBezTo>
                  <a:cubicBezTo>
                    <a:pt x="4604" y="2873"/>
                    <a:pt x="3445" y="2403"/>
                    <a:pt x="3445" y="2403"/>
                  </a:cubicBezTo>
                  <a:cubicBezTo>
                    <a:pt x="3445" y="2403"/>
                    <a:pt x="3497" y="2110"/>
                    <a:pt x="3425" y="1714"/>
                  </a:cubicBezTo>
                  <a:cubicBezTo>
                    <a:pt x="3351" y="1317"/>
                    <a:pt x="2599" y="1025"/>
                    <a:pt x="2077" y="858"/>
                  </a:cubicBezTo>
                  <a:cubicBezTo>
                    <a:pt x="2077" y="555"/>
                    <a:pt x="1641" y="1"/>
                    <a:pt x="13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6" name="Google Shape;4986;p46"/>
            <p:cNvSpPr/>
            <p:nvPr/>
          </p:nvSpPr>
          <p:spPr>
            <a:xfrm>
              <a:off x="2200875" y="5166450"/>
              <a:ext cx="99975" cy="75850"/>
            </a:xfrm>
            <a:custGeom>
              <a:avLst/>
              <a:gdLst/>
              <a:ahLst/>
              <a:cxnLst/>
              <a:rect l="l" t="t" r="r" b="b"/>
              <a:pathLst>
                <a:path w="3999" h="3034" extrusionOk="0">
                  <a:moveTo>
                    <a:pt x="1105" y="1"/>
                  </a:moveTo>
                  <a:cubicBezTo>
                    <a:pt x="958" y="1"/>
                    <a:pt x="168" y="1562"/>
                    <a:pt x="168" y="1562"/>
                  </a:cubicBezTo>
                  <a:lnTo>
                    <a:pt x="1" y="1917"/>
                  </a:lnTo>
                  <a:lnTo>
                    <a:pt x="825" y="2669"/>
                  </a:lnTo>
                  <a:cubicBezTo>
                    <a:pt x="982" y="2783"/>
                    <a:pt x="1159" y="2804"/>
                    <a:pt x="1358" y="2878"/>
                  </a:cubicBezTo>
                  <a:cubicBezTo>
                    <a:pt x="1622" y="2670"/>
                    <a:pt x="1935" y="2593"/>
                    <a:pt x="2265" y="2593"/>
                  </a:cubicBezTo>
                  <a:cubicBezTo>
                    <a:pt x="2861" y="2593"/>
                    <a:pt x="3508" y="2846"/>
                    <a:pt x="3999" y="3034"/>
                  </a:cubicBezTo>
                  <a:cubicBezTo>
                    <a:pt x="3696" y="2491"/>
                    <a:pt x="2579" y="2022"/>
                    <a:pt x="2579" y="2022"/>
                  </a:cubicBezTo>
                  <a:cubicBezTo>
                    <a:pt x="2579" y="2022"/>
                    <a:pt x="2485" y="1238"/>
                    <a:pt x="2298" y="1009"/>
                  </a:cubicBezTo>
                  <a:cubicBezTo>
                    <a:pt x="2099" y="779"/>
                    <a:pt x="1191" y="675"/>
                    <a:pt x="1191" y="675"/>
                  </a:cubicBezTo>
                  <a:cubicBezTo>
                    <a:pt x="1191" y="675"/>
                    <a:pt x="1233" y="111"/>
                    <a:pt x="1117" y="7"/>
                  </a:cubicBezTo>
                  <a:cubicBezTo>
                    <a:pt x="1114" y="3"/>
                    <a:pt x="1110" y="1"/>
                    <a:pt x="1105" y="1"/>
                  </a:cubicBez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7" name="Google Shape;4987;p46"/>
            <p:cNvSpPr/>
            <p:nvPr/>
          </p:nvSpPr>
          <p:spPr>
            <a:xfrm>
              <a:off x="2144500" y="5193575"/>
              <a:ext cx="107550" cy="63625"/>
            </a:xfrm>
            <a:custGeom>
              <a:avLst/>
              <a:gdLst/>
              <a:ahLst/>
              <a:cxnLst/>
              <a:rect l="l" t="t" r="r" b="b"/>
              <a:pathLst>
                <a:path w="4302" h="2545" extrusionOk="0">
                  <a:moveTo>
                    <a:pt x="1709" y="1"/>
                  </a:moveTo>
                  <a:cubicBezTo>
                    <a:pt x="837" y="1"/>
                    <a:pt x="59" y="937"/>
                    <a:pt x="1" y="937"/>
                  </a:cubicBezTo>
                  <a:lnTo>
                    <a:pt x="4114" y="2544"/>
                  </a:lnTo>
                  <a:cubicBezTo>
                    <a:pt x="4114" y="2544"/>
                    <a:pt x="4302" y="1928"/>
                    <a:pt x="4114" y="1313"/>
                  </a:cubicBezTo>
                  <a:cubicBezTo>
                    <a:pt x="3926" y="707"/>
                    <a:pt x="2861" y="185"/>
                    <a:pt x="1911" y="18"/>
                  </a:cubicBezTo>
                  <a:cubicBezTo>
                    <a:pt x="1843" y="6"/>
                    <a:pt x="1776" y="1"/>
                    <a:pt x="17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8" name="Google Shape;4988;p46"/>
            <p:cNvSpPr/>
            <p:nvPr/>
          </p:nvSpPr>
          <p:spPr>
            <a:xfrm>
              <a:off x="1986875" y="5208725"/>
              <a:ext cx="310850" cy="228525"/>
            </a:xfrm>
            <a:custGeom>
              <a:avLst/>
              <a:gdLst/>
              <a:ahLst/>
              <a:cxnLst/>
              <a:rect l="l" t="t" r="r" b="b"/>
              <a:pathLst>
                <a:path w="12434" h="9141" extrusionOk="0">
                  <a:moveTo>
                    <a:pt x="6978" y="0"/>
                  </a:moveTo>
                  <a:cubicBezTo>
                    <a:pt x="6574" y="0"/>
                    <a:pt x="6136" y="50"/>
                    <a:pt x="5669" y="174"/>
                  </a:cubicBezTo>
                  <a:cubicBezTo>
                    <a:pt x="3174" y="832"/>
                    <a:pt x="1191" y="3504"/>
                    <a:pt x="1054" y="5759"/>
                  </a:cubicBezTo>
                  <a:cubicBezTo>
                    <a:pt x="1044" y="6939"/>
                    <a:pt x="1128" y="7252"/>
                    <a:pt x="1128" y="7252"/>
                  </a:cubicBezTo>
                  <a:cubicBezTo>
                    <a:pt x="1128" y="7252"/>
                    <a:pt x="0" y="8087"/>
                    <a:pt x="251" y="8641"/>
                  </a:cubicBezTo>
                  <a:cubicBezTo>
                    <a:pt x="414" y="9008"/>
                    <a:pt x="2846" y="9141"/>
                    <a:pt x="5353" y="9141"/>
                  </a:cubicBezTo>
                  <a:cubicBezTo>
                    <a:pt x="7982" y="9141"/>
                    <a:pt x="10695" y="8994"/>
                    <a:pt x="10962" y="8818"/>
                  </a:cubicBezTo>
                  <a:cubicBezTo>
                    <a:pt x="11484" y="8463"/>
                    <a:pt x="10868" y="7430"/>
                    <a:pt x="10868" y="7430"/>
                  </a:cubicBezTo>
                  <a:cubicBezTo>
                    <a:pt x="10868" y="7430"/>
                    <a:pt x="12433" y="3055"/>
                    <a:pt x="9824" y="936"/>
                  </a:cubicBezTo>
                  <a:cubicBezTo>
                    <a:pt x="9824" y="936"/>
                    <a:pt x="8722" y="0"/>
                    <a:pt x="69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9" name="Google Shape;4989;p46"/>
            <p:cNvSpPr/>
            <p:nvPr/>
          </p:nvSpPr>
          <p:spPr>
            <a:xfrm>
              <a:off x="1999650" y="5218125"/>
              <a:ext cx="258150" cy="212250"/>
            </a:xfrm>
            <a:custGeom>
              <a:avLst/>
              <a:gdLst/>
              <a:ahLst/>
              <a:cxnLst/>
              <a:rect l="l" t="t" r="r" b="b"/>
              <a:pathLst>
                <a:path w="10326" h="8490" extrusionOk="0">
                  <a:moveTo>
                    <a:pt x="7361" y="0"/>
                  </a:moveTo>
                  <a:cubicBezTo>
                    <a:pt x="7006" y="0"/>
                    <a:pt x="6456" y="141"/>
                    <a:pt x="5742" y="758"/>
                  </a:cubicBezTo>
                  <a:cubicBezTo>
                    <a:pt x="4323" y="1990"/>
                    <a:pt x="4510" y="5414"/>
                    <a:pt x="4510" y="5414"/>
                  </a:cubicBezTo>
                  <a:cubicBezTo>
                    <a:pt x="4510" y="5414"/>
                    <a:pt x="1703" y="5957"/>
                    <a:pt x="1911" y="6437"/>
                  </a:cubicBezTo>
                  <a:cubicBezTo>
                    <a:pt x="2112" y="6869"/>
                    <a:pt x="5898" y="6887"/>
                    <a:pt x="6514" y="6887"/>
                  </a:cubicBezTo>
                  <a:cubicBezTo>
                    <a:pt x="6569" y="6887"/>
                    <a:pt x="6598" y="6887"/>
                    <a:pt x="6598" y="6887"/>
                  </a:cubicBezTo>
                  <a:lnTo>
                    <a:pt x="6598" y="6887"/>
                  </a:lnTo>
                  <a:cubicBezTo>
                    <a:pt x="6598" y="6887"/>
                    <a:pt x="3310" y="7116"/>
                    <a:pt x="2621" y="7147"/>
                  </a:cubicBezTo>
                  <a:cubicBezTo>
                    <a:pt x="1932" y="7168"/>
                    <a:pt x="1" y="7544"/>
                    <a:pt x="376" y="8087"/>
                  </a:cubicBezTo>
                  <a:cubicBezTo>
                    <a:pt x="724" y="8381"/>
                    <a:pt x="2145" y="8489"/>
                    <a:pt x="3808" y="8489"/>
                  </a:cubicBezTo>
                  <a:cubicBezTo>
                    <a:pt x="6688" y="8489"/>
                    <a:pt x="10292" y="8165"/>
                    <a:pt x="10305" y="7920"/>
                  </a:cubicBezTo>
                  <a:cubicBezTo>
                    <a:pt x="10326" y="7544"/>
                    <a:pt x="9835" y="6980"/>
                    <a:pt x="9835" y="6980"/>
                  </a:cubicBezTo>
                  <a:cubicBezTo>
                    <a:pt x="9835" y="6980"/>
                    <a:pt x="10305" y="4850"/>
                    <a:pt x="10263" y="3765"/>
                  </a:cubicBezTo>
                  <a:cubicBezTo>
                    <a:pt x="10210" y="2679"/>
                    <a:pt x="9688" y="1729"/>
                    <a:pt x="9104" y="978"/>
                  </a:cubicBezTo>
                  <a:cubicBezTo>
                    <a:pt x="8509" y="215"/>
                    <a:pt x="7799" y="101"/>
                    <a:pt x="7820" y="101"/>
                  </a:cubicBezTo>
                  <a:cubicBezTo>
                    <a:pt x="7820" y="101"/>
                    <a:pt x="7660" y="0"/>
                    <a:pt x="7361" y="0"/>
                  </a:cubicBez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0" name="Google Shape;4990;p46"/>
            <p:cNvSpPr/>
            <p:nvPr/>
          </p:nvSpPr>
          <p:spPr>
            <a:xfrm>
              <a:off x="2018425" y="5225050"/>
              <a:ext cx="114625" cy="134625"/>
            </a:xfrm>
            <a:custGeom>
              <a:avLst/>
              <a:gdLst/>
              <a:ahLst/>
              <a:cxnLst/>
              <a:rect l="l" t="t" r="r" b="b"/>
              <a:pathLst>
                <a:path w="4585" h="5385" extrusionOk="0">
                  <a:moveTo>
                    <a:pt x="4302" y="1"/>
                  </a:moveTo>
                  <a:cubicBezTo>
                    <a:pt x="3749" y="1"/>
                    <a:pt x="3207" y="346"/>
                    <a:pt x="2757" y="638"/>
                  </a:cubicBezTo>
                  <a:cubicBezTo>
                    <a:pt x="2256" y="982"/>
                    <a:pt x="1797" y="1390"/>
                    <a:pt x="1421" y="1859"/>
                  </a:cubicBezTo>
                  <a:cubicBezTo>
                    <a:pt x="680" y="2757"/>
                    <a:pt x="96" y="3895"/>
                    <a:pt x="12" y="5065"/>
                  </a:cubicBezTo>
                  <a:cubicBezTo>
                    <a:pt x="1" y="5277"/>
                    <a:pt x="163" y="5384"/>
                    <a:pt x="332" y="5384"/>
                  </a:cubicBezTo>
                  <a:cubicBezTo>
                    <a:pt x="479" y="5384"/>
                    <a:pt x="632" y="5302"/>
                    <a:pt x="680" y="5137"/>
                  </a:cubicBezTo>
                  <a:cubicBezTo>
                    <a:pt x="983" y="4104"/>
                    <a:pt x="1348" y="3154"/>
                    <a:pt x="2058" y="2309"/>
                  </a:cubicBezTo>
                  <a:cubicBezTo>
                    <a:pt x="2392" y="1912"/>
                    <a:pt x="2768" y="1546"/>
                    <a:pt x="3175" y="1223"/>
                  </a:cubicBezTo>
                  <a:cubicBezTo>
                    <a:pt x="3592" y="920"/>
                    <a:pt x="4084" y="701"/>
                    <a:pt x="4459" y="356"/>
                  </a:cubicBezTo>
                  <a:cubicBezTo>
                    <a:pt x="4585" y="231"/>
                    <a:pt x="4480" y="1"/>
                    <a:pt x="43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1" name="Google Shape;4991;p46"/>
            <p:cNvSpPr/>
            <p:nvPr/>
          </p:nvSpPr>
          <p:spPr>
            <a:xfrm>
              <a:off x="2192675" y="5228475"/>
              <a:ext cx="68000" cy="164675"/>
            </a:xfrm>
            <a:custGeom>
              <a:avLst/>
              <a:gdLst/>
              <a:ahLst/>
              <a:cxnLst/>
              <a:rect l="l" t="t" r="r" b="b"/>
              <a:pathLst>
                <a:path w="2720" h="6587" extrusionOk="0">
                  <a:moveTo>
                    <a:pt x="114" y="1"/>
                  </a:moveTo>
                  <a:cubicBezTo>
                    <a:pt x="50" y="1"/>
                    <a:pt x="1" y="71"/>
                    <a:pt x="57" y="135"/>
                  </a:cubicBezTo>
                  <a:cubicBezTo>
                    <a:pt x="715" y="950"/>
                    <a:pt x="1101" y="1837"/>
                    <a:pt x="1299" y="2881"/>
                  </a:cubicBezTo>
                  <a:cubicBezTo>
                    <a:pt x="1508" y="3977"/>
                    <a:pt x="1310" y="5053"/>
                    <a:pt x="944" y="6097"/>
                  </a:cubicBezTo>
                  <a:cubicBezTo>
                    <a:pt x="849" y="6374"/>
                    <a:pt x="1111" y="6586"/>
                    <a:pt x="1361" y="6586"/>
                  </a:cubicBezTo>
                  <a:cubicBezTo>
                    <a:pt x="1496" y="6586"/>
                    <a:pt x="1627" y="6525"/>
                    <a:pt x="1696" y="6378"/>
                  </a:cubicBezTo>
                  <a:cubicBezTo>
                    <a:pt x="2719" y="4197"/>
                    <a:pt x="2030" y="1524"/>
                    <a:pt x="172" y="21"/>
                  </a:cubicBezTo>
                  <a:cubicBezTo>
                    <a:pt x="153" y="7"/>
                    <a:pt x="133" y="1"/>
                    <a:pt x="114"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2" name="Google Shape;4992;p46"/>
            <p:cNvSpPr/>
            <p:nvPr/>
          </p:nvSpPr>
          <p:spPr>
            <a:xfrm>
              <a:off x="2035825" y="5406650"/>
              <a:ext cx="196425" cy="19425"/>
            </a:xfrm>
            <a:custGeom>
              <a:avLst/>
              <a:gdLst/>
              <a:ahLst/>
              <a:cxnLst/>
              <a:rect l="l" t="t" r="r" b="b"/>
              <a:pathLst>
                <a:path w="7857" h="777" extrusionOk="0">
                  <a:moveTo>
                    <a:pt x="7643" y="0"/>
                  </a:moveTo>
                  <a:cubicBezTo>
                    <a:pt x="7634" y="0"/>
                    <a:pt x="7625" y="1"/>
                    <a:pt x="7615" y="3"/>
                  </a:cubicBezTo>
                  <a:cubicBezTo>
                    <a:pt x="6415" y="223"/>
                    <a:pt x="5214" y="243"/>
                    <a:pt x="3993" y="295"/>
                  </a:cubicBezTo>
                  <a:cubicBezTo>
                    <a:pt x="3629" y="308"/>
                    <a:pt x="3261" y="317"/>
                    <a:pt x="2894" y="317"/>
                  </a:cubicBezTo>
                  <a:cubicBezTo>
                    <a:pt x="2672" y="317"/>
                    <a:pt x="2449" y="314"/>
                    <a:pt x="2228" y="306"/>
                  </a:cubicBezTo>
                  <a:cubicBezTo>
                    <a:pt x="2154" y="305"/>
                    <a:pt x="2078" y="304"/>
                    <a:pt x="2001" y="304"/>
                  </a:cubicBezTo>
                  <a:cubicBezTo>
                    <a:pt x="1917" y="304"/>
                    <a:pt x="1831" y="305"/>
                    <a:pt x="1744" y="305"/>
                  </a:cubicBezTo>
                  <a:cubicBezTo>
                    <a:pt x="1280" y="305"/>
                    <a:pt x="790" y="293"/>
                    <a:pt x="391" y="139"/>
                  </a:cubicBezTo>
                  <a:cubicBezTo>
                    <a:pt x="359" y="127"/>
                    <a:pt x="330" y="121"/>
                    <a:pt x="303" y="121"/>
                  </a:cubicBezTo>
                  <a:cubicBezTo>
                    <a:pt x="46" y="121"/>
                    <a:pt x="0" y="632"/>
                    <a:pt x="289" y="632"/>
                  </a:cubicBezTo>
                  <a:cubicBezTo>
                    <a:pt x="302" y="632"/>
                    <a:pt x="315" y="631"/>
                    <a:pt x="328" y="629"/>
                  </a:cubicBezTo>
                  <a:cubicBezTo>
                    <a:pt x="453" y="610"/>
                    <a:pt x="580" y="602"/>
                    <a:pt x="709" y="602"/>
                  </a:cubicBezTo>
                  <a:cubicBezTo>
                    <a:pt x="1210" y="602"/>
                    <a:pt x="1739" y="719"/>
                    <a:pt x="2228" y="744"/>
                  </a:cubicBezTo>
                  <a:cubicBezTo>
                    <a:pt x="2628" y="765"/>
                    <a:pt x="3027" y="776"/>
                    <a:pt x="3426" y="776"/>
                  </a:cubicBezTo>
                  <a:cubicBezTo>
                    <a:pt x="3643" y="776"/>
                    <a:pt x="3860" y="773"/>
                    <a:pt x="4077" y="765"/>
                  </a:cubicBezTo>
                  <a:cubicBezTo>
                    <a:pt x="5287" y="724"/>
                    <a:pt x="6498" y="494"/>
                    <a:pt x="7699" y="274"/>
                  </a:cubicBezTo>
                  <a:cubicBezTo>
                    <a:pt x="7857" y="245"/>
                    <a:pt x="7800" y="0"/>
                    <a:pt x="7643"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3" name="Google Shape;4993;p46"/>
            <p:cNvSpPr/>
            <p:nvPr/>
          </p:nvSpPr>
          <p:spPr>
            <a:xfrm>
              <a:off x="2042750" y="5264050"/>
              <a:ext cx="29750" cy="32775"/>
            </a:xfrm>
            <a:custGeom>
              <a:avLst/>
              <a:gdLst/>
              <a:ahLst/>
              <a:cxnLst/>
              <a:rect l="l" t="t" r="r" b="b"/>
              <a:pathLst>
                <a:path w="1190" h="1311" extrusionOk="0">
                  <a:moveTo>
                    <a:pt x="971" y="1"/>
                  </a:moveTo>
                  <a:cubicBezTo>
                    <a:pt x="934" y="1"/>
                    <a:pt x="897" y="15"/>
                    <a:pt x="866" y="49"/>
                  </a:cubicBezTo>
                  <a:cubicBezTo>
                    <a:pt x="626" y="331"/>
                    <a:pt x="375" y="592"/>
                    <a:pt x="156" y="884"/>
                  </a:cubicBezTo>
                  <a:cubicBezTo>
                    <a:pt x="0" y="1092"/>
                    <a:pt x="166" y="1310"/>
                    <a:pt x="351" y="1310"/>
                  </a:cubicBezTo>
                  <a:cubicBezTo>
                    <a:pt x="425" y="1310"/>
                    <a:pt x="503" y="1274"/>
                    <a:pt x="563" y="1187"/>
                  </a:cubicBezTo>
                  <a:cubicBezTo>
                    <a:pt x="772" y="884"/>
                    <a:pt x="939" y="571"/>
                    <a:pt x="1127" y="247"/>
                  </a:cubicBezTo>
                  <a:cubicBezTo>
                    <a:pt x="1190" y="130"/>
                    <a:pt x="1082" y="1"/>
                    <a:pt x="9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4" name="Google Shape;4994;p46"/>
            <p:cNvSpPr/>
            <p:nvPr/>
          </p:nvSpPr>
          <p:spPr>
            <a:xfrm>
              <a:off x="2025225" y="5312000"/>
              <a:ext cx="20900" cy="27500"/>
            </a:xfrm>
            <a:custGeom>
              <a:avLst/>
              <a:gdLst/>
              <a:ahLst/>
              <a:cxnLst/>
              <a:rect l="l" t="t" r="r" b="b"/>
              <a:pathLst>
                <a:path w="836" h="1100" extrusionOk="0">
                  <a:moveTo>
                    <a:pt x="487" y="0"/>
                  </a:moveTo>
                  <a:cubicBezTo>
                    <a:pt x="422" y="0"/>
                    <a:pt x="358" y="17"/>
                    <a:pt x="304" y="52"/>
                  </a:cubicBezTo>
                  <a:cubicBezTo>
                    <a:pt x="158" y="146"/>
                    <a:pt x="116" y="281"/>
                    <a:pt x="84" y="438"/>
                  </a:cubicBezTo>
                  <a:cubicBezTo>
                    <a:pt x="74" y="511"/>
                    <a:pt x="53" y="574"/>
                    <a:pt x="53" y="636"/>
                  </a:cubicBezTo>
                  <a:cubicBezTo>
                    <a:pt x="63" y="668"/>
                    <a:pt x="63" y="689"/>
                    <a:pt x="63" y="710"/>
                  </a:cubicBezTo>
                  <a:lnTo>
                    <a:pt x="53" y="731"/>
                  </a:lnTo>
                  <a:cubicBezTo>
                    <a:pt x="1" y="856"/>
                    <a:pt x="22" y="1002"/>
                    <a:pt x="147" y="1075"/>
                  </a:cubicBezTo>
                  <a:cubicBezTo>
                    <a:pt x="179" y="1091"/>
                    <a:pt x="219" y="1099"/>
                    <a:pt x="260" y="1099"/>
                  </a:cubicBezTo>
                  <a:cubicBezTo>
                    <a:pt x="350" y="1099"/>
                    <a:pt x="445" y="1060"/>
                    <a:pt x="481" y="981"/>
                  </a:cubicBezTo>
                  <a:cubicBezTo>
                    <a:pt x="534" y="866"/>
                    <a:pt x="627" y="803"/>
                    <a:pt x="690" y="699"/>
                  </a:cubicBezTo>
                  <a:cubicBezTo>
                    <a:pt x="721" y="657"/>
                    <a:pt x="752" y="615"/>
                    <a:pt x="784" y="563"/>
                  </a:cubicBezTo>
                  <a:cubicBezTo>
                    <a:pt x="836" y="459"/>
                    <a:pt x="836" y="355"/>
                    <a:pt x="815" y="239"/>
                  </a:cubicBezTo>
                  <a:cubicBezTo>
                    <a:pt x="786" y="87"/>
                    <a:pt x="635" y="0"/>
                    <a:pt x="4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5" name="Google Shape;4995;p46"/>
            <p:cNvSpPr/>
            <p:nvPr/>
          </p:nvSpPr>
          <p:spPr>
            <a:xfrm>
              <a:off x="2094650" y="5273225"/>
              <a:ext cx="63175" cy="95400"/>
            </a:xfrm>
            <a:custGeom>
              <a:avLst/>
              <a:gdLst/>
              <a:ahLst/>
              <a:cxnLst/>
              <a:rect l="l" t="t" r="r" b="b"/>
              <a:pathLst>
                <a:path w="2527" h="3816" extrusionOk="0">
                  <a:moveTo>
                    <a:pt x="805" y="841"/>
                  </a:moveTo>
                  <a:lnTo>
                    <a:pt x="805" y="1342"/>
                  </a:lnTo>
                  <a:cubicBezTo>
                    <a:pt x="690" y="1279"/>
                    <a:pt x="617" y="1196"/>
                    <a:pt x="648" y="1081"/>
                  </a:cubicBezTo>
                  <a:cubicBezTo>
                    <a:pt x="669" y="966"/>
                    <a:pt x="731" y="893"/>
                    <a:pt x="805" y="841"/>
                  </a:cubicBezTo>
                  <a:close/>
                  <a:moveTo>
                    <a:pt x="1076" y="746"/>
                  </a:moveTo>
                  <a:cubicBezTo>
                    <a:pt x="1139" y="746"/>
                    <a:pt x="1202" y="757"/>
                    <a:pt x="1264" y="767"/>
                  </a:cubicBezTo>
                  <a:cubicBezTo>
                    <a:pt x="1295" y="767"/>
                    <a:pt x="1316" y="778"/>
                    <a:pt x="1337" y="778"/>
                  </a:cubicBezTo>
                  <a:cubicBezTo>
                    <a:pt x="1337" y="997"/>
                    <a:pt x="1348" y="1258"/>
                    <a:pt x="1348" y="1519"/>
                  </a:cubicBezTo>
                  <a:cubicBezTo>
                    <a:pt x="1243" y="1488"/>
                    <a:pt x="1149" y="1467"/>
                    <a:pt x="1065" y="1435"/>
                  </a:cubicBezTo>
                  <a:lnTo>
                    <a:pt x="1076" y="746"/>
                  </a:lnTo>
                  <a:close/>
                  <a:moveTo>
                    <a:pt x="1587" y="2229"/>
                  </a:moveTo>
                  <a:cubicBezTo>
                    <a:pt x="1807" y="2438"/>
                    <a:pt x="1786" y="2730"/>
                    <a:pt x="1587" y="2876"/>
                  </a:cubicBezTo>
                  <a:lnTo>
                    <a:pt x="1587" y="2229"/>
                  </a:lnTo>
                  <a:close/>
                  <a:moveTo>
                    <a:pt x="1055" y="1989"/>
                  </a:moveTo>
                  <a:cubicBezTo>
                    <a:pt x="1160" y="2010"/>
                    <a:pt x="1264" y="2031"/>
                    <a:pt x="1348" y="2073"/>
                  </a:cubicBezTo>
                  <a:cubicBezTo>
                    <a:pt x="1358" y="2386"/>
                    <a:pt x="1358" y="2688"/>
                    <a:pt x="1358" y="2950"/>
                  </a:cubicBezTo>
                  <a:cubicBezTo>
                    <a:pt x="1332" y="2952"/>
                    <a:pt x="1306" y="2953"/>
                    <a:pt x="1280" y="2953"/>
                  </a:cubicBezTo>
                  <a:cubicBezTo>
                    <a:pt x="1202" y="2953"/>
                    <a:pt x="1126" y="2942"/>
                    <a:pt x="1055" y="2918"/>
                  </a:cubicBezTo>
                  <a:lnTo>
                    <a:pt x="1055" y="1989"/>
                  </a:lnTo>
                  <a:close/>
                  <a:moveTo>
                    <a:pt x="887" y="1"/>
                  </a:moveTo>
                  <a:cubicBezTo>
                    <a:pt x="849" y="1"/>
                    <a:pt x="818" y="2"/>
                    <a:pt x="815" y="6"/>
                  </a:cubicBezTo>
                  <a:cubicBezTo>
                    <a:pt x="805" y="16"/>
                    <a:pt x="805" y="141"/>
                    <a:pt x="805" y="340"/>
                  </a:cubicBezTo>
                  <a:cubicBezTo>
                    <a:pt x="481" y="433"/>
                    <a:pt x="262" y="663"/>
                    <a:pt x="168" y="841"/>
                  </a:cubicBezTo>
                  <a:cubicBezTo>
                    <a:pt x="1" y="1122"/>
                    <a:pt x="95" y="1477"/>
                    <a:pt x="439" y="1718"/>
                  </a:cubicBezTo>
                  <a:cubicBezTo>
                    <a:pt x="575" y="1811"/>
                    <a:pt x="700" y="1874"/>
                    <a:pt x="815" y="1916"/>
                  </a:cubicBezTo>
                  <a:cubicBezTo>
                    <a:pt x="815" y="2219"/>
                    <a:pt x="826" y="2511"/>
                    <a:pt x="826" y="2783"/>
                  </a:cubicBezTo>
                  <a:cubicBezTo>
                    <a:pt x="680" y="2657"/>
                    <a:pt x="564" y="2479"/>
                    <a:pt x="481" y="2282"/>
                  </a:cubicBezTo>
                  <a:cubicBezTo>
                    <a:pt x="366" y="2312"/>
                    <a:pt x="1" y="2521"/>
                    <a:pt x="1" y="2521"/>
                  </a:cubicBezTo>
                  <a:cubicBezTo>
                    <a:pt x="1" y="2521"/>
                    <a:pt x="168" y="3273"/>
                    <a:pt x="815" y="3440"/>
                  </a:cubicBezTo>
                  <a:lnTo>
                    <a:pt x="836" y="3440"/>
                  </a:lnTo>
                  <a:lnTo>
                    <a:pt x="836" y="3816"/>
                  </a:lnTo>
                  <a:lnTo>
                    <a:pt x="1045" y="3816"/>
                  </a:lnTo>
                  <a:lnTo>
                    <a:pt x="1045" y="3482"/>
                  </a:lnTo>
                  <a:cubicBezTo>
                    <a:pt x="1149" y="3503"/>
                    <a:pt x="1264" y="3503"/>
                    <a:pt x="1369" y="3503"/>
                  </a:cubicBezTo>
                  <a:lnTo>
                    <a:pt x="1369" y="3816"/>
                  </a:lnTo>
                  <a:lnTo>
                    <a:pt x="1577" y="3816"/>
                  </a:lnTo>
                  <a:lnTo>
                    <a:pt x="1577" y="3472"/>
                  </a:lnTo>
                  <a:cubicBezTo>
                    <a:pt x="1703" y="3430"/>
                    <a:pt x="1828" y="3377"/>
                    <a:pt x="1942" y="3284"/>
                  </a:cubicBezTo>
                  <a:cubicBezTo>
                    <a:pt x="2308" y="3001"/>
                    <a:pt x="2527" y="2396"/>
                    <a:pt x="2151" y="1978"/>
                  </a:cubicBezTo>
                  <a:cubicBezTo>
                    <a:pt x="1984" y="1790"/>
                    <a:pt x="1953" y="1739"/>
                    <a:pt x="1598" y="1603"/>
                  </a:cubicBezTo>
                  <a:lnTo>
                    <a:pt x="1608" y="934"/>
                  </a:lnTo>
                  <a:cubicBezTo>
                    <a:pt x="1724" y="1071"/>
                    <a:pt x="1713" y="1217"/>
                    <a:pt x="1713" y="1217"/>
                  </a:cubicBezTo>
                  <a:lnTo>
                    <a:pt x="2266" y="1122"/>
                  </a:lnTo>
                  <a:cubicBezTo>
                    <a:pt x="2266" y="1122"/>
                    <a:pt x="2204" y="579"/>
                    <a:pt x="1608" y="371"/>
                  </a:cubicBezTo>
                  <a:lnTo>
                    <a:pt x="1619" y="16"/>
                  </a:lnTo>
                  <a:cubicBezTo>
                    <a:pt x="1619" y="16"/>
                    <a:pt x="1503" y="11"/>
                    <a:pt x="1423" y="11"/>
                  </a:cubicBezTo>
                  <a:cubicBezTo>
                    <a:pt x="1382" y="11"/>
                    <a:pt x="1351" y="12"/>
                    <a:pt x="1348" y="16"/>
                  </a:cubicBezTo>
                  <a:cubicBezTo>
                    <a:pt x="1348" y="16"/>
                    <a:pt x="1337" y="131"/>
                    <a:pt x="1337" y="308"/>
                  </a:cubicBezTo>
                  <a:cubicBezTo>
                    <a:pt x="1271" y="301"/>
                    <a:pt x="1210" y="293"/>
                    <a:pt x="1150" y="293"/>
                  </a:cubicBezTo>
                  <a:cubicBezTo>
                    <a:pt x="1126" y="293"/>
                    <a:pt x="1101" y="295"/>
                    <a:pt x="1076" y="298"/>
                  </a:cubicBezTo>
                  <a:lnTo>
                    <a:pt x="1076" y="6"/>
                  </a:lnTo>
                  <a:cubicBezTo>
                    <a:pt x="1076" y="6"/>
                    <a:pt x="965" y="1"/>
                    <a:pt x="8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6" name="Google Shape;4996;p46"/>
            <p:cNvSpPr/>
            <p:nvPr/>
          </p:nvSpPr>
          <p:spPr>
            <a:xfrm>
              <a:off x="2187575" y="5289275"/>
              <a:ext cx="196025" cy="186875"/>
            </a:xfrm>
            <a:custGeom>
              <a:avLst/>
              <a:gdLst/>
              <a:ahLst/>
              <a:cxnLst/>
              <a:rect l="l" t="t" r="r" b="b"/>
              <a:pathLst>
                <a:path w="7841" h="7475" extrusionOk="0">
                  <a:moveTo>
                    <a:pt x="1953" y="0"/>
                  </a:moveTo>
                  <a:cubicBezTo>
                    <a:pt x="1055" y="251"/>
                    <a:pt x="585" y="930"/>
                    <a:pt x="585" y="930"/>
                  </a:cubicBezTo>
                  <a:cubicBezTo>
                    <a:pt x="585" y="930"/>
                    <a:pt x="157" y="1431"/>
                    <a:pt x="125" y="2642"/>
                  </a:cubicBezTo>
                  <a:cubicBezTo>
                    <a:pt x="84" y="3623"/>
                    <a:pt x="0" y="5419"/>
                    <a:pt x="960" y="6609"/>
                  </a:cubicBezTo>
                  <a:cubicBezTo>
                    <a:pt x="1400" y="7159"/>
                    <a:pt x="2321" y="7475"/>
                    <a:pt x="3319" y="7475"/>
                  </a:cubicBezTo>
                  <a:cubicBezTo>
                    <a:pt x="4479" y="7475"/>
                    <a:pt x="5743" y="7048"/>
                    <a:pt x="6473" y="6066"/>
                  </a:cubicBezTo>
                  <a:cubicBezTo>
                    <a:pt x="7841" y="4229"/>
                    <a:pt x="7026" y="2130"/>
                    <a:pt x="5679" y="1118"/>
                  </a:cubicBezTo>
                  <a:cubicBezTo>
                    <a:pt x="4333" y="94"/>
                    <a:pt x="1953" y="0"/>
                    <a:pt x="1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7" name="Google Shape;4997;p46"/>
            <p:cNvSpPr/>
            <p:nvPr/>
          </p:nvSpPr>
          <p:spPr>
            <a:xfrm>
              <a:off x="2188075" y="5301800"/>
              <a:ext cx="167850" cy="169525"/>
            </a:xfrm>
            <a:custGeom>
              <a:avLst/>
              <a:gdLst/>
              <a:ahLst/>
              <a:cxnLst/>
              <a:rect l="l" t="t" r="r" b="b"/>
              <a:pathLst>
                <a:path w="6714" h="6781" extrusionOk="0">
                  <a:moveTo>
                    <a:pt x="1379" y="0"/>
                  </a:moveTo>
                  <a:lnTo>
                    <a:pt x="794" y="376"/>
                  </a:lnTo>
                  <a:lnTo>
                    <a:pt x="606" y="491"/>
                  </a:lnTo>
                  <a:cubicBezTo>
                    <a:pt x="1" y="2621"/>
                    <a:pt x="408" y="4740"/>
                    <a:pt x="492" y="4949"/>
                  </a:cubicBezTo>
                  <a:cubicBezTo>
                    <a:pt x="586" y="5168"/>
                    <a:pt x="930" y="6129"/>
                    <a:pt x="2131" y="6567"/>
                  </a:cubicBezTo>
                  <a:cubicBezTo>
                    <a:pt x="2522" y="6710"/>
                    <a:pt x="2975" y="6781"/>
                    <a:pt x="3433" y="6781"/>
                  </a:cubicBezTo>
                  <a:cubicBezTo>
                    <a:pt x="4379" y="6781"/>
                    <a:pt x="5348" y="6479"/>
                    <a:pt x="5847" y="5888"/>
                  </a:cubicBezTo>
                  <a:cubicBezTo>
                    <a:pt x="6056" y="5638"/>
                    <a:pt x="6213" y="5377"/>
                    <a:pt x="6327" y="5126"/>
                  </a:cubicBezTo>
                  <a:cubicBezTo>
                    <a:pt x="6338" y="5095"/>
                    <a:pt x="6359" y="5064"/>
                    <a:pt x="6369" y="5032"/>
                  </a:cubicBezTo>
                  <a:cubicBezTo>
                    <a:pt x="6714" y="4166"/>
                    <a:pt x="6296" y="3185"/>
                    <a:pt x="5419" y="2830"/>
                  </a:cubicBezTo>
                  <a:cubicBezTo>
                    <a:pt x="4976" y="2658"/>
                    <a:pt x="4510" y="2596"/>
                    <a:pt x="4068" y="2596"/>
                  </a:cubicBezTo>
                  <a:cubicBezTo>
                    <a:pt x="3999" y="2596"/>
                    <a:pt x="3931" y="2597"/>
                    <a:pt x="3864" y="2600"/>
                  </a:cubicBezTo>
                  <a:cubicBezTo>
                    <a:pt x="3834" y="2601"/>
                    <a:pt x="3805" y="2602"/>
                    <a:pt x="3776" y="2602"/>
                  </a:cubicBezTo>
                  <a:cubicBezTo>
                    <a:pt x="2737" y="2602"/>
                    <a:pt x="1831" y="1882"/>
                    <a:pt x="1588" y="856"/>
                  </a:cubicBezTo>
                  <a:lnTo>
                    <a:pt x="13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8" name="Google Shape;4998;p46"/>
            <p:cNvSpPr/>
            <p:nvPr/>
          </p:nvSpPr>
          <p:spPr>
            <a:xfrm>
              <a:off x="2210275" y="5299975"/>
              <a:ext cx="151650" cy="142675"/>
            </a:xfrm>
            <a:custGeom>
              <a:avLst/>
              <a:gdLst/>
              <a:ahLst/>
              <a:cxnLst/>
              <a:rect l="l" t="t" r="r" b="b"/>
              <a:pathLst>
                <a:path w="6066" h="5707" extrusionOk="0">
                  <a:moveTo>
                    <a:pt x="595" y="1"/>
                  </a:moveTo>
                  <a:lnTo>
                    <a:pt x="1" y="376"/>
                  </a:lnTo>
                  <a:cubicBezTo>
                    <a:pt x="11" y="1263"/>
                    <a:pt x="105" y="3664"/>
                    <a:pt x="1117" y="4708"/>
                  </a:cubicBezTo>
                  <a:cubicBezTo>
                    <a:pt x="1731" y="5340"/>
                    <a:pt x="2814" y="5707"/>
                    <a:pt x="3797" y="5707"/>
                  </a:cubicBezTo>
                  <a:cubicBezTo>
                    <a:pt x="3951" y="5707"/>
                    <a:pt x="4102" y="5698"/>
                    <a:pt x="4249" y="5680"/>
                  </a:cubicBezTo>
                  <a:cubicBezTo>
                    <a:pt x="5722" y="5492"/>
                    <a:pt x="6066" y="3476"/>
                    <a:pt x="4708" y="2861"/>
                  </a:cubicBezTo>
                  <a:cubicBezTo>
                    <a:pt x="4688" y="2850"/>
                    <a:pt x="4667" y="2840"/>
                    <a:pt x="4636" y="2829"/>
                  </a:cubicBezTo>
                  <a:cubicBezTo>
                    <a:pt x="4192" y="2658"/>
                    <a:pt x="3725" y="2595"/>
                    <a:pt x="3282" y="2595"/>
                  </a:cubicBezTo>
                  <a:cubicBezTo>
                    <a:pt x="3214" y="2595"/>
                    <a:pt x="3147" y="2597"/>
                    <a:pt x="3080" y="2600"/>
                  </a:cubicBezTo>
                  <a:cubicBezTo>
                    <a:pt x="3051" y="2601"/>
                    <a:pt x="3021" y="2601"/>
                    <a:pt x="2992" y="2601"/>
                  </a:cubicBezTo>
                  <a:cubicBezTo>
                    <a:pt x="1953" y="2601"/>
                    <a:pt x="1038" y="1882"/>
                    <a:pt x="794" y="857"/>
                  </a:cubicBezTo>
                  <a:lnTo>
                    <a:pt x="5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9" name="Google Shape;4999;p46"/>
            <p:cNvSpPr/>
            <p:nvPr/>
          </p:nvSpPr>
          <p:spPr>
            <a:xfrm>
              <a:off x="2144500" y="5231950"/>
              <a:ext cx="87975" cy="82150"/>
            </a:xfrm>
            <a:custGeom>
              <a:avLst/>
              <a:gdLst/>
              <a:ahLst/>
              <a:cxnLst/>
              <a:rect l="l" t="t" r="r" b="b"/>
              <a:pathLst>
                <a:path w="3519" h="3286" extrusionOk="0">
                  <a:moveTo>
                    <a:pt x="2879" y="0"/>
                  </a:moveTo>
                  <a:cubicBezTo>
                    <a:pt x="2397" y="0"/>
                    <a:pt x="1750" y="334"/>
                    <a:pt x="1191" y="748"/>
                  </a:cubicBezTo>
                  <a:cubicBezTo>
                    <a:pt x="804" y="1040"/>
                    <a:pt x="460" y="1364"/>
                    <a:pt x="241" y="1625"/>
                  </a:cubicBezTo>
                  <a:cubicBezTo>
                    <a:pt x="105" y="1792"/>
                    <a:pt x="22" y="1928"/>
                    <a:pt x="1" y="2033"/>
                  </a:cubicBezTo>
                  <a:cubicBezTo>
                    <a:pt x="502" y="2752"/>
                    <a:pt x="1504" y="3086"/>
                    <a:pt x="2026" y="3212"/>
                  </a:cubicBezTo>
                  <a:cubicBezTo>
                    <a:pt x="2089" y="3233"/>
                    <a:pt x="2141" y="3244"/>
                    <a:pt x="2182" y="3254"/>
                  </a:cubicBezTo>
                  <a:cubicBezTo>
                    <a:pt x="2287" y="3274"/>
                    <a:pt x="2349" y="3285"/>
                    <a:pt x="2349" y="3285"/>
                  </a:cubicBezTo>
                  <a:lnTo>
                    <a:pt x="3519" y="2471"/>
                  </a:lnTo>
                  <a:cubicBezTo>
                    <a:pt x="3519" y="2471"/>
                    <a:pt x="3258" y="163"/>
                    <a:pt x="2997" y="7"/>
                  </a:cubicBezTo>
                  <a:cubicBezTo>
                    <a:pt x="2959" y="2"/>
                    <a:pt x="2920" y="0"/>
                    <a:pt x="28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0" name="Google Shape;5000;p46"/>
            <p:cNvSpPr/>
            <p:nvPr/>
          </p:nvSpPr>
          <p:spPr>
            <a:xfrm>
              <a:off x="2144500" y="5250650"/>
              <a:ext cx="77550" cy="62650"/>
            </a:xfrm>
            <a:custGeom>
              <a:avLst/>
              <a:gdLst/>
              <a:ahLst/>
              <a:cxnLst/>
              <a:rect l="l" t="t" r="r" b="b"/>
              <a:pathLst>
                <a:path w="3102" h="2506" extrusionOk="0">
                  <a:moveTo>
                    <a:pt x="1191" y="0"/>
                  </a:moveTo>
                  <a:cubicBezTo>
                    <a:pt x="804" y="292"/>
                    <a:pt x="460" y="616"/>
                    <a:pt x="241" y="877"/>
                  </a:cubicBezTo>
                  <a:cubicBezTo>
                    <a:pt x="105" y="1044"/>
                    <a:pt x="22" y="1180"/>
                    <a:pt x="1" y="1285"/>
                  </a:cubicBezTo>
                  <a:cubicBezTo>
                    <a:pt x="502" y="2004"/>
                    <a:pt x="1504" y="2338"/>
                    <a:pt x="2026" y="2464"/>
                  </a:cubicBezTo>
                  <a:cubicBezTo>
                    <a:pt x="2089" y="2485"/>
                    <a:pt x="2141" y="2496"/>
                    <a:pt x="2182" y="2506"/>
                  </a:cubicBezTo>
                  <a:lnTo>
                    <a:pt x="2861" y="1974"/>
                  </a:lnTo>
                  <a:lnTo>
                    <a:pt x="3101" y="1566"/>
                  </a:lnTo>
                  <a:cubicBezTo>
                    <a:pt x="3101" y="1514"/>
                    <a:pt x="1713" y="418"/>
                    <a:pt x="11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1" name="Google Shape;5001;p46"/>
            <p:cNvSpPr/>
            <p:nvPr/>
          </p:nvSpPr>
          <p:spPr>
            <a:xfrm>
              <a:off x="2144500" y="5272550"/>
              <a:ext cx="71550" cy="39700"/>
            </a:xfrm>
            <a:custGeom>
              <a:avLst/>
              <a:gdLst/>
              <a:ahLst/>
              <a:cxnLst/>
              <a:rect l="l" t="t" r="r" b="b"/>
              <a:pathLst>
                <a:path w="2862" h="1588" extrusionOk="0">
                  <a:moveTo>
                    <a:pt x="241" y="1"/>
                  </a:moveTo>
                  <a:cubicBezTo>
                    <a:pt x="105" y="168"/>
                    <a:pt x="22" y="304"/>
                    <a:pt x="1" y="409"/>
                  </a:cubicBezTo>
                  <a:cubicBezTo>
                    <a:pt x="502" y="1128"/>
                    <a:pt x="1504" y="1462"/>
                    <a:pt x="2026" y="1588"/>
                  </a:cubicBezTo>
                  <a:lnTo>
                    <a:pt x="2861" y="931"/>
                  </a:lnTo>
                  <a:cubicBezTo>
                    <a:pt x="2768" y="846"/>
                    <a:pt x="1557" y="167"/>
                    <a:pt x="1360" y="167"/>
                  </a:cubicBezTo>
                  <a:cubicBezTo>
                    <a:pt x="1336" y="167"/>
                    <a:pt x="1327" y="177"/>
                    <a:pt x="1337" y="200"/>
                  </a:cubicBezTo>
                  <a:cubicBezTo>
                    <a:pt x="1421" y="409"/>
                    <a:pt x="1901" y="931"/>
                    <a:pt x="1932" y="961"/>
                  </a:cubicBezTo>
                  <a:cubicBezTo>
                    <a:pt x="1880" y="931"/>
                    <a:pt x="836" y="325"/>
                    <a:pt x="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2" name="Google Shape;5002;p46"/>
            <p:cNvSpPr/>
            <p:nvPr/>
          </p:nvSpPr>
          <p:spPr>
            <a:xfrm>
              <a:off x="2184700" y="5279875"/>
              <a:ext cx="62675" cy="46225"/>
            </a:xfrm>
            <a:custGeom>
              <a:avLst/>
              <a:gdLst/>
              <a:ahLst/>
              <a:cxnLst/>
              <a:rect l="l" t="t" r="r" b="b"/>
              <a:pathLst>
                <a:path w="2507" h="1849" extrusionOk="0">
                  <a:moveTo>
                    <a:pt x="2078" y="0"/>
                  </a:moveTo>
                  <a:cubicBezTo>
                    <a:pt x="1723" y="167"/>
                    <a:pt x="21" y="1222"/>
                    <a:pt x="21" y="1222"/>
                  </a:cubicBezTo>
                  <a:cubicBezTo>
                    <a:pt x="21" y="1222"/>
                    <a:pt x="1" y="1619"/>
                    <a:pt x="397" y="1848"/>
                  </a:cubicBezTo>
                  <a:cubicBezTo>
                    <a:pt x="523" y="1524"/>
                    <a:pt x="2412" y="366"/>
                    <a:pt x="2506" y="355"/>
                  </a:cubicBezTo>
                  <a:cubicBezTo>
                    <a:pt x="2506" y="355"/>
                    <a:pt x="2423" y="157"/>
                    <a:pt x="20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3" name="Google Shape;5003;p46"/>
            <p:cNvSpPr/>
            <p:nvPr/>
          </p:nvSpPr>
          <p:spPr>
            <a:xfrm>
              <a:off x="2257600" y="5457525"/>
              <a:ext cx="41250" cy="9500"/>
            </a:xfrm>
            <a:custGeom>
              <a:avLst/>
              <a:gdLst/>
              <a:ahLst/>
              <a:cxnLst/>
              <a:rect l="l" t="t" r="r" b="b"/>
              <a:pathLst>
                <a:path w="1650" h="380" extrusionOk="0">
                  <a:moveTo>
                    <a:pt x="1503" y="1"/>
                  </a:moveTo>
                  <a:cubicBezTo>
                    <a:pt x="1495" y="1"/>
                    <a:pt x="1487" y="2"/>
                    <a:pt x="1479" y="4"/>
                  </a:cubicBezTo>
                  <a:cubicBezTo>
                    <a:pt x="1320" y="48"/>
                    <a:pt x="1164" y="62"/>
                    <a:pt x="1009" y="62"/>
                  </a:cubicBezTo>
                  <a:cubicBezTo>
                    <a:pt x="756" y="62"/>
                    <a:pt x="506" y="23"/>
                    <a:pt x="247" y="4"/>
                  </a:cubicBezTo>
                  <a:cubicBezTo>
                    <a:pt x="244" y="4"/>
                    <a:pt x="240" y="4"/>
                    <a:pt x="236" y="4"/>
                  </a:cubicBezTo>
                  <a:cubicBezTo>
                    <a:pt x="77" y="4"/>
                    <a:pt x="0" y="235"/>
                    <a:pt x="164" y="296"/>
                  </a:cubicBezTo>
                  <a:cubicBezTo>
                    <a:pt x="324" y="356"/>
                    <a:pt x="489" y="380"/>
                    <a:pt x="655" y="380"/>
                  </a:cubicBezTo>
                  <a:cubicBezTo>
                    <a:pt x="952" y="380"/>
                    <a:pt x="1254" y="303"/>
                    <a:pt x="1542" y="223"/>
                  </a:cubicBezTo>
                  <a:cubicBezTo>
                    <a:pt x="1649" y="184"/>
                    <a:pt x="1602" y="1"/>
                    <a:pt x="15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4" name="Google Shape;5004;p46"/>
            <p:cNvSpPr/>
            <p:nvPr/>
          </p:nvSpPr>
          <p:spPr>
            <a:xfrm>
              <a:off x="2204900" y="5412425"/>
              <a:ext cx="47050" cy="48025"/>
            </a:xfrm>
            <a:custGeom>
              <a:avLst/>
              <a:gdLst/>
              <a:ahLst/>
              <a:cxnLst/>
              <a:rect l="l" t="t" r="r" b="b"/>
              <a:pathLst>
                <a:path w="1882" h="1921" extrusionOk="0">
                  <a:moveTo>
                    <a:pt x="128" y="1"/>
                  </a:moveTo>
                  <a:cubicBezTo>
                    <a:pt x="65" y="1"/>
                    <a:pt x="0" y="50"/>
                    <a:pt x="7" y="127"/>
                  </a:cubicBezTo>
                  <a:cubicBezTo>
                    <a:pt x="80" y="1045"/>
                    <a:pt x="863" y="1662"/>
                    <a:pt x="1677" y="1912"/>
                  </a:cubicBezTo>
                  <a:cubicBezTo>
                    <a:pt x="1692" y="1918"/>
                    <a:pt x="1706" y="1921"/>
                    <a:pt x="1719" y="1921"/>
                  </a:cubicBezTo>
                  <a:cubicBezTo>
                    <a:pt x="1828" y="1921"/>
                    <a:pt x="1881" y="1751"/>
                    <a:pt x="1761" y="1714"/>
                  </a:cubicBezTo>
                  <a:cubicBezTo>
                    <a:pt x="998" y="1463"/>
                    <a:pt x="539" y="764"/>
                    <a:pt x="226" y="64"/>
                  </a:cubicBezTo>
                  <a:cubicBezTo>
                    <a:pt x="206" y="20"/>
                    <a:pt x="167" y="1"/>
                    <a:pt x="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5" name="Google Shape;5005;p46"/>
            <p:cNvSpPr/>
            <p:nvPr/>
          </p:nvSpPr>
          <p:spPr>
            <a:xfrm>
              <a:off x="2258550" y="5332075"/>
              <a:ext cx="56150" cy="77800"/>
            </a:xfrm>
            <a:custGeom>
              <a:avLst/>
              <a:gdLst/>
              <a:ahLst/>
              <a:cxnLst/>
              <a:rect l="l" t="t" r="r" b="b"/>
              <a:pathLst>
                <a:path w="2246" h="3112" extrusionOk="0">
                  <a:moveTo>
                    <a:pt x="554" y="825"/>
                  </a:moveTo>
                  <a:cubicBezTo>
                    <a:pt x="585" y="940"/>
                    <a:pt x="627" y="1076"/>
                    <a:pt x="669" y="1211"/>
                  </a:cubicBezTo>
                  <a:cubicBezTo>
                    <a:pt x="564" y="1190"/>
                    <a:pt x="492" y="1149"/>
                    <a:pt x="481" y="1044"/>
                  </a:cubicBezTo>
                  <a:cubicBezTo>
                    <a:pt x="481" y="951"/>
                    <a:pt x="502" y="877"/>
                    <a:pt x="554" y="825"/>
                  </a:cubicBezTo>
                  <a:close/>
                  <a:moveTo>
                    <a:pt x="951" y="647"/>
                  </a:moveTo>
                  <a:cubicBezTo>
                    <a:pt x="1003" y="825"/>
                    <a:pt x="1065" y="1013"/>
                    <a:pt x="1128" y="1222"/>
                  </a:cubicBezTo>
                  <a:lnTo>
                    <a:pt x="888" y="1222"/>
                  </a:lnTo>
                  <a:lnTo>
                    <a:pt x="742" y="689"/>
                  </a:lnTo>
                  <a:cubicBezTo>
                    <a:pt x="784" y="679"/>
                    <a:pt x="836" y="658"/>
                    <a:pt x="888" y="658"/>
                  </a:cubicBezTo>
                  <a:cubicBezTo>
                    <a:pt x="909" y="658"/>
                    <a:pt x="930" y="647"/>
                    <a:pt x="951" y="647"/>
                  </a:cubicBezTo>
                  <a:close/>
                  <a:moveTo>
                    <a:pt x="1483" y="1712"/>
                  </a:moveTo>
                  <a:lnTo>
                    <a:pt x="1483" y="1712"/>
                  </a:lnTo>
                  <a:cubicBezTo>
                    <a:pt x="1692" y="1828"/>
                    <a:pt x="1744" y="2057"/>
                    <a:pt x="1629" y="2213"/>
                  </a:cubicBezTo>
                  <a:lnTo>
                    <a:pt x="1483" y="1712"/>
                  </a:lnTo>
                  <a:close/>
                  <a:moveTo>
                    <a:pt x="1177" y="1645"/>
                  </a:moveTo>
                  <a:cubicBezTo>
                    <a:pt x="1204" y="1645"/>
                    <a:pt x="1229" y="1646"/>
                    <a:pt x="1253" y="1650"/>
                  </a:cubicBezTo>
                  <a:cubicBezTo>
                    <a:pt x="1327" y="1879"/>
                    <a:pt x="1410" y="2120"/>
                    <a:pt x="1473" y="2329"/>
                  </a:cubicBezTo>
                  <a:cubicBezTo>
                    <a:pt x="1389" y="2360"/>
                    <a:pt x="1306" y="2370"/>
                    <a:pt x="1222" y="2370"/>
                  </a:cubicBezTo>
                  <a:lnTo>
                    <a:pt x="1014" y="1650"/>
                  </a:lnTo>
                  <a:cubicBezTo>
                    <a:pt x="1069" y="1650"/>
                    <a:pt x="1125" y="1645"/>
                    <a:pt x="1177" y="1645"/>
                  </a:cubicBezTo>
                  <a:close/>
                  <a:moveTo>
                    <a:pt x="982" y="0"/>
                  </a:moveTo>
                  <a:cubicBezTo>
                    <a:pt x="982" y="0"/>
                    <a:pt x="784" y="42"/>
                    <a:pt x="784" y="63"/>
                  </a:cubicBezTo>
                  <a:cubicBezTo>
                    <a:pt x="773" y="63"/>
                    <a:pt x="805" y="146"/>
                    <a:pt x="836" y="282"/>
                  </a:cubicBezTo>
                  <a:cubicBezTo>
                    <a:pt x="763" y="303"/>
                    <a:pt x="700" y="313"/>
                    <a:pt x="638" y="334"/>
                  </a:cubicBezTo>
                  <a:lnTo>
                    <a:pt x="575" y="115"/>
                  </a:lnTo>
                  <a:cubicBezTo>
                    <a:pt x="575" y="115"/>
                    <a:pt x="376" y="167"/>
                    <a:pt x="366" y="178"/>
                  </a:cubicBezTo>
                  <a:cubicBezTo>
                    <a:pt x="366" y="188"/>
                    <a:pt x="387" y="282"/>
                    <a:pt x="439" y="439"/>
                  </a:cubicBezTo>
                  <a:cubicBezTo>
                    <a:pt x="209" y="585"/>
                    <a:pt x="95" y="804"/>
                    <a:pt x="53" y="971"/>
                  </a:cubicBezTo>
                  <a:cubicBezTo>
                    <a:pt x="1" y="1222"/>
                    <a:pt x="158" y="1473"/>
                    <a:pt x="471" y="1577"/>
                  </a:cubicBezTo>
                  <a:cubicBezTo>
                    <a:pt x="596" y="1629"/>
                    <a:pt x="710" y="1640"/>
                    <a:pt x="805" y="1650"/>
                  </a:cubicBezTo>
                  <a:cubicBezTo>
                    <a:pt x="877" y="1879"/>
                    <a:pt x="951" y="2109"/>
                    <a:pt x="1014" y="2318"/>
                  </a:cubicBezTo>
                  <a:cubicBezTo>
                    <a:pt x="877" y="2255"/>
                    <a:pt x="742" y="2141"/>
                    <a:pt x="638" y="2005"/>
                  </a:cubicBezTo>
                  <a:cubicBezTo>
                    <a:pt x="554" y="2057"/>
                    <a:pt x="314" y="2308"/>
                    <a:pt x="314" y="2308"/>
                  </a:cubicBezTo>
                  <a:cubicBezTo>
                    <a:pt x="314" y="2308"/>
                    <a:pt x="600" y="2820"/>
                    <a:pt x="1114" y="2820"/>
                  </a:cubicBezTo>
                  <a:cubicBezTo>
                    <a:pt x="1129" y="2820"/>
                    <a:pt x="1144" y="2820"/>
                    <a:pt x="1160" y="2819"/>
                  </a:cubicBezTo>
                  <a:lnTo>
                    <a:pt x="1170" y="2819"/>
                  </a:lnTo>
                  <a:cubicBezTo>
                    <a:pt x="1232" y="2997"/>
                    <a:pt x="1264" y="3111"/>
                    <a:pt x="1264" y="3111"/>
                  </a:cubicBezTo>
                  <a:lnTo>
                    <a:pt x="1420" y="3059"/>
                  </a:lnTo>
                  <a:lnTo>
                    <a:pt x="1348" y="2809"/>
                  </a:lnTo>
                  <a:cubicBezTo>
                    <a:pt x="1431" y="2798"/>
                    <a:pt x="1515" y="2777"/>
                    <a:pt x="1598" y="2746"/>
                  </a:cubicBezTo>
                  <a:cubicBezTo>
                    <a:pt x="1650" y="2892"/>
                    <a:pt x="1682" y="2986"/>
                    <a:pt x="1682" y="2986"/>
                  </a:cubicBezTo>
                  <a:lnTo>
                    <a:pt x="1838" y="2944"/>
                  </a:lnTo>
                  <a:lnTo>
                    <a:pt x="1754" y="2673"/>
                  </a:lnTo>
                  <a:cubicBezTo>
                    <a:pt x="1849" y="2610"/>
                    <a:pt x="1932" y="2537"/>
                    <a:pt x="1995" y="2443"/>
                  </a:cubicBezTo>
                  <a:cubicBezTo>
                    <a:pt x="2214" y="2141"/>
                    <a:pt x="2245" y="1619"/>
                    <a:pt x="1849" y="1389"/>
                  </a:cubicBezTo>
                  <a:cubicBezTo>
                    <a:pt x="1682" y="1285"/>
                    <a:pt x="1650" y="1253"/>
                    <a:pt x="1337" y="1232"/>
                  </a:cubicBezTo>
                  <a:lnTo>
                    <a:pt x="1191" y="710"/>
                  </a:lnTo>
                  <a:lnTo>
                    <a:pt x="1191" y="710"/>
                  </a:lnTo>
                  <a:cubicBezTo>
                    <a:pt x="1306" y="784"/>
                    <a:pt x="1337" y="898"/>
                    <a:pt x="1337" y="898"/>
                  </a:cubicBezTo>
                  <a:lnTo>
                    <a:pt x="1744" y="710"/>
                  </a:lnTo>
                  <a:cubicBezTo>
                    <a:pt x="1744" y="710"/>
                    <a:pt x="1566" y="292"/>
                    <a:pt x="1065" y="272"/>
                  </a:cubicBezTo>
                  <a:lnTo>
                    <a:pt x="9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06" name="Google Shape;5006;p46"/>
          <p:cNvGrpSpPr/>
          <p:nvPr/>
        </p:nvGrpSpPr>
        <p:grpSpPr>
          <a:xfrm>
            <a:off x="7466801" y="3627497"/>
            <a:ext cx="957193" cy="932811"/>
            <a:chOff x="1951900" y="4768225"/>
            <a:chExt cx="297025" cy="289450"/>
          </a:xfrm>
        </p:grpSpPr>
        <p:sp>
          <p:nvSpPr>
            <p:cNvPr id="5007" name="Google Shape;5007;p46"/>
            <p:cNvSpPr/>
            <p:nvPr/>
          </p:nvSpPr>
          <p:spPr>
            <a:xfrm>
              <a:off x="2012300" y="4768225"/>
              <a:ext cx="122850" cy="61275"/>
            </a:xfrm>
            <a:custGeom>
              <a:avLst/>
              <a:gdLst/>
              <a:ahLst/>
              <a:cxnLst/>
              <a:rect l="l" t="t" r="r" b="b"/>
              <a:pathLst>
                <a:path w="4914" h="2451" extrusionOk="0">
                  <a:moveTo>
                    <a:pt x="2433" y="1"/>
                  </a:moveTo>
                  <a:cubicBezTo>
                    <a:pt x="2137" y="1"/>
                    <a:pt x="1905" y="347"/>
                    <a:pt x="1719" y="392"/>
                  </a:cubicBezTo>
                  <a:cubicBezTo>
                    <a:pt x="1644" y="406"/>
                    <a:pt x="1574" y="419"/>
                    <a:pt x="1497" y="419"/>
                  </a:cubicBezTo>
                  <a:cubicBezTo>
                    <a:pt x="1358" y="419"/>
                    <a:pt x="1193" y="379"/>
                    <a:pt x="925" y="245"/>
                  </a:cubicBezTo>
                  <a:cubicBezTo>
                    <a:pt x="830" y="198"/>
                    <a:pt x="724" y="177"/>
                    <a:pt x="618" y="177"/>
                  </a:cubicBezTo>
                  <a:cubicBezTo>
                    <a:pt x="306" y="177"/>
                    <a:pt x="1" y="358"/>
                    <a:pt x="17" y="569"/>
                  </a:cubicBezTo>
                  <a:cubicBezTo>
                    <a:pt x="17" y="610"/>
                    <a:pt x="37" y="652"/>
                    <a:pt x="58" y="694"/>
                  </a:cubicBezTo>
                  <a:cubicBezTo>
                    <a:pt x="654" y="1028"/>
                    <a:pt x="1134" y="2208"/>
                    <a:pt x="1155" y="2302"/>
                  </a:cubicBezTo>
                  <a:cubicBezTo>
                    <a:pt x="1155" y="2302"/>
                    <a:pt x="1280" y="2333"/>
                    <a:pt x="1468" y="2364"/>
                  </a:cubicBezTo>
                  <a:cubicBezTo>
                    <a:pt x="1703" y="2408"/>
                    <a:pt x="2025" y="2451"/>
                    <a:pt x="2332" y="2451"/>
                  </a:cubicBezTo>
                  <a:cubicBezTo>
                    <a:pt x="2543" y="2451"/>
                    <a:pt x="2747" y="2430"/>
                    <a:pt x="2909" y="2375"/>
                  </a:cubicBezTo>
                  <a:cubicBezTo>
                    <a:pt x="2919" y="2354"/>
                    <a:pt x="2919" y="2343"/>
                    <a:pt x="2930" y="2333"/>
                  </a:cubicBezTo>
                  <a:cubicBezTo>
                    <a:pt x="3253" y="1853"/>
                    <a:pt x="4245" y="1863"/>
                    <a:pt x="4600" y="1842"/>
                  </a:cubicBezTo>
                  <a:cubicBezTo>
                    <a:pt x="4631" y="1832"/>
                    <a:pt x="4663" y="1832"/>
                    <a:pt x="4683" y="1832"/>
                  </a:cubicBezTo>
                  <a:cubicBezTo>
                    <a:pt x="4913" y="1780"/>
                    <a:pt x="4798" y="1550"/>
                    <a:pt x="4485" y="1195"/>
                  </a:cubicBezTo>
                  <a:cubicBezTo>
                    <a:pt x="4182" y="840"/>
                    <a:pt x="3347" y="788"/>
                    <a:pt x="3347" y="788"/>
                  </a:cubicBezTo>
                  <a:cubicBezTo>
                    <a:pt x="3347" y="788"/>
                    <a:pt x="2981" y="193"/>
                    <a:pt x="2596" y="37"/>
                  </a:cubicBezTo>
                  <a:cubicBezTo>
                    <a:pt x="2539" y="12"/>
                    <a:pt x="2485" y="1"/>
                    <a:pt x="24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8" name="Google Shape;5008;p46"/>
            <p:cNvSpPr/>
            <p:nvPr/>
          </p:nvSpPr>
          <p:spPr>
            <a:xfrm>
              <a:off x="2012700" y="4781700"/>
              <a:ext cx="114600" cy="45650"/>
            </a:xfrm>
            <a:custGeom>
              <a:avLst/>
              <a:gdLst/>
              <a:ahLst/>
              <a:cxnLst/>
              <a:rect l="l" t="t" r="r" b="b"/>
              <a:pathLst>
                <a:path w="4584" h="1826" extrusionOk="0">
                  <a:moveTo>
                    <a:pt x="2355" y="0"/>
                  </a:moveTo>
                  <a:cubicBezTo>
                    <a:pt x="2082" y="0"/>
                    <a:pt x="1703" y="604"/>
                    <a:pt x="1703" y="604"/>
                  </a:cubicBezTo>
                  <a:cubicBezTo>
                    <a:pt x="1703" y="604"/>
                    <a:pt x="1494" y="176"/>
                    <a:pt x="1389" y="124"/>
                  </a:cubicBezTo>
                  <a:cubicBezTo>
                    <a:pt x="1386" y="122"/>
                    <a:pt x="1384" y="121"/>
                    <a:pt x="1381" y="121"/>
                  </a:cubicBezTo>
                  <a:cubicBezTo>
                    <a:pt x="1300" y="121"/>
                    <a:pt x="1379" y="856"/>
                    <a:pt x="1379" y="907"/>
                  </a:cubicBezTo>
                  <a:cubicBezTo>
                    <a:pt x="1379" y="911"/>
                    <a:pt x="1377" y="913"/>
                    <a:pt x="1374" y="913"/>
                  </a:cubicBezTo>
                  <a:cubicBezTo>
                    <a:pt x="1345" y="913"/>
                    <a:pt x="1161" y="671"/>
                    <a:pt x="847" y="395"/>
                  </a:cubicBezTo>
                  <a:cubicBezTo>
                    <a:pt x="648" y="207"/>
                    <a:pt x="283" y="92"/>
                    <a:pt x="1" y="30"/>
                  </a:cubicBezTo>
                  <a:lnTo>
                    <a:pt x="1" y="30"/>
                  </a:lnTo>
                  <a:cubicBezTo>
                    <a:pt x="1" y="71"/>
                    <a:pt x="21" y="113"/>
                    <a:pt x="42" y="155"/>
                  </a:cubicBezTo>
                  <a:cubicBezTo>
                    <a:pt x="638" y="489"/>
                    <a:pt x="1118" y="1669"/>
                    <a:pt x="1139" y="1763"/>
                  </a:cubicBezTo>
                  <a:cubicBezTo>
                    <a:pt x="1139" y="1763"/>
                    <a:pt x="1264" y="1794"/>
                    <a:pt x="1452" y="1825"/>
                  </a:cubicBezTo>
                  <a:cubicBezTo>
                    <a:pt x="1796" y="1753"/>
                    <a:pt x="2078" y="1690"/>
                    <a:pt x="2078" y="1690"/>
                  </a:cubicBezTo>
                  <a:lnTo>
                    <a:pt x="2914" y="1794"/>
                  </a:lnTo>
                  <a:cubicBezTo>
                    <a:pt x="3237" y="1314"/>
                    <a:pt x="4229" y="1324"/>
                    <a:pt x="4584" y="1303"/>
                  </a:cubicBezTo>
                  <a:cubicBezTo>
                    <a:pt x="4573" y="1282"/>
                    <a:pt x="4573" y="1272"/>
                    <a:pt x="4573" y="1261"/>
                  </a:cubicBezTo>
                  <a:cubicBezTo>
                    <a:pt x="4455" y="925"/>
                    <a:pt x="3331" y="771"/>
                    <a:pt x="3036" y="771"/>
                  </a:cubicBezTo>
                  <a:cubicBezTo>
                    <a:pt x="2992" y="771"/>
                    <a:pt x="2967" y="775"/>
                    <a:pt x="2965" y="781"/>
                  </a:cubicBezTo>
                  <a:cubicBezTo>
                    <a:pt x="2965" y="783"/>
                    <a:pt x="2964" y="784"/>
                    <a:pt x="2963" y="784"/>
                  </a:cubicBezTo>
                  <a:cubicBezTo>
                    <a:pt x="2936" y="784"/>
                    <a:pt x="2695" y="160"/>
                    <a:pt x="2433" y="20"/>
                  </a:cubicBezTo>
                  <a:cubicBezTo>
                    <a:pt x="2409" y="6"/>
                    <a:pt x="2382" y="0"/>
                    <a:pt x="23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9" name="Google Shape;5009;p46"/>
            <p:cNvSpPr/>
            <p:nvPr/>
          </p:nvSpPr>
          <p:spPr>
            <a:xfrm>
              <a:off x="2026550" y="4809425"/>
              <a:ext cx="67350" cy="36450"/>
            </a:xfrm>
            <a:custGeom>
              <a:avLst/>
              <a:gdLst/>
              <a:ahLst/>
              <a:cxnLst/>
              <a:rect l="l" t="t" r="r" b="b"/>
              <a:pathLst>
                <a:path w="2694" h="1458" extrusionOk="0">
                  <a:moveTo>
                    <a:pt x="1381" y="1"/>
                  </a:moveTo>
                  <a:cubicBezTo>
                    <a:pt x="1104" y="1"/>
                    <a:pt x="821" y="86"/>
                    <a:pt x="595" y="268"/>
                  </a:cubicBezTo>
                  <a:cubicBezTo>
                    <a:pt x="0" y="727"/>
                    <a:pt x="209" y="1280"/>
                    <a:pt x="209" y="1280"/>
                  </a:cubicBezTo>
                  <a:lnTo>
                    <a:pt x="2568" y="1458"/>
                  </a:lnTo>
                  <a:cubicBezTo>
                    <a:pt x="2568" y="1458"/>
                    <a:pt x="2694" y="1207"/>
                    <a:pt x="2411" y="591"/>
                  </a:cubicBezTo>
                  <a:cubicBezTo>
                    <a:pt x="2245" y="214"/>
                    <a:pt x="1820" y="1"/>
                    <a:pt x="13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0" name="Google Shape;5010;p46"/>
            <p:cNvSpPr/>
            <p:nvPr/>
          </p:nvSpPr>
          <p:spPr>
            <a:xfrm>
              <a:off x="1951900" y="4828450"/>
              <a:ext cx="232025" cy="220350"/>
            </a:xfrm>
            <a:custGeom>
              <a:avLst/>
              <a:gdLst/>
              <a:ahLst/>
              <a:cxnLst/>
              <a:rect l="l" t="t" r="r" b="b"/>
              <a:pathLst>
                <a:path w="9281" h="8814" extrusionOk="0">
                  <a:moveTo>
                    <a:pt x="4516" y="0"/>
                  </a:moveTo>
                  <a:cubicBezTo>
                    <a:pt x="4382" y="0"/>
                    <a:pt x="4248" y="10"/>
                    <a:pt x="4114" y="29"/>
                  </a:cubicBezTo>
                  <a:cubicBezTo>
                    <a:pt x="3978" y="50"/>
                    <a:pt x="3842" y="80"/>
                    <a:pt x="3706" y="112"/>
                  </a:cubicBezTo>
                  <a:cubicBezTo>
                    <a:pt x="3634" y="133"/>
                    <a:pt x="3550" y="164"/>
                    <a:pt x="3467" y="196"/>
                  </a:cubicBezTo>
                  <a:cubicBezTo>
                    <a:pt x="2485" y="561"/>
                    <a:pt x="1597" y="1417"/>
                    <a:pt x="1117" y="2555"/>
                  </a:cubicBezTo>
                  <a:cubicBezTo>
                    <a:pt x="929" y="2993"/>
                    <a:pt x="815" y="3484"/>
                    <a:pt x="773" y="3985"/>
                  </a:cubicBezTo>
                  <a:cubicBezTo>
                    <a:pt x="752" y="4204"/>
                    <a:pt x="878" y="5186"/>
                    <a:pt x="783" y="5332"/>
                  </a:cubicBezTo>
                  <a:cubicBezTo>
                    <a:pt x="428" y="5906"/>
                    <a:pt x="1" y="6678"/>
                    <a:pt x="1" y="7221"/>
                  </a:cubicBezTo>
                  <a:cubicBezTo>
                    <a:pt x="1" y="7325"/>
                    <a:pt x="11" y="7420"/>
                    <a:pt x="42" y="7503"/>
                  </a:cubicBezTo>
                  <a:cubicBezTo>
                    <a:pt x="282" y="8182"/>
                    <a:pt x="1399" y="8547"/>
                    <a:pt x="3560" y="8777"/>
                  </a:cubicBezTo>
                  <a:cubicBezTo>
                    <a:pt x="3807" y="8802"/>
                    <a:pt x="4063" y="8813"/>
                    <a:pt x="4322" y="8813"/>
                  </a:cubicBezTo>
                  <a:cubicBezTo>
                    <a:pt x="5046" y="8813"/>
                    <a:pt x="5799" y="8722"/>
                    <a:pt x="6483" y="8568"/>
                  </a:cubicBezTo>
                  <a:cubicBezTo>
                    <a:pt x="7694" y="8307"/>
                    <a:pt x="8696" y="7847"/>
                    <a:pt x="8905" y="7409"/>
                  </a:cubicBezTo>
                  <a:cubicBezTo>
                    <a:pt x="9281" y="6626"/>
                    <a:pt x="7914" y="5258"/>
                    <a:pt x="7914" y="5258"/>
                  </a:cubicBezTo>
                  <a:cubicBezTo>
                    <a:pt x="8007" y="4486"/>
                    <a:pt x="7893" y="3567"/>
                    <a:pt x="7715" y="2816"/>
                  </a:cubicBezTo>
                  <a:cubicBezTo>
                    <a:pt x="7475" y="1803"/>
                    <a:pt x="6796" y="978"/>
                    <a:pt x="6076" y="488"/>
                  </a:cubicBezTo>
                  <a:cubicBezTo>
                    <a:pt x="5583" y="154"/>
                    <a:pt x="5051" y="0"/>
                    <a:pt x="45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1" name="Google Shape;5011;p46"/>
            <p:cNvSpPr/>
            <p:nvPr/>
          </p:nvSpPr>
          <p:spPr>
            <a:xfrm>
              <a:off x="1964150" y="4971725"/>
              <a:ext cx="60575" cy="52025"/>
            </a:xfrm>
            <a:custGeom>
              <a:avLst/>
              <a:gdLst/>
              <a:ahLst/>
              <a:cxnLst/>
              <a:rect l="l" t="t" r="r" b="b"/>
              <a:pathLst>
                <a:path w="2423" h="2081" extrusionOk="0">
                  <a:moveTo>
                    <a:pt x="760" y="0"/>
                  </a:moveTo>
                  <a:cubicBezTo>
                    <a:pt x="730" y="0"/>
                    <a:pt x="697" y="9"/>
                    <a:pt x="659" y="29"/>
                  </a:cubicBezTo>
                  <a:cubicBezTo>
                    <a:pt x="659" y="29"/>
                    <a:pt x="1" y="1093"/>
                    <a:pt x="105" y="1376"/>
                  </a:cubicBezTo>
                  <a:cubicBezTo>
                    <a:pt x="194" y="1615"/>
                    <a:pt x="1376" y="2081"/>
                    <a:pt x="1914" y="2081"/>
                  </a:cubicBezTo>
                  <a:cubicBezTo>
                    <a:pt x="2010" y="2081"/>
                    <a:pt x="2085" y="2066"/>
                    <a:pt x="2130" y="2033"/>
                  </a:cubicBezTo>
                  <a:cubicBezTo>
                    <a:pt x="2423" y="1824"/>
                    <a:pt x="920" y="1156"/>
                    <a:pt x="920" y="1156"/>
                  </a:cubicBezTo>
                  <a:cubicBezTo>
                    <a:pt x="920" y="1156"/>
                    <a:pt x="109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2" name="Google Shape;5012;p46"/>
            <p:cNvSpPr/>
            <p:nvPr/>
          </p:nvSpPr>
          <p:spPr>
            <a:xfrm>
              <a:off x="1953475" y="4828450"/>
              <a:ext cx="232025" cy="220350"/>
            </a:xfrm>
            <a:custGeom>
              <a:avLst/>
              <a:gdLst/>
              <a:ahLst/>
              <a:cxnLst/>
              <a:rect l="l" t="t" r="r" b="b"/>
              <a:pathLst>
                <a:path w="9281" h="8814" extrusionOk="0">
                  <a:moveTo>
                    <a:pt x="4526" y="0"/>
                  </a:moveTo>
                  <a:cubicBezTo>
                    <a:pt x="4391" y="0"/>
                    <a:pt x="4257" y="10"/>
                    <a:pt x="4123" y="29"/>
                  </a:cubicBezTo>
                  <a:cubicBezTo>
                    <a:pt x="3988" y="50"/>
                    <a:pt x="3852" y="80"/>
                    <a:pt x="3717" y="112"/>
                  </a:cubicBezTo>
                  <a:cubicBezTo>
                    <a:pt x="3946" y="728"/>
                    <a:pt x="4510" y="3922"/>
                    <a:pt x="4019" y="5405"/>
                  </a:cubicBezTo>
                  <a:cubicBezTo>
                    <a:pt x="4719" y="6532"/>
                    <a:pt x="5241" y="6376"/>
                    <a:pt x="4938" y="7566"/>
                  </a:cubicBezTo>
                  <a:cubicBezTo>
                    <a:pt x="4832" y="7998"/>
                    <a:pt x="3974" y="8310"/>
                    <a:pt x="2948" y="8310"/>
                  </a:cubicBezTo>
                  <a:cubicBezTo>
                    <a:pt x="1940" y="8310"/>
                    <a:pt x="771" y="8008"/>
                    <a:pt x="0" y="7221"/>
                  </a:cubicBezTo>
                  <a:lnTo>
                    <a:pt x="0" y="7221"/>
                  </a:lnTo>
                  <a:cubicBezTo>
                    <a:pt x="0" y="7325"/>
                    <a:pt x="21" y="7420"/>
                    <a:pt x="42" y="7503"/>
                  </a:cubicBezTo>
                  <a:cubicBezTo>
                    <a:pt x="293" y="8182"/>
                    <a:pt x="1409" y="8547"/>
                    <a:pt x="3571" y="8777"/>
                  </a:cubicBezTo>
                  <a:cubicBezTo>
                    <a:pt x="3818" y="8802"/>
                    <a:pt x="4073" y="8813"/>
                    <a:pt x="4332" y="8813"/>
                  </a:cubicBezTo>
                  <a:cubicBezTo>
                    <a:pt x="5056" y="8813"/>
                    <a:pt x="5809" y="8722"/>
                    <a:pt x="6494" y="8568"/>
                  </a:cubicBezTo>
                  <a:cubicBezTo>
                    <a:pt x="7705" y="8307"/>
                    <a:pt x="8696" y="7847"/>
                    <a:pt x="8916" y="7409"/>
                  </a:cubicBezTo>
                  <a:cubicBezTo>
                    <a:pt x="9281" y="6626"/>
                    <a:pt x="7923" y="5258"/>
                    <a:pt x="7923" y="5258"/>
                  </a:cubicBezTo>
                  <a:cubicBezTo>
                    <a:pt x="8018" y="4486"/>
                    <a:pt x="7892" y="3567"/>
                    <a:pt x="7715" y="2816"/>
                  </a:cubicBezTo>
                  <a:cubicBezTo>
                    <a:pt x="7485" y="1803"/>
                    <a:pt x="6807" y="978"/>
                    <a:pt x="6086" y="488"/>
                  </a:cubicBezTo>
                  <a:cubicBezTo>
                    <a:pt x="5594" y="154"/>
                    <a:pt x="5061" y="0"/>
                    <a:pt x="4526"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3" name="Google Shape;5013;p46"/>
            <p:cNvSpPr/>
            <p:nvPr/>
          </p:nvSpPr>
          <p:spPr>
            <a:xfrm>
              <a:off x="2054725" y="4828450"/>
              <a:ext cx="129200" cy="214225"/>
            </a:xfrm>
            <a:custGeom>
              <a:avLst/>
              <a:gdLst/>
              <a:ahLst/>
              <a:cxnLst/>
              <a:rect l="l" t="t" r="r" b="b"/>
              <a:pathLst>
                <a:path w="5168" h="8569" extrusionOk="0">
                  <a:moveTo>
                    <a:pt x="403" y="0"/>
                  </a:moveTo>
                  <a:cubicBezTo>
                    <a:pt x="269" y="0"/>
                    <a:pt x="135" y="10"/>
                    <a:pt x="1" y="29"/>
                  </a:cubicBezTo>
                  <a:cubicBezTo>
                    <a:pt x="585" y="718"/>
                    <a:pt x="1128" y="1688"/>
                    <a:pt x="1389" y="2993"/>
                  </a:cubicBezTo>
                  <a:cubicBezTo>
                    <a:pt x="1504" y="3641"/>
                    <a:pt x="1546" y="4184"/>
                    <a:pt x="1567" y="4590"/>
                  </a:cubicBezTo>
                  <a:cubicBezTo>
                    <a:pt x="1588" y="5081"/>
                    <a:pt x="1755" y="5551"/>
                    <a:pt x="2068" y="5896"/>
                  </a:cubicBezTo>
                  <a:cubicBezTo>
                    <a:pt x="2297" y="6156"/>
                    <a:pt x="2548" y="6553"/>
                    <a:pt x="2673" y="7138"/>
                  </a:cubicBezTo>
                  <a:cubicBezTo>
                    <a:pt x="2746" y="7492"/>
                    <a:pt x="2527" y="8140"/>
                    <a:pt x="2370" y="8568"/>
                  </a:cubicBezTo>
                  <a:cubicBezTo>
                    <a:pt x="3581" y="8307"/>
                    <a:pt x="4583" y="7847"/>
                    <a:pt x="4792" y="7409"/>
                  </a:cubicBezTo>
                  <a:cubicBezTo>
                    <a:pt x="5168" y="6626"/>
                    <a:pt x="3801" y="5258"/>
                    <a:pt x="3801" y="5258"/>
                  </a:cubicBezTo>
                  <a:cubicBezTo>
                    <a:pt x="3894" y="4486"/>
                    <a:pt x="3780" y="3567"/>
                    <a:pt x="3602" y="2816"/>
                  </a:cubicBezTo>
                  <a:cubicBezTo>
                    <a:pt x="3362" y="1803"/>
                    <a:pt x="2683" y="978"/>
                    <a:pt x="1963" y="488"/>
                  </a:cubicBezTo>
                  <a:cubicBezTo>
                    <a:pt x="1470" y="154"/>
                    <a:pt x="938" y="0"/>
                    <a:pt x="4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4" name="Google Shape;5014;p46"/>
            <p:cNvSpPr/>
            <p:nvPr/>
          </p:nvSpPr>
          <p:spPr>
            <a:xfrm>
              <a:off x="1980650" y="4855975"/>
              <a:ext cx="46875" cy="100300"/>
            </a:xfrm>
            <a:custGeom>
              <a:avLst/>
              <a:gdLst/>
              <a:ahLst/>
              <a:cxnLst/>
              <a:rect l="l" t="t" r="r" b="b"/>
              <a:pathLst>
                <a:path w="1875" h="4012" extrusionOk="0">
                  <a:moveTo>
                    <a:pt x="1700" y="0"/>
                  </a:moveTo>
                  <a:cubicBezTo>
                    <a:pt x="1676" y="0"/>
                    <a:pt x="1652" y="7"/>
                    <a:pt x="1627" y="23"/>
                  </a:cubicBezTo>
                  <a:cubicBezTo>
                    <a:pt x="1199" y="306"/>
                    <a:pt x="427" y="911"/>
                    <a:pt x="270" y="1725"/>
                  </a:cubicBezTo>
                  <a:cubicBezTo>
                    <a:pt x="63" y="2853"/>
                    <a:pt x="0" y="4012"/>
                    <a:pt x="162" y="4012"/>
                  </a:cubicBezTo>
                  <a:cubicBezTo>
                    <a:pt x="163" y="4012"/>
                    <a:pt x="164" y="4011"/>
                    <a:pt x="166" y="4011"/>
                  </a:cubicBezTo>
                  <a:cubicBezTo>
                    <a:pt x="500" y="3990"/>
                    <a:pt x="635" y="2060"/>
                    <a:pt x="677" y="1798"/>
                  </a:cubicBezTo>
                  <a:cubicBezTo>
                    <a:pt x="688" y="1725"/>
                    <a:pt x="1523" y="807"/>
                    <a:pt x="1815" y="243"/>
                  </a:cubicBezTo>
                  <a:cubicBezTo>
                    <a:pt x="1874" y="125"/>
                    <a:pt x="1797" y="0"/>
                    <a:pt x="17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5" name="Google Shape;5015;p46"/>
            <p:cNvSpPr/>
            <p:nvPr/>
          </p:nvSpPr>
          <p:spPr>
            <a:xfrm>
              <a:off x="2038275" y="4893750"/>
              <a:ext cx="52500" cy="87325"/>
            </a:xfrm>
            <a:custGeom>
              <a:avLst/>
              <a:gdLst/>
              <a:ahLst/>
              <a:cxnLst/>
              <a:rect l="l" t="t" r="r" b="b"/>
              <a:pathLst>
                <a:path w="2100" h="3493" extrusionOk="0">
                  <a:moveTo>
                    <a:pt x="659" y="767"/>
                  </a:moveTo>
                  <a:cubicBezTo>
                    <a:pt x="659" y="913"/>
                    <a:pt x="669" y="1070"/>
                    <a:pt x="669" y="1227"/>
                  </a:cubicBezTo>
                  <a:cubicBezTo>
                    <a:pt x="564" y="1175"/>
                    <a:pt x="502" y="1101"/>
                    <a:pt x="533" y="987"/>
                  </a:cubicBezTo>
                  <a:cubicBezTo>
                    <a:pt x="554" y="893"/>
                    <a:pt x="596" y="820"/>
                    <a:pt x="659" y="767"/>
                  </a:cubicBezTo>
                  <a:close/>
                  <a:moveTo>
                    <a:pt x="878" y="684"/>
                  </a:moveTo>
                  <a:cubicBezTo>
                    <a:pt x="930" y="684"/>
                    <a:pt x="982" y="684"/>
                    <a:pt x="1045" y="695"/>
                  </a:cubicBezTo>
                  <a:cubicBezTo>
                    <a:pt x="1065" y="705"/>
                    <a:pt x="1076" y="705"/>
                    <a:pt x="1097" y="716"/>
                  </a:cubicBezTo>
                  <a:cubicBezTo>
                    <a:pt x="1107" y="913"/>
                    <a:pt x="1107" y="1143"/>
                    <a:pt x="1107" y="1394"/>
                  </a:cubicBezTo>
                  <a:cubicBezTo>
                    <a:pt x="1035" y="1363"/>
                    <a:pt x="951" y="1342"/>
                    <a:pt x="878" y="1321"/>
                  </a:cubicBezTo>
                  <a:lnTo>
                    <a:pt x="878" y="684"/>
                  </a:lnTo>
                  <a:close/>
                  <a:moveTo>
                    <a:pt x="1316" y="2041"/>
                  </a:moveTo>
                  <a:cubicBezTo>
                    <a:pt x="1504" y="2229"/>
                    <a:pt x="1483" y="2500"/>
                    <a:pt x="1316" y="2626"/>
                  </a:cubicBezTo>
                  <a:lnTo>
                    <a:pt x="1316" y="2041"/>
                  </a:lnTo>
                  <a:close/>
                  <a:moveTo>
                    <a:pt x="878" y="1822"/>
                  </a:moveTo>
                  <a:cubicBezTo>
                    <a:pt x="961" y="1843"/>
                    <a:pt x="1045" y="1864"/>
                    <a:pt x="1118" y="1895"/>
                  </a:cubicBezTo>
                  <a:cubicBezTo>
                    <a:pt x="1128" y="2177"/>
                    <a:pt x="1128" y="2459"/>
                    <a:pt x="1139" y="2699"/>
                  </a:cubicBezTo>
                  <a:cubicBezTo>
                    <a:pt x="1116" y="2702"/>
                    <a:pt x="1093" y="2703"/>
                    <a:pt x="1071" y="2703"/>
                  </a:cubicBezTo>
                  <a:cubicBezTo>
                    <a:pt x="1003" y="2703"/>
                    <a:pt x="940" y="2691"/>
                    <a:pt x="878" y="2667"/>
                  </a:cubicBezTo>
                  <a:lnTo>
                    <a:pt x="878" y="1822"/>
                  </a:lnTo>
                  <a:close/>
                  <a:moveTo>
                    <a:pt x="720" y="1"/>
                  </a:moveTo>
                  <a:cubicBezTo>
                    <a:pt x="688" y="1"/>
                    <a:pt x="662" y="2"/>
                    <a:pt x="659" y="6"/>
                  </a:cubicBezTo>
                  <a:lnTo>
                    <a:pt x="659" y="319"/>
                  </a:lnTo>
                  <a:cubicBezTo>
                    <a:pt x="387" y="402"/>
                    <a:pt x="209" y="611"/>
                    <a:pt x="126" y="778"/>
                  </a:cubicBezTo>
                  <a:cubicBezTo>
                    <a:pt x="1" y="1039"/>
                    <a:pt x="84" y="1363"/>
                    <a:pt x="366" y="1572"/>
                  </a:cubicBezTo>
                  <a:cubicBezTo>
                    <a:pt x="481" y="1665"/>
                    <a:pt x="585" y="1718"/>
                    <a:pt x="680" y="1760"/>
                  </a:cubicBezTo>
                  <a:cubicBezTo>
                    <a:pt x="680" y="2031"/>
                    <a:pt x="690" y="2302"/>
                    <a:pt x="690" y="2553"/>
                  </a:cubicBezTo>
                  <a:cubicBezTo>
                    <a:pt x="564" y="2438"/>
                    <a:pt x="471" y="2281"/>
                    <a:pt x="408" y="2094"/>
                  </a:cubicBezTo>
                  <a:cubicBezTo>
                    <a:pt x="314" y="2124"/>
                    <a:pt x="1" y="2323"/>
                    <a:pt x="1" y="2323"/>
                  </a:cubicBezTo>
                  <a:cubicBezTo>
                    <a:pt x="1" y="2323"/>
                    <a:pt x="147" y="3012"/>
                    <a:pt x="690" y="3148"/>
                  </a:cubicBezTo>
                  <a:lnTo>
                    <a:pt x="701" y="3158"/>
                  </a:lnTo>
                  <a:cubicBezTo>
                    <a:pt x="711" y="3367"/>
                    <a:pt x="711" y="3492"/>
                    <a:pt x="711" y="3492"/>
                  </a:cubicBezTo>
                  <a:lnTo>
                    <a:pt x="878" y="3492"/>
                  </a:lnTo>
                  <a:lnTo>
                    <a:pt x="878" y="3189"/>
                  </a:lnTo>
                  <a:cubicBezTo>
                    <a:pt x="927" y="3202"/>
                    <a:pt x="980" y="3207"/>
                    <a:pt x="1035" y="3207"/>
                  </a:cubicBezTo>
                  <a:cubicBezTo>
                    <a:pt x="1072" y="3207"/>
                    <a:pt x="1111" y="3204"/>
                    <a:pt x="1149" y="3200"/>
                  </a:cubicBezTo>
                  <a:lnTo>
                    <a:pt x="1149" y="3492"/>
                  </a:lnTo>
                  <a:lnTo>
                    <a:pt x="1316" y="3492"/>
                  </a:lnTo>
                  <a:lnTo>
                    <a:pt x="1316" y="3168"/>
                  </a:lnTo>
                  <a:cubicBezTo>
                    <a:pt x="1420" y="3138"/>
                    <a:pt x="1525" y="3085"/>
                    <a:pt x="1619" y="3001"/>
                  </a:cubicBezTo>
                  <a:cubicBezTo>
                    <a:pt x="1922" y="2741"/>
                    <a:pt x="2099" y="2177"/>
                    <a:pt x="1775" y="1801"/>
                  </a:cubicBezTo>
                  <a:cubicBezTo>
                    <a:pt x="1640" y="1634"/>
                    <a:pt x="1619" y="1582"/>
                    <a:pt x="1316" y="1467"/>
                  </a:cubicBezTo>
                  <a:lnTo>
                    <a:pt x="1316" y="851"/>
                  </a:lnTo>
                  <a:cubicBezTo>
                    <a:pt x="1410" y="966"/>
                    <a:pt x="1410" y="1112"/>
                    <a:pt x="1410" y="1112"/>
                  </a:cubicBezTo>
                  <a:lnTo>
                    <a:pt x="1870" y="1018"/>
                  </a:lnTo>
                  <a:cubicBezTo>
                    <a:pt x="1870" y="1018"/>
                    <a:pt x="1807" y="517"/>
                    <a:pt x="1316" y="329"/>
                  </a:cubicBezTo>
                  <a:lnTo>
                    <a:pt x="1316" y="6"/>
                  </a:lnTo>
                  <a:cubicBezTo>
                    <a:pt x="1316" y="6"/>
                    <a:pt x="1223" y="1"/>
                    <a:pt x="1158" y="1"/>
                  </a:cubicBezTo>
                  <a:cubicBezTo>
                    <a:pt x="1126" y="1"/>
                    <a:pt x="1101" y="2"/>
                    <a:pt x="1097" y="6"/>
                  </a:cubicBezTo>
                  <a:lnTo>
                    <a:pt x="1097" y="277"/>
                  </a:lnTo>
                  <a:cubicBezTo>
                    <a:pt x="1024" y="266"/>
                    <a:pt x="951" y="266"/>
                    <a:pt x="878" y="266"/>
                  </a:cubicBezTo>
                  <a:lnTo>
                    <a:pt x="878" y="6"/>
                  </a:lnTo>
                  <a:cubicBezTo>
                    <a:pt x="878" y="6"/>
                    <a:pt x="785" y="1"/>
                    <a:pt x="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6" name="Google Shape;5016;p46"/>
            <p:cNvSpPr/>
            <p:nvPr/>
          </p:nvSpPr>
          <p:spPr>
            <a:xfrm>
              <a:off x="2088925" y="4846575"/>
              <a:ext cx="53400" cy="109775"/>
            </a:xfrm>
            <a:custGeom>
              <a:avLst/>
              <a:gdLst/>
              <a:ahLst/>
              <a:cxnLst/>
              <a:rect l="l" t="t" r="r" b="b"/>
              <a:pathLst>
                <a:path w="2136" h="4391" extrusionOk="0">
                  <a:moveTo>
                    <a:pt x="257" y="0"/>
                  </a:moveTo>
                  <a:cubicBezTo>
                    <a:pt x="104" y="0"/>
                    <a:pt x="0" y="212"/>
                    <a:pt x="73" y="369"/>
                  </a:cubicBezTo>
                  <a:cubicBezTo>
                    <a:pt x="220" y="629"/>
                    <a:pt x="438" y="828"/>
                    <a:pt x="585" y="1099"/>
                  </a:cubicBezTo>
                  <a:cubicBezTo>
                    <a:pt x="731" y="1371"/>
                    <a:pt x="835" y="1663"/>
                    <a:pt x="929" y="1965"/>
                  </a:cubicBezTo>
                  <a:cubicBezTo>
                    <a:pt x="1148" y="2665"/>
                    <a:pt x="1222" y="3406"/>
                    <a:pt x="1420" y="4116"/>
                  </a:cubicBezTo>
                  <a:cubicBezTo>
                    <a:pt x="1470" y="4303"/>
                    <a:pt x="1614" y="4390"/>
                    <a:pt x="1759" y="4390"/>
                  </a:cubicBezTo>
                  <a:cubicBezTo>
                    <a:pt x="1946" y="4390"/>
                    <a:pt x="2136" y="4245"/>
                    <a:pt x="2130" y="3981"/>
                  </a:cubicBezTo>
                  <a:cubicBezTo>
                    <a:pt x="2099" y="3155"/>
                    <a:pt x="1900" y="2268"/>
                    <a:pt x="1577" y="1527"/>
                  </a:cubicBezTo>
                  <a:cubicBezTo>
                    <a:pt x="1336" y="984"/>
                    <a:pt x="867" y="201"/>
                    <a:pt x="324" y="14"/>
                  </a:cubicBezTo>
                  <a:cubicBezTo>
                    <a:pt x="301" y="5"/>
                    <a:pt x="278" y="0"/>
                    <a:pt x="2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7" name="Google Shape;5017;p46"/>
            <p:cNvSpPr/>
            <p:nvPr/>
          </p:nvSpPr>
          <p:spPr>
            <a:xfrm>
              <a:off x="2097775" y="4966875"/>
              <a:ext cx="26400" cy="34750"/>
            </a:xfrm>
            <a:custGeom>
              <a:avLst/>
              <a:gdLst/>
              <a:ahLst/>
              <a:cxnLst/>
              <a:rect l="l" t="t" r="r" b="b"/>
              <a:pathLst>
                <a:path w="1056" h="1390" extrusionOk="0">
                  <a:moveTo>
                    <a:pt x="274" y="1"/>
                  </a:moveTo>
                  <a:cubicBezTo>
                    <a:pt x="171" y="1"/>
                    <a:pt x="60" y="98"/>
                    <a:pt x="43" y="202"/>
                  </a:cubicBezTo>
                  <a:cubicBezTo>
                    <a:pt x="1" y="515"/>
                    <a:pt x="231" y="807"/>
                    <a:pt x="293" y="1110"/>
                  </a:cubicBezTo>
                  <a:cubicBezTo>
                    <a:pt x="337" y="1286"/>
                    <a:pt x="488" y="1389"/>
                    <a:pt x="643" y="1389"/>
                  </a:cubicBezTo>
                  <a:cubicBezTo>
                    <a:pt x="709" y="1389"/>
                    <a:pt x="776" y="1370"/>
                    <a:pt x="836" y="1329"/>
                  </a:cubicBezTo>
                  <a:cubicBezTo>
                    <a:pt x="1035" y="1194"/>
                    <a:pt x="1056" y="881"/>
                    <a:pt x="889" y="703"/>
                  </a:cubicBezTo>
                  <a:cubicBezTo>
                    <a:pt x="701" y="473"/>
                    <a:pt x="606" y="129"/>
                    <a:pt x="335" y="14"/>
                  </a:cubicBezTo>
                  <a:cubicBezTo>
                    <a:pt x="316" y="5"/>
                    <a:pt x="295" y="1"/>
                    <a:pt x="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8" name="Google Shape;5018;p46"/>
            <p:cNvSpPr/>
            <p:nvPr/>
          </p:nvSpPr>
          <p:spPr>
            <a:xfrm>
              <a:off x="2065425" y="4867675"/>
              <a:ext cx="183500" cy="190000"/>
            </a:xfrm>
            <a:custGeom>
              <a:avLst/>
              <a:gdLst/>
              <a:ahLst/>
              <a:cxnLst/>
              <a:rect l="l" t="t" r="r" b="b"/>
              <a:pathLst>
                <a:path w="7340" h="7600" extrusionOk="0">
                  <a:moveTo>
                    <a:pt x="3750" y="0"/>
                  </a:moveTo>
                  <a:cubicBezTo>
                    <a:pt x="3254" y="0"/>
                    <a:pt x="2800" y="60"/>
                    <a:pt x="2548" y="214"/>
                  </a:cubicBezTo>
                  <a:cubicBezTo>
                    <a:pt x="2255" y="766"/>
                    <a:pt x="3101" y="1946"/>
                    <a:pt x="3101" y="1946"/>
                  </a:cubicBezTo>
                  <a:cubicBezTo>
                    <a:pt x="1921" y="2854"/>
                    <a:pt x="0" y="6081"/>
                    <a:pt x="1253" y="7062"/>
                  </a:cubicBezTo>
                  <a:cubicBezTo>
                    <a:pt x="1777" y="7475"/>
                    <a:pt x="2702" y="7600"/>
                    <a:pt x="3620" y="7600"/>
                  </a:cubicBezTo>
                  <a:cubicBezTo>
                    <a:pt x="4881" y="7600"/>
                    <a:pt x="6127" y="7365"/>
                    <a:pt x="6296" y="7322"/>
                  </a:cubicBezTo>
                  <a:cubicBezTo>
                    <a:pt x="6505" y="7271"/>
                    <a:pt x="7006" y="7155"/>
                    <a:pt x="7235" y="6728"/>
                  </a:cubicBezTo>
                  <a:cubicBezTo>
                    <a:pt x="7235" y="6728"/>
                    <a:pt x="7235" y="6717"/>
                    <a:pt x="7245" y="6707"/>
                  </a:cubicBezTo>
                  <a:cubicBezTo>
                    <a:pt x="7266" y="6654"/>
                    <a:pt x="7298" y="6582"/>
                    <a:pt x="7308" y="6508"/>
                  </a:cubicBezTo>
                  <a:cubicBezTo>
                    <a:pt x="7329" y="6394"/>
                    <a:pt x="7340" y="6268"/>
                    <a:pt x="7329" y="6122"/>
                  </a:cubicBezTo>
                  <a:cubicBezTo>
                    <a:pt x="7162" y="4086"/>
                    <a:pt x="5241" y="1946"/>
                    <a:pt x="5241" y="1946"/>
                  </a:cubicBezTo>
                  <a:cubicBezTo>
                    <a:pt x="5241" y="1946"/>
                    <a:pt x="6317" y="766"/>
                    <a:pt x="5962" y="432"/>
                  </a:cubicBezTo>
                  <a:cubicBezTo>
                    <a:pt x="5679" y="265"/>
                    <a:pt x="5043" y="109"/>
                    <a:pt x="4385" y="36"/>
                  </a:cubicBezTo>
                  <a:cubicBezTo>
                    <a:pt x="4343" y="36"/>
                    <a:pt x="4312" y="26"/>
                    <a:pt x="4281" y="26"/>
                  </a:cubicBezTo>
                  <a:cubicBezTo>
                    <a:pt x="4176" y="15"/>
                    <a:pt x="4083" y="15"/>
                    <a:pt x="3988" y="5"/>
                  </a:cubicBezTo>
                  <a:cubicBezTo>
                    <a:pt x="3908" y="2"/>
                    <a:pt x="3829" y="0"/>
                    <a:pt x="37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9" name="Google Shape;5019;p46"/>
            <p:cNvSpPr/>
            <p:nvPr/>
          </p:nvSpPr>
          <p:spPr>
            <a:xfrm>
              <a:off x="2065425" y="4867675"/>
              <a:ext cx="182700" cy="190000"/>
            </a:xfrm>
            <a:custGeom>
              <a:avLst/>
              <a:gdLst/>
              <a:ahLst/>
              <a:cxnLst/>
              <a:rect l="l" t="t" r="r" b="b"/>
              <a:pathLst>
                <a:path w="7308" h="7600" extrusionOk="0">
                  <a:moveTo>
                    <a:pt x="3750" y="0"/>
                  </a:moveTo>
                  <a:cubicBezTo>
                    <a:pt x="3254" y="0"/>
                    <a:pt x="2800" y="60"/>
                    <a:pt x="2548" y="214"/>
                  </a:cubicBezTo>
                  <a:cubicBezTo>
                    <a:pt x="2255" y="766"/>
                    <a:pt x="3101" y="1946"/>
                    <a:pt x="3101" y="1946"/>
                  </a:cubicBezTo>
                  <a:cubicBezTo>
                    <a:pt x="1921" y="2854"/>
                    <a:pt x="0" y="6081"/>
                    <a:pt x="1253" y="7062"/>
                  </a:cubicBezTo>
                  <a:cubicBezTo>
                    <a:pt x="1777" y="7475"/>
                    <a:pt x="2702" y="7600"/>
                    <a:pt x="3620" y="7600"/>
                  </a:cubicBezTo>
                  <a:cubicBezTo>
                    <a:pt x="4881" y="7600"/>
                    <a:pt x="6127" y="7365"/>
                    <a:pt x="6296" y="7322"/>
                  </a:cubicBezTo>
                  <a:cubicBezTo>
                    <a:pt x="6505" y="7271"/>
                    <a:pt x="7006" y="7155"/>
                    <a:pt x="7235" y="6728"/>
                  </a:cubicBezTo>
                  <a:cubicBezTo>
                    <a:pt x="7235" y="6728"/>
                    <a:pt x="7235" y="6717"/>
                    <a:pt x="7245" y="6707"/>
                  </a:cubicBezTo>
                  <a:cubicBezTo>
                    <a:pt x="7266" y="6654"/>
                    <a:pt x="7298" y="6582"/>
                    <a:pt x="7308" y="6508"/>
                  </a:cubicBezTo>
                  <a:lnTo>
                    <a:pt x="7308" y="6508"/>
                  </a:lnTo>
                  <a:cubicBezTo>
                    <a:pt x="6984" y="6620"/>
                    <a:pt x="6579" y="6672"/>
                    <a:pt x="6155" y="6672"/>
                  </a:cubicBezTo>
                  <a:cubicBezTo>
                    <a:pt x="5076" y="6672"/>
                    <a:pt x="3869" y="6335"/>
                    <a:pt x="3540" y="5788"/>
                  </a:cubicBezTo>
                  <a:cubicBezTo>
                    <a:pt x="3070" y="4984"/>
                    <a:pt x="4322" y="2416"/>
                    <a:pt x="4364" y="2343"/>
                  </a:cubicBezTo>
                  <a:cubicBezTo>
                    <a:pt x="4396" y="2270"/>
                    <a:pt x="4009" y="1424"/>
                    <a:pt x="3946" y="1028"/>
                  </a:cubicBezTo>
                  <a:cubicBezTo>
                    <a:pt x="3916" y="735"/>
                    <a:pt x="4155" y="244"/>
                    <a:pt x="4281" y="26"/>
                  </a:cubicBezTo>
                  <a:cubicBezTo>
                    <a:pt x="4176" y="15"/>
                    <a:pt x="4083" y="15"/>
                    <a:pt x="3988" y="5"/>
                  </a:cubicBezTo>
                  <a:cubicBezTo>
                    <a:pt x="3908" y="2"/>
                    <a:pt x="3829" y="0"/>
                    <a:pt x="37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0" name="Google Shape;5020;p46"/>
            <p:cNvSpPr/>
            <p:nvPr/>
          </p:nvSpPr>
          <p:spPr>
            <a:xfrm>
              <a:off x="2065425" y="4867675"/>
              <a:ext cx="181150" cy="190000"/>
            </a:xfrm>
            <a:custGeom>
              <a:avLst/>
              <a:gdLst/>
              <a:ahLst/>
              <a:cxnLst/>
              <a:rect l="l" t="t" r="r" b="b"/>
              <a:pathLst>
                <a:path w="7246" h="7600" extrusionOk="0">
                  <a:moveTo>
                    <a:pt x="3750" y="0"/>
                  </a:moveTo>
                  <a:cubicBezTo>
                    <a:pt x="3254" y="0"/>
                    <a:pt x="2800" y="60"/>
                    <a:pt x="2548" y="214"/>
                  </a:cubicBezTo>
                  <a:cubicBezTo>
                    <a:pt x="2255" y="766"/>
                    <a:pt x="3101" y="1946"/>
                    <a:pt x="3101" y="1946"/>
                  </a:cubicBezTo>
                  <a:cubicBezTo>
                    <a:pt x="1921" y="2854"/>
                    <a:pt x="0" y="6081"/>
                    <a:pt x="1253" y="7062"/>
                  </a:cubicBezTo>
                  <a:cubicBezTo>
                    <a:pt x="1777" y="7475"/>
                    <a:pt x="2702" y="7600"/>
                    <a:pt x="3620" y="7600"/>
                  </a:cubicBezTo>
                  <a:cubicBezTo>
                    <a:pt x="4881" y="7600"/>
                    <a:pt x="6127" y="7365"/>
                    <a:pt x="6296" y="7322"/>
                  </a:cubicBezTo>
                  <a:cubicBezTo>
                    <a:pt x="6505" y="7271"/>
                    <a:pt x="7006" y="7155"/>
                    <a:pt x="7235" y="6728"/>
                  </a:cubicBezTo>
                  <a:cubicBezTo>
                    <a:pt x="7235" y="6728"/>
                    <a:pt x="7235" y="6717"/>
                    <a:pt x="7245" y="6707"/>
                  </a:cubicBezTo>
                  <a:lnTo>
                    <a:pt x="7245" y="6707"/>
                  </a:lnTo>
                  <a:cubicBezTo>
                    <a:pt x="6557" y="7004"/>
                    <a:pt x="5889" y="7081"/>
                    <a:pt x="5259" y="7081"/>
                  </a:cubicBezTo>
                  <a:cubicBezTo>
                    <a:pt x="4780" y="7081"/>
                    <a:pt x="4323" y="7036"/>
                    <a:pt x="3895" y="7009"/>
                  </a:cubicBezTo>
                  <a:cubicBezTo>
                    <a:pt x="2872" y="6937"/>
                    <a:pt x="2245" y="6550"/>
                    <a:pt x="2360" y="5287"/>
                  </a:cubicBezTo>
                  <a:cubicBezTo>
                    <a:pt x="2464" y="4024"/>
                    <a:pt x="3769" y="2093"/>
                    <a:pt x="3769" y="2093"/>
                  </a:cubicBezTo>
                  <a:cubicBezTo>
                    <a:pt x="3769" y="2093"/>
                    <a:pt x="3383" y="944"/>
                    <a:pt x="3404" y="641"/>
                  </a:cubicBezTo>
                  <a:cubicBezTo>
                    <a:pt x="3414" y="443"/>
                    <a:pt x="3759" y="161"/>
                    <a:pt x="3988" y="5"/>
                  </a:cubicBezTo>
                  <a:cubicBezTo>
                    <a:pt x="3908" y="2"/>
                    <a:pt x="3829" y="0"/>
                    <a:pt x="37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1" name="Google Shape;5021;p46"/>
            <p:cNvSpPr/>
            <p:nvPr/>
          </p:nvSpPr>
          <p:spPr>
            <a:xfrm>
              <a:off x="2146600" y="4917325"/>
              <a:ext cx="18825" cy="6800"/>
            </a:xfrm>
            <a:custGeom>
              <a:avLst/>
              <a:gdLst/>
              <a:ahLst/>
              <a:cxnLst/>
              <a:rect l="l" t="t" r="r" b="b"/>
              <a:pathLst>
                <a:path w="753" h="272" extrusionOk="0">
                  <a:moveTo>
                    <a:pt x="101" y="1"/>
                  </a:moveTo>
                  <a:cubicBezTo>
                    <a:pt x="45" y="1"/>
                    <a:pt x="0" y="59"/>
                    <a:pt x="0" y="117"/>
                  </a:cubicBezTo>
                  <a:cubicBezTo>
                    <a:pt x="0" y="179"/>
                    <a:pt x="52" y="221"/>
                    <a:pt x="115" y="232"/>
                  </a:cubicBezTo>
                  <a:cubicBezTo>
                    <a:pt x="198" y="232"/>
                    <a:pt x="282" y="242"/>
                    <a:pt x="365" y="253"/>
                  </a:cubicBezTo>
                  <a:cubicBezTo>
                    <a:pt x="430" y="260"/>
                    <a:pt x="500" y="272"/>
                    <a:pt x="572" y="272"/>
                  </a:cubicBezTo>
                  <a:cubicBezTo>
                    <a:pt x="604" y="272"/>
                    <a:pt x="636" y="269"/>
                    <a:pt x="669" y="263"/>
                  </a:cubicBezTo>
                  <a:cubicBezTo>
                    <a:pt x="710" y="253"/>
                    <a:pt x="752" y="190"/>
                    <a:pt x="752" y="138"/>
                  </a:cubicBezTo>
                  <a:cubicBezTo>
                    <a:pt x="752" y="86"/>
                    <a:pt x="710" y="44"/>
                    <a:pt x="658" y="23"/>
                  </a:cubicBezTo>
                  <a:cubicBezTo>
                    <a:pt x="616" y="2"/>
                    <a:pt x="564" y="12"/>
                    <a:pt x="512" y="2"/>
                  </a:cubicBezTo>
                  <a:lnTo>
                    <a:pt x="376" y="2"/>
                  </a:lnTo>
                  <a:cubicBezTo>
                    <a:pt x="348" y="6"/>
                    <a:pt x="319" y="7"/>
                    <a:pt x="290" y="7"/>
                  </a:cubicBezTo>
                  <a:cubicBezTo>
                    <a:pt x="231" y="7"/>
                    <a:pt x="171" y="2"/>
                    <a:pt x="115" y="2"/>
                  </a:cubicBezTo>
                  <a:cubicBezTo>
                    <a:pt x="110" y="1"/>
                    <a:pt x="105" y="1"/>
                    <a:pt x="1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2" name="Google Shape;5022;p46"/>
            <p:cNvSpPr/>
            <p:nvPr/>
          </p:nvSpPr>
          <p:spPr>
            <a:xfrm>
              <a:off x="2172700" y="4918650"/>
              <a:ext cx="20625" cy="7425"/>
            </a:xfrm>
            <a:custGeom>
              <a:avLst/>
              <a:gdLst/>
              <a:ahLst/>
              <a:cxnLst/>
              <a:rect l="l" t="t" r="r" b="b"/>
              <a:pathLst>
                <a:path w="825" h="297" extrusionOk="0">
                  <a:moveTo>
                    <a:pt x="137" y="1"/>
                  </a:moveTo>
                  <a:cubicBezTo>
                    <a:pt x="96" y="1"/>
                    <a:pt x="56" y="25"/>
                    <a:pt x="31" y="74"/>
                  </a:cubicBezTo>
                  <a:cubicBezTo>
                    <a:pt x="0" y="158"/>
                    <a:pt x="63" y="221"/>
                    <a:pt x="147" y="231"/>
                  </a:cubicBezTo>
                  <a:cubicBezTo>
                    <a:pt x="188" y="242"/>
                    <a:pt x="230" y="252"/>
                    <a:pt x="282" y="272"/>
                  </a:cubicBezTo>
                  <a:cubicBezTo>
                    <a:pt x="334" y="283"/>
                    <a:pt x="386" y="293"/>
                    <a:pt x="449" y="293"/>
                  </a:cubicBezTo>
                  <a:cubicBezTo>
                    <a:pt x="472" y="296"/>
                    <a:pt x="495" y="297"/>
                    <a:pt x="519" y="297"/>
                  </a:cubicBezTo>
                  <a:cubicBezTo>
                    <a:pt x="606" y="297"/>
                    <a:pt x="699" y="280"/>
                    <a:pt x="773" y="231"/>
                  </a:cubicBezTo>
                  <a:cubicBezTo>
                    <a:pt x="804" y="210"/>
                    <a:pt x="825" y="179"/>
                    <a:pt x="815" y="147"/>
                  </a:cubicBezTo>
                  <a:cubicBezTo>
                    <a:pt x="815" y="68"/>
                    <a:pt x="751" y="50"/>
                    <a:pt x="678" y="50"/>
                  </a:cubicBezTo>
                  <a:cubicBezTo>
                    <a:pt x="615" y="50"/>
                    <a:pt x="545" y="64"/>
                    <a:pt x="501" y="64"/>
                  </a:cubicBezTo>
                  <a:cubicBezTo>
                    <a:pt x="484" y="67"/>
                    <a:pt x="467" y="68"/>
                    <a:pt x="449" y="68"/>
                  </a:cubicBezTo>
                  <a:cubicBezTo>
                    <a:pt x="414" y="68"/>
                    <a:pt x="380" y="64"/>
                    <a:pt x="344" y="64"/>
                  </a:cubicBezTo>
                  <a:cubicBezTo>
                    <a:pt x="324" y="64"/>
                    <a:pt x="303" y="64"/>
                    <a:pt x="272" y="54"/>
                  </a:cubicBezTo>
                  <a:cubicBezTo>
                    <a:pt x="261" y="54"/>
                    <a:pt x="251" y="43"/>
                    <a:pt x="240" y="43"/>
                  </a:cubicBezTo>
                  <a:cubicBezTo>
                    <a:pt x="230" y="43"/>
                    <a:pt x="230" y="33"/>
                    <a:pt x="219" y="33"/>
                  </a:cubicBezTo>
                  <a:cubicBezTo>
                    <a:pt x="194" y="12"/>
                    <a:pt x="165" y="1"/>
                    <a:pt x="1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3" name="Google Shape;5023;p46"/>
            <p:cNvSpPr/>
            <p:nvPr/>
          </p:nvSpPr>
          <p:spPr>
            <a:xfrm>
              <a:off x="2142950" y="4945850"/>
              <a:ext cx="53250" cy="79850"/>
            </a:xfrm>
            <a:custGeom>
              <a:avLst/>
              <a:gdLst/>
              <a:ahLst/>
              <a:cxnLst/>
              <a:rect l="l" t="t" r="r" b="b"/>
              <a:pathLst>
                <a:path w="2130" h="3194" extrusionOk="0">
                  <a:moveTo>
                    <a:pt x="668" y="699"/>
                  </a:moveTo>
                  <a:cubicBezTo>
                    <a:pt x="668" y="834"/>
                    <a:pt x="678" y="970"/>
                    <a:pt x="678" y="1126"/>
                  </a:cubicBezTo>
                  <a:cubicBezTo>
                    <a:pt x="574" y="1074"/>
                    <a:pt x="511" y="1012"/>
                    <a:pt x="543" y="907"/>
                  </a:cubicBezTo>
                  <a:cubicBezTo>
                    <a:pt x="564" y="813"/>
                    <a:pt x="606" y="750"/>
                    <a:pt x="668" y="699"/>
                  </a:cubicBezTo>
                  <a:close/>
                  <a:moveTo>
                    <a:pt x="898" y="625"/>
                  </a:moveTo>
                  <a:cubicBezTo>
                    <a:pt x="950" y="625"/>
                    <a:pt x="1002" y="625"/>
                    <a:pt x="1054" y="636"/>
                  </a:cubicBezTo>
                  <a:cubicBezTo>
                    <a:pt x="1075" y="636"/>
                    <a:pt x="1096" y="646"/>
                    <a:pt x="1117" y="646"/>
                  </a:cubicBezTo>
                  <a:cubicBezTo>
                    <a:pt x="1117" y="834"/>
                    <a:pt x="1128" y="1043"/>
                    <a:pt x="1128" y="1272"/>
                  </a:cubicBezTo>
                  <a:cubicBezTo>
                    <a:pt x="1044" y="1241"/>
                    <a:pt x="971" y="1221"/>
                    <a:pt x="898" y="1200"/>
                  </a:cubicBezTo>
                  <a:lnTo>
                    <a:pt x="898" y="625"/>
                  </a:lnTo>
                  <a:close/>
                  <a:moveTo>
                    <a:pt x="1347" y="1857"/>
                  </a:moveTo>
                  <a:cubicBezTo>
                    <a:pt x="1524" y="2035"/>
                    <a:pt x="1514" y="2285"/>
                    <a:pt x="1347" y="2400"/>
                  </a:cubicBezTo>
                  <a:lnTo>
                    <a:pt x="1347" y="1857"/>
                  </a:lnTo>
                  <a:close/>
                  <a:moveTo>
                    <a:pt x="898" y="1669"/>
                  </a:moveTo>
                  <a:cubicBezTo>
                    <a:pt x="982" y="1690"/>
                    <a:pt x="1065" y="1701"/>
                    <a:pt x="1138" y="1732"/>
                  </a:cubicBezTo>
                  <a:cubicBezTo>
                    <a:pt x="1149" y="1993"/>
                    <a:pt x="1149" y="2244"/>
                    <a:pt x="1159" y="2473"/>
                  </a:cubicBezTo>
                  <a:cubicBezTo>
                    <a:pt x="1136" y="2476"/>
                    <a:pt x="1112" y="2477"/>
                    <a:pt x="1089" y="2477"/>
                  </a:cubicBezTo>
                  <a:cubicBezTo>
                    <a:pt x="1020" y="2477"/>
                    <a:pt x="953" y="2465"/>
                    <a:pt x="898" y="2442"/>
                  </a:cubicBezTo>
                  <a:lnTo>
                    <a:pt x="898" y="1669"/>
                  </a:lnTo>
                  <a:close/>
                  <a:moveTo>
                    <a:pt x="732" y="0"/>
                  </a:moveTo>
                  <a:cubicBezTo>
                    <a:pt x="698" y="0"/>
                    <a:pt x="672" y="3"/>
                    <a:pt x="668" y="10"/>
                  </a:cubicBezTo>
                  <a:lnTo>
                    <a:pt x="668" y="281"/>
                  </a:lnTo>
                  <a:cubicBezTo>
                    <a:pt x="397" y="365"/>
                    <a:pt x="219" y="552"/>
                    <a:pt x="136" y="709"/>
                  </a:cubicBezTo>
                  <a:cubicBezTo>
                    <a:pt x="0" y="949"/>
                    <a:pt x="84" y="1241"/>
                    <a:pt x="365" y="1439"/>
                  </a:cubicBezTo>
                  <a:cubicBezTo>
                    <a:pt x="481" y="1523"/>
                    <a:pt x="595" y="1575"/>
                    <a:pt x="689" y="1606"/>
                  </a:cubicBezTo>
                  <a:cubicBezTo>
                    <a:pt x="689" y="1857"/>
                    <a:pt x="699" y="2107"/>
                    <a:pt x="699" y="2337"/>
                  </a:cubicBezTo>
                  <a:cubicBezTo>
                    <a:pt x="574" y="2233"/>
                    <a:pt x="481" y="2087"/>
                    <a:pt x="418" y="1910"/>
                  </a:cubicBezTo>
                  <a:cubicBezTo>
                    <a:pt x="313" y="1940"/>
                    <a:pt x="10" y="2128"/>
                    <a:pt x="10" y="2128"/>
                  </a:cubicBezTo>
                  <a:cubicBezTo>
                    <a:pt x="10" y="2128"/>
                    <a:pt x="156" y="2755"/>
                    <a:pt x="699" y="2880"/>
                  </a:cubicBezTo>
                  <a:cubicBezTo>
                    <a:pt x="710" y="2880"/>
                    <a:pt x="710" y="2880"/>
                    <a:pt x="720" y="2891"/>
                  </a:cubicBezTo>
                  <a:lnTo>
                    <a:pt x="720" y="3193"/>
                  </a:lnTo>
                  <a:lnTo>
                    <a:pt x="898" y="3193"/>
                  </a:lnTo>
                  <a:lnTo>
                    <a:pt x="898" y="2922"/>
                  </a:lnTo>
                  <a:cubicBezTo>
                    <a:pt x="982" y="2933"/>
                    <a:pt x="1075" y="2933"/>
                    <a:pt x="1170" y="2933"/>
                  </a:cubicBezTo>
                  <a:lnTo>
                    <a:pt x="1170" y="3193"/>
                  </a:lnTo>
                  <a:lnTo>
                    <a:pt x="1347" y="3193"/>
                  </a:lnTo>
                  <a:lnTo>
                    <a:pt x="1347" y="2901"/>
                  </a:lnTo>
                  <a:cubicBezTo>
                    <a:pt x="1451" y="2870"/>
                    <a:pt x="1555" y="2828"/>
                    <a:pt x="1650" y="2745"/>
                  </a:cubicBezTo>
                  <a:cubicBezTo>
                    <a:pt x="1952" y="2504"/>
                    <a:pt x="2130" y="1993"/>
                    <a:pt x="1817" y="1638"/>
                  </a:cubicBezTo>
                  <a:cubicBezTo>
                    <a:pt x="1671" y="1492"/>
                    <a:pt x="1650" y="1450"/>
                    <a:pt x="1347" y="1335"/>
                  </a:cubicBezTo>
                  <a:lnTo>
                    <a:pt x="1347" y="771"/>
                  </a:lnTo>
                  <a:cubicBezTo>
                    <a:pt x="1441" y="886"/>
                    <a:pt x="1430" y="1012"/>
                    <a:pt x="1430" y="1012"/>
                  </a:cubicBezTo>
                  <a:lnTo>
                    <a:pt x="1900" y="928"/>
                  </a:lnTo>
                  <a:cubicBezTo>
                    <a:pt x="1900" y="928"/>
                    <a:pt x="1838" y="469"/>
                    <a:pt x="1347" y="302"/>
                  </a:cubicBezTo>
                  <a:lnTo>
                    <a:pt x="1347" y="10"/>
                  </a:lnTo>
                  <a:cubicBezTo>
                    <a:pt x="1347" y="10"/>
                    <a:pt x="1249" y="0"/>
                    <a:pt x="1181" y="0"/>
                  </a:cubicBezTo>
                  <a:cubicBezTo>
                    <a:pt x="1147" y="0"/>
                    <a:pt x="1121" y="3"/>
                    <a:pt x="1117" y="10"/>
                  </a:cubicBezTo>
                  <a:lnTo>
                    <a:pt x="1117" y="249"/>
                  </a:lnTo>
                  <a:cubicBezTo>
                    <a:pt x="1033" y="239"/>
                    <a:pt x="961" y="239"/>
                    <a:pt x="898" y="239"/>
                  </a:cubicBezTo>
                  <a:lnTo>
                    <a:pt x="898" y="10"/>
                  </a:lnTo>
                  <a:cubicBezTo>
                    <a:pt x="898" y="10"/>
                    <a:pt x="800" y="0"/>
                    <a:pt x="7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4" name="Google Shape;5024;p46"/>
            <p:cNvSpPr/>
            <p:nvPr/>
          </p:nvSpPr>
          <p:spPr>
            <a:xfrm>
              <a:off x="2089425" y="4994325"/>
              <a:ext cx="32425" cy="49725"/>
            </a:xfrm>
            <a:custGeom>
              <a:avLst/>
              <a:gdLst/>
              <a:ahLst/>
              <a:cxnLst/>
              <a:rect l="l" t="t" r="r" b="b"/>
              <a:pathLst>
                <a:path w="1297" h="1989" extrusionOk="0">
                  <a:moveTo>
                    <a:pt x="493" y="1"/>
                  </a:moveTo>
                  <a:cubicBezTo>
                    <a:pt x="440" y="1"/>
                    <a:pt x="385" y="26"/>
                    <a:pt x="346" y="85"/>
                  </a:cubicBezTo>
                  <a:cubicBezTo>
                    <a:pt x="105" y="440"/>
                    <a:pt x="1" y="837"/>
                    <a:pt x="147" y="1244"/>
                  </a:cubicBezTo>
                  <a:cubicBezTo>
                    <a:pt x="283" y="1630"/>
                    <a:pt x="585" y="1912"/>
                    <a:pt x="993" y="1985"/>
                  </a:cubicBezTo>
                  <a:cubicBezTo>
                    <a:pt x="1004" y="1987"/>
                    <a:pt x="1015" y="1988"/>
                    <a:pt x="1025" y="1988"/>
                  </a:cubicBezTo>
                  <a:cubicBezTo>
                    <a:pt x="1169" y="1988"/>
                    <a:pt x="1296" y="1799"/>
                    <a:pt x="1160" y="1683"/>
                  </a:cubicBezTo>
                  <a:cubicBezTo>
                    <a:pt x="732" y="1349"/>
                    <a:pt x="387" y="816"/>
                    <a:pt x="648" y="263"/>
                  </a:cubicBezTo>
                  <a:cubicBezTo>
                    <a:pt x="720" y="120"/>
                    <a:pt x="610" y="1"/>
                    <a:pt x="4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25" name="Google Shape;5025;p46"/>
          <p:cNvSpPr/>
          <p:nvPr/>
        </p:nvSpPr>
        <p:spPr>
          <a:xfrm>
            <a:off x="840514" y="4048619"/>
            <a:ext cx="407383" cy="407383"/>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26" name="Google Shape;5026;p46"/>
          <p:cNvGrpSpPr/>
          <p:nvPr/>
        </p:nvGrpSpPr>
        <p:grpSpPr>
          <a:xfrm>
            <a:off x="1413256" y="4048615"/>
            <a:ext cx="407432" cy="407391"/>
            <a:chOff x="812101" y="2571761"/>
            <a:chExt cx="417066" cy="417024"/>
          </a:xfrm>
        </p:grpSpPr>
        <p:sp>
          <p:nvSpPr>
            <p:cNvPr id="5027" name="Google Shape;5027;p46"/>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8" name="Google Shape;5028;p46"/>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9" name="Google Shape;5029;p46"/>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30;p46"/>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1" name="Google Shape;5031;p46"/>
          <p:cNvGrpSpPr/>
          <p:nvPr/>
        </p:nvGrpSpPr>
        <p:grpSpPr>
          <a:xfrm>
            <a:off x="1986047" y="4048615"/>
            <a:ext cx="407391" cy="407391"/>
            <a:chOff x="1323129" y="2571761"/>
            <a:chExt cx="417024" cy="417024"/>
          </a:xfrm>
        </p:grpSpPr>
        <p:sp>
          <p:nvSpPr>
            <p:cNvPr id="5032" name="Google Shape;5032;p46"/>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3" name="Google Shape;5033;p46"/>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4" name="Google Shape;5034;p46"/>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46"/>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36" name="Google Shape;5036;p46"/>
          <p:cNvSpPr/>
          <p:nvPr/>
        </p:nvSpPr>
        <p:spPr>
          <a:xfrm>
            <a:off x="2558797" y="4085367"/>
            <a:ext cx="409401" cy="333886"/>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37" name="Google Shape;5037;p46"/>
          <p:cNvGrpSpPr/>
          <p:nvPr/>
        </p:nvGrpSpPr>
        <p:grpSpPr>
          <a:xfrm>
            <a:off x="3133558" y="4052722"/>
            <a:ext cx="399178" cy="399178"/>
            <a:chOff x="2038375" y="3798025"/>
            <a:chExt cx="841792" cy="841792"/>
          </a:xfrm>
        </p:grpSpPr>
        <p:sp>
          <p:nvSpPr>
            <p:cNvPr id="5038" name="Google Shape;5038;p46"/>
            <p:cNvSpPr/>
            <p:nvPr/>
          </p:nvSpPr>
          <p:spPr>
            <a:xfrm>
              <a:off x="2186646" y="3907135"/>
              <a:ext cx="545341" cy="623694"/>
            </a:xfrm>
            <a:custGeom>
              <a:avLst/>
              <a:gdLst/>
              <a:ahLst/>
              <a:cxnLst/>
              <a:rect l="l" t="t" r="r" b="b"/>
              <a:pathLst>
                <a:path w="182541" h="208768" extrusionOk="0">
                  <a:moveTo>
                    <a:pt x="124804" y="12232"/>
                  </a:moveTo>
                  <a:cubicBezTo>
                    <a:pt x="127609" y="36012"/>
                    <a:pt x="146529" y="54932"/>
                    <a:pt x="170308" y="57737"/>
                  </a:cubicBezTo>
                  <a:lnTo>
                    <a:pt x="170308" y="78353"/>
                  </a:lnTo>
                  <a:cubicBezTo>
                    <a:pt x="157261" y="77276"/>
                    <a:pt x="144865" y="72710"/>
                    <a:pt x="134166" y="65011"/>
                  </a:cubicBezTo>
                  <a:cubicBezTo>
                    <a:pt x="133084" y="64247"/>
                    <a:pt x="131821" y="63855"/>
                    <a:pt x="130560" y="63855"/>
                  </a:cubicBezTo>
                  <a:cubicBezTo>
                    <a:pt x="129615" y="63855"/>
                    <a:pt x="128671" y="64075"/>
                    <a:pt x="127805" y="64522"/>
                  </a:cubicBezTo>
                  <a:cubicBezTo>
                    <a:pt x="125750" y="65566"/>
                    <a:pt x="124478" y="67686"/>
                    <a:pt x="124478" y="69970"/>
                  </a:cubicBezTo>
                  <a:lnTo>
                    <a:pt x="124478" y="140429"/>
                  </a:lnTo>
                  <a:cubicBezTo>
                    <a:pt x="124478" y="171352"/>
                    <a:pt x="99295" y="196535"/>
                    <a:pt x="68339" y="196535"/>
                  </a:cubicBezTo>
                  <a:cubicBezTo>
                    <a:pt x="37383" y="196535"/>
                    <a:pt x="12233" y="171352"/>
                    <a:pt x="12233" y="140429"/>
                  </a:cubicBezTo>
                  <a:cubicBezTo>
                    <a:pt x="12233" y="111527"/>
                    <a:pt x="34153" y="87682"/>
                    <a:pt x="62239" y="84616"/>
                  </a:cubicBezTo>
                  <a:lnTo>
                    <a:pt x="62239" y="105330"/>
                  </a:lnTo>
                  <a:cubicBezTo>
                    <a:pt x="45505" y="108265"/>
                    <a:pt x="32751" y="122879"/>
                    <a:pt x="32751" y="140429"/>
                  </a:cubicBezTo>
                  <a:cubicBezTo>
                    <a:pt x="32751" y="160033"/>
                    <a:pt x="48702" y="176017"/>
                    <a:pt x="68339" y="176017"/>
                  </a:cubicBezTo>
                  <a:cubicBezTo>
                    <a:pt x="87976" y="176017"/>
                    <a:pt x="103927" y="160033"/>
                    <a:pt x="103927" y="140429"/>
                  </a:cubicBezTo>
                  <a:lnTo>
                    <a:pt x="103927" y="12232"/>
                  </a:lnTo>
                  <a:close/>
                  <a:moveTo>
                    <a:pt x="97827" y="0"/>
                  </a:moveTo>
                  <a:cubicBezTo>
                    <a:pt x="94435" y="0"/>
                    <a:pt x="91695" y="2740"/>
                    <a:pt x="91695" y="6133"/>
                  </a:cubicBezTo>
                  <a:lnTo>
                    <a:pt x="91695" y="140429"/>
                  </a:lnTo>
                  <a:cubicBezTo>
                    <a:pt x="91695" y="153313"/>
                    <a:pt x="81224" y="163784"/>
                    <a:pt x="68339" y="163784"/>
                  </a:cubicBezTo>
                  <a:cubicBezTo>
                    <a:pt x="55454" y="163784"/>
                    <a:pt x="44983" y="153313"/>
                    <a:pt x="44983" y="140429"/>
                  </a:cubicBezTo>
                  <a:cubicBezTo>
                    <a:pt x="44983" y="127544"/>
                    <a:pt x="55454" y="117040"/>
                    <a:pt x="68339" y="117040"/>
                  </a:cubicBezTo>
                  <a:cubicBezTo>
                    <a:pt x="71731" y="117040"/>
                    <a:pt x="74471" y="114300"/>
                    <a:pt x="74471" y="110940"/>
                  </a:cubicBezTo>
                  <a:lnTo>
                    <a:pt x="74471" y="78190"/>
                  </a:lnTo>
                  <a:cubicBezTo>
                    <a:pt x="74471" y="74797"/>
                    <a:pt x="71731" y="72057"/>
                    <a:pt x="68339" y="72057"/>
                  </a:cubicBezTo>
                  <a:cubicBezTo>
                    <a:pt x="30663" y="72057"/>
                    <a:pt x="0" y="102720"/>
                    <a:pt x="0" y="140429"/>
                  </a:cubicBezTo>
                  <a:cubicBezTo>
                    <a:pt x="0" y="178104"/>
                    <a:pt x="30663" y="208767"/>
                    <a:pt x="68339" y="208767"/>
                  </a:cubicBezTo>
                  <a:cubicBezTo>
                    <a:pt x="106047" y="208767"/>
                    <a:pt x="136710" y="178104"/>
                    <a:pt x="136710" y="140429"/>
                  </a:cubicBezTo>
                  <a:lnTo>
                    <a:pt x="136710" y="80963"/>
                  </a:lnTo>
                  <a:cubicBezTo>
                    <a:pt x="148877" y="87454"/>
                    <a:pt x="162414" y="90846"/>
                    <a:pt x="176441" y="90846"/>
                  </a:cubicBezTo>
                  <a:cubicBezTo>
                    <a:pt x="179801" y="90846"/>
                    <a:pt x="182541" y="88106"/>
                    <a:pt x="182541" y="84746"/>
                  </a:cubicBezTo>
                  <a:lnTo>
                    <a:pt x="182541" y="51963"/>
                  </a:lnTo>
                  <a:cubicBezTo>
                    <a:pt x="182541" y="48604"/>
                    <a:pt x="179801" y="45864"/>
                    <a:pt x="176441" y="45864"/>
                  </a:cubicBezTo>
                  <a:cubicBezTo>
                    <a:pt x="154520" y="45864"/>
                    <a:pt x="136710" y="28020"/>
                    <a:pt x="136710" y="6133"/>
                  </a:cubicBezTo>
                  <a:cubicBezTo>
                    <a:pt x="136710" y="2740"/>
                    <a:pt x="133970" y="0"/>
                    <a:pt x="130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46"/>
            <p:cNvSpPr/>
            <p:nvPr/>
          </p:nvSpPr>
          <p:spPr>
            <a:xfrm>
              <a:off x="2038375" y="3798025"/>
              <a:ext cx="841792" cy="841792"/>
            </a:xfrm>
            <a:custGeom>
              <a:avLst/>
              <a:gdLst/>
              <a:ahLst/>
              <a:cxnLst/>
              <a:rect l="l" t="t" r="r" b="b"/>
              <a:pathLst>
                <a:path w="19982" h="19982" extrusionOk="0">
                  <a:moveTo>
                    <a:pt x="17017" y="1172"/>
                  </a:moveTo>
                  <a:cubicBezTo>
                    <a:pt x="17990" y="1172"/>
                    <a:pt x="18812" y="1975"/>
                    <a:pt x="18812" y="2927"/>
                  </a:cubicBezTo>
                  <a:lnTo>
                    <a:pt x="18812" y="17017"/>
                  </a:lnTo>
                  <a:cubicBezTo>
                    <a:pt x="18812" y="17990"/>
                    <a:pt x="17990" y="18811"/>
                    <a:pt x="17017" y="18811"/>
                  </a:cubicBezTo>
                  <a:lnTo>
                    <a:pt x="2966" y="18811"/>
                  </a:lnTo>
                  <a:cubicBezTo>
                    <a:pt x="1993" y="18811"/>
                    <a:pt x="1172" y="17990"/>
                    <a:pt x="1172" y="17017"/>
                  </a:cubicBezTo>
                  <a:lnTo>
                    <a:pt x="1172" y="2927"/>
                  </a:lnTo>
                  <a:cubicBezTo>
                    <a:pt x="1172" y="1975"/>
                    <a:pt x="1993" y="1172"/>
                    <a:pt x="2966" y="1172"/>
                  </a:cubicBezTo>
                  <a:close/>
                  <a:moveTo>
                    <a:pt x="2966" y="1"/>
                  </a:moveTo>
                  <a:cubicBezTo>
                    <a:pt x="1349" y="1"/>
                    <a:pt x="1" y="1310"/>
                    <a:pt x="1" y="2927"/>
                  </a:cubicBezTo>
                  <a:lnTo>
                    <a:pt x="1" y="17015"/>
                  </a:lnTo>
                  <a:cubicBezTo>
                    <a:pt x="1" y="18636"/>
                    <a:pt x="1349" y="19982"/>
                    <a:pt x="2966" y="19982"/>
                  </a:cubicBezTo>
                  <a:lnTo>
                    <a:pt x="17017" y="19982"/>
                  </a:lnTo>
                  <a:cubicBezTo>
                    <a:pt x="18635" y="19982"/>
                    <a:pt x="19982" y="18634"/>
                    <a:pt x="19982" y="17015"/>
                  </a:cubicBezTo>
                  <a:lnTo>
                    <a:pt x="19982" y="2927"/>
                  </a:lnTo>
                  <a:cubicBezTo>
                    <a:pt x="19982" y="1310"/>
                    <a:pt x="18635" y="1"/>
                    <a:pt x="17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40" name="Google Shape;5040;p46"/>
          <p:cNvSpPr/>
          <p:nvPr/>
        </p:nvSpPr>
        <p:spPr>
          <a:xfrm>
            <a:off x="813475" y="539988"/>
            <a:ext cx="1479600" cy="7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5417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914"/>
                                        </p:tgtEl>
                                        <p:attrNameLst>
                                          <p:attrName>style.visibility</p:attrName>
                                        </p:attrNameLst>
                                      </p:cBhvr>
                                      <p:to>
                                        <p:strVal val="visible"/>
                                      </p:to>
                                    </p:set>
                                    <p:anim calcmode="lin" valueType="num">
                                      <p:cBhvr additive="base">
                                        <p:cTn id="7" dur="500" fill="hold"/>
                                        <p:tgtEl>
                                          <p:spTgt spid="4914"/>
                                        </p:tgtEl>
                                        <p:attrNameLst>
                                          <p:attrName>ppt_x</p:attrName>
                                        </p:attrNameLst>
                                      </p:cBhvr>
                                      <p:tavLst>
                                        <p:tav tm="0">
                                          <p:val>
                                            <p:strVal val="1+#ppt_w/2"/>
                                          </p:val>
                                        </p:tav>
                                        <p:tav tm="100000">
                                          <p:val>
                                            <p:strVal val="#ppt_x"/>
                                          </p:val>
                                        </p:tav>
                                      </p:tavLst>
                                    </p:anim>
                                    <p:anim calcmode="lin" valueType="num">
                                      <p:cBhvr additive="base">
                                        <p:cTn id="8" dur="500" fill="hold"/>
                                        <p:tgtEl>
                                          <p:spTgt spid="49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915"/>
                                        </p:tgtEl>
                                        <p:attrNameLst>
                                          <p:attrName>style.visibility</p:attrName>
                                        </p:attrNameLst>
                                      </p:cBhvr>
                                      <p:to>
                                        <p:strVal val="visible"/>
                                      </p:to>
                                    </p:set>
                                    <p:anim calcmode="lin" valueType="num">
                                      <p:cBhvr additive="base">
                                        <p:cTn id="11" dur="500" fill="hold"/>
                                        <p:tgtEl>
                                          <p:spTgt spid="4915"/>
                                        </p:tgtEl>
                                        <p:attrNameLst>
                                          <p:attrName>ppt_x</p:attrName>
                                        </p:attrNameLst>
                                      </p:cBhvr>
                                      <p:tavLst>
                                        <p:tav tm="0">
                                          <p:val>
                                            <p:strVal val="1+#ppt_w/2"/>
                                          </p:val>
                                        </p:tav>
                                        <p:tav tm="100000">
                                          <p:val>
                                            <p:strVal val="#ppt_x"/>
                                          </p:val>
                                        </p:tav>
                                      </p:tavLst>
                                    </p:anim>
                                    <p:anim calcmode="lin" valueType="num">
                                      <p:cBhvr additive="base">
                                        <p:cTn id="12" dur="500" fill="hold"/>
                                        <p:tgtEl>
                                          <p:spTgt spid="491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916"/>
                                        </p:tgtEl>
                                        <p:attrNameLst>
                                          <p:attrName>style.visibility</p:attrName>
                                        </p:attrNameLst>
                                      </p:cBhvr>
                                      <p:to>
                                        <p:strVal val="visible"/>
                                      </p:to>
                                    </p:set>
                                    <p:anim calcmode="lin" valueType="num">
                                      <p:cBhvr additive="base">
                                        <p:cTn id="15" dur="500" fill="hold"/>
                                        <p:tgtEl>
                                          <p:spTgt spid="4916"/>
                                        </p:tgtEl>
                                        <p:attrNameLst>
                                          <p:attrName>ppt_x</p:attrName>
                                        </p:attrNameLst>
                                      </p:cBhvr>
                                      <p:tavLst>
                                        <p:tav tm="0">
                                          <p:val>
                                            <p:strVal val="1+#ppt_w/2"/>
                                          </p:val>
                                        </p:tav>
                                        <p:tav tm="100000">
                                          <p:val>
                                            <p:strVal val="#ppt_x"/>
                                          </p:val>
                                        </p:tav>
                                      </p:tavLst>
                                    </p:anim>
                                    <p:anim calcmode="lin" valueType="num">
                                      <p:cBhvr additive="base">
                                        <p:cTn id="16" dur="500" fill="hold"/>
                                        <p:tgtEl>
                                          <p:spTgt spid="4916"/>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4919"/>
                                        </p:tgtEl>
                                        <p:attrNameLst>
                                          <p:attrName>style.visibility</p:attrName>
                                        </p:attrNameLst>
                                      </p:cBhvr>
                                      <p:to>
                                        <p:strVal val="visible"/>
                                      </p:to>
                                    </p:set>
                                    <p:anim calcmode="lin" valueType="num">
                                      <p:cBhvr additive="base">
                                        <p:cTn id="19" dur="500" fill="hold"/>
                                        <p:tgtEl>
                                          <p:spTgt spid="4919"/>
                                        </p:tgtEl>
                                        <p:attrNameLst>
                                          <p:attrName>ppt_x</p:attrName>
                                        </p:attrNameLst>
                                      </p:cBhvr>
                                      <p:tavLst>
                                        <p:tav tm="0">
                                          <p:val>
                                            <p:strVal val="1+#ppt_w/2"/>
                                          </p:val>
                                        </p:tav>
                                        <p:tav tm="100000">
                                          <p:val>
                                            <p:strVal val="#ppt_x"/>
                                          </p:val>
                                        </p:tav>
                                      </p:tavLst>
                                    </p:anim>
                                    <p:anim calcmode="lin" valueType="num">
                                      <p:cBhvr additive="base">
                                        <p:cTn id="20" dur="500" fill="hold"/>
                                        <p:tgtEl>
                                          <p:spTgt spid="4919"/>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4984"/>
                                        </p:tgtEl>
                                        <p:attrNameLst>
                                          <p:attrName>style.visibility</p:attrName>
                                        </p:attrNameLst>
                                      </p:cBhvr>
                                      <p:to>
                                        <p:strVal val="visible"/>
                                      </p:to>
                                    </p:set>
                                    <p:anim calcmode="lin" valueType="num">
                                      <p:cBhvr additive="base">
                                        <p:cTn id="23" dur="500" fill="hold"/>
                                        <p:tgtEl>
                                          <p:spTgt spid="4984"/>
                                        </p:tgtEl>
                                        <p:attrNameLst>
                                          <p:attrName>ppt_x</p:attrName>
                                        </p:attrNameLst>
                                      </p:cBhvr>
                                      <p:tavLst>
                                        <p:tav tm="0">
                                          <p:val>
                                            <p:strVal val="1+#ppt_w/2"/>
                                          </p:val>
                                        </p:tav>
                                        <p:tav tm="100000">
                                          <p:val>
                                            <p:strVal val="#ppt_x"/>
                                          </p:val>
                                        </p:tav>
                                      </p:tavLst>
                                    </p:anim>
                                    <p:anim calcmode="lin" valueType="num">
                                      <p:cBhvr additive="base">
                                        <p:cTn id="24" dur="500" fill="hold"/>
                                        <p:tgtEl>
                                          <p:spTgt spid="4984"/>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5006"/>
                                        </p:tgtEl>
                                        <p:attrNameLst>
                                          <p:attrName>style.visibility</p:attrName>
                                        </p:attrNameLst>
                                      </p:cBhvr>
                                      <p:to>
                                        <p:strVal val="visible"/>
                                      </p:to>
                                    </p:set>
                                    <p:anim calcmode="lin" valueType="num">
                                      <p:cBhvr additive="base">
                                        <p:cTn id="27" dur="500" fill="hold"/>
                                        <p:tgtEl>
                                          <p:spTgt spid="5006"/>
                                        </p:tgtEl>
                                        <p:attrNameLst>
                                          <p:attrName>ppt_x</p:attrName>
                                        </p:attrNameLst>
                                      </p:cBhvr>
                                      <p:tavLst>
                                        <p:tav tm="0">
                                          <p:val>
                                            <p:strVal val="1+#ppt_w/2"/>
                                          </p:val>
                                        </p:tav>
                                        <p:tav tm="100000">
                                          <p:val>
                                            <p:strVal val="#ppt_x"/>
                                          </p:val>
                                        </p:tav>
                                      </p:tavLst>
                                    </p:anim>
                                    <p:anim calcmode="lin" valueType="num">
                                      <p:cBhvr additive="base">
                                        <p:cTn id="28" dur="500" fill="hold"/>
                                        <p:tgtEl>
                                          <p:spTgt spid="5006"/>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5025"/>
                                        </p:tgtEl>
                                        <p:attrNameLst>
                                          <p:attrName>style.visibility</p:attrName>
                                        </p:attrNameLst>
                                      </p:cBhvr>
                                      <p:to>
                                        <p:strVal val="visible"/>
                                      </p:to>
                                    </p:set>
                                    <p:anim calcmode="lin" valueType="num">
                                      <p:cBhvr additive="base">
                                        <p:cTn id="31" dur="500" fill="hold"/>
                                        <p:tgtEl>
                                          <p:spTgt spid="5025"/>
                                        </p:tgtEl>
                                        <p:attrNameLst>
                                          <p:attrName>ppt_x</p:attrName>
                                        </p:attrNameLst>
                                      </p:cBhvr>
                                      <p:tavLst>
                                        <p:tav tm="0">
                                          <p:val>
                                            <p:strVal val="1+#ppt_w/2"/>
                                          </p:val>
                                        </p:tav>
                                        <p:tav tm="100000">
                                          <p:val>
                                            <p:strVal val="#ppt_x"/>
                                          </p:val>
                                        </p:tav>
                                      </p:tavLst>
                                    </p:anim>
                                    <p:anim calcmode="lin" valueType="num">
                                      <p:cBhvr additive="base">
                                        <p:cTn id="32" dur="500" fill="hold"/>
                                        <p:tgtEl>
                                          <p:spTgt spid="5025"/>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5026"/>
                                        </p:tgtEl>
                                        <p:attrNameLst>
                                          <p:attrName>style.visibility</p:attrName>
                                        </p:attrNameLst>
                                      </p:cBhvr>
                                      <p:to>
                                        <p:strVal val="visible"/>
                                      </p:to>
                                    </p:set>
                                    <p:anim calcmode="lin" valueType="num">
                                      <p:cBhvr additive="base">
                                        <p:cTn id="35" dur="500" fill="hold"/>
                                        <p:tgtEl>
                                          <p:spTgt spid="5026"/>
                                        </p:tgtEl>
                                        <p:attrNameLst>
                                          <p:attrName>ppt_x</p:attrName>
                                        </p:attrNameLst>
                                      </p:cBhvr>
                                      <p:tavLst>
                                        <p:tav tm="0">
                                          <p:val>
                                            <p:strVal val="1+#ppt_w/2"/>
                                          </p:val>
                                        </p:tav>
                                        <p:tav tm="100000">
                                          <p:val>
                                            <p:strVal val="#ppt_x"/>
                                          </p:val>
                                        </p:tav>
                                      </p:tavLst>
                                    </p:anim>
                                    <p:anim calcmode="lin" valueType="num">
                                      <p:cBhvr additive="base">
                                        <p:cTn id="36" dur="500" fill="hold"/>
                                        <p:tgtEl>
                                          <p:spTgt spid="5026"/>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5031"/>
                                        </p:tgtEl>
                                        <p:attrNameLst>
                                          <p:attrName>style.visibility</p:attrName>
                                        </p:attrNameLst>
                                      </p:cBhvr>
                                      <p:to>
                                        <p:strVal val="visible"/>
                                      </p:to>
                                    </p:set>
                                    <p:anim calcmode="lin" valueType="num">
                                      <p:cBhvr additive="base">
                                        <p:cTn id="39" dur="500" fill="hold"/>
                                        <p:tgtEl>
                                          <p:spTgt spid="5031"/>
                                        </p:tgtEl>
                                        <p:attrNameLst>
                                          <p:attrName>ppt_x</p:attrName>
                                        </p:attrNameLst>
                                      </p:cBhvr>
                                      <p:tavLst>
                                        <p:tav tm="0">
                                          <p:val>
                                            <p:strVal val="1+#ppt_w/2"/>
                                          </p:val>
                                        </p:tav>
                                        <p:tav tm="100000">
                                          <p:val>
                                            <p:strVal val="#ppt_x"/>
                                          </p:val>
                                        </p:tav>
                                      </p:tavLst>
                                    </p:anim>
                                    <p:anim calcmode="lin" valueType="num">
                                      <p:cBhvr additive="base">
                                        <p:cTn id="40" dur="500" fill="hold"/>
                                        <p:tgtEl>
                                          <p:spTgt spid="5031"/>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5036"/>
                                        </p:tgtEl>
                                        <p:attrNameLst>
                                          <p:attrName>style.visibility</p:attrName>
                                        </p:attrNameLst>
                                      </p:cBhvr>
                                      <p:to>
                                        <p:strVal val="visible"/>
                                      </p:to>
                                    </p:set>
                                    <p:anim calcmode="lin" valueType="num">
                                      <p:cBhvr additive="base">
                                        <p:cTn id="43" dur="500" fill="hold"/>
                                        <p:tgtEl>
                                          <p:spTgt spid="5036"/>
                                        </p:tgtEl>
                                        <p:attrNameLst>
                                          <p:attrName>ppt_x</p:attrName>
                                        </p:attrNameLst>
                                      </p:cBhvr>
                                      <p:tavLst>
                                        <p:tav tm="0">
                                          <p:val>
                                            <p:strVal val="1+#ppt_w/2"/>
                                          </p:val>
                                        </p:tav>
                                        <p:tav tm="100000">
                                          <p:val>
                                            <p:strVal val="#ppt_x"/>
                                          </p:val>
                                        </p:tav>
                                      </p:tavLst>
                                    </p:anim>
                                    <p:anim calcmode="lin" valueType="num">
                                      <p:cBhvr additive="base">
                                        <p:cTn id="44" dur="500" fill="hold"/>
                                        <p:tgtEl>
                                          <p:spTgt spid="5036"/>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5037"/>
                                        </p:tgtEl>
                                        <p:attrNameLst>
                                          <p:attrName>style.visibility</p:attrName>
                                        </p:attrNameLst>
                                      </p:cBhvr>
                                      <p:to>
                                        <p:strVal val="visible"/>
                                      </p:to>
                                    </p:set>
                                    <p:anim calcmode="lin" valueType="num">
                                      <p:cBhvr additive="base">
                                        <p:cTn id="47" dur="500" fill="hold"/>
                                        <p:tgtEl>
                                          <p:spTgt spid="5037"/>
                                        </p:tgtEl>
                                        <p:attrNameLst>
                                          <p:attrName>ppt_x</p:attrName>
                                        </p:attrNameLst>
                                      </p:cBhvr>
                                      <p:tavLst>
                                        <p:tav tm="0">
                                          <p:val>
                                            <p:strVal val="1+#ppt_w/2"/>
                                          </p:val>
                                        </p:tav>
                                        <p:tav tm="100000">
                                          <p:val>
                                            <p:strVal val="#ppt_x"/>
                                          </p:val>
                                        </p:tav>
                                      </p:tavLst>
                                    </p:anim>
                                    <p:anim calcmode="lin" valueType="num">
                                      <p:cBhvr additive="base">
                                        <p:cTn id="48" dur="500" fill="hold"/>
                                        <p:tgtEl>
                                          <p:spTgt spid="5037"/>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5040"/>
                                        </p:tgtEl>
                                        <p:attrNameLst>
                                          <p:attrName>style.visibility</p:attrName>
                                        </p:attrNameLst>
                                      </p:cBhvr>
                                      <p:to>
                                        <p:strVal val="visible"/>
                                      </p:to>
                                    </p:set>
                                    <p:anim calcmode="lin" valueType="num">
                                      <p:cBhvr additive="base">
                                        <p:cTn id="51" dur="500" fill="hold"/>
                                        <p:tgtEl>
                                          <p:spTgt spid="5040"/>
                                        </p:tgtEl>
                                        <p:attrNameLst>
                                          <p:attrName>ppt_x</p:attrName>
                                        </p:attrNameLst>
                                      </p:cBhvr>
                                      <p:tavLst>
                                        <p:tav tm="0">
                                          <p:val>
                                            <p:strVal val="1+#ppt_w/2"/>
                                          </p:val>
                                        </p:tav>
                                        <p:tav tm="100000">
                                          <p:val>
                                            <p:strVal val="#ppt_x"/>
                                          </p:val>
                                        </p:tav>
                                      </p:tavLst>
                                    </p:anim>
                                    <p:anim calcmode="lin" valueType="num">
                                      <p:cBhvr additive="base">
                                        <p:cTn id="52" dur="500" fill="hold"/>
                                        <p:tgtEl>
                                          <p:spTgt spid="50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4" grpId="0" animBg="1"/>
      <p:bldP spid="4915" grpId="0"/>
      <p:bldP spid="4916" grpId="0"/>
      <p:bldP spid="5025" grpId="0" animBg="1"/>
      <p:bldP spid="5036" grpId="0" animBg="1"/>
      <p:bldP spid="504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CONTENTS OF </a:t>
            </a:r>
            <a:r>
              <a:rPr lang="en" dirty="0">
                <a:highlight>
                  <a:schemeClr val="dk2"/>
                </a:highlight>
              </a:rPr>
              <a:t>THIS </a:t>
            </a:r>
            <a:r>
              <a:rPr lang="en-US" dirty="0">
                <a:highlight>
                  <a:schemeClr val="dk2"/>
                </a:highlight>
              </a:rPr>
              <a:t>Project</a:t>
            </a:r>
            <a:r>
              <a:rPr lang="en" dirty="0">
                <a:highlight>
                  <a:schemeClr val="dk2"/>
                </a:highlight>
              </a:rPr>
              <a:t> </a:t>
            </a:r>
            <a:endParaRPr dirty="0">
              <a:highlight>
                <a:schemeClr val="dk2"/>
              </a:highlight>
            </a:endParaRPr>
          </a:p>
        </p:txBody>
      </p:sp>
      <p:sp>
        <p:nvSpPr>
          <p:cNvPr id="172" name="Google Shape;172;p28"/>
          <p:cNvSpPr txBox="1">
            <a:spLocks noGrp="1"/>
          </p:cNvSpPr>
          <p:nvPr>
            <p:ph type="body" idx="1"/>
          </p:nvPr>
        </p:nvSpPr>
        <p:spPr>
          <a:xfrm>
            <a:off x="720000" y="1152474"/>
            <a:ext cx="7704000" cy="3769569"/>
          </a:xfrm>
          <a:prstGeom prst="rect">
            <a:avLst/>
          </a:prstGeom>
        </p:spPr>
        <p:txBody>
          <a:bodyPr spcFirstLastPara="1" wrap="square" lIns="91425" tIns="91425" rIns="91425" bIns="91425" anchor="t" anchorCtr="0">
            <a:noAutofit/>
          </a:bodyPr>
          <a:lstStyle/>
          <a:p>
            <a:pPr marL="285750" indent="-285750">
              <a:lnSpc>
                <a:spcPct val="150000"/>
              </a:lnSpc>
              <a:buClr>
                <a:schemeClr val="tx1"/>
              </a:buClr>
              <a:buSzPct val="100000"/>
              <a:buFont typeface="Wingdings" panose="05000000000000000000" pitchFamily="2" charset="2"/>
              <a:buChar char="v"/>
            </a:pPr>
            <a:r>
              <a:rPr kumimoji="1" lang="en-US" altLang="zh-CN" sz="1200" b="1" dirty="0">
                <a:ln w="12700">
                  <a:noFill/>
                </a:ln>
                <a:solidFill>
                  <a:schemeClr val="tx1"/>
                </a:solidFill>
                <a:latin typeface="OPPOSans R" panose="00020600040101010101" charset="-122"/>
                <a:ea typeface="OPPOSans R" panose="00020600040101010101" charset="-122"/>
              </a:rPr>
              <a:t>Money Laundry Definition </a:t>
            </a:r>
          </a:p>
          <a:p>
            <a:pPr marL="285750" indent="-285750">
              <a:lnSpc>
                <a:spcPct val="150000"/>
              </a:lnSpc>
              <a:buClr>
                <a:schemeClr val="tx1"/>
              </a:buClr>
              <a:buSzPct val="100000"/>
              <a:buFont typeface="Wingdings" panose="05000000000000000000" pitchFamily="2" charset="2"/>
              <a:buChar char="v"/>
            </a:pPr>
            <a:r>
              <a:rPr kumimoji="1" lang="en-US" altLang="zh-CN" sz="1200" b="1" dirty="0">
                <a:ln w="12700">
                  <a:noFill/>
                </a:ln>
                <a:solidFill>
                  <a:schemeClr val="tx1"/>
                </a:solidFill>
                <a:latin typeface="OPPOSans R" panose="00020600040101010101" charset="-122"/>
                <a:ea typeface="OPPOSans R" panose="00020600040101010101" charset="-122"/>
              </a:rPr>
              <a:t>Money Laundry Consequences</a:t>
            </a:r>
          </a:p>
          <a:p>
            <a:pPr marL="285750" indent="-285750">
              <a:lnSpc>
                <a:spcPct val="150000"/>
              </a:lnSpc>
              <a:buClr>
                <a:schemeClr val="tx1"/>
              </a:buClr>
              <a:buSzPct val="100000"/>
              <a:buFont typeface="Wingdings" panose="05000000000000000000" pitchFamily="2" charset="2"/>
              <a:buChar char="v"/>
            </a:pPr>
            <a:r>
              <a:rPr kumimoji="1" lang="en-US" altLang="zh-CN" sz="1200" b="1" dirty="0">
                <a:ln w="12700">
                  <a:noFill/>
                </a:ln>
                <a:solidFill>
                  <a:schemeClr val="tx1"/>
                </a:solidFill>
                <a:latin typeface="OPPOSans R" panose="00020600040101010101" charset="-122"/>
              </a:rPr>
              <a:t>Dataset Description </a:t>
            </a:r>
            <a:endParaRPr kumimoji="1" lang="zh-CN" altLang="en-US" sz="1200" b="1" dirty="0">
              <a:solidFill>
                <a:schemeClr val="tx1"/>
              </a:solidFill>
            </a:endParaRPr>
          </a:p>
          <a:p>
            <a:pPr marL="285750" indent="-285750">
              <a:lnSpc>
                <a:spcPct val="150000"/>
              </a:lnSpc>
              <a:buClr>
                <a:schemeClr val="tx1"/>
              </a:buClr>
              <a:buSzPct val="100000"/>
              <a:buFont typeface="Wingdings" panose="05000000000000000000" pitchFamily="2" charset="2"/>
              <a:buChar char="v"/>
            </a:pPr>
            <a:r>
              <a:rPr kumimoji="1" lang="en-US" altLang="zh-CN" sz="1200" b="1" dirty="0">
                <a:ln w="12700">
                  <a:noFill/>
                </a:ln>
                <a:solidFill>
                  <a:schemeClr val="tx1"/>
                </a:solidFill>
                <a:latin typeface="OPPOSans R" panose="00020600040101010101" charset="-122"/>
                <a:ea typeface="OPPOSans R" panose="00020600040101010101" charset="-122"/>
                <a:cs typeface="OPPOSans R" panose="00020600040101010101" charset="-122"/>
              </a:rPr>
              <a:t>Necessary Libraries </a:t>
            </a:r>
          </a:p>
          <a:p>
            <a:pPr marL="285750" indent="-285750">
              <a:lnSpc>
                <a:spcPct val="150000"/>
              </a:lnSpc>
              <a:buClr>
                <a:schemeClr val="tx1"/>
              </a:buClr>
              <a:buSzPct val="100000"/>
              <a:buFont typeface="Wingdings" panose="05000000000000000000" pitchFamily="2" charset="2"/>
              <a:buChar char="v"/>
            </a:pPr>
            <a:r>
              <a:rPr kumimoji="1" lang="en-US" altLang="zh-CN" sz="1200" b="1" dirty="0">
                <a:ln w="12700">
                  <a:noFill/>
                </a:ln>
                <a:solidFill>
                  <a:schemeClr val="tx1"/>
                </a:solidFill>
                <a:latin typeface="OPPOSans R" panose="00020600040101010101" charset="-122"/>
                <a:ea typeface="OPPOSans R" panose="00020600040101010101" charset="-122"/>
                <a:cs typeface="OPPOSans R" panose="00020600040101010101" charset="-122"/>
              </a:rPr>
              <a:t>Data Preprocessing</a:t>
            </a:r>
          </a:p>
          <a:p>
            <a:pPr marL="285750" indent="-285750">
              <a:lnSpc>
                <a:spcPct val="150000"/>
              </a:lnSpc>
              <a:buClr>
                <a:schemeClr val="tx1"/>
              </a:buClr>
              <a:buSzPct val="100000"/>
              <a:buFont typeface="Wingdings" panose="05000000000000000000" pitchFamily="2" charset="2"/>
              <a:buChar char="v"/>
            </a:pPr>
            <a:r>
              <a:rPr kumimoji="1" lang="en-US" altLang="zh-CN" sz="1200" b="1" dirty="0">
                <a:ln w="12700">
                  <a:noFill/>
                </a:ln>
                <a:solidFill>
                  <a:schemeClr val="tx1"/>
                </a:solidFill>
                <a:latin typeface="OPPOSans R" panose="00020600040101010101" charset="-122"/>
                <a:ea typeface="OPPOSans R" panose="00020600040101010101" charset="-122"/>
                <a:cs typeface="OPPOSans R" panose="00020600040101010101" charset="-122"/>
              </a:rPr>
              <a:t>Exploratory Data Analysis (EDA)</a:t>
            </a:r>
            <a:endParaRPr kumimoji="1" lang="zh-CN" altLang="en-US" sz="1200" b="1" dirty="0">
              <a:solidFill>
                <a:schemeClr val="tx1"/>
              </a:solidFill>
            </a:endParaRPr>
          </a:p>
          <a:p>
            <a:pPr marL="285750" indent="-285750">
              <a:lnSpc>
                <a:spcPct val="150000"/>
              </a:lnSpc>
              <a:buClr>
                <a:schemeClr val="tx1"/>
              </a:buClr>
              <a:buSzPct val="100000"/>
              <a:buFont typeface="Wingdings" panose="05000000000000000000" pitchFamily="2" charset="2"/>
              <a:buChar char="v"/>
            </a:pPr>
            <a:r>
              <a:rPr kumimoji="1" lang="en-US" altLang="zh-CN" sz="1200" b="1" dirty="0">
                <a:ln w="12700">
                  <a:noFill/>
                </a:ln>
                <a:solidFill>
                  <a:schemeClr val="tx1"/>
                </a:solidFill>
                <a:latin typeface="OPPOSans R" panose="00020600040101010101" charset="-122"/>
                <a:ea typeface="OPPOSans R" panose="00020600040101010101" charset="-122"/>
                <a:cs typeface="OPPOSans R" panose="00020600040101010101" charset="-122"/>
              </a:rPr>
              <a:t>Threshold-Based Alert Simulation</a:t>
            </a:r>
            <a:endParaRPr kumimoji="1" lang="zh-CN" altLang="en-US" sz="1200" b="1" dirty="0">
              <a:solidFill>
                <a:schemeClr val="tx1"/>
              </a:solidFill>
            </a:endParaRPr>
          </a:p>
          <a:p>
            <a:pPr marL="285750" indent="-285750">
              <a:lnSpc>
                <a:spcPct val="150000"/>
              </a:lnSpc>
              <a:buClr>
                <a:schemeClr val="tx1"/>
              </a:buClr>
              <a:buSzPct val="100000"/>
              <a:buFont typeface="Wingdings" panose="05000000000000000000" pitchFamily="2" charset="2"/>
              <a:buChar char="v"/>
            </a:pPr>
            <a:r>
              <a:rPr kumimoji="1" lang="en-US" altLang="zh-CN" sz="1200" b="1" dirty="0">
                <a:ln w="12700">
                  <a:noFill/>
                </a:ln>
                <a:solidFill>
                  <a:schemeClr val="tx1"/>
                </a:solidFill>
                <a:latin typeface="OPPOSans R" panose="00020600040101010101" charset="-122"/>
                <a:ea typeface="OPPOSans R" panose="00020600040101010101" charset="-122"/>
                <a:cs typeface="OPPOSans R" panose="00020600040101010101" charset="-122"/>
              </a:rPr>
              <a:t>Threshold Optimization</a:t>
            </a:r>
            <a:endParaRPr kumimoji="1" lang="zh-CN" altLang="en-US" sz="1200" b="1" dirty="0">
              <a:solidFill>
                <a:schemeClr val="tx1"/>
              </a:solidFill>
            </a:endParaRPr>
          </a:p>
          <a:p>
            <a:pPr marL="285750" indent="-285750">
              <a:lnSpc>
                <a:spcPct val="150000"/>
              </a:lnSpc>
              <a:buClr>
                <a:schemeClr val="tx1"/>
              </a:buClr>
              <a:buSzPct val="100000"/>
              <a:buFont typeface="Wingdings" panose="05000000000000000000" pitchFamily="2" charset="2"/>
              <a:buChar char="v"/>
            </a:pPr>
            <a:r>
              <a:rPr kumimoji="1" lang="en-US" altLang="zh-CN" sz="1200" b="1" dirty="0">
                <a:ln w="12700">
                  <a:noFill/>
                </a:ln>
                <a:solidFill>
                  <a:schemeClr val="tx1"/>
                </a:solidFill>
                <a:latin typeface="OPPOSans R" panose="00020600040101010101" charset="-122"/>
                <a:ea typeface="OPPOSans R" panose="00020600040101010101" charset="-122"/>
                <a:cs typeface="OPPOSans R" panose="00020600040101010101" charset="-122"/>
              </a:rPr>
              <a:t>Threshold Validation</a:t>
            </a:r>
            <a:endParaRPr kumimoji="1" lang="zh-CN" altLang="en-US" sz="1200" b="1" dirty="0">
              <a:solidFill>
                <a:schemeClr val="tx1"/>
              </a:solidFill>
            </a:endParaRPr>
          </a:p>
          <a:p>
            <a:pPr marL="285750" indent="-285750">
              <a:lnSpc>
                <a:spcPct val="150000"/>
              </a:lnSpc>
              <a:buClr>
                <a:schemeClr val="tx1"/>
              </a:buClr>
              <a:buSzPct val="100000"/>
              <a:buFont typeface="Wingdings" panose="05000000000000000000" pitchFamily="2" charset="2"/>
              <a:buChar char="v"/>
            </a:pPr>
            <a:r>
              <a:rPr kumimoji="1" lang="en-US" altLang="zh-CN" sz="1200" b="1" dirty="0">
                <a:ln w="12700">
                  <a:noFill/>
                </a:ln>
                <a:solidFill>
                  <a:schemeClr val="tx1"/>
                </a:solidFill>
                <a:latin typeface="OPPOSans R" panose="00020600040101010101" charset="-122"/>
                <a:ea typeface="OPPOSans R" panose="00020600040101010101" charset="-122"/>
                <a:cs typeface="OPPOSans R" panose="00020600040101010101" charset="-122"/>
              </a:rPr>
              <a:t>Scenario Effectiveness Evaluation</a:t>
            </a:r>
            <a:endParaRPr kumimoji="1" lang="zh-CN" altLang="en-US" sz="1200" b="1" dirty="0">
              <a:solidFill>
                <a:schemeClr val="tx1"/>
              </a:solidFill>
            </a:endParaRPr>
          </a:p>
          <a:p>
            <a:pPr marL="285750" indent="-285750">
              <a:lnSpc>
                <a:spcPct val="150000"/>
              </a:lnSpc>
              <a:buClr>
                <a:schemeClr val="tx1"/>
              </a:buClr>
              <a:buSzPct val="100000"/>
              <a:buFont typeface="Wingdings" panose="05000000000000000000" pitchFamily="2" charset="2"/>
              <a:buChar char="v"/>
            </a:pPr>
            <a:r>
              <a:rPr kumimoji="1" lang="en-US" altLang="zh-CN" sz="1200" b="1" dirty="0">
                <a:ln w="12700">
                  <a:noFill/>
                </a:ln>
                <a:solidFill>
                  <a:schemeClr val="tx1"/>
                </a:solidFill>
                <a:latin typeface="OPPOSans R" panose="00020600040101010101" charset="-122"/>
                <a:ea typeface="OPPOSans R" panose="00020600040101010101" charset="-122"/>
                <a:cs typeface="OPPOSans R" panose="00020600040101010101" charset="-122"/>
              </a:rPr>
              <a:t>Machine Learning Models</a:t>
            </a:r>
            <a:endParaRPr kumimoji="1" lang="zh-CN" altLang="en-US" sz="1200" b="1" dirty="0">
              <a:solidFill>
                <a:schemeClr val="tx1"/>
              </a:solidFill>
            </a:endParaRPr>
          </a:p>
          <a:p>
            <a:pPr marL="285750" indent="-285750">
              <a:lnSpc>
                <a:spcPct val="150000"/>
              </a:lnSpc>
              <a:buClr>
                <a:schemeClr val="tx1"/>
              </a:buClr>
              <a:buSzPct val="100000"/>
              <a:buFont typeface="Wingdings" panose="05000000000000000000" pitchFamily="2" charset="2"/>
              <a:buChar char="v"/>
            </a:pPr>
            <a:r>
              <a:rPr kumimoji="1" lang="en-US" altLang="zh-CN" sz="1200" b="1" dirty="0">
                <a:ln w="12700">
                  <a:noFill/>
                </a:ln>
                <a:solidFill>
                  <a:schemeClr val="tx1"/>
                </a:solidFill>
                <a:latin typeface="OPPOSans R" panose="00020600040101010101" charset="-122"/>
                <a:ea typeface="OPPOSans R" panose="00020600040101010101" charset="-122"/>
                <a:cs typeface="OPPOSans R" panose="00020600040101010101" charset="-122"/>
              </a:rPr>
              <a:t>Model Comparison</a:t>
            </a:r>
            <a:endParaRPr kumimoji="1" lang="zh-CN" altLang="en-US" sz="1200" b="1" dirty="0">
              <a:solidFill>
                <a:schemeClr val="tx1"/>
              </a:solidFill>
            </a:endParaRPr>
          </a:p>
          <a:p>
            <a:pPr marL="285750" indent="-285750">
              <a:lnSpc>
                <a:spcPct val="150000"/>
              </a:lnSpc>
              <a:buClr>
                <a:schemeClr val="tx1"/>
              </a:buClr>
              <a:buSzPct val="100000"/>
              <a:buFont typeface="Wingdings" panose="05000000000000000000" pitchFamily="2" charset="2"/>
              <a:buChar char="v"/>
            </a:pPr>
            <a:r>
              <a:rPr kumimoji="1" lang="en-US" altLang="zh-CN" sz="1200" b="1" dirty="0">
                <a:ln w="12700">
                  <a:noFill/>
                </a:ln>
                <a:solidFill>
                  <a:schemeClr val="tx1"/>
                </a:solidFill>
                <a:latin typeface="OPPOSans R" panose="00020600040101010101" charset="-122"/>
                <a:ea typeface="OPPOSans R" panose="00020600040101010101" charset="-122"/>
                <a:cs typeface="OPPOSans R" panose="00020600040101010101" charset="-122"/>
              </a:rPr>
              <a:t>Model Visualization</a:t>
            </a:r>
            <a:endParaRPr kumimoji="1" lang="zh-CN" altLang="en-US" sz="1200" b="1" dirty="0">
              <a:solidFill>
                <a:schemeClr val="tx1"/>
              </a:solidFill>
            </a:endParaRPr>
          </a:p>
          <a:p>
            <a:pPr marL="285750" indent="-285750">
              <a:lnSpc>
                <a:spcPct val="150000"/>
              </a:lnSpc>
              <a:buClr>
                <a:schemeClr val="tx1"/>
              </a:buClr>
              <a:buSzPct val="100000"/>
              <a:buFont typeface="Wingdings" panose="05000000000000000000" pitchFamily="2" charset="2"/>
              <a:buChar char="v"/>
            </a:pPr>
            <a:endParaRPr kumimoji="1" lang="zh-CN" altLang="en-US" sz="1400" b="1" dirty="0">
              <a:solidFill>
                <a:schemeClr val="tx1"/>
              </a:solidFill>
            </a:endParaRPr>
          </a:p>
          <a:p>
            <a:pPr marL="285750" indent="-285750">
              <a:lnSpc>
                <a:spcPct val="150000"/>
              </a:lnSpc>
              <a:buClr>
                <a:schemeClr val="tx1"/>
              </a:buClr>
              <a:buSzPct val="100000"/>
              <a:buFont typeface="Wingdings" panose="05000000000000000000" pitchFamily="2" charset="2"/>
              <a:buChar char="v"/>
            </a:pPr>
            <a:endParaRPr kumimoji="1" lang="zh-CN" altLang="en-US" sz="1100" b="1" dirty="0">
              <a:solidFill>
                <a:schemeClr val="tx1"/>
              </a:solidFill>
              <a:latin typeface="+mj-lt"/>
            </a:endParaRPr>
          </a:p>
        </p:txBody>
      </p:sp>
      <p:sp>
        <p:nvSpPr>
          <p:cNvPr id="173" name="Google Shape;173;p28"/>
          <p:cNvSpPr/>
          <p:nvPr/>
        </p:nvSpPr>
        <p:spPr>
          <a:xfrm>
            <a:off x="813475" y="1078975"/>
            <a:ext cx="815700" cy="7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1"/>
                                        </p:tgtEl>
                                        <p:attrNameLst>
                                          <p:attrName>style.visibility</p:attrName>
                                        </p:attrNameLst>
                                      </p:cBhvr>
                                      <p:to>
                                        <p:strVal val="visible"/>
                                      </p:to>
                                    </p:set>
                                    <p:anim calcmode="lin" valueType="num">
                                      <p:cBhvr additive="base">
                                        <p:cTn id="7" dur="500" fill="hold"/>
                                        <p:tgtEl>
                                          <p:spTgt spid="171"/>
                                        </p:tgtEl>
                                        <p:attrNameLst>
                                          <p:attrName>ppt_x</p:attrName>
                                        </p:attrNameLst>
                                      </p:cBhvr>
                                      <p:tavLst>
                                        <p:tav tm="0">
                                          <p:val>
                                            <p:strVal val="#ppt_x"/>
                                          </p:val>
                                        </p:tav>
                                        <p:tav tm="100000">
                                          <p:val>
                                            <p:strVal val="#ppt_x"/>
                                          </p:val>
                                        </p:tav>
                                      </p:tavLst>
                                    </p:anim>
                                    <p:anim calcmode="lin" valueType="num">
                                      <p:cBhvr additive="base">
                                        <p:cTn id="8" dur="500" fill="hold"/>
                                        <p:tgtEl>
                                          <p:spTgt spid="17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2">
                                            <p:txEl>
                                              <p:pRg st="0" end="0"/>
                                            </p:txEl>
                                          </p:spTgt>
                                        </p:tgtEl>
                                        <p:attrNameLst>
                                          <p:attrName>style.visibility</p:attrName>
                                        </p:attrNameLst>
                                      </p:cBhvr>
                                      <p:to>
                                        <p:strVal val="visible"/>
                                      </p:to>
                                    </p:set>
                                    <p:anim calcmode="lin" valueType="num">
                                      <p:cBhvr additive="base">
                                        <p:cTn id="11" dur="500" fill="hold"/>
                                        <p:tgtEl>
                                          <p:spTgt spid="172">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72">
                                            <p:txEl>
                                              <p:pRg st="1" end="1"/>
                                            </p:txEl>
                                          </p:spTgt>
                                        </p:tgtEl>
                                        <p:attrNameLst>
                                          <p:attrName>style.visibility</p:attrName>
                                        </p:attrNameLst>
                                      </p:cBhvr>
                                      <p:to>
                                        <p:strVal val="visible"/>
                                      </p:to>
                                    </p:set>
                                    <p:anim calcmode="lin" valueType="num">
                                      <p:cBhvr additive="base">
                                        <p:cTn id="17" dur="500" fill="hold"/>
                                        <p:tgtEl>
                                          <p:spTgt spid="172">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72">
                                            <p:txEl>
                                              <p:pRg st="2" end="2"/>
                                            </p:txEl>
                                          </p:spTgt>
                                        </p:tgtEl>
                                        <p:attrNameLst>
                                          <p:attrName>style.visibility</p:attrName>
                                        </p:attrNameLst>
                                      </p:cBhvr>
                                      <p:to>
                                        <p:strVal val="visible"/>
                                      </p:to>
                                    </p:set>
                                    <p:anim calcmode="lin" valueType="num">
                                      <p:cBhvr additive="base">
                                        <p:cTn id="23" dur="500" fill="hold"/>
                                        <p:tgtEl>
                                          <p:spTgt spid="172">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7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72">
                                            <p:txEl>
                                              <p:pRg st="3" end="3"/>
                                            </p:txEl>
                                          </p:spTgt>
                                        </p:tgtEl>
                                        <p:attrNameLst>
                                          <p:attrName>style.visibility</p:attrName>
                                        </p:attrNameLst>
                                      </p:cBhvr>
                                      <p:to>
                                        <p:strVal val="visible"/>
                                      </p:to>
                                    </p:set>
                                    <p:anim calcmode="lin" valueType="num">
                                      <p:cBhvr additive="base">
                                        <p:cTn id="29" dur="500" fill="hold"/>
                                        <p:tgtEl>
                                          <p:spTgt spid="172">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7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72">
                                            <p:txEl>
                                              <p:pRg st="4" end="4"/>
                                            </p:txEl>
                                          </p:spTgt>
                                        </p:tgtEl>
                                        <p:attrNameLst>
                                          <p:attrName>style.visibility</p:attrName>
                                        </p:attrNameLst>
                                      </p:cBhvr>
                                      <p:to>
                                        <p:strVal val="visible"/>
                                      </p:to>
                                    </p:set>
                                    <p:anim calcmode="lin" valueType="num">
                                      <p:cBhvr additive="base">
                                        <p:cTn id="35" dur="500" fill="hold"/>
                                        <p:tgtEl>
                                          <p:spTgt spid="172">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7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72">
                                            <p:txEl>
                                              <p:pRg st="5" end="5"/>
                                            </p:txEl>
                                          </p:spTgt>
                                        </p:tgtEl>
                                        <p:attrNameLst>
                                          <p:attrName>style.visibility</p:attrName>
                                        </p:attrNameLst>
                                      </p:cBhvr>
                                      <p:to>
                                        <p:strVal val="visible"/>
                                      </p:to>
                                    </p:set>
                                    <p:anim calcmode="lin" valueType="num">
                                      <p:cBhvr additive="base">
                                        <p:cTn id="41" dur="500" fill="hold"/>
                                        <p:tgtEl>
                                          <p:spTgt spid="172">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7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72">
                                            <p:txEl>
                                              <p:pRg st="6" end="6"/>
                                            </p:txEl>
                                          </p:spTgt>
                                        </p:tgtEl>
                                        <p:attrNameLst>
                                          <p:attrName>style.visibility</p:attrName>
                                        </p:attrNameLst>
                                      </p:cBhvr>
                                      <p:to>
                                        <p:strVal val="visible"/>
                                      </p:to>
                                    </p:set>
                                    <p:anim calcmode="lin" valueType="num">
                                      <p:cBhvr additive="base">
                                        <p:cTn id="47" dur="500" fill="hold"/>
                                        <p:tgtEl>
                                          <p:spTgt spid="172">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7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72">
                                            <p:txEl>
                                              <p:pRg st="7" end="7"/>
                                            </p:txEl>
                                          </p:spTgt>
                                        </p:tgtEl>
                                        <p:attrNameLst>
                                          <p:attrName>style.visibility</p:attrName>
                                        </p:attrNameLst>
                                      </p:cBhvr>
                                      <p:to>
                                        <p:strVal val="visible"/>
                                      </p:to>
                                    </p:set>
                                    <p:anim calcmode="lin" valueType="num">
                                      <p:cBhvr additive="base">
                                        <p:cTn id="53" dur="500" fill="hold"/>
                                        <p:tgtEl>
                                          <p:spTgt spid="172">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7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72">
                                            <p:txEl>
                                              <p:pRg st="8" end="8"/>
                                            </p:txEl>
                                          </p:spTgt>
                                        </p:tgtEl>
                                        <p:attrNameLst>
                                          <p:attrName>style.visibility</p:attrName>
                                        </p:attrNameLst>
                                      </p:cBhvr>
                                      <p:to>
                                        <p:strVal val="visible"/>
                                      </p:to>
                                    </p:set>
                                    <p:anim calcmode="lin" valueType="num">
                                      <p:cBhvr additive="base">
                                        <p:cTn id="59" dur="500" fill="hold"/>
                                        <p:tgtEl>
                                          <p:spTgt spid="172">
                                            <p:txEl>
                                              <p:pRg st="8" end="8"/>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7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72">
                                            <p:txEl>
                                              <p:pRg st="9" end="9"/>
                                            </p:txEl>
                                          </p:spTgt>
                                        </p:tgtEl>
                                        <p:attrNameLst>
                                          <p:attrName>style.visibility</p:attrName>
                                        </p:attrNameLst>
                                      </p:cBhvr>
                                      <p:to>
                                        <p:strVal val="visible"/>
                                      </p:to>
                                    </p:set>
                                    <p:anim calcmode="lin" valueType="num">
                                      <p:cBhvr additive="base">
                                        <p:cTn id="65" dur="500" fill="hold"/>
                                        <p:tgtEl>
                                          <p:spTgt spid="172">
                                            <p:txEl>
                                              <p:pRg st="9" end="9"/>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7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72">
                                            <p:txEl>
                                              <p:pRg st="10" end="10"/>
                                            </p:txEl>
                                          </p:spTgt>
                                        </p:tgtEl>
                                        <p:attrNameLst>
                                          <p:attrName>style.visibility</p:attrName>
                                        </p:attrNameLst>
                                      </p:cBhvr>
                                      <p:to>
                                        <p:strVal val="visible"/>
                                      </p:to>
                                    </p:set>
                                    <p:anim calcmode="lin" valueType="num">
                                      <p:cBhvr additive="base">
                                        <p:cTn id="71" dur="500" fill="hold"/>
                                        <p:tgtEl>
                                          <p:spTgt spid="172">
                                            <p:txEl>
                                              <p:pRg st="10" end="1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17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72">
                                            <p:txEl>
                                              <p:pRg st="11" end="11"/>
                                            </p:txEl>
                                          </p:spTgt>
                                        </p:tgtEl>
                                        <p:attrNameLst>
                                          <p:attrName>style.visibility</p:attrName>
                                        </p:attrNameLst>
                                      </p:cBhvr>
                                      <p:to>
                                        <p:strVal val="visible"/>
                                      </p:to>
                                    </p:set>
                                    <p:anim calcmode="lin" valueType="num">
                                      <p:cBhvr additive="base">
                                        <p:cTn id="77" dur="500" fill="hold"/>
                                        <p:tgtEl>
                                          <p:spTgt spid="172">
                                            <p:txEl>
                                              <p:pRg st="11" end="11"/>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72">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72">
                                            <p:txEl>
                                              <p:pRg st="12" end="12"/>
                                            </p:txEl>
                                          </p:spTgt>
                                        </p:tgtEl>
                                        <p:attrNameLst>
                                          <p:attrName>style.visibility</p:attrName>
                                        </p:attrNameLst>
                                      </p:cBhvr>
                                      <p:to>
                                        <p:strVal val="visible"/>
                                      </p:to>
                                    </p:set>
                                    <p:anim calcmode="lin" valueType="num">
                                      <p:cBhvr additive="base">
                                        <p:cTn id="83" dur="500" fill="hold"/>
                                        <p:tgtEl>
                                          <p:spTgt spid="172">
                                            <p:txEl>
                                              <p:pRg st="12" end="12"/>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172">
                                            <p:txEl>
                                              <p:pRg st="12" end="12"/>
                                            </p:txEl>
                                          </p:spTgt>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73"/>
                                        </p:tgtEl>
                                        <p:attrNameLst>
                                          <p:attrName>style.visibility</p:attrName>
                                        </p:attrNameLst>
                                      </p:cBhvr>
                                      <p:to>
                                        <p:strVal val="visible"/>
                                      </p:to>
                                    </p:set>
                                    <p:anim calcmode="lin" valueType="num">
                                      <p:cBhvr additive="base">
                                        <p:cTn id="87" dur="500" fill="hold"/>
                                        <p:tgtEl>
                                          <p:spTgt spid="173"/>
                                        </p:tgtEl>
                                        <p:attrNameLst>
                                          <p:attrName>ppt_x</p:attrName>
                                        </p:attrNameLst>
                                      </p:cBhvr>
                                      <p:tavLst>
                                        <p:tav tm="0">
                                          <p:val>
                                            <p:strVal val="#ppt_x"/>
                                          </p:val>
                                        </p:tav>
                                        <p:tav tm="100000">
                                          <p:val>
                                            <p:strVal val="#ppt_x"/>
                                          </p:val>
                                        </p:tav>
                                      </p:tavLst>
                                    </p:anim>
                                    <p:anim calcmode="lin" valueType="num">
                                      <p:cBhvr additive="base">
                                        <p:cTn id="88" dur="500" fill="hold"/>
                                        <p:tgtEl>
                                          <p:spTgt spid="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p:bldP spid="172" grpId="0" build="p"/>
      <p:bldP spid="17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0"/>
          <p:cNvSpPr/>
          <p:nvPr/>
        </p:nvSpPr>
        <p:spPr>
          <a:xfrm>
            <a:off x="5467075" y="3554475"/>
            <a:ext cx="2889900" cy="507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txBox="1">
            <a:spLocks noGrp="1"/>
          </p:cNvSpPr>
          <p:nvPr>
            <p:ph type="body" idx="1"/>
          </p:nvPr>
        </p:nvSpPr>
        <p:spPr>
          <a:xfrm>
            <a:off x="719999" y="1688525"/>
            <a:ext cx="4817149" cy="2591400"/>
          </a:xfrm>
          <a:prstGeom prst="rect">
            <a:avLst/>
          </a:prstGeom>
        </p:spPr>
        <p:txBody>
          <a:bodyPr spcFirstLastPara="1" wrap="square" lIns="91425" tIns="91425" rIns="91425" bIns="91425" anchor="t" anchorCtr="0">
            <a:noAutofit/>
          </a:bodyPr>
          <a:lstStyle/>
          <a:p>
            <a:pPr marL="285750" indent="-285750">
              <a:buClr>
                <a:schemeClr val="tx1"/>
              </a:buClr>
              <a:buSzPct val="100000"/>
              <a:buFont typeface="Symbol" panose="05050102010706020507" pitchFamily="18" charset="2"/>
              <a:buChar char="§"/>
            </a:pPr>
            <a:r>
              <a:rPr lang="en-US" altLang="en-US" sz="1200" b="1" dirty="0"/>
              <a:t>Money laundering is a global financial crime that involves disguising the origins of money obtained through illegal activities to make it appear legitimate. This process is critical for criminals to integrate illicit funds into the legal economy without attracting attention from law enforcement or financial regulators.</a:t>
            </a:r>
          </a:p>
          <a:p>
            <a:pPr marL="0" indent="0">
              <a:buClr>
                <a:schemeClr val="tx1"/>
              </a:buClr>
              <a:buSzPct val="100000"/>
              <a:buNone/>
            </a:pPr>
            <a:endParaRPr lang="en-US" altLang="en-US" sz="1200" b="1" dirty="0"/>
          </a:p>
          <a:p>
            <a:pPr marL="285750" indent="-285750">
              <a:buClr>
                <a:schemeClr val="tx1"/>
              </a:buClr>
              <a:buSzPct val="100000"/>
              <a:buFont typeface="Symbol" panose="05050102010706020507" pitchFamily="18" charset="2"/>
              <a:buChar char="§"/>
            </a:pPr>
            <a:r>
              <a:rPr lang="en-US" altLang="en-US" sz="1200" b="1" dirty="0"/>
              <a:t>Money laundering is defined as the process of converting "dirty money" (proceeds from crimes such as drug trafficking, corruption, terrorism, and embezzlement) into "clean money" that can be freely used in legitimate financial systems</a:t>
            </a:r>
          </a:p>
          <a:p>
            <a:pPr marL="0" indent="0">
              <a:buClr>
                <a:schemeClr val="tx1"/>
              </a:buClr>
              <a:buSzPct val="100000"/>
              <a:buNone/>
            </a:pPr>
            <a:endParaRPr lang="en-US" altLang="en-US" sz="1200" b="1" dirty="0"/>
          </a:p>
          <a:p>
            <a:pPr marL="0" lvl="0" indent="0" algn="l" rtl="0">
              <a:spcBef>
                <a:spcPts val="0"/>
              </a:spcBef>
              <a:spcAft>
                <a:spcPts val="0"/>
              </a:spcAft>
              <a:buClr>
                <a:srgbClr val="273D40"/>
              </a:buClr>
              <a:buSzPts val="600"/>
              <a:buNone/>
            </a:pPr>
            <a:endParaRPr lang="en-US" b="1" dirty="0"/>
          </a:p>
          <a:p>
            <a:pPr marL="0" lvl="0" indent="0" algn="l" rtl="0">
              <a:spcBef>
                <a:spcPts val="0"/>
              </a:spcBef>
              <a:spcAft>
                <a:spcPts val="0"/>
              </a:spcAft>
              <a:buClr>
                <a:srgbClr val="273D40"/>
              </a:buClr>
              <a:buSzPts val="600"/>
              <a:buNone/>
            </a:pPr>
            <a:endParaRPr lang="en-US" b="1" dirty="0"/>
          </a:p>
        </p:txBody>
      </p:sp>
      <p:sp>
        <p:nvSpPr>
          <p:cNvPr id="202" name="Google Shape;202;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t>
            </a:r>
            <a:r>
              <a:rPr lang="en" dirty="0"/>
              <a:t>oney laundry </a:t>
            </a:r>
            <a:r>
              <a:rPr lang="en" dirty="0">
                <a:highlight>
                  <a:schemeClr val="dk2"/>
                </a:highlight>
              </a:rPr>
              <a:t>definition !</a:t>
            </a:r>
            <a:endParaRPr dirty="0">
              <a:highlight>
                <a:schemeClr val="dk2"/>
              </a:highlight>
            </a:endParaRPr>
          </a:p>
        </p:txBody>
      </p:sp>
      <p:sp>
        <p:nvSpPr>
          <p:cNvPr id="203" name="Google Shape;203;p30"/>
          <p:cNvSpPr/>
          <p:nvPr/>
        </p:nvSpPr>
        <p:spPr>
          <a:xfrm>
            <a:off x="813475" y="1078975"/>
            <a:ext cx="815700" cy="7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 name="Google Shape;204;p30"/>
          <p:cNvGrpSpPr/>
          <p:nvPr/>
        </p:nvGrpSpPr>
        <p:grpSpPr>
          <a:xfrm>
            <a:off x="5758023" y="1727082"/>
            <a:ext cx="2308003" cy="2249113"/>
            <a:chOff x="1951900" y="4768225"/>
            <a:chExt cx="297025" cy="289450"/>
          </a:xfrm>
        </p:grpSpPr>
        <p:sp>
          <p:nvSpPr>
            <p:cNvPr id="205" name="Google Shape;205;p30"/>
            <p:cNvSpPr/>
            <p:nvPr/>
          </p:nvSpPr>
          <p:spPr>
            <a:xfrm>
              <a:off x="2012300" y="4768225"/>
              <a:ext cx="122850" cy="61275"/>
            </a:xfrm>
            <a:custGeom>
              <a:avLst/>
              <a:gdLst/>
              <a:ahLst/>
              <a:cxnLst/>
              <a:rect l="l" t="t" r="r" b="b"/>
              <a:pathLst>
                <a:path w="4914" h="2451" extrusionOk="0">
                  <a:moveTo>
                    <a:pt x="2433" y="1"/>
                  </a:moveTo>
                  <a:cubicBezTo>
                    <a:pt x="2137" y="1"/>
                    <a:pt x="1905" y="347"/>
                    <a:pt x="1719" y="392"/>
                  </a:cubicBezTo>
                  <a:cubicBezTo>
                    <a:pt x="1644" y="406"/>
                    <a:pt x="1574" y="419"/>
                    <a:pt x="1497" y="419"/>
                  </a:cubicBezTo>
                  <a:cubicBezTo>
                    <a:pt x="1358" y="419"/>
                    <a:pt x="1193" y="379"/>
                    <a:pt x="925" y="245"/>
                  </a:cubicBezTo>
                  <a:cubicBezTo>
                    <a:pt x="830" y="198"/>
                    <a:pt x="724" y="177"/>
                    <a:pt x="618" y="177"/>
                  </a:cubicBezTo>
                  <a:cubicBezTo>
                    <a:pt x="306" y="177"/>
                    <a:pt x="1" y="358"/>
                    <a:pt x="17" y="569"/>
                  </a:cubicBezTo>
                  <a:cubicBezTo>
                    <a:pt x="17" y="610"/>
                    <a:pt x="37" y="652"/>
                    <a:pt x="58" y="694"/>
                  </a:cubicBezTo>
                  <a:cubicBezTo>
                    <a:pt x="654" y="1028"/>
                    <a:pt x="1134" y="2208"/>
                    <a:pt x="1155" y="2302"/>
                  </a:cubicBezTo>
                  <a:cubicBezTo>
                    <a:pt x="1155" y="2302"/>
                    <a:pt x="1280" y="2333"/>
                    <a:pt x="1468" y="2364"/>
                  </a:cubicBezTo>
                  <a:cubicBezTo>
                    <a:pt x="1703" y="2408"/>
                    <a:pt x="2025" y="2451"/>
                    <a:pt x="2332" y="2451"/>
                  </a:cubicBezTo>
                  <a:cubicBezTo>
                    <a:pt x="2543" y="2451"/>
                    <a:pt x="2747" y="2430"/>
                    <a:pt x="2909" y="2375"/>
                  </a:cubicBezTo>
                  <a:cubicBezTo>
                    <a:pt x="2919" y="2354"/>
                    <a:pt x="2919" y="2343"/>
                    <a:pt x="2930" y="2333"/>
                  </a:cubicBezTo>
                  <a:cubicBezTo>
                    <a:pt x="3253" y="1853"/>
                    <a:pt x="4245" y="1863"/>
                    <a:pt x="4600" y="1842"/>
                  </a:cubicBezTo>
                  <a:cubicBezTo>
                    <a:pt x="4631" y="1832"/>
                    <a:pt x="4663" y="1832"/>
                    <a:pt x="4683" y="1832"/>
                  </a:cubicBezTo>
                  <a:cubicBezTo>
                    <a:pt x="4913" y="1780"/>
                    <a:pt x="4798" y="1550"/>
                    <a:pt x="4485" y="1195"/>
                  </a:cubicBezTo>
                  <a:cubicBezTo>
                    <a:pt x="4182" y="840"/>
                    <a:pt x="3347" y="788"/>
                    <a:pt x="3347" y="788"/>
                  </a:cubicBezTo>
                  <a:cubicBezTo>
                    <a:pt x="3347" y="788"/>
                    <a:pt x="2981" y="193"/>
                    <a:pt x="2596" y="37"/>
                  </a:cubicBezTo>
                  <a:cubicBezTo>
                    <a:pt x="2539" y="12"/>
                    <a:pt x="2485" y="1"/>
                    <a:pt x="24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0"/>
            <p:cNvSpPr/>
            <p:nvPr/>
          </p:nvSpPr>
          <p:spPr>
            <a:xfrm>
              <a:off x="2012700" y="4781700"/>
              <a:ext cx="114600" cy="45650"/>
            </a:xfrm>
            <a:custGeom>
              <a:avLst/>
              <a:gdLst/>
              <a:ahLst/>
              <a:cxnLst/>
              <a:rect l="l" t="t" r="r" b="b"/>
              <a:pathLst>
                <a:path w="4584" h="1826" extrusionOk="0">
                  <a:moveTo>
                    <a:pt x="2355" y="0"/>
                  </a:moveTo>
                  <a:cubicBezTo>
                    <a:pt x="2082" y="0"/>
                    <a:pt x="1703" y="604"/>
                    <a:pt x="1703" y="604"/>
                  </a:cubicBezTo>
                  <a:cubicBezTo>
                    <a:pt x="1703" y="604"/>
                    <a:pt x="1494" y="176"/>
                    <a:pt x="1389" y="124"/>
                  </a:cubicBezTo>
                  <a:cubicBezTo>
                    <a:pt x="1386" y="122"/>
                    <a:pt x="1384" y="121"/>
                    <a:pt x="1381" y="121"/>
                  </a:cubicBezTo>
                  <a:cubicBezTo>
                    <a:pt x="1300" y="121"/>
                    <a:pt x="1379" y="856"/>
                    <a:pt x="1379" y="907"/>
                  </a:cubicBezTo>
                  <a:cubicBezTo>
                    <a:pt x="1379" y="911"/>
                    <a:pt x="1377" y="913"/>
                    <a:pt x="1374" y="913"/>
                  </a:cubicBezTo>
                  <a:cubicBezTo>
                    <a:pt x="1345" y="913"/>
                    <a:pt x="1161" y="671"/>
                    <a:pt x="847" y="395"/>
                  </a:cubicBezTo>
                  <a:cubicBezTo>
                    <a:pt x="648" y="207"/>
                    <a:pt x="283" y="92"/>
                    <a:pt x="1" y="30"/>
                  </a:cubicBezTo>
                  <a:lnTo>
                    <a:pt x="1" y="30"/>
                  </a:lnTo>
                  <a:cubicBezTo>
                    <a:pt x="1" y="71"/>
                    <a:pt x="21" y="113"/>
                    <a:pt x="42" y="155"/>
                  </a:cubicBezTo>
                  <a:cubicBezTo>
                    <a:pt x="638" y="489"/>
                    <a:pt x="1118" y="1669"/>
                    <a:pt x="1139" y="1763"/>
                  </a:cubicBezTo>
                  <a:cubicBezTo>
                    <a:pt x="1139" y="1763"/>
                    <a:pt x="1264" y="1794"/>
                    <a:pt x="1452" y="1825"/>
                  </a:cubicBezTo>
                  <a:cubicBezTo>
                    <a:pt x="1796" y="1753"/>
                    <a:pt x="2078" y="1690"/>
                    <a:pt x="2078" y="1690"/>
                  </a:cubicBezTo>
                  <a:lnTo>
                    <a:pt x="2914" y="1794"/>
                  </a:lnTo>
                  <a:cubicBezTo>
                    <a:pt x="3237" y="1314"/>
                    <a:pt x="4229" y="1324"/>
                    <a:pt x="4584" y="1303"/>
                  </a:cubicBezTo>
                  <a:cubicBezTo>
                    <a:pt x="4573" y="1282"/>
                    <a:pt x="4573" y="1272"/>
                    <a:pt x="4573" y="1261"/>
                  </a:cubicBezTo>
                  <a:cubicBezTo>
                    <a:pt x="4455" y="925"/>
                    <a:pt x="3331" y="771"/>
                    <a:pt x="3036" y="771"/>
                  </a:cubicBezTo>
                  <a:cubicBezTo>
                    <a:pt x="2992" y="771"/>
                    <a:pt x="2967" y="775"/>
                    <a:pt x="2965" y="781"/>
                  </a:cubicBezTo>
                  <a:cubicBezTo>
                    <a:pt x="2965" y="783"/>
                    <a:pt x="2964" y="784"/>
                    <a:pt x="2963" y="784"/>
                  </a:cubicBezTo>
                  <a:cubicBezTo>
                    <a:pt x="2936" y="784"/>
                    <a:pt x="2695" y="160"/>
                    <a:pt x="2433" y="20"/>
                  </a:cubicBezTo>
                  <a:cubicBezTo>
                    <a:pt x="2409" y="6"/>
                    <a:pt x="2382" y="0"/>
                    <a:pt x="2355" y="0"/>
                  </a:cubicBez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0"/>
            <p:cNvSpPr/>
            <p:nvPr/>
          </p:nvSpPr>
          <p:spPr>
            <a:xfrm>
              <a:off x="2026550" y="4809425"/>
              <a:ext cx="67350" cy="36450"/>
            </a:xfrm>
            <a:custGeom>
              <a:avLst/>
              <a:gdLst/>
              <a:ahLst/>
              <a:cxnLst/>
              <a:rect l="l" t="t" r="r" b="b"/>
              <a:pathLst>
                <a:path w="2694" h="1458" extrusionOk="0">
                  <a:moveTo>
                    <a:pt x="1381" y="1"/>
                  </a:moveTo>
                  <a:cubicBezTo>
                    <a:pt x="1104" y="1"/>
                    <a:pt x="821" y="86"/>
                    <a:pt x="595" y="268"/>
                  </a:cubicBezTo>
                  <a:cubicBezTo>
                    <a:pt x="0" y="727"/>
                    <a:pt x="209" y="1280"/>
                    <a:pt x="209" y="1280"/>
                  </a:cubicBezTo>
                  <a:lnTo>
                    <a:pt x="2568" y="1458"/>
                  </a:lnTo>
                  <a:cubicBezTo>
                    <a:pt x="2568" y="1458"/>
                    <a:pt x="2694" y="1207"/>
                    <a:pt x="2411" y="591"/>
                  </a:cubicBezTo>
                  <a:cubicBezTo>
                    <a:pt x="2245" y="214"/>
                    <a:pt x="1820" y="1"/>
                    <a:pt x="13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1951900" y="4828450"/>
              <a:ext cx="232025" cy="220350"/>
            </a:xfrm>
            <a:custGeom>
              <a:avLst/>
              <a:gdLst/>
              <a:ahLst/>
              <a:cxnLst/>
              <a:rect l="l" t="t" r="r" b="b"/>
              <a:pathLst>
                <a:path w="9281" h="8814" extrusionOk="0">
                  <a:moveTo>
                    <a:pt x="4516" y="0"/>
                  </a:moveTo>
                  <a:cubicBezTo>
                    <a:pt x="4382" y="0"/>
                    <a:pt x="4248" y="10"/>
                    <a:pt x="4114" y="29"/>
                  </a:cubicBezTo>
                  <a:cubicBezTo>
                    <a:pt x="3978" y="50"/>
                    <a:pt x="3842" y="80"/>
                    <a:pt x="3706" y="112"/>
                  </a:cubicBezTo>
                  <a:cubicBezTo>
                    <a:pt x="3634" y="133"/>
                    <a:pt x="3550" y="164"/>
                    <a:pt x="3467" y="196"/>
                  </a:cubicBezTo>
                  <a:cubicBezTo>
                    <a:pt x="2485" y="561"/>
                    <a:pt x="1597" y="1417"/>
                    <a:pt x="1117" y="2555"/>
                  </a:cubicBezTo>
                  <a:cubicBezTo>
                    <a:pt x="929" y="2993"/>
                    <a:pt x="815" y="3484"/>
                    <a:pt x="773" y="3985"/>
                  </a:cubicBezTo>
                  <a:cubicBezTo>
                    <a:pt x="752" y="4204"/>
                    <a:pt x="878" y="5186"/>
                    <a:pt x="783" y="5332"/>
                  </a:cubicBezTo>
                  <a:cubicBezTo>
                    <a:pt x="428" y="5906"/>
                    <a:pt x="1" y="6678"/>
                    <a:pt x="1" y="7221"/>
                  </a:cubicBezTo>
                  <a:cubicBezTo>
                    <a:pt x="1" y="7325"/>
                    <a:pt x="11" y="7420"/>
                    <a:pt x="42" y="7503"/>
                  </a:cubicBezTo>
                  <a:cubicBezTo>
                    <a:pt x="282" y="8182"/>
                    <a:pt x="1399" y="8547"/>
                    <a:pt x="3560" y="8777"/>
                  </a:cubicBezTo>
                  <a:cubicBezTo>
                    <a:pt x="3807" y="8802"/>
                    <a:pt x="4063" y="8813"/>
                    <a:pt x="4322" y="8813"/>
                  </a:cubicBezTo>
                  <a:cubicBezTo>
                    <a:pt x="5046" y="8813"/>
                    <a:pt x="5799" y="8722"/>
                    <a:pt x="6483" y="8568"/>
                  </a:cubicBezTo>
                  <a:cubicBezTo>
                    <a:pt x="7694" y="8307"/>
                    <a:pt x="8696" y="7847"/>
                    <a:pt x="8905" y="7409"/>
                  </a:cubicBezTo>
                  <a:cubicBezTo>
                    <a:pt x="9281" y="6626"/>
                    <a:pt x="7914" y="5258"/>
                    <a:pt x="7914" y="5258"/>
                  </a:cubicBezTo>
                  <a:cubicBezTo>
                    <a:pt x="8007" y="4486"/>
                    <a:pt x="7893" y="3567"/>
                    <a:pt x="7715" y="2816"/>
                  </a:cubicBezTo>
                  <a:cubicBezTo>
                    <a:pt x="7475" y="1803"/>
                    <a:pt x="6796" y="978"/>
                    <a:pt x="6076" y="488"/>
                  </a:cubicBezTo>
                  <a:cubicBezTo>
                    <a:pt x="5583" y="154"/>
                    <a:pt x="5051" y="0"/>
                    <a:pt x="45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1964150" y="4971725"/>
              <a:ext cx="60575" cy="52025"/>
            </a:xfrm>
            <a:custGeom>
              <a:avLst/>
              <a:gdLst/>
              <a:ahLst/>
              <a:cxnLst/>
              <a:rect l="l" t="t" r="r" b="b"/>
              <a:pathLst>
                <a:path w="2423" h="2081" extrusionOk="0">
                  <a:moveTo>
                    <a:pt x="760" y="0"/>
                  </a:moveTo>
                  <a:cubicBezTo>
                    <a:pt x="730" y="0"/>
                    <a:pt x="697" y="9"/>
                    <a:pt x="659" y="29"/>
                  </a:cubicBezTo>
                  <a:cubicBezTo>
                    <a:pt x="659" y="29"/>
                    <a:pt x="1" y="1093"/>
                    <a:pt x="105" y="1376"/>
                  </a:cubicBezTo>
                  <a:cubicBezTo>
                    <a:pt x="194" y="1615"/>
                    <a:pt x="1376" y="2081"/>
                    <a:pt x="1914" y="2081"/>
                  </a:cubicBezTo>
                  <a:cubicBezTo>
                    <a:pt x="2010" y="2081"/>
                    <a:pt x="2085" y="2066"/>
                    <a:pt x="2130" y="2033"/>
                  </a:cubicBezTo>
                  <a:cubicBezTo>
                    <a:pt x="2423" y="1824"/>
                    <a:pt x="920" y="1156"/>
                    <a:pt x="920" y="1156"/>
                  </a:cubicBezTo>
                  <a:cubicBezTo>
                    <a:pt x="920" y="1156"/>
                    <a:pt x="1096"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1953475" y="4828450"/>
              <a:ext cx="232025" cy="220350"/>
            </a:xfrm>
            <a:custGeom>
              <a:avLst/>
              <a:gdLst/>
              <a:ahLst/>
              <a:cxnLst/>
              <a:rect l="l" t="t" r="r" b="b"/>
              <a:pathLst>
                <a:path w="9281" h="8814" extrusionOk="0">
                  <a:moveTo>
                    <a:pt x="4526" y="0"/>
                  </a:moveTo>
                  <a:cubicBezTo>
                    <a:pt x="4391" y="0"/>
                    <a:pt x="4257" y="10"/>
                    <a:pt x="4123" y="29"/>
                  </a:cubicBezTo>
                  <a:cubicBezTo>
                    <a:pt x="3988" y="50"/>
                    <a:pt x="3852" y="80"/>
                    <a:pt x="3717" y="112"/>
                  </a:cubicBezTo>
                  <a:cubicBezTo>
                    <a:pt x="3946" y="728"/>
                    <a:pt x="4510" y="3922"/>
                    <a:pt x="4019" y="5405"/>
                  </a:cubicBezTo>
                  <a:cubicBezTo>
                    <a:pt x="4719" y="6532"/>
                    <a:pt x="5241" y="6376"/>
                    <a:pt x="4938" y="7566"/>
                  </a:cubicBezTo>
                  <a:cubicBezTo>
                    <a:pt x="4832" y="7998"/>
                    <a:pt x="3974" y="8310"/>
                    <a:pt x="2948" y="8310"/>
                  </a:cubicBezTo>
                  <a:cubicBezTo>
                    <a:pt x="1940" y="8310"/>
                    <a:pt x="771" y="8008"/>
                    <a:pt x="0" y="7221"/>
                  </a:cubicBezTo>
                  <a:lnTo>
                    <a:pt x="0" y="7221"/>
                  </a:lnTo>
                  <a:cubicBezTo>
                    <a:pt x="0" y="7325"/>
                    <a:pt x="21" y="7420"/>
                    <a:pt x="42" y="7503"/>
                  </a:cubicBezTo>
                  <a:cubicBezTo>
                    <a:pt x="293" y="8182"/>
                    <a:pt x="1409" y="8547"/>
                    <a:pt x="3571" y="8777"/>
                  </a:cubicBezTo>
                  <a:cubicBezTo>
                    <a:pt x="3818" y="8802"/>
                    <a:pt x="4073" y="8813"/>
                    <a:pt x="4332" y="8813"/>
                  </a:cubicBezTo>
                  <a:cubicBezTo>
                    <a:pt x="5056" y="8813"/>
                    <a:pt x="5809" y="8722"/>
                    <a:pt x="6494" y="8568"/>
                  </a:cubicBezTo>
                  <a:cubicBezTo>
                    <a:pt x="7705" y="8307"/>
                    <a:pt x="8696" y="7847"/>
                    <a:pt x="8916" y="7409"/>
                  </a:cubicBezTo>
                  <a:cubicBezTo>
                    <a:pt x="9281" y="6626"/>
                    <a:pt x="7923" y="5258"/>
                    <a:pt x="7923" y="5258"/>
                  </a:cubicBezTo>
                  <a:cubicBezTo>
                    <a:pt x="8018" y="4486"/>
                    <a:pt x="7892" y="3567"/>
                    <a:pt x="7715" y="2816"/>
                  </a:cubicBezTo>
                  <a:cubicBezTo>
                    <a:pt x="7485" y="1803"/>
                    <a:pt x="6807" y="978"/>
                    <a:pt x="6086" y="488"/>
                  </a:cubicBezTo>
                  <a:cubicBezTo>
                    <a:pt x="5594" y="154"/>
                    <a:pt x="5061" y="0"/>
                    <a:pt x="4526"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2054725" y="4828450"/>
              <a:ext cx="129200" cy="214225"/>
            </a:xfrm>
            <a:custGeom>
              <a:avLst/>
              <a:gdLst/>
              <a:ahLst/>
              <a:cxnLst/>
              <a:rect l="l" t="t" r="r" b="b"/>
              <a:pathLst>
                <a:path w="5168" h="8569" extrusionOk="0">
                  <a:moveTo>
                    <a:pt x="403" y="0"/>
                  </a:moveTo>
                  <a:cubicBezTo>
                    <a:pt x="269" y="0"/>
                    <a:pt x="135" y="10"/>
                    <a:pt x="1" y="29"/>
                  </a:cubicBezTo>
                  <a:cubicBezTo>
                    <a:pt x="585" y="718"/>
                    <a:pt x="1128" y="1688"/>
                    <a:pt x="1389" y="2993"/>
                  </a:cubicBezTo>
                  <a:cubicBezTo>
                    <a:pt x="1504" y="3641"/>
                    <a:pt x="1546" y="4184"/>
                    <a:pt x="1567" y="4590"/>
                  </a:cubicBezTo>
                  <a:cubicBezTo>
                    <a:pt x="1588" y="5081"/>
                    <a:pt x="1755" y="5551"/>
                    <a:pt x="2068" y="5896"/>
                  </a:cubicBezTo>
                  <a:cubicBezTo>
                    <a:pt x="2297" y="6156"/>
                    <a:pt x="2548" y="6553"/>
                    <a:pt x="2673" y="7138"/>
                  </a:cubicBezTo>
                  <a:cubicBezTo>
                    <a:pt x="2746" y="7492"/>
                    <a:pt x="2527" y="8140"/>
                    <a:pt x="2370" y="8568"/>
                  </a:cubicBezTo>
                  <a:cubicBezTo>
                    <a:pt x="3581" y="8307"/>
                    <a:pt x="4583" y="7847"/>
                    <a:pt x="4792" y="7409"/>
                  </a:cubicBezTo>
                  <a:cubicBezTo>
                    <a:pt x="5168" y="6626"/>
                    <a:pt x="3801" y="5258"/>
                    <a:pt x="3801" y="5258"/>
                  </a:cubicBezTo>
                  <a:cubicBezTo>
                    <a:pt x="3894" y="4486"/>
                    <a:pt x="3780" y="3567"/>
                    <a:pt x="3602" y="2816"/>
                  </a:cubicBezTo>
                  <a:cubicBezTo>
                    <a:pt x="3362" y="1803"/>
                    <a:pt x="2683" y="978"/>
                    <a:pt x="1963" y="488"/>
                  </a:cubicBezTo>
                  <a:cubicBezTo>
                    <a:pt x="1470" y="154"/>
                    <a:pt x="938" y="0"/>
                    <a:pt x="4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0"/>
            <p:cNvSpPr/>
            <p:nvPr/>
          </p:nvSpPr>
          <p:spPr>
            <a:xfrm>
              <a:off x="1980650" y="4855975"/>
              <a:ext cx="46875" cy="100300"/>
            </a:xfrm>
            <a:custGeom>
              <a:avLst/>
              <a:gdLst/>
              <a:ahLst/>
              <a:cxnLst/>
              <a:rect l="l" t="t" r="r" b="b"/>
              <a:pathLst>
                <a:path w="1875" h="4012" extrusionOk="0">
                  <a:moveTo>
                    <a:pt x="1700" y="0"/>
                  </a:moveTo>
                  <a:cubicBezTo>
                    <a:pt x="1676" y="0"/>
                    <a:pt x="1652" y="7"/>
                    <a:pt x="1627" y="23"/>
                  </a:cubicBezTo>
                  <a:cubicBezTo>
                    <a:pt x="1199" y="306"/>
                    <a:pt x="427" y="911"/>
                    <a:pt x="270" y="1725"/>
                  </a:cubicBezTo>
                  <a:cubicBezTo>
                    <a:pt x="63" y="2853"/>
                    <a:pt x="0" y="4012"/>
                    <a:pt x="162" y="4012"/>
                  </a:cubicBezTo>
                  <a:cubicBezTo>
                    <a:pt x="163" y="4012"/>
                    <a:pt x="164" y="4011"/>
                    <a:pt x="166" y="4011"/>
                  </a:cubicBezTo>
                  <a:cubicBezTo>
                    <a:pt x="500" y="3990"/>
                    <a:pt x="635" y="2060"/>
                    <a:pt x="677" y="1798"/>
                  </a:cubicBezTo>
                  <a:cubicBezTo>
                    <a:pt x="688" y="1725"/>
                    <a:pt x="1523" y="807"/>
                    <a:pt x="1815" y="243"/>
                  </a:cubicBezTo>
                  <a:cubicBezTo>
                    <a:pt x="1874" y="125"/>
                    <a:pt x="1797" y="0"/>
                    <a:pt x="1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2038275" y="4893750"/>
              <a:ext cx="52500" cy="87325"/>
            </a:xfrm>
            <a:custGeom>
              <a:avLst/>
              <a:gdLst/>
              <a:ahLst/>
              <a:cxnLst/>
              <a:rect l="l" t="t" r="r" b="b"/>
              <a:pathLst>
                <a:path w="2100" h="3493" extrusionOk="0">
                  <a:moveTo>
                    <a:pt x="659" y="767"/>
                  </a:moveTo>
                  <a:cubicBezTo>
                    <a:pt x="659" y="913"/>
                    <a:pt x="669" y="1070"/>
                    <a:pt x="669" y="1227"/>
                  </a:cubicBezTo>
                  <a:cubicBezTo>
                    <a:pt x="564" y="1175"/>
                    <a:pt x="502" y="1101"/>
                    <a:pt x="533" y="987"/>
                  </a:cubicBezTo>
                  <a:cubicBezTo>
                    <a:pt x="554" y="893"/>
                    <a:pt x="596" y="820"/>
                    <a:pt x="659" y="767"/>
                  </a:cubicBezTo>
                  <a:close/>
                  <a:moveTo>
                    <a:pt x="878" y="684"/>
                  </a:moveTo>
                  <a:cubicBezTo>
                    <a:pt x="930" y="684"/>
                    <a:pt x="982" y="684"/>
                    <a:pt x="1045" y="695"/>
                  </a:cubicBezTo>
                  <a:cubicBezTo>
                    <a:pt x="1065" y="705"/>
                    <a:pt x="1076" y="705"/>
                    <a:pt x="1097" y="716"/>
                  </a:cubicBezTo>
                  <a:cubicBezTo>
                    <a:pt x="1107" y="913"/>
                    <a:pt x="1107" y="1143"/>
                    <a:pt x="1107" y="1394"/>
                  </a:cubicBezTo>
                  <a:cubicBezTo>
                    <a:pt x="1035" y="1363"/>
                    <a:pt x="951" y="1342"/>
                    <a:pt x="878" y="1321"/>
                  </a:cubicBezTo>
                  <a:lnTo>
                    <a:pt x="878" y="684"/>
                  </a:lnTo>
                  <a:close/>
                  <a:moveTo>
                    <a:pt x="1316" y="2041"/>
                  </a:moveTo>
                  <a:cubicBezTo>
                    <a:pt x="1504" y="2229"/>
                    <a:pt x="1483" y="2500"/>
                    <a:pt x="1316" y="2626"/>
                  </a:cubicBezTo>
                  <a:lnTo>
                    <a:pt x="1316" y="2041"/>
                  </a:lnTo>
                  <a:close/>
                  <a:moveTo>
                    <a:pt x="878" y="1822"/>
                  </a:moveTo>
                  <a:cubicBezTo>
                    <a:pt x="961" y="1843"/>
                    <a:pt x="1045" y="1864"/>
                    <a:pt x="1118" y="1895"/>
                  </a:cubicBezTo>
                  <a:cubicBezTo>
                    <a:pt x="1128" y="2177"/>
                    <a:pt x="1128" y="2459"/>
                    <a:pt x="1139" y="2699"/>
                  </a:cubicBezTo>
                  <a:cubicBezTo>
                    <a:pt x="1116" y="2702"/>
                    <a:pt x="1093" y="2703"/>
                    <a:pt x="1071" y="2703"/>
                  </a:cubicBezTo>
                  <a:cubicBezTo>
                    <a:pt x="1003" y="2703"/>
                    <a:pt x="940" y="2691"/>
                    <a:pt x="878" y="2667"/>
                  </a:cubicBezTo>
                  <a:lnTo>
                    <a:pt x="878" y="1822"/>
                  </a:lnTo>
                  <a:close/>
                  <a:moveTo>
                    <a:pt x="720" y="1"/>
                  </a:moveTo>
                  <a:cubicBezTo>
                    <a:pt x="688" y="1"/>
                    <a:pt x="662" y="2"/>
                    <a:pt x="659" y="6"/>
                  </a:cubicBezTo>
                  <a:lnTo>
                    <a:pt x="659" y="319"/>
                  </a:lnTo>
                  <a:cubicBezTo>
                    <a:pt x="387" y="402"/>
                    <a:pt x="209" y="611"/>
                    <a:pt x="126" y="778"/>
                  </a:cubicBezTo>
                  <a:cubicBezTo>
                    <a:pt x="1" y="1039"/>
                    <a:pt x="84" y="1363"/>
                    <a:pt x="366" y="1572"/>
                  </a:cubicBezTo>
                  <a:cubicBezTo>
                    <a:pt x="481" y="1665"/>
                    <a:pt x="585" y="1718"/>
                    <a:pt x="680" y="1760"/>
                  </a:cubicBezTo>
                  <a:cubicBezTo>
                    <a:pt x="680" y="2031"/>
                    <a:pt x="690" y="2302"/>
                    <a:pt x="690" y="2553"/>
                  </a:cubicBezTo>
                  <a:cubicBezTo>
                    <a:pt x="564" y="2438"/>
                    <a:pt x="471" y="2281"/>
                    <a:pt x="408" y="2094"/>
                  </a:cubicBezTo>
                  <a:cubicBezTo>
                    <a:pt x="314" y="2124"/>
                    <a:pt x="1" y="2323"/>
                    <a:pt x="1" y="2323"/>
                  </a:cubicBezTo>
                  <a:cubicBezTo>
                    <a:pt x="1" y="2323"/>
                    <a:pt x="147" y="3012"/>
                    <a:pt x="690" y="3148"/>
                  </a:cubicBezTo>
                  <a:lnTo>
                    <a:pt x="701" y="3158"/>
                  </a:lnTo>
                  <a:cubicBezTo>
                    <a:pt x="711" y="3367"/>
                    <a:pt x="711" y="3492"/>
                    <a:pt x="711" y="3492"/>
                  </a:cubicBezTo>
                  <a:lnTo>
                    <a:pt x="878" y="3492"/>
                  </a:lnTo>
                  <a:lnTo>
                    <a:pt x="878" y="3189"/>
                  </a:lnTo>
                  <a:cubicBezTo>
                    <a:pt x="927" y="3202"/>
                    <a:pt x="980" y="3207"/>
                    <a:pt x="1035" y="3207"/>
                  </a:cubicBezTo>
                  <a:cubicBezTo>
                    <a:pt x="1072" y="3207"/>
                    <a:pt x="1111" y="3204"/>
                    <a:pt x="1149" y="3200"/>
                  </a:cubicBezTo>
                  <a:lnTo>
                    <a:pt x="1149" y="3492"/>
                  </a:lnTo>
                  <a:lnTo>
                    <a:pt x="1316" y="3492"/>
                  </a:lnTo>
                  <a:lnTo>
                    <a:pt x="1316" y="3168"/>
                  </a:lnTo>
                  <a:cubicBezTo>
                    <a:pt x="1420" y="3138"/>
                    <a:pt x="1525" y="3085"/>
                    <a:pt x="1619" y="3001"/>
                  </a:cubicBezTo>
                  <a:cubicBezTo>
                    <a:pt x="1922" y="2741"/>
                    <a:pt x="2099" y="2177"/>
                    <a:pt x="1775" y="1801"/>
                  </a:cubicBezTo>
                  <a:cubicBezTo>
                    <a:pt x="1640" y="1634"/>
                    <a:pt x="1619" y="1582"/>
                    <a:pt x="1316" y="1467"/>
                  </a:cubicBezTo>
                  <a:lnTo>
                    <a:pt x="1316" y="851"/>
                  </a:lnTo>
                  <a:cubicBezTo>
                    <a:pt x="1410" y="966"/>
                    <a:pt x="1410" y="1112"/>
                    <a:pt x="1410" y="1112"/>
                  </a:cubicBezTo>
                  <a:lnTo>
                    <a:pt x="1870" y="1018"/>
                  </a:lnTo>
                  <a:cubicBezTo>
                    <a:pt x="1870" y="1018"/>
                    <a:pt x="1807" y="517"/>
                    <a:pt x="1316" y="329"/>
                  </a:cubicBezTo>
                  <a:lnTo>
                    <a:pt x="1316" y="6"/>
                  </a:lnTo>
                  <a:cubicBezTo>
                    <a:pt x="1316" y="6"/>
                    <a:pt x="1223" y="1"/>
                    <a:pt x="1158" y="1"/>
                  </a:cubicBezTo>
                  <a:cubicBezTo>
                    <a:pt x="1126" y="1"/>
                    <a:pt x="1101" y="2"/>
                    <a:pt x="1097" y="6"/>
                  </a:cubicBezTo>
                  <a:lnTo>
                    <a:pt x="1097" y="277"/>
                  </a:lnTo>
                  <a:cubicBezTo>
                    <a:pt x="1024" y="266"/>
                    <a:pt x="951" y="266"/>
                    <a:pt x="878" y="266"/>
                  </a:cubicBezTo>
                  <a:lnTo>
                    <a:pt x="878" y="6"/>
                  </a:lnTo>
                  <a:cubicBezTo>
                    <a:pt x="878" y="6"/>
                    <a:pt x="785" y="1"/>
                    <a:pt x="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2088925" y="4846575"/>
              <a:ext cx="53400" cy="109775"/>
            </a:xfrm>
            <a:custGeom>
              <a:avLst/>
              <a:gdLst/>
              <a:ahLst/>
              <a:cxnLst/>
              <a:rect l="l" t="t" r="r" b="b"/>
              <a:pathLst>
                <a:path w="2136" h="4391" extrusionOk="0">
                  <a:moveTo>
                    <a:pt x="257" y="0"/>
                  </a:moveTo>
                  <a:cubicBezTo>
                    <a:pt x="104" y="0"/>
                    <a:pt x="0" y="212"/>
                    <a:pt x="73" y="369"/>
                  </a:cubicBezTo>
                  <a:cubicBezTo>
                    <a:pt x="220" y="629"/>
                    <a:pt x="438" y="828"/>
                    <a:pt x="585" y="1099"/>
                  </a:cubicBezTo>
                  <a:cubicBezTo>
                    <a:pt x="731" y="1371"/>
                    <a:pt x="835" y="1663"/>
                    <a:pt x="929" y="1965"/>
                  </a:cubicBezTo>
                  <a:cubicBezTo>
                    <a:pt x="1148" y="2665"/>
                    <a:pt x="1222" y="3406"/>
                    <a:pt x="1420" y="4116"/>
                  </a:cubicBezTo>
                  <a:cubicBezTo>
                    <a:pt x="1470" y="4303"/>
                    <a:pt x="1614" y="4390"/>
                    <a:pt x="1759" y="4390"/>
                  </a:cubicBezTo>
                  <a:cubicBezTo>
                    <a:pt x="1946" y="4390"/>
                    <a:pt x="2136" y="4245"/>
                    <a:pt x="2130" y="3981"/>
                  </a:cubicBezTo>
                  <a:cubicBezTo>
                    <a:pt x="2099" y="3155"/>
                    <a:pt x="1900" y="2268"/>
                    <a:pt x="1577" y="1527"/>
                  </a:cubicBezTo>
                  <a:cubicBezTo>
                    <a:pt x="1336" y="984"/>
                    <a:pt x="867" y="201"/>
                    <a:pt x="324" y="14"/>
                  </a:cubicBezTo>
                  <a:cubicBezTo>
                    <a:pt x="301" y="5"/>
                    <a:pt x="278"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a:off x="2097775" y="4966875"/>
              <a:ext cx="26400" cy="34750"/>
            </a:xfrm>
            <a:custGeom>
              <a:avLst/>
              <a:gdLst/>
              <a:ahLst/>
              <a:cxnLst/>
              <a:rect l="l" t="t" r="r" b="b"/>
              <a:pathLst>
                <a:path w="1056" h="1390" extrusionOk="0">
                  <a:moveTo>
                    <a:pt x="274" y="1"/>
                  </a:moveTo>
                  <a:cubicBezTo>
                    <a:pt x="171" y="1"/>
                    <a:pt x="60" y="98"/>
                    <a:pt x="43" y="202"/>
                  </a:cubicBezTo>
                  <a:cubicBezTo>
                    <a:pt x="1" y="515"/>
                    <a:pt x="231" y="807"/>
                    <a:pt x="293" y="1110"/>
                  </a:cubicBezTo>
                  <a:cubicBezTo>
                    <a:pt x="337" y="1286"/>
                    <a:pt x="488" y="1389"/>
                    <a:pt x="643" y="1389"/>
                  </a:cubicBezTo>
                  <a:cubicBezTo>
                    <a:pt x="709" y="1389"/>
                    <a:pt x="776" y="1370"/>
                    <a:pt x="836" y="1329"/>
                  </a:cubicBezTo>
                  <a:cubicBezTo>
                    <a:pt x="1035" y="1194"/>
                    <a:pt x="1056" y="881"/>
                    <a:pt x="889" y="703"/>
                  </a:cubicBezTo>
                  <a:cubicBezTo>
                    <a:pt x="701" y="473"/>
                    <a:pt x="606" y="129"/>
                    <a:pt x="335" y="14"/>
                  </a:cubicBezTo>
                  <a:cubicBezTo>
                    <a:pt x="316" y="5"/>
                    <a:pt x="295" y="1"/>
                    <a:pt x="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2065425" y="4867675"/>
              <a:ext cx="183500" cy="190000"/>
            </a:xfrm>
            <a:custGeom>
              <a:avLst/>
              <a:gdLst/>
              <a:ahLst/>
              <a:cxnLst/>
              <a:rect l="l" t="t" r="r" b="b"/>
              <a:pathLst>
                <a:path w="7340" h="7600" extrusionOk="0">
                  <a:moveTo>
                    <a:pt x="3750" y="0"/>
                  </a:moveTo>
                  <a:cubicBezTo>
                    <a:pt x="3254" y="0"/>
                    <a:pt x="2800" y="60"/>
                    <a:pt x="2548" y="214"/>
                  </a:cubicBezTo>
                  <a:cubicBezTo>
                    <a:pt x="2255" y="766"/>
                    <a:pt x="3101" y="1946"/>
                    <a:pt x="3101" y="1946"/>
                  </a:cubicBezTo>
                  <a:cubicBezTo>
                    <a:pt x="1921" y="2854"/>
                    <a:pt x="0" y="6081"/>
                    <a:pt x="1253" y="7062"/>
                  </a:cubicBezTo>
                  <a:cubicBezTo>
                    <a:pt x="1777" y="7475"/>
                    <a:pt x="2702" y="7600"/>
                    <a:pt x="3620" y="7600"/>
                  </a:cubicBezTo>
                  <a:cubicBezTo>
                    <a:pt x="4881" y="7600"/>
                    <a:pt x="6127" y="7365"/>
                    <a:pt x="6296" y="7322"/>
                  </a:cubicBezTo>
                  <a:cubicBezTo>
                    <a:pt x="6505" y="7271"/>
                    <a:pt x="7006" y="7155"/>
                    <a:pt x="7235" y="6728"/>
                  </a:cubicBezTo>
                  <a:cubicBezTo>
                    <a:pt x="7235" y="6728"/>
                    <a:pt x="7235" y="6717"/>
                    <a:pt x="7245" y="6707"/>
                  </a:cubicBezTo>
                  <a:cubicBezTo>
                    <a:pt x="7266" y="6654"/>
                    <a:pt x="7298" y="6582"/>
                    <a:pt x="7308" y="6508"/>
                  </a:cubicBezTo>
                  <a:cubicBezTo>
                    <a:pt x="7329" y="6394"/>
                    <a:pt x="7340" y="6268"/>
                    <a:pt x="7329" y="6122"/>
                  </a:cubicBezTo>
                  <a:cubicBezTo>
                    <a:pt x="7162" y="4086"/>
                    <a:pt x="5241" y="1946"/>
                    <a:pt x="5241" y="1946"/>
                  </a:cubicBezTo>
                  <a:cubicBezTo>
                    <a:pt x="5241" y="1946"/>
                    <a:pt x="6317" y="766"/>
                    <a:pt x="5962" y="432"/>
                  </a:cubicBezTo>
                  <a:cubicBezTo>
                    <a:pt x="5679" y="265"/>
                    <a:pt x="5043" y="109"/>
                    <a:pt x="4385" y="36"/>
                  </a:cubicBezTo>
                  <a:cubicBezTo>
                    <a:pt x="4343" y="36"/>
                    <a:pt x="4312" y="26"/>
                    <a:pt x="4281" y="26"/>
                  </a:cubicBezTo>
                  <a:cubicBezTo>
                    <a:pt x="4176" y="15"/>
                    <a:pt x="4083" y="15"/>
                    <a:pt x="3988" y="5"/>
                  </a:cubicBezTo>
                  <a:cubicBezTo>
                    <a:pt x="3908" y="2"/>
                    <a:pt x="3829" y="0"/>
                    <a:pt x="37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a:off x="2065425" y="4867675"/>
              <a:ext cx="182700" cy="190000"/>
            </a:xfrm>
            <a:custGeom>
              <a:avLst/>
              <a:gdLst/>
              <a:ahLst/>
              <a:cxnLst/>
              <a:rect l="l" t="t" r="r" b="b"/>
              <a:pathLst>
                <a:path w="7308" h="7600" extrusionOk="0">
                  <a:moveTo>
                    <a:pt x="3750" y="0"/>
                  </a:moveTo>
                  <a:cubicBezTo>
                    <a:pt x="3254" y="0"/>
                    <a:pt x="2800" y="60"/>
                    <a:pt x="2548" y="214"/>
                  </a:cubicBezTo>
                  <a:cubicBezTo>
                    <a:pt x="2255" y="766"/>
                    <a:pt x="3101" y="1946"/>
                    <a:pt x="3101" y="1946"/>
                  </a:cubicBezTo>
                  <a:cubicBezTo>
                    <a:pt x="1921" y="2854"/>
                    <a:pt x="0" y="6081"/>
                    <a:pt x="1253" y="7062"/>
                  </a:cubicBezTo>
                  <a:cubicBezTo>
                    <a:pt x="1777" y="7475"/>
                    <a:pt x="2702" y="7600"/>
                    <a:pt x="3620" y="7600"/>
                  </a:cubicBezTo>
                  <a:cubicBezTo>
                    <a:pt x="4881" y="7600"/>
                    <a:pt x="6127" y="7365"/>
                    <a:pt x="6296" y="7322"/>
                  </a:cubicBezTo>
                  <a:cubicBezTo>
                    <a:pt x="6505" y="7271"/>
                    <a:pt x="7006" y="7155"/>
                    <a:pt x="7235" y="6728"/>
                  </a:cubicBezTo>
                  <a:cubicBezTo>
                    <a:pt x="7235" y="6728"/>
                    <a:pt x="7235" y="6717"/>
                    <a:pt x="7245" y="6707"/>
                  </a:cubicBezTo>
                  <a:cubicBezTo>
                    <a:pt x="7266" y="6654"/>
                    <a:pt x="7298" y="6582"/>
                    <a:pt x="7308" y="6508"/>
                  </a:cubicBezTo>
                  <a:lnTo>
                    <a:pt x="7308" y="6508"/>
                  </a:lnTo>
                  <a:cubicBezTo>
                    <a:pt x="6984" y="6620"/>
                    <a:pt x="6579" y="6672"/>
                    <a:pt x="6155" y="6672"/>
                  </a:cubicBezTo>
                  <a:cubicBezTo>
                    <a:pt x="5076" y="6672"/>
                    <a:pt x="3869" y="6335"/>
                    <a:pt x="3540" y="5788"/>
                  </a:cubicBezTo>
                  <a:cubicBezTo>
                    <a:pt x="3070" y="4984"/>
                    <a:pt x="4322" y="2416"/>
                    <a:pt x="4364" y="2343"/>
                  </a:cubicBezTo>
                  <a:cubicBezTo>
                    <a:pt x="4396" y="2270"/>
                    <a:pt x="4009" y="1424"/>
                    <a:pt x="3946" y="1028"/>
                  </a:cubicBezTo>
                  <a:cubicBezTo>
                    <a:pt x="3916" y="735"/>
                    <a:pt x="4155" y="244"/>
                    <a:pt x="4281" y="26"/>
                  </a:cubicBezTo>
                  <a:cubicBezTo>
                    <a:pt x="4176" y="15"/>
                    <a:pt x="4083" y="15"/>
                    <a:pt x="3988" y="5"/>
                  </a:cubicBezTo>
                  <a:cubicBezTo>
                    <a:pt x="3908" y="2"/>
                    <a:pt x="3829" y="0"/>
                    <a:pt x="37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2065425" y="4867675"/>
              <a:ext cx="181150" cy="190000"/>
            </a:xfrm>
            <a:custGeom>
              <a:avLst/>
              <a:gdLst/>
              <a:ahLst/>
              <a:cxnLst/>
              <a:rect l="l" t="t" r="r" b="b"/>
              <a:pathLst>
                <a:path w="7246" h="7600" extrusionOk="0">
                  <a:moveTo>
                    <a:pt x="3750" y="0"/>
                  </a:moveTo>
                  <a:cubicBezTo>
                    <a:pt x="3254" y="0"/>
                    <a:pt x="2800" y="60"/>
                    <a:pt x="2548" y="214"/>
                  </a:cubicBezTo>
                  <a:cubicBezTo>
                    <a:pt x="2255" y="766"/>
                    <a:pt x="3101" y="1946"/>
                    <a:pt x="3101" y="1946"/>
                  </a:cubicBezTo>
                  <a:cubicBezTo>
                    <a:pt x="1921" y="2854"/>
                    <a:pt x="0" y="6081"/>
                    <a:pt x="1253" y="7062"/>
                  </a:cubicBezTo>
                  <a:cubicBezTo>
                    <a:pt x="1777" y="7475"/>
                    <a:pt x="2702" y="7600"/>
                    <a:pt x="3620" y="7600"/>
                  </a:cubicBezTo>
                  <a:cubicBezTo>
                    <a:pt x="4881" y="7600"/>
                    <a:pt x="6127" y="7365"/>
                    <a:pt x="6296" y="7322"/>
                  </a:cubicBezTo>
                  <a:cubicBezTo>
                    <a:pt x="6505" y="7271"/>
                    <a:pt x="7006" y="7155"/>
                    <a:pt x="7235" y="6728"/>
                  </a:cubicBezTo>
                  <a:cubicBezTo>
                    <a:pt x="7235" y="6728"/>
                    <a:pt x="7235" y="6717"/>
                    <a:pt x="7245" y="6707"/>
                  </a:cubicBezTo>
                  <a:lnTo>
                    <a:pt x="7245" y="6707"/>
                  </a:lnTo>
                  <a:cubicBezTo>
                    <a:pt x="6557" y="7004"/>
                    <a:pt x="5889" y="7081"/>
                    <a:pt x="5259" y="7081"/>
                  </a:cubicBezTo>
                  <a:cubicBezTo>
                    <a:pt x="4780" y="7081"/>
                    <a:pt x="4323" y="7036"/>
                    <a:pt x="3895" y="7009"/>
                  </a:cubicBezTo>
                  <a:cubicBezTo>
                    <a:pt x="2872" y="6937"/>
                    <a:pt x="2245" y="6550"/>
                    <a:pt x="2360" y="5287"/>
                  </a:cubicBezTo>
                  <a:cubicBezTo>
                    <a:pt x="2464" y="4024"/>
                    <a:pt x="3769" y="2093"/>
                    <a:pt x="3769" y="2093"/>
                  </a:cubicBezTo>
                  <a:cubicBezTo>
                    <a:pt x="3769" y="2093"/>
                    <a:pt x="3383" y="944"/>
                    <a:pt x="3404" y="641"/>
                  </a:cubicBezTo>
                  <a:cubicBezTo>
                    <a:pt x="3414" y="443"/>
                    <a:pt x="3759" y="161"/>
                    <a:pt x="3988" y="5"/>
                  </a:cubicBezTo>
                  <a:cubicBezTo>
                    <a:pt x="3908" y="2"/>
                    <a:pt x="3829" y="0"/>
                    <a:pt x="37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2146600" y="4917325"/>
              <a:ext cx="18825" cy="6800"/>
            </a:xfrm>
            <a:custGeom>
              <a:avLst/>
              <a:gdLst/>
              <a:ahLst/>
              <a:cxnLst/>
              <a:rect l="l" t="t" r="r" b="b"/>
              <a:pathLst>
                <a:path w="753" h="272" extrusionOk="0">
                  <a:moveTo>
                    <a:pt x="101" y="1"/>
                  </a:moveTo>
                  <a:cubicBezTo>
                    <a:pt x="45" y="1"/>
                    <a:pt x="0" y="59"/>
                    <a:pt x="0" y="117"/>
                  </a:cubicBezTo>
                  <a:cubicBezTo>
                    <a:pt x="0" y="179"/>
                    <a:pt x="52" y="221"/>
                    <a:pt x="115" y="232"/>
                  </a:cubicBezTo>
                  <a:cubicBezTo>
                    <a:pt x="198" y="232"/>
                    <a:pt x="282" y="242"/>
                    <a:pt x="365" y="253"/>
                  </a:cubicBezTo>
                  <a:cubicBezTo>
                    <a:pt x="430" y="260"/>
                    <a:pt x="500" y="272"/>
                    <a:pt x="572" y="272"/>
                  </a:cubicBezTo>
                  <a:cubicBezTo>
                    <a:pt x="604" y="272"/>
                    <a:pt x="636" y="269"/>
                    <a:pt x="669" y="263"/>
                  </a:cubicBezTo>
                  <a:cubicBezTo>
                    <a:pt x="710" y="253"/>
                    <a:pt x="752" y="190"/>
                    <a:pt x="752" y="138"/>
                  </a:cubicBezTo>
                  <a:cubicBezTo>
                    <a:pt x="752" y="86"/>
                    <a:pt x="710" y="44"/>
                    <a:pt x="658" y="23"/>
                  </a:cubicBezTo>
                  <a:cubicBezTo>
                    <a:pt x="616" y="2"/>
                    <a:pt x="564" y="12"/>
                    <a:pt x="512" y="2"/>
                  </a:cubicBezTo>
                  <a:lnTo>
                    <a:pt x="376" y="2"/>
                  </a:lnTo>
                  <a:cubicBezTo>
                    <a:pt x="348" y="6"/>
                    <a:pt x="319" y="7"/>
                    <a:pt x="290" y="7"/>
                  </a:cubicBezTo>
                  <a:cubicBezTo>
                    <a:pt x="231" y="7"/>
                    <a:pt x="171" y="2"/>
                    <a:pt x="115" y="2"/>
                  </a:cubicBezTo>
                  <a:cubicBezTo>
                    <a:pt x="110" y="1"/>
                    <a:pt x="105" y="1"/>
                    <a:pt x="1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a:off x="2172700" y="4918650"/>
              <a:ext cx="20625" cy="7425"/>
            </a:xfrm>
            <a:custGeom>
              <a:avLst/>
              <a:gdLst/>
              <a:ahLst/>
              <a:cxnLst/>
              <a:rect l="l" t="t" r="r" b="b"/>
              <a:pathLst>
                <a:path w="825" h="297" extrusionOk="0">
                  <a:moveTo>
                    <a:pt x="137" y="1"/>
                  </a:moveTo>
                  <a:cubicBezTo>
                    <a:pt x="96" y="1"/>
                    <a:pt x="56" y="25"/>
                    <a:pt x="31" y="74"/>
                  </a:cubicBezTo>
                  <a:cubicBezTo>
                    <a:pt x="0" y="158"/>
                    <a:pt x="63" y="221"/>
                    <a:pt x="147" y="231"/>
                  </a:cubicBezTo>
                  <a:cubicBezTo>
                    <a:pt x="188" y="242"/>
                    <a:pt x="230" y="252"/>
                    <a:pt x="282" y="272"/>
                  </a:cubicBezTo>
                  <a:cubicBezTo>
                    <a:pt x="334" y="283"/>
                    <a:pt x="386" y="293"/>
                    <a:pt x="449" y="293"/>
                  </a:cubicBezTo>
                  <a:cubicBezTo>
                    <a:pt x="472" y="296"/>
                    <a:pt x="495" y="297"/>
                    <a:pt x="519" y="297"/>
                  </a:cubicBezTo>
                  <a:cubicBezTo>
                    <a:pt x="606" y="297"/>
                    <a:pt x="699" y="280"/>
                    <a:pt x="773" y="231"/>
                  </a:cubicBezTo>
                  <a:cubicBezTo>
                    <a:pt x="804" y="210"/>
                    <a:pt x="825" y="179"/>
                    <a:pt x="815" y="147"/>
                  </a:cubicBezTo>
                  <a:cubicBezTo>
                    <a:pt x="815" y="68"/>
                    <a:pt x="751" y="50"/>
                    <a:pt x="678" y="50"/>
                  </a:cubicBezTo>
                  <a:cubicBezTo>
                    <a:pt x="615" y="50"/>
                    <a:pt x="545" y="64"/>
                    <a:pt x="501" y="64"/>
                  </a:cubicBezTo>
                  <a:cubicBezTo>
                    <a:pt x="484" y="67"/>
                    <a:pt x="467" y="68"/>
                    <a:pt x="449" y="68"/>
                  </a:cubicBezTo>
                  <a:cubicBezTo>
                    <a:pt x="414" y="68"/>
                    <a:pt x="380" y="64"/>
                    <a:pt x="344" y="64"/>
                  </a:cubicBezTo>
                  <a:cubicBezTo>
                    <a:pt x="324" y="64"/>
                    <a:pt x="303" y="64"/>
                    <a:pt x="272" y="54"/>
                  </a:cubicBezTo>
                  <a:cubicBezTo>
                    <a:pt x="261" y="54"/>
                    <a:pt x="251" y="43"/>
                    <a:pt x="240" y="43"/>
                  </a:cubicBezTo>
                  <a:cubicBezTo>
                    <a:pt x="230" y="43"/>
                    <a:pt x="230" y="33"/>
                    <a:pt x="219" y="33"/>
                  </a:cubicBezTo>
                  <a:cubicBezTo>
                    <a:pt x="194" y="12"/>
                    <a:pt x="165" y="1"/>
                    <a:pt x="1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a:off x="2142950" y="4945850"/>
              <a:ext cx="53250" cy="79850"/>
            </a:xfrm>
            <a:custGeom>
              <a:avLst/>
              <a:gdLst/>
              <a:ahLst/>
              <a:cxnLst/>
              <a:rect l="l" t="t" r="r" b="b"/>
              <a:pathLst>
                <a:path w="2130" h="3194" extrusionOk="0">
                  <a:moveTo>
                    <a:pt x="668" y="699"/>
                  </a:moveTo>
                  <a:cubicBezTo>
                    <a:pt x="668" y="834"/>
                    <a:pt x="678" y="970"/>
                    <a:pt x="678" y="1126"/>
                  </a:cubicBezTo>
                  <a:cubicBezTo>
                    <a:pt x="574" y="1074"/>
                    <a:pt x="511" y="1012"/>
                    <a:pt x="543" y="907"/>
                  </a:cubicBezTo>
                  <a:cubicBezTo>
                    <a:pt x="564" y="813"/>
                    <a:pt x="606" y="750"/>
                    <a:pt x="668" y="699"/>
                  </a:cubicBezTo>
                  <a:close/>
                  <a:moveTo>
                    <a:pt x="898" y="625"/>
                  </a:moveTo>
                  <a:cubicBezTo>
                    <a:pt x="950" y="625"/>
                    <a:pt x="1002" y="625"/>
                    <a:pt x="1054" y="636"/>
                  </a:cubicBezTo>
                  <a:cubicBezTo>
                    <a:pt x="1075" y="636"/>
                    <a:pt x="1096" y="646"/>
                    <a:pt x="1117" y="646"/>
                  </a:cubicBezTo>
                  <a:cubicBezTo>
                    <a:pt x="1117" y="834"/>
                    <a:pt x="1128" y="1043"/>
                    <a:pt x="1128" y="1272"/>
                  </a:cubicBezTo>
                  <a:cubicBezTo>
                    <a:pt x="1044" y="1241"/>
                    <a:pt x="971" y="1221"/>
                    <a:pt x="898" y="1200"/>
                  </a:cubicBezTo>
                  <a:lnTo>
                    <a:pt x="898" y="625"/>
                  </a:lnTo>
                  <a:close/>
                  <a:moveTo>
                    <a:pt x="1347" y="1857"/>
                  </a:moveTo>
                  <a:cubicBezTo>
                    <a:pt x="1524" y="2035"/>
                    <a:pt x="1514" y="2285"/>
                    <a:pt x="1347" y="2400"/>
                  </a:cubicBezTo>
                  <a:lnTo>
                    <a:pt x="1347" y="1857"/>
                  </a:lnTo>
                  <a:close/>
                  <a:moveTo>
                    <a:pt x="898" y="1669"/>
                  </a:moveTo>
                  <a:cubicBezTo>
                    <a:pt x="982" y="1690"/>
                    <a:pt x="1065" y="1701"/>
                    <a:pt x="1138" y="1732"/>
                  </a:cubicBezTo>
                  <a:cubicBezTo>
                    <a:pt x="1149" y="1993"/>
                    <a:pt x="1149" y="2244"/>
                    <a:pt x="1159" y="2473"/>
                  </a:cubicBezTo>
                  <a:cubicBezTo>
                    <a:pt x="1136" y="2476"/>
                    <a:pt x="1112" y="2477"/>
                    <a:pt x="1089" y="2477"/>
                  </a:cubicBezTo>
                  <a:cubicBezTo>
                    <a:pt x="1020" y="2477"/>
                    <a:pt x="953" y="2465"/>
                    <a:pt x="898" y="2442"/>
                  </a:cubicBezTo>
                  <a:lnTo>
                    <a:pt x="898" y="1669"/>
                  </a:lnTo>
                  <a:close/>
                  <a:moveTo>
                    <a:pt x="732" y="0"/>
                  </a:moveTo>
                  <a:cubicBezTo>
                    <a:pt x="698" y="0"/>
                    <a:pt x="672" y="3"/>
                    <a:pt x="668" y="10"/>
                  </a:cubicBezTo>
                  <a:lnTo>
                    <a:pt x="668" y="281"/>
                  </a:lnTo>
                  <a:cubicBezTo>
                    <a:pt x="397" y="365"/>
                    <a:pt x="219" y="552"/>
                    <a:pt x="136" y="709"/>
                  </a:cubicBezTo>
                  <a:cubicBezTo>
                    <a:pt x="0" y="949"/>
                    <a:pt x="84" y="1241"/>
                    <a:pt x="365" y="1439"/>
                  </a:cubicBezTo>
                  <a:cubicBezTo>
                    <a:pt x="481" y="1523"/>
                    <a:pt x="595" y="1575"/>
                    <a:pt x="689" y="1606"/>
                  </a:cubicBezTo>
                  <a:cubicBezTo>
                    <a:pt x="689" y="1857"/>
                    <a:pt x="699" y="2107"/>
                    <a:pt x="699" y="2337"/>
                  </a:cubicBezTo>
                  <a:cubicBezTo>
                    <a:pt x="574" y="2233"/>
                    <a:pt x="481" y="2087"/>
                    <a:pt x="418" y="1910"/>
                  </a:cubicBezTo>
                  <a:cubicBezTo>
                    <a:pt x="313" y="1940"/>
                    <a:pt x="10" y="2128"/>
                    <a:pt x="10" y="2128"/>
                  </a:cubicBezTo>
                  <a:cubicBezTo>
                    <a:pt x="10" y="2128"/>
                    <a:pt x="156" y="2755"/>
                    <a:pt x="699" y="2880"/>
                  </a:cubicBezTo>
                  <a:cubicBezTo>
                    <a:pt x="710" y="2880"/>
                    <a:pt x="710" y="2880"/>
                    <a:pt x="720" y="2891"/>
                  </a:cubicBezTo>
                  <a:lnTo>
                    <a:pt x="720" y="3193"/>
                  </a:lnTo>
                  <a:lnTo>
                    <a:pt x="898" y="3193"/>
                  </a:lnTo>
                  <a:lnTo>
                    <a:pt x="898" y="2922"/>
                  </a:lnTo>
                  <a:cubicBezTo>
                    <a:pt x="982" y="2933"/>
                    <a:pt x="1075" y="2933"/>
                    <a:pt x="1170" y="2933"/>
                  </a:cubicBezTo>
                  <a:lnTo>
                    <a:pt x="1170" y="3193"/>
                  </a:lnTo>
                  <a:lnTo>
                    <a:pt x="1347" y="3193"/>
                  </a:lnTo>
                  <a:lnTo>
                    <a:pt x="1347" y="2901"/>
                  </a:lnTo>
                  <a:cubicBezTo>
                    <a:pt x="1451" y="2870"/>
                    <a:pt x="1555" y="2828"/>
                    <a:pt x="1650" y="2745"/>
                  </a:cubicBezTo>
                  <a:cubicBezTo>
                    <a:pt x="1952" y="2504"/>
                    <a:pt x="2130" y="1993"/>
                    <a:pt x="1817" y="1638"/>
                  </a:cubicBezTo>
                  <a:cubicBezTo>
                    <a:pt x="1671" y="1492"/>
                    <a:pt x="1650" y="1450"/>
                    <a:pt x="1347" y="1335"/>
                  </a:cubicBezTo>
                  <a:lnTo>
                    <a:pt x="1347" y="771"/>
                  </a:lnTo>
                  <a:cubicBezTo>
                    <a:pt x="1441" y="886"/>
                    <a:pt x="1430" y="1012"/>
                    <a:pt x="1430" y="1012"/>
                  </a:cubicBezTo>
                  <a:lnTo>
                    <a:pt x="1900" y="928"/>
                  </a:lnTo>
                  <a:cubicBezTo>
                    <a:pt x="1900" y="928"/>
                    <a:pt x="1838" y="469"/>
                    <a:pt x="1347" y="302"/>
                  </a:cubicBezTo>
                  <a:lnTo>
                    <a:pt x="1347" y="10"/>
                  </a:lnTo>
                  <a:cubicBezTo>
                    <a:pt x="1347" y="10"/>
                    <a:pt x="1249" y="0"/>
                    <a:pt x="1181" y="0"/>
                  </a:cubicBezTo>
                  <a:cubicBezTo>
                    <a:pt x="1147" y="0"/>
                    <a:pt x="1121" y="3"/>
                    <a:pt x="1117" y="10"/>
                  </a:cubicBezTo>
                  <a:lnTo>
                    <a:pt x="1117" y="249"/>
                  </a:lnTo>
                  <a:cubicBezTo>
                    <a:pt x="1033" y="239"/>
                    <a:pt x="961" y="239"/>
                    <a:pt x="898" y="239"/>
                  </a:cubicBezTo>
                  <a:lnTo>
                    <a:pt x="898" y="10"/>
                  </a:lnTo>
                  <a:cubicBezTo>
                    <a:pt x="898" y="10"/>
                    <a:pt x="800" y="0"/>
                    <a:pt x="7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a:off x="2089425" y="4994325"/>
              <a:ext cx="32425" cy="49725"/>
            </a:xfrm>
            <a:custGeom>
              <a:avLst/>
              <a:gdLst/>
              <a:ahLst/>
              <a:cxnLst/>
              <a:rect l="l" t="t" r="r" b="b"/>
              <a:pathLst>
                <a:path w="1297" h="1989" extrusionOk="0">
                  <a:moveTo>
                    <a:pt x="493" y="1"/>
                  </a:moveTo>
                  <a:cubicBezTo>
                    <a:pt x="440" y="1"/>
                    <a:pt x="385" y="26"/>
                    <a:pt x="346" y="85"/>
                  </a:cubicBezTo>
                  <a:cubicBezTo>
                    <a:pt x="105" y="440"/>
                    <a:pt x="1" y="837"/>
                    <a:pt x="147" y="1244"/>
                  </a:cubicBezTo>
                  <a:cubicBezTo>
                    <a:pt x="283" y="1630"/>
                    <a:pt x="585" y="1912"/>
                    <a:pt x="993" y="1985"/>
                  </a:cubicBezTo>
                  <a:cubicBezTo>
                    <a:pt x="1004" y="1987"/>
                    <a:pt x="1015" y="1988"/>
                    <a:pt x="1025" y="1988"/>
                  </a:cubicBezTo>
                  <a:cubicBezTo>
                    <a:pt x="1169" y="1988"/>
                    <a:pt x="1296" y="1799"/>
                    <a:pt x="1160" y="1683"/>
                  </a:cubicBezTo>
                  <a:cubicBezTo>
                    <a:pt x="732" y="1349"/>
                    <a:pt x="387" y="816"/>
                    <a:pt x="648" y="263"/>
                  </a:cubicBezTo>
                  <a:cubicBezTo>
                    <a:pt x="720" y="120"/>
                    <a:pt x="610" y="1"/>
                    <a:pt x="4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0"/>
                                        </p:tgtEl>
                                        <p:attrNameLst>
                                          <p:attrName>style.visibility</p:attrName>
                                        </p:attrNameLst>
                                      </p:cBhvr>
                                      <p:to>
                                        <p:strVal val="visible"/>
                                      </p:to>
                                    </p:set>
                                    <p:anim calcmode="lin" valueType="num">
                                      <p:cBhvr additive="base">
                                        <p:cTn id="7" dur="500" fill="hold"/>
                                        <p:tgtEl>
                                          <p:spTgt spid="200"/>
                                        </p:tgtEl>
                                        <p:attrNameLst>
                                          <p:attrName>ppt_x</p:attrName>
                                        </p:attrNameLst>
                                      </p:cBhvr>
                                      <p:tavLst>
                                        <p:tav tm="0">
                                          <p:val>
                                            <p:strVal val="#ppt_x"/>
                                          </p:val>
                                        </p:tav>
                                        <p:tav tm="100000">
                                          <p:val>
                                            <p:strVal val="#ppt_x"/>
                                          </p:val>
                                        </p:tav>
                                      </p:tavLst>
                                    </p:anim>
                                    <p:anim calcmode="lin" valueType="num">
                                      <p:cBhvr additive="base">
                                        <p:cTn id="8" dur="500" fill="hold"/>
                                        <p:tgtEl>
                                          <p:spTgt spid="20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1">
                                            <p:txEl>
                                              <p:pRg st="0" end="0"/>
                                            </p:txEl>
                                          </p:spTgt>
                                        </p:tgtEl>
                                        <p:attrNameLst>
                                          <p:attrName>style.visibility</p:attrName>
                                        </p:attrNameLst>
                                      </p:cBhvr>
                                      <p:to>
                                        <p:strVal val="visible"/>
                                      </p:to>
                                    </p:set>
                                    <p:anim calcmode="lin" valueType="num">
                                      <p:cBhvr additive="base">
                                        <p:cTn id="11" dur="500" fill="hold"/>
                                        <p:tgtEl>
                                          <p:spTgt spid="20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01">
                                            <p:txEl>
                                              <p:pRg st="2" end="2"/>
                                            </p:txEl>
                                          </p:spTgt>
                                        </p:tgtEl>
                                        <p:attrNameLst>
                                          <p:attrName>style.visibility</p:attrName>
                                        </p:attrNameLst>
                                      </p:cBhvr>
                                      <p:to>
                                        <p:strVal val="visible"/>
                                      </p:to>
                                    </p:set>
                                    <p:anim calcmode="lin" valueType="num">
                                      <p:cBhvr additive="base">
                                        <p:cTn id="17" dur="500" fill="hold"/>
                                        <p:tgtEl>
                                          <p:spTgt spid="20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02"/>
                                        </p:tgtEl>
                                        <p:attrNameLst>
                                          <p:attrName>style.visibility</p:attrName>
                                        </p:attrNameLst>
                                      </p:cBhvr>
                                      <p:to>
                                        <p:strVal val="visible"/>
                                      </p:to>
                                    </p:set>
                                    <p:anim calcmode="lin" valueType="num">
                                      <p:cBhvr additive="base">
                                        <p:cTn id="21" dur="500" fill="hold"/>
                                        <p:tgtEl>
                                          <p:spTgt spid="202"/>
                                        </p:tgtEl>
                                        <p:attrNameLst>
                                          <p:attrName>ppt_x</p:attrName>
                                        </p:attrNameLst>
                                      </p:cBhvr>
                                      <p:tavLst>
                                        <p:tav tm="0">
                                          <p:val>
                                            <p:strVal val="#ppt_x"/>
                                          </p:val>
                                        </p:tav>
                                        <p:tav tm="100000">
                                          <p:val>
                                            <p:strVal val="#ppt_x"/>
                                          </p:val>
                                        </p:tav>
                                      </p:tavLst>
                                    </p:anim>
                                    <p:anim calcmode="lin" valueType="num">
                                      <p:cBhvr additive="base">
                                        <p:cTn id="22" dur="500" fill="hold"/>
                                        <p:tgtEl>
                                          <p:spTgt spid="20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03"/>
                                        </p:tgtEl>
                                        <p:attrNameLst>
                                          <p:attrName>style.visibility</p:attrName>
                                        </p:attrNameLst>
                                      </p:cBhvr>
                                      <p:to>
                                        <p:strVal val="visible"/>
                                      </p:to>
                                    </p:set>
                                    <p:anim calcmode="lin" valueType="num">
                                      <p:cBhvr additive="base">
                                        <p:cTn id="25" dur="500" fill="hold"/>
                                        <p:tgtEl>
                                          <p:spTgt spid="203"/>
                                        </p:tgtEl>
                                        <p:attrNameLst>
                                          <p:attrName>ppt_x</p:attrName>
                                        </p:attrNameLst>
                                      </p:cBhvr>
                                      <p:tavLst>
                                        <p:tav tm="0">
                                          <p:val>
                                            <p:strVal val="#ppt_x"/>
                                          </p:val>
                                        </p:tav>
                                        <p:tav tm="100000">
                                          <p:val>
                                            <p:strVal val="#ppt_x"/>
                                          </p:val>
                                        </p:tav>
                                      </p:tavLst>
                                    </p:anim>
                                    <p:anim calcmode="lin" valueType="num">
                                      <p:cBhvr additive="base">
                                        <p:cTn id="26" dur="500" fill="hold"/>
                                        <p:tgtEl>
                                          <p:spTgt spid="203"/>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04"/>
                                        </p:tgtEl>
                                        <p:attrNameLst>
                                          <p:attrName>style.visibility</p:attrName>
                                        </p:attrNameLst>
                                      </p:cBhvr>
                                      <p:to>
                                        <p:strVal val="visible"/>
                                      </p:to>
                                    </p:set>
                                    <p:anim calcmode="lin" valueType="num">
                                      <p:cBhvr additive="base">
                                        <p:cTn id="29" dur="500" fill="hold"/>
                                        <p:tgtEl>
                                          <p:spTgt spid="204"/>
                                        </p:tgtEl>
                                        <p:attrNameLst>
                                          <p:attrName>ppt_x</p:attrName>
                                        </p:attrNameLst>
                                      </p:cBhvr>
                                      <p:tavLst>
                                        <p:tav tm="0">
                                          <p:val>
                                            <p:strVal val="#ppt_x"/>
                                          </p:val>
                                        </p:tav>
                                        <p:tav tm="100000">
                                          <p:val>
                                            <p:strVal val="#ppt_x"/>
                                          </p:val>
                                        </p:tav>
                                      </p:tavLst>
                                    </p:anim>
                                    <p:anim calcmode="lin" valueType="num">
                                      <p:cBhvr additive="base">
                                        <p:cTn id="30" dur="500" fill="hold"/>
                                        <p:tgtEl>
                                          <p:spTgt spid="2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0" animBg="1"/>
      <p:bldP spid="201" grpId="0" build="p"/>
      <p:bldP spid="202" grpId="0"/>
      <p:bldP spid="20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money laundry </a:t>
            </a:r>
            <a:r>
              <a:rPr lang="en-US" dirty="0">
                <a:highlight>
                  <a:schemeClr val="dk2"/>
                </a:highlight>
              </a:rPr>
              <a:t> consequence :  </a:t>
            </a:r>
          </a:p>
        </p:txBody>
      </p:sp>
      <p:sp>
        <p:nvSpPr>
          <p:cNvPr id="179" name="Google Shape;179;p29"/>
          <p:cNvSpPr txBox="1">
            <a:spLocks noGrp="1"/>
          </p:cNvSpPr>
          <p:nvPr>
            <p:ph type="subTitle" idx="1"/>
          </p:nvPr>
        </p:nvSpPr>
        <p:spPr>
          <a:xfrm>
            <a:off x="1797625" y="2219850"/>
            <a:ext cx="23658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pPr>
            <a:r>
              <a:rPr lang="en-US" sz="1000" b="1" dirty="0"/>
              <a:t> It undermines legitimate businesses by giving unfair advantages to criminal enterprises.</a:t>
            </a:r>
          </a:p>
        </p:txBody>
      </p:sp>
      <p:sp>
        <p:nvSpPr>
          <p:cNvPr id="180" name="Google Shape;180;p29"/>
          <p:cNvSpPr/>
          <p:nvPr/>
        </p:nvSpPr>
        <p:spPr>
          <a:xfrm>
            <a:off x="813475" y="1078975"/>
            <a:ext cx="815700" cy="7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txBox="1">
            <a:spLocks noGrp="1"/>
          </p:cNvSpPr>
          <p:nvPr>
            <p:ph type="title" idx="2"/>
          </p:nvPr>
        </p:nvSpPr>
        <p:spPr>
          <a:xfrm>
            <a:off x="710850" y="1485100"/>
            <a:ext cx="1035900" cy="109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182" name="Google Shape;182;p29"/>
          <p:cNvSpPr txBox="1">
            <a:spLocks noGrp="1"/>
          </p:cNvSpPr>
          <p:nvPr>
            <p:ph type="subTitle" idx="3"/>
          </p:nvPr>
        </p:nvSpPr>
        <p:spPr>
          <a:xfrm>
            <a:off x="1797625" y="1820750"/>
            <a:ext cx="2365800" cy="34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Economic: </a:t>
            </a:r>
            <a:endParaRPr dirty="0"/>
          </a:p>
        </p:txBody>
      </p:sp>
      <p:sp>
        <p:nvSpPr>
          <p:cNvPr id="183" name="Google Shape;183;p29"/>
          <p:cNvSpPr txBox="1">
            <a:spLocks noGrp="1"/>
          </p:cNvSpPr>
          <p:nvPr>
            <p:ph type="title" idx="4"/>
          </p:nvPr>
        </p:nvSpPr>
        <p:spPr>
          <a:xfrm>
            <a:off x="4835125" y="1485100"/>
            <a:ext cx="1035900" cy="109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184" name="Google Shape;184;p29"/>
          <p:cNvSpPr txBox="1">
            <a:spLocks noGrp="1"/>
          </p:cNvSpPr>
          <p:nvPr>
            <p:ph type="subTitle" idx="5"/>
          </p:nvPr>
        </p:nvSpPr>
        <p:spPr>
          <a:xfrm>
            <a:off x="5921900" y="2219850"/>
            <a:ext cx="23658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lt1"/>
              </a:buClr>
              <a:buSzPts val="1100"/>
              <a:buFont typeface="Arial"/>
              <a:buNone/>
            </a:pPr>
            <a:r>
              <a:rPr lang="en-US" sz="1000" b="1" dirty="0"/>
              <a:t>Corruption linked to money laundering weakens citizens’ trust in institutions.</a:t>
            </a:r>
            <a:endParaRPr sz="1000" b="1" dirty="0"/>
          </a:p>
        </p:txBody>
      </p:sp>
      <p:sp>
        <p:nvSpPr>
          <p:cNvPr id="185" name="Google Shape;185;p29"/>
          <p:cNvSpPr txBox="1">
            <a:spLocks noGrp="1"/>
          </p:cNvSpPr>
          <p:nvPr>
            <p:ph type="subTitle" idx="6"/>
          </p:nvPr>
        </p:nvSpPr>
        <p:spPr>
          <a:xfrm>
            <a:off x="5921900" y="1820750"/>
            <a:ext cx="2365800" cy="34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Social:</a:t>
            </a:r>
            <a:endParaRPr dirty="0"/>
          </a:p>
        </p:txBody>
      </p:sp>
      <p:sp>
        <p:nvSpPr>
          <p:cNvPr id="186" name="Google Shape;186;p29"/>
          <p:cNvSpPr txBox="1">
            <a:spLocks noGrp="1"/>
          </p:cNvSpPr>
          <p:nvPr>
            <p:ph type="title" idx="7"/>
          </p:nvPr>
        </p:nvSpPr>
        <p:spPr>
          <a:xfrm>
            <a:off x="710850" y="3062275"/>
            <a:ext cx="1035900" cy="109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187" name="Google Shape;187;p29"/>
          <p:cNvSpPr txBox="1">
            <a:spLocks noGrp="1"/>
          </p:cNvSpPr>
          <p:nvPr>
            <p:ph type="subTitle" idx="8"/>
          </p:nvPr>
        </p:nvSpPr>
        <p:spPr>
          <a:xfrm>
            <a:off x="1797625" y="3797025"/>
            <a:ext cx="23658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lt1"/>
              </a:buClr>
              <a:buSzPts val="1100"/>
              <a:buFont typeface="Arial"/>
              <a:buNone/>
            </a:pPr>
            <a:r>
              <a:rPr lang="en-US" sz="1000" b="1" dirty="0"/>
              <a:t>Large illicit financial flows can destabilize banks and financial markets.</a:t>
            </a:r>
            <a:endParaRPr sz="1000" b="1" dirty="0"/>
          </a:p>
        </p:txBody>
      </p:sp>
      <p:sp>
        <p:nvSpPr>
          <p:cNvPr id="188" name="Google Shape;188;p29"/>
          <p:cNvSpPr txBox="1">
            <a:spLocks noGrp="1"/>
          </p:cNvSpPr>
          <p:nvPr>
            <p:ph type="subTitle" idx="9"/>
          </p:nvPr>
        </p:nvSpPr>
        <p:spPr>
          <a:xfrm>
            <a:off x="1797625" y="3397925"/>
            <a:ext cx="2365800" cy="34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Financial:</a:t>
            </a:r>
            <a:endParaRPr dirty="0"/>
          </a:p>
        </p:txBody>
      </p:sp>
      <p:sp>
        <p:nvSpPr>
          <p:cNvPr id="189" name="Google Shape;189;p29"/>
          <p:cNvSpPr txBox="1">
            <a:spLocks noGrp="1"/>
          </p:cNvSpPr>
          <p:nvPr>
            <p:ph type="title" idx="13"/>
          </p:nvPr>
        </p:nvSpPr>
        <p:spPr>
          <a:xfrm>
            <a:off x="4835125" y="3062275"/>
            <a:ext cx="1035900" cy="109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190" name="Google Shape;190;p29"/>
          <p:cNvSpPr txBox="1">
            <a:spLocks noGrp="1"/>
          </p:cNvSpPr>
          <p:nvPr>
            <p:ph type="subTitle" idx="14"/>
          </p:nvPr>
        </p:nvSpPr>
        <p:spPr>
          <a:xfrm>
            <a:off x="5921900" y="3797025"/>
            <a:ext cx="23658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lt1"/>
              </a:buClr>
              <a:buSzPts val="1100"/>
              <a:buFont typeface="Arial"/>
              <a:buNone/>
            </a:pPr>
            <a:r>
              <a:rPr lang="en-US" sz="1000" b="1" dirty="0"/>
              <a:t>Tax evasion through laundering deprives governments of crucial funds for public services.</a:t>
            </a:r>
            <a:endParaRPr sz="1000" b="1" dirty="0"/>
          </a:p>
        </p:txBody>
      </p:sp>
      <p:sp>
        <p:nvSpPr>
          <p:cNvPr id="191" name="Google Shape;191;p29"/>
          <p:cNvSpPr txBox="1">
            <a:spLocks noGrp="1"/>
          </p:cNvSpPr>
          <p:nvPr>
            <p:ph type="subTitle" idx="15"/>
          </p:nvPr>
        </p:nvSpPr>
        <p:spPr>
          <a:xfrm>
            <a:off x="5921900" y="3397925"/>
            <a:ext cx="2365800" cy="34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Government:</a:t>
            </a:r>
            <a:endParaRPr dirty="0"/>
          </a:p>
        </p:txBody>
      </p:sp>
      <p:sp>
        <p:nvSpPr>
          <p:cNvPr id="192" name="Google Shape;192;p29"/>
          <p:cNvSpPr/>
          <p:nvPr/>
        </p:nvSpPr>
        <p:spPr>
          <a:xfrm>
            <a:off x="813475" y="2556150"/>
            <a:ext cx="815700" cy="7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813475" y="4139300"/>
            <a:ext cx="815700" cy="7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4945225" y="2556150"/>
            <a:ext cx="815700" cy="7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4945225" y="4139300"/>
            <a:ext cx="815700" cy="7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8"/>
                                        </p:tgtEl>
                                        <p:attrNameLst>
                                          <p:attrName>style.visibility</p:attrName>
                                        </p:attrNameLst>
                                      </p:cBhvr>
                                      <p:to>
                                        <p:strVal val="visible"/>
                                      </p:to>
                                    </p:set>
                                    <p:anim calcmode="lin" valueType="num">
                                      <p:cBhvr additive="base">
                                        <p:cTn id="7" dur="500" fill="hold"/>
                                        <p:tgtEl>
                                          <p:spTgt spid="178"/>
                                        </p:tgtEl>
                                        <p:attrNameLst>
                                          <p:attrName>ppt_x</p:attrName>
                                        </p:attrNameLst>
                                      </p:cBhvr>
                                      <p:tavLst>
                                        <p:tav tm="0">
                                          <p:val>
                                            <p:strVal val="0-#ppt_w/2"/>
                                          </p:val>
                                        </p:tav>
                                        <p:tav tm="100000">
                                          <p:val>
                                            <p:strVal val="#ppt_x"/>
                                          </p:val>
                                        </p:tav>
                                      </p:tavLst>
                                    </p:anim>
                                    <p:anim calcmode="lin" valueType="num">
                                      <p:cBhvr additive="base">
                                        <p:cTn id="8" dur="500" fill="hold"/>
                                        <p:tgtEl>
                                          <p:spTgt spid="17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9">
                                            <p:txEl>
                                              <p:pRg st="0" end="0"/>
                                            </p:txEl>
                                          </p:spTgt>
                                        </p:tgtEl>
                                        <p:attrNameLst>
                                          <p:attrName>style.visibility</p:attrName>
                                        </p:attrNameLst>
                                      </p:cBhvr>
                                      <p:to>
                                        <p:strVal val="visible"/>
                                      </p:to>
                                    </p:set>
                                    <p:anim calcmode="lin" valueType="num">
                                      <p:cBhvr additive="base">
                                        <p:cTn id="11" dur="500" fill="hold"/>
                                        <p:tgtEl>
                                          <p:spTgt spid="179">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79">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80"/>
                                        </p:tgtEl>
                                        <p:attrNameLst>
                                          <p:attrName>style.visibility</p:attrName>
                                        </p:attrNameLst>
                                      </p:cBhvr>
                                      <p:to>
                                        <p:strVal val="visible"/>
                                      </p:to>
                                    </p:set>
                                    <p:anim calcmode="lin" valueType="num">
                                      <p:cBhvr additive="base">
                                        <p:cTn id="15" dur="500" fill="hold"/>
                                        <p:tgtEl>
                                          <p:spTgt spid="180"/>
                                        </p:tgtEl>
                                        <p:attrNameLst>
                                          <p:attrName>ppt_x</p:attrName>
                                        </p:attrNameLst>
                                      </p:cBhvr>
                                      <p:tavLst>
                                        <p:tav tm="0">
                                          <p:val>
                                            <p:strVal val="0-#ppt_w/2"/>
                                          </p:val>
                                        </p:tav>
                                        <p:tav tm="100000">
                                          <p:val>
                                            <p:strVal val="#ppt_x"/>
                                          </p:val>
                                        </p:tav>
                                      </p:tavLst>
                                    </p:anim>
                                    <p:anim calcmode="lin" valueType="num">
                                      <p:cBhvr additive="base">
                                        <p:cTn id="16" dur="500" fill="hold"/>
                                        <p:tgtEl>
                                          <p:spTgt spid="18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81"/>
                                        </p:tgtEl>
                                        <p:attrNameLst>
                                          <p:attrName>style.visibility</p:attrName>
                                        </p:attrNameLst>
                                      </p:cBhvr>
                                      <p:to>
                                        <p:strVal val="visible"/>
                                      </p:to>
                                    </p:set>
                                    <p:anim calcmode="lin" valueType="num">
                                      <p:cBhvr additive="base">
                                        <p:cTn id="19" dur="500" fill="hold"/>
                                        <p:tgtEl>
                                          <p:spTgt spid="181"/>
                                        </p:tgtEl>
                                        <p:attrNameLst>
                                          <p:attrName>ppt_x</p:attrName>
                                        </p:attrNameLst>
                                      </p:cBhvr>
                                      <p:tavLst>
                                        <p:tav tm="0">
                                          <p:val>
                                            <p:strVal val="0-#ppt_w/2"/>
                                          </p:val>
                                        </p:tav>
                                        <p:tav tm="100000">
                                          <p:val>
                                            <p:strVal val="#ppt_x"/>
                                          </p:val>
                                        </p:tav>
                                      </p:tavLst>
                                    </p:anim>
                                    <p:anim calcmode="lin" valueType="num">
                                      <p:cBhvr additive="base">
                                        <p:cTn id="20" dur="500" fill="hold"/>
                                        <p:tgtEl>
                                          <p:spTgt spid="18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2">
                                            <p:txEl>
                                              <p:pRg st="0" end="0"/>
                                            </p:txEl>
                                          </p:spTgt>
                                        </p:tgtEl>
                                        <p:attrNameLst>
                                          <p:attrName>style.visibility</p:attrName>
                                        </p:attrNameLst>
                                      </p:cBhvr>
                                      <p:to>
                                        <p:strVal val="visible"/>
                                      </p:to>
                                    </p:set>
                                    <p:anim calcmode="lin" valueType="num">
                                      <p:cBhvr additive="base">
                                        <p:cTn id="23" dur="500" fill="hold"/>
                                        <p:tgtEl>
                                          <p:spTgt spid="182">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82">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83"/>
                                        </p:tgtEl>
                                        <p:attrNameLst>
                                          <p:attrName>style.visibility</p:attrName>
                                        </p:attrNameLst>
                                      </p:cBhvr>
                                      <p:to>
                                        <p:strVal val="visible"/>
                                      </p:to>
                                    </p:set>
                                    <p:anim calcmode="lin" valueType="num">
                                      <p:cBhvr additive="base">
                                        <p:cTn id="27" dur="500" fill="hold"/>
                                        <p:tgtEl>
                                          <p:spTgt spid="183"/>
                                        </p:tgtEl>
                                        <p:attrNameLst>
                                          <p:attrName>ppt_x</p:attrName>
                                        </p:attrNameLst>
                                      </p:cBhvr>
                                      <p:tavLst>
                                        <p:tav tm="0">
                                          <p:val>
                                            <p:strVal val="0-#ppt_w/2"/>
                                          </p:val>
                                        </p:tav>
                                        <p:tav tm="100000">
                                          <p:val>
                                            <p:strVal val="#ppt_x"/>
                                          </p:val>
                                        </p:tav>
                                      </p:tavLst>
                                    </p:anim>
                                    <p:anim calcmode="lin" valueType="num">
                                      <p:cBhvr additive="base">
                                        <p:cTn id="28" dur="500" fill="hold"/>
                                        <p:tgtEl>
                                          <p:spTgt spid="183"/>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84">
                                            <p:txEl>
                                              <p:pRg st="0" end="0"/>
                                            </p:txEl>
                                          </p:spTgt>
                                        </p:tgtEl>
                                        <p:attrNameLst>
                                          <p:attrName>style.visibility</p:attrName>
                                        </p:attrNameLst>
                                      </p:cBhvr>
                                      <p:to>
                                        <p:strVal val="visible"/>
                                      </p:to>
                                    </p:set>
                                    <p:anim calcmode="lin" valueType="num">
                                      <p:cBhvr additive="base">
                                        <p:cTn id="31" dur="500" fill="hold"/>
                                        <p:tgtEl>
                                          <p:spTgt spid="184">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4">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85">
                                            <p:txEl>
                                              <p:pRg st="0" end="0"/>
                                            </p:txEl>
                                          </p:spTgt>
                                        </p:tgtEl>
                                        <p:attrNameLst>
                                          <p:attrName>style.visibility</p:attrName>
                                        </p:attrNameLst>
                                      </p:cBhvr>
                                      <p:to>
                                        <p:strVal val="visible"/>
                                      </p:to>
                                    </p:set>
                                    <p:anim calcmode="lin" valueType="num">
                                      <p:cBhvr additive="base">
                                        <p:cTn id="35" dur="500" fill="hold"/>
                                        <p:tgtEl>
                                          <p:spTgt spid="185">
                                            <p:txEl>
                                              <p:pRg st="0" end="0"/>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85">
                                            <p:txEl>
                                              <p:pRg st="0" end="0"/>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86"/>
                                        </p:tgtEl>
                                        <p:attrNameLst>
                                          <p:attrName>style.visibility</p:attrName>
                                        </p:attrNameLst>
                                      </p:cBhvr>
                                      <p:to>
                                        <p:strVal val="visible"/>
                                      </p:to>
                                    </p:set>
                                    <p:anim calcmode="lin" valueType="num">
                                      <p:cBhvr additive="base">
                                        <p:cTn id="39" dur="500" fill="hold"/>
                                        <p:tgtEl>
                                          <p:spTgt spid="186"/>
                                        </p:tgtEl>
                                        <p:attrNameLst>
                                          <p:attrName>ppt_x</p:attrName>
                                        </p:attrNameLst>
                                      </p:cBhvr>
                                      <p:tavLst>
                                        <p:tav tm="0">
                                          <p:val>
                                            <p:strVal val="0-#ppt_w/2"/>
                                          </p:val>
                                        </p:tav>
                                        <p:tav tm="100000">
                                          <p:val>
                                            <p:strVal val="#ppt_x"/>
                                          </p:val>
                                        </p:tav>
                                      </p:tavLst>
                                    </p:anim>
                                    <p:anim calcmode="lin" valueType="num">
                                      <p:cBhvr additive="base">
                                        <p:cTn id="40" dur="500" fill="hold"/>
                                        <p:tgtEl>
                                          <p:spTgt spid="186"/>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87">
                                            <p:txEl>
                                              <p:pRg st="0" end="0"/>
                                            </p:txEl>
                                          </p:spTgt>
                                        </p:tgtEl>
                                        <p:attrNameLst>
                                          <p:attrName>style.visibility</p:attrName>
                                        </p:attrNameLst>
                                      </p:cBhvr>
                                      <p:to>
                                        <p:strVal val="visible"/>
                                      </p:to>
                                    </p:set>
                                    <p:anim calcmode="lin" valueType="num">
                                      <p:cBhvr additive="base">
                                        <p:cTn id="43" dur="500" fill="hold"/>
                                        <p:tgtEl>
                                          <p:spTgt spid="187">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87">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88">
                                            <p:txEl>
                                              <p:pRg st="0" end="0"/>
                                            </p:txEl>
                                          </p:spTgt>
                                        </p:tgtEl>
                                        <p:attrNameLst>
                                          <p:attrName>style.visibility</p:attrName>
                                        </p:attrNameLst>
                                      </p:cBhvr>
                                      <p:to>
                                        <p:strVal val="visible"/>
                                      </p:to>
                                    </p:set>
                                    <p:anim calcmode="lin" valueType="num">
                                      <p:cBhvr additive="base">
                                        <p:cTn id="47" dur="500" fill="hold"/>
                                        <p:tgtEl>
                                          <p:spTgt spid="188">
                                            <p:txEl>
                                              <p:pRg st="0" end="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88">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89"/>
                                        </p:tgtEl>
                                        <p:attrNameLst>
                                          <p:attrName>style.visibility</p:attrName>
                                        </p:attrNameLst>
                                      </p:cBhvr>
                                      <p:to>
                                        <p:strVal val="visible"/>
                                      </p:to>
                                    </p:set>
                                    <p:anim calcmode="lin" valueType="num">
                                      <p:cBhvr additive="base">
                                        <p:cTn id="51" dur="500" fill="hold"/>
                                        <p:tgtEl>
                                          <p:spTgt spid="189"/>
                                        </p:tgtEl>
                                        <p:attrNameLst>
                                          <p:attrName>ppt_x</p:attrName>
                                        </p:attrNameLst>
                                      </p:cBhvr>
                                      <p:tavLst>
                                        <p:tav tm="0">
                                          <p:val>
                                            <p:strVal val="0-#ppt_w/2"/>
                                          </p:val>
                                        </p:tav>
                                        <p:tav tm="100000">
                                          <p:val>
                                            <p:strVal val="#ppt_x"/>
                                          </p:val>
                                        </p:tav>
                                      </p:tavLst>
                                    </p:anim>
                                    <p:anim calcmode="lin" valueType="num">
                                      <p:cBhvr additive="base">
                                        <p:cTn id="52" dur="500" fill="hold"/>
                                        <p:tgtEl>
                                          <p:spTgt spid="189"/>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90">
                                            <p:txEl>
                                              <p:pRg st="0" end="0"/>
                                            </p:txEl>
                                          </p:spTgt>
                                        </p:tgtEl>
                                        <p:attrNameLst>
                                          <p:attrName>style.visibility</p:attrName>
                                        </p:attrNameLst>
                                      </p:cBhvr>
                                      <p:to>
                                        <p:strVal val="visible"/>
                                      </p:to>
                                    </p:set>
                                    <p:anim calcmode="lin" valueType="num">
                                      <p:cBhvr additive="base">
                                        <p:cTn id="55" dur="500" fill="hold"/>
                                        <p:tgtEl>
                                          <p:spTgt spid="190">
                                            <p:txEl>
                                              <p:pRg st="0" end="0"/>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90">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191">
                                            <p:txEl>
                                              <p:pRg st="0" end="0"/>
                                            </p:txEl>
                                          </p:spTgt>
                                        </p:tgtEl>
                                        <p:attrNameLst>
                                          <p:attrName>style.visibility</p:attrName>
                                        </p:attrNameLst>
                                      </p:cBhvr>
                                      <p:to>
                                        <p:strVal val="visible"/>
                                      </p:to>
                                    </p:set>
                                    <p:anim calcmode="lin" valueType="num">
                                      <p:cBhvr additive="base">
                                        <p:cTn id="59" dur="500" fill="hold"/>
                                        <p:tgtEl>
                                          <p:spTgt spid="191">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91">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192"/>
                                        </p:tgtEl>
                                        <p:attrNameLst>
                                          <p:attrName>style.visibility</p:attrName>
                                        </p:attrNameLst>
                                      </p:cBhvr>
                                      <p:to>
                                        <p:strVal val="visible"/>
                                      </p:to>
                                    </p:set>
                                    <p:anim calcmode="lin" valueType="num">
                                      <p:cBhvr additive="base">
                                        <p:cTn id="63" dur="500" fill="hold"/>
                                        <p:tgtEl>
                                          <p:spTgt spid="192"/>
                                        </p:tgtEl>
                                        <p:attrNameLst>
                                          <p:attrName>ppt_x</p:attrName>
                                        </p:attrNameLst>
                                      </p:cBhvr>
                                      <p:tavLst>
                                        <p:tav tm="0">
                                          <p:val>
                                            <p:strVal val="0-#ppt_w/2"/>
                                          </p:val>
                                        </p:tav>
                                        <p:tav tm="100000">
                                          <p:val>
                                            <p:strVal val="#ppt_x"/>
                                          </p:val>
                                        </p:tav>
                                      </p:tavLst>
                                    </p:anim>
                                    <p:anim calcmode="lin" valueType="num">
                                      <p:cBhvr additive="base">
                                        <p:cTn id="64" dur="500" fill="hold"/>
                                        <p:tgtEl>
                                          <p:spTgt spid="192"/>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193"/>
                                        </p:tgtEl>
                                        <p:attrNameLst>
                                          <p:attrName>style.visibility</p:attrName>
                                        </p:attrNameLst>
                                      </p:cBhvr>
                                      <p:to>
                                        <p:strVal val="visible"/>
                                      </p:to>
                                    </p:set>
                                    <p:anim calcmode="lin" valueType="num">
                                      <p:cBhvr additive="base">
                                        <p:cTn id="67" dur="500" fill="hold"/>
                                        <p:tgtEl>
                                          <p:spTgt spid="193"/>
                                        </p:tgtEl>
                                        <p:attrNameLst>
                                          <p:attrName>ppt_x</p:attrName>
                                        </p:attrNameLst>
                                      </p:cBhvr>
                                      <p:tavLst>
                                        <p:tav tm="0">
                                          <p:val>
                                            <p:strVal val="0-#ppt_w/2"/>
                                          </p:val>
                                        </p:tav>
                                        <p:tav tm="100000">
                                          <p:val>
                                            <p:strVal val="#ppt_x"/>
                                          </p:val>
                                        </p:tav>
                                      </p:tavLst>
                                    </p:anim>
                                    <p:anim calcmode="lin" valueType="num">
                                      <p:cBhvr additive="base">
                                        <p:cTn id="68" dur="500" fill="hold"/>
                                        <p:tgtEl>
                                          <p:spTgt spid="193"/>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194"/>
                                        </p:tgtEl>
                                        <p:attrNameLst>
                                          <p:attrName>style.visibility</p:attrName>
                                        </p:attrNameLst>
                                      </p:cBhvr>
                                      <p:to>
                                        <p:strVal val="visible"/>
                                      </p:to>
                                    </p:set>
                                    <p:anim calcmode="lin" valueType="num">
                                      <p:cBhvr additive="base">
                                        <p:cTn id="71" dur="500" fill="hold"/>
                                        <p:tgtEl>
                                          <p:spTgt spid="194"/>
                                        </p:tgtEl>
                                        <p:attrNameLst>
                                          <p:attrName>ppt_x</p:attrName>
                                        </p:attrNameLst>
                                      </p:cBhvr>
                                      <p:tavLst>
                                        <p:tav tm="0">
                                          <p:val>
                                            <p:strVal val="0-#ppt_w/2"/>
                                          </p:val>
                                        </p:tav>
                                        <p:tav tm="100000">
                                          <p:val>
                                            <p:strVal val="#ppt_x"/>
                                          </p:val>
                                        </p:tav>
                                      </p:tavLst>
                                    </p:anim>
                                    <p:anim calcmode="lin" valueType="num">
                                      <p:cBhvr additive="base">
                                        <p:cTn id="72" dur="500" fill="hold"/>
                                        <p:tgtEl>
                                          <p:spTgt spid="194"/>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195"/>
                                        </p:tgtEl>
                                        <p:attrNameLst>
                                          <p:attrName>style.visibility</p:attrName>
                                        </p:attrNameLst>
                                      </p:cBhvr>
                                      <p:to>
                                        <p:strVal val="visible"/>
                                      </p:to>
                                    </p:set>
                                    <p:anim calcmode="lin" valueType="num">
                                      <p:cBhvr additive="base">
                                        <p:cTn id="75" dur="500" fill="hold"/>
                                        <p:tgtEl>
                                          <p:spTgt spid="195"/>
                                        </p:tgtEl>
                                        <p:attrNameLst>
                                          <p:attrName>ppt_x</p:attrName>
                                        </p:attrNameLst>
                                      </p:cBhvr>
                                      <p:tavLst>
                                        <p:tav tm="0">
                                          <p:val>
                                            <p:strVal val="0-#ppt_w/2"/>
                                          </p:val>
                                        </p:tav>
                                        <p:tav tm="100000">
                                          <p:val>
                                            <p:strVal val="#ppt_x"/>
                                          </p:val>
                                        </p:tav>
                                      </p:tavLst>
                                    </p:anim>
                                    <p:anim calcmode="lin" valueType="num">
                                      <p:cBhvr additive="base">
                                        <p:cTn id="76" dur="500" fill="hold"/>
                                        <p:tgtEl>
                                          <p:spTgt spid="1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p:bldP spid="179" grpId="0" build="p"/>
      <p:bldP spid="180" grpId="0" animBg="1"/>
      <p:bldP spid="181" grpId="0"/>
      <p:bldP spid="182" grpId="0" build="p"/>
      <p:bldP spid="183" grpId="0"/>
      <p:bldP spid="184" grpId="0" build="p"/>
      <p:bldP spid="185" grpId="0" build="p"/>
      <p:bldP spid="186" grpId="0"/>
      <p:bldP spid="187" grpId="0" build="p"/>
      <p:bldP spid="188" grpId="0" build="p"/>
      <p:bldP spid="189" grpId="0"/>
      <p:bldP spid="190" grpId="0" build="p"/>
      <p:bldP spid="191" grpId="0" build="p"/>
      <p:bldP spid="192" grpId="0" animBg="1"/>
      <p:bldP spid="193" grpId="0" animBg="1"/>
      <p:bldP spid="194" grpId="0" animBg="1"/>
      <p:bldP spid="19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5609E-A41C-0FC8-4B81-DD186054E981}"/>
              </a:ext>
            </a:extLst>
          </p:cNvPr>
          <p:cNvSpPr>
            <a:spLocks noGrp="1"/>
          </p:cNvSpPr>
          <p:nvPr>
            <p:ph type="title"/>
          </p:nvPr>
        </p:nvSpPr>
        <p:spPr/>
        <p:txBody>
          <a:bodyPr/>
          <a:lstStyle/>
          <a:p>
            <a:r>
              <a:rPr lang="en-US" dirty="0"/>
              <a:t>DATASET </a:t>
            </a:r>
            <a:r>
              <a:rPr lang="en-US" dirty="0">
                <a:highlight>
                  <a:srgbClr val="BE1F8E"/>
                </a:highlight>
              </a:rPr>
              <a:t>DESCRIPTION:</a:t>
            </a:r>
            <a:r>
              <a:rPr lang="en-US" dirty="0"/>
              <a:t> </a:t>
            </a:r>
          </a:p>
        </p:txBody>
      </p:sp>
      <p:sp>
        <p:nvSpPr>
          <p:cNvPr id="3" name="Text Placeholder 2">
            <a:extLst>
              <a:ext uri="{FF2B5EF4-FFF2-40B4-BE49-F238E27FC236}">
                <a16:creationId xmlns:a16="http://schemas.microsoft.com/office/drawing/2014/main" id="{D7CD7988-3389-3D4A-22FC-F716254A071C}"/>
              </a:ext>
            </a:extLst>
          </p:cNvPr>
          <p:cNvSpPr>
            <a:spLocks noGrp="1"/>
          </p:cNvSpPr>
          <p:nvPr>
            <p:ph type="body" idx="1"/>
          </p:nvPr>
        </p:nvSpPr>
        <p:spPr/>
        <p:txBody>
          <a:bodyPr/>
          <a:lstStyle/>
          <a:p>
            <a:pPr algn="l" fontAlgn="base">
              <a:lnSpc>
                <a:spcPts val="1500"/>
              </a:lnSpc>
              <a:spcAft>
                <a:spcPts val="600"/>
              </a:spcAft>
              <a:buClr>
                <a:schemeClr val="tx1"/>
              </a:buClr>
              <a:buFont typeface="Wingdings" panose="05000000000000000000" pitchFamily="2" charset="2"/>
              <a:buChar char="v"/>
            </a:pPr>
            <a:r>
              <a:rPr lang="en-US" sz="1400" b="1" i="0" dirty="0">
                <a:solidFill>
                  <a:srgbClr val="E8EAED"/>
                </a:solidFill>
                <a:effectLst/>
                <a:highlight>
                  <a:srgbClr val="BE1F8E"/>
                </a:highlight>
                <a:latin typeface="Inter"/>
              </a:rPr>
              <a:t>IBM </a:t>
            </a:r>
            <a:r>
              <a:rPr lang="en-US" sz="1400" b="1" i="0" dirty="0" err="1">
                <a:solidFill>
                  <a:srgbClr val="E8EAED"/>
                </a:solidFill>
                <a:effectLst/>
                <a:highlight>
                  <a:srgbClr val="BE1F8E"/>
                </a:highlight>
                <a:latin typeface="Inter"/>
              </a:rPr>
              <a:t>AMLSim</a:t>
            </a:r>
            <a:endParaRPr lang="en-US" sz="1400" b="1" i="0" dirty="0">
              <a:solidFill>
                <a:srgbClr val="E8EAED"/>
              </a:solidFill>
              <a:effectLst/>
              <a:highlight>
                <a:srgbClr val="BE1F8E"/>
              </a:highlight>
              <a:latin typeface="Inter"/>
            </a:endParaRPr>
          </a:p>
          <a:p>
            <a:pPr algn="l" fontAlgn="base">
              <a:spcAft>
                <a:spcPts val="1200"/>
              </a:spcAft>
              <a:buNone/>
            </a:pPr>
            <a:r>
              <a:rPr lang="en-US" sz="1200" b="1" i="0" dirty="0">
                <a:solidFill>
                  <a:schemeClr val="tx1"/>
                </a:solidFill>
                <a:effectLst/>
                <a:latin typeface="Inter"/>
              </a:rPr>
              <a:t>IBM </a:t>
            </a:r>
            <a:r>
              <a:rPr lang="en-US" sz="1200" b="1" i="0" dirty="0" err="1">
                <a:solidFill>
                  <a:schemeClr val="tx1"/>
                </a:solidFill>
                <a:effectLst/>
                <a:latin typeface="Inter"/>
              </a:rPr>
              <a:t>AMLSim</a:t>
            </a:r>
            <a:r>
              <a:rPr lang="en-US" sz="1200" b="1" i="0" dirty="0">
                <a:solidFill>
                  <a:schemeClr val="tx1"/>
                </a:solidFill>
                <a:effectLst/>
                <a:latin typeface="Inter"/>
              </a:rPr>
              <a:t>: The </a:t>
            </a:r>
            <a:r>
              <a:rPr lang="en-US" sz="1200" b="1" i="0" dirty="0" err="1">
                <a:solidFill>
                  <a:schemeClr val="tx1"/>
                </a:solidFill>
                <a:effectLst/>
                <a:latin typeface="Inter"/>
              </a:rPr>
              <a:t>AMLSim</a:t>
            </a:r>
            <a:r>
              <a:rPr lang="en-US" sz="1200" b="1" i="0" dirty="0">
                <a:solidFill>
                  <a:schemeClr val="tx1"/>
                </a:solidFill>
                <a:effectLst/>
                <a:latin typeface="Inter"/>
              </a:rPr>
              <a:t> project is intended to provide a multi-agent based simulator that generates synthetic banking transaction data together with a set of known money laundering patterns - mainly for the purpose of testing machine learning models and graph algorithms.</a:t>
            </a:r>
          </a:p>
          <a:p>
            <a:pPr algn="l" fontAlgn="base">
              <a:spcAft>
                <a:spcPts val="1200"/>
              </a:spcAft>
              <a:buNone/>
            </a:pPr>
            <a:r>
              <a:rPr lang="en-US" sz="1200" b="1" i="0" dirty="0">
                <a:solidFill>
                  <a:schemeClr val="tx1"/>
                </a:solidFill>
                <a:effectLst/>
                <a:latin typeface="Inter"/>
              </a:rPr>
              <a:t>This dataset is an example dataset generated from IBM </a:t>
            </a:r>
            <a:r>
              <a:rPr lang="en-US" sz="1200" b="1" i="0" dirty="0" err="1">
                <a:solidFill>
                  <a:schemeClr val="tx1"/>
                </a:solidFill>
                <a:effectLst/>
                <a:latin typeface="Inter"/>
              </a:rPr>
              <a:t>AMLSim</a:t>
            </a:r>
            <a:r>
              <a:rPr lang="en-US" sz="1200" b="1" i="0" dirty="0">
                <a:solidFill>
                  <a:schemeClr val="tx1"/>
                </a:solidFill>
                <a:effectLst/>
                <a:latin typeface="Inter"/>
              </a:rPr>
              <a:t>.</a:t>
            </a:r>
          </a:p>
          <a:p>
            <a:pPr algn="l" fontAlgn="base">
              <a:spcAft>
                <a:spcPts val="1200"/>
              </a:spcAft>
              <a:buClr>
                <a:schemeClr val="tx1"/>
              </a:buClr>
              <a:buFont typeface="Wingdings" panose="05000000000000000000" pitchFamily="2" charset="2"/>
              <a:buChar char="v"/>
            </a:pPr>
            <a:r>
              <a:rPr lang="en-US" sz="1400" b="1" i="0" dirty="0">
                <a:solidFill>
                  <a:srgbClr val="E8EAED"/>
                </a:solidFill>
                <a:effectLst/>
                <a:highlight>
                  <a:srgbClr val="BE1F8E"/>
                </a:highlight>
                <a:latin typeface="Inter"/>
              </a:rPr>
              <a:t>Content</a:t>
            </a:r>
            <a:endParaRPr lang="en-US" sz="1200" b="1" i="0" dirty="0">
              <a:solidFill>
                <a:srgbClr val="E8EAED"/>
              </a:solidFill>
              <a:effectLst/>
              <a:highlight>
                <a:srgbClr val="BE1F8E"/>
              </a:highlight>
              <a:latin typeface="Inter"/>
            </a:endParaRPr>
          </a:p>
          <a:p>
            <a:pPr algn="l" fontAlgn="base">
              <a:spcAft>
                <a:spcPts val="1200"/>
              </a:spcAft>
              <a:buNone/>
            </a:pPr>
            <a:r>
              <a:rPr lang="en-US" sz="1200" b="1" i="0" dirty="0">
                <a:solidFill>
                  <a:schemeClr val="tx1"/>
                </a:solidFill>
                <a:effectLst/>
                <a:latin typeface="Inter"/>
              </a:rPr>
              <a:t>There are 2 datasets mentioned here: transactions and accounts:</a:t>
            </a:r>
          </a:p>
          <a:p>
            <a:pPr marL="323850" indent="-171450" algn="l" fontAlgn="base">
              <a:spcBef>
                <a:spcPts val="600"/>
              </a:spcBef>
              <a:spcAft>
                <a:spcPts val="600"/>
              </a:spcAft>
              <a:buClr>
                <a:schemeClr val="tx1"/>
              </a:buClr>
              <a:buFont typeface="Wingdings" panose="05000000000000000000" pitchFamily="2" charset="2"/>
              <a:buChar char="Ø"/>
            </a:pPr>
            <a:r>
              <a:rPr lang="en-US" sz="1200" b="1" i="0" dirty="0">
                <a:solidFill>
                  <a:schemeClr val="tx1"/>
                </a:solidFill>
                <a:effectLst/>
                <a:latin typeface="inherit"/>
              </a:rPr>
              <a:t>Accounts dataset: Contains the information about all the bank accounts whose transactions are monitored.</a:t>
            </a:r>
            <a:r>
              <a:rPr lang="en-US" sz="1200" b="1" dirty="0">
                <a:solidFill>
                  <a:schemeClr val="tx1"/>
                </a:solidFill>
                <a:latin typeface="inherit"/>
              </a:rPr>
              <a:t>     (</a:t>
            </a:r>
            <a:r>
              <a:rPr lang="en-US" sz="1200" b="1" i="0" u="none" strike="noStrike" dirty="0">
                <a:solidFill>
                  <a:schemeClr val="tx1"/>
                </a:solidFill>
                <a:effectLst/>
                <a:latin typeface="inherit"/>
              </a:rPr>
              <a:t>ACCOUNT_ID,CUSTOMER_ID</a:t>
            </a:r>
            <a:r>
              <a:rPr lang="en-US" sz="1200" b="1" dirty="0">
                <a:solidFill>
                  <a:schemeClr val="tx1"/>
                </a:solidFill>
                <a:latin typeface="inherit"/>
              </a:rPr>
              <a:t>,</a:t>
            </a:r>
            <a:r>
              <a:rPr lang="en-US" sz="1200" b="1" i="0" u="none" strike="noStrike" dirty="0">
                <a:solidFill>
                  <a:schemeClr val="tx1"/>
                </a:solidFill>
                <a:effectLst/>
                <a:latin typeface="inherit"/>
              </a:rPr>
              <a:t>INIT_BALANCE,COUNTRY,ACCOUNT_TYPE,IS_FRAUD,TX_BEHAVIOR_ID</a:t>
            </a:r>
            <a:r>
              <a:rPr lang="en-US" sz="1200" b="1" dirty="0">
                <a:solidFill>
                  <a:schemeClr val="tx1"/>
                </a:solidFill>
                <a:latin typeface="inherit"/>
              </a:rPr>
              <a:t> )</a:t>
            </a:r>
            <a:br>
              <a:rPr lang="en-US" sz="1200" b="1" dirty="0">
                <a:solidFill>
                  <a:schemeClr val="tx1"/>
                </a:solidFill>
                <a:latin typeface="inherit"/>
              </a:rPr>
            </a:br>
            <a:r>
              <a:rPr lang="en-US" sz="1200" b="1" dirty="0">
                <a:solidFill>
                  <a:schemeClr val="tx1"/>
                </a:solidFill>
                <a:latin typeface="inherit"/>
                <a:sym typeface="Wingdings" panose="05000000000000000000" pitchFamily="2" charset="2"/>
              </a:rPr>
              <a:t></a:t>
            </a:r>
            <a:r>
              <a:rPr lang="en-US" sz="1200" dirty="0">
                <a:highlight>
                  <a:srgbClr val="BE1F8E"/>
                </a:highlight>
                <a:latin typeface="inherit"/>
              </a:rPr>
              <a:t>10000 rows × 7 columns </a:t>
            </a:r>
            <a:endParaRPr lang="en-US" sz="1200" b="1" i="0" dirty="0">
              <a:solidFill>
                <a:schemeClr val="tx1"/>
              </a:solidFill>
              <a:effectLst/>
              <a:highlight>
                <a:srgbClr val="BE1F8E"/>
              </a:highlight>
              <a:latin typeface="inherit"/>
            </a:endParaRPr>
          </a:p>
          <a:p>
            <a:pPr marL="323850" indent="-171450" algn="l" fontAlgn="base">
              <a:spcBef>
                <a:spcPts val="600"/>
              </a:spcBef>
              <a:spcAft>
                <a:spcPts val="600"/>
              </a:spcAft>
              <a:buClr>
                <a:schemeClr val="tx1"/>
              </a:buClr>
              <a:buFont typeface="Wingdings" panose="05000000000000000000" pitchFamily="2" charset="2"/>
              <a:buChar char="Ø"/>
            </a:pPr>
            <a:r>
              <a:rPr lang="en-US" sz="1200" b="1" i="0" dirty="0">
                <a:solidFill>
                  <a:schemeClr val="tx1"/>
                </a:solidFill>
                <a:effectLst/>
                <a:latin typeface="inherit"/>
              </a:rPr>
              <a:t>Transactions dataset: Contains the list of all the transactions with information about sender and receiver accounts.(</a:t>
            </a:r>
            <a:r>
              <a:rPr lang="en-US" sz="1200" b="1" i="0" u="none" strike="noStrike" dirty="0">
                <a:solidFill>
                  <a:schemeClr val="tx1"/>
                </a:solidFill>
                <a:effectLst/>
                <a:latin typeface="Calibri" panose="020F0502020204030204" pitchFamily="34" charset="0"/>
              </a:rPr>
              <a:t>TX_ID,SENDER_ACCOUNT_ID,RECEIVER_ACCOUNT_ID,TX_TYPE,TX_AMOUNT,TIMESTAMP,IS_FRAUD,</a:t>
            </a:r>
            <a:r>
              <a:rPr lang="en-US" sz="1200" b="1" dirty="0">
                <a:solidFill>
                  <a:schemeClr val="tx1"/>
                </a:solidFill>
              </a:rPr>
              <a:t> </a:t>
            </a:r>
            <a:r>
              <a:rPr lang="en-US" sz="1200" b="1" i="0" u="none" strike="noStrike" dirty="0">
                <a:solidFill>
                  <a:schemeClr val="tx1"/>
                </a:solidFill>
                <a:effectLst/>
                <a:latin typeface="Calibri" panose="020F0502020204030204" pitchFamily="34" charset="0"/>
              </a:rPr>
              <a:t>ALERT_ID</a:t>
            </a:r>
            <a:r>
              <a:rPr lang="en-US" sz="1200" b="1" dirty="0">
                <a:solidFill>
                  <a:schemeClr val="tx1"/>
                </a:solidFill>
              </a:rPr>
              <a:t> </a:t>
            </a:r>
            <a:r>
              <a:rPr lang="en-US" sz="1200" b="1" i="0" dirty="0">
                <a:solidFill>
                  <a:schemeClr val="tx1"/>
                </a:solidFill>
                <a:effectLst/>
                <a:latin typeface="inherit"/>
              </a:rPr>
              <a:t>) </a:t>
            </a:r>
            <a:r>
              <a:rPr lang="en-US" sz="1200" b="1" i="0" dirty="0">
                <a:solidFill>
                  <a:schemeClr val="tx1"/>
                </a:solidFill>
                <a:effectLst/>
                <a:latin typeface="inherit"/>
                <a:sym typeface="Wingdings" panose="05000000000000000000" pitchFamily="2" charset="2"/>
              </a:rPr>
              <a:t> </a:t>
            </a:r>
            <a:r>
              <a:rPr lang="en-US" sz="1200" dirty="0">
                <a:highlight>
                  <a:srgbClr val="BE1F8E"/>
                </a:highlight>
              </a:rPr>
              <a:t>1323234 rows × 8 columns </a:t>
            </a:r>
            <a:endParaRPr lang="en-US" sz="1200" b="1" i="0" dirty="0">
              <a:solidFill>
                <a:schemeClr val="tx1"/>
              </a:solidFill>
              <a:effectLst/>
              <a:highlight>
                <a:srgbClr val="BE1F8E"/>
              </a:highlight>
              <a:latin typeface="inherit"/>
            </a:endParaRPr>
          </a:p>
          <a:p>
            <a:pPr>
              <a:buNone/>
            </a:pPr>
            <a:endParaRPr lang="en-US" sz="1050" dirty="0"/>
          </a:p>
        </p:txBody>
      </p:sp>
    </p:spTree>
    <p:extLst>
      <p:ext uri="{BB962C8B-B14F-4D97-AF65-F5344CB8AC3E}">
        <p14:creationId xmlns:p14="http://schemas.microsoft.com/office/powerpoint/2010/main" val="19023215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additive="base">
                                        <p:cTn id="4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NECESSARY </a:t>
            </a:r>
            <a:r>
              <a:rPr lang="en" dirty="0">
                <a:highlight>
                  <a:schemeClr val="dk2"/>
                </a:highlight>
              </a:rPr>
              <a:t>LIBRARIEs:</a:t>
            </a:r>
            <a:endParaRPr dirty="0">
              <a:highlight>
                <a:schemeClr val="dk2"/>
              </a:highlight>
            </a:endParaRPr>
          </a:p>
        </p:txBody>
      </p:sp>
      <p:sp>
        <p:nvSpPr>
          <p:cNvPr id="269" name="Google Shape;269;p33"/>
          <p:cNvSpPr txBox="1">
            <a:spLocks noGrp="1"/>
          </p:cNvSpPr>
          <p:nvPr>
            <p:ph type="subTitle" idx="1"/>
          </p:nvPr>
        </p:nvSpPr>
        <p:spPr>
          <a:xfrm>
            <a:off x="720000" y="3993389"/>
            <a:ext cx="2365800" cy="61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200" b="1" dirty="0"/>
              <a:t> For statistical data visualization, with easier syntax and built-in</a:t>
            </a:r>
            <a:endParaRPr sz="1200" b="1" dirty="0"/>
          </a:p>
        </p:txBody>
      </p:sp>
      <p:sp>
        <p:nvSpPr>
          <p:cNvPr id="270" name="Google Shape;270;p33"/>
          <p:cNvSpPr txBox="1">
            <a:spLocks noGrp="1"/>
          </p:cNvSpPr>
          <p:nvPr>
            <p:ph type="subTitle" idx="2"/>
          </p:nvPr>
        </p:nvSpPr>
        <p:spPr>
          <a:xfrm>
            <a:off x="720000" y="3456625"/>
            <a:ext cx="23658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SEABORN</a:t>
            </a:r>
            <a:endParaRPr dirty="0"/>
          </a:p>
        </p:txBody>
      </p:sp>
      <p:sp>
        <p:nvSpPr>
          <p:cNvPr id="271" name="Google Shape;271;p33"/>
          <p:cNvSpPr txBox="1">
            <a:spLocks noGrp="1"/>
          </p:cNvSpPr>
          <p:nvPr>
            <p:ph type="subTitle" idx="3"/>
          </p:nvPr>
        </p:nvSpPr>
        <p:spPr>
          <a:xfrm>
            <a:off x="3389100" y="3993325"/>
            <a:ext cx="2365800" cy="61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200" b="1" dirty="0"/>
              <a:t> For machine learning algorithms, evaluation, and preprocessing tools.</a:t>
            </a:r>
            <a:endParaRPr sz="1200" b="1" dirty="0"/>
          </a:p>
        </p:txBody>
      </p:sp>
      <p:sp>
        <p:nvSpPr>
          <p:cNvPr id="272" name="Google Shape;272;p33"/>
          <p:cNvSpPr txBox="1">
            <a:spLocks noGrp="1"/>
          </p:cNvSpPr>
          <p:nvPr>
            <p:ph type="subTitle" idx="4"/>
          </p:nvPr>
        </p:nvSpPr>
        <p:spPr>
          <a:xfrm>
            <a:off x="3389100" y="3456625"/>
            <a:ext cx="23658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SKLEARN</a:t>
            </a:r>
            <a:endParaRPr dirty="0"/>
          </a:p>
        </p:txBody>
      </p:sp>
      <p:sp>
        <p:nvSpPr>
          <p:cNvPr id="273" name="Google Shape;273;p33"/>
          <p:cNvSpPr txBox="1">
            <a:spLocks noGrp="1"/>
          </p:cNvSpPr>
          <p:nvPr>
            <p:ph type="subTitle" idx="5"/>
          </p:nvPr>
        </p:nvSpPr>
        <p:spPr>
          <a:xfrm>
            <a:off x="6058200" y="3993325"/>
            <a:ext cx="2365800" cy="61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200" b="1" dirty="0"/>
              <a:t> For saving and loading trained machine learning models efficiently.</a:t>
            </a:r>
            <a:endParaRPr sz="1200" b="1" dirty="0"/>
          </a:p>
        </p:txBody>
      </p:sp>
      <p:sp>
        <p:nvSpPr>
          <p:cNvPr id="274" name="Google Shape;274;p33"/>
          <p:cNvSpPr txBox="1">
            <a:spLocks noGrp="1"/>
          </p:cNvSpPr>
          <p:nvPr>
            <p:ph type="subTitle" idx="6"/>
          </p:nvPr>
        </p:nvSpPr>
        <p:spPr>
          <a:xfrm>
            <a:off x="6058200" y="3456625"/>
            <a:ext cx="23658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JOBLIB</a:t>
            </a:r>
            <a:endParaRPr dirty="0"/>
          </a:p>
        </p:txBody>
      </p:sp>
      <p:sp>
        <p:nvSpPr>
          <p:cNvPr id="275" name="Google Shape;275;p33"/>
          <p:cNvSpPr txBox="1">
            <a:spLocks noGrp="1"/>
          </p:cNvSpPr>
          <p:nvPr>
            <p:ph type="subTitle" idx="7"/>
          </p:nvPr>
        </p:nvSpPr>
        <p:spPr>
          <a:xfrm>
            <a:off x="720000" y="2234201"/>
            <a:ext cx="2365800" cy="61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200" b="1" dirty="0"/>
              <a:t>For </a:t>
            </a:r>
            <a:r>
              <a:rPr lang="en-US" sz="1200" b="1" dirty="0" err="1"/>
              <a:t>dataframes</a:t>
            </a:r>
            <a:r>
              <a:rPr lang="en-US" sz="1200" b="1" dirty="0"/>
              <a:t>, cleaning, transforming, and exploring data</a:t>
            </a:r>
            <a:endParaRPr sz="1200" b="1" dirty="0"/>
          </a:p>
        </p:txBody>
      </p:sp>
      <p:sp>
        <p:nvSpPr>
          <p:cNvPr id="276" name="Google Shape;276;p33"/>
          <p:cNvSpPr txBox="1">
            <a:spLocks noGrp="1"/>
          </p:cNvSpPr>
          <p:nvPr>
            <p:ph type="subTitle" idx="8"/>
          </p:nvPr>
        </p:nvSpPr>
        <p:spPr>
          <a:xfrm>
            <a:off x="720000" y="1697438"/>
            <a:ext cx="23658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PANDAS</a:t>
            </a:r>
            <a:endParaRPr dirty="0"/>
          </a:p>
        </p:txBody>
      </p:sp>
      <p:sp>
        <p:nvSpPr>
          <p:cNvPr id="277" name="Google Shape;277;p33"/>
          <p:cNvSpPr txBox="1">
            <a:spLocks noGrp="1"/>
          </p:cNvSpPr>
          <p:nvPr>
            <p:ph type="subTitle" idx="9"/>
          </p:nvPr>
        </p:nvSpPr>
        <p:spPr>
          <a:xfrm>
            <a:off x="3389100" y="2234138"/>
            <a:ext cx="2365800" cy="61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200" b="1" dirty="0"/>
              <a:t>For efficient numerical operations and array manipulations.</a:t>
            </a:r>
            <a:endParaRPr sz="1200" b="1" dirty="0"/>
          </a:p>
        </p:txBody>
      </p:sp>
      <p:sp>
        <p:nvSpPr>
          <p:cNvPr id="278" name="Google Shape;278;p33"/>
          <p:cNvSpPr txBox="1">
            <a:spLocks noGrp="1"/>
          </p:cNvSpPr>
          <p:nvPr>
            <p:ph type="subTitle" idx="13"/>
          </p:nvPr>
        </p:nvSpPr>
        <p:spPr>
          <a:xfrm>
            <a:off x="3389100" y="1697438"/>
            <a:ext cx="23658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NuMPY</a:t>
            </a:r>
            <a:endParaRPr dirty="0"/>
          </a:p>
        </p:txBody>
      </p:sp>
      <p:sp>
        <p:nvSpPr>
          <p:cNvPr id="279" name="Google Shape;279;p33"/>
          <p:cNvSpPr txBox="1">
            <a:spLocks noGrp="1"/>
          </p:cNvSpPr>
          <p:nvPr>
            <p:ph type="subTitle" idx="14"/>
          </p:nvPr>
        </p:nvSpPr>
        <p:spPr>
          <a:xfrm>
            <a:off x="6058200" y="2234138"/>
            <a:ext cx="2365800" cy="61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200" b="1" dirty="0"/>
              <a:t> For creating static, interactive, and animated visualizations.</a:t>
            </a:r>
            <a:endParaRPr sz="1200" b="1" dirty="0"/>
          </a:p>
        </p:txBody>
      </p:sp>
      <p:sp>
        <p:nvSpPr>
          <p:cNvPr id="280" name="Google Shape;280;p33"/>
          <p:cNvSpPr txBox="1">
            <a:spLocks noGrp="1"/>
          </p:cNvSpPr>
          <p:nvPr>
            <p:ph type="subTitle" idx="15"/>
          </p:nvPr>
        </p:nvSpPr>
        <p:spPr>
          <a:xfrm>
            <a:off x="6058200" y="1697438"/>
            <a:ext cx="23658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MATPLOTLIB</a:t>
            </a:r>
            <a:endParaRPr dirty="0"/>
          </a:p>
        </p:txBody>
      </p:sp>
      <p:sp>
        <p:nvSpPr>
          <p:cNvPr id="301" name="Google Shape;301;p33"/>
          <p:cNvSpPr/>
          <p:nvPr/>
        </p:nvSpPr>
        <p:spPr>
          <a:xfrm>
            <a:off x="813475" y="1078975"/>
            <a:ext cx="815700" cy="7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标题 1">
            <a:extLst>
              <a:ext uri="{FF2B5EF4-FFF2-40B4-BE49-F238E27FC236}">
                <a16:creationId xmlns:a16="http://schemas.microsoft.com/office/drawing/2014/main" id="{CF08E3DD-41DB-7153-B04D-25ADE5CDEB7A}"/>
              </a:ext>
            </a:extLst>
          </p:cNvPr>
          <p:cNvSpPr txBox="1"/>
          <p:nvPr/>
        </p:nvSpPr>
        <p:spPr>
          <a:xfrm>
            <a:off x="1684397" y="1336268"/>
            <a:ext cx="332751" cy="332800"/>
          </a:xfrm>
          <a:custGeom>
            <a:avLst/>
            <a:gdLst>
              <a:gd name="connsiteX0" fmla="*/ 669168 w 1599855"/>
              <a:gd name="connsiteY0" fmla="*/ 111621 h 1600088"/>
              <a:gd name="connsiteX1" fmla="*/ 886086 w 1599855"/>
              <a:gd name="connsiteY1" fmla="*/ 155339 h 1600088"/>
              <a:gd name="connsiteX2" fmla="*/ 1063377 w 1599855"/>
              <a:gd name="connsiteY2" fmla="*/ 274960 h 1600088"/>
              <a:gd name="connsiteX3" fmla="*/ 1182998 w 1599855"/>
              <a:gd name="connsiteY3" fmla="*/ 452251 h 1600088"/>
              <a:gd name="connsiteX4" fmla="*/ 1226716 w 1599855"/>
              <a:gd name="connsiteY4" fmla="*/ 669168 h 1600088"/>
              <a:gd name="connsiteX5" fmla="*/ 1182998 w 1599855"/>
              <a:gd name="connsiteY5" fmla="*/ 886085 h 1600088"/>
              <a:gd name="connsiteX6" fmla="*/ 1063377 w 1599855"/>
              <a:gd name="connsiteY6" fmla="*/ 1063377 h 1600088"/>
              <a:gd name="connsiteX7" fmla="*/ 886086 w 1599855"/>
              <a:gd name="connsiteY7" fmla="*/ 1182998 h 1600088"/>
              <a:gd name="connsiteX8" fmla="*/ 669168 w 1599855"/>
              <a:gd name="connsiteY8" fmla="*/ 1226716 h 1600088"/>
              <a:gd name="connsiteX9" fmla="*/ 452251 w 1599855"/>
              <a:gd name="connsiteY9" fmla="*/ 1182998 h 1600088"/>
              <a:gd name="connsiteX10" fmla="*/ 274960 w 1599855"/>
              <a:gd name="connsiteY10" fmla="*/ 1063377 h 1600088"/>
              <a:gd name="connsiteX11" fmla="*/ 155339 w 1599855"/>
              <a:gd name="connsiteY11" fmla="*/ 886085 h 1600088"/>
              <a:gd name="connsiteX12" fmla="*/ 111621 w 1599855"/>
              <a:gd name="connsiteY12" fmla="*/ 669168 h 1600088"/>
              <a:gd name="connsiteX13" fmla="*/ 155339 w 1599855"/>
              <a:gd name="connsiteY13" fmla="*/ 452251 h 1600088"/>
              <a:gd name="connsiteX14" fmla="*/ 274960 w 1599855"/>
              <a:gd name="connsiteY14" fmla="*/ 274960 h 1600088"/>
              <a:gd name="connsiteX15" fmla="*/ 452251 w 1599855"/>
              <a:gd name="connsiteY15" fmla="*/ 155339 h 1600088"/>
              <a:gd name="connsiteX16" fmla="*/ 669168 w 1599855"/>
              <a:gd name="connsiteY16" fmla="*/ 111621 h 1600088"/>
              <a:gd name="connsiteX17" fmla="*/ 669168 w 1599855"/>
              <a:gd name="connsiteY17" fmla="*/ 0 h 1600088"/>
              <a:gd name="connsiteX18" fmla="*/ 0 w 1599855"/>
              <a:gd name="connsiteY18" fmla="*/ 669168 h 1600088"/>
              <a:gd name="connsiteX19" fmla="*/ 669168 w 1599855"/>
              <a:gd name="connsiteY19" fmla="*/ 1338337 h 1600088"/>
              <a:gd name="connsiteX20" fmla="*/ 1338337 w 1599855"/>
              <a:gd name="connsiteY20" fmla="*/ 669168 h 1600088"/>
              <a:gd name="connsiteX21" fmla="*/ 669168 w 1599855"/>
              <a:gd name="connsiteY21" fmla="*/ 0 h 1600088"/>
              <a:gd name="connsiteX22" fmla="*/ 1544278 w 1599855"/>
              <a:gd name="connsiteY22" fmla="*/ 1600088 h 1600088"/>
              <a:gd name="connsiteX23" fmla="*/ 1504838 w 1599855"/>
              <a:gd name="connsiteY23" fmla="*/ 1583717 h 1600088"/>
              <a:gd name="connsiteX24" fmla="*/ 1247366 w 1599855"/>
              <a:gd name="connsiteY24" fmla="*/ 1326431 h 1600088"/>
              <a:gd name="connsiteX25" fmla="*/ 1247366 w 1599855"/>
              <a:gd name="connsiteY25" fmla="*/ 1247552 h 1600088"/>
              <a:gd name="connsiteX26" fmla="*/ 1326245 w 1599855"/>
              <a:gd name="connsiteY26" fmla="*/ 1247552 h 1600088"/>
              <a:gd name="connsiteX27" fmla="*/ 1583531 w 1599855"/>
              <a:gd name="connsiteY27" fmla="*/ 1504838 h 1600088"/>
              <a:gd name="connsiteX28" fmla="*/ 1583531 w 1599855"/>
              <a:gd name="connsiteY28" fmla="*/ 1583717 h 1600088"/>
              <a:gd name="connsiteX29" fmla="*/ 1544278 w 1599855"/>
              <a:gd name="connsiteY29" fmla="*/ 1600088 h 1600088"/>
            </a:gdLst>
            <a:ahLst/>
            <a:cxnLst/>
            <a:rect l="l" t="t" r="r" b="b"/>
            <a:pathLst>
              <a:path w="1599855" h="1600088">
                <a:moveTo>
                  <a:pt x="669168" y="111621"/>
                </a:moveTo>
                <a:cubicBezTo>
                  <a:pt x="744513" y="111621"/>
                  <a:pt x="817438" y="126318"/>
                  <a:pt x="886086" y="155339"/>
                </a:cubicBezTo>
                <a:cubicBezTo>
                  <a:pt x="952500" y="183431"/>
                  <a:pt x="1012031" y="223614"/>
                  <a:pt x="1063377" y="274960"/>
                </a:cubicBezTo>
                <a:cubicBezTo>
                  <a:pt x="1114537" y="326120"/>
                  <a:pt x="1154906" y="385837"/>
                  <a:pt x="1182998" y="452251"/>
                </a:cubicBezTo>
                <a:cubicBezTo>
                  <a:pt x="1212019" y="520898"/>
                  <a:pt x="1226716" y="594010"/>
                  <a:pt x="1226716" y="669168"/>
                </a:cubicBezTo>
                <a:cubicBezTo>
                  <a:pt x="1226716" y="744327"/>
                  <a:pt x="1212019" y="817438"/>
                  <a:pt x="1182998" y="886085"/>
                </a:cubicBezTo>
                <a:cubicBezTo>
                  <a:pt x="1154906" y="952500"/>
                  <a:pt x="1114723" y="1012031"/>
                  <a:pt x="1063377" y="1063377"/>
                </a:cubicBezTo>
                <a:cubicBezTo>
                  <a:pt x="1012217" y="1114537"/>
                  <a:pt x="952500" y="1154906"/>
                  <a:pt x="886086" y="1182998"/>
                </a:cubicBezTo>
                <a:cubicBezTo>
                  <a:pt x="817438" y="1212019"/>
                  <a:pt x="744327" y="1226716"/>
                  <a:pt x="669168" y="1226716"/>
                </a:cubicBezTo>
                <a:cubicBezTo>
                  <a:pt x="594010" y="1226716"/>
                  <a:pt x="520898" y="1212019"/>
                  <a:pt x="452251" y="1182998"/>
                </a:cubicBezTo>
                <a:cubicBezTo>
                  <a:pt x="385837" y="1154906"/>
                  <a:pt x="326306" y="1114723"/>
                  <a:pt x="274960" y="1063377"/>
                </a:cubicBezTo>
                <a:cubicBezTo>
                  <a:pt x="223800" y="1012217"/>
                  <a:pt x="183431" y="952500"/>
                  <a:pt x="155339" y="886085"/>
                </a:cubicBezTo>
                <a:cubicBezTo>
                  <a:pt x="126318" y="817438"/>
                  <a:pt x="111621" y="744327"/>
                  <a:pt x="111621" y="669168"/>
                </a:cubicBezTo>
                <a:cubicBezTo>
                  <a:pt x="111621" y="594010"/>
                  <a:pt x="126318" y="520898"/>
                  <a:pt x="155339" y="452251"/>
                </a:cubicBezTo>
                <a:cubicBezTo>
                  <a:pt x="183431" y="385837"/>
                  <a:pt x="223614" y="326306"/>
                  <a:pt x="274960" y="274960"/>
                </a:cubicBezTo>
                <a:cubicBezTo>
                  <a:pt x="326306" y="223614"/>
                  <a:pt x="385837" y="183431"/>
                  <a:pt x="452251" y="155339"/>
                </a:cubicBezTo>
                <a:cubicBezTo>
                  <a:pt x="520898" y="126318"/>
                  <a:pt x="593824" y="111621"/>
                  <a:pt x="669168" y="111621"/>
                </a:cubicBezTo>
                <a:moveTo>
                  <a:pt x="669168" y="0"/>
                </a:moveTo>
                <a:cubicBezTo>
                  <a:pt x="299517" y="0"/>
                  <a:pt x="0" y="299517"/>
                  <a:pt x="0" y="669168"/>
                </a:cubicBezTo>
                <a:cubicBezTo>
                  <a:pt x="0" y="1038820"/>
                  <a:pt x="299517" y="1338337"/>
                  <a:pt x="669168" y="1338337"/>
                </a:cubicBezTo>
                <a:cubicBezTo>
                  <a:pt x="1038820" y="1338337"/>
                  <a:pt x="1338337" y="1038820"/>
                  <a:pt x="1338337" y="669168"/>
                </a:cubicBezTo>
                <a:cubicBezTo>
                  <a:pt x="1338337" y="299703"/>
                  <a:pt x="1038820" y="0"/>
                  <a:pt x="669168" y="0"/>
                </a:cubicBezTo>
                <a:close/>
                <a:moveTo>
                  <a:pt x="1544278" y="1600088"/>
                </a:moveTo>
                <a:cubicBezTo>
                  <a:pt x="1529953" y="1600088"/>
                  <a:pt x="1515628" y="1594693"/>
                  <a:pt x="1504838" y="1583717"/>
                </a:cubicBezTo>
                <a:lnTo>
                  <a:pt x="1247366" y="1326431"/>
                </a:lnTo>
                <a:cubicBezTo>
                  <a:pt x="1225600" y="1304665"/>
                  <a:pt x="1225600" y="1269318"/>
                  <a:pt x="1247366" y="1247552"/>
                </a:cubicBezTo>
                <a:cubicBezTo>
                  <a:pt x="1269132" y="1225786"/>
                  <a:pt x="1304479" y="1225786"/>
                  <a:pt x="1326245" y="1247552"/>
                </a:cubicBezTo>
                <a:lnTo>
                  <a:pt x="1583531" y="1504838"/>
                </a:lnTo>
                <a:cubicBezTo>
                  <a:pt x="1605297" y="1526605"/>
                  <a:pt x="1605297" y="1561951"/>
                  <a:pt x="1583531" y="1583717"/>
                </a:cubicBezTo>
                <a:cubicBezTo>
                  <a:pt x="1572927" y="1594693"/>
                  <a:pt x="1558603" y="1600088"/>
                  <a:pt x="1544278" y="1600088"/>
                </a:cubicBezTo>
                <a:close/>
              </a:path>
            </a:pathLst>
          </a:custGeom>
          <a:solidFill>
            <a:schemeClr val="accent1"/>
          </a:solidFill>
          <a:ln w="22225" cap="flat">
            <a:solidFill>
              <a:schemeClr val="tx2">
                <a:lumMod val="60000"/>
                <a:lumOff val="40000"/>
              </a:schemeClr>
            </a:solidFill>
            <a:miter/>
          </a:ln>
        </p:spPr>
        <p:txBody>
          <a:bodyPr vert="horz" wrap="square" lIns="121920" tIns="60960" rIns="121920" bIns="60960" rtlCol="0" anchor="t"/>
          <a:lstStyle/>
          <a:p>
            <a:pPr algn="l">
              <a:lnSpc>
                <a:spcPct val="110000"/>
              </a:lnSpc>
            </a:pPr>
            <a:endParaRPr kumimoji="1" lang="zh-CN" altLang="en-US" sz="1200" b="1" dirty="0">
              <a:solidFill>
                <a:schemeClr val="tx1"/>
              </a:solidFill>
            </a:endParaRPr>
          </a:p>
        </p:txBody>
      </p:sp>
      <p:sp>
        <p:nvSpPr>
          <p:cNvPr id="3" name="标题 1">
            <a:extLst>
              <a:ext uri="{FF2B5EF4-FFF2-40B4-BE49-F238E27FC236}">
                <a16:creationId xmlns:a16="http://schemas.microsoft.com/office/drawing/2014/main" id="{7AA6D315-144D-A4FE-5D44-3D41FC3D6B22}"/>
              </a:ext>
            </a:extLst>
          </p:cNvPr>
          <p:cNvSpPr txBox="1"/>
          <p:nvPr/>
        </p:nvSpPr>
        <p:spPr>
          <a:xfrm>
            <a:off x="4388680" y="1331536"/>
            <a:ext cx="354985" cy="334581"/>
          </a:xfrm>
          <a:custGeom>
            <a:avLst/>
            <a:gdLst>
              <a:gd name="connsiteX0" fmla="*/ 1110072 w 1498885"/>
              <a:gd name="connsiteY0" fmla="*/ 1039039 h 1412736"/>
              <a:gd name="connsiteX1" fmla="*/ 1149511 w 1498885"/>
              <a:gd name="connsiteY1" fmla="*/ 1055363 h 1412736"/>
              <a:gd name="connsiteX2" fmla="*/ 1371451 w 1498885"/>
              <a:gd name="connsiteY2" fmla="*/ 1277303 h 1412736"/>
              <a:gd name="connsiteX3" fmla="*/ 1371451 w 1498885"/>
              <a:gd name="connsiteY3" fmla="*/ 1356182 h 1412736"/>
              <a:gd name="connsiteX4" fmla="*/ 1332012 w 1498885"/>
              <a:gd name="connsiteY4" fmla="*/ 1372553 h 1412736"/>
              <a:gd name="connsiteX5" fmla="*/ 1292572 w 1498885"/>
              <a:gd name="connsiteY5" fmla="*/ 1356182 h 1412736"/>
              <a:gd name="connsiteX6" fmla="*/ 1070632 w 1498885"/>
              <a:gd name="connsiteY6" fmla="*/ 1134242 h 1412736"/>
              <a:gd name="connsiteX7" fmla="*/ 1070632 w 1498885"/>
              <a:gd name="connsiteY7" fmla="*/ 1055363 h 1412736"/>
              <a:gd name="connsiteX8" fmla="*/ 1110072 w 1498885"/>
              <a:gd name="connsiteY8" fmla="*/ 1039039 h 1412736"/>
              <a:gd name="connsiteX9" fmla="*/ 1110072 w 1498885"/>
              <a:gd name="connsiteY9" fmla="*/ 705989 h 1412736"/>
              <a:gd name="connsiteX10" fmla="*/ 1443075 w 1498885"/>
              <a:gd name="connsiteY10" fmla="*/ 705989 h 1412736"/>
              <a:gd name="connsiteX11" fmla="*/ 1498885 w 1498885"/>
              <a:gd name="connsiteY11" fmla="*/ 761800 h 1412736"/>
              <a:gd name="connsiteX12" fmla="*/ 1443075 w 1498885"/>
              <a:gd name="connsiteY12" fmla="*/ 817611 h 1412736"/>
              <a:gd name="connsiteX13" fmla="*/ 1110072 w 1498885"/>
              <a:gd name="connsiteY13" fmla="*/ 817611 h 1412736"/>
              <a:gd name="connsiteX14" fmla="*/ 1054261 w 1498885"/>
              <a:gd name="connsiteY14" fmla="*/ 761800 h 1412736"/>
              <a:gd name="connsiteX15" fmla="*/ 1110072 w 1498885"/>
              <a:gd name="connsiteY15" fmla="*/ 705989 h 1412736"/>
              <a:gd name="connsiteX16" fmla="*/ 1332012 w 1498885"/>
              <a:gd name="connsiteY16" fmla="*/ 151093 h 1412736"/>
              <a:gd name="connsiteX17" fmla="*/ 1371451 w 1498885"/>
              <a:gd name="connsiteY17" fmla="*/ 167418 h 1412736"/>
              <a:gd name="connsiteX18" fmla="*/ 1371451 w 1498885"/>
              <a:gd name="connsiteY18" fmla="*/ 246297 h 1412736"/>
              <a:gd name="connsiteX19" fmla="*/ 1149511 w 1498885"/>
              <a:gd name="connsiteY19" fmla="*/ 468236 h 1412736"/>
              <a:gd name="connsiteX20" fmla="*/ 1110072 w 1498885"/>
              <a:gd name="connsiteY20" fmla="*/ 484608 h 1412736"/>
              <a:gd name="connsiteX21" fmla="*/ 1070632 w 1498885"/>
              <a:gd name="connsiteY21" fmla="*/ 468236 h 1412736"/>
              <a:gd name="connsiteX22" fmla="*/ 1070632 w 1498885"/>
              <a:gd name="connsiteY22" fmla="*/ 389358 h 1412736"/>
              <a:gd name="connsiteX23" fmla="*/ 1292572 w 1498885"/>
              <a:gd name="connsiteY23" fmla="*/ 167418 h 1412736"/>
              <a:gd name="connsiteX24" fmla="*/ 1332012 w 1498885"/>
              <a:gd name="connsiteY24" fmla="*/ 151093 h 1412736"/>
              <a:gd name="connsiteX25" fmla="*/ 709724 w 1498885"/>
              <a:gd name="connsiteY25" fmla="*/ 111607 h 1412736"/>
              <a:gd name="connsiteX26" fmla="*/ 649635 w 1498885"/>
              <a:gd name="connsiteY26" fmla="*/ 127420 h 1412736"/>
              <a:gd name="connsiteX27" fmla="*/ 174129 w 1498885"/>
              <a:gd name="connsiteY27" fmla="*/ 394752 h 1412736"/>
              <a:gd name="connsiteX28" fmla="*/ 111621 w 1498885"/>
              <a:gd name="connsiteY28" fmla="*/ 501536 h 1412736"/>
              <a:gd name="connsiteX29" fmla="*/ 111621 w 1498885"/>
              <a:gd name="connsiteY29" fmla="*/ 910814 h 1412736"/>
              <a:gd name="connsiteX30" fmla="*/ 174129 w 1498885"/>
              <a:gd name="connsiteY30" fmla="*/ 1017598 h 1412736"/>
              <a:gd name="connsiteX31" fmla="*/ 649821 w 1498885"/>
              <a:gd name="connsiteY31" fmla="*/ 1284930 h 1412736"/>
              <a:gd name="connsiteX32" fmla="*/ 771674 w 1498885"/>
              <a:gd name="connsiteY32" fmla="*/ 1283814 h 1412736"/>
              <a:gd name="connsiteX33" fmla="*/ 832321 w 1498885"/>
              <a:gd name="connsiteY33" fmla="*/ 1178146 h 1412736"/>
              <a:gd name="connsiteX34" fmla="*/ 832321 w 1498885"/>
              <a:gd name="connsiteY34" fmla="*/ 234204 h 1412736"/>
              <a:gd name="connsiteX35" fmla="*/ 771674 w 1498885"/>
              <a:gd name="connsiteY35" fmla="*/ 128536 h 1412736"/>
              <a:gd name="connsiteX36" fmla="*/ 709724 w 1498885"/>
              <a:gd name="connsiteY36" fmla="*/ 111607 h 1412736"/>
              <a:gd name="connsiteX37" fmla="*/ 711864 w 1498885"/>
              <a:gd name="connsiteY37" fmla="*/ 9 h 1412736"/>
              <a:gd name="connsiteX38" fmla="*/ 828043 w 1498885"/>
              <a:gd name="connsiteY38" fmla="*/ 32356 h 1412736"/>
              <a:gd name="connsiteX39" fmla="*/ 943942 w 1498885"/>
              <a:gd name="connsiteY39" fmla="*/ 234390 h 1412736"/>
              <a:gd name="connsiteX40" fmla="*/ 943942 w 1498885"/>
              <a:gd name="connsiteY40" fmla="*/ 1178518 h 1412736"/>
              <a:gd name="connsiteX41" fmla="*/ 828043 w 1498885"/>
              <a:gd name="connsiteY41" fmla="*/ 1380552 h 1412736"/>
              <a:gd name="connsiteX42" fmla="*/ 709910 w 1498885"/>
              <a:gd name="connsiteY42" fmla="*/ 1412736 h 1412736"/>
              <a:gd name="connsiteX43" fmla="*/ 595126 w 1498885"/>
              <a:gd name="connsiteY43" fmla="*/ 1382413 h 1412736"/>
              <a:gd name="connsiteX44" fmla="*/ 119435 w 1498885"/>
              <a:gd name="connsiteY44" fmla="*/ 1115080 h 1412736"/>
              <a:gd name="connsiteX45" fmla="*/ 0 w 1498885"/>
              <a:gd name="connsiteY45" fmla="*/ 911000 h 1412736"/>
              <a:gd name="connsiteX46" fmla="*/ 0 w 1498885"/>
              <a:gd name="connsiteY46" fmla="*/ 501722 h 1412736"/>
              <a:gd name="connsiteX47" fmla="*/ 119435 w 1498885"/>
              <a:gd name="connsiteY47" fmla="*/ 297642 h 1412736"/>
              <a:gd name="connsiteX48" fmla="*/ 595126 w 1498885"/>
              <a:gd name="connsiteY48" fmla="*/ 30309 h 1412736"/>
              <a:gd name="connsiteX49" fmla="*/ 711864 w 1498885"/>
              <a:gd name="connsiteY49" fmla="*/ 9 h 1412736"/>
            </a:gdLst>
            <a:ahLst/>
            <a:cxnLst/>
            <a:rect l="l" t="t" r="r" b="b"/>
            <a:pathLst>
              <a:path w="1498885" h="1412736">
                <a:moveTo>
                  <a:pt x="1110072" y="1039039"/>
                </a:moveTo>
                <a:cubicBezTo>
                  <a:pt x="1124350" y="1039039"/>
                  <a:pt x="1138628" y="1044480"/>
                  <a:pt x="1149511" y="1055363"/>
                </a:cubicBezTo>
                <a:lnTo>
                  <a:pt x="1371451" y="1277303"/>
                </a:lnTo>
                <a:cubicBezTo>
                  <a:pt x="1393217" y="1299070"/>
                  <a:pt x="1393217" y="1334416"/>
                  <a:pt x="1371451" y="1356182"/>
                </a:cubicBezTo>
                <a:cubicBezTo>
                  <a:pt x="1360661" y="1366972"/>
                  <a:pt x="1346336" y="1372553"/>
                  <a:pt x="1332012" y="1372553"/>
                </a:cubicBezTo>
                <a:cubicBezTo>
                  <a:pt x="1317687" y="1372553"/>
                  <a:pt x="1303362" y="1367158"/>
                  <a:pt x="1292572" y="1356182"/>
                </a:cubicBezTo>
                <a:lnTo>
                  <a:pt x="1070632" y="1134242"/>
                </a:lnTo>
                <a:cubicBezTo>
                  <a:pt x="1048866" y="1112476"/>
                  <a:pt x="1048866" y="1077130"/>
                  <a:pt x="1070632" y="1055363"/>
                </a:cubicBezTo>
                <a:cubicBezTo>
                  <a:pt x="1081515" y="1044480"/>
                  <a:pt x="1095793" y="1039039"/>
                  <a:pt x="1110072" y="1039039"/>
                </a:cubicBezTo>
                <a:close/>
                <a:moveTo>
                  <a:pt x="1110072" y="705989"/>
                </a:moveTo>
                <a:lnTo>
                  <a:pt x="1443075" y="705989"/>
                </a:lnTo>
                <a:cubicBezTo>
                  <a:pt x="1473956" y="705989"/>
                  <a:pt x="1498885" y="730918"/>
                  <a:pt x="1498885" y="761800"/>
                </a:cubicBezTo>
                <a:cubicBezTo>
                  <a:pt x="1498885" y="792682"/>
                  <a:pt x="1473770" y="817611"/>
                  <a:pt x="1443075" y="817611"/>
                </a:cubicBezTo>
                <a:lnTo>
                  <a:pt x="1110072" y="817611"/>
                </a:lnTo>
                <a:cubicBezTo>
                  <a:pt x="1079190" y="817611"/>
                  <a:pt x="1054261" y="792682"/>
                  <a:pt x="1054261" y="761800"/>
                </a:cubicBezTo>
                <a:cubicBezTo>
                  <a:pt x="1054261" y="730918"/>
                  <a:pt x="1079190" y="705989"/>
                  <a:pt x="1110072" y="705989"/>
                </a:cubicBezTo>
                <a:close/>
                <a:moveTo>
                  <a:pt x="1332012" y="151093"/>
                </a:moveTo>
                <a:cubicBezTo>
                  <a:pt x="1346290" y="151093"/>
                  <a:pt x="1360568" y="156535"/>
                  <a:pt x="1371451" y="167418"/>
                </a:cubicBezTo>
                <a:cubicBezTo>
                  <a:pt x="1393217" y="189184"/>
                  <a:pt x="1393217" y="224530"/>
                  <a:pt x="1371451" y="246297"/>
                </a:cubicBezTo>
                <a:lnTo>
                  <a:pt x="1149511" y="468236"/>
                </a:lnTo>
                <a:cubicBezTo>
                  <a:pt x="1138721" y="479213"/>
                  <a:pt x="1124396" y="484608"/>
                  <a:pt x="1110072" y="484608"/>
                </a:cubicBezTo>
                <a:cubicBezTo>
                  <a:pt x="1095747" y="484608"/>
                  <a:pt x="1081422" y="479213"/>
                  <a:pt x="1070632" y="468236"/>
                </a:cubicBezTo>
                <a:cubicBezTo>
                  <a:pt x="1048866" y="446470"/>
                  <a:pt x="1048866" y="411124"/>
                  <a:pt x="1070632" y="389358"/>
                </a:cubicBezTo>
                <a:lnTo>
                  <a:pt x="1292572" y="167418"/>
                </a:lnTo>
                <a:cubicBezTo>
                  <a:pt x="1303455" y="156535"/>
                  <a:pt x="1317733" y="151093"/>
                  <a:pt x="1332012" y="151093"/>
                </a:cubicBezTo>
                <a:close/>
                <a:moveTo>
                  <a:pt x="709724" y="111607"/>
                </a:moveTo>
                <a:cubicBezTo>
                  <a:pt x="689074" y="111607"/>
                  <a:pt x="668610" y="116816"/>
                  <a:pt x="649635" y="127420"/>
                </a:cubicBezTo>
                <a:lnTo>
                  <a:pt x="174129" y="394752"/>
                </a:lnTo>
                <a:cubicBezTo>
                  <a:pt x="135620" y="416332"/>
                  <a:pt x="111621" y="457260"/>
                  <a:pt x="111621" y="501536"/>
                </a:cubicBezTo>
                <a:lnTo>
                  <a:pt x="111621" y="910814"/>
                </a:lnTo>
                <a:cubicBezTo>
                  <a:pt x="111621" y="955090"/>
                  <a:pt x="135620" y="996018"/>
                  <a:pt x="174129" y="1017598"/>
                </a:cubicBezTo>
                <a:lnTo>
                  <a:pt x="649821" y="1284930"/>
                </a:lnTo>
                <a:cubicBezTo>
                  <a:pt x="688144" y="1306510"/>
                  <a:pt x="733723" y="1306138"/>
                  <a:pt x="771674" y="1283814"/>
                </a:cubicBezTo>
                <a:cubicBezTo>
                  <a:pt x="809625" y="1261676"/>
                  <a:pt x="832321" y="1222050"/>
                  <a:pt x="832321" y="1178146"/>
                </a:cubicBezTo>
                <a:lnTo>
                  <a:pt x="832321" y="234204"/>
                </a:lnTo>
                <a:cubicBezTo>
                  <a:pt x="832321" y="190113"/>
                  <a:pt x="809625" y="150674"/>
                  <a:pt x="771674" y="128536"/>
                </a:cubicBezTo>
                <a:cubicBezTo>
                  <a:pt x="752326" y="117188"/>
                  <a:pt x="731118" y="111607"/>
                  <a:pt x="709724" y="111607"/>
                </a:cubicBezTo>
                <a:close/>
                <a:moveTo>
                  <a:pt x="711864" y="9"/>
                </a:moveTo>
                <a:cubicBezTo>
                  <a:pt x="751861" y="358"/>
                  <a:pt x="791766" y="11148"/>
                  <a:pt x="828043" y="32356"/>
                </a:cubicBezTo>
                <a:cubicBezTo>
                  <a:pt x="900596" y="74772"/>
                  <a:pt x="943942" y="150302"/>
                  <a:pt x="943942" y="234390"/>
                </a:cubicBezTo>
                <a:lnTo>
                  <a:pt x="943942" y="1178518"/>
                </a:lnTo>
                <a:cubicBezTo>
                  <a:pt x="943942" y="1262606"/>
                  <a:pt x="900596" y="1338136"/>
                  <a:pt x="828043" y="1380552"/>
                </a:cubicBezTo>
                <a:cubicBezTo>
                  <a:pt x="791208" y="1401946"/>
                  <a:pt x="750466" y="1412736"/>
                  <a:pt x="709910" y="1412736"/>
                </a:cubicBezTo>
                <a:cubicBezTo>
                  <a:pt x="670471" y="1412736"/>
                  <a:pt x="631217" y="1402691"/>
                  <a:pt x="595126" y="1382413"/>
                </a:cubicBezTo>
                <a:lnTo>
                  <a:pt x="119435" y="1115080"/>
                </a:lnTo>
                <a:cubicBezTo>
                  <a:pt x="45765" y="1073594"/>
                  <a:pt x="0" y="995460"/>
                  <a:pt x="0" y="911000"/>
                </a:cubicBezTo>
                <a:lnTo>
                  <a:pt x="0" y="501722"/>
                </a:lnTo>
                <a:cubicBezTo>
                  <a:pt x="0" y="417262"/>
                  <a:pt x="45765" y="338942"/>
                  <a:pt x="119435" y="297642"/>
                </a:cubicBezTo>
                <a:lnTo>
                  <a:pt x="595126" y="30309"/>
                </a:lnTo>
                <a:cubicBezTo>
                  <a:pt x="631775" y="9752"/>
                  <a:pt x="671866" y="-340"/>
                  <a:pt x="711864" y="9"/>
                </a:cubicBezTo>
                <a:close/>
              </a:path>
            </a:pathLst>
          </a:custGeom>
          <a:solidFill>
            <a:schemeClr val="tx2">
              <a:lumMod val="60000"/>
              <a:lumOff val="40000"/>
            </a:schemeClr>
          </a:solidFill>
          <a:ln w="22225" cap="rnd">
            <a:solidFill>
              <a:schemeClr val="tx2">
                <a:lumMod val="60000"/>
                <a:lumOff val="40000"/>
              </a:schemeClr>
            </a:solidFill>
            <a:round/>
          </a:ln>
        </p:spPr>
        <p:txBody>
          <a:bodyPr vert="horz" wrap="square" lIns="121920" tIns="60960" rIns="121920" bIns="60960" rtlCol="0" anchor="t"/>
          <a:lstStyle/>
          <a:p>
            <a:pPr algn="l">
              <a:lnSpc>
                <a:spcPct val="110000"/>
              </a:lnSpc>
            </a:pPr>
            <a:endParaRPr kumimoji="1" lang="zh-CN" altLang="en-US" b="1" dirty="0"/>
          </a:p>
        </p:txBody>
      </p:sp>
      <p:sp>
        <p:nvSpPr>
          <p:cNvPr id="4" name="标题 1">
            <a:extLst>
              <a:ext uri="{FF2B5EF4-FFF2-40B4-BE49-F238E27FC236}">
                <a16:creationId xmlns:a16="http://schemas.microsoft.com/office/drawing/2014/main" id="{DFE8D591-0426-C956-3EDE-87950F9CAD98}"/>
              </a:ext>
            </a:extLst>
          </p:cNvPr>
          <p:cNvSpPr txBox="1"/>
          <p:nvPr/>
        </p:nvSpPr>
        <p:spPr>
          <a:xfrm>
            <a:off x="6998554" y="1342117"/>
            <a:ext cx="370080" cy="324000"/>
          </a:xfrm>
          <a:custGeom>
            <a:avLst/>
            <a:gdLst>
              <a:gd name="connsiteX0" fmla="*/ 411292 w 822400"/>
              <a:gd name="connsiteY0" fmla="*/ 234366 h 720000"/>
              <a:gd name="connsiteX1" fmla="*/ 285658 w 822400"/>
              <a:gd name="connsiteY1" fmla="*/ 360000 h 720000"/>
              <a:gd name="connsiteX2" fmla="*/ 411292 w 822400"/>
              <a:gd name="connsiteY2" fmla="*/ 485635 h 720000"/>
              <a:gd name="connsiteX3" fmla="*/ 536927 w 822400"/>
              <a:gd name="connsiteY3" fmla="*/ 360000 h 720000"/>
              <a:gd name="connsiteX4" fmla="*/ 411292 w 822400"/>
              <a:gd name="connsiteY4" fmla="*/ 234366 h 720000"/>
              <a:gd name="connsiteX5" fmla="*/ 411292 w 822400"/>
              <a:gd name="connsiteY5" fmla="*/ 178938 h 720000"/>
              <a:gd name="connsiteX6" fmla="*/ 592354 w 822400"/>
              <a:gd name="connsiteY6" fmla="*/ 360000 h 720000"/>
              <a:gd name="connsiteX7" fmla="*/ 411292 w 822400"/>
              <a:gd name="connsiteY7" fmla="*/ 541063 h 720000"/>
              <a:gd name="connsiteX8" fmla="*/ 230230 w 822400"/>
              <a:gd name="connsiteY8" fmla="*/ 360000 h 720000"/>
              <a:gd name="connsiteX9" fmla="*/ 411292 w 822400"/>
              <a:gd name="connsiteY9" fmla="*/ 178938 h 720000"/>
              <a:gd name="connsiteX10" fmla="*/ 235403 w 822400"/>
              <a:gd name="connsiteY10" fmla="*/ 55427 h 720000"/>
              <a:gd name="connsiteX11" fmla="*/ 59514 w 822400"/>
              <a:gd name="connsiteY11" fmla="*/ 360000 h 720000"/>
              <a:gd name="connsiteX12" fmla="*/ 235403 w 822400"/>
              <a:gd name="connsiteY12" fmla="*/ 664573 h 720000"/>
              <a:gd name="connsiteX13" fmla="*/ 587089 w 822400"/>
              <a:gd name="connsiteY13" fmla="*/ 664573 h 720000"/>
              <a:gd name="connsiteX14" fmla="*/ 762978 w 822400"/>
              <a:gd name="connsiteY14" fmla="*/ 360000 h 720000"/>
              <a:gd name="connsiteX15" fmla="*/ 587089 w 822400"/>
              <a:gd name="connsiteY15" fmla="*/ 55427 h 720000"/>
              <a:gd name="connsiteX16" fmla="*/ 219883 w 822400"/>
              <a:gd name="connsiteY16" fmla="*/ 0 h 720000"/>
              <a:gd name="connsiteX17" fmla="*/ 602516 w 822400"/>
              <a:gd name="connsiteY17" fmla="*/ 0 h 720000"/>
              <a:gd name="connsiteX18" fmla="*/ 627274 w 822400"/>
              <a:gd name="connsiteY18" fmla="*/ 14319 h 720000"/>
              <a:gd name="connsiteX19" fmla="*/ 818590 w 822400"/>
              <a:gd name="connsiteY19" fmla="*/ 345682 h 720000"/>
              <a:gd name="connsiteX20" fmla="*/ 818590 w 822400"/>
              <a:gd name="connsiteY20" fmla="*/ 374319 h 720000"/>
              <a:gd name="connsiteX21" fmla="*/ 627366 w 822400"/>
              <a:gd name="connsiteY21" fmla="*/ 705682 h 720000"/>
              <a:gd name="connsiteX22" fmla="*/ 602608 w 822400"/>
              <a:gd name="connsiteY22" fmla="*/ 720000 h 720000"/>
              <a:gd name="connsiteX23" fmla="*/ 219976 w 822400"/>
              <a:gd name="connsiteY23" fmla="*/ 720000 h 720000"/>
              <a:gd name="connsiteX24" fmla="*/ 195218 w 822400"/>
              <a:gd name="connsiteY24" fmla="*/ 705682 h 720000"/>
              <a:gd name="connsiteX25" fmla="*/ 3810 w 822400"/>
              <a:gd name="connsiteY25" fmla="*/ 374319 h 720000"/>
              <a:gd name="connsiteX26" fmla="*/ 3810 w 822400"/>
              <a:gd name="connsiteY26" fmla="*/ 345682 h 720000"/>
              <a:gd name="connsiteX27" fmla="*/ 195126 w 822400"/>
              <a:gd name="connsiteY27" fmla="*/ 14319 h 720000"/>
              <a:gd name="connsiteX28" fmla="*/ 219883 w 822400"/>
              <a:gd name="connsiteY28" fmla="*/ 0 h 720000"/>
            </a:gdLst>
            <a:ahLst/>
            <a:cxnLst/>
            <a:rect l="l" t="t" r="r" b="b"/>
            <a:pathLst>
              <a:path w="822400" h="720000">
                <a:moveTo>
                  <a:pt x="411292" y="234366"/>
                </a:moveTo>
                <a:cubicBezTo>
                  <a:pt x="342008" y="234366"/>
                  <a:pt x="285658" y="290716"/>
                  <a:pt x="285658" y="360000"/>
                </a:cubicBezTo>
                <a:cubicBezTo>
                  <a:pt x="285658" y="429284"/>
                  <a:pt x="342008" y="485635"/>
                  <a:pt x="411292" y="485635"/>
                </a:cubicBezTo>
                <a:cubicBezTo>
                  <a:pt x="480576" y="485635"/>
                  <a:pt x="536927" y="429284"/>
                  <a:pt x="536927" y="360000"/>
                </a:cubicBezTo>
                <a:cubicBezTo>
                  <a:pt x="536927" y="290716"/>
                  <a:pt x="480576" y="234366"/>
                  <a:pt x="411292" y="234366"/>
                </a:cubicBezTo>
                <a:close/>
                <a:moveTo>
                  <a:pt x="411292" y="178938"/>
                </a:moveTo>
                <a:cubicBezTo>
                  <a:pt x="511153" y="178938"/>
                  <a:pt x="592354" y="260139"/>
                  <a:pt x="592354" y="360000"/>
                </a:cubicBezTo>
                <a:cubicBezTo>
                  <a:pt x="592354" y="459861"/>
                  <a:pt x="511153" y="541063"/>
                  <a:pt x="411292" y="541063"/>
                </a:cubicBezTo>
                <a:cubicBezTo>
                  <a:pt x="311431" y="541063"/>
                  <a:pt x="230230" y="459861"/>
                  <a:pt x="230230" y="360000"/>
                </a:cubicBezTo>
                <a:cubicBezTo>
                  <a:pt x="230230" y="260139"/>
                  <a:pt x="311431" y="178938"/>
                  <a:pt x="411292" y="178938"/>
                </a:cubicBezTo>
                <a:close/>
                <a:moveTo>
                  <a:pt x="235403" y="55427"/>
                </a:moveTo>
                <a:lnTo>
                  <a:pt x="59514" y="360000"/>
                </a:lnTo>
                <a:lnTo>
                  <a:pt x="235403" y="664573"/>
                </a:lnTo>
                <a:lnTo>
                  <a:pt x="587089" y="664573"/>
                </a:lnTo>
                <a:lnTo>
                  <a:pt x="762978" y="360000"/>
                </a:lnTo>
                <a:lnTo>
                  <a:pt x="587089" y="55427"/>
                </a:lnTo>
                <a:close/>
                <a:moveTo>
                  <a:pt x="219883" y="0"/>
                </a:moveTo>
                <a:lnTo>
                  <a:pt x="602516" y="0"/>
                </a:lnTo>
                <a:cubicBezTo>
                  <a:pt x="612678" y="0"/>
                  <a:pt x="622193" y="5450"/>
                  <a:pt x="627274" y="14319"/>
                </a:cubicBezTo>
                <a:lnTo>
                  <a:pt x="818590" y="345682"/>
                </a:lnTo>
                <a:cubicBezTo>
                  <a:pt x="823671" y="354550"/>
                  <a:pt x="823671" y="365451"/>
                  <a:pt x="818590" y="374319"/>
                </a:cubicBezTo>
                <a:lnTo>
                  <a:pt x="627366" y="705682"/>
                </a:lnTo>
                <a:cubicBezTo>
                  <a:pt x="622285" y="714550"/>
                  <a:pt x="612770" y="720000"/>
                  <a:pt x="602608" y="720000"/>
                </a:cubicBezTo>
                <a:lnTo>
                  <a:pt x="219976" y="720000"/>
                </a:lnTo>
                <a:cubicBezTo>
                  <a:pt x="209814" y="720000"/>
                  <a:pt x="200299" y="714550"/>
                  <a:pt x="195218" y="705682"/>
                </a:cubicBezTo>
                <a:lnTo>
                  <a:pt x="3810" y="374319"/>
                </a:lnTo>
                <a:cubicBezTo>
                  <a:pt x="-1271" y="365543"/>
                  <a:pt x="-1271" y="354550"/>
                  <a:pt x="3810" y="345682"/>
                </a:cubicBezTo>
                <a:lnTo>
                  <a:pt x="195126" y="14319"/>
                </a:lnTo>
                <a:cubicBezTo>
                  <a:pt x="200207" y="5450"/>
                  <a:pt x="209721" y="0"/>
                  <a:pt x="219883" y="0"/>
                </a:cubicBezTo>
                <a:close/>
              </a:path>
            </a:pathLst>
          </a:custGeom>
          <a:solidFill>
            <a:schemeClr val="tx2">
              <a:lumMod val="60000"/>
              <a:lumOff val="40000"/>
            </a:schemeClr>
          </a:solidFill>
          <a:ln w="1553" cap="flat">
            <a:solidFill>
              <a:schemeClr val="tx2">
                <a:lumMod val="60000"/>
                <a:lumOff val="40000"/>
              </a:schemeClr>
            </a:solidFill>
            <a:miter/>
          </a:ln>
        </p:spPr>
        <p:txBody>
          <a:bodyPr vert="horz" wrap="square" lIns="91440" tIns="45720" rIns="91440" bIns="45720" rtlCol="0" anchor="ctr"/>
          <a:lstStyle/>
          <a:p>
            <a:pPr algn="l">
              <a:lnSpc>
                <a:spcPct val="110000"/>
              </a:lnSpc>
            </a:pPr>
            <a:endParaRPr kumimoji="1" lang="zh-CN" altLang="en-US" b="1" dirty="0"/>
          </a:p>
        </p:txBody>
      </p:sp>
      <p:sp>
        <p:nvSpPr>
          <p:cNvPr id="5" name="标题 1">
            <a:extLst>
              <a:ext uri="{FF2B5EF4-FFF2-40B4-BE49-F238E27FC236}">
                <a16:creationId xmlns:a16="http://schemas.microsoft.com/office/drawing/2014/main" id="{861552DB-FBA3-5832-3CA7-B5332F5B1D9F}"/>
              </a:ext>
            </a:extLst>
          </p:cNvPr>
          <p:cNvSpPr txBox="1"/>
          <p:nvPr/>
        </p:nvSpPr>
        <p:spPr>
          <a:xfrm>
            <a:off x="6998553" y="3092125"/>
            <a:ext cx="324000" cy="324000"/>
          </a:xfrm>
          <a:custGeom>
            <a:avLst/>
            <a:gdLst>
              <a:gd name="connsiteX0" fmla="*/ 438553 w 720000"/>
              <a:gd name="connsiteY0" fmla="*/ 189601 h 720000"/>
              <a:gd name="connsiteX1" fmla="*/ 373556 w 720000"/>
              <a:gd name="connsiteY1" fmla="*/ 216451 h 720000"/>
              <a:gd name="connsiteX2" fmla="*/ 232180 w 720000"/>
              <a:gd name="connsiteY2" fmla="*/ 357827 h 720000"/>
              <a:gd name="connsiteX3" fmla="*/ 191861 w 720000"/>
              <a:gd name="connsiteY3" fmla="*/ 528226 h 720000"/>
              <a:gd name="connsiteX4" fmla="*/ 362260 w 720000"/>
              <a:gd name="connsiteY4" fmla="*/ 487907 h 720000"/>
              <a:gd name="connsiteX5" fmla="*/ 503636 w 720000"/>
              <a:gd name="connsiteY5" fmla="*/ 346444 h 720000"/>
              <a:gd name="connsiteX6" fmla="*/ 503636 w 720000"/>
              <a:gd name="connsiteY6" fmla="*/ 216365 h 720000"/>
              <a:gd name="connsiteX7" fmla="*/ 438553 w 720000"/>
              <a:gd name="connsiteY7" fmla="*/ 189601 h 720000"/>
              <a:gd name="connsiteX8" fmla="*/ 438553 w 720000"/>
              <a:gd name="connsiteY8" fmla="*/ 141636 h 720000"/>
              <a:gd name="connsiteX9" fmla="*/ 537524 w 720000"/>
              <a:gd name="connsiteY9" fmla="*/ 182476 h 720000"/>
              <a:gd name="connsiteX10" fmla="*/ 537524 w 720000"/>
              <a:gd name="connsiteY10" fmla="*/ 380420 h 720000"/>
              <a:gd name="connsiteX11" fmla="*/ 396149 w 720000"/>
              <a:gd name="connsiteY11" fmla="*/ 521796 h 720000"/>
              <a:gd name="connsiteX12" fmla="*/ 141637 w 720000"/>
              <a:gd name="connsiteY12" fmla="*/ 578364 h 720000"/>
              <a:gd name="connsiteX13" fmla="*/ 198205 w 720000"/>
              <a:gd name="connsiteY13" fmla="*/ 323852 h 720000"/>
              <a:gd name="connsiteX14" fmla="*/ 339581 w 720000"/>
              <a:gd name="connsiteY14" fmla="*/ 182476 h 720000"/>
              <a:gd name="connsiteX15" fmla="*/ 438553 w 720000"/>
              <a:gd name="connsiteY15" fmla="*/ 141636 h 720000"/>
              <a:gd name="connsiteX16" fmla="*/ 120000 w 720000"/>
              <a:gd name="connsiteY16" fmla="*/ 47965 h 720000"/>
              <a:gd name="connsiteX17" fmla="*/ 47965 w 720000"/>
              <a:gd name="connsiteY17" fmla="*/ 120000 h 720000"/>
              <a:gd name="connsiteX18" fmla="*/ 47965 w 720000"/>
              <a:gd name="connsiteY18" fmla="*/ 600000 h 720000"/>
              <a:gd name="connsiteX19" fmla="*/ 120000 w 720000"/>
              <a:gd name="connsiteY19" fmla="*/ 672035 h 720000"/>
              <a:gd name="connsiteX20" fmla="*/ 600000 w 720000"/>
              <a:gd name="connsiteY20" fmla="*/ 672035 h 720000"/>
              <a:gd name="connsiteX21" fmla="*/ 672035 w 720000"/>
              <a:gd name="connsiteY21" fmla="*/ 600000 h 720000"/>
              <a:gd name="connsiteX22" fmla="*/ 672035 w 720000"/>
              <a:gd name="connsiteY22" fmla="*/ 120000 h 720000"/>
              <a:gd name="connsiteX23" fmla="*/ 600000 w 720000"/>
              <a:gd name="connsiteY23" fmla="*/ 47965 h 720000"/>
              <a:gd name="connsiteX24" fmla="*/ 120000 w 720000"/>
              <a:gd name="connsiteY24" fmla="*/ 0 h 720000"/>
              <a:gd name="connsiteX25" fmla="*/ 600000 w 720000"/>
              <a:gd name="connsiteY25" fmla="*/ 0 h 720000"/>
              <a:gd name="connsiteX26" fmla="*/ 720000 w 720000"/>
              <a:gd name="connsiteY26" fmla="*/ 120000 h 720000"/>
              <a:gd name="connsiteX27" fmla="*/ 720000 w 720000"/>
              <a:gd name="connsiteY27" fmla="*/ 600000 h 720000"/>
              <a:gd name="connsiteX28" fmla="*/ 600000 w 720000"/>
              <a:gd name="connsiteY28" fmla="*/ 720000 h 720000"/>
              <a:gd name="connsiteX29" fmla="*/ 120000 w 720000"/>
              <a:gd name="connsiteY29" fmla="*/ 720000 h 720000"/>
              <a:gd name="connsiteX30" fmla="*/ 0 w 720000"/>
              <a:gd name="connsiteY30" fmla="*/ 600000 h 720000"/>
              <a:gd name="connsiteX31" fmla="*/ 0 w 720000"/>
              <a:gd name="connsiteY31" fmla="*/ 120000 h 720000"/>
              <a:gd name="connsiteX32" fmla="*/ 120000 w 720000"/>
              <a:gd name="connsiteY32" fmla="*/ 0 h 720000"/>
            </a:gdLst>
            <a:ahLst/>
            <a:cxnLst/>
            <a:rect l="l" t="t" r="r" b="b"/>
            <a:pathLst>
              <a:path w="720000" h="720000">
                <a:moveTo>
                  <a:pt x="438553" y="189601"/>
                </a:moveTo>
                <a:cubicBezTo>
                  <a:pt x="413875" y="189601"/>
                  <a:pt x="390761" y="199073"/>
                  <a:pt x="373556" y="216451"/>
                </a:cubicBezTo>
                <a:lnTo>
                  <a:pt x="232180" y="357827"/>
                </a:lnTo>
                <a:cubicBezTo>
                  <a:pt x="212456" y="377465"/>
                  <a:pt x="197336" y="453584"/>
                  <a:pt x="191861" y="528226"/>
                </a:cubicBezTo>
                <a:cubicBezTo>
                  <a:pt x="266503" y="522665"/>
                  <a:pt x="342622" y="507545"/>
                  <a:pt x="362260" y="487907"/>
                </a:cubicBezTo>
                <a:lnTo>
                  <a:pt x="503636" y="346444"/>
                </a:lnTo>
                <a:cubicBezTo>
                  <a:pt x="539523" y="310557"/>
                  <a:pt x="539523" y="252252"/>
                  <a:pt x="503636" y="216365"/>
                </a:cubicBezTo>
                <a:cubicBezTo>
                  <a:pt x="486344" y="199073"/>
                  <a:pt x="463230" y="189601"/>
                  <a:pt x="438553" y="189601"/>
                </a:cubicBezTo>
                <a:close/>
                <a:moveTo>
                  <a:pt x="438553" y="141636"/>
                </a:moveTo>
                <a:cubicBezTo>
                  <a:pt x="474440" y="141636"/>
                  <a:pt x="510327" y="155191"/>
                  <a:pt x="537524" y="182476"/>
                </a:cubicBezTo>
                <a:cubicBezTo>
                  <a:pt x="592007" y="236872"/>
                  <a:pt x="592007" y="325938"/>
                  <a:pt x="537524" y="380420"/>
                </a:cubicBezTo>
                <a:lnTo>
                  <a:pt x="396149" y="521796"/>
                </a:lnTo>
                <a:cubicBezTo>
                  <a:pt x="341753" y="576278"/>
                  <a:pt x="141637" y="578364"/>
                  <a:pt x="141637" y="578364"/>
                </a:cubicBezTo>
                <a:cubicBezTo>
                  <a:pt x="141637" y="578364"/>
                  <a:pt x="143723" y="378334"/>
                  <a:pt x="198205" y="323852"/>
                </a:cubicBezTo>
                <a:lnTo>
                  <a:pt x="339581" y="182476"/>
                </a:lnTo>
                <a:cubicBezTo>
                  <a:pt x="366778" y="155278"/>
                  <a:pt x="402666" y="141636"/>
                  <a:pt x="438553" y="141636"/>
                </a:cubicBezTo>
                <a:close/>
                <a:moveTo>
                  <a:pt x="120000" y="47965"/>
                </a:moveTo>
                <a:cubicBezTo>
                  <a:pt x="80290" y="47965"/>
                  <a:pt x="47965" y="80290"/>
                  <a:pt x="47965" y="120000"/>
                </a:cubicBezTo>
                <a:lnTo>
                  <a:pt x="47965" y="600000"/>
                </a:lnTo>
                <a:cubicBezTo>
                  <a:pt x="47965" y="639711"/>
                  <a:pt x="80290" y="672035"/>
                  <a:pt x="120000" y="672035"/>
                </a:cubicBezTo>
                <a:lnTo>
                  <a:pt x="600000" y="672035"/>
                </a:lnTo>
                <a:cubicBezTo>
                  <a:pt x="639711" y="672035"/>
                  <a:pt x="672035" y="639711"/>
                  <a:pt x="672035" y="600000"/>
                </a:cubicBezTo>
                <a:lnTo>
                  <a:pt x="672035" y="120000"/>
                </a:lnTo>
                <a:cubicBezTo>
                  <a:pt x="672035" y="80290"/>
                  <a:pt x="639711" y="47965"/>
                  <a:pt x="600000" y="47965"/>
                </a:cubicBezTo>
                <a:close/>
                <a:moveTo>
                  <a:pt x="120000" y="0"/>
                </a:moveTo>
                <a:lnTo>
                  <a:pt x="600000" y="0"/>
                </a:lnTo>
                <a:cubicBezTo>
                  <a:pt x="666040" y="0"/>
                  <a:pt x="720000" y="54048"/>
                  <a:pt x="720000" y="120000"/>
                </a:cubicBezTo>
                <a:lnTo>
                  <a:pt x="720000" y="600000"/>
                </a:lnTo>
                <a:cubicBezTo>
                  <a:pt x="720000" y="666039"/>
                  <a:pt x="666040" y="720000"/>
                  <a:pt x="600000" y="720000"/>
                </a:cubicBezTo>
                <a:lnTo>
                  <a:pt x="120000" y="720000"/>
                </a:lnTo>
                <a:cubicBezTo>
                  <a:pt x="53961" y="720000"/>
                  <a:pt x="0" y="666039"/>
                  <a:pt x="0" y="600000"/>
                </a:cubicBezTo>
                <a:lnTo>
                  <a:pt x="0" y="120000"/>
                </a:lnTo>
                <a:cubicBezTo>
                  <a:pt x="0" y="53961"/>
                  <a:pt x="53961" y="0"/>
                  <a:pt x="120000" y="0"/>
                </a:cubicBezTo>
                <a:close/>
              </a:path>
            </a:pathLst>
          </a:custGeom>
          <a:solidFill>
            <a:schemeClr val="tx2">
              <a:lumMod val="60000"/>
              <a:lumOff val="40000"/>
            </a:schemeClr>
          </a:solidFill>
          <a:ln w="1860" cap="flat">
            <a:solidFill>
              <a:schemeClr val="tx2">
                <a:lumMod val="60000"/>
                <a:lumOff val="40000"/>
              </a:schemeClr>
            </a:solidFill>
            <a:miter/>
          </a:ln>
        </p:spPr>
        <p:txBody>
          <a:bodyPr vert="horz" wrap="square" lIns="91440" tIns="45720" rIns="91440" bIns="45720" rtlCol="0" anchor="ctr"/>
          <a:lstStyle/>
          <a:p>
            <a:pPr algn="l">
              <a:lnSpc>
                <a:spcPct val="110000"/>
              </a:lnSpc>
            </a:pPr>
            <a:endParaRPr kumimoji="1" lang="zh-CN" altLang="en-US" sz="2000" b="1" dirty="0"/>
          </a:p>
        </p:txBody>
      </p:sp>
      <p:sp>
        <p:nvSpPr>
          <p:cNvPr id="6" name="标题 1">
            <a:extLst>
              <a:ext uri="{FF2B5EF4-FFF2-40B4-BE49-F238E27FC236}">
                <a16:creationId xmlns:a16="http://schemas.microsoft.com/office/drawing/2014/main" id="{93A6AF47-B0B7-F461-986E-E1DBB5C651AA}"/>
              </a:ext>
            </a:extLst>
          </p:cNvPr>
          <p:cNvSpPr txBox="1"/>
          <p:nvPr/>
        </p:nvSpPr>
        <p:spPr>
          <a:xfrm>
            <a:off x="1589307" y="3044008"/>
            <a:ext cx="372117" cy="372117"/>
          </a:xfrm>
          <a:custGeom>
            <a:avLst/>
            <a:gdLst>
              <a:gd name="connsiteX0" fmla="*/ 457070 w 720001"/>
              <a:gd name="connsiteY0" fmla="*/ 57166 h 720001"/>
              <a:gd name="connsiteX1" fmla="*/ 457070 w 720001"/>
              <a:gd name="connsiteY1" fmla="*/ 263017 h 720001"/>
              <a:gd name="connsiteX2" fmla="*/ 662921 w 720001"/>
              <a:gd name="connsiteY2" fmla="*/ 263017 h 720001"/>
              <a:gd name="connsiteX3" fmla="*/ 647393 w 720001"/>
              <a:gd name="connsiteY3" fmla="*/ 212704 h 720001"/>
              <a:gd name="connsiteX4" fmla="*/ 591008 w 720001"/>
              <a:gd name="connsiteY4" fmla="*/ 129079 h 720001"/>
              <a:gd name="connsiteX5" fmla="*/ 507383 w 720001"/>
              <a:gd name="connsiteY5" fmla="*/ 72694 h 720001"/>
              <a:gd name="connsiteX6" fmla="*/ 457070 w 720001"/>
              <a:gd name="connsiteY6" fmla="*/ 57166 h 720001"/>
              <a:gd name="connsiteX7" fmla="*/ 307952 w 720001"/>
              <a:gd name="connsiteY7" fmla="*/ 56386 h 720001"/>
              <a:gd name="connsiteX8" fmla="*/ 240115 w 720001"/>
              <a:gd name="connsiteY8" fmla="*/ 76251 h 720001"/>
              <a:gd name="connsiteX9" fmla="*/ 142092 w 720001"/>
              <a:gd name="connsiteY9" fmla="*/ 142179 h 720001"/>
              <a:gd name="connsiteX10" fmla="*/ 76077 w 720001"/>
              <a:gd name="connsiteY10" fmla="*/ 240116 h 720001"/>
              <a:gd name="connsiteX11" fmla="*/ 51874 w 720001"/>
              <a:gd name="connsiteY11" fmla="*/ 360000 h 720001"/>
              <a:gd name="connsiteX12" fmla="*/ 76077 w 720001"/>
              <a:gd name="connsiteY12" fmla="*/ 479885 h 720001"/>
              <a:gd name="connsiteX13" fmla="*/ 142092 w 720001"/>
              <a:gd name="connsiteY13" fmla="*/ 577822 h 720001"/>
              <a:gd name="connsiteX14" fmla="*/ 240029 w 720001"/>
              <a:gd name="connsiteY14" fmla="*/ 643837 h 720001"/>
              <a:gd name="connsiteX15" fmla="*/ 359913 w 720001"/>
              <a:gd name="connsiteY15" fmla="*/ 668039 h 720001"/>
              <a:gd name="connsiteX16" fmla="*/ 479798 w 720001"/>
              <a:gd name="connsiteY16" fmla="*/ 643837 h 720001"/>
              <a:gd name="connsiteX17" fmla="*/ 577735 w 720001"/>
              <a:gd name="connsiteY17" fmla="*/ 577822 h 720001"/>
              <a:gd name="connsiteX18" fmla="*/ 643750 w 720001"/>
              <a:gd name="connsiteY18" fmla="*/ 479885 h 720001"/>
              <a:gd name="connsiteX19" fmla="*/ 663615 w 720001"/>
              <a:gd name="connsiteY19" fmla="*/ 412049 h 720001"/>
              <a:gd name="connsiteX20" fmla="*/ 360000 w 720001"/>
              <a:gd name="connsiteY20" fmla="*/ 412049 h 720001"/>
              <a:gd name="connsiteX21" fmla="*/ 307952 w 720001"/>
              <a:gd name="connsiteY21" fmla="*/ 360000 h 720001"/>
              <a:gd name="connsiteX22" fmla="*/ 405022 w 720001"/>
              <a:gd name="connsiteY22" fmla="*/ 0 h 720001"/>
              <a:gd name="connsiteX23" fmla="*/ 720001 w 720001"/>
              <a:gd name="connsiteY23" fmla="*/ 314979 h 720001"/>
              <a:gd name="connsiteX24" fmla="*/ 405022 w 720001"/>
              <a:gd name="connsiteY24" fmla="*/ 314979 h 720001"/>
              <a:gd name="connsiteX25" fmla="*/ 360000 w 720001"/>
              <a:gd name="connsiteY25" fmla="*/ 0 h 720001"/>
              <a:gd name="connsiteX26" fmla="*/ 360000 w 720001"/>
              <a:gd name="connsiteY26" fmla="*/ 360000 h 720001"/>
              <a:gd name="connsiteX27" fmla="*/ 720001 w 720001"/>
              <a:gd name="connsiteY27" fmla="*/ 360000 h 720001"/>
              <a:gd name="connsiteX28" fmla="*/ 360000 w 720001"/>
              <a:gd name="connsiteY28" fmla="*/ 720001 h 720001"/>
              <a:gd name="connsiteX29" fmla="*/ 0 w 720001"/>
              <a:gd name="connsiteY29" fmla="*/ 360000 h 720001"/>
              <a:gd name="connsiteX30" fmla="*/ 360000 w 720001"/>
              <a:gd name="connsiteY30" fmla="*/ 0 h 720001"/>
            </a:gdLst>
            <a:ahLst/>
            <a:cxnLst/>
            <a:rect l="l" t="t" r="r" b="b"/>
            <a:pathLst>
              <a:path w="720001" h="720001">
                <a:moveTo>
                  <a:pt x="457070" y="57166"/>
                </a:moveTo>
                <a:lnTo>
                  <a:pt x="457070" y="263017"/>
                </a:lnTo>
                <a:lnTo>
                  <a:pt x="662921" y="263017"/>
                </a:lnTo>
                <a:cubicBezTo>
                  <a:pt x="659451" y="245755"/>
                  <a:pt x="654246" y="229012"/>
                  <a:pt x="647393" y="212704"/>
                </a:cubicBezTo>
                <a:cubicBezTo>
                  <a:pt x="634121" y="181388"/>
                  <a:pt x="615210" y="153282"/>
                  <a:pt x="591008" y="129079"/>
                </a:cubicBezTo>
                <a:cubicBezTo>
                  <a:pt x="566806" y="104877"/>
                  <a:pt x="538699" y="85966"/>
                  <a:pt x="507383" y="72694"/>
                </a:cubicBezTo>
                <a:cubicBezTo>
                  <a:pt x="491075" y="65755"/>
                  <a:pt x="474246" y="60636"/>
                  <a:pt x="457070" y="57166"/>
                </a:cubicBezTo>
                <a:close/>
                <a:moveTo>
                  <a:pt x="307952" y="56386"/>
                </a:moveTo>
                <a:cubicBezTo>
                  <a:pt x="284703" y="60376"/>
                  <a:pt x="262062" y="66969"/>
                  <a:pt x="240115" y="76251"/>
                </a:cubicBezTo>
                <a:cubicBezTo>
                  <a:pt x="203508" y="91778"/>
                  <a:pt x="170544" y="113986"/>
                  <a:pt x="142092" y="142179"/>
                </a:cubicBezTo>
                <a:cubicBezTo>
                  <a:pt x="113812" y="170545"/>
                  <a:pt x="91605" y="203422"/>
                  <a:pt x="76077" y="240116"/>
                </a:cubicBezTo>
                <a:cubicBezTo>
                  <a:pt x="60029" y="278111"/>
                  <a:pt x="51874" y="318362"/>
                  <a:pt x="51874" y="360000"/>
                </a:cubicBezTo>
                <a:cubicBezTo>
                  <a:pt x="51874" y="401639"/>
                  <a:pt x="60029" y="441976"/>
                  <a:pt x="76077" y="479885"/>
                </a:cubicBezTo>
                <a:cubicBezTo>
                  <a:pt x="91605" y="516579"/>
                  <a:pt x="113812" y="549543"/>
                  <a:pt x="142092" y="577822"/>
                </a:cubicBezTo>
                <a:cubicBezTo>
                  <a:pt x="170458" y="606102"/>
                  <a:pt x="203335" y="628309"/>
                  <a:pt x="240029" y="643837"/>
                </a:cubicBezTo>
                <a:cubicBezTo>
                  <a:pt x="278024" y="659885"/>
                  <a:pt x="318275" y="668039"/>
                  <a:pt x="359913" y="668039"/>
                </a:cubicBezTo>
                <a:cubicBezTo>
                  <a:pt x="401552" y="668039"/>
                  <a:pt x="441890" y="659885"/>
                  <a:pt x="479798" y="643837"/>
                </a:cubicBezTo>
                <a:cubicBezTo>
                  <a:pt x="516492" y="628309"/>
                  <a:pt x="549456" y="606102"/>
                  <a:pt x="577735" y="577822"/>
                </a:cubicBezTo>
                <a:cubicBezTo>
                  <a:pt x="606015" y="549456"/>
                  <a:pt x="628222" y="516579"/>
                  <a:pt x="643750" y="479885"/>
                </a:cubicBezTo>
                <a:cubicBezTo>
                  <a:pt x="653032" y="457938"/>
                  <a:pt x="659625" y="435297"/>
                  <a:pt x="663615" y="412049"/>
                </a:cubicBezTo>
                <a:lnTo>
                  <a:pt x="360000" y="412049"/>
                </a:lnTo>
                <a:cubicBezTo>
                  <a:pt x="331287" y="412049"/>
                  <a:pt x="307952" y="388714"/>
                  <a:pt x="307952" y="360000"/>
                </a:cubicBezTo>
                <a:close/>
                <a:moveTo>
                  <a:pt x="405022" y="0"/>
                </a:moveTo>
                <a:cubicBezTo>
                  <a:pt x="578950" y="0"/>
                  <a:pt x="720001" y="141051"/>
                  <a:pt x="720001" y="314979"/>
                </a:cubicBezTo>
                <a:lnTo>
                  <a:pt x="405022" y="314979"/>
                </a:lnTo>
                <a:close/>
                <a:moveTo>
                  <a:pt x="360000" y="0"/>
                </a:moveTo>
                <a:lnTo>
                  <a:pt x="360000" y="360000"/>
                </a:lnTo>
                <a:lnTo>
                  <a:pt x="720001" y="360000"/>
                </a:lnTo>
                <a:cubicBezTo>
                  <a:pt x="720001" y="558825"/>
                  <a:pt x="558824" y="720001"/>
                  <a:pt x="360000" y="720001"/>
                </a:cubicBezTo>
                <a:cubicBezTo>
                  <a:pt x="161176" y="720001"/>
                  <a:pt x="0" y="558825"/>
                  <a:pt x="0" y="360000"/>
                </a:cubicBezTo>
                <a:cubicBezTo>
                  <a:pt x="0" y="161176"/>
                  <a:pt x="161176" y="0"/>
                  <a:pt x="360000" y="0"/>
                </a:cubicBezTo>
                <a:close/>
              </a:path>
            </a:pathLst>
          </a:custGeom>
          <a:solidFill>
            <a:schemeClr val="tx2">
              <a:lumMod val="60000"/>
              <a:lumOff val="40000"/>
            </a:schemeClr>
          </a:solidFill>
          <a:ln w="22225" cap="rnd">
            <a:solidFill>
              <a:schemeClr val="tx2">
                <a:lumMod val="60000"/>
                <a:lumOff val="40000"/>
              </a:schemeClr>
            </a:solidFill>
            <a:round/>
          </a:ln>
        </p:spPr>
        <p:txBody>
          <a:bodyPr vert="horz" wrap="square" lIns="121920" tIns="60960" rIns="121920" bIns="60960" rtlCol="0" anchor="t"/>
          <a:lstStyle/>
          <a:p>
            <a:pPr algn="l">
              <a:lnSpc>
                <a:spcPct val="110000"/>
              </a:lnSpc>
            </a:pPr>
            <a:endParaRPr kumimoji="1" lang="zh-CN" altLang="en-US"/>
          </a:p>
        </p:txBody>
      </p:sp>
      <p:sp>
        <p:nvSpPr>
          <p:cNvPr id="7" name="标题 1">
            <a:extLst>
              <a:ext uri="{FF2B5EF4-FFF2-40B4-BE49-F238E27FC236}">
                <a16:creationId xmlns:a16="http://schemas.microsoft.com/office/drawing/2014/main" id="{6BF1139A-9D30-89BA-E6FF-DBDADF6ED166}"/>
              </a:ext>
            </a:extLst>
          </p:cNvPr>
          <p:cNvSpPr txBox="1"/>
          <p:nvPr/>
        </p:nvSpPr>
        <p:spPr>
          <a:xfrm>
            <a:off x="4324970" y="3080280"/>
            <a:ext cx="310037" cy="335845"/>
          </a:xfrm>
          <a:custGeom>
            <a:avLst/>
            <a:gdLst>
              <a:gd name="connsiteX0" fmla="*/ 712625 w 1425436"/>
              <a:gd name="connsiteY0" fmla="*/ 111621 h 1544091"/>
              <a:gd name="connsiteX1" fmla="*/ 902567 w 1425436"/>
              <a:gd name="connsiteY1" fmla="*/ 190314 h 1544091"/>
              <a:gd name="connsiteX2" fmla="*/ 981260 w 1425436"/>
              <a:gd name="connsiteY2" fmla="*/ 380256 h 1544091"/>
              <a:gd name="connsiteX3" fmla="*/ 902567 w 1425436"/>
              <a:gd name="connsiteY3" fmla="*/ 570198 h 1544091"/>
              <a:gd name="connsiteX4" fmla="*/ 712625 w 1425436"/>
              <a:gd name="connsiteY4" fmla="*/ 648891 h 1544091"/>
              <a:gd name="connsiteX5" fmla="*/ 522684 w 1425436"/>
              <a:gd name="connsiteY5" fmla="*/ 570198 h 1544091"/>
              <a:gd name="connsiteX6" fmla="*/ 444177 w 1425436"/>
              <a:gd name="connsiteY6" fmla="*/ 380070 h 1544091"/>
              <a:gd name="connsiteX7" fmla="*/ 522870 w 1425436"/>
              <a:gd name="connsiteY7" fmla="*/ 190128 h 1544091"/>
              <a:gd name="connsiteX8" fmla="*/ 712625 w 1425436"/>
              <a:gd name="connsiteY8" fmla="*/ 111621 h 1544091"/>
              <a:gd name="connsiteX9" fmla="*/ 712625 w 1425436"/>
              <a:gd name="connsiteY9" fmla="*/ 0 h 1544091"/>
              <a:gd name="connsiteX10" fmla="*/ 332556 w 1425436"/>
              <a:gd name="connsiteY10" fmla="*/ 380070 h 1544091"/>
              <a:gd name="connsiteX11" fmla="*/ 712625 w 1425436"/>
              <a:gd name="connsiteY11" fmla="*/ 760140 h 1544091"/>
              <a:gd name="connsiteX12" fmla="*/ 1092695 w 1425436"/>
              <a:gd name="connsiteY12" fmla="*/ 380070 h 1544091"/>
              <a:gd name="connsiteX13" fmla="*/ 712625 w 1425436"/>
              <a:gd name="connsiteY13" fmla="*/ 0 h 1544091"/>
              <a:gd name="connsiteX14" fmla="*/ 712625 w 1425436"/>
              <a:gd name="connsiteY14" fmla="*/ 943012 h 1544091"/>
              <a:gd name="connsiteX15" fmla="*/ 978842 w 1425436"/>
              <a:gd name="connsiteY15" fmla="*/ 976685 h 1544091"/>
              <a:gd name="connsiteX16" fmla="*/ 1146087 w 1425436"/>
              <a:gd name="connsiteY16" fmla="*/ 1059470 h 1544091"/>
              <a:gd name="connsiteX17" fmla="*/ 1248593 w 1425436"/>
              <a:gd name="connsiteY17" fmla="*/ 1174440 h 1544091"/>
              <a:gd name="connsiteX18" fmla="*/ 1310356 w 1425436"/>
              <a:gd name="connsiteY18" fmla="*/ 1316385 h 1544091"/>
              <a:gd name="connsiteX19" fmla="*/ 1296590 w 1425436"/>
              <a:gd name="connsiteY19" fmla="*/ 1390241 h 1544091"/>
              <a:gd name="connsiteX20" fmla="*/ 1208595 w 1425436"/>
              <a:gd name="connsiteY20" fmla="*/ 1432285 h 1544091"/>
              <a:gd name="connsiteX21" fmla="*/ 216842 w 1425436"/>
              <a:gd name="connsiteY21" fmla="*/ 1432285 h 1544091"/>
              <a:gd name="connsiteX22" fmla="*/ 128847 w 1425436"/>
              <a:gd name="connsiteY22" fmla="*/ 1390241 h 1544091"/>
              <a:gd name="connsiteX23" fmla="*/ 115081 w 1425436"/>
              <a:gd name="connsiteY23" fmla="*/ 1316385 h 1544091"/>
              <a:gd name="connsiteX24" fmla="*/ 176844 w 1425436"/>
              <a:gd name="connsiteY24" fmla="*/ 1174440 h 1544091"/>
              <a:gd name="connsiteX25" fmla="*/ 279350 w 1425436"/>
              <a:gd name="connsiteY25" fmla="*/ 1059470 h 1544091"/>
              <a:gd name="connsiteX26" fmla="*/ 446595 w 1425436"/>
              <a:gd name="connsiteY26" fmla="*/ 976685 h 1544091"/>
              <a:gd name="connsiteX27" fmla="*/ 712625 w 1425436"/>
              <a:gd name="connsiteY27" fmla="*/ 943012 h 1544091"/>
              <a:gd name="connsiteX28" fmla="*/ 712625 w 1425436"/>
              <a:gd name="connsiteY28" fmla="*/ 831391 h 1544091"/>
              <a:gd name="connsiteX29" fmla="*/ 8296 w 1425436"/>
              <a:gd name="connsiteY29" fmla="*/ 1284387 h 1544091"/>
              <a:gd name="connsiteX30" fmla="*/ 216842 w 1425436"/>
              <a:gd name="connsiteY30" fmla="*/ 1544092 h 1544091"/>
              <a:gd name="connsiteX31" fmla="*/ 1208595 w 1425436"/>
              <a:gd name="connsiteY31" fmla="*/ 1544092 h 1544091"/>
              <a:gd name="connsiteX32" fmla="*/ 1417141 w 1425436"/>
              <a:gd name="connsiteY32" fmla="*/ 1284387 h 1544091"/>
              <a:gd name="connsiteX33" fmla="*/ 712625 w 1425436"/>
              <a:gd name="connsiteY33" fmla="*/ 831391 h 1544091"/>
            </a:gdLst>
            <a:ahLst/>
            <a:cxnLst/>
            <a:rect l="l" t="t" r="r" b="b"/>
            <a:pathLst>
              <a:path w="1425436" h="1544091">
                <a:moveTo>
                  <a:pt x="712625" y="111621"/>
                </a:moveTo>
                <a:cubicBezTo>
                  <a:pt x="784435" y="111621"/>
                  <a:pt x="851780" y="139526"/>
                  <a:pt x="902567" y="190314"/>
                </a:cubicBezTo>
                <a:cubicBezTo>
                  <a:pt x="953355" y="241102"/>
                  <a:pt x="981260" y="308446"/>
                  <a:pt x="981260" y="380256"/>
                </a:cubicBezTo>
                <a:cubicBezTo>
                  <a:pt x="981260" y="452065"/>
                  <a:pt x="953355" y="519410"/>
                  <a:pt x="902567" y="570198"/>
                </a:cubicBezTo>
                <a:cubicBezTo>
                  <a:pt x="851780" y="620985"/>
                  <a:pt x="784435" y="648891"/>
                  <a:pt x="712625" y="648891"/>
                </a:cubicBezTo>
                <a:cubicBezTo>
                  <a:pt x="640816" y="648891"/>
                  <a:pt x="573471" y="620985"/>
                  <a:pt x="522684" y="570198"/>
                </a:cubicBezTo>
                <a:cubicBezTo>
                  <a:pt x="472082" y="519224"/>
                  <a:pt x="444177" y="451693"/>
                  <a:pt x="444177" y="380070"/>
                </a:cubicBezTo>
                <a:cubicBezTo>
                  <a:pt x="444177" y="308446"/>
                  <a:pt x="472082" y="240916"/>
                  <a:pt x="522870" y="190128"/>
                </a:cubicBezTo>
                <a:cubicBezTo>
                  <a:pt x="573471" y="139526"/>
                  <a:pt x="641002" y="111621"/>
                  <a:pt x="712625" y="111621"/>
                </a:cubicBezTo>
                <a:moveTo>
                  <a:pt x="712625" y="0"/>
                </a:moveTo>
                <a:cubicBezTo>
                  <a:pt x="502778" y="0"/>
                  <a:pt x="332556" y="170036"/>
                  <a:pt x="332556" y="380070"/>
                </a:cubicBezTo>
                <a:cubicBezTo>
                  <a:pt x="332556" y="589917"/>
                  <a:pt x="502778" y="760140"/>
                  <a:pt x="712625" y="760140"/>
                </a:cubicBezTo>
                <a:cubicBezTo>
                  <a:pt x="922473" y="760140"/>
                  <a:pt x="1092695" y="589917"/>
                  <a:pt x="1092695" y="380070"/>
                </a:cubicBezTo>
                <a:cubicBezTo>
                  <a:pt x="1092881" y="170036"/>
                  <a:pt x="922659" y="0"/>
                  <a:pt x="712625" y="0"/>
                </a:cubicBezTo>
                <a:close/>
                <a:moveTo>
                  <a:pt x="712625" y="943012"/>
                </a:moveTo>
                <a:cubicBezTo>
                  <a:pt x="813643" y="943012"/>
                  <a:pt x="903126" y="954360"/>
                  <a:pt x="978842" y="976685"/>
                </a:cubicBezTo>
                <a:cubicBezTo>
                  <a:pt x="1043582" y="995846"/>
                  <a:pt x="1099951" y="1023752"/>
                  <a:pt x="1146087" y="1059470"/>
                </a:cubicBezTo>
                <a:cubicBezTo>
                  <a:pt x="1186829" y="1091096"/>
                  <a:pt x="1220315" y="1128675"/>
                  <a:pt x="1248593" y="1174440"/>
                </a:cubicBezTo>
                <a:cubicBezTo>
                  <a:pt x="1273708" y="1215368"/>
                  <a:pt x="1293985" y="1261877"/>
                  <a:pt x="1310356" y="1316385"/>
                </a:cubicBezTo>
                <a:cubicBezTo>
                  <a:pt x="1320774" y="1350801"/>
                  <a:pt x="1306264" y="1377404"/>
                  <a:pt x="1296590" y="1390241"/>
                </a:cubicBezTo>
                <a:cubicBezTo>
                  <a:pt x="1276684" y="1417030"/>
                  <a:pt x="1244686" y="1432285"/>
                  <a:pt x="1208595" y="1432285"/>
                </a:cubicBezTo>
                <a:lnTo>
                  <a:pt x="216842" y="1432285"/>
                </a:lnTo>
                <a:cubicBezTo>
                  <a:pt x="180937" y="1432285"/>
                  <a:pt x="148753" y="1417030"/>
                  <a:pt x="128847" y="1390241"/>
                </a:cubicBezTo>
                <a:cubicBezTo>
                  <a:pt x="119359" y="1377404"/>
                  <a:pt x="104849" y="1350801"/>
                  <a:pt x="115081" y="1316385"/>
                </a:cubicBezTo>
                <a:cubicBezTo>
                  <a:pt x="131452" y="1261877"/>
                  <a:pt x="151543" y="1215368"/>
                  <a:pt x="176844" y="1174440"/>
                </a:cubicBezTo>
                <a:cubicBezTo>
                  <a:pt x="204936" y="1128675"/>
                  <a:pt x="238422" y="1090910"/>
                  <a:pt x="279350" y="1059470"/>
                </a:cubicBezTo>
                <a:cubicBezTo>
                  <a:pt x="325486" y="1023752"/>
                  <a:pt x="381855" y="995846"/>
                  <a:pt x="446595" y="976685"/>
                </a:cubicBezTo>
                <a:cubicBezTo>
                  <a:pt x="522125" y="954360"/>
                  <a:pt x="611794" y="943012"/>
                  <a:pt x="712625" y="943012"/>
                </a:cubicBezTo>
                <a:moveTo>
                  <a:pt x="712625" y="831391"/>
                </a:moveTo>
                <a:cubicBezTo>
                  <a:pt x="244561" y="831391"/>
                  <a:pt x="77501" y="1053331"/>
                  <a:pt x="8296" y="1284387"/>
                </a:cubicBezTo>
                <a:cubicBezTo>
                  <a:pt x="-30771" y="1414611"/>
                  <a:pt x="73037" y="1544092"/>
                  <a:pt x="216842" y="1544092"/>
                </a:cubicBezTo>
                <a:lnTo>
                  <a:pt x="1208595" y="1544092"/>
                </a:lnTo>
                <a:cubicBezTo>
                  <a:pt x="1352400" y="1544092"/>
                  <a:pt x="1456208" y="1414611"/>
                  <a:pt x="1417141" y="1284387"/>
                </a:cubicBezTo>
                <a:cubicBezTo>
                  <a:pt x="1347750" y="1053331"/>
                  <a:pt x="1180690" y="831391"/>
                  <a:pt x="712625" y="831391"/>
                </a:cubicBezTo>
                <a:close/>
              </a:path>
            </a:pathLst>
          </a:custGeom>
          <a:solidFill>
            <a:schemeClr val="tx2">
              <a:lumMod val="60000"/>
              <a:lumOff val="40000"/>
            </a:schemeClr>
          </a:solidFill>
          <a:ln w="22225" cap="rnd">
            <a:solidFill>
              <a:schemeClr val="tx2">
                <a:lumMod val="60000"/>
                <a:lumOff val="40000"/>
              </a:schemeClr>
            </a:solidFill>
            <a:round/>
          </a:ln>
        </p:spPr>
        <p:txBody>
          <a:bodyPr vert="horz" wrap="square" lIns="121920" tIns="60960" rIns="121920" bIns="60960" rtlCol="0" anchor="t"/>
          <a:lstStyle/>
          <a:p>
            <a:pPr algn="l">
              <a:lnSpc>
                <a:spcPct val="110000"/>
              </a:lnSpc>
            </a:pPr>
            <a:endParaRPr kumimoji="1" lang="zh-CN" alt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8"/>
                                        </p:tgtEl>
                                        <p:attrNameLst>
                                          <p:attrName>style.visibility</p:attrName>
                                        </p:attrNameLst>
                                      </p:cBhvr>
                                      <p:to>
                                        <p:strVal val="visible"/>
                                      </p:to>
                                    </p:set>
                                    <p:anim calcmode="lin" valueType="num">
                                      <p:cBhvr additive="base">
                                        <p:cTn id="7" dur="500" fill="hold"/>
                                        <p:tgtEl>
                                          <p:spTgt spid="268"/>
                                        </p:tgtEl>
                                        <p:attrNameLst>
                                          <p:attrName>ppt_x</p:attrName>
                                        </p:attrNameLst>
                                      </p:cBhvr>
                                      <p:tavLst>
                                        <p:tav tm="0">
                                          <p:val>
                                            <p:strVal val="#ppt_x"/>
                                          </p:val>
                                        </p:tav>
                                        <p:tav tm="100000">
                                          <p:val>
                                            <p:strVal val="#ppt_x"/>
                                          </p:val>
                                        </p:tav>
                                      </p:tavLst>
                                    </p:anim>
                                    <p:anim calcmode="lin" valueType="num">
                                      <p:cBhvr additive="base">
                                        <p:cTn id="8" dur="500" fill="hold"/>
                                        <p:tgtEl>
                                          <p:spTgt spid="26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69">
                                            <p:txEl>
                                              <p:pRg st="0" end="0"/>
                                            </p:txEl>
                                          </p:spTgt>
                                        </p:tgtEl>
                                        <p:attrNameLst>
                                          <p:attrName>style.visibility</p:attrName>
                                        </p:attrNameLst>
                                      </p:cBhvr>
                                      <p:to>
                                        <p:strVal val="visible"/>
                                      </p:to>
                                    </p:set>
                                    <p:anim calcmode="lin" valueType="num">
                                      <p:cBhvr additive="base">
                                        <p:cTn id="11" dur="500" fill="hold"/>
                                        <p:tgtEl>
                                          <p:spTgt spid="26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9">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0">
                                            <p:txEl>
                                              <p:pRg st="0" end="0"/>
                                            </p:txEl>
                                          </p:spTgt>
                                        </p:tgtEl>
                                        <p:attrNameLst>
                                          <p:attrName>style.visibility</p:attrName>
                                        </p:attrNameLst>
                                      </p:cBhvr>
                                      <p:to>
                                        <p:strVal val="visible"/>
                                      </p:to>
                                    </p:set>
                                    <p:anim calcmode="lin" valueType="num">
                                      <p:cBhvr additive="base">
                                        <p:cTn id="15" dur="500" fill="hold"/>
                                        <p:tgtEl>
                                          <p:spTgt spid="270">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70">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71">
                                            <p:txEl>
                                              <p:pRg st="0" end="0"/>
                                            </p:txEl>
                                          </p:spTgt>
                                        </p:tgtEl>
                                        <p:attrNameLst>
                                          <p:attrName>style.visibility</p:attrName>
                                        </p:attrNameLst>
                                      </p:cBhvr>
                                      <p:to>
                                        <p:strVal val="visible"/>
                                      </p:to>
                                    </p:set>
                                    <p:anim calcmode="lin" valueType="num">
                                      <p:cBhvr additive="base">
                                        <p:cTn id="19" dur="500" fill="hold"/>
                                        <p:tgtEl>
                                          <p:spTgt spid="271">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1">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72">
                                            <p:txEl>
                                              <p:pRg st="0" end="0"/>
                                            </p:txEl>
                                          </p:spTgt>
                                        </p:tgtEl>
                                        <p:attrNameLst>
                                          <p:attrName>style.visibility</p:attrName>
                                        </p:attrNameLst>
                                      </p:cBhvr>
                                      <p:to>
                                        <p:strVal val="visible"/>
                                      </p:to>
                                    </p:set>
                                    <p:anim calcmode="lin" valueType="num">
                                      <p:cBhvr additive="base">
                                        <p:cTn id="23" dur="500" fill="hold"/>
                                        <p:tgtEl>
                                          <p:spTgt spid="272">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72">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73">
                                            <p:txEl>
                                              <p:pRg st="0" end="0"/>
                                            </p:txEl>
                                          </p:spTgt>
                                        </p:tgtEl>
                                        <p:attrNameLst>
                                          <p:attrName>style.visibility</p:attrName>
                                        </p:attrNameLst>
                                      </p:cBhvr>
                                      <p:to>
                                        <p:strVal val="visible"/>
                                      </p:to>
                                    </p:set>
                                    <p:anim calcmode="lin" valueType="num">
                                      <p:cBhvr additive="base">
                                        <p:cTn id="27" dur="500" fill="hold"/>
                                        <p:tgtEl>
                                          <p:spTgt spid="273">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73">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74">
                                            <p:txEl>
                                              <p:pRg st="0" end="0"/>
                                            </p:txEl>
                                          </p:spTgt>
                                        </p:tgtEl>
                                        <p:attrNameLst>
                                          <p:attrName>style.visibility</p:attrName>
                                        </p:attrNameLst>
                                      </p:cBhvr>
                                      <p:to>
                                        <p:strVal val="visible"/>
                                      </p:to>
                                    </p:set>
                                    <p:anim calcmode="lin" valueType="num">
                                      <p:cBhvr additive="base">
                                        <p:cTn id="31" dur="500" fill="hold"/>
                                        <p:tgtEl>
                                          <p:spTgt spid="274">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4">
                                            <p:txEl>
                                              <p:pRg st="0" end="0"/>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75">
                                            <p:txEl>
                                              <p:pRg st="0" end="0"/>
                                            </p:txEl>
                                          </p:spTgt>
                                        </p:tgtEl>
                                        <p:attrNameLst>
                                          <p:attrName>style.visibility</p:attrName>
                                        </p:attrNameLst>
                                      </p:cBhvr>
                                      <p:to>
                                        <p:strVal val="visible"/>
                                      </p:to>
                                    </p:set>
                                    <p:anim calcmode="lin" valueType="num">
                                      <p:cBhvr additive="base">
                                        <p:cTn id="35" dur="500" fill="hold"/>
                                        <p:tgtEl>
                                          <p:spTgt spid="275">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75">
                                            <p:txEl>
                                              <p:pRg st="0" end="0"/>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76">
                                            <p:txEl>
                                              <p:pRg st="0" end="0"/>
                                            </p:txEl>
                                          </p:spTgt>
                                        </p:tgtEl>
                                        <p:attrNameLst>
                                          <p:attrName>style.visibility</p:attrName>
                                        </p:attrNameLst>
                                      </p:cBhvr>
                                      <p:to>
                                        <p:strVal val="visible"/>
                                      </p:to>
                                    </p:set>
                                    <p:anim calcmode="lin" valueType="num">
                                      <p:cBhvr additive="base">
                                        <p:cTn id="39" dur="500" fill="hold"/>
                                        <p:tgtEl>
                                          <p:spTgt spid="276">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76">
                                            <p:txEl>
                                              <p:pRg st="0" end="0"/>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77">
                                            <p:txEl>
                                              <p:pRg st="0" end="0"/>
                                            </p:txEl>
                                          </p:spTgt>
                                        </p:tgtEl>
                                        <p:attrNameLst>
                                          <p:attrName>style.visibility</p:attrName>
                                        </p:attrNameLst>
                                      </p:cBhvr>
                                      <p:to>
                                        <p:strVal val="visible"/>
                                      </p:to>
                                    </p:set>
                                    <p:anim calcmode="lin" valueType="num">
                                      <p:cBhvr additive="base">
                                        <p:cTn id="43" dur="500" fill="hold"/>
                                        <p:tgtEl>
                                          <p:spTgt spid="277">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77">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78">
                                            <p:txEl>
                                              <p:pRg st="0" end="0"/>
                                            </p:txEl>
                                          </p:spTgt>
                                        </p:tgtEl>
                                        <p:attrNameLst>
                                          <p:attrName>style.visibility</p:attrName>
                                        </p:attrNameLst>
                                      </p:cBhvr>
                                      <p:to>
                                        <p:strVal val="visible"/>
                                      </p:to>
                                    </p:set>
                                    <p:anim calcmode="lin" valueType="num">
                                      <p:cBhvr additive="base">
                                        <p:cTn id="47" dur="500" fill="hold"/>
                                        <p:tgtEl>
                                          <p:spTgt spid="278">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78">
                                            <p:txEl>
                                              <p:pRg st="0" end="0"/>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79">
                                            <p:txEl>
                                              <p:pRg st="0" end="0"/>
                                            </p:txEl>
                                          </p:spTgt>
                                        </p:tgtEl>
                                        <p:attrNameLst>
                                          <p:attrName>style.visibility</p:attrName>
                                        </p:attrNameLst>
                                      </p:cBhvr>
                                      <p:to>
                                        <p:strVal val="visible"/>
                                      </p:to>
                                    </p:set>
                                    <p:anim calcmode="lin" valueType="num">
                                      <p:cBhvr additive="base">
                                        <p:cTn id="51" dur="500" fill="hold"/>
                                        <p:tgtEl>
                                          <p:spTgt spid="279">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79">
                                            <p:txEl>
                                              <p:pRg st="0" end="0"/>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80">
                                            <p:txEl>
                                              <p:pRg st="0" end="0"/>
                                            </p:txEl>
                                          </p:spTgt>
                                        </p:tgtEl>
                                        <p:attrNameLst>
                                          <p:attrName>style.visibility</p:attrName>
                                        </p:attrNameLst>
                                      </p:cBhvr>
                                      <p:to>
                                        <p:strVal val="visible"/>
                                      </p:to>
                                    </p:set>
                                    <p:anim calcmode="lin" valueType="num">
                                      <p:cBhvr additive="base">
                                        <p:cTn id="55" dur="500" fill="hold"/>
                                        <p:tgtEl>
                                          <p:spTgt spid="280">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80">
                                            <p:txEl>
                                              <p:pRg st="0" end="0"/>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01"/>
                                        </p:tgtEl>
                                        <p:attrNameLst>
                                          <p:attrName>style.visibility</p:attrName>
                                        </p:attrNameLst>
                                      </p:cBhvr>
                                      <p:to>
                                        <p:strVal val="visible"/>
                                      </p:to>
                                    </p:set>
                                    <p:anim calcmode="lin" valueType="num">
                                      <p:cBhvr additive="base">
                                        <p:cTn id="59" dur="500" fill="hold"/>
                                        <p:tgtEl>
                                          <p:spTgt spid="301"/>
                                        </p:tgtEl>
                                        <p:attrNameLst>
                                          <p:attrName>ppt_x</p:attrName>
                                        </p:attrNameLst>
                                      </p:cBhvr>
                                      <p:tavLst>
                                        <p:tav tm="0">
                                          <p:val>
                                            <p:strVal val="#ppt_x"/>
                                          </p:val>
                                        </p:tav>
                                        <p:tav tm="100000">
                                          <p:val>
                                            <p:strVal val="#ppt_x"/>
                                          </p:val>
                                        </p:tav>
                                      </p:tavLst>
                                    </p:anim>
                                    <p:anim calcmode="lin" valueType="num">
                                      <p:cBhvr additive="base">
                                        <p:cTn id="60" dur="500" fill="hold"/>
                                        <p:tgtEl>
                                          <p:spTgt spid="301"/>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
                                        </p:tgtEl>
                                        <p:attrNameLst>
                                          <p:attrName>style.visibility</p:attrName>
                                        </p:attrNameLst>
                                      </p:cBhvr>
                                      <p:to>
                                        <p:strVal val="visible"/>
                                      </p:to>
                                    </p:set>
                                    <p:anim calcmode="lin" valueType="num">
                                      <p:cBhvr additive="base">
                                        <p:cTn id="63" dur="500" fill="hold"/>
                                        <p:tgtEl>
                                          <p:spTgt spid="2"/>
                                        </p:tgtEl>
                                        <p:attrNameLst>
                                          <p:attrName>ppt_x</p:attrName>
                                        </p:attrNameLst>
                                      </p:cBhvr>
                                      <p:tavLst>
                                        <p:tav tm="0">
                                          <p:val>
                                            <p:strVal val="#ppt_x"/>
                                          </p:val>
                                        </p:tav>
                                        <p:tav tm="100000">
                                          <p:val>
                                            <p:strVal val="#ppt_x"/>
                                          </p:val>
                                        </p:tav>
                                      </p:tavLst>
                                    </p:anim>
                                    <p:anim calcmode="lin" valueType="num">
                                      <p:cBhvr additive="base">
                                        <p:cTn id="64" dur="500" fill="hold"/>
                                        <p:tgtEl>
                                          <p:spTgt spid="2"/>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
                                        </p:tgtEl>
                                        <p:attrNameLst>
                                          <p:attrName>style.visibility</p:attrName>
                                        </p:attrNameLst>
                                      </p:cBhvr>
                                      <p:to>
                                        <p:strVal val="visible"/>
                                      </p:to>
                                    </p:set>
                                    <p:anim calcmode="lin" valueType="num">
                                      <p:cBhvr additive="base">
                                        <p:cTn id="67" dur="500" fill="hold"/>
                                        <p:tgtEl>
                                          <p:spTgt spid="3"/>
                                        </p:tgtEl>
                                        <p:attrNameLst>
                                          <p:attrName>ppt_x</p:attrName>
                                        </p:attrNameLst>
                                      </p:cBhvr>
                                      <p:tavLst>
                                        <p:tav tm="0">
                                          <p:val>
                                            <p:strVal val="#ppt_x"/>
                                          </p:val>
                                        </p:tav>
                                        <p:tav tm="100000">
                                          <p:val>
                                            <p:strVal val="#ppt_x"/>
                                          </p:val>
                                        </p:tav>
                                      </p:tavLst>
                                    </p:anim>
                                    <p:anim calcmode="lin" valueType="num">
                                      <p:cBhvr additive="base">
                                        <p:cTn id="68" dur="500" fill="hold"/>
                                        <p:tgtEl>
                                          <p:spTgt spid="3"/>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4"/>
                                        </p:tgtEl>
                                        <p:attrNameLst>
                                          <p:attrName>style.visibility</p:attrName>
                                        </p:attrNameLst>
                                      </p:cBhvr>
                                      <p:to>
                                        <p:strVal val="visible"/>
                                      </p:to>
                                    </p:set>
                                    <p:anim calcmode="lin" valueType="num">
                                      <p:cBhvr additive="base">
                                        <p:cTn id="71" dur="500" fill="hold"/>
                                        <p:tgtEl>
                                          <p:spTgt spid="4"/>
                                        </p:tgtEl>
                                        <p:attrNameLst>
                                          <p:attrName>ppt_x</p:attrName>
                                        </p:attrNameLst>
                                      </p:cBhvr>
                                      <p:tavLst>
                                        <p:tav tm="0">
                                          <p:val>
                                            <p:strVal val="#ppt_x"/>
                                          </p:val>
                                        </p:tav>
                                        <p:tav tm="100000">
                                          <p:val>
                                            <p:strVal val="#ppt_x"/>
                                          </p:val>
                                        </p:tav>
                                      </p:tavLst>
                                    </p:anim>
                                    <p:anim calcmode="lin" valueType="num">
                                      <p:cBhvr additive="base">
                                        <p:cTn id="72" dur="500" fill="hold"/>
                                        <p:tgtEl>
                                          <p:spTgt spid="4"/>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anim calcmode="lin" valueType="num">
                                      <p:cBhvr additive="base">
                                        <p:cTn id="75" dur="500" fill="hold"/>
                                        <p:tgtEl>
                                          <p:spTgt spid="5"/>
                                        </p:tgtEl>
                                        <p:attrNameLst>
                                          <p:attrName>ppt_x</p:attrName>
                                        </p:attrNameLst>
                                      </p:cBhvr>
                                      <p:tavLst>
                                        <p:tav tm="0">
                                          <p:val>
                                            <p:strVal val="#ppt_x"/>
                                          </p:val>
                                        </p:tav>
                                        <p:tav tm="100000">
                                          <p:val>
                                            <p:strVal val="#ppt_x"/>
                                          </p:val>
                                        </p:tav>
                                      </p:tavLst>
                                    </p:anim>
                                    <p:anim calcmode="lin" valueType="num">
                                      <p:cBhvr additive="base">
                                        <p:cTn id="76" dur="500" fill="hold"/>
                                        <p:tgtEl>
                                          <p:spTgt spid="5"/>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6"/>
                                        </p:tgtEl>
                                        <p:attrNameLst>
                                          <p:attrName>style.visibility</p:attrName>
                                        </p:attrNameLst>
                                      </p:cBhvr>
                                      <p:to>
                                        <p:strVal val="visible"/>
                                      </p:to>
                                    </p:set>
                                    <p:anim calcmode="lin" valueType="num">
                                      <p:cBhvr additive="base">
                                        <p:cTn id="79" dur="500" fill="hold"/>
                                        <p:tgtEl>
                                          <p:spTgt spid="6"/>
                                        </p:tgtEl>
                                        <p:attrNameLst>
                                          <p:attrName>ppt_x</p:attrName>
                                        </p:attrNameLst>
                                      </p:cBhvr>
                                      <p:tavLst>
                                        <p:tav tm="0">
                                          <p:val>
                                            <p:strVal val="#ppt_x"/>
                                          </p:val>
                                        </p:tav>
                                        <p:tav tm="100000">
                                          <p:val>
                                            <p:strVal val="#ppt_x"/>
                                          </p:val>
                                        </p:tav>
                                      </p:tavLst>
                                    </p:anim>
                                    <p:anim calcmode="lin" valueType="num">
                                      <p:cBhvr additive="base">
                                        <p:cTn id="80" dur="500" fill="hold"/>
                                        <p:tgtEl>
                                          <p:spTgt spid="6"/>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7"/>
                                        </p:tgtEl>
                                        <p:attrNameLst>
                                          <p:attrName>style.visibility</p:attrName>
                                        </p:attrNameLst>
                                      </p:cBhvr>
                                      <p:to>
                                        <p:strVal val="visible"/>
                                      </p:to>
                                    </p:set>
                                    <p:anim calcmode="lin" valueType="num">
                                      <p:cBhvr additive="base">
                                        <p:cTn id="83" dur="500" fill="hold"/>
                                        <p:tgtEl>
                                          <p:spTgt spid="7"/>
                                        </p:tgtEl>
                                        <p:attrNameLst>
                                          <p:attrName>ppt_x</p:attrName>
                                        </p:attrNameLst>
                                      </p:cBhvr>
                                      <p:tavLst>
                                        <p:tav tm="0">
                                          <p:val>
                                            <p:strVal val="#ppt_x"/>
                                          </p:val>
                                        </p:tav>
                                        <p:tav tm="100000">
                                          <p:val>
                                            <p:strVal val="#ppt_x"/>
                                          </p:val>
                                        </p:tav>
                                      </p:tavLst>
                                    </p:anim>
                                    <p:anim calcmode="lin" valueType="num">
                                      <p:cBhvr additive="base">
                                        <p:cTn id="8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p:bldP spid="269" grpId="0" build="p"/>
      <p:bldP spid="270" grpId="0" build="p"/>
      <p:bldP spid="271" grpId="0" build="p"/>
      <p:bldP spid="272" grpId="0" build="p"/>
      <p:bldP spid="273" grpId="0" build="p"/>
      <p:bldP spid="274" grpId="0" build="p"/>
      <p:bldP spid="275" grpId="0" build="p"/>
      <p:bldP spid="276" grpId="0" build="p"/>
      <p:bldP spid="277" grpId="0" build="p"/>
      <p:bldP spid="278" grpId="0" build="p"/>
      <p:bldP spid="279" grpId="0" build="p"/>
      <p:bldP spid="280" grpId="0" build="p"/>
      <p:bldP spid="301" grpId="0" animBg="1"/>
      <p:bldP spid="2" grpId="0" animBg="1"/>
      <p:bldP spid="3" grpId="0" animBg="1"/>
      <p:bldP spid="4" grpId="0" animBg="1"/>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4"/>
          <p:cNvSpPr/>
          <p:nvPr/>
        </p:nvSpPr>
        <p:spPr>
          <a:xfrm>
            <a:off x="720000" y="4340175"/>
            <a:ext cx="3527400" cy="335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34"/>
          <p:cNvGrpSpPr/>
          <p:nvPr/>
        </p:nvGrpSpPr>
        <p:grpSpPr>
          <a:xfrm>
            <a:off x="746328" y="910469"/>
            <a:ext cx="1543059" cy="3693035"/>
            <a:chOff x="2805575" y="3363275"/>
            <a:chExt cx="375075" cy="897675"/>
          </a:xfrm>
        </p:grpSpPr>
        <p:sp>
          <p:nvSpPr>
            <p:cNvPr id="308" name="Google Shape;308;p34"/>
            <p:cNvSpPr/>
            <p:nvPr/>
          </p:nvSpPr>
          <p:spPr>
            <a:xfrm>
              <a:off x="3053000" y="3486850"/>
              <a:ext cx="127650" cy="315350"/>
            </a:xfrm>
            <a:custGeom>
              <a:avLst/>
              <a:gdLst/>
              <a:ahLst/>
              <a:cxnLst/>
              <a:rect l="l" t="t" r="r" b="b"/>
              <a:pathLst>
                <a:path w="5106" h="12614" extrusionOk="0">
                  <a:moveTo>
                    <a:pt x="926" y="0"/>
                  </a:moveTo>
                  <a:cubicBezTo>
                    <a:pt x="903" y="0"/>
                    <a:pt x="880" y="1"/>
                    <a:pt x="856" y="2"/>
                  </a:cubicBezTo>
                  <a:cubicBezTo>
                    <a:pt x="53" y="34"/>
                    <a:pt x="0" y="1234"/>
                    <a:pt x="387" y="2560"/>
                  </a:cubicBezTo>
                  <a:cubicBezTo>
                    <a:pt x="877" y="4240"/>
                    <a:pt x="1974" y="6172"/>
                    <a:pt x="2234" y="6767"/>
                  </a:cubicBezTo>
                  <a:cubicBezTo>
                    <a:pt x="3018" y="8552"/>
                    <a:pt x="3415" y="10515"/>
                    <a:pt x="3404" y="12467"/>
                  </a:cubicBezTo>
                  <a:cubicBezTo>
                    <a:pt x="3683" y="12521"/>
                    <a:pt x="4069" y="12614"/>
                    <a:pt x="4386" y="12614"/>
                  </a:cubicBezTo>
                  <a:cubicBezTo>
                    <a:pt x="4673" y="12614"/>
                    <a:pt x="4904" y="12538"/>
                    <a:pt x="4949" y="12290"/>
                  </a:cubicBezTo>
                  <a:cubicBezTo>
                    <a:pt x="5106" y="11339"/>
                    <a:pt x="4990" y="8521"/>
                    <a:pt x="4468" y="6151"/>
                  </a:cubicBezTo>
                  <a:cubicBezTo>
                    <a:pt x="4145" y="4700"/>
                    <a:pt x="3331" y="2518"/>
                    <a:pt x="2485" y="1276"/>
                  </a:cubicBezTo>
                  <a:cubicBezTo>
                    <a:pt x="2059" y="658"/>
                    <a:pt x="1683" y="0"/>
                    <a:pt x="9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a:off x="3129200" y="3777775"/>
              <a:ext cx="50150" cy="76350"/>
            </a:xfrm>
            <a:custGeom>
              <a:avLst/>
              <a:gdLst/>
              <a:ahLst/>
              <a:cxnLst/>
              <a:rect l="l" t="t" r="r" b="b"/>
              <a:pathLst>
                <a:path w="2006" h="3054" extrusionOk="0">
                  <a:moveTo>
                    <a:pt x="1344" y="0"/>
                  </a:moveTo>
                  <a:cubicBezTo>
                    <a:pt x="929" y="0"/>
                    <a:pt x="443" y="105"/>
                    <a:pt x="356" y="298"/>
                  </a:cubicBezTo>
                  <a:cubicBezTo>
                    <a:pt x="241" y="516"/>
                    <a:pt x="554" y="1425"/>
                    <a:pt x="387" y="1613"/>
                  </a:cubicBezTo>
                  <a:cubicBezTo>
                    <a:pt x="325" y="1686"/>
                    <a:pt x="210" y="1769"/>
                    <a:pt x="147" y="1832"/>
                  </a:cubicBezTo>
                  <a:cubicBezTo>
                    <a:pt x="1" y="1957"/>
                    <a:pt x="1" y="2354"/>
                    <a:pt x="84" y="2532"/>
                  </a:cubicBezTo>
                  <a:cubicBezTo>
                    <a:pt x="84" y="2532"/>
                    <a:pt x="228" y="2244"/>
                    <a:pt x="399" y="2244"/>
                  </a:cubicBezTo>
                  <a:cubicBezTo>
                    <a:pt x="412" y="2244"/>
                    <a:pt x="426" y="2246"/>
                    <a:pt x="439" y="2249"/>
                  </a:cubicBezTo>
                  <a:cubicBezTo>
                    <a:pt x="387" y="2500"/>
                    <a:pt x="377" y="2625"/>
                    <a:pt x="429" y="2876"/>
                  </a:cubicBezTo>
                  <a:cubicBezTo>
                    <a:pt x="458" y="2990"/>
                    <a:pt x="527" y="3017"/>
                    <a:pt x="619" y="3017"/>
                  </a:cubicBezTo>
                  <a:cubicBezTo>
                    <a:pt x="703" y="3017"/>
                    <a:pt x="805" y="2994"/>
                    <a:pt x="911" y="2994"/>
                  </a:cubicBezTo>
                  <a:cubicBezTo>
                    <a:pt x="941" y="2994"/>
                    <a:pt x="972" y="2996"/>
                    <a:pt x="1003" y="3001"/>
                  </a:cubicBezTo>
                  <a:cubicBezTo>
                    <a:pt x="1123" y="3022"/>
                    <a:pt x="1246" y="3053"/>
                    <a:pt x="1356" y="3053"/>
                  </a:cubicBezTo>
                  <a:cubicBezTo>
                    <a:pt x="1465" y="3053"/>
                    <a:pt x="1562" y="3022"/>
                    <a:pt x="1629" y="2918"/>
                  </a:cubicBezTo>
                  <a:cubicBezTo>
                    <a:pt x="1765" y="2709"/>
                    <a:pt x="1724" y="2615"/>
                    <a:pt x="1755" y="2375"/>
                  </a:cubicBezTo>
                  <a:cubicBezTo>
                    <a:pt x="1796" y="2093"/>
                    <a:pt x="2005" y="725"/>
                    <a:pt x="1963" y="203"/>
                  </a:cubicBezTo>
                  <a:cubicBezTo>
                    <a:pt x="1954" y="65"/>
                    <a:pt x="1671" y="0"/>
                    <a:pt x="13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a:off x="3052475" y="3484875"/>
              <a:ext cx="29225" cy="115550"/>
            </a:xfrm>
            <a:custGeom>
              <a:avLst/>
              <a:gdLst/>
              <a:ahLst/>
              <a:cxnLst/>
              <a:rect l="l" t="t" r="r" b="b"/>
              <a:pathLst>
                <a:path w="1169" h="4622" extrusionOk="0">
                  <a:moveTo>
                    <a:pt x="765" y="0"/>
                  </a:moveTo>
                  <a:cubicBezTo>
                    <a:pt x="727" y="0"/>
                    <a:pt x="691" y="6"/>
                    <a:pt x="669" y="18"/>
                  </a:cubicBezTo>
                  <a:cubicBezTo>
                    <a:pt x="220" y="301"/>
                    <a:pt x="1" y="1041"/>
                    <a:pt x="84" y="1689"/>
                  </a:cubicBezTo>
                  <a:cubicBezTo>
                    <a:pt x="199" y="2691"/>
                    <a:pt x="700" y="3662"/>
                    <a:pt x="1107" y="4570"/>
                  </a:cubicBezTo>
                  <a:cubicBezTo>
                    <a:pt x="1120" y="4601"/>
                    <a:pt x="1143" y="4621"/>
                    <a:pt x="1156" y="4621"/>
                  </a:cubicBezTo>
                  <a:cubicBezTo>
                    <a:pt x="1165" y="4621"/>
                    <a:pt x="1168" y="4612"/>
                    <a:pt x="1160" y="4591"/>
                  </a:cubicBezTo>
                  <a:cubicBezTo>
                    <a:pt x="867" y="3871"/>
                    <a:pt x="617" y="3077"/>
                    <a:pt x="397" y="2326"/>
                  </a:cubicBezTo>
                  <a:cubicBezTo>
                    <a:pt x="178" y="1542"/>
                    <a:pt x="178" y="540"/>
                    <a:pt x="972" y="92"/>
                  </a:cubicBezTo>
                  <a:cubicBezTo>
                    <a:pt x="1043" y="52"/>
                    <a:pt x="886" y="0"/>
                    <a:pt x="7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a:off x="2920950" y="3764925"/>
              <a:ext cx="178800" cy="426350"/>
            </a:xfrm>
            <a:custGeom>
              <a:avLst/>
              <a:gdLst/>
              <a:ahLst/>
              <a:cxnLst/>
              <a:rect l="l" t="t" r="r" b="b"/>
              <a:pathLst>
                <a:path w="7152" h="17054" extrusionOk="0">
                  <a:moveTo>
                    <a:pt x="1298" y="1"/>
                  </a:moveTo>
                  <a:cubicBezTo>
                    <a:pt x="774" y="1"/>
                    <a:pt x="353" y="41"/>
                    <a:pt x="303" y="174"/>
                  </a:cubicBezTo>
                  <a:cubicBezTo>
                    <a:pt x="0" y="1000"/>
                    <a:pt x="220" y="2920"/>
                    <a:pt x="271" y="3348"/>
                  </a:cubicBezTo>
                  <a:cubicBezTo>
                    <a:pt x="512" y="5478"/>
                    <a:pt x="564" y="7159"/>
                    <a:pt x="616" y="8453"/>
                  </a:cubicBezTo>
                  <a:cubicBezTo>
                    <a:pt x="700" y="10363"/>
                    <a:pt x="742" y="13757"/>
                    <a:pt x="1107" y="16815"/>
                  </a:cubicBezTo>
                  <a:cubicBezTo>
                    <a:pt x="1124" y="16954"/>
                    <a:pt x="1847" y="16985"/>
                    <a:pt x="2329" y="16985"/>
                  </a:cubicBezTo>
                  <a:cubicBezTo>
                    <a:pt x="2424" y="16985"/>
                    <a:pt x="2510" y="16984"/>
                    <a:pt x="2579" y="16982"/>
                  </a:cubicBezTo>
                  <a:cubicBezTo>
                    <a:pt x="3529" y="11063"/>
                    <a:pt x="3612" y="8630"/>
                    <a:pt x="3925" y="3463"/>
                  </a:cubicBezTo>
                  <a:cubicBezTo>
                    <a:pt x="4197" y="7482"/>
                    <a:pt x="4176" y="11606"/>
                    <a:pt x="4740" y="16909"/>
                  </a:cubicBezTo>
                  <a:cubicBezTo>
                    <a:pt x="4751" y="17013"/>
                    <a:pt x="4868" y="17054"/>
                    <a:pt x="5034" y="17054"/>
                  </a:cubicBezTo>
                  <a:cubicBezTo>
                    <a:pt x="5490" y="17054"/>
                    <a:pt x="6311" y="16745"/>
                    <a:pt x="6326" y="16554"/>
                  </a:cubicBezTo>
                  <a:cubicBezTo>
                    <a:pt x="6472" y="14446"/>
                    <a:pt x="6797" y="11919"/>
                    <a:pt x="6848" y="11063"/>
                  </a:cubicBezTo>
                  <a:cubicBezTo>
                    <a:pt x="7036" y="8171"/>
                    <a:pt x="7151" y="3661"/>
                    <a:pt x="7099" y="81"/>
                  </a:cubicBezTo>
                  <a:cubicBezTo>
                    <a:pt x="5940" y="81"/>
                    <a:pt x="4604" y="91"/>
                    <a:pt x="3445" y="91"/>
                  </a:cubicBezTo>
                  <a:cubicBezTo>
                    <a:pt x="3101" y="91"/>
                    <a:pt x="2084" y="1"/>
                    <a:pt x="1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a:off x="2938950" y="4129800"/>
              <a:ext cx="97375" cy="131150"/>
            </a:xfrm>
            <a:custGeom>
              <a:avLst/>
              <a:gdLst/>
              <a:ahLst/>
              <a:cxnLst/>
              <a:rect l="l" t="t" r="r" b="b"/>
              <a:pathLst>
                <a:path w="3895" h="5246" extrusionOk="0">
                  <a:moveTo>
                    <a:pt x="468" y="0"/>
                  </a:moveTo>
                  <a:cubicBezTo>
                    <a:pt x="300" y="0"/>
                    <a:pt x="142" y="2"/>
                    <a:pt x="1" y="7"/>
                  </a:cubicBezTo>
                  <a:cubicBezTo>
                    <a:pt x="32" y="1072"/>
                    <a:pt x="189" y="2523"/>
                    <a:pt x="178" y="3515"/>
                  </a:cubicBezTo>
                  <a:cubicBezTo>
                    <a:pt x="178" y="3577"/>
                    <a:pt x="53" y="4340"/>
                    <a:pt x="73" y="4402"/>
                  </a:cubicBezTo>
                  <a:cubicBezTo>
                    <a:pt x="145" y="4530"/>
                    <a:pt x="1952" y="5245"/>
                    <a:pt x="3052" y="5245"/>
                  </a:cubicBezTo>
                  <a:cubicBezTo>
                    <a:pt x="3395" y="5245"/>
                    <a:pt x="3669" y="5176"/>
                    <a:pt x="3801" y="4997"/>
                  </a:cubicBezTo>
                  <a:cubicBezTo>
                    <a:pt x="3894" y="4872"/>
                    <a:pt x="3884" y="4277"/>
                    <a:pt x="3341" y="4006"/>
                  </a:cubicBezTo>
                  <a:cubicBezTo>
                    <a:pt x="3007" y="3839"/>
                    <a:pt x="2673" y="3692"/>
                    <a:pt x="2339" y="3535"/>
                  </a:cubicBezTo>
                  <a:cubicBezTo>
                    <a:pt x="2266" y="3504"/>
                    <a:pt x="2182" y="3463"/>
                    <a:pt x="2140" y="3400"/>
                  </a:cubicBezTo>
                  <a:cubicBezTo>
                    <a:pt x="2110" y="3337"/>
                    <a:pt x="2110" y="3264"/>
                    <a:pt x="2110" y="3191"/>
                  </a:cubicBezTo>
                  <a:cubicBezTo>
                    <a:pt x="2110" y="2554"/>
                    <a:pt x="2318" y="696"/>
                    <a:pt x="2318" y="59"/>
                  </a:cubicBezTo>
                  <a:cubicBezTo>
                    <a:pt x="1803" y="27"/>
                    <a:pt x="1072" y="0"/>
                    <a:pt x="4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a:off x="3031600" y="4127900"/>
              <a:ext cx="103125" cy="115125"/>
            </a:xfrm>
            <a:custGeom>
              <a:avLst/>
              <a:gdLst/>
              <a:ahLst/>
              <a:cxnLst/>
              <a:rect l="l" t="t" r="r" b="b"/>
              <a:pathLst>
                <a:path w="4125" h="4605" extrusionOk="0">
                  <a:moveTo>
                    <a:pt x="454" y="1"/>
                  </a:moveTo>
                  <a:cubicBezTo>
                    <a:pt x="296" y="1"/>
                    <a:pt x="143" y="3"/>
                    <a:pt x="0" y="10"/>
                  </a:cubicBezTo>
                  <a:cubicBezTo>
                    <a:pt x="42" y="824"/>
                    <a:pt x="209" y="2996"/>
                    <a:pt x="209" y="3236"/>
                  </a:cubicBezTo>
                  <a:cubicBezTo>
                    <a:pt x="209" y="3319"/>
                    <a:pt x="95" y="4196"/>
                    <a:pt x="126" y="4269"/>
                  </a:cubicBezTo>
                  <a:cubicBezTo>
                    <a:pt x="199" y="4405"/>
                    <a:pt x="408" y="4467"/>
                    <a:pt x="564" y="4488"/>
                  </a:cubicBezTo>
                  <a:cubicBezTo>
                    <a:pt x="1161" y="4560"/>
                    <a:pt x="1931" y="4605"/>
                    <a:pt x="2589" y="4605"/>
                  </a:cubicBezTo>
                  <a:cubicBezTo>
                    <a:pt x="3266" y="4605"/>
                    <a:pt x="3825" y="4558"/>
                    <a:pt x="3957" y="4447"/>
                  </a:cubicBezTo>
                  <a:cubicBezTo>
                    <a:pt x="4124" y="4082"/>
                    <a:pt x="3759" y="3622"/>
                    <a:pt x="3414" y="3465"/>
                  </a:cubicBezTo>
                  <a:cubicBezTo>
                    <a:pt x="3060" y="3298"/>
                    <a:pt x="2099" y="3236"/>
                    <a:pt x="2036" y="3142"/>
                  </a:cubicBezTo>
                  <a:cubicBezTo>
                    <a:pt x="2005" y="3089"/>
                    <a:pt x="2255" y="10"/>
                    <a:pt x="2214" y="10"/>
                  </a:cubicBezTo>
                  <a:lnTo>
                    <a:pt x="2214" y="10"/>
                  </a:lnTo>
                  <a:cubicBezTo>
                    <a:pt x="2076" y="17"/>
                    <a:pt x="1929" y="19"/>
                    <a:pt x="1775" y="19"/>
                  </a:cubicBezTo>
                  <a:cubicBezTo>
                    <a:pt x="1351" y="19"/>
                    <a:pt x="882" y="1"/>
                    <a:pt x="4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a:off x="2889625" y="3481525"/>
              <a:ext cx="208800" cy="293375"/>
            </a:xfrm>
            <a:custGeom>
              <a:avLst/>
              <a:gdLst/>
              <a:ahLst/>
              <a:cxnLst/>
              <a:rect l="l" t="t" r="r" b="b"/>
              <a:pathLst>
                <a:path w="8352" h="11735" extrusionOk="0">
                  <a:moveTo>
                    <a:pt x="3612" y="1"/>
                  </a:moveTo>
                  <a:cubicBezTo>
                    <a:pt x="3502" y="1"/>
                    <a:pt x="3391" y="2"/>
                    <a:pt x="3278" y="6"/>
                  </a:cubicBezTo>
                  <a:cubicBezTo>
                    <a:pt x="2485" y="38"/>
                    <a:pt x="1796" y="131"/>
                    <a:pt x="888" y="393"/>
                  </a:cubicBezTo>
                  <a:cubicBezTo>
                    <a:pt x="543" y="486"/>
                    <a:pt x="689" y="1228"/>
                    <a:pt x="617" y="1583"/>
                  </a:cubicBezTo>
                  <a:cubicBezTo>
                    <a:pt x="0" y="4694"/>
                    <a:pt x="1681" y="8358"/>
                    <a:pt x="1556" y="11510"/>
                  </a:cubicBezTo>
                  <a:cubicBezTo>
                    <a:pt x="1550" y="11631"/>
                    <a:pt x="2923" y="11734"/>
                    <a:pt x="4491" y="11734"/>
                  </a:cubicBezTo>
                  <a:cubicBezTo>
                    <a:pt x="5910" y="11734"/>
                    <a:pt x="7489" y="11650"/>
                    <a:pt x="8352" y="11417"/>
                  </a:cubicBezTo>
                  <a:cubicBezTo>
                    <a:pt x="8258" y="8118"/>
                    <a:pt x="8217" y="6761"/>
                    <a:pt x="8289" y="4057"/>
                  </a:cubicBezTo>
                  <a:cubicBezTo>
                    <a:pt x="8321" y="3044"/>
                    <a:pt x="7684" y="340"/>
                    <a:pt x="7569" y="268"/>
                  </a:cubicBezTo>
                  <a:cubicBezTo>
                    <a:pt x="7469" y="197"/>
                    <a:pt x="6805" y="58"/>
                    <a:pt x="6645" y="58"/>
                  </a:cubicBezTo>
                  <a:cubicBezTo>
                    <a:pt x="6639" y="58"/>
                    <a:pt x="6634" y="58"/>
                    <a:pt x="6630" y="59"/>
                  </a:cubicBezTo>
                  <a:cubicBezTo>
                    <a:pt x="6407" y="87"/>
                    <a:pt x="6178" y="98"/>
                    <a:pt x="5942" y="98"/>
                  </a:cubicBezTo>
                  <a:cubicBezTo>
                    <a:pt x="5231" y="98"/>
                    <a:pt x="4458" y="1"/>
                    <a:pt x="36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a:off x="3014125" y="3511950"/>
              <a:ext cx="14625" cy="339650"/>
            </a:xfrm>
            <a:custGeom>
              <a:avLst/>
              <a:gdLst/>
              <a:ahLst/>
              <a:cxnLst/>
              <a:rect l="l" t="t" r="r" b="b"/>
              <a:pathLst>
                <a:path w="585" h="13586" extrusionOk="0">
                  <a:moveTo>
                    <a:pt x="69" y="0"/>
                  </a:moveTo>
                  <a:cubicBezTo>
                    <a:pt x="34" y="0"/>
                    <a:pt x="0" y="21"/>
                    <a:pt x="0" y="63"/>
                  </a:cubicBezTo>
                  <a:cubicBezTo>
                    <a:pt x="293" y="4552"/>
                    <a:pt x="355" y="8697"/>
                    <a:pt x="126" y="13196"/>
                  </a:cubicBezTo>
                  <a:cubicBezTo>
                    <a:pt x="115" y="13258"/>
                    <a:pt x="156" y="13530"/>
                    <a:pt x="198" y="13582"/>
                  </a:cubicBezTo>
                  <a:cubicBezTo>
                    <a:pt x="200" y="13584"/>
                    <a:pt x="203" y="13586"/>
                    <a:pt x="205" y="13586"/>
                  </a:cubicBezTo>
                  <a:cubicBezTo>
                    <a:pt x="246" y="13586"/>
                    <a:pt x="303" y="13244"/>
                    <a:pt x="314" y="13175"/>
                  </a:cubicBezTo>
                  <a:cubicBezTo>
                    <a:pt x="553" y="8707"/>
                    <a:pt x="585" y="4531"/>
                    <a:pt x="146" y="63"/>
                  </a:cubicBezTo>
                  <a:cubicBezTo>
                    <a:pt x="141" y="21"/>
                    <a:pt x="105" y="0"/>
                    <a:pt x="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a:off x="2926950" y="3764575"/>
              <a:ext cx="173275" cy="13950"/>
            </a:xfrm>
            <a:custGeom>
              <a:avLst/>
              <a:gdLst/>
              <a:ahLst/>
              <a:cxnLst/>
              <a:rect l="l" t="t" r="r" b="b"/>
              <a:pathLst>
                <a:path w="6931" h="558" extrusionOk="0">
                  <a:moveTo>
                    <a:pt x="6864" y="0"/>
                  </a:moveTo>
                  <a:cubicBezTo>
                    <a:pt x="6862" y="0"/>
                    <a:pt x="6860" y="0"/>
                    <a:pt x="6859" y="1"/>
                  </a:cubicBezTo>
                  <a:cubicBezTo>
                    <a:pt x="5775" y="179"/>
                    <a:pt x="4382" y="318"/>
                    <a:pt x="2963" y="318"/>
                  </a:cubicBezTo>
                  <a:cubicBezTo>
                    <a:pt x="1977" y="318"/>
                    <a:pt x="979" y="251"/>
                    <a:pt x="63" y="84"/>
                  </a:cubicBezTo>
                  <a:cubicBezTo>
                    <a:pt x="31" y="84"/>
                    <a:pt x="21" y="126"/>
                    <a:pt x="11" y="168"/>
                  </a:cubicBezTo>
                  <a:cubicBezTo>
                    <a:pt x="1" y="241"/>
                    <a:pt x="31" y="262"/>
                    <a:pt x="31" y="262"/>
                  </a:cubicBezTo>
                  <a:cubicBezTo>
                    <a:pt x="1311" y="477"/>
                    <a:pt x="2303" y="558"/>
                    <a:pt x="3172" y="558"/>
                  </a:cubicBezTo>
                  <a:cubicBezTo>
                    <a:pt x="4494" y="558"/>
                    <a:pt x="5530" y="371"/>
                    <a:pt x="6859" y="188"/>
                  </a:cubicBezTo>
                  <a:cubicBezTo>
                    <a:pt x="6930" y="179"/>
                    <a:pt x="6922" y="0"/>
                    <a:pt x="68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a:off x="3076325" y="3486525"/>
              <a:ext cx="22900" cy="111575"/>
            </a:xfrm>
            <a:custGeom>
              <a:avLst/>
              <a:gdLst/>
              <a:ahLst/>
              <a:cxnLst/>
              <a:rect l="l" t="t" r="r" b="b"/>
              <a:pathLst>
                <a:path w="916" h="4463" extrusionOk="0">
                  <a:moveTo>
                    <a:pt x="20" y="1"/>
                  </a:moveTo>
                  <a:cubicBezTo>
                    <a:pt x="6" y="1"/>
                    <a:pt x="0" y="8"/>
                    <a:pt x="7" y="26"/>
                  </a:cubicBezTo>
                  <a:cubicBezTo>
                    <a:pt x="582" y="1425"/>
                    <a:pt x="728" y="2928"/>
                    <a:pt x="811" y="4420"/>
                  </a:cubicBezTo>
                  <a:cubicBezTo>
                    <a:pt x="811" y="4450"/>
                    <a:pt x="812" y="4462"/>
                    <a:pt x="813" y="4462"/>
                  </a:cubicBezTo>
                  <a:cubicBezTo>
                    <a:pt x="816" y="4462"/>
                    <a:pt x="821" y="4360"/>
                    <a:pt x="821" y="4274"/>
                  </a:cubicBezTo>
                  <a:cubicBezTo>
                    <a:pt x="916" y="2813"/>
                    <a:pt x="602" y="944"/>
                    <a:pt x="257" y="161"/>
                  </a:cubicBezTo>
                  <a:cubicBezTo>
                    <a:pt x="233" y="104"/>
                    <a:pt x="72" y="1"/>
                    <a:pt x="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a:off x="2933750" y="3687475"/>
              <a:ext cx="50375" cy="9125"/>
            </a:xfrm>
            <a:custGeom>
              <a:avLst/>
              <a:gdLst/>
              <a:ahLst/>
              <a:cxnLst/>
              <a:rect l="l" t="t" r="r" b="b"/>
              <a:pathLst>
                <a:path w="2015" h="365" extrusionOk="0">
                  <a:moveTo>
                    <a:pt x="1098" y="1"/>
                  </a:moveTo>
                  <a:cubicBezTo>
                    <a:pt x="784" y="1"/>
                    <a:pt x="465" y="30"/>
                    <a:pt x="177" y="47"/>
                  </a:cubicBezTo>
                  <a:cubicBezTo>
                    <a:pt x="14" y="67"/>
                    <a:pt x="0" y="308"/>
                    <a:pt x="166" y="308"/>
                  </a:cubicBezTo>
                  <a:cubicBezTo>
                    <a:pt x="170" y="308"/>
                    <a:pt x="173" y="308"/>
                    <a:pt x="177" y="308"/>
                  </a:cubicBezTo>
                  <a:cubicBezTo>
                    <a:pt x="202" y="307"/>
                    <a:pt x="227" y="307"/>
                    <a:pt x="253" y="307"/>
                  </a:cubicBezTo>
                  <a:cubicBezTo>
                    <a:pt x="662" y="307"/>
                    <a:pt x="1088" y="364"/>
                    <a:pt x="1503" y="364"/>
                  </a:cubicBezTo>
                  <a:cubicBezTo>
                    <a:pt x="1615" y="364"/>
                    <a:pt x="1727" y="360"/>
                    <a:pt x="1837" y="349"/>
                  </a:cubicBezTo>
                  <a:cubicBezTo>
                    <a:pt x="1973" y="329"/>
                    <a:pt x="2014" y="141"/>
                    <a:pt x="1868" y="89"/>
                  </a:cubicBezTo>
                  <a:cubicBezTo>
                    <a:pt x="1629" y="22"/>
                    <a:pt x="1365" y="1"/>
                    <a:pt x="10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a:off x="2935300" y="3707325"/>
              <a:ext cx="38375" cy="9100"/>
            </a:xfrm>
            <a:custGeom>
              <a:avLst/>
              <a:gdLst/>
              <a:ahLst/>
              <a:cxnLst/>
              <a:rect l="l" t="t" r="r" b="b"/>
              <a:pathLst>
                <a:path w="1535" h="364" extrusionOk="0">
                  <a:moveTo>
                    <a:pt x="786" y="0"/>
                  </a:moveTo>
                  <a:cubicBezTo>
                    <a:pt x="566" y="0"/>
                    <a:pt x="344" y="27"/>
                    <a:pt x="168" y="46"/>
                  </a:cubicBezTo>
                  <a:cubicBezTo>
                    <a:pt x="11" y="67"/>
                    <a:pt x="1" y="318"/>
                    <a:pt x="168" y="318"/>
                  </a:cubicBezTo>
                  <a:cubicBezTo>
                    <a:pt x="397" y="318"/>
                    <a:pt x="616" y="318"/>
                    <a:pt x="836" y="328"/>
                  </a:cubicBezTo>
                  <a:cubicBezTo>
                    <a:pt x="964" y="341"/>
                    <a:pt x="1092" y="364"/>
                    <a:pt x="1221" y="364"/>
                  </a:cubicBezTo>
                  <a:cubicBezTo>
                    <a:pt x="1291" y="364"/>
                    <a:pt x="1361" y="357"/>
                    <a:pt x="1430" y="339"/>
                  </a:cubicBezTo>
                  <a:cubicBezTo>
                    <a:pt x="1514" y="307"/>
                    <a:pt x="1535" y="193"/>
                    <a:pt x="1451" y="151"/>
                  </a:cubicBezTo>
                  <a:cubicBezTo>
                    <a:pt x="1280" y="34"/>
                    <a:pt x="1035" y="0"/>
                    <a:pt x="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a:off x="2937450" y="3725075"/>
              <a:ext cx="24225" cy="9975"/>
            </a:xfrm>
            <a:custGeom>
              <a:avLst/>
              <a:gdLst/>
              <a:ahLst/>
              <a:cxnLst/>
              <a:rect l="l" t="t" r="r" b="b"/>
              <a:pathLst>
                <a:path w="969" h="399" extrusionOk="0">
                  <a:moveTo>
                    <a:pt x="212" y="0"/>
                  </a:moveTo>
                  <a:cubicBezTo>
                    <a:pt x="52" y="0"/>
                    <a:pt x="0" y="247"/>
                    <a:pt x="175" y="286"/>
                  </a:cubicBezTo>
                  <a:cubicBezTo>
                    <a:pt x="290" y="307"/>
                    <a:pt x="405" y="339"/>
                    <a:pt x="520" y="360"/>
                  </a:cubicBezTo>
                  <a:cubicBezTo>
                    <a:pt x="599" y="374"/>
                    <a:pt x="678" y="398"/>
                    <a:pt x="754" y="398"/>
                  </a:cubicBezTo>
                  <a:cubicBezTo>
                    <a:pt x="788" y="398"/>
                    <a:pt x="822" y="393"/>
                    <a:pt x="854" y="380"/>
                  </a:cubicBezTo>
                  <a:cubicBezTo>
                    <a:pt x="938" y="349"/>
                    <a:pt x="969" y="255"/>
                    <a:pt x="906" y="182"/>
                  </a:cubicBezTo>
                  <a:cubicBezTo>
                    <a:pt x="822" y="98"/>
                    <a:pt x="718" y="88"/>
                    <a:pt x="604" y="67"/>
                  </a:cubicBezTo>
                  <a:cubicBezTo>
                    <a:pt x="488" y="46"/>
                    <a:pt x="363" y="25"/>
                    <a:pt x="249" y="5"/>
                  </a:cubicBezTo>
                  <a:cubicBezTo>
                    <a:pt x="236" y="2"/>
                    <a:pt x="223" y="0"/>
                    <a:pt x="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4"/>
            <p:cNvSpPr/>
            <p:nvPr/>
          </p:nvSpPr>
          <p:spPr>
            <a:xfrm>
              <a:off x="2942475" y="3738975"/>
              <a:ext cx="20775" cy="8325"/>
            </a:xfrm>
            <a:custGeom>
              <a:avLst/>
              <a:gdLst/>
              <a:ahLst/>
              <a:cxnLst/>
              <a:rect l="l" t="t" r="r" b="b"/>
              <a:pathLst>
                <a:path w="831" h="333" extrusionOk="0">
                  <a:moveTo>
                    <a:pt x="176" y="0"/>
                  </a:moveTo>
                  <a:cubicBezTo>
                    <a:pt x="25" y="0"/>
                    <a:pt x="1" y="264"/>
                    <a:pt x="152" y="284"/>
                  </a:cubicBezTo>
                  <a:cubicBezTo>
                    <a:pt x="283" y="305"/>
                    <a:pt x="415" y="332"/>
                    <a:pt x="546" y="332"/>
                  </a:cubicBezTo>
                  <a:cubicBezTo>
                    <a:pt x="603" y="332"/>
                    <a:pt x="659" y="327"/>
                    <a:pt x="716" y="315"/>
                  </a:cubicBezTo>
                  <a:cubicBezTo>
                    <a:pt x="809" y="294"/>
                    <a:pt x="830" y="148"/>
                    <a:pt x="747" y="106"/>
                  </a:cubicBezTo>
                  <a:cubicBezTo>
                    <a:pt x="580" y="22"/>
                    <a:pt x="382" y="22"/>
                    <a:pt x="194" y="1"/>
                  </a:cubicBezTo>
                  <a:cubicBezTo>
                    <a:pt x="188" y="1"/>
                    <a:pt x="182" y="0"/>
                    <a:pt x="1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4"/>
            <p:cNvSpPr/>
            <p:nvPr/>
          </p:nvSpPr>
          <p:spPr>
            <a:xfrm>
              <a:off x="2932175" y="3668050"/>
              <a:ext cx="22975" cy="7525"/>
            </a:xfrm>
            <a:custGeom>
              <a:avLst/>
              <a:gdLst/>
              <a:ahLst/>
              <a:cxnLst/>
              <a:rect l="l" t="t" r="r" b="b"/>
              <a:pathLst>
                <a:path w="919" h="301" extrusionOk="0">
                  <a:moveTo>
                    <a:pt x="516" y="0"/>
                  </a:moveTo>
                  <a:cubicBezTo>
                    <a:pt x="403" y="0"/>
                    <a:pt x="287" y="15"/>
                    <a:pt x="177" y="20"/>
                  </a:cubicBezTo>
                  <a:cubicBezTo>
                    <a:pt x="0" y="31"/>
                    <a:pt x="0" y="281"/>
                    <a:pt x="177" y="281"/>
                  </a:cubicBezTo>
                  <a:cubicBezTo>
                    <a:pt x="287" y="286"/>
                    <a:pt x="403" y="301"/>
                    <a:pt x="516" y="301"/>
                  </a:cubicBezTo>
                  <a:cubicBezTo>
                    <a:pt x="619" y="301"/>
                    <a:pt x="720" y="289"/>
                    <a:pt x="815" y="249"/>
                  </a:cubicBezTo>
                  <a:cubicBezTo>
                    <a:pt x="919" y="208"/>
                    <a:pt x="919" y="93"/>
                    <a:pt x="815" y="52"/>
                  </a:cubicBezTo>
                  <a:cubicBezTo>
                    <a:pt x="720" y="12"/>
                    <a:pt x="619" y="0"/>
                    <a:pt x="5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4"/>
            <p:cNvSpPr/>
            <p:nvPr/>
          </p:nvSpPr>
          <p:spPr>
            <a:xfrm>
              <a:off x="2932025" y="3492975"/>
              <a:ext cx="57775" cy="33900"/>
            </a:xfrm>
            <a:custGeom>
              <a:avLst/>
              <a:gdLst/>
              <a:ahLst/>
              <a:cxnLst/>
              <a:rect l="l" t="t" r="r" b="b"/>
              <a:pathLst>
                <a:path w="2311" h="1356" extrusionOk="0">
                  <a:moveTo>
                    <a:pt x="125" y="0"/>
                  </a:moveTo>
                  <a:cubicBezTo>
                    <a:pt x="61" y="0"/>
                    <a:pt x="0" y="83"/>
                    <a:pt x="58" y="133"/>
                  </a:cubicBezTo>
                  <a:cubicBezTo>
                    <a:pt x="633" y="645"/>
                    <a:pt x="1426" y="1271"/>
                    <a:pt x="2199" y="1355"/>
                  </a:cubicBezTo>
                  <a:cubicBezTo>
                    <a:pt x="2202" y="1355"/>
                    <a:pt x="2206" y="1355"/>
                    <a:pt x="2209" y="1355"/>
                  </a:cubicBezTo>
                  <a:cubicBezTo>
                    <a:pt x="2294" y="1355"/>
                    <a:pt x="2311" y="1238"/>
                    <a:pt x="2250" y="1198"/>
                  </a:cubicBezTo>
                  <a:cubicBezTo>
                    <a:pt x="1927" y="1000"/>
                    <a:pt x="1551" y="905"/>
                    <a:pt x="1217" y="728"/>
                  </a:cubicBezTo>
                  <a:cubicBezTo>
                    <a:pt x="841" y="529"/>
                    <a:pt x="497" y="290"/>
                    <a:pt x="173" y="18"/>
                  </a:cubicBezTo>
                  <a:cubicBezTo>
                    <a:pt x="158" y="6"/>
                    <a:pt x="142" y="0"/>
                    <a:pt x="1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4"/>
            <p:cNvSpPr/>
            <p:nvPr/>
          </p:nvSpPr>
          <p:spPr>
            <a:xfrm>
              <a:off x="2937825" y="3513600"/>
              <a:ext cx="35075" cy="19525"/>
            </a:xfrm>
            <a:custGeom>
              <a:avLst/>
              <a:gdLst/>
              <a:ahLst/>
              <a:cxnLst/>
              <a:rect l="l" t="t" r="r" b="b"/>
              <a:pathLst>
                <a:path w="1403" h="781" extrusionOk="0">
                  <a:moveTo>
                    <a:pt x="138" y="1"/>
                  </a:moveTo>
                  <a:cubicBezTo>
                    <a:pt x="51" y="1"/>
                    <a:pt x="0" y="136"/>
                    <a:pt x="88" y="206"/>
                  </a:cubicBezTo>
                  <a:cubicBezTo>
                    <a:pt x="432" y="456"/>
                    <a:pt x="860" y="738"/>
                    <a:pt x="1298" y="780"/>
                  </a:cubicBezTo>
                  <a:cubicBezTo>
                    <a:pt x="1382" y="780"/>
                    <a:pt x="1403" y="665"/>
                    <a:pt x="1340" y="623"/>
                  </a:cubicBezTo>
                  <a:cubicBezTo>
                    <a:pt x="1152" y="509"/>
                    <a:pt x="944" y="446"/>
                    <a:pt x="745" y="352"/>
                  </a:cubicBezTo>
                  <a:cubicBezTo>
                    <a:pt x="547" y="258"/>
                    <a:pt x="369" y="143"/>
                    <a:pt x="192" y="18"/>
                  </a:cubicBezTo>
                  <a:cubicBezTo>
                    <a:pt x="173" y="6"/>
                    <a:pt x="155" y="1"/>
                    <a:pt x="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4"/>
            <p:cNvSpPr/>
            <p:nvPr/>
          </p:nvSpPr>
          <p:spPr>
            <a:xfrm>
              <a:off x="2944475" y="3535050"/>
              <a:ext cx="22950" cy="10125"/>
            </a:xfrm>
            <a:custGeom>
              <a:avLst/>
              <a:gdLst/>
              <a:ahLst/>
              <a:cxnLst/>
              <a:rect l="l" t="t" r="r" b="b"/>
              <a:pathLst>
                <a:path w="918" h="405" extrusionOk="0">
                  <a:moveTo>
                    <a:pt x="172" y="1"/>
                  </a:moveTo>
                  <a:cubicBezTo>
                    <a:pt x="43" y="1"/>
                    <a:pt x="0" y="208"/>
                    <a:pt x="135" y="256"/>
                  </a:cubicBezTo>
                  <a:cubicBezTo>
                    <a:pt x="316" y="304"/>
                    <a:pt x="534" y="405"/>
                    <a:pt x="738" y="405"/>
                  </a:cubicBezTo>
                  <a:cubicBezTo>
                    <a:pt x="756" y="405"/>
                    <a:pt x="774" y="404"/>
                    <a:pt x="792" y="402"/>
                  </a:cubicBezTo>
                  <a:cubicBezTo>
                    <a:pt x="886" y="402"/>
                    <a:pt x="917" y="287"/>
                    <a:pt x="834" y="224"/>
                  </a:cubicBezTo>
                  <a:cubicBezTo>
                    <a:pt x="667" y="99"/>
                    <a:pt x="406" y="68"/>
                    <a:pt x="207" y="6"/>
                  </a:cubicBezTo>
                  <a:cubicBezTo>
                    <a:pt x="195" y="2"/>
                    <a:pt x="183" y="1"/>
                    <a:pt x="1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4"/>
            <p:cNvSpPr/>
            <p:nvPr/>
          </p:nvSpPr>
          <p:spPr>
            <a:xfrm>
              <a:off x="3032125" y="3517100"/>
              <a:ext cx="21950" cy="9025"/>
            </a:xfrm>
            <a:custGeom>
              <a:avLst/>
              <a:gdLst/>
              <a:ahLst/>
              <a:cxnLst/>
              <a:rect l="l" t="t" r="r" b="b"/>
              <a:pathLst>
                <a:path w="878" h="361" extrusionOk="0">
                  <a:moveTo>
                    <a:pt x="658" y="0"/>
                  </a:moveTo>
                  <a:cubicBezTo>
                    <a:pt x="484" y="0"/>
                    <a:pt x="301" y="79"/>
                    <a:pt x="146" y="118"/>
                  </a:cubicBezTo>
                  <a:cubicBezTo>
                    <a:pt x="0" y="157"/>
                    <a:pt x="54" y="361"/>
                    <a:pt x="182" y="361"/>
                  </a:cubicBezTo>
                  <a:cubicBezTo>
                    <a:pt x="191" y="361"/>
                    <a:pt x="200" y="360"/>
                    <a:pt x="209" y="358"/>
                  </a:cubicBezTo>
                  <a:cubicBezTo>
                    <a:pt x="408" y="327"/>
                    <a:pt x="700" y="327"/>
                    <a:pt x="846" y="160"/>
                  </a:cubicBezTo>
                  <a:cubicBezTo>
                    <a:pt x="877" y="128"/>
                    <a:pt x="877" y="56"/>
                    <a:pt x="835" y="35"/>
                  </a:cubicBezTo>
                  <a:cubicBezTo>
                    <a:pt x="779" y="10"/>
                    <a:pt x="719" y="0"/>
                    <a:pt x="6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4"/>
            <p:cNvSpPr/>
            <p:nvPr/>
          </p:nvSpPr>
          <p:spPr>
            <a:xfrm>
              <a:off x="3031875" y="3539575"/>
              <a:ext cx="15400" cy="6300"/>
            </a:xfrm>
            <a:custGeom>
              <a:avLst/>
              <a:gdLst/>
              <a:ahLst/>
              <a:cxnLst/>
              <a:rect l="l" t="t" r="r" b="b"/>
              <a:pathLst>
                <a:path w="616" h="252" extrusionOk="0">
                  <a:moveTo>
                    <a:pt x="397" y="1"/>
                  </a:moveTo>
                  <a:cubicBezTo>
                    <a:pt x="372" y="1"/>
                    <a:pt x="347" y="2"/>
                    <a:pt x="323" y="2"/>
                  </a:cubicBezTo>
                  <a:cubicBezTo>
                    <a:pt x="251" y="13"/>
                    <a:pt x="167" y="13"/>
                    <a:pt x="94" y="23"/>
                  </a:cubicBezTo>
                  <a:cubicBezTo>
                    <a:pt x="0" y="43"/>
                    <a:pt x="0" y="200"/>
                    <a:pt x="94" y="221"/>
                  </a:cubicBezTo>
                  <a:cubicBezTo>
                    <a:pt x="167" y="242"/>
                    <a:pt x="251" y="242"/>
                    <a:pt x="323" y="242"/>
                  </a:cubicBezTo>
                  <a:cubicBezTo>
                    <a:pt x="356" y="247"/>
                    <a:pt x="391" y="251"/>
                    <a:pt x="426" y="251"/>
                  </a:cubicBezTo>
                  <a:cubicBezTo>
                    <a:pt x="468" y="251"/>
                    <a:pt x="509" y="244"/>
                    <a:pt x="543" y="221"/>
                  </a:cubicBezTo>
                  <a:cubicBezTo>
                    <a:pt x="616" y="169"/>
                    <a:pt x="616" y="75"/>
                    <a:pt x="543" y="33"/>
                  </a:cubicBezTo>
                  <a:cubicBezTo>
                    <a:pt x="501" y="5"/>
                    <a:pt x="449" y="1"/>
                    <a:pt x="3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4"/>
            <p:cNvSpPr/>
            <p:nvPr/>
          </p:nvSpPr>
          <p:spPr>
            <a:xfrm>
              <a:off x="3032400" y="3559450"/>
              <a:ext cx="15925" cy="6550"/>
            </a:xfrm>
            <a:custGeom>
              <a:avLst/>
              <a:gdLst/>
              <a:ahLst/>
              <a:cxnLst/>
              <a:rect l="l" t="t" r="r" b="b"/>
              <a:pathLst>
                <a:path w="637" h="262" extrusionOk="0">
                  <a:moveTo>
                    <a:pt x="167" y="0"/>
                  </a:moveTo>
                  <a:cubicBezTo>
                    <a:pt x="0" y="0"/>
                    <a:pt x="0" y="261"/>
                    <a:pt x="167" y="261"/>
                  </a:cubicBezTo>
                  <a:lnTo>
                    <a:pt x="407" y="261"/>
                  </a:lnTo>
                  <a:cubicBezTo>
                    <a:pt x="490" y="261"/>
                    <a:pt x="564" y="261"/>
                    <a:pt x="616" y="178"/>
                  </a:cubicBezTo>
                  <a:cubicBezTo>
                    <a:pt x="636" y="146"/>
                    <a:pt x="636" y="104"/>
                    <a:pt x="616" y="84"/>
                  </a:cubicBezTo>
                  <a:cubicBezTo>
                    <a:pt x="564" y="0"/>
                    <a:pt x="490" y="0"/>
                    <a:pt x="4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4"/>
            <p:cNvSpPr/>
            <p:nvPr/>
          </p:nvSpPr>
          <p:spPr>
            <a:xfrm>
              <a:off x="3036300" y="3576375"/>
              <a:ext cx="12025" cy="6375"/>
            </a:xfrm>
            <a:custGeom>
              <a:avLst/>
              <a:gdLst/>
              <a:ahLst/>
              <a:cxnLst/>
              <a:rect l="l" t="t" r="r" b="b"/>
              <a:pathLst>
                <a:path w="481" h="255" extrusionOk="0">
                  <a:moveTo>
                    <a:pt x="142" y="0"/>
                  </a:moveTo>
                  <a:cubicBezTo>
                    <a:pt x="67" y="0"/>
                    <a:pt x="0" y="43"/>
                    <a:pt x="0" y="127"/>
                  </a:cubicBezTo>
                  <a:cubicBezTo>
                    <a:pt x="0" y="212"/>
                    <a:pt x="68" y="254"/>
                    <a:pt x="143" y="254"/>
                  </a:cubicBezTo>
                  <a:cubicBezTo>
                    <a:pt x="151" y="254"/>
                    <a:pt x="159" y="254"/>
                    <a:pt x="167" y="253"/>
                  </a:cubicBezTo>
                  <a:cubicBezTo>
                    <a:pt x="241" y="242"/>
                    <a:pt x="324" y="232"/>
                    <a:pt x="397" y="211"/>
                  </a:cubicBezTo>
                  <a:cubicBezTo>
                    <a:pt x="480" y="190"/>
                    <a:pt x="480" y="75"/>
                    <a:pt x="397" y="44"/>
                  </a:cubicBezTo>
                  <a:cubicBezTo>
                    <a:pt x="324" y="23"/>
                    <a:pt x="241" y="12"/>
                    <a:pt x="167" y="2"/>
                  </a:cubicBezTo>
                  <a:cubicBezTo>
                    <a:pt x="159" y="1"/>
                    <a:pt x="150" y="0"/>
                    <a:pt x="1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4"/>
            <p:cNvSpPr/>
            <p:nvPr/>
          </p:nvSpPr>
          <p:spPr>
            <a:xfrm>
              <a:off x="3036050" y="3749875"/>
              <a:ext cx="23500" cy="6975"/>
            </a:xfrm>
            <a:custGeom>
              <a:avLst/>
              <a:gdLst/>
              <a:ahLst/>
              <a:cxnLst/>
              <a:rect l="l" t="t" r="r" b="b"/>
              <a:pathLst>
                <a:path w="940" h="279" extrusionOk="0">
                  <a:moveTo>
                    <a:pt x="670" y="1"/>
                  </a:moveTo>
                  <a:cubicBezTo>
                    <a:pt x="624" y="1"/>
                    <a:pt x="578" y="4"/>
                    <a:pt x="532" y="4"/>
                  </a:cubicBezTo>
                  <a:cubicBezTo>
                    <a:pt x="397" y="15"/>
                    <a:pt x="272" y="25"/>
                    <a:pt x="136" y="36"/>
                  </a:cubicBezTo>
                  <a:cubicBezTo>
                    <a:pt x="0" y="46"/>
                    <a:pt x="0" y="234"/>
                    <a:pt x="136" y="244"/>
                  </a:cubicBezTo>
                  <a:cubicBezTo>
                    <a:pt x="272" y="254"/>
                    <a:pt x="397" y="265"/>
                    <a:pt x="532" y="275"/>
                  </a:cubicBezTo>
                  <a:cubicBezTo>
                    <a:pt x="578" y="275"/>
                    <a:pt x="624" y="279"/>
                    <a:pt x="670" y="279"/>
                  </a:cubicBezTo>
                  <a:cubicBezTo>
                    <a:pt x="739" y="279"/>
                    <a:pt x="808" y="271"/>
                    <a:pt x="877" y="234"/>
                  </a:cubicBezTo>
                  <a:cubicBezTo>
                    <a:pt x="940" y="192"/>
                    <a:pt x="940" y="87"/>
                    <a:pt x="877" y="46"/>
                  </a:cubicBezTo>
                  <a:cubicBezTo>
                    <a:pt x="808" y="8"/>
                    <a:pt x="739" y="1"/>
                    <a:pt x="670" y="1"/>
                  </a:cubicBezTo>
                  <a:close/>
                </a:path>
              </a:pathLst>
            </a:custGeom>
            <a:solidFill>
              <a:srgbClr val="820C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4"/>
            <p:cNvSpPr/>
            <p:nvPr/>
          </p:nvSpPr>
          <p:spPr>
            <a:xfrm>
              <a:off x="3034200" y="3731600"/>
              <a:ext cx="19350" cy="6750"/>
            </a:xfrm>
            <a:custGeom>
              <a:avLst/>
              <a:gdLst/>
              <a:ahLst/>
              <a:cxnLst/>
              <a:rect l="l" t="t" r="r" b="b"/>
              <a:pathLst>
                <a:path w="774" h="270" extrusionOk="0">
                  <a:moveTo>
                    <a:pt x="562" y="0"/>
                  </a:moveTo>
                  <a:cubicBezTo>
                    <a:pt x="523" y="0"/>
                    <a:pt x="481" y="4"/>
                    <a:pt x="439" y="4"/>
                  </a:cubicBezTo>
                  <a:cubicBezTo>
                    <a:pt x="346" y="4"/>
                    <a:pt x="251" y="4"/>
                    <a:pt x="158" y="15"/>
                  </a:cubicBezTo>
                  <a:cubicBezTo>
                    <a:pt x="1" y="15"/>
                    <a:pt x="1" y="245"/>
                    <a:pt x="158" y="255"/>
                  </a:cubicBezTo>
                  <a:cubicBezTo>
                    <a:pt x="251" y="255"/>
                    <a:pt x="346" y="255"/>
                    <a:pt x="439" y="266"/>
                  </a:cubicBezTo>
                  <a:cubicBezTo>
                    <a:pt x="481" y="266"/>
                    <a:pt x="523" y="270"/>
                    <a:pt x="562" y="270"/>
                  </a:cubicBezTo>
                  <a:cubicBezTo>
                    <a:pt x="612" y="270"/>
                    <a:pt x="660" y="263"/>
                    <a:pt x="701" y="234"/>
                  </a:cubicBezTo>
                  <a:cubicBezTo>
                    <a:pt x="773" y="182"/>
                    <a:pt x="773" y="78"/>
                    <a:pt x="701" y="36"/>
                  </a:cubicBezTo>
                  <a:cubicBezTo>
                    <a:pt x="660" y="7"/>
                    <a:pt x="612" y="0"/>
                    <a:pt x="562" y="0"/>
                  </a:cubicBezTo>
                  <a:close/>
                </a:path>
              </a:pathLst>
            </a:custGeom>
            <a:solidFill>
              <a:srgbClr val="820C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p:nvPr/>
          </p:nvSpPr>
          <p:spPr>
            <a:xfrm>
              <a:off x="3036825" y="3710050"/>
              <a:ext cx="13325" cy="6675"/>
            </a:xfrm>
            <a:custGeom>
              <a:avLst/>
              <a:gdLst/>
              <a:ahLst/>
              <a:cxnLst/>
              <a:rect l="l" t="t" r="r" b="b"/>
              <a:pathLst>
                <a:path w="533" h="267" extrusionOk="0">
                  <a:moveTo>
                    <a:pt x="167" y="0"/>
                  </a:moveTo>
                  <a:cubicBezTo>
                    <a:pt x="0" y="0"/>
                    <a:pt x="0" y="261"/>
                    <a:pt x="167" y="261"/>
                  </a:cubicBezTo>
                  <a:cubicBezTo>
                    <a:pt x="200" y="264"/>
                    <a:pt x="231" y="266"/>
                    <a:pt x="263" y="266"/>
                  </a:cubicBezTo>
                  <a:cubicBezTo>
                    <a:pt x="331" y="266"/>
                    <a:pt x="399" y="255"/>
                    <a:pt x="470" y="219"/>
                  </a:cubicBezTo>
                  <a:cubicBezTo>
                    <a:pt x="533" y="188"/>
                    <a:pt x="533" y="84"/>
                    <a:pt x="470" y="52"/>
                  </a:cubicBezTo>
                  <a:cubicBezTo>
                    <a:pt x="366" y="0"/>
                    <a:pt x="272" y="0"/>
                    <a:pt x="167" y="0"/>
                  </a:cubicBezTo>
                  <a:close/>
                </a:path>
              </a:pathLst>
            </a:custGeom>
            <a:solidFill>
              <a:srgbClr val="820C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4"/>
            <p:cNvSpPr/>
            <p:nvPr/>
          </p:nvSpPr>
          <p:spPr>
            <a:xfrm>
              <a:off x="2942600" y="3363275"/>
              <a:ext cx="112775" cy="150625"/>
            </a:xfrm>
            <a:custGeom>
              <a:avLst/>
              <a:gdLst/>
              <a:ahLst/>
              <a:cxnLst/>
              <a:rect l="l" t="t" r="r" b="b"/>
              <a:pathLst>
                <a:path w="4511" h="6025" extrusionOk="0">
                  <a:moveTo>
                    <a:pt x="2452" y="1"/>
                  </a:moveTo>
                  <a:cubicBezTo>
                    <a:pt x="1766" y="1"/>
                    <a:pt x="1069" y="298"/>
                    <a:pt x="721" y="853"/>
                  </a:cubicBezTo>
                  <a:cubicBezTo>
                    <a:pt x="11" y="1970"/>
                    <a:pt x="377" y="3295"/>
                    <a:pt x="637" y="4527"/>
                  </a:cubicBezTo>
                  <a:cubicBezTo>
                    <a:pt x="711" y="4747"/>
                    <a:pt x="303" y="4768"/>
                    <a:pt x="1" y="4851"/>
                  </a:cubicBezTo>
                  <a:cubicBezTo>
                    <a:pt x="303" y="5269"/>
                    <a:pt x="961" y="5655"/>
                    <a:pt x="1379" y="5801"/>
                  </a:cubicBezTo>
                  <a:cubicBezTo>
                    <a:pt x="1806" y="5949"/>
                    <a:pt x="2291" y="6024"/>
                    <a:pt x="2745" y="6024"/>
                  </a:cubicBezTo>
                  <a:cubicBezTo>
                    <a:pt x="2802" y="6024"/>
                    <a:pt x="2858" y="6023"/>
                    <a:pt x="2913" y="6021"/>
                  </a:cubicBezTo>
                  <a:cubicBezTo>
                    <a:pt x="3300" y="6000"/>
                    <a:pt x="3613" y="5937"/>
                    <a:pt x="3926" y="5707"/>
                  </a:cubicBezTo>
                  <a:cubicBezTo>
                    <a:pt x="4218" y="5488"/>
                    <a:pt x="4500" y="5175"/>
                    <a:pt x="4511" y="4789"/>
                  </a:cubicBezTo>
                  <a:cubicBezTo>
                    <a:pt x="4228" y="4789"/>
                    <a:pt x="3853" y="4789"/>
                    <a:pt x="3832" y="4517"/>
                  </a:cubicBezTo>
                  <a:cubicBezTo>
                    <a:pt x="3822" y="4434"/>
                    <a:pt x="3853" y="4350"/>
                    <a:pt x="3894" y="4277"/>
                  </a:cubicBezTo>
                  <a:cubicBezTo>
                    <a:pt x="4145" y="3682"/>
                    <a:pt x="4281" y="3045"/>
                    <a:pt x="4312" y="2409"/>
                  </a:cubicBezTo>
                  <a:cubicBezTo>
                    <a:pt x="4344" y="1782"/>
                    <a:pt x="4281" y="999"/>
                    <a:pt x="3853" y="550"/>
                  </a:cubicBezTo>
                  <a:cubicBezTo>
                    <a:pt x="3503" y="178"/>
                    <a:pt x="2981" y="1"/>
                    <a:pt x="2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4"/>
            <p:cNvSpPr/>
            <p:nvPr/>
          </p:nvSpPr>
          <p:spPr>
            <a:xfrm>
              <a:off x="2971850" y="3393150"/>
              <a:ext cx="68925" cy="91750"/>
            </a:xfrm>
            <a:custGeom>
              <a:avLst/>
              <a:gdLst/>
              <a:ahLst/>
              <a:cxnLst/>
              <a:rect l="l" t="t" r="r" b="b"/>
              <a:pathLst>
                <a:path w="2757" h="3670" extrusionOk="0">
                  <a:moveTo>
                    <a:pt x="1590" y="0"/>
                  </a:moveTo>
                  <a:cubicBezTo>
                    <a:pt x="1357" y="0"/>
                    <a:pt x="1130" y="31"/>
                    <a:pt x="971" y="75"/>
                  </a:cubicBezTo>
                  <a:cubicBezTo>
                    <a:pt x="84" y="326"/>
                    <a:pt x="0" y="1871"/>
                    <a:pt x="302" y="2539"/>
                  </a:cubicBezTo>
                  <a:cubicBezTo>
                    <a:pt x="439" y="2842"/>
                    <a:pt x="616" y="3281"/>
                    <a:pt x="887" y="3468"/>
                  </a:cubicBezTo>
                  <a:cubicBezTo>
                    <a:pt x="1070" y="3595"/>
                    <a:pt x="1291" y="3669"/>
                    <a:pt x="1511" y="3669"/>
                  </a:cubicBezTo>
                  <a:cubicBezTo>
                    <a:pt x="1618" y="3669"/>
                    <a:pt x="1724" y="3652"/>
                    <a:pt x="1827" y="3615"/>
                  </a:cubicBezTo>
                  <a:cubicBezTo>
                    <a:pt x="2244" y="3448"/>
                    <a:pt x="2453" y="2988"/>
                    <a:pt x="2557" y="2539"/>
                  </a:cubicBezTo>
                  <a:cubicBezTo>
                    <a:pt x="2620" y="2237"/>
                    <a:pt x="2662" y="1933"/>
                    <a:pt x="2683" y="1620"/>
                  </a:cubicBezTo>
                  <a:cubicBezTo>
                    <a:pt x="2714" y="1182"/>
                    <a:pt x="2756" y="629"/>
                    <a:pt x="2485" y="284"/>
                  </a:cubicBezTo>
                  <a:cubicBezTo>
                    <a:pt x="2332" y="74"/>
                    <a:pt x="1954" y="0"/>
                    <a:pt x="15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4"/>
            <p:cNvSpPr/>
            <p:nvPr/>
          </p:nvSpPr>
          <p:spPr>
            <a:xfrm>
              <a:off x="2974975" y="3438725"/>
              <a:ext cx="69700" cy="56875"/>
            </a:xfrm>
            <a:custGeom>
              <a:avLst/>
              <a:gdLst/>
              <a:ahLst/>
              <a:cxnLst/>
              <a:rect l="l" t="t" r="r" b="b"/>
              <a:pathLst>
                <a:path w="2788" h="2275" extrusionOk="0">
                  <a:moveTo>
                    <a:pt x="1639" y="0"/>
                  </a:moveTo>
                  <a:cubicBezTo>
                    <a:pt x="1535" y="0"/>
                    <a:pt x="1430" y="6"/>
                    <a:pt x="1326" y="17"/>
                  </a:cubicBezTo>
                  <a:cubicBezTo>
                    <a:pt x="1075" y="38"/>
                    <a:pt x="428" y="152"/>
                    <a:pt x="230" y="361"/>
                  </a:cubicBezTo>
                  <a:cubicBezTo>
                    <a:pt x="0" y="612"/>
                    <a:pt x="230" y="1196"/>
                    <a:pt x="334" y="1447"/>
                  </a:cubicBezTo>
                  <a:cubicBezTo>
                    <a:pt x="449" y="1687"/>
                    <a:pt x="574" y="1927"/>
                    <a:pt x="794" y="2073"/>
                  </a:cubicBezTo>
                  <a:cubicBezTo>
                    <a:pt x="1032" y="2242"/>
                    <a:pt x="1339" y="2274"/>
                    <a:pt x="1637" y="2274"/>
                  </a:cubicBezTo>
                  <a:cubicBezTo>
                    <a:pt x="1690" y="2274"/>
                    <a:pt x="1743" y="2273"/>
                    <a:pt x="1796" y="2272"/>
                  </a:cubicBezTo>
                  <a:cubicBezTo>
                    <a:pt x="1921" y="2261"/>
                    <a:pt x="2057" y="2230"/>
                    <a:pt x="2172" y="2188"/>
                  </a:cubicBezTo>
                  <a:cubicBezTo>
                    <a:pt x="2443" y="2094"/>
                    <a:pt x="2579" y="1812"/>
                    <a:pt x="2662" y="1437"/>
                  </a:cubicBezTo>
                  <a:cubicBezTo>
                    <a:pt x="2725" y="1154"/>
                    <a:pt x="2787" y="758"/>
                    <a:pt x="2736" y="539"/>
                  </a:cubicBezTo>
                  <a:cubicBezTo>
                    <a:pt x="2694" y="372"/>
                    <a:pt x="2569" y="173"/>
                    <a:pt x="2265" y="80"/>
                  </a:cubicBezTo>
                  <a:cubicBezTo>
                    <a:pt x="2057" y="24"/>
                    <a:pt x="1848" y="0"/>
                    <a:pt x="1639" y="0"/>
                  </a:cubicBezTo>
                  <a:close/>
                </a:path>
              </a:pathLst>
            </a:custGeom>
            <a:solidFill>
              <a:srgbClr val="F4C3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4"/>
            <p:cNvSpPr/>
            <p:nvPr/>
          </p:nvSpPr>
          <p:spPr>
            <a:xfrm>
              <a:off x="2948375" y="3414325"/>
              <a:ext cx="24000" cy="9425"/>
            </a:xfrm>
            <a:custGeom>
              <a:avLst/>
              <a:gdLst/>
              <a:ahLst/>
              <a:cxnLst/>
              <a:rect l="l" t="t" r="r" b="b"/>
              <a:pathLst>
                <a:path w="960" h="377" extrusionOk="0">
                  <a:moveTo>
                    <a:pt x="93" y="1"/>
                  </a:moveTo>
                  <a:cubicBezTo>
                    <a:pt x="93" y="1"/>
                    <a:pt x="30" y="1"/>
                    <a:pt x="10" y="210"/>
                  </a:cubicBezTo>
                  <a:cubicBezTo>
                    <a:pt x="1" y="368"/>
                    <a:pt x="57" y="377"/>
                    <a:pt x="70" y="377"/>
                  </a:cubicBezTo>
                  <a:cubicBezTo>
                    <a:pt x="71" y="377"/>
                    <a:pt x="72" y="377"/>
                    <a:pt x="72" y="377"/>
                  </a:cubicBezTo>
                  <a:lnTo>
                    <a:pt x="960" y="377"/>
                  </a:lnTo>
                  <a:lnTo>
                    <a:pt x="96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2971575" y="3402850"/>
              <a:ext cx="86425" cy="89800"/>
            </a:xfrm>
            <a:custGeom>
              <a:avLst/>
              <a:gdLst/>
              <a:ahLst/>
              <a:cxnLst/>
              <a:rect l="l" t="t" r="r" b="b"/>
              <a:pathLst>
                <a:path w="3457" h="3592" extrusionOk="0">
                  <a:moveTo>
                    <a:pt x="575" y="0"/>
                  </a:moveTo>
                  <a:cubicBezTo>
                    <a:pt x="575" y="0"/>
                    <a:pt x="0" y="0"/>
                    <a:pt x="0" y="617"/>
                  </a:cubicBezTo>
                  <a:cubicBezTo>
                    <a:pt x="0" y="617"/>
                    <a:pt x="178" y="3039"/>
                    <a:pt x="784" y="3164"/>
                  </a:cubicBezTo>
                  <a:lnTo>
                    <a:pt x="2339" y="3592"/>
                  </a:lnTo>
                  <a:cubicBezTo>
                    <a:pt x="3101" y="3415"/>
                    <a:pt x="3456" y="617"/>
                    <a:pt x="3456" y="617"/>
                  </a:cubicBezTo>
                  <a:cubicBezTo>
                    <a:pt x="3456" y="0"/>
                    <a:pt x="2882" y="0"/>
                    <a:pt x="2882" y="0"/>
                  </a:cubicBezTo>
                  <a:close/>
                </a:path>
              </a:pathLst>
            </a:custGeom>
            <a:solidFill>
              <a:srgbClr val="F4C3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2975225" y="3407025"/>
              <a:ext cx="79100" cy="30200"/>
            </a:xfrm>
            <a:custGeom>
              <a:avLst/>
              <a:gdLst/>
              <a:ahLst/>
              <a:cxnLst/>
              <a:rect l="l" t="t" r="r" b="b"/>
              <a:pathLst>
                <a:path w="3164" h="1208" extrusionOk="0">
                  <a:moveTo>
                    <a:pt x="596" y="0"/>
                  </a:moveTo>
                  <a:cubicBezTo>
                    <a:pt x="596" y="0"/>
                    <a:pt x="84" y="0"/>
                    <a:pt x="95" y="439"/>
                  </a:cubicBezTo>
                  <a:cubicBezTo>
                    <a:pt x="95" y="439"/>
                    <a:pt x="0" y="1076"/>
                    <a:pt x="533" y="1170"/>
                  </a:cubicBezTo>
                  <a:cubicBezTo>
                    <a:pt x="672" y="1195"/>
                    <a:pt x="796" y="1208"/>
                    <a:pt x="906" y="1208"/>
                  </a:cubicBezTo>
                  <a:cubicBezTo>
                    <a:pt x="1209" y="1208"/>
                    <a:pt x="1402" y="1107"/>
                    <a:pt x="1494" y="877"/>
                  </a:cubicBezTo>
                  <a:cubicBezTo>
                    <a:pt x="1556" y="731"/>
                    <a:pt x="1619" y="689"/>
                    <a:pt x="1671" y="679"/>
                  </a:cubicBezTo>
                  <a:lnTo>
                    <a:pt x="1775" y="679"/>
                  </a:lnTo>
                  <a:cubicBezTo>
                    <a:pt x="1828" y="689"/>
                    <a:pt x="1890" y="731"/>
                    <a:pt x="1953" y="877"/>
                  </a:cubicBezTo>
                  <a:cubicBezTo>
                    <a:pt x="2045" y="1107"/>
                    <a:pt x="2086" y="1208"/>
                    <a:pt x="2312" y="1208"/>
                  </a:cubicBezTo>
                  <a:cubicBezTo>
                    <a:pt x="2394" y="1208"/>
                    <a:pt x="2500" y="1195"/>
                    <a:pt x="2642" y="1170"/>
                  </a:cubicBezTo>
                  <a:cubicBezTo>
                    <a:pt x="3164" y="1076"/>
                    <a:pt x="3080" y="439"/>
                    <a:pt x="3080" y="439"/>
                  </a:cubicBezTo>
                  <a:cubicBezTo>
                    <a:pt x="3080" y="0"/>
                    <a:pt x="2579" y="0"/>
                    <a:pt x="2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2938675" y="3482275"/>
              <a:ext cx="119575" cy="33875"/>
            </a:xfrm>
            <a:custGeom>
              <a:avLst/>
              <a:gdLst/>
              <a:ahLst/>
              <a:cxnLst/>
              <a:rect l="l" t="t" r="r" b="b"/>
              <a:pathLst>
                <a:path w="4783" h="1355" extrusionOk="0">
                  <a:moveTo>
                    <a:pt x="4664" y="1"/>
                  </a:moveTo>
                  <a:cubicBezTo>
                    <a:pt x="4624" y="1"/>
                    <a:pt x="4588" y="13"/>
                    <a:pt x="4584" y="39"/>
                  </a:cubicBezTo>
                  <a:cubicBezTo>
                    <a:pt x="4448" y="592"/>
                    <a:pt x="4271" y="749"/>
                    <a:pt x="3853" y="957"/>
                  </a:cubicBezTo>
                  <a:cubicBezTo>
                    <a:pt x="3566" y="1109"/>
                    <a:pt x="3236" y="1157"/>
                    <a:pt x="2910" y="1157"/>
                  </a:cubicBezTo>
                  <a:cubicBezTo>
                    <a:pt x="2809" y="1157"/>
                    <a:pt x="2709" y="1153"/>
                    <a:pt x="2611" y="1145"/>
                  </a:cubicBezTo>
                  <a:cubicBezTo>
                    <a:pt x="1682" y="1104"/>
                    <a:pt x="847" y="801"/>
                    <a:pt x="241" y="91"/>
                  </a:cubicBezTo>
                  <a:cubicBezTo>
                    <a:pt x="226" y="73"/>
                    <a:pt x="197" y="66"/>
                    <a:pt x="166" y="66"/>
                  </a:cubicBezTo>
                  <a:cubicBezTo>
                    <a:pt x="93" y="66"/>
                    <a:pt x="1" y="101"/>
                    <a:pt x="1" y="101"/>
                  </a:cubicBezTo>
                  <a:cubicBezTo>
                    <a:pt x="681" y="957"/>
                    <a:pt x="1839" y="1354"/>
                    <a:pt x="2912" y="1354"/>
                  </a:cubicBezTo>
                  <a:cubicBezTo>
                    <a:pt x="2927" y="1354"/>
                    <a:pt x="2941" y="1354"/>
                    <a:pt x="2956" y="1354"/>
                  </a:cubicBezTo>
                  <a:cubicBezTo>
                    <a:pt x="3749" y="1354"/>
                    <a:pt x="4699" y="968"/>
                    <a:pt x="4782" y="60"/>
                  </a:cubicBezTo>
                  <a:cubicBezTo>
                    <a:pt x="4782" y="23"/>
                    <a:pt x="4719" y="1"/>
                    <a:pt x="46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2989025" y="3415825"/>
              <a:ext cx="10000" cy="9075"/>
            </a:xfrm>
            <a:custGeom>
              <a:avLst/>
              <a:gdLst/>
              <a:ahLst/>
              <a:cxnLst/>
              <a:rect l="l" t="t" r="r" b="b"/>
              <a:pathLst>
                <a:path w="400" h="363" extrusionOk="0">
                  <a:moveTo>
                    <a:pt x="70" y="0"/>
                  </a:moveTo>
                  <a:cubicBezTo>
                    <a:pt x="30" y="0"/>
                    <a:pt x="1" y="45"/>
                    <a:pt x="33" y="77"/>
                  </a:cubicBezTo>
                  <a:cubicBezTo>
                    <a:pt x="127" y="170"/>
                    <a:pt x="211" y="265"/>
                    <a:pt x="304" y="348"/>
                  </a:cubicBezTo>
                  <a:cubicBezTo>
                    <a:pt x="314" y="358"/>
                    <a:pt x="325" y="362"/>
                    <a:pt x="335" y="362"/>
                  </a:cubicBezTo>
                  <a:cubicBezTo>
                    <a:pt x="370" y="362"/>
                    <a:pt x="399" y="318"/>
                    <a:pt x="367" y="286"/>
                  </a:cubicBezTo>
                  <a:cubicBezTo>
                    <a:pt x="284" y="191"/>
                    <a:pt x="190" y="108"/>
                    <a:pt x="107" y="14"/>
                  </a:cubicBezTo>
                  <a:cubicBezTo>
                    <a:pt x="94" y="5"/>
                    <a:pt x="82" y="0"/>
                    <a:pt x="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2982250" y="3417900"/>
              <a:ext cx="16775" cy="15600"/>
            </a:xfrm>
            <a:custGeom>
              <a:avLst/>
              <a:gdLst/>
              <a:ahLst/>
              <a:cxnLst/>
              <a:rect l="l" t="t" r="r" b="b"/>
              <a:pathLst>
                <a:path w="671" h="624" extrusionOk="0">
                  <a:moveTo>
                    <a:pt x="74" y="1"/>
                  </a:moveTo>
                  <a:cubicBezTo>
                    <a:pt x="36" y="1"/>
                    <a:pt x="1" y="45"/>
                    <a:pt x="33" y="77"/>
                  </a:cubicBezTo>
                  <a:lnTo>
                    <a:pt x="565" y="609"/>
                  </a:lnTo>
                  <a:cubicBezTo>
                    <a:pt x="575" y="619"/>
                    <a:pt x="587" y="623"/>
                    <a:pt x="598" y="623"/>
                  </a:cubicBezTo>
                  <a:cubicBezTo>
                    <a:pt x="635" y="623"/>
                    <a:pt x="670" y="579"/>
                    <a:pt x="638" y="547"/>
                  </a:cubicBezTo>
                  <a:lnTo>
                    <a:pt x="106" y="15"/>
                  </a:lnTo>
                  <a:cubicBezTo>
                    <a:pt x="96" y="5"/>
                    <a:pt x="85" y="1"/>
                    <a:pt x="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2994775" y="3411650"/>
              <a:ext cx="9750" cy="8750"/>
            </a:xfrm>
            <a:custGeom>
              <a:avLst/>
              <a:gdLst/>
              <a:ahLst/>
              <a:cxnLst/>
              <a:rect l="l" t="t" r="r" b="b"/>
              <a:pathLst>
                <a:path w="390" h="350" extrusionOk="0">
                  <a:moveTo>
                    <a:pt x="74" y="0"/>
                  </a:moveTo>
                  <a:cubicBezTo>
                    <a:pt x="36" y="0"/>
                    <a:pt x="1" y="45"/>
                    <a:pt x="33" y="77"/>
                  </a:cubicBezTo>
                  <a:cubicBezTo>
                    <a:pt x="127" y="160"/>
                    <a:pt x="211" y="244"/>
                    <a:pt x="294" y="337"/>
                  </a:cubicBezTo>
                  <a:cubicBezTo>
                    <a:pt x="303" y="346"/>
                    <a:pt x="313" y="350"/>
                    <a:pt x="322" y="350"/>
                  </a:cubicBezTo>
                  <a:cubicBezTo>
                    <a:pt x="358" y="350"/>
                    <a:pt x="390" y="298"/>
                    <a:pt x="357" y="265"/>
                  </a:cubicBezTo>
                  <a:lnTo>
                    <a:pt x="106" y="14"/>
                  </a:lnTo>
                  <a:cubicBezTo>
                    <a:pt x="96" y="4"/>
                    <a:pt x="85" y="0"/>
                    <a:pt x="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3020875" y="3412175"/>
              <a:ext cx="18850" cy="17925"/>
            </a:xfrm>
            <a:custGeom>
              <a:avLst/>
              <a:gdLst/>
              <a:ahLst/>
              <a:cxnLst/>
              <a:rect l="l" t="t" r="r" b="b"/>
              <a:pathLst>
                <a:path w="754" h="717" extrusionOk="0">
                  <a:moveTo>
                    <a:pt x="64" y="0"/>
                  </a:moveTo>
                  <a:cubicBezTo>
                    <a:pt x="30" y="0"/>
                    <a:pt x="1" y="45"/>
                    <a:pt x="33" y="77"/>
                  </a:cubicBezTo>
                  <a:lnTo>
                    <a:pt x="659" y="703"/>
                  </a:lnTo>
                  <a:cubicBezTo>
                    <a:pt x="669" y="713"/>
                    <a:pt x="680" y="717"/>
                    <a:pt x="690" y="717"/>
                  </a:cubicBezTo>
                  <a:cubicBezTo>
                    <a:pt x="724" y="717"/>
                    <a:pt x="754" y="672"/>
                    <a:pt x="722" y="640"/>
                  </a:cubicBezTo>
                  <a:lnTo>
                    <a:pt x="95" y="14"/>
                  </a:lnTo>
                  <a:cubicBezTo>
                    <a:pt x="86" y="4"/>
                    <a:pt x="75" y="0"/>
                    <a:pt x="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3031850" y="3415550"/>
              <a:ext cx="7875" cy="6975"/>
            </a:xfrm>
            <a:custGeom>
              <a:avLst/>
              <a:gdLst/>
              <a:ahLst/>
              <a:cxnLst/>
              <a:rect l="l" t="t" r="r" b="b"/>
              <a:pathLst>
                <a:path w="315" h="279" extrusionOk="0">
                  <a:moveTo>
                    <a:pt x="64" y="1"/>
                  </a:moveTo>
                  <a:cubicBezTo>
                    <a:pt x="30" y="1"/>
                    <a:pt x="0" y="45"/>
                    <a:pt x="32" y="77"/>
                  </a:cubicBezTo>
                  <a:lnTo>
                    <a:pt x="220" y="265"/>
                  </a:lnTo>
                  <a:cubicBezTo>
                    <a:pt x="230" y="275"/>
                    <a:pt x="241" y="279"/>
                    <a:pt x="251" y="279"/>
                  </a:cubicBezTo>
                  <a:cubicBezTo>
                    <a:pt x="285" y="279"/>
                    <a:pt x="315" y="234"/>
                    <a:pt x="283" y="202"/>
                  </a:cubicBezTo>
                  <a:lnTo>
                    <a:pt x="95" y="14"/>
                  </a:lnTo>
                  <a:cubicBezTo>
                    <a:pt x="85" y="5"/>
                    <a:pt x="74" y="1"/>
                    <a:pt x="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3037325" y="3413475"/>
              <a:ext cx="6050" cy="4875"/>
            </a:xfrm>
            <a:custGeom>
              <a:avLst/>
              <a:gdLst/>
              <a:ahLst/>
              <a:cxnLst/>
              <a:rect l="l" t="t" r="r" b="b"/>
              <a:pathLst>
                <a:path w="242" h="195" extrusionOk="0">
                  <a:moveTo>
                    <a:pt x="64" y="0"/>
                  </a:moveTo>
                  <a:cubicBezTo>
                    <a:pt x="30" y="0"/>
                    <a:pt x="1" y="44"/>
                    <a:pt x="33" y="76"/>
                  </a:cubicBezTo>
                  <a:cubicBezTo>
                    <a:pt x="75" y="108"/>
                    <a:pt x="105" y="150"/>
                    <a:pt x="137" y="181"/>
                  </a:cubicBezTo>
                  <a:cubicBezTo>
                    <a:pt x="147" y="191"/>
                    <a:pt x="158" y="195"/>
                    <a:pt x="169" y="195"/>
                  </a:cubicBezTo>
                  <a:cubicBezTo>
                    <a:pt x="206" y="195"/>
                    <a:pt x="242" y="150"/>
                    <a:pt x="210" y="118"/>
                  </a:cubicBezTo>
                  <a:cubicBezTo>
                    <a:pt x="168" y="76"/>
                    <a:pt x="137" y="46"/>
                    <a:pt x="95" y="14"/>
                  </a:cubicBezTo>
                  <a:cubicBezTo>
                    <a:pt x="86" y="4"/>
                    <a:pt x="75" y="0"/>
                    <a:pt x="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2805575" y="3491275"/>
              <a:ext cx="127675" cy="315325"/>
            </a:xfrm>
            <a:custGeom>
              <a:avLst/>
              <a:gdLst/>
              <a:ahLst/>
              <a:cxnLst/>
              <a:rect l="l" t="t" r="r" b="b"/>
              <a:pathLst>
                <a:path w="5107" h="12613" extrusionOk="0">
                  <a:moveTo>
                    <a:pt x="4180" y="1"/>
                  </a:moveTo>
                  <a:cubicBezTo>
                    <a:pt x="3423" y="1"/>
                    <a:pt x="3047" y="658"/>
                    <a:pt x="2621" y="1276"/>
                  </a:cubicBezTo>
                  <a:cubicBezTo>
                    <a:pt x="1775" y="2518"/>
                    <a:pt x="972" y="4701"/>
                    <a:pt x="648" y="6151"/>
                  </a:cubicBezTo>
                  <a:cubicBezTo>
                    <a:pt x="116" y="8511"/>
                    <a:pt x="1" y="11340"/>
                    <a:pt x="158" y="12280"/>
                  </a:cubicBezTo>
                  <a:cubicBezTo>
                    <a:pt x="203" y="12535"/>
                    <a:pt x="438" y="12613"/>
                    <a:pt x="729" y="12613"/>
                  </a:cubicBezTo>
                  <a:cubicBezTo>
                    <a:pt x="1045" y="12613"/>
                    <a:pt x="1426" y="12522"/>
                    <a:pt x="1703" y="12468"/>
                  </a:cubicBezTo>
                  <a:cubicBezTo>
                    <a:pt x="1692" y="10505"/>
                    <a:pt x="2089" y="8552"/>
                    <a:pt x="2872" y="6768"/>
                  </a:cubicBezTo>
                  <a:cubicBezTo>
                    <a:pt x="3133" y="6172"/>
                    <a:pt x="4229" y="4241"/>
                    <a:pt x="4719" y="2560"/>
                  </a:cubicBezTo>
                  <a:cubicBezTo>
                    <a:pt x="5106" y="1235"/>
                    <a:pt x="5064" y="34"/>
                    <a:pt x="4250" y="3"/>
                  </a:cubicBezTo>
                  <a:cubicBezTo>
                    <a:pt x="4226" y="2"/>
                    <a:pt x="4203" y="1"/>
                    <a:pt x="4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4"/>
            <p:cNvSpPr/>
            <p:nvPr/>
          </p:nvSpPr>
          <p:spPr>
            <a:xfrm>
              <a:off x="2806900" y="3782200"/>
              <a:ext cx="50125" cy="76175"/>
            </a:xfrm>
            <a:custGeom>
              <a:avLst/>
              <a:gdLst/>
              <a:ahLst/>
              <a:cxnLst/>
              <a:rect l="l" t="t" r="r" b="b"/>
              <a:pathLst>
                <a:path w="2005" h="3047" extrusionOk="0">
                  <a:moveTo>
                    <a:pt x="669" y="0"/>
                  </a:moveTo>
                  <a:cubicBezTo>
                    <a:pt x="338" y="0"/>
                    <a:pt x="51" y="65"/>
                    <a:pt x="42" y="204"/>
                  </a:cubicBezTo>
                  <a:cubicBezTo>
                    <a:pt x="0" y="726"/>
                    <a:pt x="219" y="2083"/>
                    <a:pt x="251" y="2376"/>
                  </a:cubicBezTo>
                  <a:cubicBezTo>
                    <a:pt x="282" y="2615"/>
                    <a:pt x="240" y="2710"/>
                    <a:pt x="376" y="2918"/>
                  </a:cubicBezTo>
                  <a:cubicBezTo>
                    <a:pt x="444" y="3017"/>
                    <a:pt x="540" y="3046"/>
                    <a:pt x="650" y="3046"/>
                  </a:cubicBezTo>
                  <a:cubicBezTo>
                    <a:pt x="760" y="3046"/>
                    <a:pt x="882" y="3017"/>
                    <a:pt x="1003" y="3002"/>
                  </a:cubicBezTo>
                  <a:cubicBezTo>
                    <a:pt x="1037" y="2996"/>
                    <a:pt x="1071" y="2994"/>
                    <a:pt x="1105" y="2994"/>
                  </a:cubicBezTo>
                  <a:cubicBezTo>
                    <a:pt x="1209" y="2994"/>
                    <a:pt x="1308" y="3014"/>
                    <a:pt x="1389" y="3014"/>
                  </a:cubicBezTo>
                  <a:cubicBezTo>
                    <a:pt x="1483" y="3014"/>
                    <a:pt x="1552" y="2988"/>
                    <a:pt x="1576" y="2877"/>
                  </a:cubicBezTo>
                  <a:cubicBezTo>
                    <a:pt x="1639" y="2626"/>
                    <a:pt x="1618" y="2501"/>
                    <a:pt x="1576" y="2250"/>
                  </a:cubicBezTo>
                  <a:cubicBezTo>
                    <a:pt x="1590" y="2246"/>
                    <a:pt x="1604" y="2245"/>
                    <a:pt x="1618" y="2245"/>
                  </a:cubicBezTo>
                  <a:cubicBezTo>
                    <a:pt x="1787" y="2245"/>
                    <a:pt x="1921" y="2522"/>
                    <a:pt x="1921" y="2522"/>
                  </a:cubicBezTo>
                  <a:cubicBezTo>
                    <a:pt x="2005" y="2355"/>
                    <a:pt x="2005" y="1958"/>
                    <a:pt x="1859" y="1833"/>
                  </a:cubicBezTo>
                  <a:cubicBezTo>
                    <a:pt x="1796" y="1770"/>
                    <a:pt x="1681" y="1687"/>
                    <a:pt x="1618" y="1613"/>
                  </a:cubicBezTo>
                  <a:cubicBezTo>
                    <a:pt x="1451" y="1425"/>
                    <a:pt x="1764" y="517"/>
                    <a:pt x="1660" y="288"/>
                  </a:cubicBezTo>
                  <a:cubicBezTo>
                    <a:pt x="1567" y="102"/>
                    <a:pt x="1084" y="0"/>
                    <a:pt x="6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4"/>
            <p:cNvSpPr/>
            <p:nvPr/>
          </p:nvSpPr>
          <p:spPr>
            <a:xfrm>
              <a:off x="2904550" y="3489325"/>
              <a:ext cx="29200" cy="115500"/>
            </a:xfrm>
            <a:custGeom>
              <a:avLst/>
              <a:gdLst/>
              <a:ahLst/>
              <a:cxnLst/>
              <a:rect l="l" t="t" r="r" b="b"/>
              <a:pathLst>
                <a:path w="1168" h="4620" extrusionOk="0">
                  <a:moveTo>
                    <a:pt x="403" y="0"/>
                  </a:moveTo>
                  <a:cubicBezTo>
                    <a:pt x="282" y="0"/>
                    <a:pt x="126" y="52"/>
                    <a:pt x="197" y="91"/>
                  </a:cubicBezTo>
                  <a:cubicBezTo>
                    <a:pt x="1001" y="540"/>
                    <a:pt x="1001" y="1542"/>
                    <a:pt x="771" y="2325"/>
                  </a:cubicBezTo>
                  <a:cubicBezTo>
                    <a:pt x="562" y="3077"/>
                    <a:pt x="301" y="3860"/>
                    <a:pt x="9" y="4591"/>
                  </a:cubicBezTo>
                  <a:cubicBezTo>
                    <a:pt x="1" y="4611"/>
                    <a:pt x="4" y="4620"/>
                    <a:pt x="12" y="4620"/>
                  </a:cubicBezTo>
                  <a:cubicBezTo>
                    <a:pt x="25" y="4620"/>
                    <a:pt x="52" y="4597"/>
                    <a:pt x="71" y="4559"/>
                  </a:cubicBezTo>
                  <a:cubicBezTo>
                    <a:pt x="468" y="3651"/>
                    <a:pt x="969" y="2691"/>
                    <a:pt x="1094" y="1688"/>
                  </a:cubicBezTo>
                  <a:cubicBezTo>
                    <a:pt x="1168" y="1041"/>
                    <a:pt x="948" y="300"/>
                    <a:pt x="500" y="18"/>
                  </a:cubicBezTo>
                  <a:cubicBezTo>
                    <a:pt x="477" y="5"/>
                    <a:pt x="442" y="0"/>
                    <a:pt x="4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34"/>
          <p:cNvSpPr txBox="1">
            <a:spLocks noGrp="1"/>
          </p:cNvSpPr>
          <p:nvPr>
            <p:ph type="title"/>
          </p:nvPr>
        </p:nvSpPr>
        <p:spPr>
          <a:xfrm>
            <a:off x="4487087" y="1665550"/>
            <a:ext cx="4349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DATA </a:t>
            </a:r>
            <a:br>
              <a:rPr lang="en" sz="4800" dirty="0"/>
            </a:br>
            <a:r>
              <a:rPr lang="en" sz="4800" dirty="0"/>
              <a:t>PREPROCESSING</a:t>
            </a:r>
            <a:endParaRPr sz="4800" dirty="0"/>
          </a:p>
        </p:txBody>
      </p:sp>
      <p:grpSp>
        <p:nvGrpSpPr>
          <p:cNvPr id="352" name="Google Shape;352;p34"/>
          <p:cNvGrpSpPr/>
          <p:nvPr/>
        </p:nvGrpSpPr>
        <p:grpSpPr>
          <a:xfrm>
            <a:off x="1712553" y="910469"/>
            <a:ext cx="1543059" cy="3693035"/>
            <a:chOff x="2805575" y="3363275"/>
            <a:chExt cx="375075" cy="897675"/>
          </a:xfrm>
        </p:grpSpPr>
        <p:sp>
          <p:nvSpPr>
            <p:cNvPr id="353" name="Google Shape;353;p34"/>
            <p:cNvSpPr/>
            <p:nvPr/>
          </p:nvSpPr>
          <p:spPr>
            <a:xfrm>
              <a:off x="3053000" y="3486850"/>
              <a:ext cx="127650" cy="315350"/>
            </a:xfrm>
            <a:custGeom>
              <a:avLst/>
              <a:gdLst/>
              <a:ahLst/>
              <a:cxnLst/>
              <a:rect l="l" t="t" r="r" b="b"/>
              <a:pathLst>
                <a:path w="5106" h="12614" extrusionOk="0">
                  <a:moveTo>
                    <a:pt x="926" y="0"/>
                  </a:moveTo>
                  <a:cubicBezTo>
                    <a:pt x="903" y="0"/>
                    <a:pt x="880" y="1"/>
                    <a:pt x="856" y="2"/>
                  </a:cubicBezTo>
                  <a:cubicBezTo>
                    <a:pt x="53" y="34"/>
                    <a:pt x="0" y="1234"/>
                    <a:pt x="387" y="2560"/>
                  </a:cubicBezTo>
                  <a:cubicBezTo>
                    <a:pt x="877" y="4240"/>
                    <a:pt x="1974" y="6172"/>
                    <a:pt x="2234" y="6767"/>
                  </a:cubicBezTo>
                  <a:cubicBezTo>
                    <a:pt x="3018" y="8552"/>
                    <a:pt x="3415" y="10515"/>
                    <a:pt x="3404" y="12467"/>
                  </a:cubicBezTo>
                  <a:cubicBezTo>
                    <a:pt x="3683" y="12521"/>
                    <a:pt x="4069" y="12614"/>
                    <a:pt x="4386" y="12614"/>
                  </a:cubicBezTo>
                  <a:cubicBezTo>
                    <a:pt x="4673" y="12614"/>
                    <a:pt x="4904" y="12538"/>
                    <a:pt x="4949" y="12290"/>
                  </a:cubicBezTo>
                  <a:cubicBezTo>
                    <a:pt x="5106" y="11339"/>
                    <a:pt x="4990" y="8521"/>
                    <a:pt x="4468" y="6151"/>
                  </a:cubicBezTo>
                  <a:cubicBezTo>
                    <a:pt x="4145" y="4700"/>
                    <a:pt x="3331" y="2518"/>
                    <a:pt x="2485" y="1276"/>
                  </a:cubicBezTo>
                  <a:cubicBezTo>
                    <a:pt x="2059" y="658"/>
                    <a:pt x="1683" y="0"/>
                    <a:pt x="9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4"/>
            <p:cNvSpPr/>
            <p:nvPr/>
          </p:nvSpPr>
          <p:spPr>
            <a:xfrm>
              <a:off x="3129200" y="3777775"/>
              <a:ext cx="50150" cy="76350"/>
            </a:xfrm>
            <a:custGeom>
              <a:avLst/>
              <a:gdLst/>
              <a:ahLst/>
              <a:cxnLst/>
              <a:rect l="l" t="t" r="r" b="b"/>
              <a:pathLst>
                <a:path w="2006" h="3054" extrusionOk="0">
                  <a:moveTo>
                    <a:pt x="1344" y="0"/>
                  </a:moveTo>
                  <a:cubicBezTo>
                    <a:pt x="929" y="0"/>
                    <a:pt x="443" y="105"/>
                    <a:pt x="356" y="298"/>
                  </a:cubicBezTo>
                  <a:cubicBezTo>
                    <a:pt x="241" y="516"/>
                    <a:pt x="554" y="1425"/>
                    <a:pt x="387" y="1613"/>
                  </a:cubicBezTo>
                  <a:cubicBezTo>
                    <a:pt x="325" y="1686"/>
                    <a:pt x="210" y="1769"/>
                    <a:pt x="147" y="1832"/>
                  </a:cubicBezTo>
                  <a:cubicBezTo>
                    <a:pt x="1" y="1957"/>
                    <a:pt x="1" y="2354"/>
                    <a:pt x="84" y="2532"/>
                  </a:cubicBezTo>
                  <a:cubicBezTo>
                    <a:pt x="84" y="2532"/>
                    <a:pt x="228" y="2244"/>
                    <a:pt x="399" y="2244"/>
                  </a:cubicBezTo>
                  <a:cubicBezTo>
                    <a:pt x="412" y="2244"/>
                    <a:pt x="426" y="2246"/>
                    <a:pt x="439" y="2249"/>
                  </a:cubicBezTo>
                  <a:cubicBezTo>
                    <a:pt x="387" y="2500"/>
                    <a:pt x="377" y="2625"/>
                    <a:pt x="429" y="2876"/>
                  </a:cubicBezTo>
                  <a:cubicBezTo>
                    <a:pt x="458" y="2990"/>
                    <a:pt x="527" y="3017"/>
                    <a:pt x="619" y="3017"/>
                  </a:cubicBezTo>
                  <a:cubicBezTo>
                    <a:pt x="703" y="3017"/>
                    <a:pt x="805" y="2994"/>
                    <a:pt x="911" y="2994"/>
                  </a:cubicBezTo>
                  <a:cubicBezTo>
                    <a:pt x="941" y="2994"/>
                    <a:pt x="972" y="2996"/>
                    <a:pt x="1003" y="3001"/>
                  </a:cubicBezTo>
                  <a:cubicBezTo>
                    <a:pt x="1123" y="3022"/>
                    <a:pt x="1246" y="3053"/>
                    <a:pt x="1356" y="3053"/>
                  </a:cubicBezTo>
                  <a:cubicBezTo>
                    <a:pt x="1465" y="3053"/>
                    <a:pt x="1562" y="3022"/>
                    <a:pt x="1629" y="2918"/>
                  </a:cubicBezTo>
                  <a:cubicBezTo>
                    <a:pt x="1765" y="2709"/>
                    <a:pt x="1724" y="2615"/>
                    <a:pt x="1755" y="2375"/>
                  </a:cubicBezTo>
                  <a:cubicBezTo>
                    <a:pt x="1796" y="2093"/>
                    <a:pt x="2005" y="725"/>
                    <a:pt x="1963" y="203"/>
                  </a:cubicBezTo>
                  <a:cubicBezTo>
                    <a:pt x="1954" y="65"/>
                    <a:pt x="1671" y="0"/>
                    <a:pt x="13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4"/>
            <p:cNvSpPr/>
            <p:nvPr/>
          </p:nvSpPr>
          <p:spPr>
            <a:xfrm>
              <a:off x="3052475" y="3484875"/>
              <a:ext cx="29225" cy="115550"/>
            </a:xfrm>
            <a:custGeom>
              <a:avLst/>
              <a:gdLst/>
              <a:ahLst/>
              <a:cxnLst/>
              <a:rect l="l" t="t" r="r" b="b"/>
              <a:pathLst>
                <a:path w="1169" h="4622" extrusionOk="0">
                  <a:moveTo>
                    <a:pt x="765" y="0"/>
                  </a:moveTo>
                  <a:cubicBezTo>
                    <a:pt x="727" y="0"/>
                    <a:pt x="691" y="6"/>
                    <a:pt x="669" y="18"/>
                  </a:cubicBezTo>
                  <a:cubicBezTo>
                    <a:pt x="220" y="301"/>
                    <a:pt x="1" y="1041"/>
                    <a:pt x="84" y="1689"/>
                  </a:cubicBezTo>
                  <a:cubicBezTo>
                    <a:pt x="199" y="2691"/>
                    <a:pt x="700" y="3662"/>
                    <a:pt x="1107" y="4570"/>
                  </a:cubicBezTo>
                  <a:cubicBezTo>
                    <a:pt x="1120" y="4601"/>
                    <a:pt x="1143" y="4621"/>
                    <a:pt x="1156" y="4621"/>
                  </a:cubicBezTo>
                  <a:cubicBezTo>
                    <a:pt x="1165" y="4621"/>
                    <a:pt x="1168" y="4612"/>
                    <a:pt x="1160" y="4591"/>
                  </a:cubicBezTo>
                  <a:cubicBezTo>
                    <a:pt x="867" y="3871"/>
                    <a:pt x="617" y="3077"/>
                    <a:pt x="397" y="2326"/>
                  </a:cubicBezTo>
                  <a:cubicBezTo>
                    <a:pt x="178" y="1542"/>
                    <a:pt x="178" y="540"/>
                    <a:pt x="972" y="92"/>
                  </a:cubicBezTo>
                  <a:cubicBezTo>
                    <a:pt x="1043" y="52"/>
                    <a:pt x="886" y="0"/>
                    <a:pt x="7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4"/>
            <p:cNvSpPr/>
            <p:nvPr/>
          </p:nvSpPr>
          <p:spPr>
            <a:xfrm>
              <a:off x="2920950" y="3764925"/>
              <a:ext cx="178800" cy="426350"/>
            </a:xfrm>
            <a:custGeom>
              <a:avLst/>
              <a:gdLst/>
              <a:ahLst/>
              <a:cxnLst/>
              <a:rect l="l" t="t" r="r" b="b"/>
              <a:pathLst>
                <a:path w="7152" h="17054" extrusionOk="0">
                  <a:moveTo>
                    <a:pt x="1298" y="1"/>
                  </a:moveTo>
                  <a:cubicBezTo>
                    <a:pt x="774" y="1"/>
                    <a:pt x="353" y="41"/>
                    <a:pt x="303" y="174"/>
                  </a:cubicBezTo>
                  <a:cubicBezTo>
                    <a:pt x="0" y="1000"/>
                    <a:pt x="220" y="2920"/>
                    <a:pt x="271" y="3348"/>
                  </a:cubicBezTo>
                  <a:cubicBezTo>
                    <a:pt x="512" y="5478"/>
                    <a:pt x="564" y="7159"/>
                    <a:pt x="616" y="8453"/>
                  </a:cubicBezTo>
                  <a:cubicBezTo>
                    <a:pt x="700" y="10363"/>
                    <a:pt x="742" y="13757"/>
                    <a:pt x="1107" y="16815"/>
                  </a:cubicBezTo>
                  <a:cubicBezTo>
                    <a:pt x="1124" y="16954"/>
                    <a:pt x="1847" y="16985"/>
                    <a:pt x="2329" y="16985"/>
                  </a:cubicBezTo>
                  <a:cubicBezTo>
                    <a:pt x="2424" y="16985"/>
                    <a:pt x="2510" y="16984"/>
                    <a:pt x="2579" y="16982"/>
                  </a:cubicBezTo>
                  <a:cubicBezTo>
                    <a:pt x="3529" y="11063"/>
                    <a:pt x="3612" y="8630"/>
                    <a:pt x="3925" y="3463"/>
                  </a:cubicBezTo>
                  <a:cubicBezTo>
                    <a:pt x="4197" y="7482"/>
                    <a:pt x="4176" y="11606"/>
                    <a:pt x="4740" y="16909"/>
                  </a:cubicBezTo>
                  <a:cubicBezTo>
                    <a:pt x="4751" y="17013"/>
                    <a:pt x="4868" y="17054"/>
                    <a:pt x="5034" y="17054"/>
                  </a:cubicBezTo>
                  <a:cubicBezTo>
                    <a:pt x="5490" y="17054"/>
                    <a:pt x="6311" y="16745"/>
                    <a:pt x="6326" y="16554"/>
                  </a:cubicBezTo>
                  <a:cubicBezTo>
                    <a:pt x="6472" y="14446"/>
                    <a:pt x="6797" y="11919"/>
                    <a:pt x="6848" y="11063"/>
                  </a:cubicBezTo>
                  <a:cubicBezTo>
                    <a:pt x="7036" y="8171"/>
                    <a:pt x="7151" y="3661"/>
                    <a:pt x="7099" y="81"/>
                  </a:cubicBezTo>
                  <a:cubicBezTo>
                    <a:pt x="5940" y="81"/>
                    <a:pt x="4604" y="91"/>
                    <a:pt x="3445" y="91"/>
                  </a:cubicBezTo>
                  <a:cubicBezTo>
                    <a:pt x="3101" y="91"/>
                    <a:pt x="2084" y="1"/>
                    <a:pt x="1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4"/>
            <p:cNvSpPr/>
            <p:nvPr/>
          </p:nvSpPr>
          <p:spPr>
            <a:xfrm>
              <a:off x="2938950" y="4129800"/>
              <a:ext cx="97375" cy="131150"/>
            </a:xfrm>
            <a:custGeom>
              <a:avLst/>
              <a:gdLst/>
              <a:ahLst/>
              <a:cxnLst/>
              <a:rect l="l" t="t" r="r" b="b"/>
              <a:pathLst>
                <a:path w="3895" h="5246" extrusionOk="0">
                  <a:moveTo>
                    <a:pt x="468" y="0"/>
                  </a:moveTo>
                  <a:cubicBezTo>
                    <a:pt x="300" y="0"/>
                    <a:pt x="142" y="2"/>
                    <a:pt x="1" y="7"/>
                  </a:cubicBezTo>
                  <a:cubicBezTo>
                    <a:pt x="32" y="1072"/>
                    <a:pt x="189" y="2523"/>
                    <a:pt x="178" y="3515"/>
                  </a:cubicBezTo>
                  <a:cubicBezTo>
                    <a:pt x="178" y="3577"/>
                    <a:pt x="53" y="4340"/>
                    <a:pt x="73" y="4402"/>
                  </a:cubicBezTo>
                  <a:cubicBezTo>
                    <a:pt x="145" y="4530"/>
                    <a:pt x="1952" y="5245"/>
                    <a:pt x="3052" y="5245"/>
                  </a:cubicBezTo>
                  <a:cubicBezTo>
                    <a:pt x="3395" y="5245"/>
                    <a:pt x="3669" y="5176"/>
                    <a:pt x="3801" y="4997"/>
                  </a:cubicBezTo>
                  <a:cubicBezTo>
                    <a:pt x="3894" y="4872"/>
                    <a:pt x="3884" y="4277"/>
                    <a:pt x="3341" y="4006"/>
                  </a:cubicBezTo>
                  <a:cubicBezTo>
                    <a:pt x="3007" y="3839"/>
                    <a:pt x="2673" y="3692"/>
                    <a:pt x="2339" y="3535"/>
                  </a:cubicBezTo>
                  <a:cubicBezTo>
                    <a:pt x="2266" y="3504"/>
                    <a:pt x="2182" y="3463"/>
                    <a:pt x="2140" y="3400"/>
                  </a:cubicBezTo>
                  <a:cubicBezTo>
                    <a:pt x="2110" y="3337"/>
                    <a:pt x="2110" y="3264"/>
                    <a:pt x="2110" y="3191"/>
                  </a:cubicBezTo>
                  <a:cubicBezTo>
                    <a:pt x="2110" y="2554"/>
                    <a:pt x="2318" y="696"/>
                    <a:pt x="2318" y="59"/>
                  </a:cubicBezTo>
                  <a:cubicBezTo>
                    <a:pt x="1803" y="27"/>
                    <a:pt x="1072" y="0"/>
                    <a:pt x="4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4"/>
            <p:cNvSpPr/>
            <p:nvPr/>
          </p:nvSpPr>
          <p:spPr>
            <a:xfrm>
              <a:off x="3031600" y="4127900"/>
              <a:ext cx="103125" cy="115125"/>
            </a:xfrm>
            <a:custGeom>
              <a:avLst/>
              <a:gdLst/>
              <a:ahLst/>
              <a:cxnLst/>
              <a:rect l="l" t="t" r="r" b="b"/>
              <a:pathLst>
                <a:path w="4125" h="4605" extrusionOk="0">
                  <a:moveTo>
                    <a:pt x="454" y="1"/>
                  </a:moveTo>
                  <a:cubicBezTo>
                    <a:pt x="296" y="1"/>
                    <a:pt x="143" y="3"/>
                    <a:pt x="0" y="10"/>
                  </a:cubicBezTo>
                  <a:cubicBezTo>
                    <a:pt x="42" y="824"/>
                    <a:pt x="209" y="2996"/>
                    <a:pt x="209" y="3236"/>
                  </a:cubicBezTo>
                  <a:cubicBezTo>
                    <a:pt x="209" y="3319"/>
                    <a:pt x="95" y="4196"/>
                    <a:pt x="126" y="4269"/>
                  </a:cubicBezTo>
                  <a:cubicBezTo>
                    <a:pt x="199" y="4405"/>
                    <a:pt x="408" y="4467"/>
                    <a:pt x="564" y="4488"/>
                  </a:cubicBezTo>
                  <a:cubicBezTo>
                    <a:pt x="1161" y="4560"/>
                    <a:pt x="1931" y="4605"/>
                    <a:pt x="2589" y="4605"/>
                  </a:cubicBezTo>
                  <a:cubicBezTo>
                    <a:pt x="3266" y="4605"/>
                    <a:pt x="3825" y="4558"/>
                    <a:pt x="3957" y="4447"/>
                  </a:cubicBezTo>
                  <a:cubicBezTo>
                    <a:pt x="4124" y="4082"/>
                    <a:pt x="3759" y="3622"/>
                    <a:pt x="3414" y="3465"/>
                  </a:cubicBezTo>
                  <a:cubicBezTo>
                    <a:pt x="3060" y="3298"/>
                    <a:pt x="2099" y="3236"/>
                    <a:pt x="2036" y="3142"/>
                  </a:cubicBezTo>
                  <a:cubicBezTo>
                    <a:pt x="2005" y="3089"/>
                    <a:pt x="2255" y="10"/>
                    <a:pt x="2214" y="10"/>
                  </a:cubicBezTo>
                  <a:lnTo>
                    <a:pt x="2214" y="10"/>
                  </a:lnTo>
                  <a:cubicBezTo>
                    <a:pt x="2076" y="17"/>
                    <a:pt x="1929" y="19"/>
                    <a:pt x="1775" y="19"/>
                  </a:cubicBezTo>
                  <a:cubicBezTo>
                    <a:pt x="1351" y="19"/>
                    <a:pt x="882" y="1"/>
                    <a:pt x="4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4"/>
            <p:cNvSpPr/>
            <p:nvPr/>
          </p:nvSpPr>
          <p:spPr>
            <a:xfrm>
              <a:off x="2889625" y="3481525"/>
              <a:ext cx="208800" cy="293375"/>
            </a:xfrm>
            <a:custGeom>
              <a:avLst/>
              <a:gdLst/>
              <a:ahLst/>
              <a:cxnLst/>
              <a:rect l="l" t="t" r="r" b="b"/>
              <a:pathLst>
                <a:path w="8352" h="11735" extrusionOk="0">
                  <a:moveTo>
                    <a:pt x="3612" y="1"/>
                  </a:moveTo>
                  <a:cubicBezTo>
                    <a:pt x="3502" y="1"/>
                    <a:pt x="3391" y="2"/>
                    <a:pt x="3278" y="6"/>
                  </a:cubicBezTo>
                  <a:cubicBezTo>
                    <a:pt x="2485" y="38"/>
                    <a:pt x="1796" y="131"/>
                    <a:pt x="888" y="393"/>
                  </a:cubicBezTo>
                  <a:cubicBezTo>
                    <a:pt x="543" y="486"/>
                    <a:pt x="689" y="1228"/>
                    <a:pt x="617" y="1583"/>
                  </a:cubicBezTo>
                  <a:cubicBezTo>
                    <a:pt x="0" y="4694"/>
                    <a:pt x="1681" y="8358"/>
                    <a:pt x="1556" y="11510"/>
                  </a:cubicBezTo>
                  <a:cubicBezTo>
                    <a:pt x="1550" y="11631"/>
                    <a:pt x="2923" y="11734"/>
                    <a:pt x="4491" y="11734"/>
                  </a:cubicBezTo>
                  <a:cubicBezTo>
                    <a:pt x="5910" y="11734"/>
                    <a:pt x="7489" y="11650"/>
                    <a:pt x="8352" y="11417"/>
                  </a:cubicBezTo>
                  <a:cubicBezTo>
                    <a:pt x="8258" y="8118"/>
                    <a:pt x="8217" y="6761"/>
                    <a:pt x="8289" y="4057"/>
                  </a:cubicBezTo>
                  <a:cubicBezTo>
                    <a:pt x="8321" y="3044"/>
                    <a:pt x="7684" y="340"/>
                    <a:pt x="7569" y="268"/>
                  </a:cubicBezTo>
                  <a:cubicBezTo>
                    <a:pt x="7469" y="197"/>
                    <a:pt x="6805" y="58"/>
                    <a:pt x="6645" y="58"/>
                  </a:cubicBezTo>
                  <a:cubicBezTo>
                    <a:pt x="6639" y="58"/>
                    <a:pt x="6634" y="58"/>
                    <a:pt x="6630" y="59"/>
                  </a:cubicBezTo>
                  <a:cubicBezTo>
                    <a:pt x="6407" y="87"/>
                    <a:pt x="6178" y="98"/>
                    <a:pt x="5942" y="98"/>
                  </a:cubicBezTo>
                  <a:cubicBezTo>
                    <a:pt x="5231" y="98"/>
                    <a:pt x="4458" y="1"/>
                    <a:pt x="36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4"/>
            <p:cNvSpPr/>
            <p:nvPr/>
          </p:nvSpPr>
          <p:spPr>
            <a:xfrm>
              <a:off x="3014125" y="3511950"/>
              <a:ext cx="14625" cy="339650"/>
            </a:xfrm>
            <a:custGeom>
              <a:avLst/>
              <a:gdLst/>
              <a:ahLst/>
              <a:cxnLst/>
              <a:rect l="l" t="t" r="r" b="b"/>
              <a:pathLst>
                <a:path w="585" h="13586" extrusionOk="0">
                  <a:moveTo>
                    <a:pt x="69" y="0"/>
                  </a:moveTo>
                  <a:cubicBezTo>
                    <a:pt x="34" y="0"/>
                    <a:pt x="0" y="21"/>
                    <a:pt x="0" y="63"/>
                  </a:cubicBezTo>
                  <a:cubicBezTo>
                    <a:pt x="293" y="4552"/>
                    <a:pt x="355" y="8697"/>
                    <a:pt x="126" y="13196"/>
                  </a:cubicBezTo>
                  <a:cubicBezTo>
                    <a:pt x="115" y="13258"/>
                    <a:pt x="156" y="13530"/>
                    <a:pt x="198" y="13582"/>
                  </a:cubicBezTo>
                  <a:cubicBezTo>
                    <a:pt x="200" y="13584"/>
                    <a:pt x="203" y="13586"/>
                    <a:pt x="205" y="13586"/>
                  </a:cubicBezTo>
                  <a:cubicBezTo>
                    <a:pt x="246" y="13586"/>
                    <a:pt x="303" y="13244"/>
                    <a:pt x="314" y="13175"/>
                  </a:cubicBezTo>
                  <a:cubicBezTo>
                    <a:pt x="553" y="8707"/>
                    <a:pt x="585" y="4531"/>
                    <a:pt x="146" y="63"/>
                  </a:cubicBezTo>
                  <a:cubicBezTo>
                    <a:pt x="141" y="21"/>
                    <a:pt x="105" y="0"/>
                    <a:pt x="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p:nvPr/>
          </p:nvSpPr>
          <p:spPr>
            <a:xfrm>
              <a:off x="2926950" y="3764575"/>
              <a:ext cx="173275" cy="13950"/>
            </a:xfrm>
            <a:custGeom>
              <a:avLst/>
              <a:gdLst/>
              <a:ahLst/>
              <a:cxnLst/>
              <a:rect l="l" t="t" r="r" b="b"/>
              <a:pathLst>
                <a:path w="6931" h="558" extrusionOk="0">
                  <a:moveTo>
                    <a:pt x="6864" y="0"/>
                  </a:moveTo>
                  <a:cubicBezTo>
                    <a:pt x="6862" y="0"/>
                    <a:pt x="6860" y="0"/>
                    <a:pt x="6859" y="1"/>
                  </a:cubicBezTo>
                  <a:cubicBezTo>
                    <a:pt x="5775" y="179"/>
                    <a:pt x="4382" y="318"/>
                    <a:pt x="2963" y="318"/>
                  </a:cubicBezTo>
                  <a:cubicBezTo>
                    <a:pt x="1977" y="318"/>
                    <a:pt x="979" y="251"/>
                    <a:pt x="63" y="84"/>
                  </a:cubicBezTo>
                  <a:cubicBezTo>
                    <a:pt x="31" y="84"/>
                    <a:pt x="21" y="126"/>
                    <a:pt x="11" y="168"/>
                  </a:cubicBezTo>
                  <a:cubicBezTo>
                    <a:pt x="1" y="241"/>
                    <a:pt x="31" y="262"/>
                    <a:pt x="31" y="262"/>
                  </a:cubicBezTo>
                  <a:cubicBezTo>
                    <a:pt x="1311" y="477"/>
                    <a:pt x="2303" y="558"/>
                    <a:pt x="3172" y="558"/>
                  </a:cubicBezTo>
                  <a:cubicBezTo>
                    <a:pt x="4494" y="558"/>
                    <a:pt x="5530" y="371"/>
                    <a:pt x="6859" y="188"/>
                  </a:cubicBezTo>
                  <a:cubicBezTo>
                    <a:pt x="6930" y="179"/>
                    <a:pt x="6922" y="0"/>
                    <a:pt x="68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a:off x="3076325" y="3486525"/>
              <a:ext cx="22900" cy="111575"/>
            </a:xfrm>
            <a:custGeom>
              <a:avLst/>
              <a:gdLst/>
              <a:ahLst/>
              <a:cxnLst/>
              <a:rect l="l" t="t" r="r" b="b"/>
              <a:pathLst>
                <a:path w="916" h="4463" extrusionOk="0">
                  <a:moveTo>
                    <a:pt x="20" y="1"/>
                  </a:moveTo>
                  <a:cubicBezTo>
                    <a:pt x="6" y="1"/>
                    <a:pt x="0" y="8"/>
                    <a:pt x="7" y="26"/>
                  </a:cubicBezTo>
                  <a:cubicBezTo>
                    <a:pt x="582" y="1425"/>
                    <a:pt x="728" y="2928"/>
                    <a:pt x="811" y="4420"/>
                  </a:cubicBezTo>
                  <a:cubicBezTo>
                    <a:pt x="811" y="4450"/>
                    <a:pt x="812" y="4462"/>
                    <a:pt x="813" y="4462"/>
                  </a:cubicBezTo>
                  <a:cubicBezTo>
                    <a:pt x="816" y="4462"/>
                    <a:pt x="821" y="4360"/>
                    <a:pt x="821" y="4274"/>
                  </a:cubicBezTo>
                  <a:cubicBezTo>
                    <a:pt x="916" y="2813"/>
                    <a:pt x="602" y="944"/>
                    <a:pt x="257" y="161"/>
                  </a:cubicBezTo>
                  <a:cubicBezTo>
                    <a:pt x="233" y="104"/>
                    <a:pt x="72" y="1"/>
                    <a:pt x="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p:nvPr/>
          </p:nvSpPr>
          <p:spPr>
            <a:xfrm>
              <a:off x="2933750" y="3687475"/>
              <a:ext cx="50375" cy="9125"/>
            </a:xfrm>
            <a:custGeom>
              <a:avLst/>
              <a:gdLst/>
              <a:ahLst/>
              <a:cxnLst/>
              <a:rect l="l" t="t" r="r" b="b"/>
              <a:pathLst>
                <a:path w="2015" h="365" extrusionOk="0">
                  <a:moveTo>
                    <a:pt x="1098" y="1"/>
                  </a:moveTo>
                  <a:cubicBezTo>
                    <a:pt x="784" y="1"/>
                    <a:pt x="465" y="30"/>
                    <a:pt x="177" y="47"/>
                  </a:cubicBezTo>
                  <a:cubicBezTo>
                    <a:pt x="14" y="67"/>
                    <a:pt x="0" y="308"/>
                    <a:pt x="166" y="308"/>
                  </a:cubicBezTo>
                  <a:cubicBezTo>
                    <a:pt x="170" y="308"/>
                    <a:pt x="173" y="308"/>
                    <a:pt x="177" y="308"/>
                  </a:cubicBezTo>
                  <a:cubicBezTo>
                    <a:pt x="202" y="307"/>
                    <a:pt x="227" y="307"/>
                    <a:pt x="253" y="307"/>
                  </a:cubicBezTo>
                  <a:cubicBezTo>
                    <a:pt x="662" y="307"/>
                    <a:pt x="1088" y="364"/>
                    <a:pt x="1503" y="364"/>
                  </a:cubicBezTo>
                  <a:cubicBezTo>
                    <a:pt x="1615" y="364"/>
                    <a:pt x="1727" y="360"/>
                    <a:pt x="1837" y="349"/>
                  </a:cubicBezTo>
                  <a:cubicBezTo>
                    <a:pt x="1973" y="329"/>
                    <a:pt x="2014" y="141"/>
                    <a:pt x="1868" y="89"/>
                  </a:cubicBezTo>
                  <a:cubicBezTo>
                    <a:pt x="1629" y="22"/>
                    <a:pt x="1365" y="1"/>
                    <a:pt x="10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4"/>
            <p:cNvSpPr/>
            <p:nvPr/>
          </p:nvSpPr>
          <p:spPr>
            <a:xfrm>
              <a:off x="2935300" y="3707325"/>
              <a:ext cx="38375" cy="9100"/>
            </a:xfrm>
            <a:custGeom>
              <a:avLst/>
              <a:gdLst/>
              <a:ahLst/>
              <a:cxnLst/>
              <a:rect l="l" t="t" r="r" b="b"/>
              <a:pathLst>
                <a:path w="1535" h="364" extrusionOk="0">
                  <a:moveTo>
                    <a:pt x="786" y="0"/>
                  </a:moveTo>
                  <a:cubicBezTo>
                    <a:pt x="566" y="0"/>
                    <a:pt x="344" y="27"/>
                    <a:pt x="168" y="46"/>
                  </a:cubicBezTo>
                  <a:cubicBezTo>
                    <a:pt x="11" y="67"/>
                    <a:pt x="1" y="318"/>
                    <a:pt x="168" y="318"/>
                  </a:cubicBezTo>
                  <a:cubicBezTo>
                    <a:pt x="397" y="318"/>
                    <a:pt x="616" y="318"/>
                    <a:pt x="836" y="328"/>
                  </a:cubicBezTo>
                  <a:cubicBezTo>
                    <a:pt x="964" y="341"/>
                    <a:pt x="1092" y="364"/>
                    <a:pt x="1221" y="364"/>
                  </a:cubicBezTo>
                  <a:cubicBezTo>
                    <a:pt x="1291" y="364"/>
                    <a:pt x="1361" y="357"/>
                    <a:pt x="1430" y="339"/>
                  </a:cubicBezTo>
                  <a:cubicBezTo>
                    <a:pt x="1514" y="307"/>
                    <a:pt x="1535" y="193"/>
                    <a:pt x="1451" y="151"/>
                  </a:cubicBezTo>
                  <a:cubicBezTo>
                    <a:pt x="1280" y="34"/>
                    <a:pt x="1035" y="0"/>
                    <a:pt x="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4"/>
            <p:cNvSpPr/>
            <p:nvPr/>
          </p:nvSpPr>
          <p:spPr>
            <a:xfrm>
              <a:off x="2937450" y="3725075"/>
              <a:ext cx="24225" cy="9975"/>
            </a:xfrm>
            <a:custGeom>
              <a:avLst/>
              <a:gdLst/>
              <a:ahLst/>
              <a:cxnLst/>
              <a:rect l="l" t="t" r="r" b="b"/>
              <a:pathLst>
                <a:path w="969" h="399" extrusionOk="0">
                  <a:moveTo>
                    <a:pt x="212" y="0"/>
                  </a:moveTo>
                  <a:cubicBezTo>
                    <a:pt x="52" y="0"/>
                    <a:pt x="0" y="247"/>
                    <a:pt x="175" y="286"/>
                  </a:cubicBezTo>
                  <a:cubicBezTo>
                    <a:pt x="290" y="307"/>
                    <a:pt x="405" y="339"/>
                    <a:pt x="520" y="360"/>
                  </a:cubicBezTo>
                  <a:cubicBezTo>
                    <a:pt x="599" y="374"/>
                    <a:pt x="678" y="398"/>
                    <a:pt x="754" y="398"/>
                  </a:cubicBezTo>
                  <a:cubicBezTo>
                    <a:pt x="788" y="398"/>
                    <a:pt x="822" y="393"/>
                    <a:pt x="854" y="380"/>
                  </a:cubicBezTo>
                  <a:cubicBezTo>
                    <a:pt x="938" y="349"/>
                    <a:pt x="969" y="255"/>
                    <a:pt x="906" y="182"/>
                  </a:cubicBezTo>
                  <a:cubicBezTo>
                    <a:pt x="822" y="98"/>
                    <a:pt x="718" y="88"/>
                    <a:pt x="604" y="67"/>
                  </a:cubicBezTo>
                  <a:cubicBezTo>
                    <a:pt x="488" y="46"/>
                    <a:pt x="363" y="25"/>
                    <a:pt x="249" y="5"/>
                  </a:cubicBezTo>
                  <a:cubicBezTo>
                    <a:pt x="236" y="2"/>
                    <a:pt x="223" y="0"/>
                    <a:pt x="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4"/>
            <p:cNvSpPr/>
            <p:nvPr/>
          </p:nvSpPr>
          <p:spPr>
            <a:xfrm>
              <a:off x="2942475" y="3738975"/>
              <a:ext cx="20775" cy="8325"/>
            </a:xfrm>
            <a:custGeom>
              <a:avLst/>
              <a:gdLst/>
              <a:ahLst/>
              <a:cxnLst/>
              <a:rect l="l" t="t" r="r" b="b"/>
              <a:pathLst>
                <a:path w="831" h="333" extrusionOk="0">
                  <a:moveTo>
                    <a:pt x="176" y="0"/>
                  </a:moveTo>
                  <a:cubicBezTo>
                    <a:pt x="25" y="0"/>
                    <a:pt x="1" y="264"/>
                    <a:pt x="152" y="284"/>
                  </a:cubicBezTo>
                  <a:cubicBezTo>
                    <a:pt x="283" y="305"/>
                    <a:pt x="415" y="332"/>
                    <a:pt x="546" y="332"/>
                  </a:cubicBezTo>
                  <a:cubicBezTo>
                    <a:pt x="603" y="332"/>
                    <a:pt x="659" y="327"/>
                    <a:pt x="716" y="315"/>
                  </a:cubicBezTo>
                  <a:cubicBezTo>
                    <a:pt x="809" y="294"/>
                    <a:pt x="830" y="148"/>
                    <a:pt x="747" y="106"/>
                  </a:cubicBezTo>
                  <a:cubicBezTo>
                    <a:pt x="580" y="22"/>
                    <a:pt x="382" y="22"/>
                    <a:pt x="194" y="1"/>
                  </a:cubicBezTo>
                  <a:cubicBezTo>
                    <a:pt x="188" y="1"/>
                    <a:pt x="182" y="0"/>
                    <a:pt x="1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4"/>
            <p:cNvSpPr/>
            <p:nvPr/>
          </p:nvSpPr>
          <p:spPr>
            <a:xfrm>
              <a:off x="2932175" y="3668050"/>
              <a:ext cx="22975" cy="7525"/>
            </a:xfrm>
            <a:custGeom>
              <a:avLst/>
              <a:gdLst/>
              <a:ahLst/>
              <a:cxnLst/>
              <a:rect l="l" t="t" r="r" b="b"/>
              <a:pathLst>
                <a:path w="919" h="301" extrusionOk="0">
                  <a:moveTo>
                    <a:pt x="516" y="0"/>
                  </a:moveTo>
                  <a:cubicBezTo>
                    <a:pt x="403" y="0"/>
                    <a:pt x="287" y="15"/>
                    <a:pt x="177" y="20"/>
                  </a:cubicBezTo>
                  <a:cubicBezTo>
                    <a:pt x="0" y="31"/>
                    <a:pt x="0" y="281"/>
                    <a:pt x="177" y="281"/>
                  </a:cubicBezTo>
                  <a:cubicBezTo>
                    <a:pt x="287" y="286"/>
                    <a:pt x="403" y="301"/>
                    <a:pt x="516" y="301"/>
                  </a:cubicBezTo>
                  <a:cubicBezTo>
                    <a:pt x="619" y="301"/>
                    <a:pt x="720" y="289"/>
                    <a:pt x="815" y="249"/>
                  </a:cubicBezTo>
                  <a:cubicBezTo>
                    <a:pt x="919" y="208"/>
                    <a:pt x="919" y="93"/>
                    <a:pt x="815" y="52"/>
                  </a:cubicBezTo>
                  <a:cubicBezTo>
                    <a:pt x="720" y="12"/>
                    <a:pt x="619" y="0"/>
                    <a:pt x="5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4"/>
            <p:cNvSpPr/>
            <p:nvPr/>
          </p:nvSpPr>
          <p:spPr>
            <a:xfrm>
              <a:off x="2932025" y="3492975"/>
              <a:ext cx="57775" cy="33900"/>
            </a:xfrm>
            <a:custGeom>
              <a:avLst/>
              <a:gdLst/>
              <a:ahLst/>
              <a:cxnLst/>
              <a:rect l="l" t="t" r="r" b="b"/>
              <a:pathLst>
                <a:path w="2311" h="1356" extrusionOk="0">
                  <a:moveTo>
                    <a:pt x="125" y="0"/>
                  </a:moveTo>
                  <a:cubicBezTo>
                    <a:pt x="61" y="0"/>
                    <a:pt x="0" y="83"/>
                    <a:pt x="58" y="133"/>
                  </a:cubicBezTo>
                  <a:cubicBezTo>
                    <a:pt x="633" y="645"/>
                    <a:pt x="1426" y="1271"/>
                    <a:pt x="2199" y="1355"/>
                  </a:cubicBezTo>
                  <a:cubicBezTo>
                    <a:pt x="2202" y="1355"/>
                    <a:pt x="2206" y="1355"/>
                    <a:pt x="2209" y="1355"/>
                  </a:cubicBezTo>
                  <a:cubicBezTo>
                    <a:pt x="2294" y="1355"/>
                    <a:pt x="2311" y="1238"/>
                    <a:pt x="2250" y="1198"/>
                  </a:cubicBezTo>
                  <a:cubicBezTo>
                    <a:pt x="1927" y="1000"/>
                    <a:pt x="1551" y="905"/>
                    <a:pt x="1217" y="728"/>
                  </a:cubicBezTo>
                  <a:cubicBezTo>
                    <a:pt x="841" y="529"/>
                    <a:pt x="497" y="290"/>
                    <a:pt x="173" y="18"/>
                  </a:cubicBezTo>
                  <a:cubicBezTo>
                    <a:pt x="158" y="6"/>
                    <a:pt x="142" y="0"/>
                    <a:pt x="1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4"/>
            <p:cNvSpPr/>
            <p:nvPr/>
          </p:nvSpPr>
          <p:spPr>
            <a:xfrm>
              <a:off x="2937825" y="3513600"/>
              <a:ext cx="35075" cy="19525"/>
            </a:xfrm>
            <a:custGeom>
              <a:avLst/>
              <a:gdLst/>
              <a:ahLst/>
              <a:cxnLst/>
              <a:rect l="l" t="t" r="r" b="b"/>
              <a:pathLst>
                <a:path w="1403" h="781" extrusionOk="0">
                  <a:moveTo>
                    <a:pt x="138" y="1"/>
                  </a:moveTo>
                  <a:cubicBezTo>
                    <a:pt x="51" y="1"/>
                    <a:pt x="0" y="136"/>
                    <a:pt x="88" y="206"/>
                  </a:cubicBezTo>
                  <a:cubicBezTo>
                    <a:pt x="432" y="456"/>
                    <a:pt x="860" y="738"/>
                    <a:pt x="1298" y="780"/>
                  </a:cubicBezTo>
                  <a:cubicBezTo>
                    <a:pt x="1382" y="780"/>
                    <a:pt x="1403" y="665"/>
                    <a:pt x="1340" y="623"/>
                  </a:cubicBezTo>
                  <a:cubicBezTo>
                    <a:pt x="1152" y="509"/>
                    <a:pt x="944" y="446"/>
                    <a:pt x="745" y="352"/>
                  </a:cubicBezTo>
                  <a:cubicBezTo>
                    <a:pt x="547" y="258"/>
                    <a:pt x="369" y="143"/>
                    <a:pt x="192" y="18"/>
                  </a:cubicBezTo>
                  <a:cubicBezTo>
                    <a:pt x="173" y="6"/>
                    <a:pt x="155" y="1"/>
                    <a:pt x="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4"/>
            <p:cNvSpPr/>
            <p:nvPr/>
          </p:nvSpPr>
          <p:spPr>
            <a:xfrm>
              <a:off x="2944475" y="3535050"/>
              <a:ext cx="22950" cy="10125"/>
            </a:xfrm>
            <a:custGeom>
              <a:avLst/>
              <a:gdLst/>
              <a:ahLst/>
              <a:cxnLst/>
              <a:rect l="l" t="t" r="r" b="b"/>
              <a:pathLst>
                <a:path w="918" h="405" extrusionOk="0">
                  <a:moveTo>
                    <a:pt x="172" y="1"/>
                  </a:moveTo>
                  <a:cubicBezTo>
                    <a:pt x="43" y="1"/>
                    <a:pt x="0" y="208"/>
                    <a:pt x="135" y="256"/>
                  </a:cubicBezTo>
                  <a:cubicBezTo>
                    <a:pt x="316" y="304"/>
                    <a:pt x="534" y="405"/>
                    <a:pt x="738" y="405"/>
                  </a:cubicBezTo>
                  <a:cubicBezTo>
                    <a:pt x="756" y="405"/>
                    <a:pt x="774" y="404"/>
                    <a:pt x="792" y="402"/>
                  </a:cubicBezTo>
                  <a:cubicBezTo>
                    <a:pt x="886" y="402"/>
                    <a:pt x="917" y="287"/>
                    <a:pt x="834" y="224"/>
                  </a:cubicBezTo>
                  <a:cubicBezTo>
                    <a:pt x="667" y="99"/>
                    <a:pt x="406" y="68"/>
                    <a:pt x="207" y="6"/>
                  </a:cubicBezTo>
                  <a:cubicBezTo>
                    <a:pt x="195" y="2"/>
                    <a:pt x="183" y="1"/>
                    <a:pt x="1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4"/>
            <p:cNvSpPr/>
            <p:nvPr/>
          </p:nvSpPr>
          <p:spPr>
            <a:xfrm>
              <a:off x="3032125" y="3517100"/>
              <a:ext cx="21950" cy="9025"/>
            </a:xfrm>
            <a:custGeom>
              <a:avLst/>
              <a:gdLst/>
              <a:ahLst/>
              <a:cxnLst/>
              <a:rect l="l" t="t" r="r" b="b"/>
              <a:pathLst>
                <a:path w="878" h="361" extrusionOk="0">
                  <a:moveTo>
                    <a:pt x="658" y="0"/>
                  </a:moveTo>
                  <a:cubicBezTo>
                    <a:pt x="484" y="0"/>
                    <a:pt x="301" y="79"/>
                    <a:pt x="146" y="118"/>
                  </a:cubicBezTo>
                  <a:cubicBezTo>
                    <a:pt x="0" y="157"/>
                    <a:pt x="54" y="361"/>
                    <a:pt x="182" y="361"/>
                  </a:cubicBezTo>
                  <a:cubicBezTo>
                    <a:pt x="191" y="361"/>
                    <a:pt x="200" y="360"/>
                    <a:pt x="209" y="358"/>
                  </a:cubicBezTo>
                  <a:cubicBezTo>
                    <a:pt x="408" y="327"/>
                    <a:pt x="700" y="327"/>
                    <a:pt x="846" y="160"/>
                  </a:cubicBezTo>
                  <a:cubicBezTo>
                    <a:pt x="877" y="128"/>
                    <a:pt x="877" y="56"/>
                    <a:pt x="835" y="35"/>
                  </a:cubicBezTo>
                  <a:cubicBezTo>
                    <a:pt x="779" y="10"/>
                    <a:pt x="719" y="0"/>
                    <a:pt x="6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4"/>
            <p:cNvSpPr/>
            <p:nvPr/>
          </p:nvSpPr>
          <p:spPr>
            <a:xfrm>
              <a:off x="3031875" y="3539575"/>
              <a:ext cx="15400" cy="6300"/>
            </a:xfrm>
            <a:custGeom>
              <a:avLst/>
              <a:gdLst/>
              <a:ahLst/>
              <a:cxnLst/>
              <a:rect l="l" t="t" r="r" b="b"/>
              <a:pathLst>
                <a:path w="616" h="252" extrusionOk="0">
                  <a:moveTo>
                    <a:pt x="397" y="1"/>
                  </a:moveTo>
                  <a:cubicBezTo>
                    <a:pt x="372" y="1"/>
                    <a:pt x="347" y="2"/>
                    <a:pt x="323" y="2"/>
                  </a:cubicBezTo>
                  <a:cubicBezTo>
                    <a:pt x="251" y="13"/>
                    <a:pt x="167" y="13"/>
                    <a:pt x="94" y="23"/>
                  </a:cubicBezTo>
                  <a:cubicBezTo>
                    <a:pt x="0" y="43"/>
                    <a:pt x="0" y="200"/>
                    <a:pt x="94" y="221"/>
                  </a:cubicBezTo>
                  <a:cubicBezTo>
                    <a:pt x="167" y="242"/>
                    <a:pt x="251" y="242"/>
                    <a:pt x="323" y="242"/>
                  </a:cubicBezTo>
                  <a:cubicBezTo>
                    <a:pt x="356" y="247"/>
                    <a:pt x="391" y="251"/>
                    <a:pt x="426" y="251"/>
                  </a:cubicBezTo>
                  <a:cubicBezTo>
                    <a:pt x="468" y="251"/>
                    <a:pt x="509" y="244"/>
                    <a:pt x="543" y="221"/>
                  </a:cubicBezTo>
                  <a:cubicBezTo>
                    <a:pt x="616" y="169"/>
                    <a:pt x="616" y="75"/>
                    <a:pt x="543" y="33"/>
                  </a:cubicBezTo>
                  <a:cubicBezTo>
                    <a:pt x="501" y="5"/>
                    <a:pt x="449" y="1"/>
                    <a:pt x="3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4"/>
            <p:cNvSpPr/>
            <p:nvPr/>
          </p:nvSpPr>
          <p:spPr>
            <a:xfrm>
              <a:off x="3032400" y="3559450"/>
              <a:ext cx="15925" cy="6550"/>
            </a:xfrm>
            <a:custGeom>
              <a:avLst/>
              <a:gdLst/>
              <a:ahLst/>
              <a:cxnLst/>
              <a:rect l="l" t="t" r="r" b="b"/>
              <a:pathLst>
                <a:path w="637" h="262" extrusionOk="0">
                  <a:moveTo>
                    <a:pt x="167" y="0"/>
                  </a:moveTo>
                  <a:cubicBezTo>
                    <a:pt x="0" y="0"/>
                    <a:pt x="0" y="261"/>
                    <a:pt x="167" y="261"/>
                  </a:cubicBezTo>
                  <a:lnTo>
                    <a:pt x="407" y="261"/>
                  </a:lnTo>
                  <a:cubicBezTo>
                    <a:pt x="490" y="261"/>
                    <a:pt x="564" y="261"/>
                    <a:pt x="616" y="178"/>
                  </a:cubicBezTo>
                  <a:cubicBezTo>
                    <a:pt x="636" y="146"/>
                    <a:pt x="636" y="104"/>
                    <a:pt x="616" y="84"/>
                  </a:cubicBezTo>
                  <a:cubicBezTo>
                    <a:pt x="564" y="0"/>
                    <a:pt x="490" y="0"/>
                    <a:pt x="4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4"/>
            <p:cNvSpPr/>
            <p:nvPr/>
          </p:nvSpPr>
          <p:spPr>
            <a:xfrm>
              <a:off x="3036300" y="3576375"/>
              <a:ext cx="12025" cy="6375"/>
            </a:xfrm>
            <a:custGeom>
              <a:avLst/>
              <a:gdLst/>
              <a:ahLst/>
              <a:cxnLst/>
              <a:rect l="l" t="t" r="r" b="b"/>
              <a:pathLst>
                <a:path w="481" h="255" extrusionOk="0">
                  <a:moveTo>
                    <a:pt x="142" y="0"/>
                  </a:moveTo>
                  <a:cubicBezTo>
                    <a:pt x="67" y="0"/>
                    <a:pt x="0" y="43"/>
                    <a:pt x="0" y="127"/>
                  </a:cubicBezTo>
                  <a:cubicBezTo>
                    <a:pt x="0" y="212"/>
                    <a:pt x="68" y="254"/>
                    <a:pt x="143" y="254"/>
                  </a:cubicBezTo>
                  <a:cubicBezTo>
                    <a:pt x="151" y="254"/>
                    <a:pt x="159" y="254"/>
                    <a:pt x="167" y="253"/>
                  </a:cubicBezTo>
                  <a:cubicBezTo>
                    <a:pt x="241" y="242"/>
                    <a:pt x="324" y="232"/>
                    <a:pt x="397" y="211"/>
                  </a:cubicBezTo>
                  <a:cubicBezTo>
                    <a:pt x="480" y="190"/>
                    <a:pt x="480" y="75"/>
                    <a:pt x="397" y="44"/>
                  </a:cubicBezTo>
                  <a:cubicBezTo>
                    <a:pt x="324" y="23"/>
                    <a:pt x="241" y="12"/>
                    <a:pt x="167" y="2"/>
                  </a:cubicBezTo>
                  <a:cubicBezTo>
                    <a:pt x="159" y="1"/>
                    <a:pt x="150" y="0"/>
                    <a:pt x="1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a:off x="3036050" y="3749875"/>
              <a:ext cx="23500" cy="6975"/>
            </a:xfrm>
            <a:custGeom>
              <a:avLst/>
              <a:gdLst/>
              <a:ahLst/>
              <a:cxnLst/>
              <a:rect l="l" t="t" r="r" b="b"/>
              <a:pathLst>
                <a:path w="940" h="279" extrusionOk="0">
                  <a:moveTo>
                    <a:pt x="670" y="1"/>
                  </a:moveTo>
                  <a:cubicBezTo>
                    <a:pt x="624" y="1"/>
                    <a:pt x="578" y="4"/>
                    <a:pt x="532" y="4"/>
                  </a:cubicBezTo>
                  <a:cubicBezTo>
                    <a:pt x="397" y="15"/>
                    <a:pt x="272" y="25"/>
                    <a:pt x="136" y="36"/>
                  </a:cubicBezTo>
                  <a:cubicBezTo>
                    <a:pt x="0" y="46"/>
                    <a:pt x="0" y="234"/>
                    <a:pt x="136" y="244"/>
                  </a:cubicBezTo>
                  <a:cubicBezTo>
                    <a:pt x="272" y="254"/>
                    <a:pt x="397" y="265"/>
                    <a:pt x="532" y="275"/>
                  </a:cubicBezTo>
                  <a:cubicBezTo>
                    <a:pt x="578" y="275"/>
                    <a:pt x="624" y="279"/>
                    <a:pt x="670" y="279"/>
                  </a:cubicBezTo>
                  <a:cubicBezTo>
                    <a:pt x="739" y="279"/>
                    <a:pt x="808" y="271"/>
                    <a:pt x="877" y="234"/>
                  </a:cubicBezTo>
                  <a:cubicBezTo>
                    <a:pt x="940" y="192"/>
                    <a:pt x="940" y="87"/>
                    <a:pt x="877" y="46"/>
                  </a:cubicBezTo>
                  <a:cubicBezTo>
                    <a:pt x="808" y="8"/>
                    <a:pt x="739" y="1"/>
                    <a:pt x="670" y="1"/>
                  </a:cubicBezTo>
                  <a:close/>
                </a:path>
              </a:pathLst>
            </a:custGeom>
            <a:solidFill>
              <a:srgbClr val="820C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a:off x="3034200" y="3731600"/>
              <a:ext cx="19350" cy="6750"/>
            </a:xfrm>
            <a:custGeom>
              <a:avLst/>
              <a:gdLst/>
              <a:ahLst/>
              <a:cxnLst/>
              <a:rect l="l" t="t" r="r" b="b"/>
              <a:pathLst>
                <a:path w="774" h="270" extrusionOk="0">
                  <a:moveTo>
                    <a:pt x="562" y="0"/>
                  </a:moveTo>
                  <a:cubicBezTo>
                    <a:pt x="523" y="0"/>
                    <a:pt x="481" y="4"/>
                    <a:pt x="439" y="4"/>
                  </a:cubicBezTo>
                  <a:cubicBezTo>
                    <a:pt x="346" y="4"/>
                    <a:pt x="251" y="4"/>
                    <a:pt x="158" y="15"/>
                  </a:cubicBezTo>
                  <a:cubicBezTo>
                    <a:pt x="1" y="15"/>
                    <a:pt x="1" y="245"/>
                    <a:pt x="158" y="255"/>
                  </a:cubicBezTo>
                  <a:cubicBezTo>
                    <a:pt x="251" y="255"/>
                    <a:pt x="346" y="255"/>
                    <a:pt x="439" y="266"/>
                  </a:cubicBezTo>
                  <a:cubicBezTo>
                    <a:pt x="481" y="266"/>
                    <a:pt x="523" y="270"/>
                    <a:pt x="562" y="270"/>
                  </a:cubicBezTo>
                  <a:cubicBezTo>
                    <a:pt x="612" y="270"/>
                    <a:pt x="660" y="263"/>
                    <a:pt x="701" y="234"/>
                  </a:cubicBezTo>
                  <a:cubicBezTo>
                    <a:pt x="773" y="182"/>
                    <a:pt x="773" y="78"/>
                    <a:pt x="701" y="36"/>
                  </a:cubicBezTo>
                  <a:cubicBezTo>
                    <a:pt x="660" y="7"/>
                    <a:pt x="612" y="0"/>
                    <a:pt x="562" y="0"/>
                  </a:cubicBezTo>
                  <a:close/>
                </a:path>
              </a:pathLst>
            </a:custGeom>
            <a:solidFill>
              <a:srgbClr val="820C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4"/>
            <p:cNvSpPr/>
            <p:nvPr/>
          </p:nvSpPr>
          <p:spPr>
            <a:xfrm>
              <a:off x="3036825" y="3710050"/>
              <a:ext cx="13325" cy="6675"/>
            </a:xfrm>
            <a:custGeom>
              <a:avLst/>
              <a:gdLst/>
              <a:ahLst/>
              <a:cxnLst/>
              <a:rect l="l" t="t" r="r" b="b"/>
              <a:pathLst>
                <a:path w="533" h="267" extrusionOk="0">
                  <a:moveTo>
                    <a:pt x="167" y="0"/>
                  </a:moveTo>
                  <a:cubicBezTo>
                    <a:pt x="0" y="0"/>
                    <a:pt x="0" y="261"/>
                    <a:pt x="167" y="261"/>
                  </a:cubicBezTo>
                  <a:cubicBezTo>
                    <a:pt x="200" y="264"/>
                    <a:pt x="231" y="266"/>
                    <a:pt x="263" y="266"/>
                  </a:cubicBezTo>
                  <a:cubicBezTo>
                    <a:pt x="331" y="266"/>
                    <a:pt x="399" y="255"/>
                    <a:pt x="470" y="219"/>
                  </a:cubicBezTo>
                  <a:cubicBezTo>
                    <a:pt x="533" y="188"/>
                    <a:pt x="533" y="84"/>
                    <a:pt x="470" y="52"/>
                  </a:cubicBezTo>
                  <a:cubicBezTo>
                    <a:pt x="366" y="0"/>
                    <a:pt x="272" y="0"/>
                    <a:pt x="167" y="0"/>
                  </a:cubicBezTo>
                  <a:close/>
                </a:path>
              </a:pathLst>
            </a:custGeom>
            <a:solidFill>
              <a:srgbClr val="820C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4"/>
            <p:cNvSpPr/>
            <p:nvPr/>
          </p:nvSpPr>
          <p:spPr>
            <a:xfrm>
              <a:off x="2942600" y="3363275"/>
              <a:ext cx="112775" cy="150625"/>
            </a:xfrm>
            <a:custGeom>
              <a:avLst/>
              <a:gdLst/>
              <a:ahLst/>
              <a:cxnLst/>
              <a:rect l="l" t="t" r="r" b="b"/>
              <a:pathLst>
                <a:path w="4511" h="6025" extrusionOk="0">
                  <a:moveTo>
                    <a:pt x="2452" y="1"/>
                  </a:moveTo>
                  <a:cubicBezTo>
                    <a:pt x="1766" y="1"/>
                    <a:pt x="1069" y="298"/>
                    <a:pt x="721" y="853"/>
                  </a:cubicBezTo>
                  <a:cubicBezTo>
                    <a:pt x="11" y="1970"/>
                    <a:pt x="377" y="3295"/>
                    <a:pt x="637" y="4527"/>
                  </a:cubicBezTo>
                  <a:cubicBezTo>
                    <a:pt x="711" y="4747"/>
                    <a:pt x="303" y="4768"/>
                    <a:pt x="1" y="4851"/>
                  </a:cubicBezTo>
                  <a:cubicBezTo>
                    <a:pt x="303" y="5269"/>
                    <a:pt x="961" y="5655"/>
                    <a:pt x="1379" y="5801"/>
                  </a:cubicBezTo>
                  <a:cubicBezTo>
                    <a:pt x="1806" y="5949"/>
                    <a:pt x="2291" y="6024"/>
                    <a:pt x="2745" y="6024"/>
                  </a:cubicBezTo>
                  <a:cubicBezTo>
                    <a:pt x="2802" y="6024"/>
                    <a:pt x="2858" y="6023"/>
                    <a:pt x="2913" y="6021"/>
                  </a:cubicBezTo>
                  <a:cubicBezTo>
                    <a:pt x="3300" y="6000"/>
                    <a:pt x="3613" y="5937"/>
                    <a:pt x="3926" y="5707"/>
                  </a:cubicBezTo>
                  <a:cubicBezTo>
                    <a:pt x="4218" y="5488"/>
                    <a:pt x="4500" y="5175"/>
                    <a:pt x="4511" y="4789"/>
                  </a:cubicBezTo>
                  <a:cubicBezTo>
                    <a:pt x="4228" y="4789"/>
                    <a:pt x="3853" y="4789"/>
                    <a:pt x="3832" y="4517"/>
                  </a:cubicBezTo>
                  <a:cubicBezTo>
                    <a:pt x="3822" y="4434"/>
                    <a:pt x="3853" y="4350"/>
                    <a:pt x="3894" y="4277"/>
                  </a:cubicBezTo>
                  <a:cubicBezTo>
                    <a:pt x="4145" y="3682"/>
                    <a:pt x="4281" y="3045"/>
                    <a:pt x="4312" y="2409"/>
                  </a:cubicBezTo>
                  <a:cubicBezTo>
                    <a:pt x="4344" y="1782"/>
                    <a:pt x="4281" y="999"/>
                    <a:pt x="3853" y="550"/>
                  </a:cubicBezTo>
                  <a:cubicBezTo>
                    <a:pt x="3503" y="178"/>
                    <a:pt x="2981" y="1"/>
                    <a:pt x="2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4"/>
            <p:cNvSpPr/>
            <p:nvPr/>
          </p:nvSpPr>
          <p:spPr>
            <a:xfrm>
              <a:off x="2971850" y="3393150"/>
              <a:ext cx="68925" cy="91750"/>
            </a:xfrm>
            <a:custGeom>
              <a:avLst/>
              <a:gdLst/>
              <a:ahLst/>
              <a:cxnLst/>
              <a:rect l="l" t="t" r="r" b="b"/>
              <a:pathLst>
                <a:path w="2757" h="3670" extrusionOk="0">
                  <a:moveTo>
                    <a:pt x="1590" y="0"/>
                  </a:moveTo>
                  <a:cubicBezTo>
                    <a:pt x="1357" y="0"/>
                    <a:pt x="1130" y="31"/>
                    <a:pt x="971" y="75"/>
                  </a:cubicBezTo>
                  <a:cubicBezTo>
                    <a:pt x="84" y="326"/>
                    <a:pt x="0" y="1871"/>
                    <a:pt x="302" y="2539"/>
                  </a:cubicBezTo>
                  <a:cubicBezTo>
                    <a:pt x="439" y="2842"/>
                    <a:pt x="616" y="3281"/>
                    <a:pt x="887" y="3468"/>
                  </a:cubicBezTo>
                  <a:cubicBezTo>
                    <a:pt x="1070" y="3595"/>
                    <a:pt x="1291" y="3669"/>
                    <a:pt x="1511" y="3669"/>
                  </a:cubicBezTo>
                  <a:cubicBezTo>
                    <a:pt x="1618" y="3669"/>
                    <a:pt x="1724" y="3652"/>
                    <a:pt x="1827" y="3615"/>
                  </a:cubicBezTo>
                  <a:cubicBezTo>
                    <a:pt x="2244" y="3448"/>
                    <a:pt x="2453" y="2988"/>
                    <a:pt x="2557" y="2539"/>
                  </a:cubicBezTo>
                  <a:cubicBezTo>
                    <a:pt x="2620" y="2237"/>
                    <a:pt x="2662" y="1933"/>
                    <a:pt x="2683" y="1620"/>
                  </a:cubicBezTo>
                  <a:cubicBezTo>
                    <a:pt x="2714" y="1182"/>
                    <a:pt x="2756" y="629"/>
                    <a:pt x="2485" y="284"/>
                  </a:cubicBezTo>
                  <a:cubicBezTo>
                    <a:pt x="2332" y="74"/>
                    <a:pt x="1954" y="0"/>
                    <a:pt x="15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4"/>
            <p:cNvSpPr/>
            <p:nvPr/>
          </p:nvSpPr>
          <p:spPr>
            <a:xfrm>
              <a:off x="2974975" y="3438725"/>
              <a:ext cx="69700" cy="56875"/>
            </a:xfrm>
            <a:custGeom>
              <a:avLst/>
              <a:gdLst/>
              <a:ahLst/>
              <a:cxnLst/>
              <a:rect l="l" t="t" r="r" b="b"/>
              <a:pathLst>
                <a:path w="2788" h="2275" extrusionOk="0">
                  <a:moveTo>
                    <a:pt x="1639" y="0"/>
                  </a:moveTo>
                  <a:cubicBezTo>
                    <a:pt x="1535" y="0"/>
                    <a:pt x="1430" y="6"/>
                    <a:pt x="1326" y="17"/>
                  </a:cubicBezTo>
                  <a:cubicBezTo>
                    <a:pt x="1075" y="38"/>
                    <a:pt x="428" y="152"/>
                    <a:pt x="230" y="361"/>
                  </a:cubicBezTo>
                  <a:cubicBezTo>
                    <a:pt x="0" y="612"/>
                    <a:pt x="230" y="1196"/>
                    <a:pt x="334" y="1447"/>
                  </a:cubicBezTo>
                  <a:cubicBezTo>
                    <a:pt x="449" y="1687"/>
                    <a:pt x="574" y="1927"/>
                    <a:pt x="794" y="2073"/>
                  </a:cubicBezTo>
                  <a:cubicBezTo>
                    <a:pt x="1032" y="2242"/>
                    <a:pt x="1339" y="2274"/>
                    <a:pt x="1637" y="2274"/>
                  </a:cubicBezTo>
                  <a:cubicBezTo>
                    <a:pt x="1690" y="2274"/>
                    <a:pt x="1743" y="2273"/>
                    <a:pt x="1796" y="2272"/>
                  </a:cubicBezTo>
                  <a:cubicBezTo>
                    <a:pt x="1921" y="2261"/>
                    <a:pt x="2057" y="2230"/>
                    <a:pt x="2172" y="2188"/>
                  </a:cubicBezTo>
                  <a:cubicBezTo>
                    <a:pt x="2443" y="2094"/>
                    <a:pt x="2579" y="1812"/>
                    <a:pt x="2662" y="1437"/>
                  </a:cubicBezTo>
                  <a:cubicBezTo>
                    <a:pt x="2725" y="1154"/>
                    <a:pt x="2787" y="758"/>
                    <a:pt x="2736" y="539"/>
                  </a:cubicBezTo>
                  <a:cubicBezTo>
                    <a:pt x="2694" y="372"/>
                    <a:pt x="2569" y="173"/>
                    <a:pt x="2265" y="80"/>
                  </a:cubicBezTo>
                  <a:cubicBezTo>
                    <a:pt x="2057" y="24"/>
                    <a:pt x="1848" y="0"/>
                    <a:pt x="1639" y="0"/>
                  </a:cubicBezTo>
                  <a:close/>
                </a:path>
              </a:pathLst>
            </a:custGeom>
            <a:solidFill>
              <a:srgbClr val="F4C3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4"/>
            <p:cNvSpPr/>
            <p:nvPr/>
          </p:nvSpPr>
          <p:spPr>
            <a:xfrm>
              <a:off x="2948375" y="3414325"/>
              <a:ext cx="24000" cy="9425"/>
            </a:xfrm>
            <a:custGeom>
              <a:avLst/>
              <a:gdLst/>
              <a:ahLst/>
              <a:cxnLst/>
              <a:rect l="l" t="t" r="r" b="b"/>
              <a:pathLst>
                <a:path w="960" h="377" extrusionOk="0">
                  <a:moveTo>
                    <a:pt x="93" y="1"/>
                  </a:moveTo>
                  <a:cubicBezTo>
                    <a:pt x="93" y="1"/>
                    <a:pt x="30" y="1"/>
                    <a:pt x="10" y="210"/>
                  </a:cubicBezTo>
                  <a:cubicBezTo>
                    <a:pt x="1" y="368"/>
                    <a:pt x="57" y="377"/>
                    <a:pt x="70" y="377"/>
                  </a:cubicBezTo>
                  <a:cubicBezTo>
                    <a:pt x="71" y="377"/>
                    <a:pt x="72" y="377"/>
                    <a:pt x="72" y="377"/>
                  </a:cubicBezTo>
                  <a:lnTo>
                    <a:pt x="960" y="377"/>
                  </a:lnTo>
                  <a:lnTo>
                    <a:pt x="96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4"/>
            <p:cNvSpPr/>
            <p:nvPr/>
          </p:nvSpPr>
          <p:spPr>
            <a:xfrm>
              <a:off x="2971575" y="3402850"/>
              <a:ext cx="86425" cy="89800"/>
            </a:xfrm>
            <a:custGeom>
              <a:avLst/>
              <a:gdLst/>
              <a:ahLst/>
              <a:cxnLst/>
              <a:rect l="l" t="t" r="r" b="b"/>
              <a:pathLst>
                <a:path w="3457" h="3592" extrusionOk="0">
                  <a:moveTo>
                    <a:pt x="575" y="0"/>
                  </a:moveTo>
                  <a:cubicBezTo>
                    <a:pt x="575" y="0"/>
                    <a:pt x="0" y="0"/>
                    <a:pt x="0" y="617"/>
                  </a:cubicBezTo>
                  <a:cubicBezTo>
                    <a:pt x="0" y="617"/>
                    <a:pt x="178" y="3039"/>
                    <a:pt x="784" y="3164"/>
                  </a:cubicBezTo>
                  <a:lnTo>
                    <a:pt x="2339" y="3592"/>
                  </a:lnTo>
                  <a:cubicBezTo>
                    <a:pt x="3101" y="3415"/>
                    <a:pt x="3456" y="617"/>
                    <a:pt x="3456" y="617"/>
                  </a:cubicBezTo>
                  <a:cubicBezTo>
                    <a:pt x="3456" y="0"/>
                    <a:pt x="2882" y="0"/>
                    <a:pt x="2882" y="0"/>
                  </a:cubicBezTo>
                  <a:close/>
                </a:path>
              </a:pathLst>
            </a:custGeom>
            <a:solidFill>
              <a:srgbClr val="F4C3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4"/>
            <p:cNvSpPr/>
            <p:nvPr/>
          </p:nvSpPr>
          <p:spPr>
            <a:xfrm>
              <a:off x="2975225" y="3407025"/>
              <a:ext cx="79100" cy="30200"/>
            </a:xfrm>
            <a:custGeom>
              <a:avLst/>
              <a:gdLst/>
              <a:ahLst/>
              <a:cxnLst/>
              <a:rect l="l" t="t" r="r" b="b"/>
              <a:pathLst>
                <a:path w="3164" h="1208" extrusionOk="0">
                  <a:moveTo>
                    <a:pt x="596" y="0"/>
                  </a:moveTo>
                  <a:cubicBezTo>
                    <a:pt x="596" y="0"/>
                    <a:pt x="84" y="0"/>
                    <a:pt x="95" y="439"/>
                  </a:cubicBezTo>
                  <a:cubicBezTo>
                    <a:pt x="95" y="439"/>
                    <a:pt x="0" y="1076"/>
                    <a:pt x="533" y="1170"/>
                  </a:cubicBezTo>
                  <a:cubicBezTo>
                    <a:pt x="672" y="1195"/>
                    <a:pt x="796" y="1208"/>
                    <a:pt x="906" y="1208"/>
                  </a:cubicBezTo>
                  <a:cubicBezTo>
                    <a:pt x="1209" y="1208"/>
                    <a:pt x="1402" y="1107"/>
                    <a:pt x="1494" y="877"/>
                  </a:cubicBezTo>
                  <a:cubicBezTo>
                    <a:pt x="1556" y="731"/>
                    <a:pt x="1619" y="689"/>
                    <a:pt x="1671" y="679"/>
                  </a:cubicBezTo>
                  <a:lnTo>
                    <a:pt x="1775" y="679"/>
                  </a:lnTo>
                  <a:cubicBezTo>
                    <a:pt x="1828" y="689"/>
                    <a:pt x="1890" y="731"/>
                    <a:pt x="1953" y="877"/>
                  </a:cubicBezTo>
                  <a:cubicBezTo>
                    <a:pt x="2045" y="1107"/>
                    <a:pt x="2086" y="1208"/>
                    <a:pt x="2312" y="1208"/>
                  </a:cubicBezTo>
                  <a:cubicBezTo>
                    <a:pt x="2394" y="1208"/>
                    <a:pt x="2500" y="1195"/>
                    <a:pt x="2642" y="1170"/>
                  </a:cubicBezTo>
                  <a:cubicBezTo>
                    <a:pt x="3164" y="1076"/>
                    <a:pt x="3080" y="439"/>
                    <a:pt x="3080" y="439"/>
                  </a:cubicBezTo>
                  <a:cubicBezTo>
                    <a:pt x="3080" y="0"/>
                    <a:pt x="2579" y="0"/>
                    <a:pt x="2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4"/>
            <p:cNvSpPr/>
            <p:nvPr/>
          </p:nvSpPr>
          <p:spPr>
            <a:xfrm>
              <a:off x="2938675" y="3482275"/>
              <a:ext cx="119575" cy="33875"/>
            </a:xfrm>
            <a:custGeom>
              <a:avLst/>
              <a:gdLst/>
              <a:ahLst/>
              <a:cxnLst/>
              <a:rect l="l" t="t" r="r" b="b"/>
              <a:pathLst>
                <a:path w="4783" h="1355" extrusionOk="0">
                  <a:moveTo>
                    <a:pt x="4664" y="1"/>
                  </a:moveTo>
                  <a:cubicBezTo>
                    <a:pt x="4624" y="1"/>
                    <a:pt x="4588" y="13"/>
                    <a:pt x="4584" y="39"/>
                  </a:cubicBezTo>
                  <a:cubicBezTo>
                    <a:pt x="4448" y="592"/>
                    <a:pt x="4271" y="749"/>
                    <a:pt x="3853" y="957"/>
                  </a:cubicBezTo>
                  <a:cubicBezTo>
                    <a:pt x="3566" y="1109"/>
                    <a:pt x="3236" y="1157"/>
                    <a:pt x="2910" y="1157"/>
                  </a:cubicBezTo>
                  <a:cubicBezTo>
                    <a:pt x="2809" y="1157"/>
                    <a:pt x="2709" y="1153"/>
                    <a:pt x="2611" y="1145"/>
                  </a:cubicBezTo>
                  <a:cubicBezTo>
                    <a:pt x="1682" y="1104"/>
                    <a:pt x="847" y="801"/>
                    <a:pt x="241" y="91"/>
                  </a:cubicBezTo>
                  <a:cubicBezTo>
                    <a:pt x="226" y="73"/>
                    <a:pt x="197" y="66"/>
                    <a:pt x="166" y="66"/>
                  </a:cubicBezTo>
                  <a:cubicBezTo>
                    <a:pt x="93" y="66"/>
                    <a:pt x="1" y="101"/>
                    <a:pt x="1" y="101"/>
                  </a:cubicBezTo>
                  <a:cubicBezTo>
                    <a:pt x="681" y="957"/>
                    <a:pt x="1839" y="1354"/>
                    <a:pt x="2912" y="1354"/>
                  </a:cubicBezTo>
                  <a:cubicBezTo>
                    <a:pt x="2927" y="1354"/>
                    <a:pt x="2941" y="1354"/>
                    <a:pt x="2956" y="1354"/>
                  </a:cubicBezTo>
                  <a:cubicBezTo>
                    <a:pt x="3749" y="1354"/>
                    <a:pt x="4699" y="968"/>
                    <a:pt x="4782" y="60"/>
                  </a:cubicBezTo>
                  <a:cubicBezTo>
                    <a:pt x="4782" y="23"/>
                    <a:pt x="4719" y="1"/>
                    <a:pt x="46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4"/>
            <p:cNvSpPr/>
            <p:nvPr/>
          </p:nvSpPr>
          <p:spPr>
            <a:xfrm>
              <a:off x="2989025" y="3415825"/>
              <a:ext cx="10000" cy="9075"/>
            </a:xfrm>
            <a:custGeom>
              <a:avLst/>
              <a:gdLst/>
              <a:ahLst/>
              <a:cxnLst/>
              <a:rect l="l" t="t" r="r" b="b"/>
              <a:pathLst>
                <a:path w="400" h="363" extrusionOk="0">
                  <a:moveTo>
                    <a:pt x="70" y="0"/>
                  </a:moveTo>
                  <a:cubicBezTo>
                    <a:pt x="30" y="0"/>
                    <a:pt x="1" y="45"/>
                    <a:pt x="33" y="77"/>
                  </a:cubicBezTo>
                  <a:cubicBezTo>
                    <a:pt x="127" y="170"/>
                    <a:pt x="211" y="265"/>
                    <a:pt x="304" y="348"/>
                  </a:cubicBezTo>
                  <a:cubicBezTo>
                    <a:pt x="314" y="358"/>
                    <a:pt x="325" y="362"/>
                    <a:pt x="335" y="362"/>
                  </a:cubicBezTo>
                  <a:cubicBezTo>
                    <a:pt x="370" y="362"/>
                    <a:pt x="399" y="318"/>
                    <a:pt x="367" y="286"/>
                  </a:cubicBezTo>
                  <a:cubicBezTo>
                    <a:pt x="284" y="191"/>
                    <a:pt x="190" y="108"/>
                    <a:pt x="107" y="14"/>
                  </a:cubicBezTo>
                  <a:cubicBezTo>
                    <a:pt x="94" y="5"/>
                    <a:pt x="82" y="0"/>
                    <a:pt x="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4"/>
            <p:cNvSpPr/>
            <p:nvPr/>
          </p:nvSpPr>
          <p:spPr>
            <a:xfrm>
              <a:off x="2982250" y="3417900"/>
              <a:ext cx="16775" cy="15600"/>
            </a:xfrm>
            <a:custGeom>
              <a:avLst/>
              <a:gdLst/>
              <a:ahLst/>
              <a:cxnLst/>
              <a:rect l="l" t="t" r="r" b="b"/>
              <a:pathLst>
                <a:path w="671" h="624" extrusionOk="0">
                  <a:moveTo>
                    <a:pt x="74" y="1"/>
                  </a:moveTo>
                  <a:cubicBezTo>
                    <a:pt x="36" y="1"/>
                    <a:pt x="1" y="45"/>
                    <a:pt x="33" y="77"/>
                  </a:cubicBezTo>
                  <a:lnTo>
                    <a:pt x="565" y="609"/>
                  </a:lnTo>
                  <a:cubicBezTo>
                    <a:pt x="575" y="619"/>
                    <a:pt x="587" y="623"/>
                    <a:pt x="598" y="623"/>
                  </a:cubicBezTo>
                  <a:cubicBezTo>
                    <a:pt x="635" y="623"/>
                    <a:pt x="670" y="579"/>
                    <a:pt x="638" y="547"/>
                  </a:cubicBezTo>
                  <a:lnTo>
                    <a:pt x="106" y="15"/>
                  </a:lnTo>
                  <a:cubicBezTo>
                    <a:pt x="96" y="5"/>
                    <a:pt x="85" y="1"/>
                    <a:pt x="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4"/>
            <p:cNvSpPr/>
            <p:nvPr/>
          </p:nvSpPr>
          <p:spPr>
            <a:xfrm>
              <a:off x="2994775" y="3411650"/>
              <a:ext cx="9750" cy="8750"/>
            </a:xfrm>
            <a:custGeom>
              <a:avLst/>
              <a:gdLst/>
              <a:ahLst/>
              <a:cxnLst/>
              <a:rect l="l" t="t" r="r" b="b"/>
              <a:pathLst>
                <a:path w="390" h="350" extrusionOk="0">
                  <a:moveTo>
                    <a:pt x="74" y="0"/>
                  </a:moveTo>
                  <a:cubicBezTo>
                    <a:pt x="36" y="0"/>
                    <a:pt x="1" y="45"/>
                    <a:pt x="33" y="77"/>
                  </a:cubicBezTo>
                  <a:cubicBezTo>
                    <a:pt x="127" y="160"/>
                    <a:pt x="211" y="244"/>
                    <a:pt x="294" y="337"/>
                  </a:cubicBezTo>
                  <a:cubicBezTo>
                    <a:pt x="303" y="346"/>
                    <a:pt x="313" y="350"/>
                    <a:pt x="322" y="350"/>
                  </a:cubicBezTo>
                  <a:cubicBezTo>
                    <a:pt x="358" y="350"/>
                    <a:pt x="390" y="298"/>
                    <a:pt x="357" y="265"/>
                  </a:cubicBezTo>
                  <a:lnTo>
                    <a:pt x="106" y="14"/>
                  </a:lnTo>
                  <a:cubicBezTo>
                    <a:pt x="96" y="4"/>
                    <a:pt x="85" y="0"/>
                    <a:pt x="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a:off x="3020875" y="3412175"/>
              <a:ext cx="18850" cy="17925"/>
            </a:xfrm>
            <a:custGeom>
              <a:avLst/>
              <a:gdLst/>
              <a:ahLst/>
              <a:cxnLst/>
              <a:rect l="l" t="t" r="r" b="b"/>
              <a:pathLst>
                <a:path w="754" h="717" extrusionOk="0">
                  <a:moveTo>
                    <a:pt x="64" y="0"/>
                  </a:moveTo>
                  <a:cubicBezTo>
                    <a:pt x="30" y="0"/>
                    <a:pt x="1" y="45"/>
                    <a:pt x="33" y="77"/>
                  </a:cubicBezTo>
                  <a:lnTo>
                    <a:pt x="659" y="703"/>
                  </a:lnTo>
                  <a:cubicBezTo>
                    <a:pt x="669" y="713"/>
                    <a:pt x="680" y="717"/>
                    <a:pt x="690" y="717"/>
                  </a:cubicBezTo>
                  <a:cubicBezTo>
                    <a:pt x="724" y="717"/>
                    <a:pt x="754" y="672"/>
                    <a:pt x="722" y="640"/>
                  </a:cubicBezTo>
                  <a:lnTo>
                    <a:pt x="95" y="14"/>
                  </a:lnTo>
                  <a:cubicBezTo>
                    <a:pt x="86" y="4"/>
                    <a:pt x="75" y="0"/>
                    <a:pt x="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a:off x="3031850" y="3415550"/>
              <a:ext cx="7875" cy="6975"/>
            </a:xfrm>
            <a:custGeom>
              <a:avLst/>
              <a:gdLst/>
              <a:ahLst/>
              <a:cxnLst/>
              <a:rect l="l" t="t" r="r" b="b"/>
              <a:pathLst>
                <a:path w="315" h="279" extrusionOk="0">
                  <a:moveTo>
                    <a:pt x="64" y="1"/>
                  </a:moveTo>
                  <a:cubicBezTo>
                    <a:pt x="30" y="1"/>
                    <a:pt x="0" y="45"/>
                    <a:pt x="32" y="77"/>
                  </a:cubicBezTo>
                  <a:lnTo>
                    <a:pt x="220" y="265"/>
                  </a:lnTo>
                  <a:cubicBezTo>
                    <a:pt x="230" y="275"/>
                    <a:pt x="241" y="279"/>
                    <a:pt x="251" y="279"/>
                  </a:cubicBezTo>
                  <a:cubicBezTo>
                    <a:pt x="285" y="279"/>
                    <a:pt x="315" y="234"/>
                    <a:pt x="283" y="202"/>
                  </a:cubicBezTo>
                  <a:lnTo>
                    <a:pt x="95" y="14"/>
                  </a:lnTo>
                  <a:cubicBezTo>
                    <a:pt x="85" y="5"/>
                    <a:pt x="74" y="1"/>
                    <a:pt x="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3037325" y="3413475"/>
              <a:ext cx="6050" cy="4875"/>
            </a:xfrm>
            <a:custGeom>
              <a:avLst/>
              <a:gdLst/>
              <a:ahLst/>
              <a:cxnLst/>
              <a:rect l="l" t="t" r="r" b="b"/>
              <a:pathLst>
                <a:path w="242" h="195" extrusionOk="0">
                  <a:moveTo>
                    <a:pt x="64" y="0"/>
                  </a:moveTo>
                  <a:cubicBezTo>
                    <a:pt x="30" y="0"/>
                    <a:pt x="1" y="44"/>
                    <a:pt x="33" y="76"/>
                  </a:cubicBezTo>
                  <a:cubicBezTo>
                    <a:pt x="75" y="108"/>
                    <a:pt x="105" y="150"/>
                    <a:pt x="137" y="181"/>
                  </a:cubicBezTo>
                  <a:cubicBezTo>
                    <a:pt x="147" y="191"/>
                    <a:pt x="158" y="195"/>
                    <a:pt x="169" y="195"/>
                  </a:cubicBezTo>
                  <a:cubicBezTo>
                    <a:pt x="206" y="195"/>
                    <a:pt x="242" y="150"/>
                    <a:pt x="210" y="118"/>
                  </a:cubicBezTo>
                  <a:cubicBezTo>
                    <a:pt x="168" y="76"/>
                    <a:pt x="137" y="46"/>
                    <a:pt x="95" y="14"/>
                  </a:cubicBezTo>
                  <a:cubicBezTo>
                    <a:pt x="86" y="4"/>
                    <a:pt x="75" y="0"/>
                    <a:pt x="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a:off x="2805575" y="3491275"/>
              <a:ext cx="127675" cy="315325"/>
            </a:xfrm>
            <a:custGeom>
              <a:avLst/>
              <a:gdLst/>
              <a:ahLst/>
              <a:cxnLst/>
              <a:rect l="l" t="t" r="r" b="b"/>
              <a:pathLst>
                <a:path w="5107" h="12613" extrusionOk="0">
                  <a:moveTo>
                    <a:pt x="4180" y="1"/>
                  </a:moveTo>
                  <a:cubicBezTo>
                    <a:pt x="3423" y="1"/>
                    <a:pt x="3047" y="658"/>
                    <a:pt x="2621" y="1276"/>
                  </a:cubicBezTo>
                  <a:cubicBezTo>
                    <a:pt x="1775" y="2518"/>
                    <a:pt x="972" y="4701"/>
                    <a:pt x="648" y="6151"/>
                  </a:cubicBezTo>
                  <a:cubicBezTo>
                    <a:pt x="116" y="8511"/>
                    <a:pt x="1" y="11340"/>
                    <a:pt x="158" y="12280"/>
                  </a:cubicBezTo>
                  <a:cubicBezTo>
                    <a:pt x="203" y="12535"/>
                    <a:pt x="438" y="12613"/>
                    <a:pt x="729" y="12613"/>
                  </a:cubicBezTo>
                  <a:cubicBezTo>
                    <a:pt x="1045" y="12613"/>
                    <a:pt x="1426" y="12522"/>
                    <a:pt x="1703" y="12468"/>
                  </a:cubicBezTo>
                  <a:cubicBezTo>
                    <a:pt x="1692" y="10505"/>
                    <a:pt x="2089" y="8552"/>
                    <a:pt x="2872" y="6768"/>
                  </a:cubicBezTo>
                  <a:cubicBezTo>
                    <a:pt x="3133" y="6172"/>
                    <a:pt x="4229" y="4241"/>
                    <a:pt x="4719" y="2560"/>
                  </a:cubicBezTo>
                  <a:cubicBezTo>
                    <a:pt x="5106" y="1235"/>
                    <a:pt x="5064" y="34"/>
                    <a:pt x="4250" y="3"/>
                  </a:cubicBezTo>
                  <a:cubicBezTo>
                    <a:pt x="4226" y="2"/>
                    <a:pt x="4203" y="1"/>
                    <a:pt x="4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a:off x="2806900" y="3782200"/>
              <a:ext cx="50125" cy="76175"/>
            </a:xfrm>
            <a:custGeom>
              <a:avLst/>
              <a:gdLst/>
              <a:ahLst/>
              <a:cxnLst/>
              <a:rect l="l" t="t" r="r" b="b"/>
              <a:pathLst>
                <a:path w="2005" h="3047" extrusionOk="0">
                  <a:moveTo>
                    <a:pt x="669" y="0"/>
                  </a:moveTo>
                  <a:cubicBezTo>
                    <a:pt x="338" y="0"/>
                    <a:pt x="51" y="65"/>
                    <a:pt x="42" y="204"/>
                  </a:cubicBezTo>
                  <a:cubicBezTo>
                    <a:pt x="0" y="726"/>
                    <a:pt x="219" y="2083"/>
                    <a:pt x="251" y="2376"/>
                  </a:cubicBezTo>
                  <a:cubicBezTo>
                    <a:pt x="282" y="2615"/>
                    <a:pt x="240" y="2710"/>
                    <a:pt x="376" y="2918"/>
                  </a:cubicBezTo>
                  <a:cubicBezTo>
                    <a:pt x="444" y="3017"/>
                    <a:pt x="540" y="3046"/>
                    <a:pt x="650" y="3046"/>
                  </a:cubicBezTo>
                  <a:cubicBezTo>
                    <a:pt x="760" y="3046"/>
                    <a:pt x="882" y="3017"/>
                    <a:pt x="1003" y="3002"/>
                  </a:cubicBezTo>
                  <a:cubicBezTo>
                    <a:pt x="1037" y="2996"/>
                    <a:pt x="1071" y="2994"/>
                    <a:pt x="1105" y="2994"/>
                  </a:cubicBezTo>
                  <a:cubicBezTo>
                    <a:pt x="1209" y="2994"/>
                    <a:pt x="1308" y="3014"/>
                    <a:pt x="1389" y="3014"/>
                  </a:cubicBezTo>
                  <a:cubicBezTo>
                    <a:pt x="1483" y="3014"/>
                    <a:pt x="1552" y="2988"/>
                    <a:pt x="1576" y="2877"/>
                  </a:cubicBezTo>
                  <a:cubicBezTo>
                    <a:pt x="1639" y="2626"/>
                    <a:pt x="1618" y="2501"/>
                    <a:pt x="1576" y="2250"/>
                  </a:cubicBezTo>
                  <a:cubicBezTo>
                    <a:pt x="1590" y="2246"/>
                    <a:pt x="1604" y="2245"/>
                    <a:pt x="1618" y="2245"/>
                  </a:cubicBezTo>
                  <a:cubicBezTo>
                    <a:pt x="1787" y="2245"/>
                    <a:pt x="1921" y="2522"/>
                    <a:pt x="1921" y="2522"/>
                  </a:cubicBezTo>
                  <a:cubicBezTo>
                    <a:pt x="2005" y="2355"/>
                    <a:pt x="2005" y="1958"/>
                    <a:pt x="1859" y="1833"/>
                  </a:cubicBezTo>
                  <a:cubicBezTo>
                    <a:pt x="1796" y="1770"/>
                    <a:pt x="1681" y="1687"/>
                    <a:pt x="1618" y="1613"/>
                  </a:cubicBezTo>
                  <a:cubicBezTo>
                    <a:pt x="1451" y="1425"/>
                    <a:pt x="1764" y="517"/>
                    <a:pt x="1660" y="288"/>
                  </a:cubicBezTo>
                  <a:cubicBezTo>
                    <a:pt x="1567" y="102"/>
                    <a:pt x="1084" y="0"/>
                    <a:pt x="6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p:nvPr/>
          </p:nvSpPr>
          <p:spPr>
            <a:xfrm>
              <a:off x="2904550" y="3489325"/>
              <a:ext cx="29200" cy="115500"/>
            </a:xfrm>
            <a:custGeom>
              <a:avLst/>
              <a:gdLst/>
              <a:ahLst/>
              <a:cxnLst/>
              <a:rect l="l" t="t" r="r" b="b"/>
              <a:pathLst>
                <a:path w="1168" h="4620" extrusionOk="0">
                  <a:moveTo>
                    <a:pt x="403" y="0"/>
                  </a:moveTo>
                  <a:cubicBezTo>
                    <a:pt x="282" y="0"/>
                    <a:pt x="126" y="52"/>
                    <a:pt x="197" y="91"/>
                  </a:cubicBezTo>
                  <a:cubicBezTo>
                    <a:pt x="1001" y="540"/>
                    <a:pt x="1001" y="1542"/>
                    <a:pt x="771" y="2325"/>
                  </a:cubicBezTo>
                  <a:cubicBezTo>
                    <a:pt x="562" y="3077"/>
                    <a:pt x="301" y="3860"/>
                    <a:pt x="9" y="4591"/>
                  </a:cubicBezTo>
                  <a:cubicBezTo>
                    <a:pt x="1" y="4611"/>
                    <a:pt x="4" y="4620"/>
                    <a:pt x="12" y="4620"/>
                  </a:cubicBezTo>
                  <a:cubicBezTo>
                    <a:pt x="25" y="4620"/>
                    <a:pt x="52" y="4597"/>
                    <a:pt x="71" y="4559"/>
                  </a:cubicBezTo>
                  <a:cubicBezTo>
                    <a:pt x="468" y="3651"/>
                    <a:pt x="969" y="2691"/>
                    <a:pt x="1094" y="1688"/>
                  </a:cubicBezTo>
                  <a:cubicBezTo>
                    <a:pt x="1168" y="1041"/>
                    <a:pt x="948" y="300"/>
                    <a:pt x="500" y="18"/>
                  </a:cubicBezTo>
                  <a:cubicBezTo>
                    <a:pt x="477" y="5"/>
                    <a:pt x="442" y="0"/>
                    <a:pt x="4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 name="Google Shape;394;p34"/>
          <p:cNvSpPr/>
          <p:nvPr/>
        </p:nvSpPr>
        <p:spPr>
          <a:xfrm>
            <a:off x="4337942" y="2086524"/>
            <a:ext cx="36616" cy="45256"/>
          </a:xfrm>
          <a:custGeom>
            <a:avLst/>
            <a:gdLst/>
            <a:ahLst/>
            <a:cxnLst/>
            <a:rect l="l" t="t" r="r" b="b"/>
            <a:pathLst>
              <a:path w="356" h="440" extrusionOk="0">
                <a:moveTo>
                  <a:pt x="1" y="1"/>
                </a:moveTo>
                <a:lnTo>
                  <a:pt x="1" y="439"/>
                </a:lnTo>
                <a:lnTo>
                  <a:pt x="356" y="439"/>
                </a:lnTo>
                <a:lnTo>
                  <a:pt x="356" y="1"/>
                </a:lnTo>
                <a:close/>
              </a:path>
            </a:pathLst>
          </a:custGeom>
          <a:solidFill>
            <a:srgbClr val="1F1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5" name="Google Shape;395;p34"/>
          <p:cNvGrpSpPr/>
          <p:nvPr/>
        </p:nvGrpSpPr>
        <p:grpSpPr>
          <a:xfrm>
            <a:off x="2645077" y="910415"/>
            <a:ext cx="2601820" cy="3693009"/>
            <a:chOff x="3415775" y="3343525"/>
            <a:chExt cx="632400" cy="897625"/>
          </a:xfrm>
        </p:grpSpPr>
        <p:sp>
          <p:nvSpPr>
            <p:cNvPr id="396" name="Google Shape;396;p34"/>
            <p:cNvSpPr/>
            <p:nvPr/>
          </p:nvSpPr>
          <p:spPr>
            <a:xfrm>
              <a:off x="3668150" y="3468375"/>
              <a:ext cx="176450" cy="237575"/>
            </a:xfrm>
            <a:custGeom>
              <a:avLst/>
              <a:gdLst/>
              <a:ahLst/>
              <a:cxnLst/>
              <a:rect l="l" t="t" r="r" b="b"/>
              <a:pathLst>
                <a:path w="7058" h="9503" extrusionOk="0">
                  <a:moveTo>
                    <a:pt x="846" y="0"/>
                  </a:moveTo>
                  <a:cubicBezTo>
                    <a:pt x="846" y="0"/>
                    <a:pt x="1" y="2244"/>
                    <a:pt x="168" y="2975"/>
                  </a:cubicBezTo>
                  <a:lnTo>
                    <a:pt x="919" y="6357"/>
                  </a:lnTo>
                  <a:cubicBezTo>
                    <a:pt x="1086" y="7109"/>
                    <a:pt x="1284" y="7902"/>
                    <a:pt x="1838" y="8435"/>
                  </a:cubicBezTo>
                  <a:cubicBezTo>
                    <a:pt x="2161" y="8738"/>
                    <a:pt x="2579" y="8915"/>
                    <a:pt x="3007" y="9062"/>
                  </a:cubicBezTo>
                  <a:cubicBezTo>
                    <a:pt x="3870" y="9357"/>
                    <a:pt x="4789" y="9503"/>
                    <a:pt x="5706" y="9503"/>
                  </a:cubicBezTo>
                  <a:cubicBezTo>
                    <a:pt x="5920" y="9503"/>
                    <a:pt x="6134" y="9495"/>
                    <a:pt x="6348" y="9479"/>
                  </a:cubicBezTo>
                  <a:cubicBezTo>
                    <a:pt x="6462" y="9468"/>
                    <a:pt x="6588" y="9447"/>
                    <a:pt x="6692" y="9385"/>
                  </a:cubicBezTo>
                  <a:cubicBezTo>
                    <a:pt x="7058" y="9113"/>
                    <a:pt x="6274" y="8591"/>
                    <a:pt x="6327" y="8132"/>
                  </a:cubicBezTo>
                  <a:cubicBezTo>
                    <a:pt x="5575" y="7997"/>
                    <a:pt x="3539" y="7496"/>
                    <a:pt x="3310" y="6671"/>
                  </a:cubicBezTo>
                  <a:cubicBezTo>
                    <a:pt x="2996" y="5512"/>
                    <a:pt x="3174" y="4301"/>
                    <a:pt x="2903" y="3132"/>
                  </a:cubicBezTo>
                  <a:cubicBezTo>
                    <a:pt x="2641" y="1963"/>
                    <a:pt x="1880" y="606"/>
                    <a:pt x="8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4"/>
            <p:cNvSpPr/>
            <p:nvPr/>
          </p:nvSpPr>
          <p:spPr>
            <a:xfrm>
              <a:off x="3531125" y="3745175"/>
              <a:ext cx="179075" cy="426325"/>
            </a:xfrm>
            <a:custGeom>
              <a:avLst/>
              <a:gdLst/>
              <a:ahLst/>
              <a:cxnLst/>
              <a:rect l="l" t="t" r="r" b="b"/>
              <a:pathLst>
                <a:path w="7163" h="17053" extrusionOk="0">
                  <a:moveTo>
                    <a:pt x="1272" y="0"/>
                  </a:moveTo>
                  <a:cubicBezTo>
                    <a:pt x="760" y="0"/>
                    <a:pt x="353" y="40"/>
                    <a:pt x="304" y="171"/>
                  </a:cubicBezTo>
                  <a:cubicBezTo>
                    <a:pt x="1" y="996"/>
                    <a:pt x="230" y="2917"/>
                    <a:pt x="272" y="3345"/>
                  </a:cubicBezTo>
                  <a:cubicBezTo>
                    <a:pt x="523" y="5474"/>
                    <a:pt x="575" y="7155"/>
                    <a:pt x="627" y="8460"/>
                  </a:cubicBezTo>
                  <a:cubicBezTo>
                    <a:pt x="700" y="10360"/>
                    <a:pt x="752" y="13753"/>
                    <a:pt x="1107" y="16812"/>
                  </a:cubicBezTo>
                  <a:cubicBezTo>
                    <a:pt x="1124" y="16954"/>
                    <a:pt x="1792" y="16983"/>
                    <a:pt x="2277" y="16983"/>
                  </a:cubicBezTo>
                  <a:cubicBezTo>
                    <a:pt x="2396" y="16983"/>
                    <a:pt x="2505" y="16981"/>
                    <a:pt x="2590" y="16979"/>
                  </a:cubicBezTo>
                  <a:cubicBezTo>
                    <a:pt x="3540" y="11060"/>
                    <a:pt x="3623" y="8627"/>
                    <a:pt x="3937" y="3460"/>
                  </a:cubicBezTo>
                  <a:cubicBezTo>
                    <a:pt x="4208" y="7479"/>
                    <a:pt x="4187" y="11603"/>
                    <a:pt x="4751" y="16906"/>
                  </a:cubicBezTo>
                  <a:cubicBezTo>
                    <a:pt x="4762" y="17010"/>
                    <a:pt x="4882" y="17052"/>
                    <a:pt x="5052" y="17052"/>
                  </a:cubicBezTo>
                  <a:cubicBezTo>
                    <a:pt x="5508" y="17052"/>
                    <a:pt x="6322" y="16749"/>
                    <a:pt x="6338" y="16551"/>
                  </a:cubicBezTo>
                  <a:cubicBezTo>
                    <a:pt x="6484" y="14452"/>
                    <a:pt x="6797" y="11926"/>
                    <a:pt x="6849" y="11060"/>
                  </a:cubicBezTo>
                  <a:cubicBezTo>
                    <a:pt x="7037" y="8168"/>
                    <a:pt x="7162" y="3658"/>
                    <a:pt x="7099" y="78"/>
                  </a:cubicBezTo>
                  <a:cubicBezTo>
                    <a:pt x="5941" y="78"/>
                    <a:pt x="4615" y="88"/>
                    <a:pt x="3456" y="88"/>
                  </a:cubicBezTo>
                  <a:cubicBezTo>
                    <a:pt x="3444" y="88"/>
                    <a:pt x="3432" y="88"/>
                    <a:pt x="3418" y="88"/>
                  </a:cubicBezTo>
                  <a:cubicBezTo>
                    <a:pt x="3031" y="88"/>
                    <a:pt x="2036" y="0"/>
                    <a:pt x="12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4"/>
            <p:cNvSpPr/>
            <p:nvPr/>
          </p:nvSpPr>
          <p:spPr>
            <a:xfrm>
              <a:off x="3549400" y="4109950"/>
              <a:ext cx="97100" cy="131200"/>
            </a:xfrm>
            <a:custGeom>
              <a:avLst/>
              <a:gdLst/>
              <a:ahLst/>
              <a:cxnLst/>
              <a:rect l="l" t="t" r="r" b="b"/>
              <a:pathLst>
                <a:path w="3884" h="5248" extrusionOk="0">
                  <a:moveTo>
                    <a:pt x="467" y="1"/>
                  </a:moveTo>
                  <a:cubicBezTo>
                    <a:pt x="299" y="1"/>
                    <a:pt x="141" y="3"/>
                    <a:pt x="0" y="7"/>
                  </a:cubicBezTo>
                  <a:cubicBezTo>
                    <a:pt x="32" y="1072"/>
                    <a:pt x="188" y="2534"/>
                    <a:pt x="167" y="3515"/>
                  </a:cubicBezTo>
                  <a:cubicBezTo>
                    <a:pt x="167" y="3578"/>
                    <a:pt x="42" y="4350"/>
                    <a:pt x="74" y="4403"/>
                  </a:cubicBezTo>
                  <a:cubicBezTo>
                    <a:pt x="137" y="4538"/>
                    <a:pt x="1942" y="5247"/>
                    <a:pt x="3041" y="5247"/>
                  </a:cubicBezTo>
                  <a:cubicBezTo>
                    <a:pt x="3385" y="5247"/>
                    <a:pt x="3661" y="5177"/>
                    <a:pt x="3790" y="4998"/>
                  </a:cubicBezTo>
                  <a:cubicBezTo>
                    <a:pt x="3884" y="4872"/>
                    <a:pt x="3884" y="4288"/>
                    <a:pt x="3341" y="4006"/>
                  </a:cubicBezTo>
                  <a:cubicBezTo>
                    <a:pt x="3007" y="3839"/>
                    <a:pt x="2663" y="3693"/>
                    <a:pt x="2329" y="3536"/>
                  </a:cubicBezTo>
                  <a:cubicBezTo>
                    <a:pt x="2255" y="3505"/>
                    <a:pt x="2183" y="3473"/>
                    <a:pt x="2141" y="3401"/>
                  </a:cubicBezTo>
                  <a:cubicBezTo>
                    <a:pt x="2099" y="3338"/>
                    <a:pt x="2099" y="3265"/>
                    <a:pt x="2099" y="3192"/>
                  </a:cubicBezTo>
                  <a:cubicBezTo>
                    <a:pt x="2099" y="2555"/>
                    <a:pt x="2308" y="696"/>
                    <a:pt x="2308" y="60"/>
                  </a:cubicBezTo>
                  <a:cubicBezTo>
                    <a:pt x="1801" y="27"/>
                    <a:pt x="1071" y="1"/>
                    <a:pt x="4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4"/>
            <p:cNvSpPr/>
            <p:nvPr/>
          </p:nvSpPr>
          <p:spPr>
            <a:xfrm>
              <a:off x="3642050" y="4108075"/>
              <a:ext cx="102850" cy="115250"/>
            </a:xfrm>
            <a:custGeom>
              <a:avLst/>
              <a:gdLst/>
              <a:ahLst/>
              <a:cxnLst/>
              <a:rect l="l" t="t" r="r" b="b"/>
              <a:pathLst>
                <a:path w="4114" h="4610" extrusionOk="0">
                  <a:moveTo>
                    <a:pt x="449" y="1"/>
                  </a:moveTo>
                  <a:cubicBezTo>
                    <a:pt x="292" y="1"/>
                    <a:pt x="141" y="3"/>
                    <a:pt x="1" y="10"/>
                  </a:cubicBezTo>
                  <a:cubicBezTo>
                    <a:pt x="42" y="824"/>
                    <a:pt x="210" y="2995"/>
                    <a:pt x="210" y="3235"/>
                  </a:cubicBezTo>
                  <a:cubicBezTo>
                    <a:pt x="210" y="3319"/>
                    <a:pt x="84" y="4196"/>
                    <a:pt x="126" y="4269"/>
                  </a:cubicBezTo>
                  <a:cubicBezTo>
                    <a:pt x="199" y="4404"/>
                    <a:pt x="407" y="4467"/>
                    <a:pt x="554" y="4488"/>
                  </a:cubicBezTo>
                  <a:cubicBezTo>
                    <a:pt x="1156" y="4565"/>
                    <a:pt x="1926" y="4610"/>
                    <a:pt x="2583" y="4610"/>
                  </a:cubicBezTo>
                  <a:cubicBezTo>
                    <a:pt x="3258" y="4610"/>
                    <a:pt x="3814" y="4563"/>
                    <a:pt x="3947" y="4457"/>
                  </a:cubicBezTo>
                  <a:cubicBezTo>
                    <a:pt x="4114" y="4091"/>
                    <a:pt x="3748" y="3622"/>
                    <a:pt x="3414" y="3465"/>
                  </a:cubicBezTo>
                  <a:cubicBezTo>
                    <a:pt x="3049" y="3298"/>
                    <a:pt x="2089" y="3235"/>
                    <a:pt x="2036" y="3142"/>
                  </a:cubicBezTo>
                  <a:cubicBezTo>
                    <a:pt x="2005" y="3089"/>
                    <a:pt x="2256" y="10"/>
                    <a:pt x="2214" y="10"/>
                  </a:cubicBezTo>
                  <a:lnTo>
                    <a:pt x="2214" y="10"/>
                  </a:lnTo>
                  <a:cubicBezTo>
                    <a:pt x="2074" y="16"/>
                    <a:pt x="1925" y="19"/>
                    <a:pt x="1770" y="19"/>
                  </a:cubicBezTo>
                  <a:cubicBezTo>
                    <a:pt x="1343" y="19"/>
                    <a:pt x="873" y="1"/>
                    <a:pt x="4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4"/>
            <p:cNvSpPr/>
            <p:nvPr/>
          </p:nvSpPr>
          <p:spPr>
            <a:xfrm>
              <a:off x="3500075" y="3461900"/>
              <a:ext cx="208550" cy="293150"/>
            </a:xfrm>
            <a:custGeom>
              <a:avLst/>
              <a:gdLst/>
              <a:ahLst/>
              <a:cxnLst/>
              <a:rect l="l" t="t" r="r" b="b"/>
              <a:pathLst>
                <a:path w="8342" h="11726" extrusionOk="0">
                  <a:moveTo>
                    <a:pt x="3680" y="0"/>
                  </a:moveTo>
                  <a:cubicBezTo>
                    <a:pt x="3544" y="0"/>
                    <a:pt x="3407" y="3"/>
                    <a:pt x="3268" y="9"/>
                  </a:cubicBezTo>
                  <a:cubicBezTo>
                    <a:pt x="2485" y="29"/>
                    <a:pt x="1785" y="123"/>
                    <a:pt x="888" y="384"/>
                  </a:cubicBezTo>
                  <a:cubicBezTo>
                    <a:pt x="533" y="478"/>
                    <a:pt x="690" y="1220"/>
                    <a:pt x="616" y="1585"/>
                  </a:cubicBezTo>
                  <a:cubicBezTo>
                    <a:pt x="1" y="4685"/>
                    <a:pt x="1681" y="8349"/>
                    <a:pt x="1546" y="11502"/>
                  </a:cubicBezTo>
                  <a:cubicBezTo>
                    <a:pt x="1540" y="11623"/>
                    <a:pt x="2913" y="11726"/>
                    <a:pt x="4481" y="11726"/>
                  </a:cubicBezTo>
                  <a:cubicBezTo>
                    <a:pt x="5900" y="11726"/>
                    <a:pt x="7479" y="11641"/>
                    <a:pt x="8341" y="11409"/>
                  </a:cubicBezTo>
                  <a:cubicBezTo>
                    <a:pt x="8248" y="8110"/>
                    <a:pt x="8216" y="6752"/>
                    <a:pt x="8290" y="4059"/>
                  </a:cubicBezTo>
                  <a:cubicBezTo>
                    <a:pt x="8321" y="3036"/>
                    <a:pt x="7673" y="332"/>
                    <a:pt x="7569" y="259"/>
                  </a:cubicBezTo>
                  <a:cubicBezTo>
                    <a:pt x="7462" y="190"/>
                    <a:pt x="6844" y="58"/>
                    <a:pt x="6661" y="58"/>
                  </a:cubicBezTo>
                  <a:cubicBezTo>
                    <a:pt x="6648" y="58"/>
                    <a:pt x="6638" y="59"/>
                    <a:pt x="6629" y="60"/>
                  </a:cubicBezTo>
                  <a:cubicBezTo>
                    <a:pt x="6418" y="85"/>
                    <a:pt x="6201" y="94"/>
                    <a:pt x="5979" y="94"/>
                  </a:cubicBezTo>
                  <a:cubicBezTo>
                    <a:pt x="5274" y="94"/>
                    <a:pt x="4512" y="0"/>
                    <a:pt x="36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4"/>
            <p:cNvSpPr/>
            <p:nvPr/>
          </p:nvSpPr>
          <p:spPr>
            <a:xfrm>
              <a:off x="3624425" y="3492175"/>
              <a:ext cx="14775" cy="339600"/>
            </a:xfrm>
            <a:custGeom>
              <a:avLst/>
              <a:gdLst/>
              <a:ahLst/>
              <a:cxnLst/>
              <a:rect l="l" t="t" r="r" b="b"/>
              <a:pathLst>
                <a:path w="591" h="13584" extrusionOk="0">
                  <a:moveTo>
                    <a:pt x="71" y="0"/>
                  </a:moveTo>
                  <a:cubicBezTo>
                    <a:pt x="35" y="0"/>
                    <a:pt x="1" y="24"/>
                    <a:pt x="6" y="71"/>
                  </a:cubicBezTo>
                  <a:cubicBezTo>
                    <a:pt x="298" y="4560"/>
                    <a:pt x="361" y="8704"/>
                    <a:pt x="121" y="13193"/>
                  </a:cubicBezTo>
                  <a:cubicBezTo>
                    <a:pt x="121" y="13256"/>
                    <a:pt x="152" y="13527"/>
                    <a:pt x="205" y="13580"/>
                  </a:cubicBezTo>
                  <a:cubicBezTo>
                    <a:pt x="206" y="13582"/>
                    <a:pt x="208" y="13583"/>
                    <a:pt x="210" y="13583"/>
                  </a:cubicBezTo>
                  <a:cubicBezTo>
                    <a:pt x="243" y="13583"/>
                    <a:pt x="309" y="13243"/>
                    <a:pt x="309" y="13183"/>
                  </a:cubicBezTo>
                  <a:cubicBezTo>
                    <a:pt x="549" y="8704"/>
                    <a:pt x="590" y="4528"/>
                    <a:pt x="152" y="71"/>
                  </a:cubicBezTo>
                  <a:cubicBezTo>
                    <a:pt x="147" y="24"/>
                    <a:pt x="108" y="0"/>
                    <a:pt x="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4"/>
            <p:cNvSpPr/>
            <p:nvPr/>
          </p:nvSpPr>
          <p:spPr>
            <a:xfrm>
              <a:off x="3537150" y="3744725"/>
              <a:ext cx="173525" cy="14025"/>
            </a:xfrm>
            <a:custGeom>
              <a:avLst/>
              <a:gdLst/>
              <a:ahLst/>
              <a:cxnLst/>
              <a:rect l="l" t="t" r="r" b="b"/>
              <a:pathLst>
                <a:path w="6941" h="561" extrusionOk="0">
                  <a:moveTo>
                    <a:pt x="6864" y="1"/>
                  </a:moveTo>
                  <a:cubicBezTo>
                    <a:pt x="6862" y="1"/>
                    <a:pt x="6860" y="1"/>
                    <a:pt x="6858" y="1"/>
                  </a:cubicBezTo>
                  <a:cubicBezTo>
                    <a:pt x="5781" y="180"/>
                    <a:pt x="4387" y="319"/>
                    <a:pt x="2968" y="319"/>
                  </a:cubicBezTo>
                  <a:cubicBezTo>
                    <a:pt x="1982" y="319"/>
                    <a:pt x="985" y="252"/>
                    <a:pt x="73" y="85"/>
                  </a:cubicBezTo>
                  <a:cubicBezTo>
                    <a:pt x="42" y="85"/>
                    <a:pt x="21" y="126"/>
                    <a:pt x="21" y="168"/>
                  </a:cubicBezTo>
                  <a:cubicBezTo>
                    <a:pt x="0" y="242"/>
                    <a:pt x="31" y="273"/>
                    <a:pt x="31" y="273"/>
                  </a:cubicBezTo>
                  <a:cubicBezTo>
                    <a:pt x="1303" y="482"/>
                    <a:pt x="2290" y="561"/>
                    <a:pt x="3153" y="561"/>
                  </a:cubicBezTo>
                  <a:cubicBezTo>
                    <a:pt x="4486" y="561"/>
                    <a:pt x="5526" y="373"/>
                    <a:pt x="6869" y="189"/>
                  </a:cubicBezTo>
                  <a:cubicBezTo>
                    <a:pt x="6940" y="179"/>
                    <a:pt x="6932" y="1"/>
                    <a:pt x="68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4"/>
            <p:cNvSpPr/>
            <p:nvPr/>
          </p:nvSpPr>
          <p:spPr>
            <a:xfrm>
              <a:off x="3686525" y="3466800"/>
              <a:ext cx="23150" cy="111450"/>
            </a:xfrm>
            <a:custGeom>
              <a:avLst/>
              <a:gdLst/>
              <a:ahLst/>
              <a:cxnLst/>
              <a:rect l="l" t="t" r="r" b="b"/>
              <a:pathLst>
                <a:path w="926" h="4458" extrusionOk="0">
                  <a:moveTo>
                    <a:pt x="18" y="0"/>
                  </a:moveTo>
                  <a:cubicBezTo>
                    <a:pt x="5" y="0"/>
                    <a:pt x="0" y="7"/>
                    <a:pt x="6" y="21"/>
                  </a:cubicBezTo>
                  <a:cubicBezTo>
                    <a:pt x="581" y="1430"/>
                    <a:pt x="737" y="2924"/>
                    <a:pt x="811" y="4416"/>
                  </a:cubicBezTo>
                  <a:cubicBezTo>
                    <a:pt x="813" y="4446"/>
                    <a:pt x="815" y="4458"/>
                    <a:pt x="817" y="4458"/>
                  </a:cubicBezTo>
                  <a:cubicBezTo>
                    <a:pt x="821" y="4458"/>
                    <a:pt x="824" y="4355"/>
                    <a:pt x="832" y="4270"/>
                  </a:cubicBezTo>
                  <a:cubicBezTo>
                    <a:pt x="925" y="2808"/>
                    <a:pt x="612" y="940"/>
                    <a:pt x="268" y="157"/>
                  </a:cubicBezTo>
                  <a:cubicBezTo>
                    <a:pt x="235" y="99"/>
                    <a:pt x="68" y="0"/>
                    <a:pt x="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4"/>
            <p:cNvSpPr/>
            <p:nvPr/>
          </p:nvSpPr>
          <p:spPr>
            <a:xfrm>
              <a:off x="3544175" y="3667700"/>
              <a:ext cx="50400" cy="9050"/>
            </a:xfrm>
            <a:custGeom>
              <a:avLst/>
              <a:gdLst/>
              <a:ahLst/>
              <a:cxnLst/>
              <a:rect l="l" t="t" r="r" b="b"/>
              <a:pathLst>
                <a:path w="2016" h="362" extrusionOk="0">
                  <a:moveTo>
                    <a:pt x="1088" y="1"/>
                  </a:moveTo>
                  <a:cubicBezTo>
                    <a:pt x="773" y="1"/>
                    <a:pt x="454" y="32"/>
                    <a:pt x="168" y="55"/>
                  </a:cubicBezTo>
                  <a:cubicBezTo>
                    <a:pt x="4" y="65"/>
                    <a:pt x="1" y="306"/>
                    <a:pt x="157" y="306"/>
                  </a:cubicBezTo>
                  <a:cubicBezTo>
                    <a:pt x="161" y="306"/>
                    <a:pt x="164" y="305"/>
                    <a:pt x="168" y="305"/>
                  </a:cubicBezTo>
                  <a:cubicBezTo>
                    <a:pt x="193" y="305"/>
                    <a:pt x="219" y="305"/>
                    <a:pt x="245" y="305"/>
                  </a:cubicBezTo>
                  <a:cubicBezTo>
                    <a:pt x="661" y="305"/>
                    <a:pt x="1088" y="362"/>
                    <a:pt x="1498" y="362"/>
                  </a:cubicBezTo>
                  <a:cubicBezTo>
                    <a:pt x="1610" y="362"/>
                    <a:pt x="1720" y="358"/>
                    <a:pt x="1828" y="347"/>
                  </a:cubicBezTo>
                  <a:cubicBezTo>
                    <a:pt x="1974" y="326"/>
                    <a:pt x="2016" y="138"/>
                    <a:pt x="1870" y="96"/>
                  </a:cubicBezTo>
                  <a:cubicBezTo>
                    <a:pt x="1628" y="24"/>
                    <a:pt x="1360" y="1"/>
                    <a:pt x="10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4"/>
            <p:cNvSpPr/>
            <p:nvPr/>
          </p:nvSpPr>
          <p:spPr>
            <a:xfrm>
              <a:off x="3545500" y="3687625"/>
              <a:ext cx="38375" cy="8975"/>
            </a:xfrm>
            <a:custGeom>
              <a:avLst/>
              <a:gdLst/>
              <a:ahLst/>
              <a:cxnLst/>
              <a:rect l="l" t="t" r="r" b="b"/>
              <a:pathLst>
                <a:path w="1535" h="359" extrusionOk="0">
                  <a:moveTo>
                    <a:pt x="791" y="0"/>
                  </a:moveTo>
                  <a:cubicBezTo>
                    <a:pt x="570" y="0"/>
                    <a:pt x="349" y="27"/>
                    <a:pt x="177" y="51"/>
                  </a:cubicBezTo>
                  <a:cubicBezTo>
                    <a:pt x="10" y="72"/>
                    <a:pt x="0" y="312"/>
                    <a:pt x="177" y="312"/>
                  </a:cubicBezTo>
                  <a:cubicBezTo>
                    <a:pt x="397" y="312"/>
                    <a:pt x="616" y="312"/>
                    <a:pt x="845" y="333"/>
                  </a:cubicBezTo>
                  <a:cubicBezTo>
                    <a:pt x="971" y="340"/>
                    <a:pt x="1097" y="359"/>
                    <a:pt x="1222" y="359"/>
                  </a:cubicBezTo>
                  <a:cubicBezTo>
                    <a:pt x="1295" y="359"/>
                    <a:pt x="1368" y="352"/>
                    <a:pt x="1441" y="333"/>
                  </a:cubicBezTo>
                  <a:cubicBezTo>
                    <a:pt x="1524" y="312"/>
                    <a:pt x="1534" y="187"/>
                    <a:pt x="1462" y="145"/>
                  </a:cubicBezTo>
                  <a:cubicBezTo>
                    <a:pt x="1289" y="34"/>
                    <a:pt x="1041" y="0"/>
                    <a:pt x="7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4"/>
            <p:cNvSpPr/>
            <p:nvPr/>
          </p:nvSpPr>
          <p:spPr>
            <a:xfrm>
              <a:off x="3547625" y="3705225"/>
              <a:ext cx="24500" cy="10050"/>
            </a:xfrm>
            <a:custGeom>
              <a:avLst/>
              <a:gdLst/>
              <a:ahLst/>
              <a:cxnLst/>
              <a:rect l="l" t="t" r="r" b="b"/>
              <a:pathLst>
                <a:path w="980" h="402" extrusionOk="0">
                  <a:moveTo>
                    <a:pt x="222" y="1"/>
                  </a:moveTo>
                  <a:cubicBezTo>
                    <a:pt x="61" y="1"/>
                    <a:pt x="1" y="248"/>
                    <a:pt x="176" y="287"/>
                  </a:cubicBezTo>
                  <a:cubicBezTo>
                    <a:pt x="291" y="308"/>
                    <a:pt x="416" y="339"/>
                    <a:pt x="531" y="360"/>
                  </a:cubicBezTo>
                  <a:cubicBezTo>
                    <a:pt x="599" y="380"/>
                    <a:pt x="672" y="401"/>
                    <a:pt x="747" y="401"/>
                  </a:cubicBezTo>
                  <a:cubicBezTo>
                    <a:pt x="786" y="401"/>
                    <a:pt x="825" y="395"/>
                    <a:pt x="865" y="381"/>
                  </a:cubicBezTo>
                  <a:cubicBezTo>
                    <a:pt x="938" y="349"/>
                    <a:pt x="980" y="256"/>
                    <a:pt x="917" y="182"/>
                  </a:cubicBezTo>
                  <a:cubicBezTo>
                    <a:pt x="834" y="99"/>
                    <a:pt x="719" y="89"/>
                    <a:pt x="614" y="68"/>
                  </a:cubicBezTo>
                  <a:cubicBezTo>
                    <a:pt x="489" y="47"/>
                    <a:pt x="374" y="26"/>
                    <a:pt x="259" y="5"/>
                  </a:cubicBezTo>
                  <a:cubicBezTo>
                    <a:pt x="246" y="2"/>
                    <a:pt x="234" y="1"/>
                    <a:pt x="2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4"/>
            <p:cNvSpPr/>
            <p:nvPr/>
          </p:nvSpPr>
          <p:spPr>
            <a:xfrm>
              <a:off x="3552675" y="3719125"/>
              <a:ext cx="21025" cy="8550"/>
            </a:xfrm>
            <a:custGeom>
              <a:avLst/>
              <a:gdLst/>
              <a:ahLst/>
              <a:cxnLst/>
              <a:rect l="l" t="t" r="r" b="b"/>
              <a:pathLst>
                <a:path w="841" h="342" extrusionOk="0">
                  <a:moveTo>
                    <a:pt x="177" y="1"/>
                  </a:moveTo>
                  <a:cubicBezTo>
                    <a:pt x="34" y="1"/>
                    <a:pt x="1" y="264"/>
                    <a:pt x="162" y="284"/>
                  </a:cubicBezTo>
                  <a:cubicBezTo>
                    <a:pt x="293" y="307"/>
                    <a:pt x="434" y="342"/>
                    <a:pt x="575" y="342"/>
                  </a:cubicBezTo>
                  <a:cubicBezTo>
                    <a:pt x="625" y="342"/>
                    <a:pt x="676" y="337"/>
                    <a:pt x="725" y="326"/>
                  </a:cubicBezTo>
                  <a:cubicBezTo>
                    <a:pt x="820" y="305"/>
                    <a:pt x="841" y="148"/>
                    <a:pt x="746" y="106"/>
                  </a:cubicBezTo>
                  <a:cubicBezTo>
                    <a:pt x="579" y="23"/>
                    <a:pt x="381" y="23"/>
                    <a:pt x="193" y="2"/>
                  </a:cubicBezTo>
                  <a:cubicBezTo>
                    <a:pt x="188" y="1"/>
                    <a:pt x="182" y="1"/>
                    <a:pt x="1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4"/>
            <p:cNvSpPr/>
            <p:nvPr/>
          </p:nvSpPr>
          <p:spPr>
            <a:xfrm>
              <a:off x="3542600" y="3648300"/>
              <a:ext cx="22750" cy="7450"/>
            </a:xfrm>
            <a:custGeom>
              <a:avLst/>
              <a:gdLst/>
              <a:ahLst/>
              <a:cxnLst/>
              <a:rect l="l" t="t" r="r" b="b"/>
              <a:pathLst>
                <a:path w="910" h="298" extrusionOk="0">
                  <a:moveTo>
                    <a:pt x="531" y="1"/>
                  </a:moveTo>
                  <a:cubicBezTo>
                    <a:pt x="409" y="1"/>
                    <a:pt x="283" y="16"/>
                    <a:pt x="168" y="16"/>
                  </a:cubicBezTo>
                  <a:cubicBezTo>
                    <a:pt x="1" y="27"/>
                    <a:pt x="1" y="278"/>
                    <a:pt x="168" y="278"/>
                  </a:cubicBezTo>
                  <a:cubicBezTo>
                    <a:pt x="278" y="283"/>
                    <a:pt x="396" y="297"/>
                    <a:pt x="513" y="297"/>
                  </a:cubicBezTo>
                  <a:cubicBezTo>
                    <a:pt x="618" y="297"/>
                    <a:pt x="721" y="286"/>
                    <a:pt x="815" y="246"/>
                  </a:cubicBezTo>
                  <a:cubicBezTo>
                    <a:pt x="910" y="215"/>
                    <a:pt x="910" y="90"/>
                    <a:pt x="815" y="48"/>
                  </a:cubicBezTo>
                  <a:cubicBezTo>
                    <a:pt x="727" y="11"/>
                    <a:pt x="630" y="1"/>
                    <a:pt x="5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a:off x="3542300" y="3473250"/>
              <a:ext cx="57950" cy="34025"/>
            </a:xfrm>
            <a:custGeom>
              <a:avLst/>
              <a:gdLst/>
              <a:ahLst/>
              <a:cxnLst/>
              <a:rect l="l" t="t" r="r" b="b"/>
              <a:pathLst>
                <a:path w="2318" h="1361" extrusionOk="0">
                  <a:moveTo>
                    <a:pt x="121" y="1"/>
                  </a:moveTo>
                  <a:cubicBezTo>
                    <a:pt x="55" y="1"/>
                    <a:pt x="1" y="82"/>
                    <a:pt x="65" y="139"/>
                  </a:cubicBezTo>
                  <a:cubicBezTo>
                    <a:pt x="639" y="640"/>
                    <a:pt x="1423" y="1267"/>
                    <a:pt x="2205" y="1360"/>
                  </a:cubicBezTo>
                  <a:cubicBezTo>
                    <a:pt x="2209" y="1361"/>
                    <a:pt x="2212" y="1361"/>
                    <a:pt x="2216" y="1361"/>
                  </a:cubicBezTo>
                  <a:cubicBezTo>
                    <a:pt x="2301" y="1361"/>
                    <a:pt x="2318" y="1233"/>
                    <a:pt x="2247" y="1193"/>
                  </a:cubicBezTo>
                  <a:cubicBezTo>
                    <a:pt x="1934" y="995"/>
                    <a:pt x="1548" y="901"/>
                    <a:pt x="1214" y="724"/>
                  </a:cubicBezTo>
                  <a:cubicBezTo>
                    <a:pt x="848" y="525"/>
                    <a:pt x="504" y="285"/>
                    <a:pt x="180" y="24"/>
                  </a:cubicBezTo>
                  <a:cubicBezTo>
                    <a:pt x="161" y="8"/>
                    <a:pt x="141" y="1"/>
                    <a:pt x="1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a:off x="3548050" y="3493925"/>
              <a:ext cx="35300" cy="19350"/>
            </a:xfrm>
            <a:custGeom>
              <a:avLst/>
              <a:gdLst/>
              <a:ahLst/>
              <a:cxnLst/>
              <a:rect l="l" t="t" r="r" b="b"/>
              <a:pathLst>
                <a:path w="1412" h="774" extrusionOk="0">
                  <a:moveTo>
                    <a:pt x="134" y="0"/>
                  </a:moveTo>
                  <a:cubicBezTo>
                    <a:pt x="55" y="0"/>
                    <a:pt x="1" y="131"/>
                    <a:pt x="86" y="199"/>
                  </a:cubicBezTo>
                  <a:cubicBezTo>
                    <a:pt x="430" y="450"/>
                    <a:pt x="859" y="732"/>
                    <a:pt x="1297" y="774"/>
                  </a:cubicBezTo>
                  <a:cubicBezTo>
                    <a:pt x="1381" y="774"/>
                    <a:pt x="1411" y="658"/>
                    <a:pt x="1339" y="617"/>
                  </a:cubicBezTo>
                  <a:cubicBezTo>
                    <a:pt x="1151" y="512"/>
                    <a:pt x="942" y="450"/>
                    <a:pt x="754" y="345"/>
                  </a:cubicBezTo>
                  <a:cubicBezTo>
                    <a:pt x="555" y="252"/>
                    <a:pt x="367" y="147"/>
                    <a:pt x="190" y="22"/>
                  </a:cubicBezTo>
                  <a:cubicBezTo>
                    <a:pt x="171" y="7"/>
                    <a:pt x="152" y="0"/>
                    <a:pt x="1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a:off x="3554750" y="3515400"/>
              <a:ext cx="22850" cy="10150"/>
            </a:xfrm>
            <a:custGeom>
              <a:avLst/>
              <a:gdLst/>
              <a:ahLst/>
              <a:cxnLst/>
              <a:rect l="l" t="t" r="r" b="b"/>
              <a:pathLst>
                <a:path w="914" h="406" extrusionOk="0">
                  <a:moveTo>
                    <a:pt x="161" y="1"/>
                  </a:moveTo>
                  <a:cubicBezTo>
                    <a:pt x="38" y="1"/>
                    <a:pt x="0" y="201"/>
                    <a:pt x="141" y="249"/>
                  </a:cubicBezTo>
                  <a:cubicBezTo>
                    <a:pt x="330" y="308"/>
                    <a:pt x="556" y="406"/>
                    <a:pt x="758" y="406"/>
                  </a:cubicBezTo>
                  <a:cubicBezTo>
                    <a:pt x="768" y="406"/>
                    <a:pt x="778" y="405"/>
                    <a:pt x="788" y="405"/>
                  </a:cubicBezTo>
                  <a:cubicBezTo>
                    <a:pt x="893" y="395"/>
                    <a:pt x="914" y="280"/>
                    <a:pt x="841" y="217"/>
                  </a:cubicBezTo>
                  <a:cubicBezTo>
                    <a:pt x="674" y="92"/>
                    <a:pt x="403" y="61"/>
                    <a:pt x="204" y="8"/>
                  </a:cubicBezTo>
                  <a:cubicBezTo>
                    <a:pt x="189" y="3"/>
                    <a:pt x="175" y="1"/>
                    <a:pt x="1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p:nvPr/>
          </p:nvSpPr>
          <p:spPr>
            <a:xfrm>
              <a:off x="3642550" y="3497275"/>
              <a:ext cx="21975" cy="9025"/>
            </a:xfrm>
            <a:custGeom>
              <a:avLst/>
              <a:gdLst/>
              <a:ahLst/>
              <a:cxnLst/>
              <a:rect l="l" t="t" r="r" b="b"/>
              <a:pathLst>
                <a:path w="879" h="361" extrusionOk="0">
                  <a:moveTo>
                    <a:pt x="656" y="0"/>
                  </a:moveTo>
                  <a:cubicBezTo>
                    <a:pt x="486" y="0"/>
                    <a:pt x="300" y="81"/>
                    <a:pt x="137" y="128"/>
                  </a:cubicBezTo>
                  <a:cubicBezTo>
                    <a:pt x="0" y="157"/>
                    <a:pt x="46" y="360"/>
                    <a:pt x="181" y="360"/>
                  </a:cubicBezTo>
                  <a:cubicBezTo>
                    <a:pt x="191" y="360"/>
                    <a:pt x="200" y="359"/>
                    <a:pt x="210" y="357"/>
                  </a:cubicBezTo>
                  <a:cubicBezTo>
                    <a:pt x="408" y="327"/>
                    <a:pt x="701" y="327"/>
                    <a:pt x="847" y="159"/>
                  </a:cubicBezTo>
                  <a:cubicBezTo>
                    <a:pt x="879" y="128"/>
                    <a:pt x="879" y="55"/>
                    <a:pt x="826" y="34"/>
                  </a:cubicBezTo>
                  <a:cubicBezTo>
                    <a:pt x="772" y="10"/>
                    <a:pt x="715" y="0"/>
                    <a:pt x="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a:off x="3642050" y="3519750"/>
              <a:ext cx="15425" cy="6275"/>
            </a:xfrm>
            <a:custGeom>
              <a:avLst/>
              <a:gdLst/>
              <a:ahLst/>
              <a:cxnLst/>
              <a:rect l="l" t="t" r="r" b="b"/>
              <a:pathLst>
                <a:path w="617" h="251" extrusionOk="0">
                  <a:moveTo>
                    <a:pt x="402" y="0"/>
                  </a:moveTo>
                  <a:cubicBezTo>
                    <a:pt x="377" y="0"/>
                    <a:pt x="351" y="1"/>
                    <a:pt x="324" y="1"/>
                  </a:cubicBezTo>
                  <a:cubicBezTo>
                    <a:pt x="251" y="12"/>
                    <a:pt x="178" y="12"/>
                    <a:pt x="105" y="22"/>
                  </a:cubicBezTo>
                  <a:cubicBezTo>
                    <a:pt x="1" y="54"/>
                    <a:pt x="1" y="200"/>
                    <a:pt x="105" y="221"/>
                  </a:cubicBezTo>
                  <a:cubicBezTo>
                    <a:pt x="178" y="242"/>
                    <a:pt x="251" y="242"/>
                    <a:pt x="324" y="242"/>
                  </a:cubicBezTo>
                  <a:cubicBezTo>
                    <a:pt x="361" y="246"/>
                    <a:pt x="397" y="251"/>
                    <a:pt x="431" y="251"/>
                  </a:cubicBezTo>
                  <a:cubicBezTo>
                    <a:pt x="473" y="251"/>
                    <a:pt x="514" y="244"/>
                    <a:pt x="554" y="221"/>
                  </a:cubicBezTo>
                  <a:cubicBezTo>
                    <a:pt x="616" y="168"/>
                    <a:pt x="616" y="75"/>
                    <a:pt x="554" y="33"/>
                  </a:cubicBezTo>
                  <a:cubicBezTo>
                    <a:pt x="505" y="5"/>
                    <a:pt x="455" y="0"/>
                    <a:pt x="4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4"/>
            <p:cNvSpPr/>
            <p:nvPr/>
          </p:nvSpPr>
          <p:spPr>
            <a:xfrm>
              <a:off x="3642575" y="3539600"/>
              <a:ext cx="15925" cy="6575"/>
            </a:xfrm>
            <a:custGeom>
              <a:avLst/>
              <a:gdLst/>
              <a:ahLst/>
              <a:cxnLst/>
              <a:rect l="l" t="t" r="r" b="b"/>
              <a:pathLst>
                <a:path w="637" h="263" extrusionOk="0">
                  <a:moveTo>
                    <a:pt x="168" y="1"/>
                  </a:moveTo>
                  <a:cubicBezTo>
                    <a:pt x="1" y="1"/>
                    <a:pt x="1" y="262"/>
                    <a:pt x="168" y="262"/>
                  </a:cubicBezTo>
                  <a:lnTo>
                    <a:pt x="407" y="262"/>
                  </a:lnTo>
                  <a:cubicBezTo>
                    <a:pt x="491" y="262"/>
                    <a:pt x="574" y="262"/>
                    <a:pt x="627" y="179"/>
                  </a:cubicBezTo>
                  <a:cubicBezTo>
                    <a:pt x="637" y="147"/>
                    <a:pt x="637" y="116"/>
                    <a:pt x="627" y="84"/>
                  </a:cubicBezTo>
                  <a:cubicBezTo>
                    <a:pt x="574" y="1"/>
                    <a:pt x="491" y="1"/>
                    <a:pt x="4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4"/>
            <p:cNvSpPr/>
            <p:nvPr/>
          </p:nvSpPr>
          <p:spPr>
            <a:xfrm>
              <a:off x="3646750" y="3556550"/>
              <a:ext cx="11750" cy="6350"/>
            </a:xfrm>
            <a:custGeom>
              <a:avLst/>
              <a:gdLst/>
              <a:ahLst/>
              <a:cxnLst/>
              <a:rect l="l" t="t" r="r" b="b"/>
              <a:pathLst>
                <a:path w="470" h="254" extrusionOk="0">
                  <a:moveTo>
                    <a:pt x="135" y="0"/>
                  </a:moveTo>
                  <a:cubicBezTo>
                    <a:pt x="61" y="0"/>
                    <a:pt x="1" y="51"/>
                    <a:pt x="1" y="127"/>
                  </a:cubicBezTo>
                  <a:cubicBezTo>
                    <a:pt x="1" y="211"/>
                    <a:pt x="60" y="254"/>
                    <a:pt x="133" y="254"/>
                  </a:cubicBezTo>
                  <a:cubicBezTo>
                    <a:pt x="141" y="254"/>
                    <a:pt x="149" y="253"/>
                    <a:pt x="157" y="252"/>
                  </a:cubicBezTo>
                  <a:cubicBezTo>
                    <a:pt x="240" y="241"/>
                    <a:pt x="314" y="231"/>
                    <a:pt x="397" y="210"/>
                  </a:cubicBezTo>
                  <a:cubicBezTo>
                    <a:pt x="470" y="190"/>
                    <a:pt x="470" y="74"/>
                    <a:pt x="397" y="53"/>
                  </a:cubicBezTo>
                  <a:cubicBezTo>
                    <a:pt x="314" y="23"/>
                    <a:pt x="240" y="12"/>
                    <a:pt x="157" y="2"/>
                  </a:cubicBezTo>
                  <a:cubicBezTo>
                    <a:pt x="150" y="1"/>
                    <a:pt x="142" y="0"/>
                    <a:pt x="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4"/>
            <p:cNvSpPr/>
            <p:nvPr/>
          </p:nvSpPr>
          <p:spPr>
            <a:xfrm>
              <a:off x="3646475" y="3730100"/>
              <a:ext cx="23525" cy="6925"/>
            </a:xfrm>
            <a:custGeom>
              <a:avLst/>
              <a:gdLst/>
              <a:ahLst/>
              <a:cxnLst/>
              <a:rect l="l" t="t" r="r" b="b"/>
              <a:pathLst>
                <a:path w="941" h="277" extrusionOk="0">
                  <a:moveTo>
                    <a:pt x="691" y="0"/>
                  </a:moveTo>
                  <a:cubicBezTo>
                    <a:pt x="637" y="0"/>
                    <a:pt x="581" y="7"/>
                    <a:pt x="523" y="12"/>
                  </a:cubicBezTo>
                  <a:cubicBezTo>
                    <a:pt x="397" y="12"/>
                    <a:pt x="262" y="22"/>
                    <a:pt x="137" y="33"/>
                  </a:cubicBezTo>
                  <a:cubicBezTo>
                    <a:pt x="1" y="43"/>
                    <a:pt x="1" y="242"/>
                    <a:pt x="137" y="242"/>
                  </a:cubicBezTo>
                  <a:cubicBezTo>
                    <a:pt x="262" y="252"/>
                    <a:pt x="397" y="263"/>
                    <a:pt x="523" y="273"/>
                  </a:cubicBezTo>
                  <a:cubicBezTo>
                    <a:pt x="573" y="273"/>
                    <a:pt x="621" y="276"/>
                    <a:pt x="668" y="276"/>
                  </a:cubicBezTo>
                  <a:cubicBezTo>
                    <a:pt x="739" y="276"/>
                    <a:pt x="805" y="269"/>
                    <a:pt x="868" y="231"/>
                  </a:cubicBezTo>
                  <a:cubicBezTo>
                    <a:pt x="940" y="189"/>
                    <a:pt x="940" y="85"/>
                    <a:pt x="868" y="43"/>
                  </a:cubicBezTo>
                  <a:cubicBezTo>
                    <a:pt x="812" y="10"/>
                    <a:pt x="753" y="0"/>
                    <a:pt x="6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4"/>
            <p:cNvSpPr/>
            <p:nvPr/>
          </p:nvSpPr>
          <p:spPr>
            <a:xfrm>
              <a:off x="3644400" y="3711750"/>
              <a:ext cx="19600" cy="6775"/>
            </a:xfrm>
            <a:custGeom>
              <a:avLst/>
              <a:gdLst/>
              <a:ahLst/>
              <a:cxnLst/>
              <a:rect l="l" t="t" r="r" b="b"/>
              <a:pathLst>
                <a:path w="784" h="271" extrusionOk="0">
                  <a:moveTo>
                    <a:pt x="563" y="1"/>
                  </a:moveTo>
                  <a:cubicBezTo>
                    <a:pt x="522" y="1"/>
                    <a:pt x="480" y="5"/>
                    <a:pt x="439" y="5"/>
                  </a:cubicBezTo>
                  <a:cubicBezTo>
                    <a:pt x="345" y="5"/>
                    <a:pt x="251" y="16"/>
                    <a:pt x="157" y="16"/>
                  </a:cubicBezTo>
                  <a:cubicBezTo>
                    <a:pt x="0" y="16"/>
                    <a:pt x="0" y="255"/>
                    <a:pt x="157" y="255"/>
                  </a:cubicBezTo>
                  <a:cubicBezTo>
                    <a:pt x="251" y="255"/>
                    <a:pt x="345" y="266"/>
                    <a:pt x="439" y="266"/>
                  </a:cubicBezTo>
                  <a:cubicBezTo>
                    <a:pt x="480" y="266"/>
                    <a:pt x="522" y="270"/>
                    <a:pt x="563" y="270"/>
                  </a:cubicBezTo>
                  <a:cubicBezTo>
                    <a:pt x="614" y="270"/>
                    <a:pt x="664" y="264"/>
                    <a:pt x="710" y="234"/>
                  </a:cubicBezTo>
                  <a:cubicBezTo>
                    <a:pt x="784" y="183"/>
                    <a:pt x="784" y="88"/>
                    <a:pt x="710" y="36"/>
                  </a:cubicBezTo>
                  <a:cubicBezTo>
                    <a:pt x="664" y="7"/>
                    <a:pt x="614" y="1"/>
                    <a:pt x="5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4"/>
            <p:cNvSpPr/>
            <p:nvPr/>
          </p:nvSpPr>
          <p:spPr>
            <a:xfrm>
              <a:off x="3647275" y="3690200"/>
              <a:ext cx="13075" cy="6825"/>
            </a:xfrm>
            <a:custGeom>
              <a:avLst/>
              <a:gdLst/>
              <a:ahLst/>
              <a:cxnLst/>
              <a:rect l="l" t="t" r="r" b="b"/>
              <a:pathLst>
                <a:path w="523" h="273" extrusionOk="0">
                  <a:moveTo>
                    <a:pt x="168" y="1"/>
                  </a:moveTo>
                  <a:cubicBezTo>
                    <a:pt x="1" y="1"/>
                    <a:pt x="1" y="261"/>
                    <a:pt x="168" y="272"/>
                  </a:cubicBezTo>
                  <a:cubicBezTo>
                    <a:pt x="272" y="272"/>
                    <a:pt x="365" y="272"/>
                    <a:pt x="460" y="220"/>
                  </a:cubicBezTo>
                  <a:cubicBezTo>
                    <a:pt x="523" y="189"/>
                    <a:pt x="523" y="84"/>
                    <a:pt x="460" y="52"/>
                  </a:cubicBezTo>
                  <a:cubicBezTo>
                    <a:pt x="365" y="1"/>
                    <a:pt x="272" y="1"/>
                    <a:pt x="1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4"/>
            <p:cNvSpPr/>
            <p:nvPr/>
          </p:nvSpPr>
          <p:spPr>
            <a:xfrm>
              <a:off x="3553050" y="3343525"/>
              <a:ext cx="112775" cy="150525"/>
            </a:xfrm>
            <a:custGeom>
              <a:avLst/>
              <a:gdLst/>
              <a:ahLst/>
              <a:cxnLst/>
              <a:rect l="l" t="t" r="r" b="b"/>
              <a:pathLst>
                <a:path w="4511" h="6021" extrusionOk="0">
                  <a:moveTo>
                    <a:pt x="2458" y="1"/>
                  </a:moveTo>
                  <a:cubicBezTo>
                    <a:pt x="1768" y="1"/>
                    <a:pt x="1065" y="299"/>
                    <a:pt x="710" y="849"/>
                  </a:cubicBezTo>
                  <a:cubicBezTo>
                    <a:pt x="11" y="1967"/>
                    <a:pt x="366" y="3292"/>
                    <a:pt x="627" y="4524"/>
                  </a:cubicBezTo>
                  <a:cubicBezTo>
                    <a:pt x="700" y="4744"/>
                    <a:pt x="293" y="4764"/>
                    <a:pt x="0" y="4848"/>
                  </a:cubicBezTo>
                  <a:cubicBezTo>
                    <a:pt x="293" y="5266"/>
                    <a:pt x="951" y="5651"/>
                    <a:pt x="1378" y="5798"/>
                  </a:cubicBezTo>
                  <a:cubicBezTo>
                    <a:pt x="1797" y="5946"/>
                    <a:pt x="2280" y="6021"/>
                    <a:pt x="2742" y="6021"/>
                  </a:cubicBezTo>
                  <a:cubicBezTo>
                    <a:pt x="2800" y="6021"/>
                    <a:pt x="2857" y="6020"/>
                    <a:pt x="2913" y="6017"/>
                  </a:cubicBezTo>
                  <a:cubicBezTo>
                    <a:pt x="3289" y="5996"/>
                    <a:pt x="3613" y="5944"/>
                    <a:pt x="3916" y="5704"/>
                  </a:cubicBezTo>
                  <a:cubicBezTo>
                    <a:pt x="4218" y="5484"/>
                    <a:pt x="4489" y="5171"/>
                    <a:pt x="4510" y="4795"/>
                  </a:cubicBezTo>
                  <a:cubicBezTo>
                    <a:pt x="4229" y="4795"/>
                    <a:pt x="3853" y="4785"/>
                    <a:pt x="3821" y="4514"/>
                  </a:cubicBezTo>
                  <a:cubicBezTo>
                    <a:pt x="3821" y="4430"/>
                    <a:pt x="3853" y="4347"/>
                    <a:pt x="3884" y="4273"/>
                  </a:cubicBezTo>
                  <a:cubicBezTo>
                    <a:pt x="4134" y="3679"/>
                    <a:pt x="4281" y="3042"/>
                    <a:pt x="4312" y="2405"/>
                  </a:cubicBezTo>
                  <a:cubicBezTo>
                    <a:pt x="4333" y="1779"/>
                    <a:pt x="4281" y="995"/>
                    <a:pt x="3853" y="547"/>
                  </a:cubicBezTo>
                  <a:cubicBezTo>
                    <a:pt x="3504" y="176"/>
                    <a:pt x="2985" y="1"/>
                    <a:pt x="2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4"/>
            <p:cNvSpPr/>
            <p:nvPr/>
          </p:nvSpPr>
          <p:spPr>
            <a:xfrm>
              <a:off x="3582275" y="3373300"/>
              <a:ext cx="68675" cy="91750"/>
            </a:xfrm>
            <a:custGeom>
              <a:avLst/>
              <a:gdLst/>
              <a:ahLst/>
              <a:cxnLst/>
              <a:rect l="l" t="t" r="r" b="b"/>
              <a:pathLst>
                <a:path w="2747" h="3670" extrusionOk="0">
                  <a:moveTo>
                    <a:pt x="1591" y="1"/>
                  </a:moveTo>
                  <a:cubicBezTo>
                    <a:pt x="1358" y="1"/>
                    <a:pt x="1131" y="31"/>
                    <a:pt x="972" y="76"/>
                  </a:cubicBezTo>
                  <a:cubicBezTo>
                    <a:pt x="74" y="326"/>
                    <a:pt x="1" y="1871"/>
                    <a:pt x="304" y="2550"/>
                  </a:cubicBezTo>
                  <a:cubicBezTo>
                    <a:pt x="439" y="2843"/>
                    <a:pt x="617" y="3281"/>
                    <a:pt x="888" y="3469"/>
                  </a:cubicBezTo>
                  <a:cubicBezTo>
                    <a:pt x="1064" y="3596"/>
                    <a:pt x="1287" y="3670"/>
                    <a:pt x="1507" y="3670"/>
                  </a:cubicBezTo>
                  <a:cubicBezTo>
                    <a:pt x="1613" y="3670"/>
                    <a:pt x="1719" y="3653"/>
                    <a:pt x="1817" y="3615"/>
                  </a:cubicBezTo>
                  <a:cubicBezTo>
                    <a:pt x="2235" y="3448"/>
                    <a:pt x="2454" y="2989"/>
                    <a:pt x="2548" y="2550"/>
                  </a:cubicBezTo>
                  <a:cubicBezTo>
                    <a:pt x="2621" y="2247"/>
                    <a:pt x="2652" y="1934"/>
                    <a:pt x="2673" y="1632"/>
                  </a:cubicBezTo>
                  <a:cubicBezTo>
                    <a:pt x="2715" y="1193"/>
                    <a:pt x="2747" y="630"/>
                    <a:pt x="2485" y="285"/>
                  </a:cubicBezTo>
                  <a:cubicBezTo>
                    <a:pt x="2333" y="75"/>
                    <a:pt x="1955" y="1"/>
                    <a:pt x="15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4"/>
            <p:cNvSpPr/>
            <p:nvPr/>
          </p:nvSpPr>
          <p:spPr>
            <a:xfrm>
              <a:off x="3585400" y="3418900"/>
              <a:ext cx="69725" cy="56875"/>
            </a:xfrm>
            <a:custGeom>
              <a:avLst/>
              <a:gdLst/>
              <a:ahLst/>
              <a:cxnLst/>
              <a:rect l="l" t="t" r="r" b="b"/>
              <a:pathLst>
                <a:path w="2789" h="2275" extrusionOk="0">
                  <a:moveTo>
                    <a:pt x="1637" y="0"/>
                  </a:moveTo>
                  <a:cubicBezTo>
                    <a:pt x="1531" y="0"/>
                    <a:pt x="1424" y="6"/>
                    <a:pt x="1316" y="16"/>
                  </a:cubicBezTo>
                  <a:cubicBezTo>
                    <a:pt x="1066" y="37"/>
                    <a:pt x="419" y="152"/>
                    <a:pt x="231" y="361"/>
                  </a:cubicBezTo>
                  <a:cubicBezTo>
                    <a:pt x="1" y="611"/>
                    <a:pt x="221" y="1196"/>
                    <a:pt x="335" y="1457"/>
                  </a:cubicBezTo>
                  <a:cubicBezTo>
                    <a:pt x="439" y="1687"/>
                    <a:pt x="576" y="1927"/>
                    <a:pt x="794" y="2084"/>
                  </a:cubicBezTo>
                  <a:cubicBezTo>
                    <a:pt x="1033" y="2242"/>
                    <a:pt x="1330" y="2274"/>
                    <a:pt x="1625" y="2274"/>
                  </a:cubicBezTo>
                  <a:cubicBezTo>
                    <a:pt x="1679" y="2274"/>
                    <a:pt x="1733" y="2273"/>
                    <a:pt x="1787" y="2271"/>
                  </a:cubicBezTo>
                  <a:cubicBezTo>
                    <a:pt x="1912" y="2271"/>
                    <a:pt x="2058" y="2230"/>
                    <a:pt x="2172" y="2188"/>
                  </a:cubicBezTo>
                  <a:cubicBezTo>
                    <a:pt x="2444" y="2094"/>
                    <a:pt x="2580" y="1812"/>
                    <a:pt x="2663" y="1436"/>
                  </a:cubicBezTo>
                  <a:cubicBezTo>
                    <a:pt x="2726" y="1154"/>
                    <a:pt x="2789" y="757"/>
                    <a:pt x="2726" y="548"/>
                  </a:cubicBezTo>
                  <a:cubicBezTo>
                    <a:pt x="2684" y="371"/>
                    <a:pt x="2569" y="173"/>
                    <a:pt x="2256" y="79"/>
                  </a:cubicBezTo>
                  <a:cubicBezTo>
                    <a:pt x="2054" y="23"/>
                    <a:pt x="1848" y="0"/>
                    <a:pt x="1637" y="0"/>
                  </a:cubicBezTo>
                  <a:close/>
                </a:path>
              </a:pathLst>
            </a:custGeom>
            <a:solidFill>
              <a:srgbClr val="F4C3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4"/>
            <p:cNvSpPr/>
            <p:nvPr/>
          </p:nvSpPr>
          <p:spPr>
            <a:xfrm>
              <a:off x="3558850" y="3394500"/>
              <a:ext cx="23975" cy="9425"/>
            </a:xfrm>
            <a:custGeom>
              <a:avLst/>
              <a:gdLst/>
              <a:ahLst/>
              <a:cxnLst/>
              <a:rect l="l" t="t" r="r" b="b"/>
              <a:pathLst>
                <a:path w="959" h="377" extrusionOk="0">
                  <a:moveTo>
                    <a:pt x="92" y="0"/>
                  </a:moveTo>
                  <a:cubicBezTo>
                    <a:pt x="92" y="0"/>
                    <a:pt x="19" y="0"/>
                    <a:pt x="9" y="209"/>
                  </a:cubicBezTo>
                  <a:cubicBezTo>
                    <a:pt x="0" y="363"/>
                    <a:pt x="48" y="377"/>
                    <a:pt x="65" y="377"/>
                  </a:cubicBezTo>
                  <a:cubicBezTo>
                    <a:pt x="69" y="377"/>
                    <a:pt x="72" y="376"/>
                    <a:pt x="72" y="376"/>
                  </a:cubicBezTo>
                  <a:lnTo>
                    <a:pt x="959" y="376"/>
                  </a:lnTo>
                  <a:lnTo>
                    <a:pt x="95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4"/>
            <p:cNvSpPr/>
            <p:nvPr/>
          </p:nvSpPr>
          <p:spPr>
            <a:xfrm>
              <a:off x="3581750" y="3383000"/>
              <a:ext cx="86675" cy="90100"/>
            </a:xfrm>
            <a:custGeom>
              <a:avLst/>
              <a:gdLst/>
              <a:ahLst/>
              <a:cxnLst/>
              <a:rect l="l" t="t" r="r" b="b"/>
              <a:pathLst>
                <a:path w="3467" h="3604" extrusionOk="0">
                  <a:moveTo>
                    <a:pt x="585" y="1"/>
                  </a:moveTo>
                  <a:cubicBezTo>
                    <a:pt x="585" y="1"/>
                    <a:pt x="1" y="1"/>
                    <a:pt x="12" y="617"/>
                  </a:cubicBezTo>
                  <a:cubicBezTo>
                    <a:pt x="12" y="617"/>
                    <a:pt x="189" y="3039"/>
                    <a:pt x="784" y="3165"/>
                  </a:cubicBezTo>
                  <a:lnTo>
                    <a:pt x="2350" y="3603"/>
                  </a:lnTo>
                  <a:cubicBezTo>
                    <a:pt x="3112" y="3415"/>
                    <a:pt x="3457" y="617"/>
                    <a:pt x="3457" y="617"/>
                  </a:cubicBezTo>
                  <a:cubicBezTo>
                    <a:pt x="3467" y="1"/>
                    <a:pt x="2893" y="1"/>
                    <a:pt x="2893" y="1"/>
                  </a:cubicBezTo>
                  <a:close/>
                </a:path>
              </a:pathLst>
            </a:custGeom>
            <a:solidFill>
              <a:srgbClr val="F4C3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4"/>
            <p:cNvSpPr/>
            <p:nvPr/>
          </p:nvSpPr>
          <p:spPr>
            <a:xfrm>
              <a:off x="3585675" y="3387200"/>
              <a:ext cx="79100" cy="30200"/>
            </a:xfrm>
            <a:custGeom>
              <a:avLst/>
              <a:gdLst/>
              <a:ahLst/>
              <a:cxnLst/>
              <a:rect l="l" t="t" r="r" b="b"/>
              <a:pathLst>
                <a:path w="3164" h="1208" extrusionOk="0">
                  <a:moveTo>
                    <a:pt x="585" y="0"/>
                  </a:moveTo>
                  <a:cubicBezTo>
                    <a:pt x="585" y="0"/>
                    <a:pt x="84" y="0"/>
                    <a:pt x="84" y="438"/>
                  </a:cubicBezTo>
                  <a:cubicBezTo>
                    <a:pt x="84" y="438"/>
                    <a:pt x="1" y="1076"/>
                    <a:pt x="523" y="1169"/>
                  </a:cubicBezTo>
                  <a:cubicBezTo>
                    <a:pt x="664" y="1194"/>
                    <a:pt x="790" y="1208"/>
                    <a:pt x="901" y="1208"/>
                  </a:cubicBezTo>
                  <a:cubicBezTo>
                    <a:pt x="1208" y="1208"/>
                    <a:pt x="1401" y="1107"/>
                    <a:pt x="1493" y="877"/>
                  </a:cubicBezTo>
                  <a:cubicBezTo>
                    <a:pt x="1546" y="731"/>
                    <a:pt x="1608" y="689"/>
                    <a:pt x="1660" y="679"/>
                  </a:cubicBezTo>
                  <a:lnTo>
                    <a:pt x="1765" y="679"/>
                  </a:lnTo>
                  <a:cubicBezTo>
                    <a:pt x="1817" y="689"/>
                    <a:pt x="1890" y="731"/>
                    <a:pt x="1943" y="877"/>
                  </a:cubicBezTo>
                  <a:cubicBezTo>
                    <a:pt x="2035" y="1107"/>
                    <a:pt x="2076" y="1208"/>
                    <a:pt x="2302" y="1208"/>
                  </a:cubicBezTo>
                  <a:cubicBezTo>
                    <a:pt x="2384" y="1208"/>
                    <a:pt x="2490" y="1194"/>
                    <a:pt x="2632" y="1169"/>
                  </a:cubicBezTo>
                  <a:cubicBezTo>
                    <a:pt x="3164" y="1076"/>
                    <a:pt x="3070" y="438"/>
                    <a:pt x="3070" y="438"/>
                  </a:cubicBezTo>
                  <a:cubicBezTo>
                    <a:pt x="3080" y="0"/>
                    <a:pt x="2569" y="0"/>
                    <a:pt x="25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4"/>
            <p:cNvSpPr/>
            <p:nvPr/>
          </p:nvSpPr>
          <p:spPr>
            <a:xfrm>
              <a:off x="3549150" y="3462600"/>
              <a:ext cx="119425" cy="33700"/>
            </a:xfrm>
            <a:custGeom>
              <a:avLst/>
              <a:gdLst/>
              <a:ahLst/>
              <a:cxnLst/>
              <a:rect l="l" t="t" r="r" b="b"/>
              <a:pathLst>
                <a:path w="4777" h="1348" extrusionOk="0">
                  <a:moveTo>
                    <a:pt x="4668" y="1"/>
                  </a:moveTo>
                  <a:cubicBezTo>
                    <a:pt x="4622" y="1"/>
                    <a:pt x="4577" y="14"/>
                    <a:pt x="4573" y="43"/>
                  </a:cubicBezTo>
                  <a:cubicBezTo>
                    <a:pt x="4448" y="586"/>
                    <a:pt x="4270" y="742"/>
                    <a:pt x="3852" y="951"/>
                  </a:cubicBezTo>
                  <a:cubicBezTo>
                    <a:pt x="3540" y="1112"/>
                    <a:pt x="3193" y="1156"/>
                    <a:pt x="2845" y="1156"/>
                  </a:cubicBezTo>
                  <a:cubicBezTo>
                    <a:pt x="2763" y="1156"/>
                    <a:pt x="2681" y="1154"/>
                    <a:pt x="2599" y="1150"/>
                  </a:cubicBezTo>
                  <a:cubicBezTo>
                    <a:pt x="1681" y="1097"/>
                    <a:pt x="845" y="795"/>
                    <a:pt x="230" y="85"/>
                  </a:cubicBezTo>
                  <a:cubicBezTo>
                    <a:pt x="217" y="66"/>
                    <a:pt x="192" y="60"/>
                    <a:pt x="162" y="60"/>
                  </a:cubicBezTo>
                  <a:cubicBezTo>
                    <a:pt x="92" y="60"/>
                    <a:pt x="0" y="95"/>
                    <a:pt x="0" y="95"/>
                  </a:cubicBezTo>
                  <a:cubicBezTo>
                    <a:pt x="680" y="950"/>
                    <a:pt x="1837" y="1348"/>
                    <a:pt x="2901" y="1348"/>
                  </a:cubicBezTo>
                  <a:cubicBezTo>
                    <a:pt x="2916" y="1348"/>
                    <a:pt x="2930" y="1348"/>
                    <a:pt x="2944" y="1348"/>
                  </a:cubicBezTo>
                  <a:cubicBezTo>
                    <a:pt x="3748" y="1348"/>
                    <a:pt x="4687" y="962"/>
                    <a:pt x="4771" y="53"/>
                  </a:cubicBezTo>
                  <a:cubicBezTo>
                    <a:pt x="4777" y="19"/>
                    <a:pt x="4721" y="1"/>
                    <a:pt x="46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4"/>
            <p:cNvSpPr/>
            <p:nvPr/>
          </p:nvSpPr>
          <p:spPr>
            <a:xfrm>
              <a:off x="3599475" y="3396025"/>
              <a:ext cx="10000" cy="9025"/>
            </a:xfrm>
            <a:custGeom>
              <a:avLst/>
              <a:gdLst/>
              <a:ahLst/>
              <a:cxnLst/>
              <a:rect l="l" t="t" r="r" b="b"/>
              <a:pathLst>
                <a:path w="400" h="361" extrusionOk="0">
                  <a:moveTo>
                    <a:pt x="68" y="0"/>
                  </a:moveTo>
                  <a:cubicBezTo>
                    <a:pt x="33" y="0"/>
                    <a:pt x="0" y="53"/>
                    <a:pt x="33" y="85"/>
                  </a:cubicBezTo>
                  <a:cubicBezTo>
                    <a:pt x="117" y="169"/>
                    <a:pt x="210" y="263"/>
                    <a:pt x="305" y="347"/>
                  </a:cubicBezTo>
                  <a:cubicBezTo>
                    <a:pt x="315" y="357"/>
                    <a:pt x="325" y="361"/>
                    <a:pt x="336" y="361"/>
                  </a:cubicBezTo>
                  <a:cubicBezTo>
                    <a:pt x="370" y="361"/>
                    <a:pt x="400" y="316"/>
                    <a:pt x="367" y="284"/>
                  </a:cubicBezTo>
                  <a:cubicBezTo>
                    <a:pt x="273" y="201"/>
                    <a:pt x="190" y="106"/>
                    <a:pt x="96" y="13"/>
                  </a:cubicBezTo>
                  <a:cubicBezTo>
                    <a:pt x="87" y="4"/>
                    <a:pt x="78" y="0"/>
                    <a:pt x="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4"/>
            <p:cNvSpPr/>
            <p:nvPr/>
          </p:nvSpPr>
          <p:spPr>
            <a:xfrm>
              <a:off x="3592700" y="3398075"/>
              <a:ext cx="16500" cy="15575"/>
            </a:xfrm>
            <a:custGeom>
              <a:avLst/>
              <a:gdLst/>
              <a:ahLst/>
              <a:cxnLst/>
              <a:rect l="l" t="t" r="r" b="b"/>
              <a:pathLst>
                <a:path w="660" h="623" extrusionOk="0">
                  <a:moveTo>
                    <a:pt x="65" y="1"/>
                  </a:moveTo>
                  <a:cubicBezTo>
                    <a:pt x="30" y="1"/>
                    <a:pt x="1" y="45"/>
                    <a:pt x="33" y="77"/>
                  </a:cubicBezTo>
                  <a:lnTo>
                    <a:pt x="565" y="609"/>
                  </a:lnTo>
                  <a:cubicBezTo>
                    <a:pt x="575" y="619"/>
                    <a:pt x="586" y="623"/>
                    <a:pt x="596" y="623"/>
                  </a:cubicBezTo>
                  <a:cubicBezTo>
                    <a:pt x="630" y="623"/>
                    <a:pt x="660" y="578"/>
                    <a:pt x="628" y="546"/>
                  </a:cubicBezTo>
                  <a:lnTo>
                    <a:pt x="96" y="14"/>
                  </a:lnTo>
                  <a:cubicBezTo>
                    <a:pt x="86" y="5"/>
                    <a:pt x="75" y="1"/>
                    <a:pt x="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4"/>
            <p:cNvSpPr/>
            <p:nvPr/>
          </p:nvSpPr>
          <p:spPr>
            <a:xfrm>
              <a:off x="3605250" y="3391825"/>
              <a:ext cx="9725" cy="8750"/>
            </a:xfrm>
            <a:custGeom>
              <a:avLst/>
              <a:gdLst/>
              <a:ahLst/>
              <a:cxnLst/>
              <a:rect l="l" t="t" r="r" b="b"/>
              <a:pathLst>
                <a:path w="389" h="350" extrusionOk="0">
                  <a:moveTo>
                    <a:pt x="64" y="0"/>
                  </a:moveTo>
                  <a:cubicBezTo>
                    <a:pt x="29" y="0"/>
                    <a:pt x="0" y="44"/>
                    <a:pt x="32" y="76"/>
                  </a:cubicBezTo>
                  <a:lnTo>
                    <a:pt x="293" y="337"/>
                  </a:lnTo>
                  <a:cubicBezTo>
                    <a:pt x="301" y="346"/>
                    <a:pt x="311" y="350"/>
                    <a:pt x="321" y="350"/>
                  </a:cubicBezTo>
                  <a:cubicBezTo>
                    <a:pt x="356" y="350"/>
                    <a:pt x="388" y="297"/>
                    <a:pt x="355" y="264"/>
                  </a:cubicBezTo>
                  <a:cubicBezTo>
                    <a:pt x="272" y="181"/>
                    <a:pt x="178" y="97"/>
                    <a:pt x="95" y="14"/>
                  </a:cubicBezTo>
                  <a:cubicBezTo>
                    <a:pt x="85" y="4"/>
                    <a:pt x="74" y="0"/>
                    <a:pt x="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4"/>
            <p:cNvSpPr/>
            <p:nvPr/>
          </p:nvSpPr>
          <p:spPr>
            <a:xfrm>
              <a:off x="3631075" y="3392325"/>
              <a:ext cx="19125" cy="17950"/>
            </a:xfrm>
            <a:custGeom>
              <a:avLst/>
              <a:gdLst/>
              <a:ahLst/>
              <a:cxnLst/>
              <a:rect l="l" t="t" r="r" b="b"/>
              <a:pathLst>
                <a:path w="765" h="718" extrusionOk="0">
                  <a:moveTo>
                    <a:pt x="73" y="1"/>
                  </a:moveTo>
                  <a:cubicBezTo>
                    <a:pt x="36" y="1"/>
                    <a:pt x="0" y="45"/>
                    <a:pt x="32" y="77"/>
                  </a:cubicBezTo>
                  <a:lnTo>
                    <a:pt x="659" y="704"/>
                  </a:lnTo>
                  <a:cubicBezTo>
                    <a:pt x="668" y="713"/>
                    <a:pt x="680" y="717"/>
                    <a:pt x="691" y="717"/>
                  </a:cubicBezTo>
                  <a:cubicBezTo>
                    <a:pt x="728" y="717"/>
                    <a:pt x="764" y="673"/>
                    <a:pt x="732" y="641"/>
                  </a:cubicBezTo>
                  <a:lnTo>
                    <a:pt x="106" y="15"/>
                  </a:lnTo>
                  <a:cubicBezTo>
                    <a:pt x="96" y="5"/>
                    <a:pt x="85" y="1"/>
                    <a:pt x="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4"/>
            <p:cNvSpPr/>
            <p:nvPr/>
          </p:nvSpPr>
          <p:spPr>
            <a:xfrm>
              <a:off x="3642300" y="3395725"/>
              <a:ext cx="7900" cy="6975"/>
            </a:xfrm>
            <a:custGeom>
              <a:avLst/>
              <a:gdLst/>
              <a:ahLst/>
              <a:cxnLst/>
              <a:rect l="l" t="t" r="r" b="b"/>
              <a:pathLst>
                <a:path w="316" h="279" extrusionOk="0">
                  <a:moveTo>
                    <a:pt x="64" y="0"/>
                  </a:moveTo>
                  <a:cubicBezTo>
                    <a:pt x="30" y="0"/>
                    <a:pt x="0" y="45"/>
                    <a:pt x="32" y="77"/>
                  </a:cubicBezTo>
                  <a:lnTo>
                    <a:pt x="220" y="265"/>
                  </a:lnTo>
                  <a:cubicBezTo>
                    <a:pt x="230" y="274"/>
                    <a:pt x="241" y="278"/>
                    <a:pt x="251" y="278"/>
                  </a:cubicBezTo>
                  <a:cubicBezTo>
                    <a:pt x="286" y="278"/>
                    <a:pt x="315" y="234"/>
                    <a:pt x="283" y="202"/>
                  </a:cubicBezTo>
                  <a:lnTo>
                    <a:pt x="95" y="14"/>
                  </a:lnTo>
                  <a:cubicBezTo>
                    <a:pt x="85" y="4"/>
                    <a:pt x="75" y="0"/>
                    <a:pt x="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4"/>
            <p:cNvSpPr/>
            <p:nvPr/>
          </p:nvSpPr>
          <p:spPr>
            <a:xfrm>
              <a:off x="3647775" y="3393625"/>
              <a:ext cx="5800" cy="4900"/>
            </a:xfrm>
            <a:custGeom>
              <a:avLst/>
              <a:gdLst/>
              <a:ahLst/>
              <a:cxnLst/>
              <a:rect l="l" t="t" r="r" b="b"/>
              <a:pathLst>
                <a:path w="232" h="196" extrusionOk="0">
                  <a:moveTo>
                    <a:pt x="64" y="1"/>
                  </a:moveTo>
                  <a:cubicBezTo>
                    <a:pt x="30" y="1"/>
                    <a:pt x="0" y="45"/>
                    <a:pt x="32" y="77"/>
                  </a:cubicBezTo>
                  <a:lnTo>
                    <a:pt x="137" y="181"/>
                  </a:lnTo>
                  <a:cubicBezTo>
                    <a:pt x="146" y="191"/>
                    <a:pt x="157" y="195"/>
                    <a:pt x="168" y="195"/>
                  </a:cubicBezTo>
                  <a:cubicBezTo>
                    <a:pt x="202" y="195"/>
                    <a:pt x="231" y="151"/>
                    <a:pt x="199" y="119"/>
                  </a:cubicBezTo>
                  <a:lnTo>
                    <a:pt x="95" y="14"/>
                  </a:lnTo>
                  <a:cubicBezTo>
                    <a:pt x="85" y="5"/>
                    <a:pt x="74" y="1"/>
                    <a:pt x="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4"/>
            <p:cNvSpPr/>
            <p:nvPr/>
          </p:nvSpPr>
          <p:spPr>
            <a:xfrm>
              <a:off x="3807250" y="3661800"/>
              <a:ext cx="82500" cy="46900"/>
            </a:xfrm>
            <a:custGeom>
              <a:avLst/>
              <a:gdLst/>
              <a:ahLst/>
              <a:cxnLst/>
              <a:rect l="l" t="t" r="r" b="b"/>
              <a:pathLst>
                <a:path w="3300" h="1876" extrusionOk="0">
                  <a:moveTo>
                    <a:pt x="1714" y="0"/>
                  </a:moveTo>
                  <a:cubicBezTo>
                    <a:pt x="1690" y="0"/>
                    <a:pt x="1665" y="3"/>
                    <a:pt x="1640" y="9"/>
                  </a:cubicBezTo>
                  <a:cubicBezTo>
                    <a:pt x="1441" y="61"/>
                    <a:pt x="1316" y="322"/>
                    <a:pt x="1160" y="448"/>
                  </a:cubicBezTo>
                  <a:cubicBezTo>
                    <a:pt x="957" y="420"/>
                    <a:pt x="599" y="294"/>
                    <a:pt x="396" y="294"/>
                  </a:cubicBezTo>
                  <a:cubicBezTo>
                    <a:pt x="369" y="294"/>
                    <a:pt x="345" y="297"/>
                    <a:pt x="325" y="302"/>
                  </a:cubicBezTo>
                  <a:cubicBezTo>
                    <a:pt x="147" y="552"/>
                    <a:pt x="1" y="1585"/>
                    <a:pt x="241" y="1763"/>
                  </a:cubicBezTo>
                  <a:cubicBezTo>
                    <a:pt x="259" y="1776"/>
                    <a:pt x="319" y="1780"/>
                    <a:pt x="400" y="1780"/>
                  </a:cubicBezTo>
                  <a:cubicBezTo>
                    <a:pt x="590" y="1780"/>
                    <a:pt x="897" y="1756"/>
                    <a:pt x="1050" y="1756"/>
                  </a:cubicBezTo>
                  <a:cubicBezTo>
                    <a:pt x="1095" y="1756"/>
                    <a:pt x="1126" y="1758"/>
                    <a:pt x="1139" y="1763"/>
                  </a:cubicBezTo>
                  <a:cubicBezTo>
                    <a:pt x="1309" y="1846"/>
                    <a:pt x="1431" y="1876"/>
                    <a:pt x="1549" y="1876"/>
                  </a:cubicBezTo>
                  <a:cubicBezTo>
                    <a:pt x="1714" y="1876"/>
                    <a:pt x="1869" y="1818"/>
                    <a:pt x="2130" y="1763"/>
                  </a:cubicBezTo>
                  <a:cubicBezTo>
                    <a:pt x="2371" y="1710"/>
                    <a:pt x="2350" y="1721"/>
                    <a:pt x="2402" y="1481"/>
                  </a:cubicBezTo>
                  <a:cubicBezTo>
                    <a:pt x="2464" y="1241"/>
                    <a:pt x="2464" y="970"/>
                    <a:pt x="2422" y="729"/>
                  </a:cubicBezTo>
                  <a:cubicBezTo>
                    <a:pt x="2569" y="708"/>
                    <a:pt x="3299" y="562"/>
                    <a:pt x="3028" y="353"/>
                  </a:cubicBezTo>
                  <a:cubicBezTo>
                    <a:pt x="2893" y="249"/>
                    <a:pt x="2955" y="197"/>
                    <a:pt x="2788" y="197"/>
                  </a:cubicBezTo>
                  <a:cubicBezTo>
                    <a:pt x="2660" y="204"/>
                    <a:pt x="2531" y="234"/>
                    <a:pt x="2407" y="234"/>
                  </a:cubicBezTo>
                  <a:cubicBezTo>
                    <a:pt x="2360" y="234"/>
                    <a:pt x="2313" y="230"/>
                    <a:pt x="2266" y="218"/>
                  </a:cubicBezTo>
                  <a:cubicBezTo>
                    <a:pt x="2072" y="163"/>
                    <a:pt x="1902" y="0"/>
                    <a:pt x="17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4"/>
            <p:cNvSpPr/>
            <p:nvPr/>
          </p:nvSpPr>
          <p:spPr>
            <a:xfrm>
              <a:off x="4018400" y="3604325"/>
              <a:ext cx="9950" cy="17775"/>
            </a:xfrm>
            <a:custGeom>
              <a:avLst/>
              <a:gdLst/>
              <a:ahLst/>
              <a:cxnLst/>
              <a:rect l="l" t="t" r="r" b="b"/>
              <a:pathLst>
                <a:path w="398" h="711" extrusionOk="0">
                  <a:moveTo>
                    <a:pt x="198" y="1"/>
                  </a:moveTo>
                  <a:cubicBezTo>
                    <a:pt x="168" y="1"/>
                    <a:pt x="147" y="32"/>
                    <a:pt x="147" y="63"/>
                  </a:cubicBezTo>
                  <a:lnTo>
                    <a:pt x="147" y="241"/>
                  </a:lnTo>
                  <a:lnTo>
                    <a:pt x="63" y="241"/>
                  </a:lnTo>
                  <a:cubicBezTo>
                    <a:pt x="31" y="241"/>
                    <a:pt x="0" y="262"/>
                    <a:pt x="0" y="293"/>
                  </a:cubicBezTo>
                  <a:lnTo>
                    <a:pt x="0" y="711"/>
                  </a:lnTo>
                  <a:lnTo>
                    <a:pt x="397" y="690"/>
                  </a:lnTo>
                  <a:lnTo>
                    <a:pt x="397" y="199"/>
                  </a:lnTo>
                  <a:cubicBezTo>
                    <a:pt x="397" y="95"/>
                    <a:pt x="303" y="1"/>
                    <a:pt x="198" y="1"/>
                  </a:cubicBez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4"/>
            <p:cNvSpPr/>
            <p:nvPr/>
          </p:nvSpPr>
          <p:spPr>
            <a:xfrm>
              <a:off x="3915575" y="3664350"/>
              <a:ext cx="41775" cy="64125"/>
            </a:xfrm>
            <a:custGeom>
              <a:avLst/>
              <a:gdLst/>
              <a:ahLst/>
              <a:cxnLst/>
              <a:rect l="l" t="t" r="r" b="b"/>
              <a:pathLst>
                <a:path w="1671" h="2565" extrusionOk="0">
                  <a:moveTo>
                    <a:pt x="1159" y="1"/>
                  </a:moveTo>
                  <a:lnTo>
                    <a:pt x="0" y="408"/>
                  </a:lnTo>
                  <a:cubicBezTo>
                    <a:pt x="0" y="408"/>
                    <a:pt x="94" y="1598"/>
                    <a:pt x="460" y="2423"/>
                  </a:cubicBezTo>
                  <a:lnTo>
                    <a:pt x="449" y="2485"/>
                  </a:lnTo>
                  <a:cubicBezTo>
                    <a:pt x="449" y="2529"/>
                    <a:pt x="484" y="2564"/>
                    <a:pt x="525" y="2564"/>
                  </a:cubicBezTo>
                  <a:cubicBezTo>
                    <a:pt x="535" y="2564"/>
                    <a:pt x="544" y="2563"/>
                    <a:pt x="553" y="2559"/>
                  </a:cubicBezTo>
                  <a:lnTo>
                    <a:pt x="1618" y="2183"/>
                  </a:lnTo>
                  <a:cubicBezTo>
                    <a:pt x="1660" y="2162"/>
                    <a:pt x="1671" y="2120"/>
                    <a:pt x="1660" y="2089"/>
                  </a:cubicBezTo>
                  <a:cubicBezTo>
                    <a:pt x="1263" y="1264"/>
                    <a:pt x="1159" y="1"/>
                    <a:pt x="1159" y="1"/>
                  </a:cubicBez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4"/>
            <p:cNvSpPr/>
            <p:nvPr/>
          </p:nvSpPr>
          <p:spPr>
            <a:xfrm>
              <a:off x="4031700" y="3629375"/>
              <a:ext cx="16475" cy="11000"/>
            </a:xfrm>
            <a:custGeom>
              <a:avLst/>
              <a:gdLst/>
              <a:ahLst/>
              <a:cxnLst/>
              <a:rect l="l" t="t" r="r" b="b"/>
              <a:pathLst>
                <a:path w="659" h="440" extrusionOk="0">
                  <a:moveTo>
                    <a:pt x="0" y="1"/>
                  </a:moveTo>
                  <a:lnTo>
                    <a:pt x="0" y="439"/>
                  </a:lnTo>
                  <a:lnTo>
                    <a:pt x="659" y="439"/>
                  </a:lnTo>
                  <a:lnTo>
                    <a:pt x="659" y="1"/>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4"/>
            <p:cNvSpPr/>
            <p:nvPr/>
          </p:nvSpPr>
          <p:spPr>
            <a:xfrm>
              <a:off x="3877725" y="3656275"/>
              <a:ext cx="12550" cy="14650"/>
            </a:xfrm>
            <a:custGeom>
              <a:avLst/>
              <a:gdLst/>
              <a:ahLst/>
              <a:cxnLst/>
              <a:rect l="l" t="t" r="r" b="b"/>
              <a:pathLst>
                <a:path w="502" h="586" extrusionOk="0">
                  <a:moveTo>
                    <a:pt x="42" y="1"/>
                  </a:moveTo>
                  <a:lnTo>
                    <a:pt x="0" y="585"/>
                  </a:lnTo>
                  <a:lnTo>
                    <a:pt x="501" y="574"/>
                  </a:lnTo>
                  <a:lnTo>
                    <a:pt x="418" y="303"/>
                  </a:lnTo>
                  <a:lnTo>
                    <a:pt x="418" y="136"/>
                  </a:lnTo>
                  <a:lnTo>
                    <a:pt x="429" y="31"/>
                  </a:lnTo>
                  <a:lnTo>
                    <a:pt x="42" y="1"/>
                  </a:ln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4"/>
            <p:cNvSpPr/>
            <p:nvPr/>
          </p:nvSpPr>
          <p:spPr>
            <a:xfrm>
              <a:off x="3885550" y="3655375"/>
              <a:ext cx="6025" cy="15800"/>
            </a:xfrm>
            <a:custGeom>
              <a:avLst/>
              <a:gdLst/>
              <a:ahLst/>
              <a:cxnLst/>
              <a:rect l="l" t="t" r="r" b="b"/>
              <a:pathLst>
                <a:path w="241" h="632" extrusionOk="0">
                  <a:moveTo>
                    <a:pt x="109" y="1"/>
                  </a:moveTo>
                  <a:cubicBezTo>
                    <a:pt x="95" y="1"/>
                    <a:pt x="84" y="10"/>
                    <a:pt x="84" y="26"/>
                  </a:cubicBezTo>
                  <a:cubicBezTo>
                    <a:pt x="74" y="37"/>
                    <a:pt x="0" y="297"/>
                    <a:pt x="167" y="610"/>
                  </a:cubicBezTo>
                  <a:cubicBezTo>
                    <a:pt x="167" y="621"/>
                    <a:pt x="178" y="631"/>
                    <a:pt x="188" y="631"/>
                  </a:cubicBezTo>
                  <a:lnTo>
                    <a:pt x="209" y="631"/>
                  </a:lnTo>
                  <a:cubicBezTo>
                    <a:pt x="230" y="621"/>
                    <a:pt x="241" y="600"/>
                    <a:pt x="230" y="579"/>
                  </a:cubicBezTo>
                  <a:cubicBezTo>
                    <a:pt x="74" y="287"/>
                    <a:pt x="147" y="47"/>
                    <a:pt x="147" y="47"/>
                  </a:cubicBezTo>
                  <a:cubicBezTo>
                    <a:pt x="157" y="26"/>
                    <a:pt x="147" y="5"/>
                    <a:pt x="126" y="5"/>
                  </a:cubicBezTo>
                  <a:cubicBezTo>
                    <a:pt x="120" y="2"/>
                    <a:pt x="115" y="1"/>
                    <a:pt x="109" y="1"/>
                  </a:cubicBez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4"/>
            <p:cNvSpPr/>
            <p:nvPr/>
          </p:nvSpPr>
          <p:spPr>
            <a:xfrm>
              <a:off x="3837000" y="3619225"/>
              <a:ext cx="195525" cy="58000"/>
            </a:xfrm>
            <a:custGeom>
              <a:avLst/>
              <a:gdLst/>
              <a:ahLst/>
              <a:cxnLst/>
              <a:rect l="l" t="t" r="r" b="b"/>
              <a:pathLst>
                <a:path w="7821" h="2320" extrusionOk="0">
                  <a:moveTo>
                    <a:pt x="2705" y="1513"/>
                  </a:moveTo>
                  <a:cubicBezTo>
                    <a:pt x="2747" y="1513"/>
                    <a:pt x="2798" y="1545"/>
                    <a:pt x="2809" y="1597"/>
                  </a:cubicBezTo>
                  <a:cubicBezTo>
                    <a:pt x="2851" y="1858"/>
                    <a:pt x="2851" y="2046"/>
                    <a:pt x="2225" y="2109"/>
                  </a:cubicBezTo>
                  <a:cubicBezTo>
                    <a:pt x="2198" y="2111"/>
                    <a:pt x="2173" y="2112"/>
                    <a:pt x="2149" y="2112"/>
                  </a:cubicBezTo>
                  <a:cubicBezTo>
                    <a:pt x="1697" y="2112"/>
                    <a:pt x="1642" y="1756"/>
                    <a:pt x="1671" y="1597"/>
                  </a:cubicBezTo>
                  <a:cubicBezTo>
                    <a:pt x="1682" y="1545"/>
                    <a:pt x="1724" y="1513"/>
                    <a:pt x="1775" y="1513"/>
                  </a:cubicBezTo>
                  <a:close/>
                  <a:moveTo>
                    <a:pt x="585" y="0"/>
                  </a:moveTo>
                  <a:lnTo>
                    <a:pt x="126" y="323"/>
                  </a:lnTo>
                  <a:cubicBezTo>
                    <a:pt x="42" y="376"/>
                    <a:pt x="1" y="459"/>
                    <a:pt x="1" y="553"/>
                  </a:cubicBezTo>
                  <a:lnTo>
                    <a:pt x="1" y="1336"/>
                  </a:lnTo>
                  <a:cubicBezTo>
                    <a:pt x="1" y="1420"/>
                    <a:pt x="74" y="1493"/>
                    <a:pt x="168" y="1493"/>
                  </a:cubicBezTo>
                  <a:lnTo>
                    <a:pt x="868" y="1493"/>
                  </a:lnTo>
                  <a:cubicBezTo>
                    <a:pt x="1253" y="1493"/>
                    <a:pt x="1557" y="1806"/>
                    <a:pt x="1557" y="2182"/>
                  </a:cubicBezTo>
                  <a:lnTo>
                    <a:pt x="3018" y="2182"/>
                  </a:lnTo>
                  <a:lnTo>
                    <a:pt x="3018" y="2223"/>
                  </a:lnTo>
                  <a:cubicBezTo>
                    <a:pt x="3018" y="2280"/>
                    <a:pt x="3069" y="2319"/>
                    <a:pt x="3117" y="2319"/>
                  </a:cubicBezTo>
                  <a:cubicBezTo>
                    <a:pt x="3122" y="2319"/>
                    <a:pt x="3127" y="2319"/>
                    <a:pt x="3132" y="2318"/>
                  </a:cubicBezTo>
                  <a:lnTo>
                    <a:pt x="4333" y="2046"/>
                  </a:lnTo>
                  <a:cubicBezTo>
                    <a:pt x="4385" y="2035"/>
                    <a:pt x="4417" y="1994"/>
                    <a:pt x="4406" y="1942"/>
                  </a:cubicBezTo>
                  <a:lnTo>
                    <a:pt x="4375" y="1722"/>
                  </a:lnTo>
                  <a:cubicBezTo>
                    <a:pt x="4354" y="1566"/>
                    <a:pt x="4459" y="1420"/>
                    <a:pt x="4615" y="1399"/>
                  </a:cubicBezTo>
                  <a:lnTo>
                    <a:pt x="7705" y="1044"/>
                  </a:lnTo>
                  <a:cubicBezTo>
                    <a:pt x="7768" y="1033"/>
                    <a:pt x="7820" y="981"/>
                    <a:pt x="7820" y="919"/>
                  </a:cubicBezTo>
                  <a:lnTo>
                    <a:pt x="7820" y="125"/>
                  </a:lnTo>
                  <a:cubicBezTo>
                    <a:pt x="7820" y="63"/>
                    <a:pt x="7768" y="0"/>
                    <a:pt x="7695" y="0"/>
                  </a:cubicBezTo>
                  <a:close/>
                </a:path>
              </a:pathLst>
            </a:custGeom>
            <a:solidFill>
              <a:srgbClr val="1F1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4"/>
            <p:cNvSpPr/>
            <p:nvPr/>
          </p:nvSpPr>
          <p:spPr>
            <a:xfrm>
              <a:off x="3826050" y="3654200"/>
              <a:ext cx="50125" cy="54600"/>
            </a:xfrm>
            <a:custGeom>
              <a:avLst/>
              <a:gdLst/>
              <a:ahLst/>
              <a:cxnLst/>
              <a:rect l="l" t="t" r="r" b="b"/>
              <a:pathLst>
                <a:path w="2005" h="2184" extrusionOk="0">
                  <a:moveTo>
                    <a:pt x="888" y="0"/>
                  </a:moveTo>
                  <a:cubicBezTo>
                    <a:pt x="825" y="0"/>
                    <a:pt x="763" y="52"/>
                    <a:pt x="763" y="114"/>
                  </a:cubicBezTo>
                  <a:cubicBezTo>
                    <a:pt x="930" y="251"/>
                    <a:pt x="961" y="501"/>
                    <a:pt x="825" y="668"/>
                  </a:cubicBezTo>
                  <a:lnTo>
                    <a:pt x="53" y="1608"/>
                  </a:lnTo>
                  <a:cubicBezTo>
                    <a:pt x="0" y="1670"/>
                    <a:pt x="32" y="1764"/>
                    <a:pt x="105" y="1796"/>
                  </a:cubicBezTo>
                  <a:lnTo>
                    <a:pt x="1044" y="2171"/>
                  </a:lnTo>
                  <a:cubicBezTo>
                    <a:pt x="1068" y="2179"/>
                    <a:pt x="1092" y="2183"/>
                    <a:pt x="1115" y="2183"/>
                  </a:cubicBezTo>
                  <a:cubicBezTo>
                    <a:pt x="1183" y="2183"/>
                    <a:pt x="1243" y="2150"/>
                    <a:pt x="1274" y="2088"/>
                  </a:cubicBezTo>
                  <a:lnTo>
                    <a:pt x="1357" y="1952"/>
                  </a:lnTo>
                  <a:lnTo>
                    <a:pt x="1264" y="1921"/>
                  </a:lnTo>
                  <a:lnTo>
                    <a:pt x="2005" y="773"/>
                  </a:lnTo>
                  <a:lnTo>
                    <a:pt x="2005" y="271"/>
                  </a:lnTo>
                  <a:cubicBezTo>
                    <a:pt x="2005" y="177"/>
                    <a:pt x="1942" y="104"/>
                    <a:pt x="1858" y="94"/>
                  </a:cubicBezTo>
                  <a:lnTo>
                    <a:pt x="888" y="0"/>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4"/>
            <p:cNvSpPr/>
            <p:nvPr/>
          </p:nvSpPr>
          <p:spPr>
            <a:xfrm>
              <a:off x="3959675" y="3617650"/>
              <a:ext cx="300" cy="550"/>
            </a:xfrm>
            <a:custGeom>
              <a:avLst/>
              <a:gdLst/>
              <a:ahLst/>
              <a:cxnLst/>
              <a:rect l="l" t="t" r="r" b="b"/>
              <a:pathLst>
                <a:path w="12" h="22" extrusionOk="0">
                  <a:moveTo>
                    <a:pt x="0" y="1"/>
                  </a:moveTo>
                  <a:lnTo>
                    <a:pt x="0" y="21"/>
                  </a:lnTo>
                  <a:lnTo>
                    <a:pt x="11" y="21"/>
                  </a:lnTo>
                  <a:lnTo>
                    <a:pt x="0" y="1"/>
                  </a:lnTo>
                  <a:close/>
                </a:path>
              </a:pathLst>
            </a:custGeom>
            <a:solidFill>
              <a:srgbClr val="1F1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4"/>
            <p:cNvSpPr/>
            <p:nvPr/>
          </p:nvSpPr>
          <p:spPr>
            <a:xfrm>
              <a:off x="3852925" y="3615050"/>
              <a:ext cx="106775" cy="22450"/>
            </a:xfrm>
            <a:custGeom>
              <a:avLst/>
              <a:gdLst/>
              <a:ahLst/>
              <a:cxnLst/>
              <a:rect l="l" t="t" r="r" b="b"/>
              <a:pathLst>
                <a:path w="4271" h="898" extrusionOk="0">
                  <a:moveTo>
                    <a:pt x="94" y="0"/>
                  </a:moveTo>
                  <a:lnTo>
                    <a:pt x="94" y="63"/>
                  </a:lnTo>
                  <a:lnTo>
                    <a:pt x="1" y="63"/>
                  </a:lnTo>
                  <a:lnTo>
                    <a:pt x="1" y="595"/>
                  </a:lnTo>
                  <a:cubicBezTo>
                    <a:pt x="1" y="699"/>
                    <a:pt x="84" y="773"/>
                    <a:pt x="178" y="773"/>
                  </a:cubicBezTo>
                  <a:lnTo>
                    <a:pt x="2214" y="773"/>
                  </a:lnTo>
                  <a:lnTo>
                    <a:pt x="2214" y="898"/>
                  </a:lnTo>
                  <a:lnTo>
                    <a:pt x="4061" y="898"/>
                  </a:lnTo>
                  <a:cubicBezTo>
                    <a:pt x="4177" y="898"/>
                    <a:pt x="4270" y="814"/>
                    <a:pt x="4270" y="699"/>
                  </a:cubicBezTo>
                  <a:lnTo>
                    <a:pt x="4270" y="125"/>
                  </a:lnTo>
                  <a:lnTo>
                    <a:pt x="3550" y="125"/>
                  </a:lnTo>
                  <a:lnTo>
                    <a:pt x="3550" y="63"/>
                  </a:lnTo>
                  <a:lnTo>
                    <a:pt x="3456" y="63"/>
                  </a:lnTo>
                  <a:lnTo>
                    <a:pt x="3456" y="0"/>
                  </a:lnTo>
                  <a:lnTo>
                    <a:pt x="3362" y="0"/>
                  </a:lnTo>
                  <a:lnTo>
                    <a:pt x="3362" y="63"/>
                  </a:lnTo>
                  <a:lnTo>
                    <a:pt x="3300" y="63"/>
                  </a:lnTo>
                  <a:lnTo>
                    <a:pt x="3300" y="0"/>
                  </a:lnTo>
                  <a:lnTo>
                    <a:pt x="3205" y="0"/>
                  </a:lnTo>
                  <a:lnTo>
                    <a:pt x="3205" y="63"/>
                  </a:lnTo>
                  <a:lnTo>
                    <a:pt x="3143" y="63"/>
                  </a:lnTo>
                  <a:lnTo>
                    <a:pt x="3143" y="0"/>
                  </a:lnTo>
                  <a:lnTo>
                    <a:pt x="3049" y="0"/>
                  </a:lnTo>
                  <a:lnTo>
                    <a:pt x="3049" y="63"/>
                  </a:lnTo>
                  <a:lnTo>
                    <a:pt x="2987" y="63"/>
                  </a:lnTo>
                  <a:lnTo>
                    <a:pt x="2987" y="0"/>
                  </a:lnTo>
                  <a:lnTo>
                    <a:pt x="2903" y="0"/>
                  </a:lnTo>
                  <a:lnTo>
                    <a:pt x="2903" y="63"/>
                  </a:lnTo>
                  <a:lnTo>
                    <a:pt x="2840" y="63"/>
                  </a:lnTo>
                  <a:lnTo>
                    <a:pt x="2840" y="0"/>
                  </a:lnTo>
                  <a:lnTo>
                    <a:pt x="2746" y="0"/>
                  </a:lnTo>
                  <a:lnTo>
                    <a:pt x="2746" y="63"/>
                  </a:lnTo>
                  <a:lnTo>
                    <a:pt x="2683" y="63"/>
                  </a:lnTo>
                  <a:lnTo>
                    <a:pt x="2683" y="0"/>
                  </a:lnTo>
                  <a:lnTo>
                    <a:pt x="2590" y="0"/>
                  </a:lnTo>
                  <a:lnTo>
                    <a:pt x="2590" y="63"/>
                  </a:lnTo>
                  <a:lnTo>
                    <a:pt x="2527" y="63"/>
                  </a:lnTo>
                  <a:lnTo>
                    <a:pt x="2527" y="0"/>
                  </a:lnTo>
                  <a:lnTo>
                    <a:pt x="2433" y="0"/>
                  </a:lnTo>
                  <a:lnTo>
                    <a:pt x="2433" y="63"/>
                  </a:lnTo>
                  <a:lnTo>
                    <a:pt x="2370" y="63"/>
                  </a:lnTo>
                  <a:lnTo>
                    <a:pt x="2370" y="0"/>
                  </a:lnTo>
                  <a:lnTo>
                    <a:pt x="2277" y="0"/>
                  </a:lnTo>
                  <a:lnTo>
                    <a:pt x="2277" y="63"/>
                  </a:lnTo>
                  <a:lnTo>
                    <a:pt x="2214" y="63"/>
                  </a:lnTo>
                  <a:lnTo>
                    <a:pt x="2214" y="0"/>
                  </a:lnTo>
                  <a:lnTo>
                    <a:pt x="2120" y="0"/>
                  </a:lnTo>
                  <a:lnTo>
                    <a:pt x="2120" y="63"/>
                  </a:lnTo>
                  <a:lnTo>
                    <a:pt x="2057" y="63"/>
                  </a:lnTo>
                  <a:lnTo>
                    <a:pt x="2057" y="0"/>
                  </a:lnTo>
                  <a:lnTo>
                    <a:pt x="1963" y="0"/>
                  </a:lnTo>
                  <a:lnTo>
                    <a:pt x="1963" y="63"/>
                  </a:lnTo>
                  <a:lnTo>
                    <a:pt x="1901" y="63"/>
                  </a:lnTo>
                  <a:lnTo>
                    <a:pt x="1901" y="0"/>
                  </a:lnTo>
                  <a:lnTo>
                    <a:pt x="1806" y="0"/>
                  </a:lnTo>
                  <a:lnTo>
                    <a:pt x="1806" y="63"/>
                  </a:lnTo>
                  <a:lnTo>
                    <a:pt x="1744" y="63"/>
                  </a:lnTo>
                  <a:lnTo>
                    <a:pt x="1744" y="0"/>
                  </a:lnTo>
                  <a:lnTo>
                    <a:pt x="1650" y="0"/>
                  </a:lnTo>
                  <a:lnTo>
                    <a:pt x="1650" y="63"/>
                  </a:lnTo>
                  <a:lnTo>
                    <a:pt x="1588" y="63"/>
                  </a:lnTo>
                  <a:lnTo>
                    <a:pt x="1588" y="0"/>
                  </a:lnTo>
                  <a:lnTo>
                    <a:pt x="1493" y="0"/>
                  </a:lnTo>
                  <a:lnTo>
                    <a:pt x="1493" y="63"/>
                  </a:lnTo>
                  <a:lnTo>
                    <a:pt x="1431" y="63"/>
                  </a:lnTo>
                  <a:lnTo>
                    <a:pt x="1431" y="0"/>
                  </a:lnTo>
                  <a:lnTo>
                    <a:pt x="1337" y="0"/>
                  </a:lnTo>
                  <a:lnTo>
                    <a:pt x="1337" y="63"/>
                  </a:lnTo>
                  <a:lnTo>
                    <a:pt x="1274" y="63"/>
                  </a:lnTo>
                  <a:lnTo>
                    <a:pt x="1274" y="0"/>
                  </a:lnTo>
                  <a:lnTo>
                    <a:pt x="1180" y="0"/>
                  </a:lnTo>
                  <a:lnTo>
                    <a:pt x="1180" y="63"/>
                  </a:lnTo>
                  <a:lnTo>
                    <a:pt x="1117" y="63"/>
                  </a:lnTo>
                  <a:lnTo>
                    <a:pt x="1117" y="0"/>
                  </a:lnTo>
                  <a:lnTo>
                    <a:pt x="1024" y="0"/>
                  </a:lnTo>
                  <a:lnTo>
                    <a:pt x="1024" y="63"/>
                  </a:lnTo>
                  <a:lnTo>
                    <a:pt x="961" y="63"/>
                  </a:lnTo>
                  <a:lnTo>
                    <a:pt x="961" y="0"/>
                  </a:lnTo>
                  <a:lnTo>
                    <a:pt x="867" y="0"/>
                  </a:lnTo>
                  <a:lnTo>
                    <a:pt x="867" y="63"/>
                  </a:lnTo>
                  <a:lnTo>
                    <a:pt x="815" y="63"/>
                  </a:lnTo>
                  <a:lnTo>
                    <a:pt x="815" y="0"/>
                  </a:lnTo>
                  <a:lnTo>
                    <a:pt x="721" y="0"/>
                  </a:lnTo>
                  <a:lnTo>
                    <a:pt x="721" y="63"/>
                  </a:lnTo>
                  <a:lnTo>
                    <a:pt x="658" y="63"/>
                  </a:lnTo>
                  <a:lnTo>
                    <a:pt x="658" y="0"/>
                  </a:lnTo>
                  <a:lnTo>
                    <a:pt x="565" y="0"/>
                  </a:lnTo>
                  <a:lnTo>
                    <a:pt x="565" y="63"/>
                  </a:lnTo>
                  <a:lnTo>
                    <a:pt x="502" y="63"/>
                  </a:lnTo>
                  <a:lnTo>
                    <a:pt x="502" y="0"/>
                  </a:lnTo>
                  <a:lnTo>
                    <a:pt x="408" y="0"/>
                  </a:lnTo>
                  <a:lnTo>
                    <a:pt x="408" y="63"/>
                  </a:lnTo>
                  <a:lnTo>
                    <a:pt x="345" y="63"/>
                  </a:lnTo>
                  <a:lnTo>
                    <a:pt x="345" y="0"/>
                  </a:lnTo>
                  <a:lnTo>
                    <a:pt x="251" y="0"/>
                  </a:lnTo>
                  <a:lnTo>
                    <a:pt x="251" y="63"/>
                  </a:lnTo>
                  <a:lnTo>
                    <a:pt x="189" y="63"/>
                  </a:lnTo>
                  <a:lnTo>
                    <a:pt x="189" y="0"/>
                  </a:lnTo>
                  <a:close/>
                </a:path>
              </a:pathLst>
            </a:custGeom>
            <a:solidFill>
              <a:srgbClr val="1F1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4"/>
            <p:cNvSpPr/>
            <p:nvPr/>
          </p:nvSpPr>
          <p:spPr>
            <a:xfrm>
              <a:off x="3920800" y="3659125"/>
              <a:ext cx="12275" cy="10475"/>
            </a:xfrm>
            <a:custGeom>
              <a:avLst/>
              <a:gdLst/>
              <a:ahLst/>
              <a:cxnLst/>
              <a:rect l="l" t="t" r="r" b="b"/>
              <a:pathLst>
                <a:path w="491" h="419" extrusionOk="0">
                  <a:moveTo>
                    <a:pt x="397" y="1"/>
                  </a:moveTo>
                  <a:lnTo>
                    <a:pt x="21" y="84"/>
                  </a:lnTo>
                  <a:cubicBezTo>
                    <a:pt x="10" y="84"/>
                    <a:pt x="0" y="105"/>
                    <a:pt x="0" y="116"/>
                  </a:cubicBezTo>
                  <a:lnTo>
                    <a:pt x="63" y="398"/>
                  </a:lnTo>
                  <a:cubicBezTo>
                    <a:pt x="63" y="419"/>
                    <a:pt x="84" y="419"/>
                    <a:pt x="94" y="419"/>
                  </a:cubicBezTo>
                  <a:lnTo>
                    <a:pt x="469" y="346"/>
                  </a:lnTo>
                  <a:cubicBezTo>
                    <a:pt x="480" y="335"/>
                    <a:pt x="490" y="325"/>
                    <a:pt x="490" y="314"/>
                  </a:cubicBezTo>
                  <a:lnTo>
                    <a:pt x="428" y="22"/>
                  </a:lnTo>
                  <a:cubicBezTo>
                    <a:pt x="428" y="12"/>
                    <a:pt x="407" y="1"/>
                    <a:pt x="397" y="1"/>
                  </a:cubicBezTo>
                  <a:close/>
                </a:path>
              </a:pathLst>
            </a:custGeom>
            <a:solidFill>
              <a:srgbClr val="1F1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4"/>
            <p:cNvSpPr/>
            <p:nvPr/>
          </p:nvSpPr>
          <p:spPr>
            <a:xfrm>
              <a:off x="3964375" y="3641400"/>
              <a:ext cx="63175" cy="9150"/>
            </a:xfrm>
            <a:custGeom>
              <a:avLst/>
              <a:gdLst/>
              <a:ahLst/>
              <a:cxnLst/>
              <a:rect l="l" t="t" r="r" b="b"/>
              <a:pathLst>
                <a:path w="2527" h="366" extrusionOk="0">
                  <a:moveTo>
                    <a:pt x="199" y="0"/>
                  </a:moveTo>
                  <a:cubicBezTo>
                    <a:pt x="84" y="0"/>
                    <a:pt x="0" y="94"/>
                    <a:pt x="0" y="209"/>
                  </a:cubicBezTo>
                  <a:lnTo>
                    <a:pt x="0" y="251"/>
                  </a:lnTo>
                  <a:cubicBezTo>
                    <a:pt x="0" y="313"/>
                    <a:pt x="53" y="366"/>
                    <a:pt x="125" y="366"/>
                  </a:cubicBezTo>
                  <a:lnTo>
                    <a:pt x="2475" y="104"/>
                  </a:lnTo>
                  <a:cubicBezTo>
                    <a:pt x="2506" y="94"/>
                    <a:pt x="2526" y="74"/>
                    <a:pt x="2526" y="53"/>
                  </a:cubicBezTo>
                  <a:cubicBezTo>
                    <a:pt x="2526" y="21"/>
                    <a:pt x="2496" y="0"/>
                    <a:pt x="2475" y="0"/>
                  </a:cubicBez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4"/>
            <p:cNvSpPr/>
            <p:nvPr/>
          </p:nvSpPr>
          <p:spPr>
            <a:xfrm>
              <a:off x="3832575" y="3632125"/>
              <a:ext cx="7075" cy="15450"/>
            </a:xfrm>
            <a:custGeom>
              <a:avLst/>
              <a:gdLst/>
              <a:ahLst/>
              <a:cxnLst/>
              <a:rect l="l" t="t" r="r" b="b"/>
              <a:pathLst>
                <a:path w="283" h="618" extrusionOk="0">
                  <a:moveTo>
                    <a:pt x="87" y="1"/>
                  </a:moveTo>
                  <a:cubicBezTo>
                    <a:pt x="43" y="1"/>
                    <a:pt x="1" y="38"/>
                    <a:pt x="1" y="90"/>
                  </a:cubicBezTo>
                  <a:lnTo>
                    <a:pt x="1" y="538"/>
                  </a:lnTo>
                  <a:cubicBezTo>
                    <a:pt x="1" y="581"/>
                    <a:pt x="43" y="617"/>
                    <a:pt x="86" y="617"/>
                  </a:cubicBezTo>
                  <a:cubicBezTo>
                    <a:pt x="96" y="617"/>
                    <a:pt x="106" y="615"/>
                    <a:pt x="115" y="612"/>
                  </a:cubicBezTo>
                  <a:lnTo>
                    <a:pt x="282" y="559"/>
                  </a:lnTo>
                  <a:lnTo>
                    <a:pt x="282" y="58"/>
                  </a:lnTo>
                  <a:lnTo>
                    <a:pt x="115" y="6"/>
                  </a:lnTo>
                  <a:cubicBezTo>
                    <a:pt x="106" y="2"/>
                    <a:pt x="96" y="1"/>
                    <a:pt x="87" y="1"/>
                  </a:cubicBezTo>
                  <a:close/>
                </a:path>
              </a:pathLst>
            </a:custGeom>
            <a:solidFill>
              <a:srgbClr val="1F1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4"/>
            <p:cNvSpPr/>
            <p:nvPr/>
          </p:nvSpPr>
          <p:spPr>
            <a:xfrm>
              <a:off x="3859975" y="3636700"/>
              <a:ext cx="25600" cy="17250"/>
            </a:xfrm>
            <a:custGeom>
              <a:avLst/>
              <a:gdLst/>
              <a:ahLst/>
              <a:cxnLst/>
              <a:rect l="l" t="t" r="r" b="b"/>
              <a:pathLst>
                <a:path w="1024" h="690" extrusionOk="0">
                  <a:moveTo>
                    <a:pt x="0" y="0"/>
                  </a:moveTo>
                  <a:lnTo>
                    <a:pt x="0" y="606"/>
                  </a:lnTo>
                  <a:cubicBezTo>
                    <a:pt x="0" y="658"/>
                    <a:pt x="32" y="689"/>
                    <a:pt x="74" y="689"/>
                  </a:cubicBezTo>
                  <a:lnTo>
                    <a:pt x="951" y="689"/>
                  </a:lnTo>
                  <a:cubicBezTo>
                    <a:pt x="992" y="689"/>
                    <a:pt x="1023" y="658"/>
                    <a:pt x="1023" y="606"/>
                  </a:cubicBezTo>
                  <a:lnTo>
                    <a:pt x="1023" y="0"/>
                  </a:ln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4"/>
            <p:cNvSpPr/>
            <p:nvPr/>
          </p:nvSpPr>
          <p:spPr>
            <a:xfrm>
              <a:off x="3926250" y="3641900"/>
              <a:ext cx="36575" cy="3950"/>
            </a:xfrm>
            <a:custGeom>
              <a:avLst/>
              <a:gdLst/>
              <a:ahLst/>
              <a:cxnLst/>
              <a:rect l="l" t="t" r="r" b="b"/>
              <a:pathLst>
                <a:path w="1463" h="158" extrusionOk="0">
                  <a:moveTo>
                    <a:pt x="74" y="1"/>
                  </a:moveTo>
                  <a:cubicBezTo>
                    <a:pt x="33" y="1"/>
                    <a:pt x="1" y="43"/>
                    <a:pt x="1" y="74"/>
                  </a:cubicBezTo>
                  <a:cubicBezTo>
                    <a:pt x="1" y="116"/>
                    <a:pt x="33" y="158"/>
                    <a:pt x="74" y="158"/>
                  </a:cubicBezTo>
                  <a:lnTo>
                    <a:pt x="1390" y="158"/>
                  </a:lnTo>
                  <a:cubicBezTo>
                    <a:pt x="1421" y="158"/>
                    <a:pt x="1462" y="116"/>
                    <a:pt x="1462" y="74"/>
                  </a:cubicBezTo>
                  <a:cubicBezTo>
                    <a:pt x="1462" y="43"/>
                    <a:pt x="1421" y="1"/>
                    <a:pt x="1390" y="1"/>
                  </a:cubicBez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4"/>
            <p:cNvSpPr/>
            <p:nvPr/>
          </p:nvSpPr>
          <p:spPr>
            <a:xfrm>
              <a:off x="3924700" y="3647650"/>
              <a:ext cx="31850" cy="3150"/>
            </a:xfrm>
            <a:custGeom>
              <a:avLst/>
              <a:gdLst/>
              <a:ahLst/>
              <a:cxnLst/>
              <a:rect l="l" t="t" r="r" b="b"/>
              <a:pathLst>
                <a:path w="1274" h="126" extrusionOk="0">
                  <a:moveTo>
                    <a:pt x="63" y="1"/>
                  </a:moveTo>
                  <a:cubicBezTo>
                    <a:pt x="21" y="1"/>
                    <a:pt x="0" y="32"/>
                    <a:pt x="0" y="63"/>
                  </a:cubicBezTo>
                  <a:cubicBezTo>
                    <a:pt x="0" y="95"/>
                    <a:pt x="21" y="126"/>
                    <a:pt x="63" y="126"/>
                  </a:cubicBezTo>
                  <a:lnTo>
                    <a:pt x="1211" y="126"/>
                  </a:lnTo>
                  <a:cubicBezTo>
                    <a:pt x="1243" y="126"/>
                    <a:pt x="1274" y="95"/>
                    <a:pt x="1274" y="63"/>
                  </a:cubicBezTo>
                  <a:cubicBezTo>
                    <a:pt x="1274" y="32"/>
                    <a:pt x="1243" y="1"/>
                    <a:pt x="1211" y="1"/>
                  </a:cubicBez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4"/>
            <p:cNvSpPr/>
            <p:nvPr/>
          </p:nvSpPr>
          <p:spPr>
            <a:xfrm>
              <a:off x="3859450" y="3668275"/>
              <a:ext cx="4725" cy="4725"/>
            </a:xfrm>
            <a:custGeom>
              <a:avLst/>
              <a:gdLst/>
              <a:ahLst/>
              <a:cxnLst/>
              <a:rect l="l" t="t" r="r" b="b"/>
              <a:pathLst>
                <a:path w="189" h="189" extrusionOk="0">
                  <a:moveTo>
                    <a:pt x="95" y="1"/>
                  </a:moveTo>
                  <a:cubicBezTo>
                    <a:pt x="42" y="1"/>
                    <a:pt x="0" y="43"/>
                    <a:pt x="0" y="94"/>
                  </a:cubicBezTo>
                  <a:cubicBezTo>
                    <a:pt x="0" y="147"/>
                    <a:pt x="42" y="189"/>
                    <a:pt x="95" y="189"/>
                  </a:cubicBezTo>
                  <a:cubicBezTo>
                    <a:pt x="147" y="189"/>
                    <a:pt x="188" y="147"/>
                    <a:pt x="188" y="94"/>
                  </a:cubicBezTo>
                  <a:cubicBezTo>
                    <a:pt x="188" y="43"/>
                    <a:pt x="147" y="1"/>
                    <a:pt x="95" y="1"/>
                  </a:cubicBez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4"/>
            <p:cNvSpPr/>
            <p:nvPr/>
          </p:nvSpPr>
          <p:spPr>
            <a:xfrm>
              <a:off x="3847725" y="3687850"/>
              <a:ext cx="4700" cy="4725"/>
            </a:xfrm>
            <a:custGeom>
              <a:avLst/>
              <a:gdLst/>
              <a:ahLst/>
              <a:cxnLst/>
              <a:rect l="l" t="t" r="r" b="b"/>
              <a:pathLst>
                <a:path w="188" h="189" extrusionOk="0">
                  <a:moveTo>
                    <a:pt x="94" y="0"/>
                  </a:moveTo>
                  <a:cubicBezTo>
                    <a:pt x="42" y="0"/>
                    <a:pt x="0" y="42"/>
                    <a:pt x="0" y="95"/>
                  </a:cubicBezTo>
                  <a:cubicBezTo>
                    <a:pt x="0" y="146"/>
                    <a:pt x="42" y="188"/>
                    <a:pt x="94" y="188"/>
                  </a:cubicBezTo>
                  <a:cubicBezTo>
                    <a:pt x="146" y="188"/>
                    <a:pt x="188" y="146"/>
                    <a:pt x="188" y="95"/>
                  </a:cubicBezTo>
                  <a:cubicBezTo>
                    <a:pt x="188" y="42"/>
                    <a:pt x="146" y="0"/>
                    <a:pt x="94" y="0"/>
                  </a:cubicBez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4"/>
            <p:cNvSpPr/>
            <p:nvPr/>
          </p:nvSpPr>
          <p:spPr>
            <a:xfrm>
              <a:off x="3915050" y="3681525"/>
              <a:ext cx="34725" cy="11825"/>
            </a:xfrm>
            <a:custGeom>
              <a:avLst/>
              <a:gdLst/>
              <a:ahLst/>
              <a:cxnLst/>
              <a:rect l="l" t="t" r="r" b="b"/>
              <a:pathLst>
                <a:path w="1389" h="473" extrusionOk="0">
                  <a:moveTo>
                    <a:pt x="1290" y="1"/>
                  </a:moveTo>
                  <a:cubicBezTo>
                    <a:pt x="1285" y="1"/>
                    <a:pt x="1279" y="2"/>
                    <a:pt x="1274" y="3"/>
                  </a:cubicBezTo>
                  <a:lnTo>
                    <a:pt x="84" y="285"/>
                  </a:lnTo>
                  <a:cubicBezTo>
                    <a:pt x="31" y="295"/>
                    <a:pt x="0" y="348"/>
                    <a:pt x="10" y="399"/>
                  </a:cubicBezTo>
                  <a:cubicBezTo>
                    <a:pt x="21" y="441"/>
                    <a:pt x="63" y="473"/>
                    <a:pt x="105" y="473"/>
                  </a:cubicBezTo>
                  <a:cubicBezTo>
                    <a:pt x="115" y="473"/>
                    <a:pt x="115" y="462"/>
                    <a:pt x="126" y="462"/>
                  </a:cubicBezTo>
                  <a:lnTo>
                    <a:pt x="1316" y="191"/>
                  </a:lnTo>
                  <a:cubicBezTo>
                    <a:pt x="1358" y="181"/>
                    <a:pt x="1388" y="128"/>
                    <a:pt x="1378" y="76"/>
                  </a:cubicBezTo>
                  <a:cubicBezTo>
                    <a:pt x="1369" y="30"/>
                    <a:pt x="1328" y="1"/>
                    <a:pt x="1290" y="1"/>
                  </a:cubicBez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4"/>
            <p:cNvSpPr/>
            <p:nvPr/>
          </p:nvSpPr>
          <p:spPr>
            <a:xfrm>
              <a:off x="3919475" y="3701625"/>
              <a:ext cx="35275" cy="11825"/>
            </a:xfrm>
            <a:custGeom>
              <a:avLst/>
              <a:gdLst/>
              <a:ahLst/>
              <a:cxnLst/>
              <a:rect l="l" t="t" r="r" b="b"/>
              <a:pathLst>
                <a:path w="1411" h="473" extrusionOk="0">
                  <a:moveTo>
                    <a:pt x="1305" y="1"/>
                  </a:moveTo>
                  <a:cubicBezTo>
                    <a:pt x="1299" y="1"/>
                    <a:pt x="1292" y="2"/>
                    <a:pt x="1285" y="3"/>
                  </a:cubicBezTo>
                  <a:lnTo>
                    <a:pt x="84" y="284"/>
                  </a:lnTo>
                  <a:cubicBezTo>
                    <a:pt x="32" y="295"/>
                    <a:pt x="1" y="347"/>
                    <a:pt x="11" y="400"/>
                  </a:cubicBezTo>
                  <a:cubicBezTo>
                    <a:pt x="21" y="441"/>
                    <a:pt x="63" y="472"/>
                    <a:pt x="105" y="472"/>
                  </a:cubicBezTo>
                  <a:cubicBezTo>
                    <a:pt x="116" y="472"/>
                    <a:pt x="126" y="472"/>
                    <a:pt x="126" y="462"/>
                  </a:cubicBezTo>
                  <a:lnTo>
                    <a:pt x="1327" y="180"/>
                  </a:lnTo>
                  <a:cubicBezTo>
                    <a:pt x="1379" y="170"/>
                    <a:pt x="1410" y="128"/>
                    <a:pt x="1399" y="76"/>
                  </a:cubicBezTo>
                  <a:cubicBezTo>
                    <a:pt x="1391" y="31"/>
                    <a:pt x="1350" y="1"/>
                    <a:pt x="1305" y="1"/>
                  </a:cubicBez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4"/>
            <p:cNvSpPr/>
            <p:nvPr/>
          </p:nvSpPr>
          <p:spPr>
            <a:xfrm>
              <a:off x="3851100" y="3675325"/>
              <a:ext cx="30300" cy="30325"/>
            </a:xfrm>
            <a:custGeom>
              <a:avLst/>
              <a:gdLst/>
              <a:ahLst/>
              <a:cxnLst/>
              <a:rect l="l" t="t" r="r" b="b"/>
              <a:pathLst>
                <a:path w="1212" h="1213" extrusionOk="0">
                  <a:moveTo>
                    <a:pt x="658" y="0"/>
                  </a:moveTo>
                  <a:cubicBezTo>
                    <a:pt x="355" y="0"/>
                    <a:pt x="209" y="53"/>
                    <a:pt x="209" y="178"/>
                  </a:cubicBezTo>
                  <a:cubicBezTo>
                    <a:pt x="209" y="313"/>
                    <a:pt x="376" y="355"/>
                    <a:pt x="501" y="397"/>
                  </a:cubicBezTo>
                  <a:cubicBezTo>
                    <a:pt x="429" y="408"/>
                    <a:pt x="116" y="439"/>
                    <a:pt x="116" y="585"/>
                  </a:cubicBezTo>
                  <a:cubicBezTo>
                    <a:pt x="116" y="784"/>
                    <a:pt x="355" y="784"/>
                    <a:pt x="397" y="804"/>
                  </a:cubicBezTo>
                  <a:cubicBezTo>
                    <a:pt x="157" y="835"/>
                    <a:pt x="0" y="992"/>
                    <a:pt x="63" y="1065"/>
                  </a:cubicBezTo>
                  <a:cubicBezTo>
                    <a:pt x="122" y="1134"/>
                    <a:pt x="606" y="1212"/>
                    <a:pt x="776" y="1212"/>
                  </a:cubicBezTo>
                  <a:cubicBezTo>
                    <a:pt x="787" y="1212"/>
                    <a:pt x="797" y="1212"/>
                    <a:pt x="805" y="1211"/>
                  </a:cubicBezTo>
                  <a:cubicBezTo>
                    <a:pt x="993" y="1201"/>
                    <a:pt x="1013" y="1086"/>
                    <a:pt x="1023" y="1002"/>
                  </a:cubicBezTo>
                  <a:cubicBezTo>
                    <a:pt x="1034" y="888"/>
                    <a:pt x="951" y="877"/>
                    <a:pt x="940" y="825"/>
                  </a:cubicBezTo>
                  <a:cubicBezTo>
                    <a:pt x="930" y="794"/>
                    <a:pt x="1065" y="794"/>
                    <a:pt x="1076" y="627"/>
                  </a:cubicBezTo>
                  <a:cubicBezTo>
                    <a:pt x="1086" y="470"/>
                    <a:pt x="1013" y="480"/>
                    <a:pt x="982" y="439"/>
                  </a:cubicBezTo>
                  <a:cubicBezTo>
                    <a:pt x="982" y="439"/>
                    <a:pt x="1211" y="387"/>
                    <a:pt x="1211" y="209"/>
                  </a:cubicBezTo>
                  <a:cubicBezTo>
                    <a:pt x="1211" y="11"/>
                    <a:pt x="898" y="11"/>
                    <a:pt x="6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4"/>
            <p:cNvSpPr/>
            <p:nvPr/>
          </p:nvSpPr>
          <p:spPr>
            <a:xfrm>
              <a:off x="3826575" y="3662675"/>
              <a:ext cx="35500" cy="24225"/>
            </a:xfrm>
            <a:custGeom>
              <a:avLst/>
              <a:gdLst/>
              <a:ahLst/>
              <a:cxnLst/>
              <a:rect l="l" t="t" r="r" b="b"/>
              <a:pathLst>
                <a:path w="1420" h="969" extrusionOk="0">
                  <a:moveTo>
                    <a:pt x="367" y="1"/>
                  </a:moveTo>
                  <a:cubicBezTo>
                    <a:pt x="344" y="1"/>
                    <a:pt x="326" y="5"/>
                    <a:pt x="313" y="16"/>
                  </a:cubicBezTo>
                  <a:cubicBezTo>
                    <a:pt x="220" y="79"/>
                    <a:pt x="84" y="256"/>
                    <a:pt x="63" y="392"/>
                  </a:cubicBezTo>
                  <a:cubicBezTo>
                    <a:pt x="0" y="663"/>
                    <a:pt x="94" y="819"/>
                    <a:pt x="199" y="935"/>
                  </a:cubicBezTo>
                  <a:cubicBezTo>
                    <a:pt x="221" y="958"/>
                    <a:pt x="244" y="968"/>
                    <a:pt x="267" y="968"/>
                  </a:cubicBezTo>
                  <a:cubicBezTo>
                    <a:pt x="427" y="968"/>
                    <a:pt x="597" y="463"/>
                    <a:pt x="606" y="454"/>
                  </a:cubicBezTo>
                  <a:cubicBezTo>
                    <a:pt x="608" y="453"/>
                    <a:pt x="611" y="453"/>
                    <a:pt x="617" y="453"/>
                  </a:cubicBezTo>
                  <a:cubicBezTo>
                    <a:pt x="655" y="453"/>
                    <a:pt x="774" y="475"/>
                    <a:pt x="921" y="475"/>
                  </a:cubicBezTo>
                  <a:cubicBezTo>
                    <a:pt x="973" y="475"/>
                    <a:pt x="1029" y="472"/>
                    <a:pt x="1086" y="464"/>
                  </a:cubicBezTo>
                  <a:cubicBezTo>
                    <a:pt x="1201" y="444"/>
                    <a:pt x="1420" y="246"/>
                    <a:pt x="1368" y="130"/>
                  </a:cubicBezTo>
                  <a:cubicBezTo>
                    <a:pt x="1356" y="102"/>
                    <a:pt x="1328" y="94"/>
                    <a:pt x="1295" y="94"/>
                  </a:cubicBezTo>
                  <a:cubicBezTo>
                    <a:pt x="1257" y="94"/>
                    <a:pt x="1211" y="104"/>
                    <a:pt x="1170" y="104"/>
                  </a:cubicBezTo>
                  <a:cubicBezTo>
                    <a:pt x="1155" y="104"/>
                    <a:pt x="1141" y="103"/>
                    <a:pt x="1128" y="100"/>
                  </a:cubicBezTo>
                  <a:cubicBezTo>
                    <a:pt x="1081" y="81"/>
                    <a:pt x="927" y="13"/>
                    <a:pt x="850" y="13"/>
                  </a:cubicBezTo>
                  <a:cubicBezTo>
                    <a:pt x="840" y="13"/>
                    <a:pt x="832" y="14"/>
                    <a:pt x="825" y="16"/>
                  </a:cubicBezTo>
                  <a:cubicBezTo>
                    <a:pt x="777" y="39"/>
                    <a:pt x="726" y="47"/>
                    <a:pt x="676" y="47"/>
                  </a:cubicBezTo>
                  <a:cubicBezTo>
                    <a:pt x="556" y="47"/>
                    <a:pt x="440" y="1"/>
                    <a:pt x="3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4"/>
            <p:cNvSpPr/>
            <p:nvPr/>
          </p:nvSpPr>
          <p:spPr>
            <a:xfrm>
              <a:off x="3415775" y="3471450"/>
              <a:ext cx="127900" cy="315350"/>
            </a:xfrm>
            <a:custGeom>
              <a:avLst/>
              <a:gdLst/>
              <a:ahLst/>
              <a:cxnLst/>
              <a:rect l="l" t="t" r="r" b="b"/>
              <a:pathLst>
                <a:path w="5116" h="12614" extrusionOk="0">
                  <a:moveTo>
                    <a:pt x="4190" y="1"/>
                  </a:moveTo>
                  <a:cubicBezTo>
                    <a:pt x="3433" y="1"/>
                    <a:pt x="3057" y="658"/>
                    <a:pt x="2631" y="1276"/>
                  </a:cubicBezTo>
                  <a:cubicBezTo>
                    <a:pt x="1775" y="2518"/>
                    <a:pt x="972" y="4700"/>
                    <a:pt x="648" y="6151"/>
                  </a:cubicBezTo>
                  <a:cubicBezTo>
                    <a:pt x="116" y="8521"/>
                    <a:pt x="0" y="11340"/>
                    <a:pt x="167" y="12289"/>
                  </a:cubicBezTo>
                  <a:cubicBezTo>
                    <a:pt x="212" y="12538"/>
                    <a:pt x="444" y="12614"/>
                    <a:pt x="731" y="12614"/>
                  </a:cubicBezTo>
                  <a:cubicBezTo>
                    <a:pt x="1047" y="12614"/>
                    <a:pt x="1429" y="12522"/>
                    <a:pt x="1702" y="12467"/>
                  </a:cubicBezTo>
                  <a:cubicBezTo>
                    <a:pt x="1691" y="10515"/>
                    <a:pt x="2099" y="8552"/>
                    <a:pt x="2882" y="6767"/>
                  </a:cubicBezTo>
                  <a:cubicBezTo>
                    <a:pt x="3132" y="6172"/>
                    <a:pt x="4239" y="4241"/>
                    <a:pt x="4730" y="2560"/>
                  </a:cubicBezTo>
                  <a:cubicBezTo>
                    <a:pt x="5116" y="1234"/>
                    <a:pt x="5064" y="33"/>
                    <a:pt x="4260" y="2"/>
                  </a:cubicBezTo>
                  <a:cubicBezTo>
                    <a:pt x="4236" y="1"/>
                    <a:pt x="4213" y="1"/>
                    <a:pt x="41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4"/>
            <p:cNvSpPr/>
            <p:nvPr/>
          </p:nvSpPr>
          <p:spPr>
            <a:xfrm>
              <a:off x="3417075" y="3762375"/>
              <a:ext cx="50400" cy="76350"/>
            </a:xfrm>
            <a:custGeom>
              <a:avLst/>
              <a:gdLst/>
              <a:ahLst/>
              <a:cxnLst/>
              <a:rect l="l" t="t" r="r" b="b"/>
              <a:pathLst>
                <a:path w="2016" h="3054" extrusionOk="0">
                  <a:moveTo>
                    <a:pt x="671" y="1"/>
                  </a:moveTo>
                  <a:cubicBezTo>
                    <a:pt x="342" y="1"/>
                    <a:pt x="56" y="66"/>
                    <a:pt x="43" y="204"/>
                  </a:cubicBezTo>
                  <a:cubicBezTo>
                    <a:pt x="1" y="726"/>
                    <a:pt x="220" y="2093"/>
                    <a:pt x="261" y="2375"/>
                  </a:cubicBezTo>
                  <a:cubicBezTo>
                    <a:pt x="293" y="2615"/>
                    <a:pt x="251" y="2709"/>
                    <a:pt x="387" y="2918"/>
                  </a:cubicBezTo>
                  <a:cubicBezTo>
                    <a:pt x="449" y="3022"/>
                    <a:pt x="546" y="3054"/>
                    <a:pt x="657" y="3054"/>
                  </a:cubicBezTo>
                  <a:cubicBezTo>
                    <a:pt x="768" y="3054"/>
                    <a:pt x="893" y="3022"/>
                    <a:pt x="1013" y="3002"/>
                  </a:cubicBezTo>
                  <a:cubicBezTo>
                    <a:pt x="1044" y="2996"/>
                    <a:pt x="1075" y="2994"/>
                    <a:pt x="1105" y="2994"/>
                  </a:cubicBezTo>
                  <a:cubicBezTo>
                    <a:pt x="1211" y="2994"/>
                    <a:pt x="1314" y="3018"/>
                    <a:pt x="1398" y="3018"/>
                  </a:cubicBezTo>
                  <a:cubicBezTo>
                    <a:pt x="1489" y="3018"/>
                    <a:pt x="1559" y="2991"/>
                    <a:pt x="1588" y="2876"/>
                  </a:cubicBezTo>
                  <a:cubicBezTo>
                    <a:pt x="1639" y="2626"/>
                    <a:pt x="1619" y="2500"/>
                    <a:pt x="1577" y="2250"/>
                  </a:cubicBezTo>
                  <a:cubicBezTo>
                    <a:pt x="1591" y="2246"/>
                    <a:pt x="1604" y="2244"/>
                    <a:pt x="1618" y="2244"/>
                  </a:cubicBezTo>
                  <a:cubicBezTo>
                    <a:pt x="1788" y="2244"/>
                    <a:pt x="1932" y="2531"/>
                    <a:pt x="1932" y="2531"/>
                  </a:cubicBezTo>
                  <a:cubicBezTo>
                    <a:pt x="2005" y="2354"/>
                    <a:pt x="2015" y="1958"/>
                    <a:pt x="1869" y="1832"/>
                  </a:cubicBezTo>
                  <a:cubicBezTo>
                    <a:pt x="1807" y="1770"/>
                    <a:pt x="1692" y="1686"/>
                    <a:pt x="1629" y="1613"/>
                  </a:cubicBezTo>
                  <a:cubicBezTo>
                    <a:pt x="1462" y="1425"/>
                    <a:pt x="1765" y="517"/>
                    <a:pt x="1660" y="297"/>
                  </a:cubicBezTo>
                  <a:cubicBezTo>
                    <a:pt x="1573" y="105"/>
                    <a:pt x="1088" y="1"/>
                    <a:pt x="6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4"/>
            <p:cNvSpPr/>
            <p:nvPr/>
          </p:nvSpPr>
          <p:spPr>
            <a:xfrm>
              <a:off x="3515000" y="3469475"/>
              <a:ext cx="28950" cy="115550"/>
            </a:xfrm>
            <a:custGeom>
              <a:avLst/>
              <a:gdLst/>
              <a:ahLst/>
              <a:cxnLst/>
              <a:rect l="l" t="t" r="r" b="b"/>
              <a:pathLst>
                <a:path w="1158" h="4622" extrusionOk="0">
                  <a:moveTo>
                    <a:pt x="403" y="1"/>
                  </a:moveTo>
                  <a:cubicBezTo>
                    <a:pt x="282" y="1"/>
                    <a:pt x="126" y="52"/>
                    <a:pt x="197" y="91"/>
                  </a:cubicBezTo>
                  <a:cubicBezTo>
                    <a:pt x="990" y="541"/>
                    <a:pt x="990" y="1543"/>
                    <a:pt x="771" y="2325"/>
                  </a:cubicBezTo>
                  <a:cubicBezTo>
                    <a:pt x="552" y="3077"/>
                    <a:pt x="301" y="3871"/>
                    <a:pt x="9" y="4591"/>
                  </a:cubicBezTo>
                  <a:cubicBezTo>
                    <a:pt x="1" y="4612"/>
                    <a:pt x="4" y="4621"/>
                    <a:pt x="13" y="4621"/>
                  </a:cubicBezTo>
                  <a:cubicBezTo>
                    <a:pt x="25" y="4621"/>
                    <a:pt x="48" y="4601"/>
                    <a:pt x="61" y="4570"/>
                  </a:cubicBezTo>
                  <a:cubicBezTo>
                    <a:pt x="468" y="3662"/>
                    <a:pt x="970" y="2691"/>
                    <a:pt x="1084" y="1689"/>
                  </a:cubicBezTo>
                  <a:cubicBezTo>
                    <a:pt x="1157" y="1042"/>
                    <a:pt x="949" y="300"/>
                    <a:pt x="499" y="19"/>
                  </a:cubicBezTo>
                  <a:cubicBezTo>
                    <a:pt x="477" y="6"/>
                    <a:pt x="441" y="1"/>
                    <a:pt x="4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7" name="Google Shape;457;p34"/>
          <p:cNvSpPr/>
          <p:nvPr/>
        </p:nvSpPr>
        <p:spPr>
          <a:xfrm>
            <a:off x="6154075" y="655987"/>
            <a:ext cx="815700" cy="7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4"/>
          <p:cNvSpPr/>
          <p:nvPr/>
        </p:nvSpPr>
        <p:spPr>
          <a:xfrm>
            <a:off x="6154075" y="4529925"/>
            <a:ext cx="815700" cy="7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06"/>
                                        </p:tgtEl>
                                        <p:attrNameLst>
                                          <p:attrName>style.visibility</p:attrName>
                                        </p:attrNameLst>
                                      </p:cBhvr>
                                      <p:to>
                                        <p:strVal val="visible"/>
                                      </p:to>
                                    </p:set>
                                    <p:anim calcmode="lin" valueType="num">
                                      <p:cBhvr additive="base">
                                        <p:cTn id="7" dur="500" fill="hold"/>
                                        <p:tgtEl>
                                          <p:spTgt spid="306"/>
                                        </p:tgtEl>
                                        <p:attrNameLst>
                                          <p:attrName>ppt_x</p:attrName>
                                        </p:attrNameLst>
                                      </p:cBhvr>
                                      <p:tavLst>
                                        <p:tav tm="0">
                                          <p:val>
                                            <p:strVal val="1+#ppt_w/2"/>
                                          </p:val>
                                        </p:tav>
                                        <p:tav tm="100000">
                                          <p:val>
                                            <p:strVal val="#ppt_x"/>
                                          </p:val>
                                        </p:tav>
                                      </p:tavLst>
                                    </p:anim>
                                    <p:anim calcmode="lin" valueType="num">
                                      <p:cBhvr additive="base">
                                        <p:cTn id="8" dur="500" fill="hold"/>
                                        <p:tgtEl>
                                          <p:spTgt spid="30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07"/>
                                        </p:tgtEl>
                                        <p:attrNameLst>
                                          <p:attrName>style.visibility</p:attrName>
                                        </p:attrNameLst>
                                      </p:cBhvr>
                                      <p:to>
                                        <p:strVal val="visible"/>
                                      </p:to>
                                    </p:set>
                                    <p:anim calcmode="lin" valueType="num">
                                      <p:cBhvr additive="base">
                                        <p:cTn id="11" dur="500" fill="hold"/>
                                        <p:tgtEl>
                                          <p:spTgt spid="307"/>
                                        </p:tgtEl>
                                        <p:attrNameLst>
                                          <p:attrName>ppt_x</p:attrName>
                                        </p:attrNameLst>
                                      </p:cBhvr>
                                      <p:tavLst>
                                        <p:tav tm="0">
                                          <p:val>
                                            <p:strVal val="1+#ppt_w/2"/>
                                          </p:val>
                                        </p:tav>
                                        <p:tav tm="100000">
                                          <p:val>
                                            <p:strVal val="#ppt_x"/>
                                          </p:val>
                                        </p:tav>
                                      </p:tavLst>
                                    </p:anim>
                                    <p:anim calcmode="lin" valueType="num">
                                      <p:cBhvr additive="base">
                                        <p:cTn id="12" dur="500" fill="hold"/>
                                        <p:tgtEl>
                                          <p:spTgt spid="307"/>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349"/>
                                        </p:tgtEl>
                                        <p:attrNameLst>
                                          <p:attrName>style.visibility</p:attrName>
                                        </p:attrNameLst>
                                      </p:cBhvr>
                                      <p:to>
                                        <p:strVal val="visible"/>
                                      </p:to>
                                    </p:set>
                                    <p:anim calcmode="lin" valueType="num">
                                      <p:cBhvr additive="base">
                                        <p:cTn id="15" dur="500" fill="hold"/>
                                        <p:tgtEl>
                                          <p:spTgt spid="349"/>
                                        </p:tgtEl>
                                        <p:attrNameLst>
                                          <p:attrName>ppt_x</p:attrName>
                                        </p:attrNameLst>
                                      </p:cBhvr>
                                      <p:tavLst>
                                        <p:tav tm="0">
                                          <p:val>
                                            <p:strVal val="1+#ppt_w/2"/>
                                          </p:val>
                                        </p:tav>
                                        <p:tav tm="100000">
                                          <p:val>
                                            <p:strVal val="#ppt_x"/>
                                          </p:val>
                                        </p:tav>
                                      </p:tavLst>
                                    </p:anim>
                                    <p:anim calcmode="lin" valueType="num">
                                      <p:cBhvr additive="base">
                                        <p:cTn id="16" dur="500" fill="hold"/>
                                        <p:tgtEl>
                                          <p:spTgt spid="349"/>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352"/>
                                        </p:tgtEl>
                                        <p:attrNameLst>
                                          <p:attrName>style.visibility</p:attrName>
                                        </p:attrNameLst>
                                      </p:cBhvr>
                                      <p:to>
                                        <p:strVal val="visible"/>
                                      </p:to>
                                    </p:set>
                                    <p:anim calcmode="lin" valueType="num">
                                      <p:cBhvr additive="base">
                                        <p:cTn id="19" dur="500" fill="hold"/>
                                        <p:tgtEl>
                                          <p:spTgt spid="352"/>
                                        </p:tgtEl>
                                        <p:attrNameLst>
                                          <p:attrName>ppt_x</p:attrName>
                                        </p:attrNameLst>
                                      </p:cBhvr>
                                      <p:tavLst>
                                        <p:tav tm="0">
                                          <p:val>
                                            <p:strVal val="1+#ppt_w/2"/>
                                          </p:val>
                                        </p:tav>
                                        <p:tav tm="100000">
                                          <p:val>
                                            <p:strVal val="#ppt_x"/>
                                          </p:val>
                                        </p:tav>
                                      </p:tavLst>
                                    </p:anim>
                                    <p:anim calcmode="lin" valueType="num">
                                      <p:cBhvr additive="base">
                                        <p:cTn id="20" dur="500" fill="hold"/>
                                        <p:tgtEl>
                                          <p:spTgt spid="35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394"/>
                                        </p:tgtEl>
                                        <p:attrNameLst>
                                          <p:attrName>style.visibility</p:attrName>
                                        </p:attrNameLst>
                                      </p:cBhvr>
                                      <p:to>
                                        <p:strVal val="visible"/>
                                      </p:to>
                                    </p:set>
                                    <p:anim calcmode="lin" valueType="num">
                                      <p:cBhvr additive="base">
                                        <p:cTn id="23" dur="500" fill="hold"/>
                                        <p:tgtEl>
                                          <p:spTgt spid="394"/>
                                        </p:tgtEl>
                                        <p:attrNameLst>
                                          <p:attrName>ppt_x</p:attrName>
                                        </p:attrNameLst>
                                      </p:cBhvr>
                                      <p:tavLst>
                                        <p:tav tm="0">
                                          <p:val>
                                            <p:strVal val="1+#ppt_w/2"/>
                                          </p:val>
                                        </p:tav>
                                        <p:tav tm="100000">
                                          <p:val>
                                            <p:strVal val="#ppt_x"/>
                                          </p:val>
                                        </p:tav>
                                      </p:tavLst>
                                    </p:anim>
                                    <p:anim calcmode="lin" valueType="num">
                                      <p:cBhvr additive="base">
                                        <p:cTn id="24" dur="500" fill="hold"/>
                                        <p:tgtEl>
                                          <p:spTgt spid="394"/>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395"/>
                                        </p:tgtEl>
                                        <p:attrNameLst>
                                          <p:attrName>style.visibility</p:attrName>
                                        </p:attrNameLst>
                                      </p:cBhvr>
                                      <p:to>
                                        <p:strVal val="visible"/>
                                      </p:to>
                                    </p:set>
                                    <p:anim calcmode="lin" valueType="num">
                                      <p:cBhvr additive="base">
                                        <p:cTn id="27" dur="500" fill="hold"/>
                                        <p:tgtEl>
                                          <p:spTgt spid="395"/>
                                        </p:tgtEl>
                                        <p:attrNameLst>
                                          <p:attrName>ppt_x</p:attrName>
                                        </p:attrNameLst>
                                      </p:cBhvr>
                                      <p:tavLst>
                                        <p:tav tm="0">
                                          <p:val>
                                            <p:strVal val="1+#ppt_w/2"/>
                                          </p:val>
                                        </p:tav>
                                        <p:tav tm="100000">
                                          <p:val>
                                            <p:strVal val="#ppt_x"/>
                                          </p:val>
                                        </p:tav>
                                      </p:tavLst>
                                    </p:anim>
                                    <p:anim calcmode="lin" valueType="num">
                                      <p:cBhvr additive="base">
                                        <p:cTn id="28" dur="500" fill="hold"/>
                                        <p:tgtEl>
                                          <p:spTgt spid="395"/>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457"/>
                                        </p:tgtEl>
                                        <p:attrNameLst>
                                          <p:attrName>style.visibility</p:attrName>
                                        </p:attrNameLst>
                                      </p:cBhvr>
                                      <p:to>
                                        <p:strVal val="visible"/>
                                      </p:to>
                                    </p:set>
                                    <p:anim calcmode="lin" valueType="num">
                                      <p:cBhvr additive="base">
                                        <p:cTn id="31" dur="500" fill="hold"/>
                                        <p:tgtEl>
                                          <p:spTgt spid="457"/>
                                        </p:tgtEl>
                                        <p:attrNameLst>
                                          <p:attrName>ppt_x</p:attrName>
                                        </p:attrNameLst>
                                      </p:cBhvr>
                                      <p:tavLst>
                                        <p:tav tm="0">
                                          <p:val>
                                            <p:strVal val="1+#ppt_w/2"/>
                                          </p:val>
                                        </p:tav>
                                        <p:tav tm="100000">
                                          <p:val>
                                            <p:strVal val="#ppt_x"/>
                                          </p:val>
                                        </p:tav>
                                      </p:tavLst>
                                    </p:anim>
                                    <p:anim calcmode="lin" valueType="num">
                                      <p:cBhvr additive="base">
                                        <p:cTn id="32" dur="500" fill="hold"/>
                                        <p:tgtEl>
                                          <p:spTgt spid="457"/>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458"/>
                                        </p:tgtEl>
                                        <p:attrNameLst>
                                          <p:attrName>style.visibility</p:attrName>
                                        </p:attrNameLst>
                                      </p:cBhvr>
                                      <p:to>
                                        <p:strVal val="visible"/>
                                      </p:to>
                                    </p:set>
                                    <p:anim calcmode="lin" valueType="num">
                                      <p:cBhvr additive="base">
                                        <p:cTn id="35" dur="500" fill="hold"/>
                                        <p:tgtEl>
                                          <p:spTgt spid="458"/>
                                        </p:tgtEl>
                                        <p:attrNameLst>
                                          <p:attrName>ppt_x</p:attrName>
                                        </p:attrNameLst>
                                      </p:cBhvr>
                                      <p:tavLst>
                                        <p:tav tm="0">
                                          <p:val>
                                            <p:strVal val="1+#ppt_w/2"/>
                                          </p:val>
                                        </p:tav>
                                        <p:tav tm="100000">
                                          <p:val>
                                            <p:strVal val="#ppt_x"/>
                                          </p:val>
                                        </p:tav>
                                      </p:tavLst>
                                    </p:anim>
                                    <p:anim calcmode="lin" valueType="num">
                                      <p:cBhvr additive="base">
                                        <p:cTn id="36" dur="500" fill="hold"/>
                                        <p:tgtEl>
                                          <p:spTgt spid="4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 grpId="0" animBg="1"/>
      <p:bldP spid="349" grpId="0"/>
      <p:bldP spid="394" grpId="0" animBg="1"/>
      <p:bldP spid="457" grpId="0" animBg="1"/>
      <p:bldP spid="45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32" name="Google Shape;232;p31"/>
          <p:cNvSpPr/>
          <p:nvPr/>
        </p:nvSpPr>
        <p:spPr>
          <a:xfrm>
            <a:off x="0" y="0"/>
            <a:ext cx="815700" cy="7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2;p31">
            <a:extLst>
              <a:ext uri="{FF2B5EF4-FFF2-40B4-BE49-F238E27FC236}">
                <a16:creationId xmlns:a16="http://schemas.microsoft.com/office/drawing/2014/main" id="{FE2B0B94-7806-41B9-2E83-9D9751FD956F}"/>
              </a:ext>
            </a:extLst>
          </p:cNvPr>
          <p:cNvSpPr/>
          <p:nvPr/>
        </p:nvSpPr>
        <p:spPr>
          <a:xfrm>
            <a:off x="8328300" y="5070000"/>
            <a:ext cx="815700" cy="7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Subtitle 22">
            <a:extLst>
              <a:ext uri="{FF2B5EF4-FFF2-40B4-BE49-F238E27FC236}">
                <a16:creationId xmlns:a16="http://schemas.microsoft.com/office/drawing/2014/main" id="{7D12DC27-EBA9-CFFD-0E6C-51D098D31758}"/>
              </a:ext>
            </a:extLst>
          </p:cNvPr>
          <p:cNvSpPr>
            <a:spLocks noGrp="1"/>
          </p:cNvSpPr>
          <p:nvPr>
            <p:ph type="subTitle" idx="1"/>
          </p:nvPr>
        </p:nvSpPr>
        <p:spPr>
          <a:xfrm>
            <a:off x="719999" y="3047054"/>
            <a:ext cx="2365801" cy="1539232"/>
          </a:xfrm>
        </p:spPr>
        <p:txBody>
          <a:bodyPr anchor="t"/>
          <a:lstStyle/>
          <a:p>
            <a:pPr algn="l">
              <a:buFont typeface="Gothic A1" panose="020B0604020202020204" charset="-127"/>
              <a:buChar char="ꕤ"/>
            </a:pPr>
            <a:r>
              <a:rPr lang="en-US" sz="1200" b="1" dirty="0"/>
              <a:t>Standardization:  </a:t>
            </a:r>
          </a:p>
          <a:p>
            <a:pPr marL="127000" indent="0" algn="l"/>
            <a:r>
              <a:rPr lang="en-US" sz="1200" b="1" dirty="0"/>
              <a:t>. </a:t>
            </a:r>
            <a:r>
              <a:rPr lang="en-US" sz="1000" dirty="0">
                <a:solidFill>
                  <a:schemeClr val="bg2">
                    <a:lumMod val="40000"/>
                    <a:lumOff val="60000"/>
                  </a:schemeClr>
                </a:solidFill>
              </a:rPr>
              <a:t>Scale features (e.g.,                              CREDIT_AMT, DEBIT_AMT) to have mean=0 and variance=1.</a:t>
            </a:r>
          </a:p>
          <a:p>
            <a:pPr marL="127000" indent="0" algn="l"/>
            <a:endParaRPr lang="en-US" sz="1000" dirty="0">
              <a:solidFill>
                <a:schemeClr val="bg2">
                  <a:lumMod val="40000"/>
                  <a:lumOff val="60000"/>
                </a:schemeClr>
              </a:solidFill>
            </a:endParaRPr>
          </a:p>
          <a:p>
            <a:pPr marL="127000" indent="0" algn="l"/>
            <a:r>
              <a:rPr lang="en-US" sz="1000" b="1" dirty="0">
                <a:solidFill>
                  <a:schemeClr val="bg2">
                    <a:lumMod val="40000"/>
                    <a:lumOff val="60000"/>
                  </a:schemeClr>
                </a:solidFill>
              </a:rPr>
              <a:t>. </a:t>
            </a:r>
            <a:r>
              <a:rPr lang="en-US" sz="1000" dirty="0">
                <a:solidFill>
                  <a:schemeClr val="bg2">
                    <a:lumMod val="40000"/>
                    <a:lumOff val="60000"/>
                  </a:schemeClr>
                </a:solidFill>
              </a:rPr>
              <a:t>Critical for neural networks        and distance-based algorithms.</a:t>
            </a:r>
            <a:endParaRPr lang="en-US" sz="1200" dirty="0">
              <a:solidFill>
                <a:schemeClr val="bg2">
                  <a:lumMod val="40000"/>
                  <a:lumOff val="60000"/>
                </a:schemeClr>
              </a:solidFill>
            </a:endParaRPr>
          </a:p>
          <a:p>
            <a:pPr marL="127000" indent="0" algn="l"/>
            <a:endParaRPr lang="en-US" sz="1200" b="1" dirty="0"/>
          </a:p>
        </p:txBody>
      </p:sp>
      <p:sp>
        <p:nvSpPr>
          <p:cNvPr id="24" name="Subtitle 23">
            <a:extLst>
              <a:ext uri="{FF2B5EF4-FFF2-40B4-BE49-F238E27FC236}">
                <a16:creationId xmlns:a16="http://schemas.microsoft.com/office/drawing/2014/main" id="{76A77D81-DC71-B6A0-6EC6-A7D00EB3BDF5}"/>
              </a:ext>
            </a:extLst>
          </p:cNvPr>
          <p:cNvSpPr>
            <a:spLocks noGrp="1"/>
          </p:cNvSpPr>
          <p:nvPr>
            <p:ph type="subTitle" idx="2"/>
          </p:nvPr>
        </p:nvSpPr>
        <p:spPr>
          <a:xfrm>
            <a:off x="492915" y="2844257"/>
            <a:ext cx="2605648" cy="239071"/>
          </a:xfrm>
        </p:spPr>
        <p:txBody>
          <a:bodyPr/>
          <a:lstStyle/>
          <a:p>
            <a:r>
              <a:rPr lang="en-US" sz="1400" dirty="0"/>
              <a:t>3.Feature Scaling (For ML Models)</a:t>
            </a:r>
          </a:p>
        </p:txBody>
      </p:sp>
      <p:sp>
        <p:nvSpPr>
          <p:cNvPr id="25" name="Subtitle 24">
            <a:extLst>
              <a:ext uri="{FF2B5EF4-FFF2-40B4-BE49-F238E27FC236}">
                <a16:creationId xmlns:a16="http://schemas.microsoft.com/office/drawing/2014/main" id="{024A34AE-0F52-17EB-4CF9-8AC8D9C5434A}"/>
              </a:ext>
            </a:extLst>
          </p:cNvPr>
          <p:cNvSpPr>
            <a:spLocks noGrp="1"/>
          </p:cNvSpPr>
          <p:nvPr>
            <p:ph type="subTitle" idx="3"/>
          </p:nvPr>
        </p:nvSpPr>
        <p:spPr>
          <a:xfrm>
            <a:off x="3312884" y="3047054"/>
            <a:ext cx="2437835" cy="1539234"/>
          </a:xfrm>
        </p:spPr>
        <p:txBody>
          <a:bodyPr anchor="t"/>
          <a:lstStyle/>
          <a:p>
            <a:pPr algn="l">
              <a:buFont typeface="Gothic A1" panose="020B0604020202020204" charset="-127"/>
              <a:buChar char="ꕤ"/>
            </a:pPr>
            <a:r>
              <a:rPr lang="en-US" sz="1200" b="1" dirty="0"/>
              <a:t>Labeling:  </a:t>
            </a:r>
            <a:r>
              <a:rPr lang="en-US" sz="1000" dirty="0">
                <a:solidFill>
                  <a:schemeClr val="bg2">
                    <a:lumMod val="40000"/>
                    <a:lumOff val="60000"/>
                  </a:schemeClr>
                </a:solidFill>
              </a:rPr>
              <a:t>Convert IS_FRAUD (</a:t>
            </a:r>
            <a:r>
              <a:rPr lang="en-US" sz="1000" dirty="0" err="1">
                <a:solidFill>
                  <a:schemeClr val="bg2">
                    <a:lumMod val="40000"/>
                    <a:lumOff val="60000"/>
                  </a:schemeClr>
                </a:solidFill>
              </a:rPr>
              <a:t>boolean</a:t>
            </a:r>
            <a:r>
              <a:rPr lang="en-US" sz="1000" dirty="0">
                <a:solidFill>
                  <a:schemeClr val="bg2">
                    <a:lumMod val="40000"/>
                    <a:lumOff val="60000"/>
                  </a:schemeClr>
                </a:solidFill>
              </a:rPr>
              <a:t>) to binary SUSPICIOUS (1 for fraud, 0 for clean).</a:t>
            </a:r>
          </a:p>
          <a:p>
            <a:pPr algn="l">
              <a:buFont typeface="Gothic A1" panose="020B0604020202020204" charset="-127"/>
              <a:buChar char="ꕤ"/>
            </a:pPr>
            <a:r>
              <a:rPr lang="en-US" sz="1200" b="1" dirty="0"/>
              <a:t> Class Imbalance Check: </a:t>
            </a:r>
            <a:r>
              <a:rPr lang="en-US" sz="1000" dirty="0">
                <a:solidFill>
                  <a:schemeClr val="bg2">
                    <a:lumMod val="40000"/>
                    <a:lumOff val="60000"/>
                  </a:schemeClr>
                </a:solidFill>
              </a:rPr>
              <a:t>Verify the ratio of suspicious vs. non-suspicious accounts (often highly skewed).</a:t>
            </a:r>
            <a:endParaRPr lang="en-US" sz="1200" dirty="0">
              <a:solidFill>
                <a:schemeClr val="bg2">
                  <a:lumMod val="40000"/>
                  <a:lumOff val="60000"/>
                </a:schemeClr>
              </a:solidFill>
            </a:endParaRPr>
          </a:p>
        </p:txBody>
      </p:sp>
      <p:sp>
        <p:nvSpPr>
          <p:cNvPr id="26" name="Subtitle 25">
            <a:extLst>
              <a:ext uri="{FF2B5EF4-FFF2-40B4-BE49-F238E27FC236}">
                <a16:creationId xmlns:a16="http://schemas.microsoft.com/office/drawing/2014/main" id="{56371117-9402-B6C7-6F4A-3F4DFDB74A85}"/>
              </a:ext>
            </a:extLst>
          </p:cNvPr>
          <p:cNvSpPr>
            <a:spLocks noGrp="1"/>
          </p:cNvSpPr>
          <p:nvPr>
            <p:ph type="subTitle" idx="4"/>
          </p:nvPr>
        </p:nvSpPr>
        <p:spPr>
          <a:xfrm>
            <a:off x="3331939" y="2868178"/>
            <a:ext cx="2365800" cy="222429"/>
          </a:xfrm>
        </p:spPr>
        <p:txBody>
          <a:bodyPr/>
          <a:lstStyle/>
          <a:p>
            <a:r>
              <a:rPr lang="en-US" sz="1400" dirty="0"/>
              <a:t>4.Target Variable Preparation</a:t>
            </a:r>
          </a:p>
        </p:txBody>
      </p:sp>
      <p:sp>
        <p:nvSpPr>
          <p:cNvPr id="27" name="Subtitle 26">
            <a:extLst>
              <a:ext uri="{FF2B5EF4-FFF2-40B4-BE49-F238E27FC236}">
                <a16:creationId xmlns:a16="http://schemas.microsoft.com/office/drawing/2014/main" id="{851A4253-4E1F-F314-3E65-EF87FE49792F}"/>
              </a:ext>
            </a:extLst>
          </p:cNvPr>
          <p:cNvSpPr>
            <a:spLocks noGrp="1"/>
          </p:cNvSpPr>
          <p:nvPr>
            <p:ph type="subTitle" idx="5"/>
          </p:nvPr>
        </p:nvSpPr>
        <p:spPr>
          <a:xfrm>
            <a:off x="5986165" y="3047053"/>
            <a:ext cx="2437835" cy="1539233"/>
          </a:xfrm>
        </p:spPr>
        <p:txBody>
          <a:bodyPr anchor="t"/>
          <a:lstStyle/>
          <a:p>
            <a:pPr algn="l">
              <a:buFont typeface="Gothic A1" panose="020B0604020202020204" charset="-127"/>
              <a:buChar char="ꕤ"/>
            </a:pPr>
            <a:r>
              <a:rPr lang="en-US" sz="1400" dirty="0"/>
              <a:t> </a:t>
            </a:r>
            <a:r>
              <a:rPr lang="en-US" sz="1200" b="1" dirty="0"/>
              <a:t>Apply log transformation to large values; use class weighting to handle imbalance.</a:t>
            </a:r>
            <a:endParaRPr lang="en-US" sz="1400" b="1" dirty="0"/>
          </a:p>
        </p:txBody>
      </p:sp>
      <p:sp>
        <p:nvSpPr>
          <p:cNvPr id="28" name="Subtitle 27">
            <a:extLst>
              <a:ext uri="{FF2B5EF4-FFF2-40B4-BE49-F238E27FC236}">
                <a16:creationId xmlns:a16="http://schemas.microsoft.com/office/drawing/2014/main" id="{ECA13B8D-17E8-BEC5-B578-F4B6AB3DE320}"/>
              </a:ext>
            </a:extLst>
          </p:cNvPr>
          <p:cNvSpPr>
            <a:spLocks noGrp="1"/>
          </p:cNvSpPr>
          <p:nvPr>
            <p:ph type="subTitle" idx="6"/>
          </p:nvPr>
        </p:nvSpPr>
        <p:spPr>
          <a:xfrm>
            <a:off x="5977803" y="2784863"/>
            <a:ext cx="2365800" cy="290766"/>
          </a:xfrm>
        </p:spPr>
        <p:txBody>
          <a:bodyPr/>
          <a:lstStyle/>
          <a:p>
            <a:r>
              <a:rPr lang="en-US" sz="1400" dirty="0"/>
              <a:t>5. Handling Skewed Data</a:t>
            </a:r>
          </a:p>
        </p:txBody>
      </p:sp>
      <p:sp>
        <p:nvSpPr>
          <p:cNvPr id="29" name="Subtitle 28">
            <a:extLst>
              <a:ext uri="{FF2B5EF4-FFF2-40B4-BE49-F238E27FC236}">
                <a16:creationId xmlns:a16="http://schemas.microsoft.com/office/drawing/2014/main" id="{30082E18-9B4E-8F5C-E980-1E89B3E3C18B}"/>
              </a:ext>
            </a:extLst>
          </p:cNvPr>
          <p:cNvSpPr>
            <a:spLocks noGrp="1"/>
          </p:cNvSpPr>
          <p:nvPr>
            <p:ph type="subTitle" idx="7"/>
          </p:nvPr>
        </p:nvSpPr>
        <p:spPr>
          <a:xfrm>
            <a:off x="719999" y="1171582"/>
            <a:ext cx="3709879" cy="1008126"/>
          </a:xfrm>
        </p:spPr>
        <p:txBody>
          <a:bodyPr anchor="t"/>
          <a:lstStyle/>
          <a:p>
            <a:pPr algn="l">
              <a:buSzPct val="110000"/>
              <a:buFont typeface="Gothic A1" panose="020B0604020202020204" charset="-127"/>
              <a:buChar char="ꕤ"/>
            </a:pPr>
            <a:r>
              <a:rPr lang="en-US" sz="1200" b="1" dirty="0"/>
              <a:t>Load accounts.csv and transactions.csv. Check for missing values, correct data types, and remove duplicates.</a:t>
            </a:r>
          </a:p>
        </p:txBody>
      </p:sp>
      <p:sp>
        <p:nvSpPr>
          <p:cNvPr id="30" name="Subtitle 29">
            <a:extLst>
              <a:ext uri="{FF2B5EF4-FFF2-40B4-BE49-F238E27FC236}">
                <a16:creationId xmlns:a16="http://schemas.microsoft.com/office/drawing/2014/main" id="{A2B70D55-459B-D16A-65F1-46231BFDCEA2}"/>
              </a:ext>
            </a:extLst>
          </p:cNvPr>
          <p:cNvSpPr>
            <a:spLocks noGrp="1"/>
          </p:cNvSpPr>
          <p:nvPr>
            <p:ph type="subTitle" idx="8"/>
          </p:nvPr>
        </p:nvSpPr>
        <p:spPr>
          <a:xfrm>
            <a:off x="1150152" y="851690"/>
            <a:ext cx="2542115" cy="319892"/>
          </a:xfrm>
        </p:spPr>
        <p:txBody>
          <a:bodyPr/>
          <a:lstStyle/>
          <a:p>
            <a:pPr algn="l"/>
            <a:r>
              <a:rPr lang="en-US" sz="1400" dirty="0"/>
              <a:t>1.Data Loading &amp; Initial Inspection</a:t>
            </a:r>
          </a:p>
        </p:txBody>
      </p:sp>
      <p:sp>
        <p:nvSpPr>
          <p:cNvPr id="31" name="Subtitle 30">
            <a:extLst>
              <a:ext uri="{FF2B5EF4-FFF2-40B4-BE49-F238E27FC236}">
                <a16:creationId xmlns:a16="http://schemas.microsoft.com/office/drawing/2014/main" id="{31D57A57-A5F6-3BD1-00F0-48F9E7C894DA}"/>
              </a:ext>
            </a:extLst>
          </p:cNvPr>
          <p:cNvSpPr>
            <a:spLocks noGrp="1"/>
          </p:cNvSpPr>
          <p:nvPr>
            <p:ph type="subTitle" idx="9"/>
          </p:nvPr>
        </p:nvSpPr>
        <p:spPr>
          <a:xfrm>
            <a:off x="4714120" y="1183991"/>
            <a:ext cx="3709879" cy="1259172"/>
          </a:xfrm>
        </p:spPr>
        <p:txBody>
          <a:bodyPr anchor="t"/>
          <a:lstStyle/>
          <a:p>
            <a:pPr algn="l">
              <a:buSzPct val="110000"/>
              <a:buFont typeface="Gothic A1" panose="020B0604020202020204" charset="-127"/>
              <a:buChar char="ꕤ"/>
            </a:pPr>
            <a:r>
              <a:rPr lang="en-US" sz="1200" b="1" dirty="0"/>
              <a:t>Credit (Receiver):Total amount, count, and unique senders. </a:t>
            </a:r>
          </a:p>
          <a:p>
            <a:pPr algn="l">
              <a:buSzPct val="110000"/>
              <a:buFont typeface="Gothic A1" panose="020B0604020202020204" charset="-127"/>
              <a:buChar char="ꕤ"/>
            </a:pPr>
            <a:r>
              <a:rPr lang="en-US" sz="1200" b="1" dirty="0"/>
              <a:t> Debit (Sender):Total amount, count, and unique receivers.   </a:t>
            </a:r>
          </a:p>
          <a:p>
            <a:pPr algn="l">
              <a:buSzPct val="110000"/>
              <a:buFont typeface="Gothic A1" panose="020B0604020202020204" charset="-127"/>
              <a:buChar char="ꕤ"/>
            </a:pPr>
            <a:r>
              <a:rPr lang="en-US" sz="1200" b="1" dirty="0"/>
              <a:t>  Merge summaries with accounts, fill missing values with 0.</a:t>
            </a:r>
          </a:p>
        </p:txBody>
      </p:sp>
      <p:sp>
        <p:nvSpPr>
          <p:cNvPr id="32" name="Subtitle 31">
            <a:extLst>
              <a:ext uri="{FF2B5EF4-FFF2-40B4-BE49-F238E27FC236}">
                <a16:creationId xmlns:a16="http://schemas.microsoft.com/office/drawing/2014/main" id="{9B513DC5-4E89-3EFB-405C-6640819AD8AE}"/>
              </a:ext>
            </a:extLst>
          </p:cNvPr>
          <p:cNvSpPr>
            <a:spLocks noGrp="1"/>
          </p:cNvSpPr>
          <p:nvPr>
            <p:ph type="subTitle" idx="13"/>
          </p:nvPr>
        </p:nvSpPr>
        <p:spPr>
          <a:xfrm>
            <a:off x="4864143" y="965372"/>
            <a:ext cx="3029250" cy="219873"/>
          </a:xfrm>
        </p:spPr>
        <p:txBody>
          <a:bodyPr/>
          <a:lstStyle/>
          <a:p>
            <a:r>
              <a:rPr lang="en-US" sz="1400" dirty="0"/>
              <a:t>2. Feature Engineering Credit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32"/>
                                        </p:tgtEl>
                                        <p:attrNameLst>
                                          <p:attrName>style.visibility</p:attrName>
                                        </p:attrNameLst>
                                      </p:cBhvr>
                                      <p:to>
                                        <p:strVal val="visible"/>
                                      </p:to>
                                    </p:set>
                                    <p:anim calcmode="lin" valueType="num">
                                      <p:cBhvr additive="base">
                                        <p:cTn id="7" dur="500" fill="hold"/>
                                        <p:tgtEl>
                                          <p:spTgt spid="232"/>
                                        </p:tgtEl>
                                        <p:attrNameLst>
                                          <p:attrName>ppt_x</p:attrName>
                                        </p:attrNameLst>
                                      </p:cBhvr>
                                      <p:tavLst>
                                        <p:tav tm="0">
                                          <p:val>
                                            <p:strVal val="#ppt_x"/>
                                          </p:val>
                                        </p:tav>
                                        <p:tav tm="100000">
                                          <p:val>
                                            <p:strVal val="#ppt_x"/>
                                          </p:val>
                                        </p:tav>
                                      </p:tavLst>
                                    </p:anim>
                                    <p:anim calcmode="lin" valueType="num">
                                      <p:cBhvr additive="base">
                                        <p:cTn id="8" dur="500" fill="hold"/>
                                        <p:tgtEl>
                                          <p:spTgt spid="23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3">
                                            <p:txEl>
                                              <p:pRg st="0" end="0"/>
                                            </p:txEl>
                                          </p:spTgt>
                                        </p:tgtEl>
                                        <p:attrNameLst>
                                          <p:attrName>style.visibility</p:attrName>
                                        </p:attrNameLst>
                                      </p:cBhvr>
                                      <p:to>
                                        <p:strVal val="visible"/>
                                      </p:to>
                                    </p:set>
                                    <p:anim calcmode="lin" valueType="num">
                                      <p:cBhvr additive="base">
                                        <p:cTn id="15"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1" fill="hold" grpId="0" nodeType="clickEffect">
                                  <p:stCondLst>
                                    <p:cond delay="0"/>
                                  </p:stCondLst>
                                  <p:childTnLst>
                                    <p:set>
                                      <p:cBhvr>
                                        <p:cTn id="20" dur="1" fill="hold">
                                          <p:stCondLst>
                                            <p:cond delay="0"/>
                                          </p:stCondLst>
                                        </p:cTn>
                                        <p:tgtEl>
                                          <p:spTgt spid="23">
                                            <p:txEl>
                                              <p:pRg st="1" end="1"/>
                                            </p:txEl>
                                          </p:spTgt>
                                        </p:tgtEl>
                                        <p:attrNameLst>
                                          <p:attrName>style.visibility</p:attrName>
                                        </p:attrNameLst>
                                      </p:cBhvr>
                                      <p:to>
                                        <p:strVal val="visible"/>
                                      </p:to>
                                    </p:set>
                                    <p:anim calcmode="lin" valueType="num">
                                      <p:cBhvr additive="base">
                                        <p:cTn id="21" dur="500" fill="hold"/>
                                        <p:tgtEl>
                                          <p:spTgt spid="23">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23">
                                            <p:txEl>
                                              <p:pRg st="3" end="3"/>
                                            </p:txEl>
                                          </p:spTgt>
                                        </p:tgtEl>
                                        <p:attrNameLst>
                                          <p:attrName>style.visibility</p:attrName>
                                        </p:attrNameLst>
                                      </p:cBhvr>
                                      <p:to>
                                        <p:strVal val="visible"/>
                                      </p:to>
                                    </p:set>
                                    <p:anim calcmode="lin" valueType="num">
                                      <p:cBhvr additive="base">
                                        <p:cTn id="27" dur="500" fill="hold"/>
                                        <p:tgtEl>
                                          <p:spTgt spid="2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3">
                                            <p:txEl>
                                              <p:pRg st="3" end="3"/>
                                            </p:txEl>
                                          </p:spTgt>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24">
                                            <p:txEl>
                                              <p:pRg st="0" end="0"/>
                                            </p:txEl>
                                          </p:spTgt>
                                        </p:tgtEl>
                                        <p:attrNameLst>
                                          <p:attrName>style.visibility</p:attrName>
                                        </p:attrNameLst>
                                      </p:cBhvr>
                                      <p:to>
                                        <p:strVal val="visible"/>
                                      </p:to>
                                    </p:set>
                                    <p:anim calcmode="lin" valueType="num">
                                      <p:cBhvr additive="base">
                                        <p:cTn id="31"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25">
                                            <p:txEl>
                                              <p:pRg st="0" end="0"/>
                                            </p:txEl>
                                          </p:spTgt>
                                        </p:tgtEl>
                                        <p:attrNameLst>
                                          <p:attrName>style.visibility</p:attrName>
                                        </p:attrNameLst>
                                      </p:cBhvr>
                                      <p:to>
                                        <p:strVal val="visible"/>
                                      </p:to>
                                    </p:set>
                                    <p:anim calcmode="lin" valueType="num">
                                      <p:cBhvr additive="base">
                                        <p:cTn id="35"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1" fill="hold" grpId="0" nodeType="clickEffect">
                                  <p:stCondLst>
                                    <p:cond delay="0"/>
                                  </p:stCondLst>
                                  <p:childTnLst>
                                    <p:set>
                                      <p:cBhvr>
                                        <p:cTn id="40" dur="1" fill="hold">
                                          <p:stCondLst>
                                            <p:cond delay="0"/>
                                          </p:stCondLst>
                                        </p:cTn>
                                        <p:tgtEl>
                                          <p:spTgt spid="25">
                                            <p:txEl>
                                              <p:pRg st="1" end="1"/>
                                            </p:txEl>
                                          </p:spTgt>
                                        </p:tgtEl>
                                        <p:attrNameLst>
                                          <p:attrName>style.visibility</p:attrName>
                                        </p:attrNameLst>
                                      </p:cBhvr>
                                      <p:to>
                                        <p:strVal val="visible"/>
                                      </p:to>
                                    </p:set>
                                    <p:anim calcmode="lin" valueType="num">
                                      <p:cBhvr additive="base">
                                        <p:cTn id="41"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5">
                                            <p:txEl>
                                              <p:pRg st="1" end="1"/>
                                            </p:txEl>
                                          </p:spTgt>
                                        </p:tgtEl>
                                        <p:attrNameLst>
                                          <p:attrName>ppt_y</p:attrName>
                                        </p:attrNameLst>
                                      </p:cBhvr>
                                      <p:tavLst>
                                        <p:tav tm="0">
                                          <p:val>
                                            <p:strVal val="0-#ppt_h/2"/>
                                          </p:val>
                                        </p:tav>
                                        <p:tav tm="100000">
                                          <p:val>
                                            <p:strVal val="#ppt_y"/>
                                          </p:val>
                                        </p:tav>
                                      </p:tavLst>
                                    </p:anim>
                                  </p:childTnLst>
                                </p:cTn>
                              </p:par>
                              <p:par>
                                <p:cTn id="43" presetID="2" presetClass="entr" presetSubtype="1" fill="hold" grpId="0" nodeType="withEffect">
                                  <p:stCondLst>
                                    <p:cond delay="0"/>
                                  </p:stCondLst>
                                  <p:childTnLst>
                                    <p:set>
                                      <p:cBhvr>
                                        <p:cTn id="44" dur="1" fill="hold">
                                          <p:stCondLst>
                                            <p:cond delay="0"/>
                                          </p:stCondLst>
                                        </p:cTn>
                                        <p:tgtEl>
                                          <p:spTgt spid="26">
                                            <p:txEl>
                                              <p:pRg st="0" end="0"/>
                                            </p:txEl>
                                          </p:spTgt>
                                        </p:tgtEl>
                                        <p:attrNameLst>
                                          <p:attrName>style.visibility</p:attrName>
                                        </p:attrNameLst>
                                      </p:cBhvr>
                                      <p:to>
                                        <p:strVal val="visible"/>
                                      </p:to>
                                    </p:set>
                                    <p:anim calcmode="lin" valueType="num">
                                      <p:cBhvr additive="base">
                                        <p:cTn id="45"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47" presetID="2" presetClass="entr" presetSubtype="1" fill="hold" grpId="0" nodeType="withEffect">
                                  <p:stCondLst>
                                    <p:cond delay="0"/>
                                  </p:stCondLst>
                                  <p:childTnLst>
                                    <p:set>
                                      <p:cBhvr>
                                        <p:cTn id="48" dur="1" fill="hold">
                                          <p:stCondLst>
                                            <p:cond delay="0"/>
                                          </p:stCondLst>
                                        </p:cTn>
                                        <p:tgtEl>
                                          <p:spTgt spid="27">
                                            <p:txEl>
                                              <p:pRg st="0" end="0"/>
                                            </p:txEl>
                                          </p:spTgt>
                                        </p:tgtEl>
                                        <p:attrNameLst>
                                          <p:attrName>style.visibility</p:attrName>
                                        </p:attrNameLst>
                                      </p:cBhvr>
                                      <p:to>
                                        <p:strVal val="visible"/>
                                      </p:to>
                                    </p:set>
                                    <p:anim calcmode="lin" valueType="num">
                                      <p:cBhvr additive="base">
                                        <p:cTn id="49"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7">
                                            <p:txEl>
                                              <p:pRg st="0" end="0"/>
                                            </p:txEl>
                                          </p:spTgt>
                                        </p:tgtEl>
                                        <p:attrNameLst>
                                          <p:attrName>ppt_y</p:attrName>
                                        </p:attrNameLst>
                                      </p:cBhvr>
                                      <p:tavLst>
                                        <p:tav tm="0">
                                          <p:val>
                                            <p:strVal val="0-#ppt_h/2"/>
                                          </p:val>
                                        </p:tav>
                                        <p:tav tm="100000">
                                          <p:val>
                                            <p:strVal val="#ppt_y"/>
                                          </p:val>
                                        </p:tav>
                                      </p:tavLst>
                                    </p:anim>
                                  </p:childTnLst>
                                </p:cTn>
                              </p:par>
                              <p:par>
                                <p:cTn id="51" presetID="2" presetClass="entr" presetSubtype="1" fill="hold" grpId="0" nodeType="withEffect">
                                  <p:stCondLst>
                                    <p:cond delay="0"/>
                                  </p:stCondLst>
                                  <p:childTnLst>
                                    <p:set>
                                      <p:cBhvr>
                                        <p:cTn id="52" dur="1" fill="hold">
                                          <p:stCondLst>
                                            <p:cond delay="0"/>
                                          </p:stCondLst>
                                        </p:cTn>
                                        <p:tgtEl>
                                          <p:spTgt spid="28">
                                            <p:txEl>
                                              <p:pRg st="0" end="0"/>
                                            </p:txEl>
                                          </p:spTgt>
                                        </p:tgtEl>
                                        <p:attrNameLst>
                                          <p:attrName>style.visibility</p:attrName>
                                        </p:attrNameLst>
                                      </p:cBhvr>
                                      <p:to>
                                        <p:strVal val="visible"/>
                                      </p:to>
                                    </p:set>
                                    <p:anim calcmode="lin" valueType="num">
                                      <p:cBhvr additive="base">
                                        <p:cTn id="53"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55" presetID="2" presetClass="entr" presetSubtype="1" fill="hold" grpId="0" nodeType="withEffect">
                                  <p:stCondLst>
                                    <p:cond delay="0"/>
                                  </p:stCondLst>
                                  <p:childTnLst>
                                    <p:set>
                                      <p:cBhvr>
                                        <p:cTn id="56" dur="1" fill="hold">
                                          <p:stCondLst>
                                            <p:cond delay="0"/>
                                          </p:stCondLst>
                                        </p:cTn>
                                        <p:tgtEl>
                                          <p:spTgt spid="29">
                                            <p:txEl>
                                              <p:pRg st="0" end="0"/>
                                            </p:txEl>
                                          </p:spTgt>
                                        </p:tgtEl>
                                        <p:attrNameLst>
                                          <p:attrName>style.visibility</p:attrName>
                                        </p:attrNameLst>
                                      </p:cBhvr>
                                      <p:to>
                                        <p:strVal val="visible"/>
                                      </p:to>
                                    </p:set>
                                    <p:anim calcmode="lin" valueType="num">
                                      <p:cBhvr additive="base">
                                        <p:cTn id="5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9">
                                            <p:txEl>
                                              <p:pRg st="0" end="0"/>
                                            </p:txEl>
                                          </p:spTgt>
                                        </p:tgtEl>
                                        <p:attrNameLst>
                                          <p:attrName>ppt_y</p:attrName>
                                        </p:attrNameLst>
                                      </p:cBhvr>
                                      <p:tavLst>
                                        <p:tav tm="0">
                                          <p:val>
                                            <p:strVal val="0-#ppt_h/2"/>
                                          </p:val>
                                        </p:tav>
                                        <p:tav tm="100000">
                                          <p:val>
                                            <p:strVal val="#ppt_y"/>
                                          </p:val>
                                        </p:tav>
                                      </p:tavLst>
                                    </p:anim>
                                  </p:childTnLst>
                                </p:cTn>
                              </p:par>
                              <p:par>
                                <p:cTn id="59" presetID="2" presetClass="entr" presetSubtype="1" fill="hold" grpId="0" nodeType="withEffect">
                                  <p:stCondLst>
                                    <p:cond delay="0"/>
                                  </p:stCondLst>
                                  <p:childTnLst>
                                    <p:set>
                                      <p:cBhvr>
                                        <p:cTn id="60" dur="1" fill="hold">
                                          <p:stCondLst>
                                            <p:cond delay="0"/>
                                          </p:stCondLst>
                                        </p:cTn>
                                        <p:tgtEl>
                                          <p:spTgt spid="30">
                                            <p:txEl>
                                              <p:pRg st="0" end="0"/>
                                            </p:txEl>
                                          </p:spTgt>
                                        </p:tgtEl>
                                        <p:attrNameLst>
                                          <p:attrName>style.visibility</p:attrName>
                                        </p:attrNameLst>
                                      </p:cBhvr>
                                      <p:to>
                                        <p:strVal val="visible"/>
                                      </p:to>
                                    </p:set>
                                    <p:anim calcmode="lin" valueType="num">
                                      <p:cBhvr additive="base">
                                        <p:cTn id="61"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0">
                                            <p:txEl>
                                              <p:pRg st="0" end="0"/>
                                            </p:txEl>
                                          </p:spTgt>
                                        </p:tgtEl>
                                        <p:attrNameLst>
                                          <p:attrName>ppt_y</p:attrName>
                                        </p:attrNameLst>
                                      </p:cBhvr>
                                      <p:tavLst>
                                        <p:tav tm="0">
                                          <p:val>
                                            <p:strVal val="0-#ppt_h/2"/>
                                          </p:val>
                                        </p:tav>
                                        <p:tav tm="100000">
                                          <p:val>
                                            <p:strVal val="#ppt_y"/>
                                          </p:val>
                                        </p:tav>
                                      </p:tavLst>
                                    </p:anim>
                                  </p:childTnLst>
                                </p:cTn>
                              </p:par>
                              <p:par>
                                <p:cTn id="63" presetID="2" presetClass="entr" presetSubtype="1" fill="hold" grpId="0" nodeType="withEffect">
                                  <p:stCondLst>
                                    <p:cond delay="0"/>
                                  </p:stCondLst>
                                  <p:childTnLst>
                                    <p:set>
                                      <p:cBhvr>
                                        <p:cTn id="64" dur="1" fill="hold">
                                          <p:stCondLst>
                                            <p:cond delay="0"/>
                                          </p:stCondLst>
                                        </p:cTn>
                                        <p:tgtEl>
                                          <p:spTgt spid="31">
                                            <p:txEl>
                                              <p:pRg st="0" end="0"/>
                                            </p:txEl>
                                          </p:spTgt>
                                        </p:tgtEl>
                                        <p:attrNameLst>
                                          <p:attrName>style.visibility</p:attrName>
                                        </p:attrNameLst>
                                      </p:cBhvr>
                                      <p:to>
                                        <p:strVal val="visible"/>
                                      </p:to>
                                    </p:set>
                                    <p:anim calcmode="lin" valueType="num">
                                      <p:cBhvr additive="base">
                                        <p:cTn id="65"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1" fill="hold" grpId="0" nodeType="clickEffect">
                                  <p:stCondLst>
                                    <p:cond delay="0"/>
                                  </p:stCondLst>
                                  <p:childTnLst>
                                    <p:set>
                                      <p:cBhvr>
                                        <p:cTn id="70" dur="1" fill="hold">
                                          <p:stCondLst>
                                            <p:cond delay="0"/>
                                          </p:stCondLst>
                                        </p:cTn>
                                        <p:tgtEl>
                                          <p:spTgt spid="31">
                                            <p:txEl>
                                              <p:pRg st="1" end="1"/>
                                            </p:txEl>
                                          </p:spTgt>
                                        </p:tgtEl>
                                        <p:attrNameLst>
                                          <p:attrName>style.visibility</p:attrName>
                                        </p:attrNameLst>
                                      </p:cBhvr>
                                      <p:to>
                                        <p:strVal val="visible"/>
                                      </p:to>
                                    </p:set>
                                    <p:anim calcmode="lin" valueType="num">
                                      <p:cBhvr additive="base">
                                        <p:cTn id="71" dur="500" fill="hold"/>
                                        <p:tgtEl>
                                          <p:spTgt spid="31">
                                            <p:txEl>
                                              <p:pRg st="1" end="1"/>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1">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1" fill="hold" grpId="0" nodeType="clickEffect">
                                  <p:stCondLst>
                                    <p:cond delay="0"/>
                                  </p:stCondLst>
                                  <p:childTnLst>
                                    <p:set>
                                      <p:cBhvr>
                                        <p:cTn id="76" dur="1" fill="hold">
                                          <p:stCondLst>
                                            <p:cond delay="0"/>
                                          </p:stCondLst>
                                        </p:cTn>
                                        <p:tgtEl>
                                          <p:spTgt spid="31">
                                            <p:txEl>
                                              <p:pRg st="2" end="2"/>
                                            </p:txEl>
                                          </p:spTgt>
                                        </p:tgtEl>
                                        <p:attrNameLst>
                                          <p:attrName>style.visibility</p:attrName>
                                        </p:attrNameLst>
                                      </p:cBhvr>
                                      <p:to>
                                        <p:strVal val="visible"/>
                                      </p:to>
                                    </p:set>
                                    <p:anim calcmode="lin" valueType="num">
                                      <p:cBhvr additive="base">
                                        <p:cTn id="77" dur="500" fill="hold"/>
                                        <p:tgtEl>
                                          <p:spTgt spid="31">
                                            <p:txEl>
                                              <p:pRg st="2" end="2"/>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1">
                                            <p:txEl>
                                              <p:pRg st="2" end="2"/>
                                            </p:txEl>
                                          </p:spTgt>
                                        </p:tgtEl>
                                        <p:attrNameLst>
                                          <p:attrName>ppt_y</p:attrName>
                                        </p:attrNameLst>
                                      </p:cBhvr>
                                      <p:tavLst>
                                        <p:tav tm="0">
                                          <p:val>
                                            <p:strVal val="0-#ppt_h/2"/>
                                          </p:val>
                                        </p:tav>
                                        <p:tav tm="100000">
                                          <p:val>
                                            <p:strVal val="#ppt_y"/>
                                          </p:val>
                                        </p:tav>
                                      </p:tavLst>
                                    </p:anim>
                                  </p:childTnLst>
                                </p:cTn>
                              </p:par>
                              <p:par>
                                <p:cTn id="79" presetID="2" presetClass="entr" presetSubtype="1" fill="hold" grpId="0" nodeType="withEffect">
                                  <p:stCondLst>
                                    <p:cond delay="0"/>
                                  </p:stCondLst>
                                  <p:childTnLst>
                                    <p:set>
                                      <p:cBhvr>
                                        <p:cTn id="80" dur="1" fill="hold">
                                          <p:stCondLst>
                                            <p:cond delay="0"/>
                                          </p:stCondLst>
                                        </p:cTn>
                                        <p:tgtEl>
                                          <p:spTgt spid="32">
                                            <p:txEl>
                                              <p:pRg st="0" end="0"/>
                                            </p:txEl>
                                          </p:spTgt>
                                        </p:tgtEl>
                                        <p:attrNameLst>
                                          <p:attrName>style.visibility</p:attrName>
                                        </p:attrNameLst>
                                      </p:cBhvr>
                                      <p:to>
                                        <p:strVal val="visible"/>
                                      </p:to>
                                    </p:set>
                                    <p:anim calcmode="lin" valueType="num">
                                      <p:cBhvr additive="base">
                                        <p:cTn id="81"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2">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0" animBg="1"/>
      <p:bldP spid="21" grpId="0" animBg="1"/>
      <p:bldP spid="23" grpId="0" build="p"/>
      <p:bldP spid="24" grpId="0" build="p"/>
      <p:bldP spid="25" grpId="0" build="p"/>
      <p:bldP spid="26" grpId="0" build="p"/>
      <p:bldP spid="27" grpId="0" build="p"/>
      <p:bldP spid="28" grpId="0" build="p"/>
      <p:bldP spid="29" grpId="0" build="p"/>
      <p:bldP spid="30" grpId="0" build="p"/>
      <p:bldP spid="31" grpId="0" build="p"/>
      <p:bldP spid="3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kumimoji="1" lang="en-US" altLang="zh-CN" b="1" dirty="0">
                <a:ln w="12700">
                  <a:noFill/>
                </a:ln>
                <a:solidFill>
                  <a:schemeClr val="tx1"/>
                </a:solidFill>
                <a:latin typeface="OPPOSans R" panose="00020600040101010101" charset="-122"/>
                <a:ea typeface="OPPOSans R" panose="00020600040101010101" charset="-122"/>
                <a:cs typeface="OPPOSans R" panose="00020600040101010101" charset="-122"/>
              </a:rPr>
              <a:t>Exploratory Data Analysis </a:t>
            </a:r>
            <a:r>
              <a:rPr lang="en" dirty="0">
                <a:highlight>
                  <a:schemeClr val="dk2"/>
                </a:highlight>
              </a:rPr>
              <a:t>(eda):</a:t>
            </a:r>
            <a:endParaRPr dirty="0">
              <a:highlight>
                <a:schemeClr val="dk2"/>
              </a:highlight>
            </a:endParaRPr>
          </a:p>
        </p:txBody>
      </p:sp>
      <p:sp>
        <p:nvSpPr>
          <p:cNvPr id="244" name="Google Shape;244;p32"/>
          <p:cNvSpPr txBox="1">
            <a:spLocks noGrp="1"/>
          </p:cNvSpPr>
          <p:nvPr>
            <p:ph type="subTitle" idx="1"/>
          </p:nvPr>
        </p:nvSpPr>
        <p:spPr>
          <a:xfrm>
            <a:off x="720000" y="2821937"/>
            <a:ext cx="2365800" cy="15477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pPr>
            <a:r>
              <a:rPr lang="en-US" sz="1200" b="1" dirty="0"/>
              <a:t>Split the dataset into training (60%) and test (40%) sets, stratified by the SUSPICIOUS column to maintain class distribution. This ensures balanced representation of fraudulent and non-fraudulent accounts.</a:t>
            </a:r>
          </a:p>
        </p:txBody>
      </p:sp>
      <p:sp>
        <p:nvSpPr>
          <p:cNvPr id="245" name="Google Shape;245;p32"/>
          <p:cNvSpPr txBox="1">
            <a:spLocks noGrp="1"/>
          </p:cNvSpPr>
          <p:nvPr>
            <p:ph type="subTitle" idx="2"/>
          </p:nvPr>
        </p:nvSpPr>
        <p:spPr>
          <a:xfrm>
            <a:off x="720000" y="2249237"/>
            <a:ext cx="23658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Train-Test Split</a:t>
            </a:r>
            <a:endParaRPr dirty="0"/>
          </a:p>
        </p:txBody>
      </p:sp>
      <p:sp>
        <p:nvSpPr>
          <p:cNvPr id="246" name="Google Shape;246;p32"/>
          <p:cNvSpPr txBox="1">
            <a:spLocks noGrp="1"/>
          </p:cNvSpPr>
          <p:nvPr>
            <p:ph type="subTitle" idx="3"/>
          </p:nvPr>
        </p:nvSpPr>
        <p:spPr>
          <a:xfrm>
            <a:off x="3389100" y="2821837"/>
            <a:ext cx="2365800" cy="15477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b="1" dirty="0"/>
              <a:t>Compute descriptive statistics for the training set to understand the distribution of features. Analyze skewness to identify potential biases in the data.</a:t>
            </a:r>
            <a:endParaRPr sz="1200" b="1" dirty="0"/>
          </a:p>
        </p:txBody>
      </p:sp>
      <p:sp>
        <p:nvSpPr>
          <p:cNvPr id="247" name="Google Shape;247;p32"/>
          <p:cNvSpPr txBox="1">
            <a:spLocks noGrp="1"/>
          </p:cNvSpPr>
          <p:nvPr>
            <p:ph type="subTitle" idx="4"/>
          </p:nvPr>
        </p:nvSpPr>
        <p:spPr>
          <a:xfrm>
            <a:off x="3221831" y="2285400"/>
            <a:ext cx="2533069"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Statistical Analysis</a:t>
            </a:r>
            <a:endParaRPr dirty="0"/>
          </a:p>
        </p:txBody>
      </p:sp>
      <p:sp>
        <p:nvSpPr>
          <p:cNvPr id="248" name="Google Shape;248;p32"/>
          <p:cNvSpPr txBox="1">
            <a:spLocks noGrp="1"/>
          </p:cNvSpPr>
          <p:nvPr>
            <p:ph type="subTitle" idx="5"/>
          </p:nvPr>
        </p:nvSpPr>
        <p:spPr>
          <a:xfrm>
            <a:off x="6058200" y="2858100"/>
            <a:ext cx="2365800" cy="15115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b="1" dirty="0"/>
              <a:t>Visualize feature distributions using histograms and overlaid plots to compare non-suspicious and suspicious accounts. Use subplots to analyze multiple features simultaneously.</a:t>
            </a:r>
            <a:endParaRPr sz="1200" b="1" dirty="0"/>
          </a:p>
        </p:txBody>
      </p:sp>
      <p:sp>
        <p:nvSpPr>
          <p:cNvPr id="249" name="Google Shape;249;p32"/>
          <p:cNvSpPr txBox="1">
            <a:spLocks noGrp="1"/>
          </p:cNvSpPr>
          <p:nvPr>
            <p:ph type="subTitle" idx="6"/>
          </p:nvPr>
        </p:nvSpPr>
        <p:spPr>
          <a:xfrm>
            <a:off x="6056168" y="2285400"/>
            <a:ext cx="23658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Data Visualization</a:t>
            </a:r>
            <a:endParaRPr dirty="0"/>
          </a:p>
        </p:txBody>
      </p:sp>
      <p:sp>
        <p:nvSpPr>
          <p:cNvPr id="250" name="Google Shape;250;p32"/>
          <p:cNvSpPr/>
          <p:nvPr/>
        </p:nvSpPr>
        <p:spPr>
          <a:xfrm>
            <a:off x="813475" y="1078975"/>
            <a:ext cx="815700" cy="7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1" name="Google Shape;251;p32"/>
          <p:cNvGrpSpPr/>
          <p:nvPr/>
        </p:nvGrpSpPr>
        <p:grpSpPr>
          <a:xfrm>
            <a:off x="1575203" y="1483266"/>
            <a:ext cx="655383" cy="656206"/>
            <a:chOff x="1402775" y="1353526"/>
            <a:chExt cx="388629" cy="389094"/>
          </a:xfrm>
        </p:grpSpPr>
        <p:sp>
          <p:nvSpPr>
            <p:cNvPr id="252" name="Google Shape;252;p32"/>
            <p:cNvSpPr/>
            <p:nvPr/>
          </p:nvSpPr>
          <p:spPr>
            <a:xfrm>
              <a:off x="1402775" y="1514081"/>
              <a:ext cx="388629" cy="228539"/>
            </a:xfrm>
            <a:custGeom>
              <a:avLst/>
              <a:gdLst/>
              <a:ahLst/>
              <a:cxnLst/>
              <a:rect l="l" t="t" r="r" b="b"/>
              <a:pathLst>
                <a:path w="8363" h="4918" extrusionOk="0">
                  <a:moveTo>
                    <a:pt x="731" y="491"/>
                  </a:moveTo>
                  <a:cubicBezTo>
                    <a:pt x="867" y="491"/>
                    <a:pt x="981" y="596"/>
                    <a:pt x="981" y="732"/>
                  </a:cubicBezTo>
                  <a:cubicBezTo>
                    <a:pt x="981" y="867"/>
                    <a:pt x="867" y="982"/>
                    <a:pt x="731" y="982"/>
                  </a:cubicBezTo>
                  <a:cubicBezTo>
                    <a:pt x="595" y="982"/>
                    <a:pt x="491" y="867"/>
                    <a:pt x="491" y="732"/>
                  </a:cubicBezTo>
                  <a:cubicBezTo>
                    <a:pt x="491" y="596"/>
                    <a:pt x="595" y="491"/>
                    <a:pt x="731" y="491"/>
                  </a:cubicBezTo>
                  <a:close/>
                  <a:moveTo>
                    <a:pt x="7632" y="491"/>
                  </a:moveTo>
                  <a:cubicBezTo>
                    <a:pt x="7767" y="491"/>
                    <a:pt x="7871" y="596"/>
                    <a:pt x="7871" y="732"/>
                  </a:cubicBezTo>
                  <a:cubicBezTo>
                    <a:pt x="7871" y="867"/>
                    <a:pt x="7767" y="982"/>
                    <a:pt x="7632" y="982"/>
                  </a:cubicBezTo>
                  <a:cubicBezTo>
                    <a:pt x="7496" y="982"/>
                    <a:pt x="7381" y="867"/>
                    <a:pt x="7381" y="732"/>
                  </a:cubicBezTo>
                  <a:cubicBezTo>
                    <a:pt x="7381" y="596"/>
                    <a:pt x="7496" y="491"/>
                    <a:pt x="7632" y="491"/>
                  </a:cubicBezTo>
                  <a:close/>
                  <a:moveTo>
                    <a:pt x="731" y="1577"/>
                  </a:moveTo>
                  <a:lnTo>
                    <a:pt x="981" y="1817"/>
                  </a:lnTo>
                  <a:lnTo>
                    <a:pt x="981" y="4427"/>
                  </a:lnTo>
                  <a:lnTo>
                    <a:pt x="491" y="4427"/>
                  </a:lnTo>
                  <a:lnTo>
                    <a:pt x="491" y="1817"/>
                  </a:lnTo>
                  <a:lnTo>
                    <a:pt x="731" y="1577"/>
                  </a:lnTo>
                  <a:close/>
                  <a:moveTo>
                    <a:pt x="6890" y="2694"/>
                  </a:moveTo>
                  <a:lnTo>
                    <a:pt x="6890" y="4427"/>
                  </a:lnTo>
                  <a:lnTo>
                    <a:pt x="1472" y="4427"/>
                  </a:lnTo>
                  <a:lnTo>
                    <a:pt x="1472" y="2694"/>
                  </a:lnTo>
                  <a:cubicBezTo>
                    <a:pt x="2297" y="3154"/>
                    <a:pt x="3226" y="3393"/>
                    <a:pt x="4187" y="3393"/>
                  </a:cubicBezTo>
                  <a:cubicBezTo>
                    <a:pt x="5136" y="3393"/>
                    <a:pt x="6066" y="3154"/>
                    <a:pt x="6890" y="2694"/>
                  </a:cubicBezTo>
                  <a:close/>
                  <a:moveTo>
                    <a:pt x="7632" y="1577"/>
                  </a:moveTo>
                  <a:lnTo>
                    <a:pt x="7871" y="1817"/>
                  </a:lnTo>
                  <a:lnTo>
                    <a:pt x="7871" y="4427"/>
                  </a:lnTo>
                  <a:lnTo>
                    <a:pt x="7381" y="4427"/>
                  </a:lnTo>
                  <a:lnTo>
                    <a:pt x="7381" y="1817"/>
                  </a:lnTo>
                  <a:lnTo>
                    <a:pt x="7632" y="1577"/>
                  </a:lnTo>
                  <a:close/>
                  <a:moveTo>
                    <a:pt x="731" y="1"/>
                  </a:moveTo>
                  <a:cubicBezTo>
                    <a:pt x="324" y="1"/>
                    <a:pt x="0" y="324"/>
                    <a:pt x="0" y="732"/>
                  </a:cubicBezTo>
                  <a:cubicBezTo>
                    <a:pt x="0" y="971"/>
                    <a:pt x="115" y="1191"/>
                    <a:pt x="292" y="1326"/>
                  </a:cubicBezTo>
                  <a:lnTo>
                    <a:pt x="0" y="1619"/>
                  </a:lnTo>
                  <a:lnTo>
                    <a:pt x="0" y="4917"/>
                  </a:lnTo>
                  <a:lnTo>
                    <a:pt x="8362" y="4917"/>
                  </a:lnTo>
                  <a:lnTo>
                    <a:pt x="8362" y="1619"/>
                  </a:lnTo>
                  <a:lnTo>
                    <a:pt x="8070" y="1326"/>
                  </a:lnTo>
                  <a:cubicBezTo>
                    <a:pt x="8247" y="1191"/>
                    <a:pt x="8362" y="971"/>
                    <a:pt x="8362" y="732"/>
                  </a:cubicBezTo>
                  <a:cubicBezTo>
                    <a:pt x="8362" y="324"/>
                    <a:pt x="8038" y="1"/>
                    <a:pt x="7632" y="1"/>
                  </a:cubicBezTo>
                  <a:cubicBezTo>
                    <a:pt x="7224" y="1"/>
                    <a:pt x="6890" y="324"/>
                    <a:pt x="6890" y="732"/>
                  </a:cubicBezTo>
                  <a:cubicBezTo>
                    <a:pt x="6890" y="971"/>
                    <a:pt x="7005" y="1191"/>
                    <a:pt x="7182" y="1326"/>
                  </a:cubicBezTo>
                  <a:lnTo>
                    <a:pt x="6890" y="1619"/>
                  </a:lnTo>
                  <a:lnTo>
                    <a:pt x="6890" y="2120"/>
                  </a:lnTo>
                  <a:cubicBezTo>
                    <a:pt x="6076" y="2642"/>
                    <a:pt x="5147" y="2903"/>
                    <a:pt x="4187" y="2903"/>
                  </a:cubicBezTo>
                  <a:cubicBezTo>
                    <a:pt x="3215" y="2903"/>
                    <a:pt x="2287" y="2642"/>
                    <a:pt x="1472" y="2120"/>
                  </a:cubicBezTo>
                  <a:lnTo>
                    <a:pt x="1472" y="1619"/>
                  </a:lnTo>
                  <a:lnTo>
                    <a:pt x="1180" y="1326"/>
                  </a:lnTo>
                  <a:cubicBezTo>
                    <a:pt x="1357" y="1191"/>
                    <a:pt x="1472" y="971"/>
                    <a:pt x="1472" y="732"/>
                  </a:cubicBezTo>
                  <a:cubicBezTo>
                    <a:pt x="1472" y="324"/>
                    <a:pt x="1138" y="1"/>
                    <a:pt x="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2"/>
            <p:cNvSpPr/>
            <p:nvPr/>
          </p:nvSpPr>
          <p:spPr>
            <a:xfrm>
              <a:off x="1551203" y="1399624"/>
              <a:ext cx="22863" cy="22817"/>
            </a:xfrm>
            <a:custGeom>
              <a:avLst/>
              <a:gdLst/>
              <a:ahLst/>
              <a:cxnLst/>
              <a:rect l="l" t="t" r="r" b="b"/>
              <a:pathLst>
                <a:path w="492" h="491" extrusionOk="0">
                  <a:moveTo>
                    <a:pt x="0" y="0"/>
                  </a:moveTo>
                  <a:lnTo>
                    <a:pt x="0" y="490"/>
                  </a:lnTo>
                  <a:lnTo>
                    <a:pt x="492" y="490"/>
                  </a:lnTo>
                  <a:lnTo>
                    <a:pt x="4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2"/>
            <p:cNvSpPr/>
            <p:nvPr/>
          </p:nvSpPr>
          <p:spPr>
            <a:xfrm>
              <a:off x="1505615" y="1353526"/>
              <a:ext cx="182952" cy="206234"/>
            </a:xfrm>
            <a:custGeom>
              <a:avLst/>
              <a:gdLst/>
              <a:ahLst/>
              <a:cxnLst/>
              <a:rect l="l" t="t" r="r" b="b"/>
              <a:pathLst>
                <a:path w="3937" h="4438" extrusionOk="0">
                  <a:moveTo>
                    <a:pt x="3445" y="491"/>
                  </a:moveTo>
                  <a:lnTo>
                    <a:pt x="3445" y="1023"/>
                  </a:lnTo>
                  <a:lnTo>
                    <a:pt x="2955" y="1023"/>
                  </a:lnTo>
                  <a:lnTo>
                    <a:pt x="2955" y="491"/>
                  </a:lnTo>
                  <a:close/>
                  <a:moveTo>
                    <a:pt x="3445" y="1514"/>
                  </a:moveTo>
                  <a:lnTo>
                    <a:pt x="3445" y="1973"/>
                  </a:lnTo>
                  <a:lnTo>
                    <a:pt x="3195" y="1973"/>
                  </a:lnTo>
                  <a:cubicBezTo>
                    <a:pt x="3111" y="1973"/>
                    <a:pt x="3038" y="1984"/>
                    <a:pt x="2955" y="1984"/>
                  </a:cubicBezTo>
                  <a:lnTo>
                    <a:pt x="2955" y="1514"/>
                  </a:lnTo>
                  <a:close/>
                  <a:moveTo>
                    <a:pt x="2464" y="491"/>
                  </a:moveTo>
                  <a:lnTo>
                    <a:pt x="2464" y="2099"/>
                  </a:lnTo>
                  <a:cubicBezTo>
                    <a:pt x="2224" y="2182"/>
                    <a:pt x="2005" y="2308"/>
                    <a:pt x="1807" y="2464"/>
                  </a:cubicBezTo>
                  <a:lnTo>
                    <a:pt x="491" y="2464"/>
                  </a:lnTo>
                  <a:lnTo>
                    <a:pt x="491" y="491"/>
                  </a:lnTo>
                  <a:close/>
                  <a:moveTo>
                    <a:pt x="1357" y="2955"/>
                  </a:moveTo>
                  <a:cubicBezTo>
                    <a:pt x="1169" y="3247"/>
                    <a:pt x="1034" y="3581"/>
                    <a:pt x="1002" y="3946"/>
                  </a:cubicBezTo>
                  <a:lnTo>
                    <a:pt x="491" y="3946"/>
                  </a:lnTo>
                  <a:lnTo>
                    <a:pt x="491" y="2955"/>
                  </a:lnTo>
                  <a:close/>
                  <a:moveTo>
                    <a:pt x="3445" y="2464"/>
                  </a:moveTo>
                  <a:lnTo>
                    <a:pt x="3445" y="2965"/>
                  </a:lnTo>
                  <a:lnTo>
                    <a:pt x="3195" y="2965"/>
                  </a:lnTo>
                  <a:cubicBezTo>
                    <a:pt x="2610" y="2965"/>
                    <a:pt x="2109" y="3382"/>
                    <a:pt x="1995" y="3946"/>
                  </a:cubicBezTo>
                  <a:lnTo>
                    <a:pt x="1493" y="3946"/>
                  </a:lnTo>
                  <a:cubicBezTo>
                    <a:pt x="1608" y="3111"/>
                    <a:pt x="2329" y="2464"/>
                    <a:pt x="3195" y="2464"/>
                  </a:cubicBezTo>
                  <a:close/>
                  <a:moveTo>
                    <a:pt x="3445" y="3456"/>
                  </a:moveTo>
                  <a:lnTo>
                    <a:pt x="3445" y="3946"/>
                  </a:lnTo>
                  <a:lnTo>
                    <a:pt x="2506" y="3946"/>
                  </a:lnTo>
                  <a:cubicBezTo>
                    <a:pt x="2600" y="3654"/>
                    <a:pt x="2881" y="3456"/>
                    <a:pt x="3195" y="3456"/>
                  </a:cubicBezTo>
                  <a:close/>
                  <a:moveTo>
                    <a:pt x="0" y="0"/>
                  </a:moveTo>
                  <a:lnTo>
                    <a:pt x="0" y="4437"/>
                  </a:lnTo>
                  <a:lnTo>
                    <a:pt x="3936" y="4437"/>
                  </a:lnTo>
                  <a:lnTo>
                    <a:pt x="39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2"/>
            <p:cNvSpPr/>
            <p:nvPr/>
          </p:nvSpPr>
          <p:spPr>
            <a:xfrm>
              <a:off x="1574020" y="1582486"/>
              <a:ext cx="46098" cy="22863"/>
            </a:xfrm>
            <a:custGeom>
              <a:avLst/>
              <a:gdLst/>
              <a:ahLst/>
              <a:cxnLst/>
              <a:rect l="l" t="t" r="r" b="b"/>
              <a:pathLst>
                <a:path w="992" h="492" extrusionOk="0">
                  <a:moveTo>
                    <a:pt x="1" y="0"/>
                  </a:moveTo>
                  <a:lnTo>
                    <a:pt x="1" y="492"/>
                  </a:lnTo>
                  <a:lnTo>
                    <a:pt x="992" y="492"/>
                  </a:lnTo>
                  <a:lnTo>
                    <a:pt x="9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32"/>
          <p:cNvGrpSpPr/>
          <p:nvPr/>
        </p:nvGrpSpPr>
        <p:grpSpPr>
          <a:xfrm>
            <a:off x="4244308" y="1484845"/>
            <a:ext cx="655383" cy="594841"/>
            <a:chOff x="1402775" y="2021541"/>
            <a:chExt cx="388629" cy="352707"/>
          </a:xfrm>
        </p:grpSpPr>
        <p:sp>
          <p:nvSpPr>
            <p:cNvPr id="257" name="Google Shape;257;p32"/>
            <p:cNvSpPr/>
            <p:nvPr/>
          </p:nvSpPr>
          <p:spPr>
            <a:xfrm>
              <a:off x="1402775" y="2021541"/>
              <a:ext cx="388629" cy="352707"/>
            </a:xfrm>
            <a:custGeom>
              <a:avLst/>
              <a:gdLst/>
              <a:ahLst/>
              <a:cxnLst/>
              <a:rect l="l" t="t" r="r" b="b"/>
              <a:pathLst>
                <a:path w="8363" h="7590" extrusionOk="0">
                  <a:moveTo>
                    <a:pt x="6442" y="1483"/>
                  </a:moveTo>
                  <a:cubicBezTo>
                    <a:pt x="6514" y="1692"/>
                    <a:pt x="6681" y="1859"/>
                    <a:pt x="6890" y="1932"/>
                  </a:cubicBezTo>
                  <a:lnTo>
                    <a:pt x="6890" y="4479"/>
                  </a:lnTo>
                  <a:cubicBezTo>
                    <a:pt x="6681" y="4552"/>
                    <a:pt x="6514" y="4719"/>
                    <a:pt x="6442" y="4928"/>
                  </a:cubicBezTo>
                  <a:lnTo>
                    <a:pt x="5387" y="4928"/>
                  </a:lnTo>
                  <a:cubicBezTo>
                    <a:pt x="5272" y="4364"/>
                    <a:pt x="4771" y="3947"/>
                    <a:pt x="4187" y="3947"/>
                  </a:cubicBezTo>
                  <a:cubicBezTo>
                    <a:pt x="3591" y="3947"/>
                    <a:pt x="3090" y="4364"/>
                    <a:pt x="2976" y="4928"/>
                  </a:cubicBezTo>
                  <a:lnTo>
                    <a:pt x="1921" y="4928"/>
                  </a:lnTo>
                  <a:cubicBezTo>
                    <a:pt x="1848" y="4719"/>
                    <a:pt x="1681" y="4552"/>
                    <a:pt x="1472" y="4479"/>
                  </a:cubicBezTo>
                  <a:lnTo>
                    <a:pt x="1472" y="1932"/>
                  </a:lnTo>
                  <a:cubicBezTo>
                    <a:pt x="1681" y="1859"/>
                    <a:pt x="1848" y="1692"/>
                    <a:pt x="1921" y="1483"/>
                  </a:cubicBezTo>
                  <a:close/>
                  <a:moveTo>
                    <a:pt x="4187" y="4437"/>
                  </a:moveTo>
                  <a:cubicBezTo>
                    <a:pt x="4593" y="4437"/>
                    <a:pt x="4917" y="4771"/>
                    <a:pt x="4917" y="5179"/>
                  </a:cubicBezTo>
                  <a:cubicBezTo>
                    <a:pt x="4917" y="5585"/>
                    <a:pt x="4593" y="5919"/>
                    <a:pt x="4187" y="5919"/>
                  </a:cubicBezTo>
                  <a:cubicBezTo>
                    <a:pt x="3769" y="5919"/>
                    <a:pt x="3445" y="5585"/>
                    <a:pt x="3445" y="5179"/>
                  </a:cubicBezTo>
                  <a:cubicBezTo>
                    <a:pt x="3445" y="4771"/>
                    <a:pt x="3769" y="4437"/>
                    <a:pt x="4187" y="4437"/>
                  </a:cubicBezTo>
                  <a:close/>
                  <a:moveTo>
                    <a:pt x="7871" y="491"/>
                  </a:moveTo>
                  <a:lnTo>
                    <a:pt x="7871" y="5919"/>
                  </a:lnTo>
                  <a:lnTo>
                    <a:pt x="5168" y="5919"/>
                  </a:lnTo>
                  <a:cubicBezTo>
                    <a:pt x="5272" y="5773"/>
                    <a:pt x="5345" y="5606"/>
                    <a:pt x="5387" y="5418"/>
                  </a:cubicBezTo>
                  <a:lnTo>
                    <a:pt x="6890" y="5418"/>
                  </a:lnTo>
                  <a:lnTo>
                    <a:pt x="6890" y="5179"/>
                  </a:lnTo>
                  <a:cubicBezTo>
                    <a:pt x="6890" y="5042"/>
                    <a:pt x="7005" y="4928"/>
                    <a:pt x="7141" y="4928"/>
                  </a:cubicBezTo>
                  <a:lnTo>
                    <a:pt x="7381" y="4928"/>
                  </a:lnTo>
                  <a:lnTo>
                    <a:pt x="7381" y="1483"/>
                  </a:lnTo>
                  <a:lnTo>
                    <a:pt x="7141" y="1483"/>
                  </a:lnTo>
                  <a:cubicBezTo>
                    <a:pt x="7005" y="1483"/>
                    <a:pt x="6890" y="1368"/>
                    <a:pt x="6890" y="1232"/>
                  </a:cubicBezTo>
                  <a:lnTo>
                    <a:pt x="6890" y="992"/>
                  </a:lnTo>
                  <a:lnTo>
                    <a:pt x="1472" y="992"/>
                  </a:lnTo>
                  <a:lnTo>
                    <a:pt x="1472" y="1232"/>
                  </a:lnTo>
                  <a:cubicBezTo>
                    <a:pt x="1472" y="1368"/>
                    <a:pt x="1368" y="1483"/>
                    <a:pt x="1222" y="1483"/>
                  </a:cubicBezTo>
                  <a:lnTo>
                    <a:pt x="981" y="1483"/>
                  </a:lnTo>
                  <a:lnTo>
                    <a:pt x="981" y="4928"/>
                  </a:lnTo>
                  <a:lnTo>
                    <a:pt x="1222" y="4928"/>
                  </a:lnTo>
                  <a:cubicBezTo>
                    <a:pt x="1368" y="4928"/>
                    <a:pt x="1472" y="5042"/>
                    <a:pt x="1472" y="5179"/>
                  </a:cubicBezTo>
                  <a:lnTo>
                    <a:pt x="1472" y="5418"/>
                  </a:lnTo>
                  <a:lnTo>
                    <a:pt x="2976" y="5418"/>
                  </a:lnTo>
                  <a:cubicBezTo>
                    <a:pt x="3017" y="5606"/>
                    <a:pt x="3090" y="5773"/>
                    <a:pt x="3194" y="5919"/>
                  </a:cubicBezTo>
                  <a:lnTo>
                    <a:pt x="491" y="5919"/>
                  </a:lnTo>
                  <a:lnTo>
                    <a:pt x="491" y="491"/>
                  </a:lnTo>
                  <a:close/>
                  <a:moveTo>
                    <a:pt x="4510" y="6358"/>
                  </a:moveTo>
                  <a:lnTo>
                    <a:pt x="4510" y="6932"/>
                  </a:lnTo>
                  <a:lnTo>
                    <a:pt x="4187" y="6838"/>
                  </a:lnTo>
                  <a:lnTo>
                    <a:pt x="3853" y="6932"/>
                  </a:lnTo>
                  <a:lnTo>
                    <a:pt x="3853" y="6358"/>
                  </a:lnTo>
                  <a:cubicBezTo>
                    <a:pt x="3957" y="6390"/>
                    <a:pt x="4071" y="6410"/>
                    <a:pt x="4187" y="6410"/>
                  </a:cubicBezTo>
                  <a:cubicBezTo>
                    <a:pt x="4291" y="6410"/>
                    <a:pt x="4405" y="6390"/>
                    <a:pt x="4510" y="6358"/>
                  </a:cubicBezTo>
                  <a:close/>
                  <a:moveTo>
                    <a:pt x="0" y="1"/>
                  </a:moveTo>
                  <a:lnTo>
                    <a:pt x="0" y="6410"/>
                  </a:lnTo>
                  <a:lnTo>
                    <a:pt x="3362" y="6410"/>
                  </a:lnTo>
                  <a:lnTo>
                    <a:pt x="3362" y="7590"/>
                  </a:lnTo>
                  <a:lnTo>
                    <a:pt x="4187" y="7350"/>
                  </a:lnTo>
                  <a:lnTo>
                    <a:pt x="5001" y="7590"/>
                  </a:lnTo>
                  <a:lnTo>
                    <a:pt x="5001" y="6410"/>
                  </a:lnTo>
                  <a:lnTo>
                    <a:pt x="8362" y="6410"/>
                  </a:lnTo>
                  <a:lnTo>
                    <a:pt x="83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2"/>
            <p:cNvSpPr/>
            <p:nvPr/>
          </p:nvSpPr>
          <p:spPr>
            <a:xfrm>
              <a:off x="1585684" y="2250549"/>
              <a:ext cx="22817" cy="22817"/>
            </a:xfrm>
            <a:custGeom>
              <a:avLst/>
              <a:gdLst/>
              <a:ahLst/>
              <a:cxnLst/>
              <a:rect l="l" t="t" r="r" b="b"/>
              <a:pathLst>
                <a:path w="491" h="491" extrusionOk="0">
                  <a:moveTo>
                    <a:pt x="0" y="0"/>
                  </a:moveTo>
                  <a:lnTo>
                    <a:pt x="0" y="490"/>
                  </a:lnTo>
                  <a:lnTo>
                    <a:pt x="490" y="490"/>
                  </a:lnTo>
                  <a:lnTo>
                    <a:pt x="4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2"/>
            <p:cNvSpPr/>
            <p:nvPr/>
          </p:nvSpPr>
          <p:spPr>
            <a:xfrm>
              <a:off x="1556547" y="2113461"/>
              <a:ext cx="81044" cy="31367"/>
            </a:xfrm>
            <a:custGeom>
              <a:avLst/>
              <a:gdLst/>
              <a:ahLst/>
              <a:cxnLst/>
              <a:rect l="l" t="t" r="r" b="b"/>
              <a:pathLst>
                <a:path w="1744" h="675" extrusionOk="0">
                  <a:moveTo>
                    <a:pt x="872" y="0"/>
                  </a:moveTo>
                  <a:cubicBezTo>
                    <a:pt x="569" y="0"/>
                    <a:pt x="267" y="89"/>
                    <a:pt x="1" y="267"/>
                  </a:cubicBezTo>
                  <a:lnTo>
                    <a:pt x="272" y="674"/>
                  </a:lnTo>
                  <a:cubicBezTo>
                    <a:pt x="455" y="549"/>
                    <a:pt x="663" y="486"/>
                    <a:pt x="872" y="486"/>
                  </a:cubicBezTo>
                  <a:cubicBezTo>
                    <a:pt x="1081" y="486"/>
                    <a:pt x="1290" y="549"/>
                    <a:pt x="1472" y="674"/>
                  </a:cubicBezTo>
                  <a:lnTo>
                    <a:pt x="1744" y="267"/>
                  </a:lnTo>
                  <a:cubicBezTo>
                    <a:pt x="1478" y="89"/>
                    <a:pt x="1175" y="0"/>
                    <a:pt x="8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2"/>
            <p:cNvSpPr/>
            <p:nvPr/>
          </p:nvSpPr>
          <p:spPr>
            <a:xfrm>
              <a:off x="1528432" y="2159327"/>
              <a:ext cx="137319" cy="22352"/>
            </a:xfrm>
            <a:custGeom>
              <a:avLst/>
              <a:gdLst/>
              <a:ahLst/>
              <a:cxnLst/>
              <a:rect l="l" t="t" r="r" b="b"/>
              <a:pathLst>
                <a:path w="2955" h="481" extrusionOk="0">
                  <a:moveTo>
                    <a:pt x="0" y="0"/>
                  </a:moveTo>
                  <a:lnTo>
                    <a:pt x="0" y="481"/>
                  </a:lnTo>
                  <a:lnTo>
                    <a:pt x="2954" y="481"/>
                  </a:lnTo>
                  <a:lnTo>
                    <a:pt x="29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 name="Google Shape;261;p32"/>
          <p:cNvGrpSpPr/>
          <p:nvPr/>
        </p:nvGrpSpPr>
        <p:grpSpPr>
          <a:xfrm>
            <a:off x="6909339" y="1484217"/>
            <a:ext cx="659458" cy="596095"/>
            <a:chOff x="1402775" y="2670877"/>
            <a:chExt cx="391045" cy="353451"/>
          </a:xfrm>
        </p:grpSpPr>
        <p:sp>
          <p:nvSpPr>
            <p:cNvPr id="262" name="Google Shape;262;p32"/>
            <p:cNvSpPr/>
            <p:nvPr/>
          </p:nvSpPr>
          <p:spPr>
            <a:xfrm>
              <a:off x="1402775" y="2670877"/>
              <a:ext cx="391045" cy="353451"/>
            </a:xfrm>
            <a:custGeom>
              <a:avLst/>
              <a:gdLst/>
              <a:ahLst/>
              <a:cxnLst/>
              <a:rect l="l" t="t" r="r" b="b"/>
              <a:pathLst>
                <a:path w="8415" h="7606" extrusionOk="0">
                  <a:moveTo>
                    <a:pt x="7578" y="494"/>
                  </a:moveTo>
                  <a:cubicBezTo>
                    <a:pt x="7655" y="494"/>
                    <a:pt x="7731" y="523"/>
                    <a:pt x="7788" y="580"/>
                  </a:cubicBezTo>
                  <a:cubicBezTo>
                    <a:pt x="7903" y="695"/>
                    <a:pt x="7882" y="820"/>
                    <a:pt x="7861" y="873"/>
                  </a:cubicBezTo>
                  <a:cubicBezTo>
                    <a:pt x="7850" y="914"/>
                    <a:pt x="7809" y="1040"/>
                    <a:pt x="7653" y="1081"/>
                  </a:cubicBezTo>
                  <a:lnTo>
                    <a:pt x="6994" y="1269"/>
                  </a:lnTo>
                  <a:lnTo>
                    <a:pt x="6932" y="1008"/>
                  </a:lnTo>
                  <a:lnTo>
                    <a:pt x="7360" y="580"/>
                  </a:lnTo>
                  <a:cubicBezTo>
                    <a:pt x="7423" y="523"/>
                    <a:pt x="7501" y="494"/>
                    <a:pt x="7578" y="494"/>
                  </a:cubicBezTo>
                  <a:close/>
                  <a:moveTo>
                    <a:pt x="5449" y="1896"/>
                  </a:moveTo>
                  <a:cubicBezTo>
                    <a:pt x="5586" y="1896"/>
                    <a:pt x="5700" y="2010"/>
                    <a:pt x="5700" y="2146"/>
                  </a:cubicBezTo>
                  <a:cubicBezTo>
                    <a:pt x="5700" y="2281"/>
                    <a:pt x="5586" y="2397"/>
                    <a:pt x="5449" y="2397"/>
                  </a:cubicBezTo>
                  <a:cubicBezTo>
                    <a:pt x="5314" y="2397"/>
                    <a:pt x="5210" y="2281"/>
                    <a:pt x="5210" y="2146"/>
                  </a:cubicBezTo>
                  <a:cubicBezTo>
                    <a:pt x="5210" y="2010"/>
                    <a:pt x="5314" y="1896"/>
                    <a:pt x="5449" y="1896"/>
                  </a:cubicBezTo>
                  <a:close/>
                  <a:moveTo>
                    <a:pt x="4458" y="706"/>
                  </a:moveTo>
                  <a:lnTo>
                    <a:pt x="6180" y="1071"/>
                  </a:lnTo>
                  <a:lnTo>
                    <a:pt x="5773" y="1478"/>
                  </a:lnTo>
                  <a:cubicBezTo>
                    <a:pt x="5679" y="1436"/>
                    <a:pt x="5565" y="1405"/>
                    <a:pt x="5449" y="1405"/>
                  </a:cubicBezTo>
                  <a:cubicBezTo>
                    <a:pt x="5043" y="1405"/>
                    <a:pt x="4719" y="1739"/>
                    <a:pt x="4719" y="2146"/>
                  </a:cubicBezTo>
                  <a:cubicBezTo>
                    <a:pt x="4719" y="2553"/>
                    <a:pt x="5043" y="2887"/>
                    <a:pt x="5449" y="2887"/>
                  </a:cubicBezTo>
                  <a:cubicBezTo>
                    <a:pt x="5857" y="2887"/>
                    <a:pt x="6191" y="2553"/>
                    <a:pt x="6191" y="2146"/>
                  </a:cubicBezTo>
                  <a:cubicBezTo>
                    <a:pt x="6191" y="2031"/>
                    <a:pt x="6170" y="1927"/>
                    <a:pt x="6118" y="1822"/>
                  </a:cubicBezTo>
                  <a:lnTo>
                    <a:pt x="6525" y="1425"/>
                  </a:lnTo>
                  <a:lnTo>
                    <a:pt x="6890" y="3148"/>
                  </a:lnTo>
                  <a:lnTo>
                    <a:pt x="3132" y="6907"/>
                  </a:lnTo>
                  <a:lnTo>
                    <a:pt x="689" y="4474"/>
                  </a:lnTo>
                  <a:lnTo>
                    <a:pt x="4458" y="706"/>
                  </a:lnTo>
                  <a:close/>
                  <a:moveTo>
                    <a:pt x="7578" y="0"/>
                  </a:moveTo>
                  <a:cubicBezTo>
                    <a:pt x="7376" y="0"/>
                    <a:pt x="7172" y="79"/>
                    <a:pt x="7015" y="235"/>
                  </a:cubicBezTo>
                  <a:lnTo>
                    <a:pt x="6588" y="664"/>
                  </a:lnTo>
                  <a:lnTo>
                    <a:pt x="4301" y="173"/>
                  </a:lnTo>
                  <a:lnTo>
                    <a:pt x="0" y="4474"/>
                  </a:lnTo>
                  <a:lnTo>
                    <a:pt x="3132" y="7606"/>
                  </a:lnTo>
                  <a:lnTo>
                    <a:pt x="7433" y="3305"/>
                  </a:lnTo>
                  <a:lnTo>
                    <a:pt x="7099" y="1749"/>
                  </a:lnTo>
                  <a:lnTo>
                    <a:pt x="7788" y="1551"/>
                  </a:lnTo>
                  <a:cubicBezTo>
                    <a:pt x="8059" y="1478"/>
                    <a:pt x="8268" y="1269"/>
                    <a:pt x="8342" y="998"/>
                  </a:cubicBezTo>
                  <a:cubicBezTo>
                    <a:pt x="8414" y="716"/>
                    <a:pt x="8331" y="434"/>
                    <a:pt x="8133" y="235"/>
                  </a:cubicBezTo>
                  <a:cubicBezTo>
                    <a:pt x="7981" y="79"/>
                    <a:pt x="7780" y="0"/>
                    <a:pt x="75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2"/>
            <p:cNvSpPr/>
            <p:nvPr/>
          </p:nvSpPr>
          <p:spPr>
            <a:xfrm>
              <a:off x="1506126" y="2805502"/>
              <a:ext cx="115943" cy="113573"/>
            </a:xfrm>
            <a:custGeom>
              <a:avLst/>
              <a:gdLst/>
              <a:ahLst/>
              <a:cxnLst/>
              <a:rect l="l" t="t" r="r" b="b"/>
              <a:pathLst>
                <a:path w="2495" h="2444" extrusionOk="0">
                  <a:moveTo>
                    <a:pt x="2130" y="1"/>
                  </a:moveTo>
                  <a:lnTo>
                    <a:pt x="1942" y="189"/>
                  </a:lnTo>
                  <a:cubicBezTo>
                    <a:pt x="1815" y="95"/>
                    <a:pt x="1660" y="47"/>
                    <a:pt x="1505" y="47"/>
                  </a:cubicBezTo>
                  <a:cubicBezTo>
                    <a:pt x="1315" y="47"/>
                    <a:pt x="1125" y="118"/>
                    <a:pt x="981" y="261"/>
                  </a:cubicBezTo>
                  <a:cubicBezTo>
                    <a:pt x="699" y="544"/>
                    <a:pt x="699" y="1013"/>
                    <a:pt x="981" y="1305"/>
                  </a:cubicBezTo>
                  <a:lnTo>
                    <a:pt x="1179" y="1493"/>
                  </a:lnTo>
                  <a:cubicBezTo>
                    <a:pt x="1274" y="1588"/>
                    <a:pt x="1274" y="1744"/>
                    <a:pt x="1179" y="1838"/>
                  </a:cubicBezTo>
                  <a:cubicBezTo>
                    <a:pt x="1127" y="1890"/>
                    <a:pt x="1062" y="1916"/>
                    <a:pt x="998" y="1916"/>
                  </a:cubicBezTo>
                  <a:cubicBezTo>
                    <a:pt x="934" y="1916"/>
                    <a:pt x="872" y="1890"/>
                    <a:pt x="824" y="1838"/>
                  </a:cubicBezTo>
                  <a:lnTo>
                    <a:pt x="636" y="1650"/>
                  </a:lnTo>
                  <a:cubicBezTo>
                    <a:pt x="543" y="1556"/>
                    <a:pt x="543" y="1400"/>
                    <a:pt x="636" y="1305"/>
                  </a:cubicBezTo>
                  <a:lnTo>
                    <a:pt x="281" y="961"/>
                  </a:lnTo>
                  <a:cubicBezTo>
                    <a:pt x="31" y="1222"/>
                    <a:pt x="0" y="1629"/>
                    <a:pt x="219" y="1911"/>
                  </a:cubicBezTo>
                  <a:lnTo>
                    <a:pt x="31" y="2099"/>
                  </a:lnTo>
                  <a:lnTo>
                    <a:pt x="376" y="2444"/>
                  </a:lnTo>
                  <a:lnTo>
                    <a:pt x="564" y="2256"/>
                  </a:lnTo>
                  <a:cubicBezTo>
                    <a:pt x="697" y="2356"/>
                    <a:pt x="854" y="2406"/>
                    <a:pt x="1011" y="2406"/>
                  </a:cubicBezTo>
                  <a:cubicBezTo>
                    <a:pt x="1197" y="2406"/>
                    <a:pt x="1382" y="2335"/>
                    <a:pt x="1524" y="2193"/>
                  </a:cubicBezTo>
                  <a:cubicBezTo>
                    <a:pt x="1806" y="1901"/>
                    <a:pt x="1806" y="1431"/>
                    <a:pt x="1524" y="1149"/>
                  </a:cubicBezTo>
                  <a:lnTo>
                    <a:pt x="1336" y="950"/>
                  </a:lnTo>
                  <a:cubicBezTo>
                    <a:pt x="1232" y="857"/>
                    <a:pt x="1232" y="700"/>
                    <a:pt x="1336" y="606"/>
                  </a:cubicBezTo>
                  <a:cubicBezTo>
                    <a:pt x="1383" y="559"/>
                    <a:pt x="1446" y="536"/>
                    <a:pt x="1508" y="536"/>
                  </a:cubicBezTo>
                  <a:cubicBezTo>
                    <a:pt x="1571" y="536"/>
                    <a:pt x="1634" y="559"/>
                    <a:pt x="1680" y="606"/>
                  </a:cubicBezTo>
                  <a:lnTo>
                    <a:pt x="1868" y="794"/>
                  </a:lnTo>
                  <a:cubicBezTo>
                    <a:pt x="1963" y="888"/>
                    <a:pt x="1963" y="1045"/>
                    <a:pt x="1868" y="1138"/>
                  </a:cubicBezTo>
                  <a:lnTo>
                    <a:pt x="2213" y="1493"/>
                  </a:lnTo>
                  <a:cubicBezTo>
                    <a:pt x="2474" y="1233"/>
                    <a:pt x="2495" y="825"/>
                    <a:pt x="2286" y="533"/>
                  </a:cubicBezTo>
                  <a:lnTo>
                    <a:pt x="2474" y="345"/>
                  </a:lnTo>
                  <a:lnTo>
                    <a:pt x="21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43"/>
                                        </p:tgtEl>
                                        <p:attrNameLst>
                                          <p:attrName>style.visibility</p:attrName>
                                        </p:attrNameLst>
                                      </p:cBhvr>
                                      <p:to>
                                        <p:strVal val="visible"/>
                                      </p:to>
                                    </p:set>
                                    <p:anim calcmode="lin" valueType="num">
                                      <p:cBhvr additive="base">
                                        <p:cTn id="7" dur="500" fill="hold"/>
                                        <p:tgtEl>
                                          <p:spTgt spid="243"/>
                                        </p:tgtEl>
                                        <p:attrNameLst>
                                          <p:attrName>ppt_x</p:attrName>
                                        </p:attrNameLst>
                                      </p:cBhvr>
                                      <p:tavLst>
                                        <p:tav tm="0">
                                          <p:val>
                                            <p:strVal val="#ppt_x"/>
                                          </p:val>
                                        </p:tav>
                                        <p:tav tm="100000">
                                          <p:val>
                                            <p:strVal val="#ppt_x"/>
                                          </p:val>
                                        </p:tav>
                                      </p:tavLst>
                                    </p:anim>
                                    <p:anim calcmode="lin" valueType="num">
                                      <p:cBhvr additive="base">
                                        <p:cTn id="8" dur="500" fill="hold"/>
                                        <p:tgtEl>
                                          <p:spTgt spid="24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44">
                                            <p:txEl>
                                              <p:pRg st="0" end="0"/>
                                            </p:txEl>
                                          </p:spTgt>
                                        </p:tgtEl>
                                        <p:attrNameLst>
                                          <p:attrName>style.visibility</p:attrName>
                                        </p:attrNameLst>
                                      </p:cBhvr>
                                      <p:to>
                                        <p:strVal val="visible"/>
                                      </p:to>
                                    </p:set>
                                    <p:anim calcmode="lin" valueType="num">
                                      <p:cBhvr additive="base">
                                        <p:cTn id="11" dur="500" fill="hold"/>
                                        <p:tgtEl>
                                          <p:spTgt spid="24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44">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45">
                                            <p:txEl>
                                              <p:pRg st="0" end="0"/>
                                            </p:txEl>
                                          </p:spTgt>
                                        </p:tgtEl>
                                        <p:attrNameLst>
                                          <p:attrName>style.visibility</p:attrName>
                                        </p:attrNameLst>
                                      </p:cBhvr>
                                      <p:to>
                                        <p:strVal val="visible"/>
                                      </p:to>
                                    </p:set>
                                    <p:anim calcmode="lin" valueType="num">
                                      <p:cBhvr additive="base">
                                        <p:cTn id="15" dur="500" fill="hold"/>
                                        <p:tgtEl>
                                          <p:spTgt spid="24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45">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246">
                                            <p:txEl>
                                              <p:pRg st="0" end="0"/>
                                            </p:txEl>
                                          </p:spTgt>
                                        </p:tgtEl>
                                        <p:attrNameLst>
                                          <p:attrName>style.visibility</p:attrName>
                                        </p:attrNameLst>
                                      </p:cBhvr>
                                      <p:to>
                                        <p:strVal val="visible"/>
                                      </p:to>
                                    </p:set>
                                    <p:anim calcmode="lin" valueType="num">
                                      <p:cBhvr additive="base">
                                        <p:cTn id="19" dur="500" fill="hold"/>
                                        <p:tgtEl>
                                          <p:spTgt spid="24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6">
                                            <p:txEl>
                                              <p:pRg st="0" end="0"/>
                                            </p:txEl>
                                          </p:spTgt>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247">
                                            <p:txEl>
                                              <p:pRg st="0" end="0"/>
                                            </p:txEl>
                                          </p:spTgt>
                                        </p:tgtEl>
                                        <p:attrNameLst>
                                          <p:attrName>style.visibility</p:attrName>
                                        </p:attrNameLst>
                                      </p:cBhvr>
                                      <p:to>
                                        <p:strVal val="visible"/>
                                      </p:to>
                                    </p:set>
                                    <p:anim calcmode="lin" valueType="num">
                                      <p:cBhvr additive="base">
                                        <p:cTn id="23" dur="500" fill="hold"/>
                                        <p:tgtEl>
                                          <p:spTgt spid="247">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47">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248">
                                            <p:txEl>
                                              <p:pRg st="0" end="0"/>
                                            </p:txEl>
                                          </p:spTgt>
                                        </p:tgtEl>
                                        <p:attrNameLst>
                                          <p:attrName>style.visibility</p:attrName>
                                        </p:attrNameLst>
                                      </p:cBhvr>
                                      <p:to>
                                        <p:strVal val="visible"/>
                                      </p:to>
                                    </p:set>
                                    <p:anim calcmode="lin" valueType="num">
                                      <p:cBhvr additive="base">
                                        <p:cTn id="27" dur="500" fill="hold"/>
                                        <p:tgtEl>
                                          <p:spTgt spid="248">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48">
                                            <p:txEl>
                                              <p:pRg st="0" end="0"/>
                                            </p:txEl>
                                          </p:spTgt>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249">
                                            <p:txEl>
                                              <p:pRg st="0" end="0"/>
                                            </p:txEl>
                                          </p:spTgt>
                                        </p:tgtEl>
                                        <p:attrNameLst>
                                          <p:attrName>style.visibility</p:attrName>
                                        </p:attrNameLst>
                                      </p:cBhvr>
                                      <p:to>
                                        <p:strVal val="visible"/>
                                      </p:to>
                                    </p:set>
                                    <p:anim calcmode="lin" valueType="num">
                                      <p:cBhvr additive="base">
                                        <p:cTn id="31" dur="500" fill="hold"/>
                                        <p:tgtEl>
                                          <p:spTgt spid="249">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9">
                                            <p:txEl>
                                              <p:pRg st="0" end="0"/>
                                            </p:txEl>
                                          </p:spTgt>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250"/>
                                        </p:tgtEl>
                                        <p:attrNameLst>
                                          <p:attrName>style.visibility</p:attrName>
                                        </p:attrNameLst>
                                      </p:cBhvr>
                                      <p:to>
                                        <p:strVal val="visible"/>
                                      </p:to>
                                    </p:set>
                                    <p:anim calcmode="lin" valueType="num">
                                      <p:cBhvr additive="base">
                                        <p:cTn id="35" dur="500" fill="hold"/>
                                        <p:tgtEl>
                                          <p:spTgt spid="250"/>
                                        </p:tgtEl>
                                        <p:attrNameLst>
                                          <p:attrName>ppt_x</p:attrName>
                                        </p:attrNameLst>
                                      </p:cBhvr>
                                      <p:tavLst>
                                        <p:tav tm="0">
                                          <p:val>
                                            <p:strVal val="#ppt_x"/>
                                          </p:val>
                                        </p:tav>
                                        <p:tav tm="100000">
                                          <p:val>
                                            <p:strVal val="#ppt_x"/>
                                          </p:val>
                                        </p:tav>
                                      </p:tavLst>
                                    </p:anim>
                                    <p:anim calcmode="lin" valueType="num">
                                      <p:cBhvr additive="base">
                                        <p:cTn id="36" dur="500" fill="hold"/>
                                        <p:tgtEl>
                                          <p:spTgt spid="250"/>
                                        </p:tgtEl>
                                        <p:attrNameLst>
                                          <p:attrName>ppt_y</p:attrName>
                                        </p:attrNameLst>
                                      </p:cBhvr>
                                      <p:tavLst>
                                        <p:tav tm="0">
                                          <p:val>
                                            <p:strVal val="0-#ppt_h/2"/>
                                          </p:val>
                                        </p:tav>
                                        <p:tav tm="100000">
                                          <p:val>
                                            <p:strVal val="#ppt_y"/>
                                          </p:val>
                                        </p:tav>
                                      </p:tavLst>
                                    </p:anim>
                                  </p:childTnLst>
                                </p:cTn>
                              </p:par>
                              <p:par>
                                <p:cTn id="37" presetID="2" presetClass="entr" presetSubtype="1" fill="hold" nodeType="withEffect">
                                  <p:stCondLst>
                                    <p:cond delay="0"/>
                                  </p:stCondLst>
                                  <p:childTnLst>
                                    <p:set>
                                      <p:cBhvr>
                                        <p:cTn id="38" dur="1" fill="hold">
                                          <p:stCondLst>
                                            <p:cond delay="0"/>
                                          </p:stCondLst>
                                        </p:cTn>
                                        <p:tgtEl>
                                          <p:spTgt spid="251"/>
                                        </p:tgtEl>
                                        <p:attrNameLst>
                                          <p:attrName>style.visibility</p:attrName>
                                        </p:attrNameLst>
                                      </p:cBhvr>
                                      <p:to>
                                        <p:strVal val="visible"/>
                                      </p:to>
                                    </p:set>
                                    <p:anim calcmode="lin" valueType="num">
                                      <p:cBhvr additive="base">
                                        <p:cTn id="39" dur="500" fill="hold"/>
                                        <p:tgtEl>
                                          <p:spTgt spid="251"/>
                                        </p:tgtEl>
                                        <p:attrNameLst>
                                          <p:attrName>ppt_x</p:attrName>
                                        </p:attrNameLst>
                                      </p:cBhvr>
                                      <p:tavLst>
                                        <p:tav tm="0">
                                          <p:val>
                                            <p:strVal val="#ppt_x"/>
                                          </p:val>
                                        </p:tav>
                                        <p:tav tm="100000">
                                          <p:val>
                                            <p:strVal val="#ppt_x"/>
                                          </p:val>
                                        </p:tav>
                                      </p:tavLst>
                                    </p:anim>
                                    <p:anim calcmode="lin" valueType="num">
                                      <p:cBhvr additive="base">
                                        <p:cTn id="40" dur="500" fill="hold"/>
                                        <p:tgtEl>
                                          <p:spTgt spid="251"/>
                                        </p:tgtEl>
                                        <p:attrNameLst>
                                          <p:attrName>ppt_y</p:attrName>
                                        </p:attrNameLst>
                                      </p:cBhvr>
                                      <p:tavLst>
                                        <p:tav tm="0">
                                          <p:val>
                                            <p:strVal val="0-#ppt_h/2"/>
                                          </p:val>
                                        </p:tav>
                                        <p:tav tm="100000">
                                          <p:val>
                                            <p:strVal val="#ppt_y"/>
                                          </p:val>
                                        </p:tav>
                                      </p:tavLst>
                                    </p:anim>
                                  </p:childTnLst>
                                </p:cTn>
                              </p:par>
                              <p:par>
                                <p:cTn id="41" presetID="2" presetClass="entr" presetSubtype="1" fill="hold" nodeType="withEffect">
                                  <p:stCondLst>
                                    <p:cond delay="0"/>
                                  </p:stCondLst>
                                  <p:childTnLst>
                                    <p:set>
                                      <p:cBhvr>
                                        <p:cTn id="42" dur="1" fill="hold">
                                          <p:stCondLst>
                                            <p:cond delay="0"/>
                                          </p:stCondLst>
                                        </p:cTn>
                                        <p:tgtEl>
                                          <p:spTgt spid="256"/>
                                        </p:tgtEl>
                                        <p:attrNameLst>
                                          <p:attrName>style.visibility</p:attrName>
                                        </p:attrNameLst>
                                      </p:cBhvr>
                                      <p:to>
                                        <p:strVal val="visible"/>
                                      </p:to>
                                    </p:set>
                                    <p:anim calcmode="lin" valueType="num">
                                      <p:cBhvr additive="base">
                                        <p:cTn id="43" dur="500" fill="hold"/>
                                        <p:tgtEl>
                                          <p:spTgt spid="256"/>
                                        </p:tgtEl>
                                        <p:attrNameLst>
                                          <p:attrName>ppt_x</p:attrName>
                                        </p:attrNameLst>
                                      </p:cBhvr>
                                      <p:tavLst>
                                        <p:tav tm="0">
                                          <p:val>
                                            <p:strVal val="#ppt_x"/>
                                          </p:val>
                                        </p:tav>
                                        <p:tav tm="100000">
                                          <p:val>
                                            <p:strVal val="#ppt_x"/>
                                          </p:val>
                                        </p:tav>
                                      </p:tavLst>
                                    </p:anim>
                                    <p:anim calcmode="lin" valueType="num">
                                      <p:cBhvr additive="base">
                                        <p:cTn id="44" dur="500" fill="hold"/>
                                        <p:tgtEl>
                                          <p:spTgt spid="256"/>
                                        </p:tgtEl>
                                        <p:attrNameLst>
                                          <p:attrName>ppt_y</p:attrName>
                                        </p:attrNameLst>
                                      </p:cBhvr>
                                      <p:tavLst>
                                        <p:tav tm="0">
                                          <p:val>
                                            <p:strVal val="0-#ppt_h/2"/>
                                          </p:val>
                                        </p:tav>
                                        <p:tav tm="100000">
                                          <p:val>
                                            <p:strVal val="#ppt_y"/>
                                          </p:val>
                                        </p:tav>
                                      </p:tavLst>
                                    </p:anim>
                                  </p:childTnLst>
                                </p:cTn>
                              </p:par>
                              <p:par>
                                <p:cTn id="45" presetID="2" presetClass="entr" presetSubtype="1" fill="hold" nodeType="withEffect">
                                  <p:stCondLst>
                                    <p:cond delay="0"/>
                                  </p:stCondLst>
                                  <p:childTnLst>
                                    <p:set>
                                      <p:cBhvr>
                                        <p:cTn id="46" dur="1" fill="hold">
                                          <p:stCondLst>
                                            <p:cond delay="0"/>
                                          </p:stCondLst>
                                        </p:cTn>
                                        <p:tgtEl>
                                          <p:spTgt spid="261"/>
                                        </p:tgtEl>
                                        <p:attrNameLst>
                                          <p:attrName>style.visibility</p:attrName>
                                        </p:attrNameLst>
                                      </p:cBhvr>
                                      <p:to>
                                        <p:strVal val="visible"/>
                                      </p:to>
                                    </p:set>
                                    <p:anim calcmode="lin" valueType="num">
                                      <p:cBhvr additive="base">
                                        <p:cTn id="47" dur="500" fill="hold"/>
                                        <p:tgtEl>
                                          <p:spTgt spid="261"/>
                                        </p:tgtEl>
                                        <p:attrNameLst>
                                          <p:attrName>ppt_x</p:attrName>
                                        </p:attrNameLst>
                                      </p:cBhvr>
                                      <p:tavLst>
                                        <p:tav tm="0">
                                          <p:val>
                                            <p:strVal val="#ppt_x"/>
                                          </p:val>
                                        </p:tav>
                                        <p:tav tm="100000">
                                          <p:val>
                                            <p:strVal val="#ppt_x"/>
                                          </p:val>
                                        </p:tav>
                                      </p:tavLst>
                                    </p:anim>
                                    <p:anim calcmode="lin" valueType="num">
                                      <p:cBhvr additive="base">
                                        <p:cTn id="48" dur="500" fill="hold"/>
                                        <p:tgtEl>
                                          <p:spTgt spid="26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 grpId="0"/>
      <p:bldP spid="244" grpId="0" build="p"/>
      <p:bldP spid="245" grpId="0" build="p"/>
      <p:bldP spid="246" grpId="0" build="p"/>
      <p:bldP spid="247" grpId="0" build="p"/>
      <p:bldP spid="248" grpId="0" build="p"/>
      <p:bldP spid="249" grpId="0" build="p"/>
      <p:bldP spid="250" grpId="0" animBg="1"/>
    </p:bldLst>
  </p:timing>
</p:sld>
</file>

<file path=ppt/theme/theme1.xml><?xml version="1.0" encoding="utf-8"?>
<a:theme xmlns:a="http://schemas.openxmlformats.org/drawingml/2006/main" name="The House Of Money Series by Slidesgo">
  <a:themeElements>
    <a:clrScheme name="Simple Light">
      <a:dk1>
        <a:srgbClr val="FFFFFF"/>
      </a:dk1>
      <a:lt1>
        <a:srgbClr val="000000"/>
      </a:lt1>
      <a:dk2>
        <a:srgbClr val="BE1F8E"/>
      </a:dk2>
      <a:lt2>
        <a:srgbClr val="A31377"/>
      </a:lt2>
      <a:accent1>
        <a:srgbClr val="820C73"/>
      </a:accent1>
      <a:accent2>
        <a:srgbClr val="DBDBDB"/>
      </a:accent2>
      <a:accent3>
        <a:srgbClr val="C6C6C6"/>
      </a:accent3>
      <a:accent4>
        <a:srgbClr val="A3A3A3"/>
      </a:accent4>
      <a:accent5>
        <a:srgbClr val="303030"/>
      </a:accent5>
      <a:accent6>
        <a:srgbClr val="14141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1330</Words>
  <Application>Microsoft Office PowerPoint</Application>
  <PresentationFormat>On-screen Show (16:9)</PresentationFormat>
  <Paragraphs>140</Paragraphs>
  <Slides>18</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Wingdings</vt:lpstr>
      <vt:lpstr>Gothic A1</vt:lpstr>
      <vt:lpstr>Symbol</vt:lpstr>
      <vt:lpstr>Arial</vt:lpstr>
      <vt:lpstr>OPPOSans R</vt:lpstr>
      <vt:lpstr>Roboto Condensed Light</vt:lpstr>
      <vt:lpstr>inherit</vt:lpstr>
      <vt:lpstr>Calibri</vt:lpstr>
      <vt:lpstr>Anaheim</vt:lpstr>
      <vt:lpstr>Staatliches</vt:lpstr>
      <vt:lpstr>Inter</vt:lpstr>
      <vt:lpstr>The House Of Money Series by Slidesgo</vt:lpstr>
      <vt:lpstr>   Money LAUNDRY  </vt:lpstr>
      <vt:lpstr>CONTENTS OF THIS Project </vt:lpstr>
      <vt:lpstr>Money laundry definition !</vt:lpstr>
      <vt:lpstr> money laundry  consequence :  </vt:lpstr>
      <vt:lpstr>DATASET DESCRIPTION: </vt:lpstr>
      <vt:lpstr>NECESSARY LIBRARIEs:</vt:lpstr>
      <vt:lpstr>DATA  PREPROCESSING</vt:lpstr>
      <vt:lpstr>PowerPoint Presentation</vt:lpstr>
      <vt:lpstr>Exploratory Data Analysis (eda):</vt:lpstr>
      <vt:lpstr>Threshold-Based Alert SIMULATION </vt:lpstr>
      <vt:lpstr>Threshold OPTIMIZATION:</vt:lpstr>
      <vt:lpstr>Threshold Validation</vt:lpstr>
      <vt:lpstr>Scenario Effectiveness evaluation:</vt:lpstr>
      <vt:lpstr>Machine Learning Models :</vt:lpstr>
      <vt:lpstr>Model comparison:</vt:lpstr>
      <vt:lpstr>Model visualization:</vt:lpstr>
      <vt:lpstr>CONFUSION MATRIX COMPARISON: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habeba tarek</dc:creator>
  <cp:lastModifiedBy>Ahmed Mourad</cp:lastModifiedBy>
  <cp:revision>4</cp:revision>
  <dcterms:modified xsi:type="dcterms:W3CDTF">2025-05-23T19:25:11Z</dcterms:modified>
</cp:coreProperties>
</file>