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8" d="100"/>
          <a:sy n="98" d="100"/>
        </p:scale>
        <p:origin x="-10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12/14/16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12/14/16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12/14/16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12/14/16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t>12/14/16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t>12/14/16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C3A134-F1C3-464B-BF47-54DC2DE08F52}" type="datetimeFigureOut">
              <a:rPr lang="en-US" smtClean="0"/>
              <a:t>12/14/16</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t>12/14/16</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t>12/14/16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t>12/14/16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7C3A134-F1C3-464B-BF47-54DC2DE08F52}" type="datetimeFigureOut">
              <a:rPr lang="en-US" smtClean="0"/>
              <a:t>12/14/16</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kumimoji="0" lang="en-US" dirty="0"/>
          </a:p>
        </p:txBody>
      </p:sp>
      <p:sp>
        <p:nvSpPr>
          <p:cNvPr id="7" name="Slide Number Placeholder 6"/>
          <p:cNvSpPr>
            <a:spLocks noGrp="1"/>
          </p:cNvSpPr>
          <p:nvPr>
            <p:ph type="sldNum" sz="quarter" idx="12"/>
          </p:nvPr>
        </p:nvSpPr>
        <p:spPr>
          <a:xfrm>
            <a:off x="8339328" y="1170432"/>
            <a:ext cx="733864" cy="201168"/>
          </a:xfrm>
        </p:spPr>
        <p:txBody>
          <a:bodyPr/>
          <a:lstStyle/>
          <a:p>
            <a:fld id="{9648F39E-9C37-485F-AC97-16BB4BDF9F49}" type="slidenum">
              <a:rPr kumimoji="0" lang="en-US" smtClean="0"/>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7C3A134-F1C3-464B-BF47-54DC2DE08F52}" type="datetimeFigureOut">
              <a:rPr lang="en-US" smtClean="0"/>
              <a:t>12/14/16</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kumimoji="0"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kumimoji="0" lang="en-US" smtClean="0"/>
              <a:t>‹#›</a:t>
            </a:fld>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hay.knock@gmail.com" TargetMode="External"/><Relationship Id="rId3" Type="http://schemas.openxmlformats.org/officeDocument/2006/relationships/hyperlink" Target="https://github.com/habebe/fpx-salesforce-notification.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Stale Opportunity Notification</a:t>
            </a:r>
            <a:endParaRPr lang="en-US" dirty="0"/>
          </a:p>
        </p:txBody>
      </p:sp>
      <p:sp>
        <p:nvSpPr>
          <p:cNvPr id="3" name="Subtitle 2"/>
          <p:cNvSpPr>
            <a:spLocks noGrp="1"/>
          </p:cNvSpPr>
          <p:nvPr>
            <p:ph type="subTitle" idx="1"/>
          </p:nvPr>
        </p:nvSpPr>
        <p:spPr>
          <a:xfrm>
            <a:off x="685800" y="4100285"/>
            <a:ext cx="8077200" cy="316702"/>
          </a:xfrm>
        </p:spPr>
        <p:txBody>
          <a:bodyPr/>
          <a:lstStyle/>
          <a:p>
            <a:r>
              <a:rPr lang="en-US" dirty="0" smtClean="0"/>
              <a:t>Henock Abebe</a:t>
            </a:r>
            <a:endParaRPr lang="en-US" dirty="0"/>
          </a:p>
        </p:txBody>
      </p:sp>
    </p:spTree>
    <p:extLst>
      <p:ext uri="{BB962C8B-B14F-4D97-AF65-F5344CB8AC3E}">
        <p14:creationId xmlns:p14="http://schemas.microsoft.com/office/powerpoint/2010/main" val="27318875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 User Interface</a:t>
            </a:r>
            <a:endParaRPr lang="en-US" dirty="0"/>
          </a:p>
        </p:txBody>
      </p:sp>
      <p:sp>
        <p:nvSpPr>
          <p:cNvPr id="6" name="Content Placeholder 2"/>
          <p:cNvSpPr txBox="1">
            <a:spLocks/>
          </p:cNvSpPr>
          <p:nvPr/>
        </p:nvSpPr>
        <p:spPr>
          <a:xfrm>
            <a:off x="457200" y="1775191"/>
            <a:ext cx="7803848" cy="4514333"/>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Motivations:</a:t>
            </a:r>
          </a:p>
          <a:p>
            <a:pPr lvl="1"/>
            <a:r>
              <a:rPr lang="en-US" dirty="0" smtClean="0"/>
              <a:t>Simple  </a:t>
            </a:r>
          </a:p>
          <a:p>
            <a:pPr lvl="1"/>
            <a:r>
              <a:rPr lang="en-US" dirty="0" smtClean="0"/>
              <a:t>Functional </a:t>
            </a:r>
          </a:p>
          <a:p>
            <a:pPr lvl="1"/>
            <a:r>
              <a:rPr lang="en-US" dirty="0" smtClean="0"/>
              <a:t>Usable </a:t>
            </a:r>
            <a:endParaRPr lang="en-US" dirty="0"/>
          </a:p>
          <a:p>
            <a:pPr marL="457200" lvl="1" indent="0">
              <a:buNone/>
            </a:pPr>
            <a:endParaRPr lang="en-US" dirty="0"/>
          </a:p>
          <a:p>
            <a:pPr marL="457200" lvl="1" indent="0">
              <a:buNone/>
            </a:pPr>
            <a:r>
              <a:rPr lang="en-US" dirty="0" smtClean="0"/>
              <a:t>Demonstration.</a:t>
            </a:r>
          </a:p>
        </p:txBody>
      </p:sp>
    </p:spTree>
    <p:extLst>
      <p:ext uri="{BB962C8B-B14F-4D97-AF65-F5344CB8AC3E}">
        <p14:creationId xmlns:p14="http://schemas.microsoft.com/office/powerpoint/2010/main" val="103225276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a:t>
            </a:r>
            <a:endParaRPr lang="en-US" dirty="0"/>
          </a:p>
        </p:txBody>
      </p:sp>
      <p:sp>
        <p:nvSpPr>
          <p:cNvPr id="6" name="Content Placeholder 2"/>
          <p:cNvSpPr txBox="1">
            <a:spLocks/>
          </p:cNvSpPr>
          <p:nvPr/>
        </p:nvSpPr>
        <p:spPr>
          <a:xfrm>
            <a:off x="457200" y="1775191"/>
            <a:ext cx="7803848" cy="4514333"/>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Code can be found on </a:t>
            </a:r>
            <a:r>
              <a:rPr lang="en-US" dirty="0" err="1" smtClean="0"/>
              <a:t>github</a:t>
            </a:r>
            <a:r>
              <a:rPr lang="en-US" dirty="0" smtClean="0"/>
              <a:t>. It is private repository. To get access please send me an email at:</a:t>
            </a:r>
          </a:p>
          <a:p>
            <a:pPr lvl="1"/>
            <a:r>
              <a:rPr lang="en-US" dirty="0">
                <a:hlinkClick r:id="rId2"/>
              </a:rPr>
              <a:t>h</a:t>
            </a:r>
            <a:r>
              <a:rPr lang="en-US" dirty="0" smtClean="0">
                <a:hlinkClick r:id="rId2"/>
              </a:rPr>
              <a:t>ay.knock@gmail.com</a:t>
            </a:r>
            <a:endParaRPr lang="en-US" dirty="0" smtClean="0"/>
          </a:p>
          <a:p>
            <a:pPr marL="457200" lvl="1" indent="0">
              <a:buNone/>
            </a:pPr>
            <a:endParaRPr lang="en-US" dirty="0" smtClean="0"/>
          </a:p>
          <a:p>
            <a:pPr marL="457200" lvl="1" indent="0">
              <a:buNone/>
            </a:pPr>
            <a:endParaRPr lang="en-US" dirty="0" smtClean="0"/>
          </a:p>
          <a:p>
            <a:r>
              <a:rPr lang="en-US" sz="2400" dirty="0">
                <a:hlinkClick r:id="rId3"/>
              </a:rPr>
              <a:t>https://github.com/habebe/fpx-salesforce-</a:t>
            </a:r>
            <a:r>
              <a:rPr lang="en-US" sz="2400" dirty="0" smtClean="0">
                <a:hlinkClick r:id="rId3"/>
              </a:rPr>
              <a:t>notification.git</a:t>
            </a:r>
            <a:endParaRPr lang="en-US" sz="2400" dirty="0" smtClean="0"/>
          </a:p>
          <a:p>
            <a:endParaRPr lang="en-US" dirty="0" smtClean="0"/>
          </a:p>
        </p:txBody>
      </p:sp>
    </p:spTree>
    <p:extLst>
      <p:ext uri="{BB962C8B-B14F-4D97-AF65-F5344CB8AC3E}">
        <p14:creationId xmlns:p14="http://schemas.microsoft.com/office/powerpoint/2010/main" val="21840867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My name is Henock Abebe.</a:t>
            </a:r>
          </a:p>
          <a:p>
            <a:r>
              <a:rPr lang="en-US" dirty="0" smtClean="0"/>
              <a:t>I am a software </a:t>
            </a:r>
            <a:r>
              <a:rPr lang="en-US" dirty="0"/>
              <a:t>engineer with over 15 years experience architecting, designing and developing software applications. </a:t>
            </a:r>
            <a:endParaRPr lang="en-US" dirty="0" smtClean="0"/>
          </a:p>
          <a:p>
            <a:r>
              <a:rPr lang="en-US" dirty="0" smtClean="0"/>
              <a:t>Over the last 6 years I have been on focused on developing distributed applications using Java.</a:t>
            </a:r>
          </a:p>
          <a:p>
            <a:pPr marL="118872" indent="0">
              <a:buNone/>
            </a:pPr>
            <a:endParaRPr lang="en-US" dirty="0" smtClean="0"/>
          </a:p>
          <a:p>
            <a:endParaRPr lang="en-US" dirty="0"/>
          </a:p>
        </p:txBody>
      </p:sp>
    </p:spTree>
    <p:extLst>
      <p:ext uri="{BB962C8B-B14F-4D97-AF65-F5344CB8AC3E}">
        <p14:creationId xmlns:p14="http://schemas.microsoft.com/office/powerpoint/2010/main" val="171679659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r>
              <a:rPr lang="en-US" dirty="0" smtClean="0"/>
              <a:t>Problem Statement and Motivation</a:t>
            </a:r>
          </a:p>
          <a:p>
            <a:r>
              <a:rPr lang="en-US" dirty="0" smtClean="0"/>
              <a:t>Constraints</a:t>
            </a:r>
          </a:p>
          <a:p>
            <a:r>
              <a:rPr lang="en-US" dirty="0" smtClean="0"/>
              <a:t>Solution / Demo</a:t>
            </a:r>
          </a:p>
          <a:p>
            <a:pPr lvl="1"/>
            <a:r>
              <a:rPr lang="en-US" dirty="0" smtClean="0"/>
              <a:t>System Overview</a:t>
            </a:r>
          </a:p>
          <a:p>
            <a:pPr lvl="1"/>
            <a:r>
              <a:rPr lang="en-US" dirty="0" smtClean="0"/>
              <a:t>User Interface</a:t>
            </a:r>
          </a:p>
          <a:p>
            <a:pPr lvl="1"/>
            <a:r>
              <a:rPr lang="en-US" dirty="0" smtClean="0"/>
              <a:t>Demonstration</a:t>
            </a:r>
          </a:p>
          <a:p>
            <a:r>
              <a:rPr lang="en-US" dirty="0" smtClean="0"/>
              <a:t>Questions</a:t>
            </a:r>
          </a:p>
          <a:p>
            <a:endParaRPr lang="en-US" dirty="0"/>
          </a:p>
        </p:txBody>
      </p:sp>
    </p:spTree>
    <p:extLst>
      <p:ext uri="{BB962C8B-B14F-4D97-AF65-F5344CB8AC3E}">
        <p14:creationId xmlns:p14="http://schemas.microsoft.com/office/powerpoint/2010/main" val="32682209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lnSpcReduction="10000"/>
          </a:bodyPr>
          <a:lstStyle/>
          <a:p>
            <a:r>
              <a:rPr lang="en-US" i="1" dirty="0" smtClean="0"/>
              <a:t>Initial Problem Statement</a:t>
            </a:r>
          </a:p>
          <a:p>
            <a:pPr lvl="1"/>
            <a:r>
              <a:rPr lang="en-US" sz="2000" i="1" dirty="0" smtClean="0"/>
              <a:t>“We've </a:t>
            </a:r>
            <a:r>
              <a:rPr lang="en-US" sz="2000" i="1" dirty="0"/>
              <a:t>noticed that we have a problem with some of the opportunities we've captured in </a:t>
            </a:r>
            <a:r>
              <a:rPr lang="en-US" sz="2000" i="1" dirty="0" err="1"/>
              <a:t>Salesforce</a:t>
            </a:r>
            <a:r>
              <a:rPr lang="en-US" sz="2000" i="1" dirty="0"/>
              <a:t> "getting stale". So we're thinking we need a real-time notification; something that keeps us informed before they become stale. In asking around there is some disagreement on when something becomes stale, so that should be something our managers can easily change</a:t>
            </a:r>
            <a:r>
              <a:rPr lang="en-US" sz="2000" i="1" dirty="0" smtClean="0"/>
              <a:t>.”</a:t>
            </a:r>
          </a:p>
          <a:p>
            <a:pPr marL="457200" lvl="1" indent="0">
              <a:buNone/>
            </a:pPr>
            <a:endParaRPr lang="en-US" sz="2000" dirty="0"/>
          </a:p>
          <a:p>
            <a:r>
              <a:rPr lang="en-US" i="1" dirty="0" smtClean="0"/>
              <a:t>Problem Statement Breakdown</a:t>
            </a:r>
            <a:endParaRPr lang="en-US" dirty="0" smtClean="0"/>
          </a:p>
          <a:p>
            <a:pPr lvl="1"/>
            <a:r>
              <a:rPr lang="en-US" sz="2000" dirty="0" smtClean="0"/>
              <a:t>Opportunities </a:t>
            </a:r>
            <a:r>
              <a:rPr lang="en-US" sz="2000" dirty="0"/>
              <a:t>that are captured in SalesForce are becoming stale. </a:t>
            </a:r>
            <a:endParaRPr lang="en-US" sz="2000" dirty="0" smtClean="0"/>
          </a:p>
          <a:p>
            <a:pPr lvl="1"/>
            <a:r>
              <a:rPr lang="en-US" sz="2000" dirty="0" smtClean="0"/>
              <a:t>A </a:t>
            </a:r>
            <a:r>
              <a:rPr lang="en-US" sz="2000" dirty="0"/>
              <a:t>notification system is required to notify the interested members before this happens. </a:t>
            </a:r>
            <a:endParaRPr lang="en-US" sz="2000" dirty="0" smtClean="0"/>
          </a:p>
          <a:p>
            <a:pPr lvl="1"/>
            <a:r>
              <a:rPr lang="en-US" sz="2000" dirty="0" smtClean="0"/>
              <a:t>The </a:t>
            </a:r>
            <a:r>
              <a:rPr lang="en-US" sz="2000" dirty="0"/>
              <a:t>criteria for determining when an opportunity is about to become stale must be one that is configurable. </a:t>
            </a:r>
          </a:p>
          <a:p>
            <a:endParaRPr lang="en-US" dirty="0"/>
          </a:p>
        </p:txBody>
      </p:sp>
    </p:spTree>
    <p:extLst>
      <p:ext uri="{BB962C8B-B14F-4D97-AF65-F5344CB8AC3E}">
        <p14:creationId xmlns:p14="http://schemas.microsoft.com/office/powerpoint/2010/main" val="9612571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Lost opportunities result in lost revenue to the organization.</a:t>
            </a:r>
          </a:p>
          <a:p>
            <a:endParaRPr lang="en-US" dirty="0" smtClean="0"/>
          </a:p>
          <a:p>
            <a:r>
              <a:rPr lang="en-US" dirty="0" smtClean="0"/>
              <a:t>Identifying the opportunities </a:t>
            </a:r>
            <a:r>
              <a:rPr lang="en-US" dirty="0"/>
              <a:t>before they become stale allows the organization to take </a:t>
            </a:r>
            <a:r>
              <a:rPr lang="en-US" b="1" dirty="0"/>
              <a:t>some action </a:t>
            </a:r>
            <a:r>
              <a:rPr lang="en-US" dirty="0"/>
              <a:t>to remedy the situation. </a:t>
            </a:r>
            <a:endParaRPr lang="en-US" dirty="0" smtClean="0"/>
          </a:p>
          <a:p>
            <a:endParaRPr lang="en-US" dirty="0" smtClean="0"/>
          </a:p>
          <a:p>
            <a:r>
              <a:rPr lang="en-US" dirty="0" smtClean="0"/>
              <a:t>There </a:t>
            </a:r>
            <a:r>
              <a:rPr lang="en-US" dirty="0"/>
              <a:t>could be several reasons for why an opportunity is going to be stale. For example a sales representative is busy pursuing several other opportunities that they have neglected others</a:t>
            </a:r>
            <a:r>
              <a:rPr lang="en-US" dirty="0" smtClean="0"/>
              <a:t>.</a:t>
            </a:r>
          </a:p>
          <a:p>
            <a:endParaRPr lang="en-US" dirty="0"/>
          </a:p>
          <a:p>
            <a:r>
              <a:rPr lang="en-US" dirty="0" smtClean="0"/>
              <a:t> </a:t>
            </a:r>
            <a:r>
              <a:rPr lang="en-US" dirty="0"/>
              <a:t>If the organization has the ability to detect when these opportunities are about to be stale, the organization could take some action like reassigning these neglected opportunities to some other sales representative, resulting in more wins for the organization.</a:t>
            </a:r>
          </a:p>
        </p:txBody>
      </p:sp>
    </p:spTree>
    <p:extLst>
      <p:ext uri="{BB962C8B-B14F-4D97-AF65-F5344CB8AC3E}">
        <p14:creationId xmlns:p14="http://schemas.microsoft.com/office/powerpoint/2010/main" val="99346019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Constraints</a:t>
            </a:r>
            <a:endParaRPr lang="en-US" dirty="0"/>
          </a:p>
        </p:txBody>
      </p:sp>
      <p:sp>
        <p:nvSpPr>
          <p:cNvPr id="3" name="Content Placeholder 2"/>
          <p:cNvSpPr>
            <a:spLocks noGrp="1"/>
          </p:cNvSpPr>
          <p:nvPr>
            <p:ph idx="1"/>
          </p:nvPr>
        </p:nvSpPr>
        <p:spPr/>
        <p:txBody>
          <a:bodyPr>
            <a:normAutofit/>
          </a:bodyPr>
          <a:lstStyle/>
          <a:p>
            <a:r>
              <a:rPr lang="en-US" dirty="0" smtClean="0"/>
              <a:t>Solution must execute </a:t>
            </a:r>
            <a:r>
              <a:rPr lang="en-US" dirty="0"/>
              <a:t>within the Java Virtual Machine and function within a Tomcat server</a:t>
            </a:r>
            <a:r>
              <a:rPr lang="en-US" dirty="0" smtClean="0"/>
              <a:t>.</a:t>
            </a:r>
          </a:p>
          <a:p>
            <a:pPr marL="118872" indent="0">
              <a:buNone/>
            </a:pPr>
            <a:endParaRPr lang="en-US" dirty="0" smtClean="0"/>
          </a:p>
          <a:p>
            <a:r>
              <a:rPr lang="en-US" dirty="0" smtClean="0"/>
              <a:t> Short development time.</a:t>
            </a:r>
            <a:endParaRPr lang="en-US" dirty="0"/>
          </a:p>
        </p:txBody>
      </p:sp>
    </p:spTree>
    <p:extLst>
      <p:ext uri="{BB962C8B-B14F-4D97-AF65-F5344CB8AC3E}">
        <p14:creationId xmlns:p14="http://schemas.microsoft.com/office/powerpoint/2010/main" val="14339964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 System Overview</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684" r="684"/>
          <a:stretch>
            <a:fillRect/>
          </a:stretch>
        </p:blipFill>
        <p:spPr bwMode="auto">
          <a:prstGeom prst="rect">
            <a:avLst/>
          </a:prstGeom>
          <a:noFill/>
          <a:ln>
            <a:noFill/>
          </a:ln>
        </p:spPr>
      </p:pic>
    </p:spTree>
    <p:extLst>
      <p:ext uri="{BB962C8B-B14F-4D97-AF65-F5344CB8AC3E}">
        <p14:creationId xmlns:p14="http://schemas.microsoft.com/office/powerpoint/2010/main" val="686505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 Simplified Data Model</a:t>
            </a:r>
            <a:endParaRPr lang="en-US" dirty="0"/>
          </a:p>
        </p:txBody>
      </p:sp>
      <p:pic>
        <p:nvPicPr>
          <p:cNvPr id="5" name="Content Placeholder 4"/>
          <p:cNvPicPr>
            <a:picLocks noGrp="1" noChangeAspect="1"/>
          </p:cNvPicPr>
          <p:nvPr>
            <p:ph idx="1"/>
          </p:nvPr>
        </p:nvPicPr>
        <p:blipFill>
          <a:blip r:embed="rId2"/>
          <a:srcRect t="2731" b="2731"/>
          <a:stretch>
            <a:fillRect/>
          </a:stretch>
        </p:blipFill>
        <p:spPr>
          <a:xfrm>
            <a:off x="1127068" y="2404144"/>
            <a:ext cx="6396171" cy="3595094"/>
          </a:xfrm>
        </p:spPr>
      </p:pic>
    </p:spTree>
    <p:extLst>
      <p:ext uri="{BB962C8B-B14F-4D97-AF65-F5344CB8AC3E}">
        <p14:creationId xmlns:p14="http://schemas.microsoft.com/office/powerpoint/2010/main" val="5557423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 Simplified Data Model</a:t>
            </a:r>
            <a:endParaRPr lang="en-US" dirty="0"/>
          </a:p>
        </p:txBody>
      </p:sp>
      <p:pic>
        <p:nvPicPr>
          <p:cNvPr id="4" name="Content Placeholder 3"/>
          <p:cNvPicPr>
            <a:picLocks noGrp="1" noChangeAspect="1"/>
          </p:cNvPicPr>
          <p:nvPr>
            <p:ph idx="1"/>
          </p:nvPr>
        </p:nvPicPr>
        <p:blipFill>
          <a:blip r:embed="rId2"/>
          <a:srcRect t="4481" b="4481"/>
          <a:stretch>
            <a:fillRect/>
          </a:stretch>
        </p:blipFill>
        <p:spPr>
          <a:xfrm>
            <a:off x="3771295" y="1835668"/>
            <a:ext cx="5021943" cy="2822682"/>
          </a:xfrm>
        </p:spPr>
      </p:pic>
      <p:sp>
        <p:nvSpPr>
          <p:cNvPr id="6" name="Content Placeholder 2"/>
          <p:cNvSpPr txBox="1">
            <a:spLocks/>
          </p:cNvSpPr>
          <p:nvPr/>
        </p:nvSpPr>
        <p:spPr>
          <a:xfrm>
            <a:off x="457200" y="1775191"/>
            <a:ext cx="3159276" cy="3377379"/>
          </a:xfrm>
          <a:prstGeom prst="rect">
            <a:avLst/>
          </a:prstGeom>
        </p:spPr>
        <p:txBody>
          <a:bodyPr vert="horz" lIns="54864" tIns="91440" rtlCol="0">
            <a:normAutofit fontScale="62500" lnSpcReduction="2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a:t>A user inherits all their manager’s criteria.</a:t>
            </a:r>
          </a:p>
          <a:p>
            <a:endParaRPr lang="en-US" dirty="0" smtClean="0"/>
          </a:p>
          <a:p>
            <a:r>
              <a:rPr lang="en-US" dirty="0" smtClean="0"/>
              <a:t>If </a:t>
            </a:r>
            <a:r>
              <a:rPr lang="en-US" dirty="0"/>
              <a:t>an opportunity matches a criterion the owner will receive a notification</a:t>
            </a:r>
            <a:r>
              <a:rPr lang="en-US" dirty="0" smtClean="0"/>
              <a:t>.</a:t>
            </a:r>
          </a:p>
          <a:p>
            <a:endParaRPr lang="en-US" dirty="0"/>
          </a:p>
          <a:p>
            <a:r>
              <a:rPr lang="en-US" dirty="0"/>
              <a:t>A manager receives a notification of an employee’s opportunity when the criterion belongs to the manager.</a:t>
            </a:r>
          </a:p>
        </p:txBody>
      </p:sp>
    </p:spTree>
    <p:extLst>
      <p:ext uri="{BB962C8B-B14F-4D97-AF65-F5344CB8AC3E}">
        <p14:creationId xmlns:p14="http://schemas.microsoft.com/office/powerpoint/2010/main" val="324029830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526</TotalTime>
  <Words>411</Words>
  <Application>Microsoft Macintosh PowerPoint</Application>
  <PresentationFormat>On-screen Show (4:3)</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Module</vt:lpstr>
      <vt:lpstr>Stale Opportunity Notification</vt:lpstr>
      <vt:lpstr>Introduction</vt:lpstr>
      <vt:lpstr>Presentation Outline</vt:lpstr>
      <vt:lpstr>Problem Statement</vt:lpstr>
      <vt:lpstr>Motivation</vt:lpstr>
      <vt:lpstr>Solution Constraints</vt:lpstr>
      <vt:lpstr>Solution – System Overview</vt:lpstr>
      <vt:lpstr>Solution – Simplified Data Model</vt:lpstr>
      <vt:lpstr>Solution – Simplified Data Model</vt:lpstr>
      <vt:lpstr>Solution – User Interface</vt:lpstr>
      <vt:lpstr>Question</vt:lpstr>
    </vt:vector>
  </TitlesOfParts>
  <Company>Objectivity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Stale Opportunity Notification</dc:title>
  <dc:creator>Henock Abebe</dc:creator>
  <cp:lastModifiedBy>Henock Abebe</cp:lastModifiedBy>
  <cp:revision>11</cp:revision>
  <dcterms:created xsi:type="dcterms:W3CDTF">2016-12-14T16:19:17Z</dcterms:created>
  <dcterms:modified xsi:type="dcterms:W3CDTF">2016-12-15T01:05:45Z</dcterms:modified>
</cp:coreProperties>
</file>