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notesMasterIdLst>
    <p:notesMasterId r:id="rId23"/>
  </p:notesMasterIdLst>
  <p:sldIdLst>
    <p:sldId id="256" r:id="rId2"/>
    <p:sldId id="257" r:id="rId3"/>
    <p:sldId id="258" r:id="rId4"/>
    <p:sldId id="259" r:id="rId5"/>
    <p:sldId id="260" r:id="rId6"/>
    <p:sldId id="261" r:id="rId7"/>
    <p:sldId id="272" r:id="rId8"/>
    <p:sldId id="273" r:id="rId9"/>
    <p:sldId id="274" r:id="rId10"/>
    <p:sldId id="262" r:id="rId11"/>
    <p:sldId id="263" r:id="rId12"/>
    <p:sldId id="266" r:id="rId13"/>
    <p:sldId id="265" r:id="rId14"/>
    <p:sldId id="267" r:id="rId15"/>
    <p:sldId id="268" r:id="rId16"/>
    <p:sldId id="269" r:id="rId17"/>
    <p:sldId id="270" r:id="rId18"/>
    <p:sldId id="275" r:id="rId19"/>
    <p:sldId id="276" r:id="rId20"/>
    <p:sldId id="277" r:id="rId21"/>
    <p:sldId id="271"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D9E28CD-9CE9-4E3D-B2A3-C794558A53BC}" v="57" dt="2023-12-06T21:27:30.61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980" autoAdjust="0"/>
    <p:restoredTop sz="68524" autoAdjust="0"/>
  </p:normalViewPr>
  <p:slideViewPr>
    <p:cSldViewPr snapToGrid="0">
      <p:cViewPr varScale="1">
        <p:scale>
          <a:sx n="66" d="100"/>
          <a:sy n="66" d="100"/>
        </p:scale>
        <p:origin x="67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836D5FF-2867-4637-95EF-B56583211EAC}" type="doc">
      <dgm:prSet loTypeId="urn:microsoft.com/office/officeart/2016/7/layout/LinearBlockProcessNumbered" loCatId="process" qsTypeId="urn:microsoft.com/office/officeart/2005/8/quickstyle/simple1" qsCatId="simple" csTypeId="urn:microsoft.com/office/officeart/2005/8/colors/colorful1" csCatId="colorful"/>
      <dgm:spPr/>
      <dgm:t>
        <a:bodyPr/>
        <a:lstStyle/>
        <a:p>
          <a:endParaRPr lang="en-US"/>
        </a:p>
      </dgm:t>
    </dgm:pt>
    <dgm:pt modelId="{D26B8177-149C-4FDA-B734-4EF1B754B22D}">
      <dgm:prSet/>
      <dgm:spPr/>
      <dgm:t>
        <a:bodyPr/>
        <a:lstStyle/>
        <a:p>
          <a:r>
            <a:rPr lang="en-US"/>
            <a:t>Introduction</a:t>
          </a:r>
        </a:p>
      </dgm:t>
    </dgm:pt>
    <dgm:pt modelId="{EAF1F5BE-C226-4238-8721-94D306A342B7}" type="parTrans" cxnId="{39BEC50D-1C7A-48D0-BE43-757A87AD7BBB}">
      <dgm:prSet/>
      <dgm:spPr/>
      <dgm:t>
        <a:bodyPr/>
        <a:lstStyle/>
        <a:p>
          <a:endParaRPr lang="en-US"/>
        </a:p>
      </dgm:t>
    </dgm:pt>
    <dgm:pt modelId="{5DBEB8D0-37AA-419F-9607-DB6FFE4A1F2C}" type="sibTrans" cxnId="{39BEC50D-1C7A-48D0-BE43-757A87AD7BBB}">
      <dgm:prSet phldrT="01" phldr="0"/>
      <dgm:spPr/>
      <dgm:t>
        <a:bodyPr/>
        <a:lstStyle/>
        <a:p>
          <a:r>
            <a:rPr lang="en-US"/>
            <a:t>01</a:t>
          </a:r>
        </a:p>
      </dgm:t>
    </dgm:pt>
    <dgm:pt modelId="{236FEF3E-6167-431E-A346-00854D52D994}">
      <dgm:prSet/>
      <dgm:spPr/>
      <dgm:t>
        <a:bodyPr/>
        <a:lstStyle/>
        <a:p>
          <a:r>
            <a:rPr lang="en-US"/>
            <a:t>Authentication &amp; Authorization</a:t>
          </a:r>
        </a:p>
      </dgm:t>
    </dgm:pt>
    <dgm:pt modelId="{43D0552F-FB17-497A-8B41-46169D8840AB}" type="parTrans" cxnId="{CF53DCF4-BFB3-4831-A538-F17DE02CBCCC}">
      <dgm:prSet/>
      <dgm:spPr/>
      <dgm:t>
        <a:bodyPr/>
        <a:lstStyle/>
        <a:p>
          <a:endParaRPr lang="en-US"/>
        </a:p>
      </dgm:t>
    </dgm:pt>
    <dgm:pt modelId="{EDA4BE4B-D42E-4243-8FAE-4495D5ACB412}" type="sibTrans" cxnId="{CF53DCF4-BFB3-4831-A538-F17DE02CBCCC}">
      <dgm:prSet phldrT="02" phldr="0"/>
      <dgm:spPr/>
      <dgm:t>
        <a:bodyPr/>
        <a:lstStyle/>
        <a:p>
          <a:r>
            <a:rPr lang="en-US"/>
            <a:t>02</a:t>
          </a:r>
        </a:p>
      </dgm:t>
    </dgm:pt>
    <dgm:pt modelId="{CED16F30-9732-42E9-BB09-EB1748477FA2}">
      <dgm:prSet/>
      <dgm:spPr/>
      <dgm:t>
        <a:bodyPr/>
        <a:lstStyle/>
        <a:p>
          <a:r>
            <a:rPr lang="en-US"/>
            <a:t>Case Study</a:t>
          </a:r>
        </a:p>
      </dgm:t>
    </dgm:pt>
    <dgm:pt modelId="{4EAE8160-21F8-4394-ADB4-3FA11B87B8E5}" type="parTrans" cxnId="{EF2B26DF-AD94-4557-9D47-79ECFCFC7B15}">
      <dgm:prSet/>
      <dgm:spPr/>
      <dgm:t>
        <a:bodyPr/>
        <a:lstStyle/>
        <a:p>
          <a:endParaRPr lang="en-US"/>
        </a:p>
      </dgm:t>
    </dgm:pt>
    <dgm:pt modelId="{F5C2024A-7ABD-4953-89D2-5B56506793ED}" type="sibTrans" cxnId="{EF2B26DF-AD94-4557-9D47-79ECFCFC7B15}">
      <dgm:prSet phldrT="03" phldr="0"/>
      <dgm:spPr/>
      <dgm:t>
        <a:bodyPr/>
        <a:lstStyle/>
        <a:p>
          <a:r>
            <a:rPr lang="en-US"/>
            <a:t>03</a:t>
          </a:r>
        </a:p>
      </dgm:t>
    </dgm:pt>
    <dgm:pt modelId="{CE924E09-AFCB-43FC-908A-2CFD199DE09B}">
      <dgm:prSet/>
      <dgm:spPr/>
      <dgm:t>
        <a:bodyPr/>
        <a:lstStyle/>
        <a:p>
          <a:r>
            <a:rPr lang="en-US" dirty="0"/>
            <a:t>ContactManager app</a:t>
          </a:r>
        </a:p>
      </dgm:t>
    </dgm:pt>
    <dgm:pt modelId="{6513322C-6A1C-40A9-99EB-8432A0DA20E3}" type="parTrans" cxnId="{959D0419-21B8-4715-B607-3F79B2173ED9}">
      <dgm:prSet/>
      <dgm:spPr/>
      <dgm:t>
        <a:bodyPr/>
        <a:lstStyle/>
        <a:p>
          <a:endParaRPr lang="en-US"/>
        </a:p>
      </dgm:t>
    </dgm:pt>
    <dgm:pt modelId="{5AB0362F-51DD-43B4-984D-CF7C5E306AEB}" type="sibTrans" cxnId="{959D0419-21B8-4715-B607-3F79B2173ED9}">
      <dgm:prSet/>
      <dgm:spPr/>
      <dgm:t>
        <a:bodyPr/>
        <a:lstStyle/>
        <a:p>
          <a:endParaRPr lang="en-US"/>
        </a:p>
      </dgm:t>
    </dgm:pt>
    <dgm:pt modelId="{75331D36-9FA3-45B7-909C-E041023F7510}">
      <dgm:prSet/>
      <dgm:spPr/>
      <dgm:t>
        <a:bodyPr/>
        <a:lstStyle/>
        <a:p>
          <a:r>
            <a:rPr lang="en-US"/>
            <a:t>Web app staging and configuration </a:t>
          </a:r>
        </a:p>
      </dgm:t>
    </dgm:pt>
    <dgm:pt modelId="{145C69E4-B946-4A64-B748-174CE066C7D5}" type="parTrans" cxnId="{920BC0B8-DB80-49F4-97BD-B015E965EE16}">
      <dgm:prSet/>
      <dgm:spPr/>
      <dgm:t>
        <a:bodyPr/>
        <a:lstStyle/>
        <a:p>
          <a:endParaRPr lang="en-US"/>
        </a:p>
      </dgm:t>
    </dgm:pt>
    <dgm:pt modelId="{BADD4A8A-AF23-44B7-B77A-BC589DC112DC}" type="sibTrans" cxnId="{920BC0B8-DB80-49F4-97BD-B015E965EE16}">
      <dgm:prSet phldrT="04" phldr="0"/>
      <dgm:spPr/>
      <dgm:t>
        <a:bodyPr/>
        <a:lstStyle/>
        <a:p>
          <a:r>
            <a:rPr lang="en-US"/>
            <a:t>04</a:t>
          </a:r>
        </a:p>
      </dgm:t>
    </dgm:pt>
    <dgm:pt modelId="{575B7E8D-DC67-44FE-81D0-49A9E6C7D142}">
      <dgm:prSet/>
      <dgm:spPr/>
      <dgm:t>
        <a:bodyPr/>
        <a:lstStyle/>
        <a:p>
          <a:r>
            <a:rPr lang="en-US"/>
            <a:t>Deployment</a:t>
          </a:r>
        </a:p>
      </dgm:t>
    </dgm:pt>
    <dgm:pt modelId="{2B351F5A-25CF-4023-AD4F-B6D941EF8442}" type="parTrans" cxnId="{EAF1F245-17F7-4A8E-84A2-C03A1963546F}">
      <dgm:prSet/>
      <dgm:spPr/>
      <dgm:t>
        <a:bodyPr/>
        <a:lstStyle/>
        <a:p>
          <a:endParaRPr lang="en-US"/>
        </a:p>
      </dgm:t>
    </dgm:pt>
    <dgm:pt modelId="{8303FD08-6333-49F8-91CF-65A7094E6EBD}" type="sibTrans" cxnId="{EAF1F245-17F7-4A8E-84A2-C03A1963546F}">
      <dgm:prSet phldrT="05" phldr="0"/>
      <dgm:spPr/>
      <dgm:t>
        <a:bodyPr/>
        <a:lstStyle/>
        <a:p>
          <a:r>
            <a:rPr lang="en-US"/>
            <a:t>05</a:t>
          </a:r>
        </a:p>
      </dgm:t>
    </dgm:pt>
    <dgm:pt modelId="{C77C8BDC-B9AC-482F-8E4C-F859D1FEAFE9}">
      <dgm:prSet/>
      <dgm:spPr/>
      <dgm:t>
        <a:bodyPr/>
        <a:lstStyle/>
        <a:p>
          <a:r>
            <a:rPr lang="en-US"/>
            <a:t>Demo</a:t>
          </a:r>
        </a:p>
      </dgm:t>
    </dgm:pt>
    <dgm:pt modelId="{C9E477CB-3FF8-4732-8D8F-EC5F249372DB}" type="parTrans" cxnId="{912A3230-9ECF-4FEB-BBBB-D476A949E441}">
      <dgm:prSet/>
      <dgm:spPr/>
      <dgm:t>
        <a:bodyPr/>
        <a:lstStyle/>
        <a:p>
          <a:endParaRPr lang="en-US"/>
        </a:p>
      </dgm:t>
    </dgm:pt>
    <dgm:pt modelId="{764F93C6-9B6E-4DB5-B755-637D28468657}" type="sibTrans" cxnId="{912A3230-9ECF-4FEB-BBBB-D476A949E441}">
      <dgm:prSet phldrT="06" phldr="0"/>
      <dgm:spPr/>
      <dgm:t>
        <a:bodyPr/>
        <a:lstStyle/>
        <a:p>
          <a:r>
            <a:rPr lang="en-US"/>
            <a:t>06</a:t>
          </a:r>
        </a:p>
      </dgm:t>
    </dgm:pt>
    <dgm:pt modelId="{C2E923C3-B700-4BC1-BBA7-00445DE45DB1}">
      <dgm:prSet/>
      <dgm:spPr/>
      <dgm:t>
        <a:bodyPr/>
        <a:lstStyle/>
        <a:p>
          <a:r>
            <a:rPr lang="en-US"/>
            <a:t>Conclusion</a:t>
          </a:r>
        </a:p>
      </dgm:t>
    </dgm:pt>
    <dgm:pt modelId="{B6585453-5986-4B34-9C6B-D8867CC188F7}" type="parTrans" cxnId="{88C5D70E-CE20-4B45-88F1-F350E68F7452}">
      <dgm:prSet/>
      <dgm:spPr/>
      <dgm:t>
        <a:bodyPr/>
        <a:lstStyle/>
        <a:p>
          <a:endParaRPr lang="en-US"/>
        </a:p>
      </dgm:t>
    </dgm:pt>
    <dgm:pt modelId="{DD8E6AB9-8441-4985-A9CB-B6B6089336B9}" type="sibTrans" cxnId="{88C5D70E-CE20-4B45-88F1-F350E68F7452}">
      <dgm:prSet phldrT="07" phldr="0"/>
      <dgm:spPr/>
      <dgm:t>
        <a:bodyPr/>
        <a:lstStyle/>
        <a:p>
          <a:r>
            <a:rPr lang="en-US"/>
            <a:t>07</a:t>
          </a:r>
        </a:p>
      </dgm:t>
    </dgm:pt>
    <dgm:pt modelId="{50A7DD24-9049-4AE2-A947-0B270F955D50}" type="pres">
      <dgm:prSet presAssocID="{6836D5FF-2867-4637-95EF-B56583211EAC}" presName="Name0" presStyleCnt="0">
        <dgm:presLayoutVars>
          <dgm:animLvl val="lvl"/>
          <dgm:resizeHandles val="exact"/>
        </dgm:presLayoutVars>
      </dgm:prSet>
      <dgm:spPr/>
    </dgm:pt>
    <dgm:pt modelId="{72EFFA16-1794-4F1C-A581-9FB3FA3F66E0}" type="pres">
      <dgm:prSet presAssocID="{D26B8177-149C-4FDA-B734-4EF1B754B22D}" presName="compositeNode" presStyleCnt="0">
        <dgm:presLayoutVars>
          <dgm:bulletEnabled val="1"/>
        </dgm:presLayoutVars>
      </dgm:prSet>
      <dgm:spPr/>
    </dgm:pt>
    <dgm:pt modelId="{1A0EAE61-9B9A-4991-882C-8A4246C24944}" type="pres">
      <dgm:prSet presAssocID="{D26B8177-149C-4FDA-B734-4EF1B754B22D}" presName="bgRect" presStyleLbl="alignNode1" presStyleIdx="0" presStyleCnt="7"/>
      <dgm:spPr/>
    </dgm:pt>
    <dgm:pt modelId="{A7D7B22C-ED35-4D81-9F65-C1011CABDD9F}" type="pres">
      <dgm:prSet presAssocID="{5DBEB8D0-37AA-419F-9607-DB6FFE4A1F2C}" presName="sibTransNodeRect" presStyleLbl="alignNode1" presStyleIdx="0" presStyleCnt="7">
        <dgm:presLayoutVars>
          <dgm:chMax val="0"/>
          <dgm:bulletEnabled val="1"/>
        </dgm:presLayoutVars>
      </dgm:prSet>
      <dgm:spPr/>
    </dgm:pt>
    <dgm:pt modelId="{5FF2CA95-34D3-4767-BAE6-CB3D7AF3127B}" type="pres">
      <dgm:prSet presAssocID="{D26B8177-149C-4FDA-B734-4EF1B754B22D}" presName="nodeRect" presStyleLbl="alignNode1" presStyleIdx="0" presStyleCnt="7">
        <dgm:presLayoutVars>
          <dgm:bulletEnabled val="1"/>
        </dgm:presLayoutVars>
      </dgm:prSet>
      <dgm:spPr/>
    </dgm:pt>
    <dgm:pt modelId="{D694742B-3E10-4E1D-B1B0-797C9704C025}" type="pres">
      <dgm:prSet presAssocID="{5DBEB8D0-37AA-419F-9607-DB6FFE4A1F2C}" presName="sibTrans" presStyleCnt="0"/>
      <dgm:spPr/>
    </dgm:pt>
    <dgm:pt modelId="{1DFAC5E5-F382-4295-918B-31CFBB8DF6F5}" type="pres">
      <dgm:prSet presAssocID="{236FEF3E-6167-431E-A346-00854D52D994}" presName="compositeNode" presStyleCnt="0">
        <dgm:presLayoutVars>
          <dgm:bulletEnabled val="1"/>
        </dgm:presLayoutVars>
      </dgm:prSet>
      <dgm:spPr/>
    </dgm:pt>
    <dgm:pt modelId="{5E6D171F-ED14-48BD-A779-252DAA3C8F29}" type="pres">
      <dgm:prSet presAssocID="{236FEF3E-6167-431E-A346-00854D52D994}" presName="bgRect" presStyleLbl="alignNode1" presStyleIdx="1" presStyleCnt="7"/>
      <dgm:spPr/>
    </dgm:pt>
    <dgm:pt modelId="{833C5EC2-AC0C-4D6B-9927-068BC03817F0}" type="pres">
      <dgm:prSet presAssocID="{EDA4BE4B-D42E-4243-8FAE-4495D5ACB412}" presName="sibTransNodeRect" presStyleLbl="alignNode1" presStyleIdx="1" presStyleCnt="7">
        <dgm:presLayoutVars>
          <dgm:chMax val="0"/>
          <dgm:bulletEnabled val="1"/>
        </dgm:presLayoutVars>
      </dgm:prSet>
      <dgm:spPr/>
    </dgm:pt>
    <dgm:pt modelId="{2A95C0FF-0EE1-41A4-B978-8C9FE16DC346}" type="pres">
      <dgm:prSet presAssocID="{236FEF3E-6167-431E-A346-00854D52D994}" presName="nodeRect" presStyleLbl="alignNode1" presStyleIdx="1" presStyleCnt="7">
        <dgm:presLayoutVars>
          <dgm:bulletEnabled val="1"/>
        </dgm:presLayoutVars>
      </dgm:prSet>
      <dgm:spPr/>
    </dgm:pt>
    <dgm:pt modelId="{1724FF02-8738-49BC-9372-C6C64A0B8994}" type="pres">
      <dgm:prSet presAssocID="{EDA4BE4B-D42E-4243-8FAE-4495D5ACB412}" presName="sibTrans" presStyleCnt="0"/>
      <dgm:spPr/>
    </dgm:pt>
    <dgm:pt modelId="{EEDEEE6C-54B7-4418-BC9E-A7A083C442E7}" type="pres">
      <dgm:prSet presAssocID="{CED16F30-9732-42E9-BB09-EB1748477FA2}" presName="compositeNode" presStyleCnt="0">
        <dgm:presLayoutVars>
          <dgm:bulletEnabled val="1"/>
        </dgm:presLayoutVars>
      </dgm:prSet>
      <dgm:spPr/>
    </dgm:pt>
    <dgm:pt modelId="{C571A81F-FDEF-44D9-A56D-E11A0A8F7F5C}" type="pres">
      <dgm:prSet presAssocID="{CED16F30-9732-42E9-BB09-EB1748477FA2}" presName="bgRect" presStyleLbl="alignNode1" presStyleIdx="2" presStyleCnt="7"/>
      <dgm:spPr/>
    </dgm:pt>
    <dgm:pt modelId="{14CC33A7-E33A-4F9B-8808-0A5A28F2E9B3}" type="pres">
      <dgm:prSet presAssocID="{F5C2024A-7ABD-4953-89D2-5B56506793ED}" presName="sibTransNodeRect" presStyleLbl="alignNode1" presStyleIdx="2" presStyleCnt="7">
        <dgm:presLayoutVars>
          <dgm:chMax val="0"/>
          <dgm:bulletEnabled val="1"/>
        </dgm:presLayoutVars>
      </dgm:prSet>
      <dgm:spPr/>
    </dgm:pt>
    <dgm:pt modelId="{9A85F9FD-45CF-4DB4-B2CB-C735DF89B497}" type="pres">
      <dgm:prSet presAssocID="{CED16F30-9732-42E9-BB09-EB1748477FA2}" presName="nodeRect" presStyleLbl="alignNode1" presStyleIdx="2" presStyleCnt="7">
        <dgm:presLayoutVars>
          <dgm:bulletEnabled val="1"/>
        </dgm:presLayoutVars>
      </dgm:prSet>
      <dgm:spPr/>
    </dgm:pt>
    <dgm:pt modelId="{557EFE98-4004-444D-92D2-9AECC963D14A}" type="pres">
      <dgm:prSet presAssocID="{F5C2024A-7ABD-4953-89D2-5B56506793ED}" presName="sibTrans" presStyleCnt="0"/>
      <dgm:spPr/>
    </dgm:pt>
    <dgm:pt modelId="{A3071E5E-8BDA-4287-AC62-E3C934B7A941}" type="pres">
      <dgm:prSet presAssocID="{75331D36-9FA3-45B7-909C-E041023F7510}" presName="compositeNode" presStyleCnt="0">
        <dgm:presLayoutVars>
          <dgm:bulletEnabled val="1"/>
        </dgm:presLayoutVars>
      </dgm:prSet>
      <dgm:spPr/>
    </dgm:pt>
    <dgm:pt modelId="{458482EF-7589-461A-9D5C-3763A4E6CCFA}" type="pres">
      <dgm:prSet presAssocID="{75331D36-9FA3-45B7-909C-E041023F7510}" presName="bgRect" presStyleLbl="alignNode1" presStyleIdx="3" presStyleCnt="7"/>
      <dgm:spPr/>
    </dgm:pt>
    <dgm:pt modelId="{3409CB10-F1D0-4E67-A5B3-128F8BF84A6E}" type="pres">
      <dgm:prSet presAssocID="{BADD4A8A-AF23-44B7-B77A-BC589DC112DC}" presName="sibTransNodeRect" presStyleLbl="alignNode1" presStyleIdx="3" presStyleCnt="7">
        <dgm:presLayoutVars>
          <dgm:chMax val="0"/>
          <dgm:bulletEnabled val="1"/>
        </dgm:presLayoutVars>
      </dgm:prSet>
      <dgm:spPr/>
    </dgm:pt>
    <dgm:pt modelId="{1786E09E-232A-4D06-8B7A-0F14203F503D}" type="pres">
      <dgm:prSet presAssocID="{75331D36-9FA3-45B7-909C-E041023F7510}" presName="nodeRect" presStyleLbl="alignNode1" presStyleIdx="3" presStyleCnt="7">
        <dgm:presLayoutVars>
          <dgm:bulletEnabled val="1"/>
        </dgm:presLayoutVars>
      </dgm:prSet>
      <dgm:spPr/>
    </dgm:pt>
    <dgm:pt modelId="{38F701F4-AAE5-455D-85C6-DAC799C84D25}" type="pres">
      <dgm:prSet presAssocID="{BADD4A8A-AF23-44B7-B77A-BC589DC112DC}" presName="sibTrans" presStyleCnt="0"/>
      <dgm:spPr/>
    </dgm:pt>
    <dgm:pt modelId="{419BD27B-CC33-429F-849C-6F2CB08D695D}" type="pres">
      <dgm:prSet presAssocID="{575B7E8D-DC67-44FE-81D0-49A9E6C7D142}" presName="compositeNode" presStyleCnt="0">
        <dgm:presLayoutVars>
          <dgm:bulletEnabled val="1"/>
        </dgm:presLayoutVars>
      </dgm:prSet>
      <dgm:spPr/>
    </dgm:pt>
    <dgm:pt modelId="{558797CF-38A1-4790-9FD5-F4ECC5665B0C}" type="pres">
      <dgm:prSet presAssocID="{575B7E8D-DC67-44FE-81D0-49A9E6C7D142}" presName="bgRect" presStyleLbl="alignNode1" presStyleIdx="4" presStyleCnt="7"/>
      <dgm:spPr/>
    </dgm:pt>
    <dgm:pt modelId="{9931546D-C9C7-415A-8717-F0DBDBBB836E}" type="pres">
      <dgm:prSet presAssocID="{8303FD08-6333-49F8-91CF-65A7094E6EBD}" presName="sibTransNodeRect" presStyleLbl="alignNode1" presStyleIdx="4" presStyleCnt="7">
        <dgm:presLayoutVars>
          <dgm:chMax val="0"/>
          <dgm:bulletEnabled val="1"/>
        </dgm:presLayoutVars>
      </dgm:prSet>
      <dgm:spPr/>
    </dgm:pt>
    <dgm:pt modelId="{D83BAEC2-BDC4-449A-8018-EB4913CF234C}" type="pres">
      <dgm:prSet presAssocID="{575B7E8D-DC67-44FE-81D0-49A9E6C7D142}" presName="nodeRect" presStyleLbl="alignNode1" presStyleIdx="4" presStyleCnt="7">
        <dgm:presLayoutVars>
          <dgm:bulletEnabled val="1"/>
        </dgm:presLayoutVars>
      </dgm:prSet>
      <dgm:spPr/>
    </dgm:pt>
    <dgm:pt modelId="{B9B21FBE-9878-42C0-9723-81D90870370A}" type="pres">
      <dgm:prSet presAssocID="{8303FD08-6333-49F8-91CF-65A7094E6EBD}" presName="sibTrans" presStyleCnt="0"/>
      <dgm:spPr/>
    </dgm:pt>
    <dgm:pt modelId="{CF12FA0D-274F-4376-9F2E-2BFE06174D6F}" type="pres">
      <dgm:prSet presAssocID="{C77C8BDC-B9AC-482F-8E4C-F859D1FEAFE9}" presName="compositeNode" presStyleCnt="0">
        <dgm:presLayoutVars>
          <dgm:bulletEnabled val="1"/>
        </dgm:presLayoutVars>
      </dgm:prSet>
      <dgm:spPr/>
    </dgm:pt>
    <dgm:pt modelId="{9849A252-6544-4698-AA3D-E440EB478017}" type="pres">
      <dgm:prSet presAssocID="{C77C8BDC-B9AC-482F-8E4C-F859D1FEAFE9}" presName="bgRect" presStyleLbl="alignNode1" presStyleIdx="5" presStyleCnt="7"/>
      <dgm:spPr/>
    </dgm:pt>
    <dgm:pt modelId="{B89A9664-AEAB-45C3-94DE-F656405B8C20}" type="pres">
      <dgm:prSet presAssocID="{764F93C6-9B6E-4DB5-B755-637D28468657}" presName="sibTransNodeRect" presStyleLbl="alignNode1" presStyleIdx="5" presStyleCnt="7">
        <dgm:presLayoutVars>
          <dgm:chMax val="0"/>
          <dgm:bulletEnabled val="1"/>
        </dgm:presLayoutVars>
      </dgm:prSet>
      <dgm:spPr/>
    </dgm:pt>
    <dgm:pt modelId="{011ACE74-720A-4D0F-B1F7-2B9DA7A4FF22}" type="pres">
      <dgm:prSet presAssocID="{C77C8BDC-B9AC-482F-8E4C-F859D1FEAFE9}" presName="nodeRect" presStyleLbl="alignNode1" presStyleIdx="5" presStyleCnt="7">
        <dgm:presLayoutVars>
          <dgm:bulletEnabled val="1"/>
        </dgm:presLayoutVars>
      </dgm:prSet>
      <dgm:spPr/>
    </dgm:pt>
    <dgm:pt modelId="{0845BB3D-25BC-4CB5-A0BB-4FB7EE966A16}" type="pres">
      <dgm:prSet presAssocID="{764F93C6-9B6E-4DB5-B755-637D28468657}" presName="sibTrans" presStyleCnt="0"/>
      <dgm:spPr/>
    </dgm:pt>
    <dgm:pt modelId="{2D52CEDE-E81A-427B-A1FF-355E91595D5A}" type="pres">
      <dgm:prSet presAssocID="{C2E923C3-B700-4BC1-BBA7-00445DE45DB1}" presName="compositeNode" presStyleCnt="0">
        <dgm:presLayoutVars>
          <dgm:bulletEnabled val="1"/>
        </dgm:presLayoutVars>
      </dgm:prSet>
      <dgm:spPr/>
    </dgm:pt>
    <dgm:pt modelId="{D945438E-FF40-4399-B895-5095FDB03A1B}" type="pres">
      <dgm:prSet presAssocID="{C2E923C3-B700-4BC1-BBA7-00445DE45DB1}" presName="bgRect" presStyleLbl="alignNode1" presStyleIdx="6" presStyleCnt="7"/>
      <dgm:spPr/>
    </dgm:pt>
    <dgm:pt modelId="{F1ED0267-1889-48BE-97DA-B418B5470B1D}" type="pres">
      <dgm:prSet presAssocID="{DD8E6AB9-8441-4985-A9CB-B6B6089336B9}" presName="sibTransNodeRect" presStyleLbl="alignNode1" presStyleIdx="6" presStyleCnt="7">
        <dgm:presLayoutVars>
          <dgm:chMax val="0"/>
          <dgm:bulletEnabled val="1"/>
        </dgm:presLayoutVars>
      </dgm:prSet>
      <dgm:spPr/>
    </dgm:pt>
    <dgm:pt modelId="{B66E688C-AAEE-41A1-A21B-1E79D24E7CBC}" type="pres">
      <dgm:prSet presAssocID="{C2E923C3-B700-4BC1-BBA7-00445DE45DB1}" presName="nodeRect" presStyleLbl="alignNode1" presStyleIdx="6" presStyleCnt="7">
        <dgm:presLayoutVars>
          <dgm:bulletEnabled val="1"/>
        </dgm:presLayoutVars>
      </dgm:prSet>
      <dgm:spPr/>
    </dgm:pt>
  </dgm:ptLst>
  <dgm:cxnLst>
    <dgm:cxn modelId="{9A0FC408-AB8B-47B4-9767-D654D87A201C}" type="presOf" srcId="{C2E923C3-B700-4BC1-BBA7-00445DE45DB1}" destId="{B66E688C-AAEE-41A1-A21B-1E79D24E7CBC}" srcOrd="1" destOrd="0" presId="urn:microsoft.com/office/officeart/2016/7/layout/LinearBlockProcessNumbered"/>
    <dgm:cxn modelId="{F06A330D-D28E-47C2-A68C-FCA8B6E9DE89}" type="presOf" srcId="{CE924E09-AFCB-43FC-908A-2CFD199DE09B}" destId="{9A85F9FD-45CF-4DB4-B2CB-C735DF89B497}" srcOrd="0" destOrd="1" presId="urn:microsoft.com/office/officeart/2016/7/layout/LinearBlockProcessNumbered"/>
    <dgm:cxn modelId="{39BEC50D-1C7A-48D0-BE43-757A87AD7BBB}" srcId="{6836D5FF-2867-4637-95EF-B56583211EAC}" destId="{D26B8177-149C-4FDA-B734-4EF1B754B22D}" srcOrd="0" destOrd="0" parTransId="{EAF1F5BE-C226-4238-8721-94D306A342B7}" sibTransId="{5DBEB8D0-37AA-419F-9607-DB6FFE4A1F2C}"/>
    <dgm:cxn modelId="{AEE7500E-9583-4626-B8AD-200DEB128D96}" type="presOf" srcId="{C77C8BDC-B9AC-482F-8E4C-F859D1FEAFE9}" destId="{011ACE74-720A-4D0F-B1F7-2B9DA7A4FF22}" srcOrd="1" destOrd="0" presId="urn:microsoft.com/office/officeart/2016/7/layout/LinearBlockProcessNumbered"/>
    <dgm:cxn modelId="{88C5D70E-CE20-4B45-88F1-F350E68F7452}" srcId="{6836D5FF-2867-4637-95EF-B56583211EAC}" destId="{C2E923C3-B700-4BC1-BBA7-00445DE45DB1}" srcOrd="6" destOrd="0" parTransId="{B6585453-5986-4B34-9C6B-D8867CC188F7}" sibTransId="{DD8E6AB9-8441-4985-A9CB-B6B6089336B9}"/>
    <dgm:cxn modelId="{959D0419-21B8-4715-B607-3F79B2173ED9}" srcId="{CED16F30-9732-42E9-BB09-EB1748477FA2}" destId="{CE924E09-AFCB-43FC-908A-2CFD199DE09B}" srcOrd="0" destOrd="0" parTransId="{6513322C-6A1C-40A9-99EB-8432A0DA20E3}" sibTransId="{5AB0362F-51DD-43B4-984D-CF7C5E306AEB}"/>
    <dgm:cxn modelId="{C5459825-010C-448A-8961-0CF23DD66C45}" type="presOf" srcId="{D26B8177-149C-4FDA-B734-4EF1B754B22D}" destId="{5FF2CA95-34D3-4767-BAE6-CB3D7AF3127B}" srcOrd="1" destOrd="0" presId="urn:microsoft.com/office/officeart/2016/7/layout/LinearBlockProcessNumbered"/>
    <dgm:cxn modelId="{A7380628-FDC1-45B9-9947-E35238805A8D}" type="presOf" srcId="{C2E923C3-B700-4BC1-BBA7-00445DE45DB1}" destId="{D945438E-FF40-4399-B895-5095FDB03A1B}" srcOrd="0" destOrd="0" presId="urn:microsoft.com/office/officeart/2016/7/layout/LinearBlockProcessNumbered"/>
    <dgm:cxn modelId="{A94A6B2A-61D1-4B23-AEEA-6919DE7E310E}" type="presOf" srcId="{F5C2024A-7ABD-4953-89D2-5B56506793ED}" destId="{14CC33A7-E33A-4F9B-8808-0A5A28F2E9B3}" srcOrd="0" destOrd="0" presId="urn:microsoft.com/office/officeart/2016/7/layout/LinearBlockProcessNumbered"/>
    <dgm:cxn modelId="{912A3230-9ECF-4FEB-BBBB-D476A949E441}" srcId="{6836D5FF-2867-4637-95EF-B56583211EAC}" destId="{C77C8BDC-B9AC-482F-8E4C-F859D1FEAFE9}" srcOrd="5" destOrd="0" parTransId="{C9E477CB-3FF8-4732-8D8F-EC5F249372DB}" sibTransId="{764F93C6-9B6E-4DB5-B755-637D28468657}"/>
    <dgm:cxn modelId="{A5B80336-F7A7-483C-9DB6-3C30732B1148}" type="presOf" srcId="{575B7E8D-DC67-44FE-81D0-49A9E6C7D142}" destId="{558797CF-38A1-4790-9FD5-F4ECC5665B0C}" srcOrd="0" destOrd="0" presId="urn:microsoft.com/office/officeart/2016/7/layout/LinearBlockProcessNumbered"/>
    <dgm:cxn modelId="{6ECF545B-D2FD-4373-9A5F-D9576F835DDE}" type="presOf" srcId="{EDA4BE4B-D42E-4243-8FAE-4495D5ACB412}" destId="{833C5EC2-AC0C-4D6B-9927-068BC03817F0}" srcOrd="0" destOrd="0" presId="urn:microsoft.com/office/officeart/2016/7/layout/LinearBlockProcessNumbered"/>
    <dgm:cxn modelId="{EAF1F245-17F7-4A8E-84A2-C03A1963546F}" srcId="{6836D5FF-2867-4637-95EF-B56583211EAC}" destId="{575B7E8D-DC67-44FE-81D0-49A9E6C7D142}" srcOrd="4" destOrd="0" parTransId="{2B351F5A-25CF-4023-AD4F-B6D941EF8442}" sibTransId="{8303FD08-6333-49F8-91CF-65A7094E6EBD}"/>
    <dgm:cxn modelId="{9C4CF745-FF1E-4B32-AB10-B7C20AB3C261}" type="presOf" srcId="{8303FD08-6333-49F8-91CF-65A7094E6EBD}" destId="{9931546D-C9C7-415A-8717-F0DBDBBB836E}" srcOrd="0" destOrd="0" presId="urn:microsoft.com/office/officeart/2016/7/layout/LinearBlockProcessNumbered"/>
    <dgm:cxn modelId="{E3F7B469-146B-4086-849C-3788075B2220}" type="presOf" srcId="{D26B8177-149C-4FDA-B734-4EF1B754B22D}" destId="{1A0EAE61-9B9A-4991-882C-8A4246C24944}" srcOrd="0" destOrd="0" presId="urn:microsoft.com/office/officeart/2016/7/layout/LinearBlockProcessNumbered"/>
    <dgm:cxn modelId="{6F9EF56B-1F8A-4D82-A084-7C2C4E151025}" type="presOf" srcId="{BADD4A8A-AF23-44B7-B77A-BC589DC112DC}" destId="{3409CB10-F1D0-4E67-A5B3-128F8BF84A6E}" srcOrd="0" destOrd="0" presId="urn:microsoft.com/office/officeart/2016/7/layout/LinearBlockProcessNumbered"/>
    <dgm:cxn modelId="{DE83296E-3E01-4547-8FDF-0EB63A72D157}" type="presOf" srcId="{6836D5FF-2867-4637-95EF-B56583211EAC}" destId="{50A7DD24-9049-4AE2-A947-0B270F955D50}" srcOrd="0" destOrd="0" presId="urn:microsoft.com/office/officeart/2016/7/layout/LinearBlockProcessNumbered"/>
    <dgm:cxn modelId="{F5C37D70-34D6-40F5-9130-39238EBA9A62}" type="presOf" srcId="{CED16F30-9732-42E9-BB09-EB1748477FA2}" destId="{C571A81F-FDEF-44D9-A56D-E11A0A8F7F5C}" srcOrd="0" destOrd="0" presId="urn:microsoft.com/office/officeart/2016/7/layout/LinearBlockProcessNumbered"/>
    <dgm:cxn modelId="{C40DF470-EBB2-4C12-8F87-BC8EFCA5CF6A}" type="presOf" srcId="{575B7E8D-DC67-44FE-81D0-49A9E6C7D142}" destId="{D83BAEC2-BDC4-449A-8018-EB4913CF234C}" srcOrd="1" destOrd="0" presId="urn:microsoft.com/office/officeart/2016/7/layout/LinearBlockProcessNumbered"/>
    <dgm:cxn modelId="{29CFFA50-285F-406B-AD9E-A573F26ACFE4}" type="presOf" srcId="{75331D36-9FA3-45B7-909C-E041023F7510}" destId="{458482EF-7589-461A-9D5C-3763A4E6CCFA}" srcOrd="0" destOrd="0" presId="urn:microsoft.com/office/officeart/2016/7/layout/LinearBlockProcessNumbered"/>
    <dgm:cxn modelId="{5C3EF991-57BA-4D88-AE93-B0BD151AA7A2}" type="presOf" srcId="{764F93C6-9B6E-4DB5-B755-637D28468657}" destId="{B89A9664-AEAB-45C3-94DE-F656405B8C20}" srcOrd="0" destOrd="0" presId="urn:microsoft.com/office/officeart/2016/7/layout/LinearBlockProcessNumbered"/>
    <dgm:cxn modelId="{1C44AF93-A228-48A5-A32D-41286C514305}" type="presOf" srcId="{5DBEB8D0-37AA-419F-9607-DB6FFE4A1F2C}" destId="{A7D7B22C-ED35-4D81-9F65-C1011CABDD9F}" srcOrd="0" destOrd="0" presId="urn:microsoft.com/office/officeart/2016/7/layout/LinearBlockProcessNumbered"/>
    <dgm:cxn modelId="{8A97319B-E3E5-44A8-879B-01728FBBC1AD}" type="presOf" srcId="{236FEF3E-6167-431E-A346-00854D52D994}" destId="{5E6D171F-ED14-48BD-A779-252DAA3C8F29}" srcOrd="0" destOrd="0" presId="urn:microsoft.com/office/officeart/2016/7/layout/LinearBlockProcessNumbered"/>
    <dgm:cxn modelId="{E5F843A1-A381-4886-88BF-60BE81C6E085}" type="presOf" srcId="{75331D36-9FA3-45B7-909C-E041023F7510}" destId="{1786E09E-232A-4D06-8B7A-0F14203F503D}" srcOrd="1" destOrd="0" presId="urn:microsoft.com/office/officeart/2016/7/layout/LinearBlockProcessNumbered"/>
    <dgm:cxn modelId="{133C94AD-28E2-41D1-B5E7-EBDC29D46BA6}" type="presOf" srcId="{DD8E6AB9-8441-4985-A9CB-B6B6089336B9}" destId="{F1ED0267-1889-48BE-97DA-B418B5470B1D}" srcOrd="0" destOrd="0" presId="urn:microsoft.com/office/officeart/2016/7/layout/LinearBlockProcessNumbered"/>
    <dgm:cxn modelId="{920BC0B8-DB80-49F4-97BD-B015E965EE16}" srcId="{6836D5FF-2867-4637-95EF-B56583211EAC}" destId="{75331D36-9FA3-45B7-909C-E041023F7510}" srcOrd="3" destOrd="0" parTransId="{145C69E4-B946-4A64-B748-174CE066C7D5}" sibTransId="{BADD4A8A-AF23-44B7-B77A-BC589DC112DC}"/>
    <dgm:cxn modelId="{AD090DCF-7EF7-4E67-B3A3-B8096E807B70}" type="presOf" srcId="{C77C8BDC-B9AC-482F-8E4C-F859D1FEAFE9}" destId="{9849A252-6544-4698-AA3D-E440EB478017}" srcOrd="0" destOrd="0" presId="urn:microsoft.com/office/officeart/2016/7/layout/LinearBlockProcessNumbered"/>
    <dgm:cxn modelId="{95DEC1D7-B934-4278-9405-925E6A219009}" type="presOf" srcId="{236FEF3E-6167-431E-A346-00854D52D994}" destId="{2A95C0FF-0EE1-41A4-B978-8C9FE16DC346}" srcOrd="1" destOrd="0" presId="urn:microsoft.com/office/officeart/2016/7/layout/LinearBlockProcessNumbered"/>
    <dgm:cxn modelId="{DD2D66DC-6466-4E98-B430-005FE89A8B0E}" type="presOf" srcId="{CED16F30-9732-42E9-BB09-EB1748477FA2}" destId="{9A85F9FD-45CF-4DB4-B2CB-C735DF89B497}" srcOrd="1" destOrd="0" presId="urn:microsoft.com/office/officeart/2016/7/layout/LinearBlockProcessNumbered"/>
    <dgm:cxn modelId="{EF2B26DF-AD94-4557-9D47-79ECFCFC7B15}" srcId="{6836D5FF-2867-4637-95EF-B56583211EAC}" destId="{CED16F30-9732-42E9-BB09-EB1748477FA2}" srcOrd="2" destOrd="0" parTransId="{4EAE8160-21F8-4394-ADB4-3FA11B87B8E5}" sibTransId="{F5C2024A-7ABD-4953-89D2-5B56506793ED}"/>
    <dgm:cxn modelId="{CF53DCF4-BFB3-4831-A538-F17DE02CBCCC}" srcId="{6836D5FF-2867-4637-95EF-B56583211EAC}" destId="{236FEF3E-6167-431E-A346-00854D52D994}" srcOrd="1" destOrd="0" parTransId="{43D0552F-FB17-497A-8B41-46169D8840AB}" sibTransId="{EDA4BE4B-D42E-4243-8FAE-4495D5ACB412}"/>
    <dgm:cxn modelId="{F3C5740C-1D0A-4E03-AA0E-B40351E2C826}" type="presParOf" srcId="{50A7DD24-9049-4AE2-A947-0B270F955D50}" destId="{72EFFA16-1794-4F1C-A581-9FB3FA3F66E0}" srcOrd="0" destOrd="0" presId="urn:microsoft.com/office/officeart/2016/7/layout/LinearBlockProcessNumbered"/>
    <dgm:cxn modelId="{76FA94D4-6098-49E1-A06F-29F1D2DA39EF}" type="presParOf" srcId="{72EFFA16-1794-4F1C-A581-9FB3FA3F66E0}" destId="{1A0EAE61-9B9A-4991-882C-8A4246C24944}" srcOrd="0" destOrd="0" presId="urn:microsoft.com/office/officeart/2016/7/layout/LinearBlockProcessNumbered"/>
    <dgm:cxn modelId="{7D53EFF5-30ED-458F-8FD9-BAF0360B2C99}" type="presParOf" srcId="{72EFFA16-1794-4F1C-A581-9FB3FA3F66E0}" destId="{A7D7B22C-ED35-4D81-9F65-C1011CABDD9F}" srcOrd="1" destOrd="0" presId="urn:microsoft.com/office/officeart/2016/7/layout/LinearBlockProcessNumbered"/>
    <dgm:cxn modelId="{97857932-3CCF-4767-A883-541E0506B230}" type="presParOf" srcId="{72EFFA16-1794-4F1C-A581-9FB3FA3F66E0}" destId="{5FF2CA95-34D3-4767-BAE6-CB3D7AF3127B}" srcOrd="2" destOrd="0" presId="urn:microsoft.com/office/officeart/2016/7/layout/LinearBlockProcessNumbered"/>
    <dgm:cxn modelId="{065FF5FC-B5D0-41B9-BE27-6DC45C8510B5}" type="presParOf" srcId="{50A7DD24-9049-4AE2-A947-0B270F955D50}" destId="{D694742B-3E10-4E1D-B1B0-797C9704C025}" srcOrd="1" destOrd="0" presId="urn:microsoft.com/office/officeart/2016/7/layout/LinearBlockProcessNumbered"/>
    <dgm:cxn modelId="{0D7C172E-92CE-4719-9AEE-B2211465CF03}" type="presParOf" srcId="{50A7DD24-9049-4AE2-A947-0B270F955D50}" destId="{1DFAC5E5-F382-4295-918B-31CFBB8DF6F5}" srcOrd="2" destOrd="0" presId="urn:microsoft.com/office/officeart/2016/7/layout/LinearBlockProcessNumbered"/>
    <dgm:cxn modelId="{07080C83-2BAD-4876-B52B-48E99F13A1D5}" type="presParOf" srcId="{1DFAC5E5-F382-4295-918B-31CFBB8DF6F5}" destId="{5E6D171F-ED14-48BD-A779-252DAA3C8F29}" srcOrd="0" destOrd="0" presId="urn:microsoft.com/office/officeart/2016/7/layout/LinearBlockProcessNumbered"/>
    <dgm:cxn modelId="{807E2000-FE00-4651-9F9B-42C42E765691}" type="presParOf" srcId="{1DFAC5E5-F382-4295-918B-31CFBB8DF6F5}" destId="{833C5EC2-AC0C-4D6B-9927-068BC03817F0}" srcOrd="1" destOrd="0" presId="urn:microsoft.com/office/officeart/2016/7/layout/LinearBlockProcessNumbered"/>
    <dgm:cxn modelId="{F5E338CD-F13F-465C-8CE2-6EE2A837C4B0}" type="presParOf" srcId="{1DFAC5E5-F382-4295-918B-31CFBB8DF6F5}" destId="{2A95C0FF-0EE1-41A4-B978-8C9FE16DC346}" srcOrd="2" destOrd="0" presId="urn:microsoft.com/office/officeart/2016/7/layout/LinearBlockProcessNumbered"/>
    <dgm:cxn modelId="{CDD44FCB-6C25-4782-A9B6-0B0D38AE513B}" type="presParOf" srcId="{50A7DD24-9049-4AE2-A947-0B270F955D50}" destId="{1724FF02-8738-49BC-9372-C6C64A0B8994}" srcOrd="3" destOrd="0" presId="urn:microsoft.com/office/officeart/2016/7/layout/LinearBlockProcessNumbered"/>
    <dgm:cxn modelId="{D3137897-E0C5-4AEE-A612-283EE21FC6F2}" type="presParOf" srcId="{50A7DD24-9049-4AE2-A947-0B270F955D50}" destId="{EEDEEE6C-54B7-4418-BC9E-A7A083C442E7}" srcOrd="4" destOrd="0" presId="urn:microsoft.com/office/officeart/2016/7/layout/LinearBlockProcessNumbered"/>
    <dgm:cxn modelId="{4C7F9355-33C4-4EFB-8B04-E0FC605CC664}" type="presParOf" srcId="{EEDEEE6C-54B7-4418-BC9E-A7A083C442E7}" destId="{C571A81F-FDEF-44D9-A56D-E11A0A8F7F5C}" srcOrd="0" destOrd="0" presId="urn:microsoft.com/office/officeart/2016/7/layout/LinearBlockProcessNumbered"/>
    <dgm:cxn modelId="{D04BCB05-CFD6-4D89-9C58-6EEA074C7675}" type="presParOf" srcId="{EEDEEE6C-54B7-4418-BC9E-A7A083C442E7}" destId="{14CC33A7-E33A-4F9B-8808-0A5A28F2E9B3}" srcOrd="1" destOrd="0" presId="urn:microsoft.com/office/officeart/2016/7/layout/LinearBlockProcessNumbered"/>
    <dgm:cxn modelId="{9F6761F5-9AEF-4913-AC53-A6DBCFC4E535}" type="presParOf" srcId="{EEDEEE6C-54B7-4418-BC9E-A7A083C442E7}" destId="{9A85F9FD-45CF-4DB4-B2CB-C735DF89B497}" srcOrd="2" destOrd="0" presId="urn:microsoft.com/office/officeart/2016/7/layout/LinearBlockProcessNumbered"/>
    <dgm:cxn modelId="{D8F81567-4D57-4B34-BADC-7B0817DD0B0C}" type="presParOf" srcId="{50A7DD24-9049-4AE2-A947-0B270F955D50}" destId="{557EFE98-4004-444D-92D2-9AECC963D14A}" srcOrd="5" destOrd="0" presId="urn:microsoft.com/office/officeart/2016/7/layout/LinearBlockProcessNumbered"/>
    <dgm:cxn modelId="{ECC670D2-5B10-40B7-9250-A008C6CE29D8}" type="presParOf" srcId="{50A7DD24-9049-4AE2-A947-0B270F955D50}" destId="{A3071E5E-8BDA-4287-AC62-E3C934B7A941}" srcOrd="6" destOrd="0" presId="urn:microsoft.com/office/officeart/2016/7/layout/LinearBlockProcessNumbered"/>
    <dgm:cxn modelId="{E21DA53F-D2B3-4B0A-9534-A479AB10F905}" type="presParOf" srcId="{A3071E5E-8BDA-4287-AC62-E3C934B7A941}" destId="{458482EF-7589-461A-9D5C-3763A4E6CCFA}" srcOrd="0" destOrd="0" presId="urn:microsoft.com/office/officeart/2016/7/layout/LinearBlockProcessNumbered"/>
    <dgm:cxn modelId="{39BBB527-49AE-431A-9B5F-69C6678B5485}" type="presParOf" srcId="{A3071E5E-8BDA-4287-AC62-E3C934B7A941}" destId="{3409CB10-F1D0-4E67-A5B3-128F8BF84A6E}" srcOrd="1" destOrd="0" presId="urn:microsoft.com/office/officeart/2016/7/layout/LinearBlockProcessNumbered"/>
    <dgm:cxn modelId="{5BB00B53-2442-493E-9B06-4A1357C619BB}" type="presParOf" srcId="{A3071E5E-8BDA-4287-AC62-E3C934B7A941}" destId="{1786E09E-232A-4D06-8B7A-0F14203F503D}" srcOrd="2" destOrd="0" presId="urn:microsoft.com/office/officeart/2016/7/layout/LinearBlockProcessNumbered"/>
    <dgm:cxn modelId="{E7C38554-2AE7-4139-877B-23F5F3D9C1EE}" type="presParOf" srcId="{50A7DD24-9049-4AE2-A947-0B270F955D50}" destId="{38F701F4-AAE5-455D-85C6-DAC799C84D25}" srcOrd="7" destOrd="0" presId="urn:microsoft.com/office/officeart/2016/7/layout/LinearBlockProcessNumbered"/>
    <dgm:cxn modelId="{C5A66C55-745D-4718-A7BB-6132DAF51C9F}" type="presParOf" srcId="{50A7DD24-9049-4AE2-A947-0B270F955D50}" destId="{419BD27B-CC33-429F-849C-6F2CB08D695D}" srcOrd="8" destOrd="0" presId="urn:microsoft.com/office/officeart/2016/7/layout/LinearBlockProcessNumbered"/>
    <dgm:cxn modelId="{FA3C80CB-552C-4880-AD0B-5258ECD6F4CD}" type="presParOf" srcId="{419BD27B-CC33-429F-849C-6F2CB08D695D}" destId="{558797CF-38A1-4790-9FD5-F4ECC5665B0C}" srcOrd="0" destOrd="0" presId="urn:microsoft.com/office/officeart/2016/7/layout/LinearBlockProcessNumbered"/>
    <dgm:cxn modelId="{F0DA6049-2E75-4FFE-BAF4-6A6D092A7802}" type="presParOf" srcId="{419BD27B-CC33-429F-849C-6F2CB08D695D}" destId="{9931546D-C9C7-415A-8717-F0DBDBBB836E}" srcOrd="1" destOrd="0" presId="urn:microsoft.com/office/officeart/2016/7/layout/LinearBlockProcessNumbered"/>
    <dgm:cxn modelId="{35F33F45-6429-433E-A479-13EA56A89361}" type="presParOf" srcId="{419BD27B-CC33-429F-849C-6F2CB08D695D}" destId="{D83BAEC2-BDC4-449A-8018-EB4913CF234C}" srcOrd="2" destOrd="0" presId="urn:microsoft.com/office/officeart/2016/7/layout/LinearBlockProcessNumbered"/>
    <dgm:cxn modelId="{55B03982-C071-4BD6-B6E7-4C9F4F84C1F9}" type="presParOf" srcId="{50A7DD24-9049-4AE2-A947-0B270F955D50}" destId="{B9B21FBE-9878-42C0-9723-81D90870370A}" srcOrd="9" destOrd="0" presId="urn:microsoft.com/office/officeart/2016/7/layout/LinearBlockProcessNumbered"/>
    <dgm:cxn modelId="{F8A8D796-8B75-42DC-919E-21A609332065}" type="presParOf" srcId="{50A7DD24-9049-4AE2-A947-0B270F955D50}" destId="{CF12FA0D-274F-4376-9F2E-2BFE06174D6F}" srcOrd="10" destOrd="0" presId="urn:microsoft.com/office/officeart/2016/7/layout/LinearBlockProcessNumbered"/>
    <dgm:cxn modelId="{9E4AB3FE-5F62-4977-BB11-48D745E282AC}" type="presParOf" srcId="{CF12FA0D-274F-4376-9F2E-2BFE06174D6F}" destId="{9849A252-6544-4698-AA3D-E440EB478017}" srcOrd="0" destOrd="0" presId="urn:microsoft.com/office/officeart/2016/7/layout/LinearBlockProcessNumbered"/>
    <dgm:cxn modelId="{CF928D03-82F5-4109-9AE8-D1586BDE13D4}" type="presParOf" srcId="{CF12FA0D-274F-4376-9F2E-2BFE06174D6F}" destId="{B89A9664-AEAB-45C3-94DE-F656405B8C20}" srcOrd="1" destOrd="0" presId="urn:microsoft.com/office/officeart/2016/7/layout/LinearBlockProcessNumbered"/>
    <dgm:cxn modelId="{68EBCB03-02AF-47E8-B74F-CD6BBF1E76B2}" type="presParOf" srcId="{CF12FA0D-274F-4376-9F2E-2BFE06174D6F}" destId="{011ACE74-720A-4D0F-B1F7-2B9DA7A4FF22}" srcOrd="2" destOrd="0" presId="urn:microsoft.com/office/officeart/2016/7/layout/LinearBlockProcessNumbered"/>
    <dgm:cxn modelId="{D2C15EC7-D019-4988-B7DC-AF0355522492}" type="presParOf" srcId="{50A7DD24-9049-4AE2-A947-0B270F955D50}" destId="{0845BB3D-25BC-4CB5-A0BB-4FB7EE966A16}" srcOrd="11" destOrd="0" presId="urn:microsoft.com/office/officeart/2016/7/layout/LinearBlockProcessNumbered"/>
    <dgm:cxn modelId="{8BCC0EC6-BC54-4C72-8A90-EEE4B8469CA0}" type="presParOf" srcId="{50A7DD24-9049-4AE2-A947-0B270F955D50}" destId="{2D52CEDE-E81A-427B-A1FF-355E91595D5A}" srcOrd="12" destOrd="0" presId="urn:microsoft.com/office/officeart/2016/7/layout/LinearBlockProcessNumbered"/>
    <dgm:cxn modelId="{B6543AFC-8341-464D-B276-E6B75D76C0A2}" type="presParOf" srcId="{2D52CEDE-E81A-427B-A1FF-355E91595D5A}" destId="{D945438E-FF40-4399-B895-5095FDB03A1B}" srcOrd="0" destOrd="0" presId="urn:microsoft.com/office/officeart/2016/7/layout/LinearBlockProcessNumbered"/>
    <dgm:cxn modelId="{EF4B141A-7913-4DDC-B02C-1A4CB20C49AA}" type="presParOf" srcId="{2D52CEDE-E81A-427B-A1FF-355E91595D5A}" destId="{F1ED0267-1889-48BE-97DA-B418B5470B1D}" srcOrd="1" destOrd="0" presId="urn:microsoft.com/office/officeart/2016/7/layout/LinearBlockProcessNumbered"/>
    <dgm:cxn modelId="{11F331C1-9FB6-4C16-AA1C-3388F3A6BF01}" type="presParOf" srcId="{2D52CEDE-E81A-427B-A1FF-355E91595D5A}" destId="{B66E688C-AAEE-41A1-A21B-1E79D24E7CBC}" srcOrd="2" destOrd="0" presId="urn:microsoft.com/office/officeart/2016/7/layout/LinearBlock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0EAE61-9B9A-4991-882C-8A4246C24944}">
      <dsp:nvSpPr>
        <dsp:cNvPr id="0" name=""/>
        <dsp:cNvSpPr/>
      </dsp:nvSpPr>
      <dsp:spPr>
        <a:xfrm>
          <a:off x="5947" y="729926"/>
          <a:ext cx="1465361" cy="1758434"/>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45" tIns="0" rIns="144745" bIns="330200" numCol="1" spcCol="1270" anchor="t" anchorCtr="0">
          <a:noAutofit/>
        </a:bodyPr>
        <a:lstStyle/>
        <a:p>
          <a:pPr marL="0" lvl="0" indent="0" algn="l" defTabSz="577850">
            <a:lnSpc>
              <a:spcPct val="90000"/>
            </a:lnSpc>
            <a:spcBef>
              <a:spcPct val="0"/>
            </a:spcBef>
            <a:spcAft>
              <a:spcPct val="35000"/>
            </a:spcAft>
            <a:buNone/>
          </a:pPr>
          <a:r>
            <a:rPr lang="en-US" sz="1300" kern="1200"/>
            <a:t>Introduction</a:t>
          </a:r>
        </a:p>
      </dsp:txBody>
      <dsp:txXfrm>
        <a:off x="5947" y="1433300"/>
        <a:ext cx="1465361" cy="1055060"/>
      </dsp:txXfrm>
    </dsp:sp>
    <dsp:sp modelId="{A7D7B22C-ED35-4D81-9F65-C1011CABDD9F}">
      <dsp:nvSpPr>
        <dsp:cNvPr id="0" name=""/>
        <dsp:cNvSpPr/>
      </dsp:nvSpPr>
      <dsp:spPr>
        <a:xfrm>
          <a:off x="5947" y="729926"/>
          <a:ext cx="1465361" cy="70337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44745" tIns="165100" rIns="144745" bIns="165100" numCol="1" spcCol="1270" anchor="ctr" anchorCtr="0">
          <a:noAutofit/>
        </a:bodyPr>
        <a:lstStyle/>
        <a:p>
          <a:pPr marL="0" lvl="0" indent="0" algn="l" defTabSz="1155700">
            <a:lnSpc>
              <a:spcPct val="90000"/>
            </a:lnSpc>
            <a:spcBef>
              <a:spcPct val="0"/>
            </a:spcBef>
            <a:spcAft>
              <a:spcPct val="35000"/>
            </a:spcAft>
            <a:buNone/>
          </a:pPr>
          <a:r>
            <a:rPr lang="en-US" sz="2600" kern="1200"/>
            <a:t>01</a:t>
          </a:r>
        </a:p>
      </dsp:txBody>
      <dsp:txXfrm>
        <a:off x="5947" y="729926"/>
        <a:ext cx="1465361" cy="703373"/>
      </dsp:txXfrm>
    </dsp:sp>
    <dsp:sp modelId="{5E6D171F-ED14-48BD-A779-252DAA3C8F29}">
      <dsp:nvSpPr>
        <dsp:cNvPr id="0" name=""/>
        <dsp:cNvSpPr/>
      </dsp:nvSpPr>
      <dsp:spPr>
        <a:xfrm>
          <a:off x="1588537" y="729926"/>
          <a:ext cx="1465361" cy="1758434"/>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45" tIns="0" rIns="144745" bIns="330200" numCol="1" spcCol="1270" anchor="t" anchorCtr="0">
          <a:noAutofit/>
        </a:bodyPr>
        <a:lstStyle/>
        <a:p>
          <a:pPr marL="0" lvl="0" indent="0" algn="l" defTabSz="577850">
            <a:lnSpc>
              <a:spcPct val="90000"/>
            </a:lnSpc>
            <a:spcBef>
              <a:spcPct val="0"/>
            </a:spcBef>
            <a:spcAft>
              <a:spcPct val="35000"/>
            </a:spcAft>
            <a:buNone/>
          </a:pPr>
          <a:r>
            <a:rPr lang="en-US" sz="1300" kern="1200"/>
            <a:t>Authentication &amp; Authorization</a:t>
          </a:r>
        </a:p>
      </dsp:txBody>
      <dsp:txXfrm>
        <a:off x="1588537" y="1433300"/>
        <a:ext cx="1465361" cy="1055060"/>
      </dsp:txXfrm>
    </dsp:sp>
    <dsp:sp modelId="{833C5EC2-AC0C-4D6B-9927-068BC03817F0}">
      <dsp:nvSpPr>
        <dsp:cNvPr id="0" name=""/>
        <dsp:cNvSpPr/>
      </dsp:nvSpPr>
      <dsp:spPr>
        <a:xfrm>
          <a:off x="1588537" y="729926"/>
          <a:ext cx="1465361" cy="70337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44745" tIns="165100" rIns="144745" bIns="165100" numCol="1" spcCol="1270" anchor="ctr" anchorCtr="0">
          <a:noAutofit/>
        </a:bodyPr>
        <a:lstStyle/>
        <a:p>
          <a:pPr marL="0" lvl="0" indent="0" algn="l" defTabSz="1155700">
            <a:lnSpc>
              <a:spcPct val="90000"/>
            </a:lnSpc>
            <a:spcBef>
              <a:spcPct val="0"/>
            </a:spcBef>
            <a:spcAft>
              <a:spcPct val="35000"/>
            </a:spcAft>
            <a:buNone/>
          </a:pPr>
          <a:r>
            <a:rPr lang="en-US" sz="2600" kern="1200"/>
            <a:t>02</a:t>
          </a:r>
        </a:p>
      </dsp:txBody>
      <dsp:txXfrm>
        <a:off x="1588537" y="729926"/>
        <a:ext cx="1465361" cy="703373"/>
      </dsp:txXfrm>
    </dsp:sp>
    <dsp:sp modelId="{C571A81F-FDEF-44D9-A56D-E11A0A8F7F5C}">
      <dsp:nvSpPr>
        <dsp:cNvPr id="0" name=""/>
        <dsp:cNvSpPr/>
      </dsp:nvSpPr>
      <dsp:spPr>
        <a:xfrm>
          <a:off x="3171128" y="729926"/>
          <a:ext cx="1465361" cy="1758434"/>
        </a:xfrm>
        <a:prstGeom prst="rect">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45" tIns="0" rIns="144745" bIns="330200" numCol="1" spcCol="1270" anchor="t" anchorCtr="0">
          <a:noAutofit/>
        </a:bodyPr>
        <a:lstStyle/>
        <a:p>
          <a:pPr marL="0" lvl="0" indent="0" algn="l" defTabSz="577850">
            <a:lnSpc>
              <a:spcPct val="90000"/>
            </a:lnSpc>
            <a:spcBef>
              <a:spcPct val="0"/>
            </a:spcBef>
            <a:spcAft>
              <a:spcPct val="35000"/>
            </a:spcAft>
            <a:buNone/>
          </a:pPr>
          <a:r>
            <a:rPr lang="en-US" sz="1300" kern="1200"/>
            <a:t>Case Study</a:t>
          </a:r>
        </a:p>
        <a:p>
          <a:pPr marL="57150" lvl="1" indent="-57150" algn="l" defTabSz="444500">
            <a:lnSpc>
              <a:spcPct val="90000"/>
            </a:lnSpc>
            <a:spcBef>
              <a:spcPct val="0"/>
            </a:spcBef>
            <a:spcAft>
              <a:spcPct val="15000"/>
            </a:spcAft>
            <a:buChar char="•"/>
          </a:pPr>
          <a:r>
            <a:rPr lang="en-US" sz="1000" kern="1200" dirty="0"/>
            <a:t>ContactManager app</a:t>
          </a:r>
        </a:p>
      </dsp:txBody>
      <dsp:txXfrm>
        <a:off x="3171128" y="1433300"/>
        <a:ext cx="1465361" cy="1055060"/>
      </dsp:txXfrm>
    </dsp:sp>
    <dsp:sp modelId="{14CC33A7-E33A-4F9B-8808-0A5A28F2E9B3}">
      <dsp:nvSpPr>
        <dsp:cNvPr id="0" name=""/>
        <dsp:cNvSpPr/>
      </dsp:nvSpPr>
      <dsp:spPr>
        <a:xfrm>
          <a:off x="3171128" y="729926"/>
          <a:ext cx="1465361" cy="70337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44745" tIns="165100" rIns="144745" bIns="165100" numCol="1" spcCol="1270" anchor="ctr" anchorCtr="0">
          <a:noAutofit/>
        </a:bodyPr>
        <a:lstStyle/>
        <a:p>
          <a:pPr marL="0" lvl="0" indent="0" algn="l" defTabSz="1155700">
            <a:lnSpc>
              <a:spcPct val="90000"/>
            </a:lnSpc>
            <a:spcBef>
              <a:spcPct val="0"/>
            </a:spcBef>
            <a:spcAft>
              <a:spcPct val="35000"/>
            </a:spcAft>
            <a:buNone/>
          </a:pPr>
          <a:r>
            <a:rPr lang="en-US" sz="2600" kern="1200"/>
            <a:t>03</a:t>
          </a:r>
        </a:p>
      </dsp:txBody>
      <dsp:txXfrm>
        <a:off x="3171128" y="729926"/>
        <a:ext cx="1465361" cy="703373"/>
      </dsp:txXfrm>
    </dsp:sp>
    <dsp:sp modelId="{458482EF-7589-461A-9D5C-3763A4E6CCFA}">
      <dsp:nvSpPr>
        <dsp:cNvPr id="0" name=""/>
        <dsp:cNvSpPr/>
      </dsp:nvSpPr>
      <dsp:spPr>
        <a:xfrm>
          <a:off x="4753719" y="729926"/>
          <a:ext cx="1465361" cy="1758434"/>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45" tIns="0" rIns="144745" bIns="330200" numCol="1" spcCol="1270" anchor="t" anchorCtr="0">
          <a:noAutofit/>
        </a:bodyPr>
        <a:lstStyle/>
        <a:p>
          <a:pPr marL="0" lvl="0" indent="0" algn="l" defTabSz="577850">
            <a:lnSpc>
              <a:spcPct val="90000"/>
            </a:lnSpc>
            <a:spcBef>
              <a:spcPct val="0"/>
            </a:spcBef>
            <a:spcAft>
              <a:spcPct val="35000"/>
            </a:spcAft>
            <a:buNone/>
          </a:pPr>
          <a:r>
            <a:rPr lang="en-US" sz="1300" kern="1200"/>
            <a:t>Web app staging and configuration </a:t>
          </a:r>
        </a:p>
      </dsp:txBody>
      <dsp:txXfrm>
        <a:off x="4753719" y="1433300"/>
        <a:ext cx="1465361" cy="1055060"/>
      </dsp:txXfrm>
    </dsp:sp>
    <dsp:sp modelId="{3409CB10-F1D0-4E67-A5B3-128F8BF84A6E}">
      <dsp:nvSpPr>
        <dsp:cNvPr id="0" name=""/>
        <dsp:cNvSpPr/>
      </dsp:nvSpPr>
      <dsp:spPr>
        <a:xfrm>
          <a:off x="4753719" y="729926"/>
          <a:ext cx="1465361" cy="70337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44745" tIns="165100" rIns="144745" bIns="165100" numCol="1" spcCol="1270" anchor="ctr" anchorCtr="0">
          <a:noAutofit/>
        </a:bodyPr>
        <a:lstStyle/>
        <a:p>
          <a:pPr marL="0" lvl="0" indent="0" algn="l" defTabSz="1155700">
            <a:lnSpc>
              <a:spcPct val="90000"/>
            </a:lnSpc>
            <a:spcBef>
              <a:spcPct val="0"/>
            </a:spcBef>
            <a:spcAft>
              <a:spcPct val="35000"/>
            </a:spcAft>
            <a:buNone/>
          </a:pPr>
          <a:r>
            <a:rPr lang="en-US" sz="2600" kern="1200"/>
            <a:t>04</a:t>
          </a:r>
        </a:p>
      </dsp:txBody>
      <dsp:txXfrm>
        <a:off x="4753719" y="729926"/>
        <a:ext cx="1465361" cy="703373"/>
      </dsp:txXfrm>
    </dsp:sp>
    <dsp:sp modelId="{558797CF-38A1-4790-9FD5-F4ECC5665B0C}">
      <dsp:nvSpPr>
        <dsp:cNvPr id="0" name=""/>
        <dsp:cNvSpPr/>
      </dsp:nvSpPr>
      <dsp:spPr>
        <a:xfrm>
          <a:off x="6336309" y="729926"/>
          <a:ext cx="1465361" cy="1758434"/>
        </a:xfrm>
        <a:prstGeom prst="rect">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45" tIns="0" rIns="144745" bIns="330200" numCol="1" spcCol="1270" anchor="t" anchorCtr="0">
          <a:noAutofit/>
        </a:bodyPr>
        <a:lstStyle/>
        <a:p>
          <a:pPr marL="0" lvl="0" indent="0" algn="l" defTabSz="577850">
            <a:lnSpc>
              <a:spcPct val="90000"/>
            </a:lnSpc>
            <a:spcBef>
              <a:spcPct val="0"/>
            </a:spcBef>
            <a:spcAft>
              <a:spcPct val="35000"/>
            </a:spcAft>
            <a:buNone/>
          </a:pPr>
          <a:r>
            <a:rPr lang="en-US" sz="1300" kern="1200"/>
            <a:t>Deployment</a:t>
          </a:r>
        </a:p>
      </dsp:txBody>
      <dsp:txXfrm>
        <a:off x="6336309" y="1433300"/>
        <a:ext cx="1465361" cy="1055060"/>
      </dsp:txXfrm>
    </dsp:sp>
    <dsp:sp modelId="{9931546D-C9C7-415A-8717-F0DBDBBB836E}">
      <dsp:nvSpPr>
        <dsp:cNvPr id="0" name=""/>
        <dsp:cNvSpPr/>
      </dsp:nvSpPr>
      <dsp:spPr>
        <a:xfrm>
          <a:off x="6336309" y="729926"/>
          <a:ext cx="1465361" cy="70337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44745" tIns="165100" rIns="144745" bIns="165100" numCol="1" spcCol="1270" anchor="ctr" anchorCtr="0">
          <a:noAutofit/>
        </a:bodyPr>
        <a:lstStyle/>
        <a:p>
          <a:pPr marL="0" lvl="0" indent="0" algn="l" defTabSz="1155700">
            <a:lnSpc>
              <a:spcPct val="90000"/>
            </a:lnSpc>
            <a:spcBef>
              <a:spcPct val="0"/>
            </a:spcBef>
            <a:spcAft>
              <a:spcPct val="35000"/>
            </a:spcAft>
            <a:buNone/>
          </a:pPr>
          <a:r>
            <a:rPr lang="en-US" sz="2600" kern="1200"/>
            <a:t>05</a:t>
          </a:r>
        </a:p>
      </dsp:txBody>
      <dsp:txXfrm>
        <a:off x="6336309" y="729926"/>
        <a:ext cx="1465361" cy="703373"/>
      </dsp:txXfrm>
    </dsp:sp>
    <dsp:sp modelId="{9849A252-6544-4698-AA3D-E440EB478017}">
      <dsp:nvSpPr>
        <dsp:cNvPr id="0" name=""/>
        <dsp:cNvSpPr/>
      </dsp:nvSpPr>
      <dsp:spPr>
        <a:xfrm>
          <a:off x="7918900" y="729926"/>
          <a:ext cx="1465361" cy="1758434"/>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45" tIns="0" rIns="144745" bIns="330200" numCol="1" spcCol="1270" anchor="t" anchorCtr="0">
          <a:noAutofit/>
        </a:bodyPr>
        <a:lstStyle/>
        <a:p>
          <a:pPr marL="0" lvl="0" indent="0" algn="l" defTabSz="577850">
            <a:lnSpc>
              <a:spcPct val="90000"/>
            </a:lnSpc>
            <a:spcBef>
              <a:spcPct val="0"/>
            </a:spcBef>
            <a:spcAft>
              <a:spcPct val="35000"/>
            </a:spcAft>
            <a:buNone/>
          </a:pPr>
          <a:r>
            <a:rPr lang="en-US" sz="1300" kern="1200"/>
            <a:t>Demo</a:t>
          </a:r>
        </a:p>
      </dsp:txBody>
      <dsp:txXfrm>
        <a:off x="7918900" y="1433300"/>
        <a:ext cx="1465361" cy="1055060"/>
      </dsp:txXfrm>
    </dsp:sp>
    <dsp:sp modelId="{B89A9664-AEAB-45C3-94DE-F656405B8C20}">
      <dsp:nvSpPr>
        <dsp:cNvPr id="0" name=""/>
        <dsp:cNvSpPr/>
      </dsp:nvSpPr>
      <dsp:spPr>
        <a:xfrm>
          <a:off x="7918900" y="729926"/>
          <a:ext cx="1465361" cy="70337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44745" tIns="165100" rIns="144745" bIns="165100" numCol="1" spcCol="1270" anchor="ctr" anchorCtr="0">
          <a:noAutofit/>
        </a:bodyPr>
        <a:lstStyle/>
        <a:p>
          <a:pPr marL="0" lvl="0" indent="0" algn="l" defTabSz="1155700">
            <a:lnSpc>
              <a:spcPct val="90000"/>
            </a:lnSpc>
            <a:spcBef>
              <a:spcPct val="0"/>
            </a:spcBef>
            <a:spcAft>
              <a:spcPct val="35000"/>
            </a:spcAft>
            <a:buNone/>
          </a:pPr>
          <a:r>
            <a:rPr lang="en-US" sz="2600" kern="1200"/>
            <a:t>06</a:t>
          </a:r>
        </a:p>
      </dsp:txBody>
      <dsp:txXfrm>
        <a:off x="7918900" y="729926"/>
        <a:ext cx="1465361" cy="703373"/>
      </dsp:txXfrm>
    </dsp:sp>
    <dsp:sp modelId="{D945438E-FF40-4399-B895-5095FDB03A1B}">
      <dsp:nvSpPr>
        <dsp:cNvPr id="0" name=""/>
        <dsp:cNvSpPr/>
      </dsp:nvSpPr>
      <dsp:spPr>
        <a:xfrm>
          <a:off x="9501491" y="729926"/>
          <a:ext cx="1465361" cy="1758434"/>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45" tIns="0" rIns="144745" bIns="330200" numCol="1" spcCol="1270" anchor="t" anchorCtr="0">
          <a:noAutofit/>
        </a:bodyPr>
        <a:lstStyle/>
        <a:p>
          <a:pPr marL="0" lvl="0" indent="0" algn="l" defTabSz="577850">
            <a:lnSpc>
              <a:spcPct val="90000"/>
            </a:lnSpc>
            <a:spcBef>
              <a:spcPct val="0"/>
            </a:spcBef>
            <a:spcAft>
              <a:spcPct val="35000"/>
            </a:spcAft>
            <a:buNone/>
          </a:pPr>
          <a:r>
            <a:rPr lang="en-US" sz="1300" kern="1200"/>
            <a:t>Conclusion</a:t>
          </a:r>
        </a:p>
      </dsp:txBody>
      <dsp:txXfrm>
        <a:off x="9501491" y="1433300"/>
        <a:ext cx="1465361" cy="1055060"/>
      </dsp:txXfrm>
    </dsp:sp>
    <dsp:sp modelId="{F1ED0267-1889-48BE-97DA-B418B5470B1D}">
      <dsp:nvSpPr>
        <dsp:cNvPr id="0" name=""/>
        <dsp:cNvSpPr/>
      </dsp:nvSpPr>
      <dsp:spPr>
        <a:xfrm>
          <a:off x="9501491" y="729926"/>
          <a:ext cx="1465361" cy="70337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44745" tIns="165100" rIns="144745" bIns="165100" numCol="1" spcCol="1270" anchor="ctr" anchorCtr="0">
          <a:noAutofit/>
        </a:bodyPr>
        <a:lstStyle/>
        <a:p>
          <a:pPr marL="0" lvl="0" indent="0" algn="l" defTabSz="1155700">
            <a:lnSpc>
              <a:spcPct val="90000"/>
            </a:lnSpc>
            <a:spcBef>
              <a:spcPct val="0"/>
            </a:spcBef>
            <a:spcAft>
              <a:spcPct val="35000"/>
            </a:spcAft>
            <a:buNone/>
          </a:pPr>
          <a:r>
            <a:rPr lang="en-US" sz="2600" kern="1200"/>
            <a:t>07</a:t>
          </a:r>
        </a:p>
      </dsp:txBody>
      <dsp:txXfrm>
        <a:off x="9501491" y="729926"/>
        <a:ext cx="1465361" cy="703373"/>
      </dsp:txXfrm>
    </dsp:sp>
  </dsp:spTree>
</dsp:drawing>
</file>

<file path=ppt/diagrams/layout1.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5D9BA3-D120-45FD-B2BF-CFBE404B30CF}" type="datetimeFigureOut">
              <a:rPr lang="en-US" smtClean="0"/>
              <a:t>12/6/2023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4D5D5D-6889-4023-8050-160D23DB0D21}" type="slidenum">
              <a:rPr lang="en-US" smtClean="0"/>
              <a:t>‹#›</a:t>
            </a:fld>
            <a:endParaRPr lang="en-US"/>
          </a:p>
        </p:txBody>
      </p:sp>
    </p:spTree>
    <p:extLst>
      <p:ext uri="{BB962C8B-B14F-4D97-AF65-F5344CB8AC3E}">
        <p14:creationId xmlns:p14="http://schemas.microsoft.com/office/powerpoint/2010/main" val="1019681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demonstrate these two concepts, We will share a case study which involves the deployment of a web app called Contact Manager</a:t>
            </a:r>
          </a:p>
        </p:txBody>
      </p:sp>
      <p:sp>
        <p:nvSpPr>
          <p:cNvPr id="4" name="Slide Number Placeholder 3"/>
          <p:cNvSpPr>
            <a:spLocks noGrp="1"/>
          </p:cNvSpPr>
          <p:nvPr>
            <p:ph type="sldNum" sz="quarter" idx="5"/>
          </p:nvPr>
        </p:nvSpPr>
        <p:spPr/>
        <p:txBody>
          <a:bodyPr/>
          <a:lstStyle/>
          <a:p>
            <a:fld id="{DC4D5D5D-6889-4023-8050-160D23DB0D21}" type="slidenum">
              <a:rPr lang="en-US" smtClean="0"/>
              <a:t>5</a:t>
            </a:fld>
            <a:endParaRPr lang="en-US"/>
          </a:p>
        </p:txBody>
      </p:sp>
    </p:spTree>
    <p:extLst>
      <p:ext uri="{BB962C8B-B14F-4D97-AF65-F5344CB8AC3E}">
        <p14:creationId xmlns:p14="http://schemas.microsoft.com/office/powerpoint/2010/main" val="36119865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F58D-B62B-40BB-83AA-9D07CFC4ED26}"/>
              </a:ext>
            </a:extLst>
          </p:cNvPr>
          <p:cNvSpPr>
            <a:spLocks noGrp="1"/>
          </p:cNvSpPr>
          <p:nvPr>
            <p:ph type="ctrTitle"/>
          </p:nvPr>
        </p:nvSpPr>
        <p:spPr>
          <a:xfrm>
            <a:off x="612648" y="557783"/>
            <a:ext cx="10969752" cy="3130807"/>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66AC06D3-F571-4213-A2A4-6A1915120CED}"/>
              </a:ext>
            </a:extLst>
          </p:cNvPr>
          <p:cNvSpPr>
            <a:spLocks noGrp="1"/>
          </p:cNvSpPr>
          <p:nvPr>
            <p:ph type="subTitle" idx="1"/>
          </p:nvPr>
        </p:nvSpPr>
        <p:spPr>
          <a:xfrm>
            <a:off x="612648" y="3902206"/>
            <a:ext cx="10969752" cy="2240529"/>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75A10580-AD31-4B8F-8448-55A666AC1725}"/>
              </a:ext>
            </a:extLst>
          </p:cNvPr>
          <p:cNvSpPr>
            <a:spLocks noGrp="1"/>
          </p:cNvSpPr>
          <p:nvPr>
            <p:ph type="dt" sz="half" idx="10"/>
          </p:nvPr>
        </p:nvSpPr>
        <p:spPr/>
        <p:txBody>
          <a:bodyPr/>
          <a:lstStyle/>
          <a:p>
            <a:fld id="{79C5A860-F335-4252-AA00-24FB67ED2982}" type="datetime1">
              <a:rPr lang="en-US" smtClean="0"/>
              <a:t>12/6/2023</a:t>
            </a:fld>
            <a:endParaRPr lang="en-US"/>
          </a:p>
        </p:txBody>
      </p:sp>
      <p:sp>
        <p:nvSpPr>
          <p:cNvPr id="5" name="Footer Placeholder 4">
            <a:extLst>
              <a:ext uri="{FF2B5EF4-FFF2-40B4-BE49-F238E27FC236}">
                <a16:creationId xmlns:a16="http://schemas.microsoft.com/office/drawing/2014/main" id="{15EC99C8-515A-4FEA-9CD2-6D0BF46CF6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72AF1B-1868-4C05-B6C3-9EBF29A50AD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9698290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170B0-C1C5-4976-80E8-6B4F90EB3626}"/>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097593EE-493E-4BCE-8992-24CA63E1E0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80919F-FDDD-42FB-8422-A0665D558D00}"/>
              </a:ext>
            </a:extLst>
          </p:cNvPr>
          <p:cNvSpPr>
            <a:spLocks noGrp="1"/>
          </p:cNvSpPr>
          <p:nvPr>
            <p:ph type="dt" sz="half" idx="10"/>
          </p:nvPr>
        </p:nvSpPr>
        <p:spPr/>
        <p:txBody>
          <a:bodyPr/>
          <a:lstStyle/>
          <a:p>
            <a:fld id="{46AB1048-0047-48CA-88BA-D69B470942CF}" type="datetime1">
              <a:rPr lang="en-US" smtClean="0"/>
              <a:t>12/6/2023</a:t>
            </a:fld>
            <a:endParaRPr lang="en-US"/>
          </a:p>
        </p:txBody>
      </p:sp>
      <p:sp>
        <p:nvSpPr>
          <p:cNvPr id="5" name="Footer Placeholder 4">
            <a:extLst>
              <a:ext uri="{FF2B5EF4-FFF2-40B4-BE49-F238E27FC236}">
                <a16:creationId xmlns:a16="http://schemas.microsoft.com/office/drawing/2014/main" id="{A216D38A-35F8-4667-A1F4-49644471E9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9CC230-78B7-487B-9C95-CB00868F6F1F}"/>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1150470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4CB826-D9AA-4689-B8C0-38D999F0D065}"/>
              </a:ext>
            </a:extLst>
          </p:cNvPr>
          <p:cNvSpPr>
            <a:spLocks noGrp="1"/>
          </p:cNvSpPr>
          <p:nvPr>
            <p:ph type="title" orient="vert"/>
          </p:nvPr>
        </p:nvSpPr>
        <p:spPr>
          <a:xfrm>
            <a:off x="8724900" y="557784"/>
            <a:ext cx="2854452" cy="5643420"/>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61F1CDD-16FB-45E0-9887-24374C567647}"/>
              </a:ext>
            </a:extLst>
          </p:cNvPr>
          <p:cNvSpPr>
            <a:spLocks noGrp="1"/>
          </p:cNvSpPr>
          <p:nvPr>
            <p:ph type="body" orient="vert" idx="1"/>
          </p:nvPr>
        </p:nvSpPr>
        <p:spPr>
          <a:xfrm>
            <a:off x="612648" y="557784"/>
            <a:ext cx="7734300" cy="56434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6846397-BBD2-4426-B1F5-FD6EA3CDC866}"/>
              </a:ext>
            </a:extLst>
          </p:cNvPr>
          <p:cNvSpPr>
            <a:spLocks noGrp="1"/>
          </p:cNvSpPr>
          <p:nvPr>
            <p:ph type="dt" sz="half" idx="10"/>
          </p:nvPr>
        </p:nvSpPr>
        <p:spPr/>
        <p:txBody>
          <a:bodyPr/>
          <a:lstStyle/>
          <a:p>
            <a:fld id="{5BD83879-648C-49A9-81A2-0EF5946532D0}" type="datetime1">
              <a:rPr lang="en-US" smtClean="0"/>
              <a:t>12/6/2023</a:t>
            </a:fld>
            <a:endParaRPr lang="en-US"/>
          </a:p>
        </p:txBody>
      </p:sp>
      <p:sp>
        <p:nvSpPr>
          <p:cNvPr id="5" name="Footer Placeholder 4">
            <a:extLst>
              <a:ext uri="{FF2B5EF4-FFF2-40B4-BE49-F238E27FC236}">
                <a16:creationId xmlns:a16="http://schemas.microsoft.com/office/drawing/2014/main" id="{FDAB91E4-73D0-4ACD-8F54-00EE6FB1D6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B28C61-59FE-44D6-A7D6-AAD292232778}"/>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3333248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6D384-B2C5-42A4-9774-A931C39BA5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8D736C-5FCC-43BC-B824-A90F2CC5D1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4A3A50-B922-45BE-945D-7ED3EBD83F7C}"/>
              </a:ext>
            </a:extLst>
          </p:cNvPr>
          <p:cNvSpPr>
            <a:spLocks noGrp="1"/>
          </p:cNvSpPr>
          <p:nvPr>
            <p:ph type="dt" sz="half" idx="10"/>
          </p:nvPr>
        </p:nvSpPr>
        <p:spPr/>
        <p:txBody>
          <a:bodyPr/>
          <a:lstStyle/>
          <a:p>
            <a:fld id="{D04BC802-30E3-4658-9CCA-F873646FEC67}" type="datetime1">
              <a:rPr lang="en-US" smtClean="0"/>
              <a:t>12/6/2023</a:t>
            </a:fld>
            <a:endParaRPr lang="en-US"/>
          </a:p>
        </p:txBody>
      </p:sp>
      <p:sp>
        <p:nvSpPr>
          <p:cNvPr id="5" name="Footer Placeholder 4">
            <a:extLst>
              <a:ext uri="{FF2B5EF4-FFF2-40B4-BE49-F238E27FC236}">
                <a16:creationId xmlns:a16="http://schemas.microsoft.com/office/drawing/2014/main" id="{64241F78-20DE-4D53-BB25-79E5C4E1AB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643084-C669-4FDF-87D4-F22D36BB827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40250823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6C559-800C-489A-9174-7901F92B0D47}"/>
              </a:ext>
            </a:extLst>
          </p:cNvPr>
          <p:cNvSpPr>
            <a:spLocks noGrp="1"/>
          </p:cNvSpPr>
          <p:nvPr>
            <p:ph type="title"/>
          </p:nvPr>
        </p:nvSpPr>
        <p:spPr>
          <a:xfrm>
            <a:off x="612648" y="557784"/>
            <a:ext cx="10969752" cy="3146400"/>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142B5C3-320B-4CFD-B6A7-A28C7E435B41}"/>
              </a:ext>
            </a:extLst>
          </p:cNvPr>
          <p:cNvSpPr>
            <a:spLocks noGrp="1"/>
          </p:cNvSpPr>
          <p:nvPr>
            <p:ph type="body" idx="1"/>
          </p:nvPr>
        </p:nvSpPr>
        <p:spPr>
          <a:xfrm>
            <a:off x="612648" y="3902207"/>
            <a:ext cx="10969752" cy="2187443"/>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FCA372-3F42-4113-A73B-5FDCF93CB5BC}"/>
              </a:ext>
            </a:extLst>
          </p:cNvPr>
          <p:cNvSpPr>
            <a:spLocks noGrp="1"/>
          </p:cNvSpPr>
          <p:nvPr>
            <p:ph type="dt" sz="half" idx="10"/>
          </p:nvPr>
        </p:nvSpPr>
        <p:spPr/>
        <p:txBody>
          <a:bodyPr/>
          <a:lstStyle/>
          <a:p>
            <a:fld id="{0AB227A3-19CE-4153-81CE-64EB7AB094B3}" type="datetime1">
              <a:rPr lang="en-US" smtClean="0"/>
              <a:t>12/6/2023</a:t>
            </a:fld>
            <a:endParaRPr lang="en-US"/>
          </a:p>
        </p:txBody>
      </p:sp>
      <p:sp>
        <p:nvSpPr>
          <p:cNvPr id="5" name="Footer Placeholder 4">
            <a:extLst>
              <a:ext uri="{FF2B5EF4-FFF2-40B4-BE49-F238E27FC236}">
                <a16:creationId xmlns:a16="http://schemas.microsoft.com/office/drawing/2014/main" id="{F0DA1197-0C78-4878-B086-5D206EA491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B83D8-FD42-44FF-AA20-944A519CC0B2}"/>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5594324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685AA-B5C7-4E3D-85FA-94F3C73E59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3AFEEA-6F3F-4630-A950-61C05D2FAFBC}"/>
              </a:ext>
            </a:extLst>
          </p:cNvPr>
          <p:cNvSpPr>
            <a:spLocks noGrp="1"/>
          </p:cNvSpPr>
          <p:nvPr>
            <p:ph sz="half" idx="1"/>
          </p:nvPr>
        </p:nvSpPr>
        <p:spPr>
          <a:xfrm>
            <a:off x="609600" y="2081369"/>
            <a:ext cx="5410200" cy="40955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AC36817-B869-4D19-9EE8-A3166B0E1591}"/>
              </a:ext>
            </a:extLst>
          </p:cNvPr>
          <p:cNvSpPr>
            <a:spLocks noGrp="1"/>
          </p:cNvSpPr>
          <p:nvPr>
            <p:ph sz="half" idx="2"/>
          </p:nvPr>
        </p:nvSpPr>
        <p:spPr>
          <a:xfrm>
            <a:off x="6172202" y="2081369"/>
            <a:ext cx="5410200" cy="40955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FC074146-2374-4321-AEBB-3E9B09D7796D}"/>
              </a:ext>
            </a:extLst>
          </p:cNvPr>
          <p:cNvSpPr>
            <a:spLocks noGrp="1"/>
          </p:cNvSpPr>
          <p:nvPr>
            <p:ph type="dt" sz="half" idx="10"/>
          </p:nvPr>
        </p:nvSpPr>
        <p:spPr/>
        <p:txBody>
          <a:bodyPr/>
          <a:lstStyle/>
          <a:p>
            <a:fld id="{B819A100-10F6-477E-8847-29D479EF1C92}" type="datetime1">
              <a:rPr lang="en-US" smtClean="0"/>
              <a:t>12/6/2023</a:t>
            </a:fld>
            <a:endParaRPr lang="en-US"/>
          </a:p>
        </p:txBody>
      </p:sp>
      <p:sp>
        <p:nvSpPr>
          <p:cNvPr id="6" name="Footer Placeholder 5">
            <a:extLst>
              <a:ext uri="{FF2B5EF4-FFF2-40B4-BE49-F238E27FC236}">
                <a16:creationId xmlns:a16="http://schemas.microsoft.com/office/drawing/2014/main" id="{2C42337B-B902-4DC2-BB94-02B8A75492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4AD585-B83C-4ECF-AF42-8DDF6996B79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9683361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A9ADB-3495-481F-BB4E-9C7128B17B1F}"/>
              </a:ext>
            </a:extLst>
          </p:cNvPr>
          <p:cNvSpPr>
            <a:spLocks noGrp="1"/>
          </p:cNvSpPr>
          <p:nvPr>
            <p:ph type="title"/>
          </p:nvPr>
        </p:nvSpPr>
        <p:spPr>
          <a:xfrm>
            <a:off x="609600" y="365125"/>
            <a:ext cx="10745788"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ED6FF4C-26CB-4281-A2F7-6CBE45186791}"/>
              </a:ext>
            </a:extLst>
          </p:cNvPr>
          <p:cNvSpPr>
            <a:spLocks noGrp="1"/>
          </p:cNvSpPr>
          <p:nvPr>
            <p:ph type="body" idx="1"/>
          </p:nvPr>
        </p:nvSpPr>
        <p:spPr>
          <a:xfrm>
            <a:off x="609600" y="1895096"/>
            <a:ext cx="5387975" cy="823912"/>
          </a:xfrm>
        </p:spPr>
        <p:txBody>
          <a:bodyPr anchor="b"/>
          <a:lstStyle>
            <a:lvl1pPr marL="0" indent="0">
              <a:buNone/>
              <a:defRPr sz="2400" b="0"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2E72A9-F222-45B4-9355-C04C05864139}"/>
              </a:ext>
            </a:extLst>
          </p:cNvPr>
          <p:cNvSpPr>
            <a:spLocks noGrp="1"/>
          </p:cNvSpPr>
          <p:nvPr>
            <p:ph sz="half" idx="2"/>
          </p:nvPr>
        </p:nvSpPr>
        <p:spPr>
          <a:xfrm>
            <a:off x="609600" y="2842211"/>
            <a:ext cx="5387975" cy="33474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4A699F6E-77AD-4EBC-BAF9-5A43CDEC41E2}"/>
              </a:ext>
            </a:extLst>
          </p:cNvPr>
          <p:cNvSpPr>
            <a:spLocks noGrp="1"/>
          </p:cNvSpPr>
          <p:nvPr>
            <p:ph type="body" sz="quarter" idx="3"/>
          </p:nvPr>
        </p:nvSpPr>
        <p:spPr>
          <a:xfrm>
            <a:off x="6167890" y="1895096"/>
            <a:ext cx="5414510" cy="823912"/>
          </a:xfrm>
        </p:spPr>
        <p:txBody>
          <a:bodyPr anchor="b"/>
          <a:lstStyle>
            <a:lvl1pPr marL="0" indent="0">
              <a:buNone/>
              <a:defRPr sz="2400" b="0"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F77677-7169-4591-B047-0678815F48E6}"/>
              </a:ext>
            </a:extLst>
          </p:cNvPr>
          <p:cNvSpPr>
            <a:spLocks noGrp="1"/>
          </p:cNvSpPr>
          <p:nvPr>
            <p:ph sz="quarter" idx="4"/>
          </p:nvPr>
        </p:nvSpPr>
        <p:spPr>
          <a:xfrm>
            <a:off x="6167890" y="2842211"/>
            <a:ext cx="5414510" cy="33474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82A6EB-0285-4FA4-A00C-A7F716084FD3}"/>
              </a:ext>
            </a:extLst>
          </p:cNvPr>
          <p:cNvSpPr>
            <a:spLocks noGrp="1"/>
          </p:cNvSpPr>
          <p:nvPr>
            <p:ph type="dt" sz="half" idx="10"/>
          </p:nvPr>
        </p:nvSpPr>
        <p:spPr/>
        <p:txBody>
          <a:bodyPr/>
          <a:lstStyle/>
          <a:p>
            <a:fld id="{5DF128AB-198A-495F-8475-FDB360C9873F}" type="datetime1">
              <a:rPr lang="en-US" smtClean="0"/>
              <a:t>12/6/2023</a:t>
            </a:fld>
            <a:endParaRPr lang="en-US"/>
          </a:p>
        </p:txBody>
      </p:sp>
      <p:sp>
        <p:nvSpPr>
          <p:cNvPr id="8" name="Footer Placeholder 7">
            <a:extLst>
              <a:ext uri="{FF2B5EF4-FFF2-40B4-BE49-F238E27FC236}">
                <a16:creationId xmlns:a16="http://schemas.microsoft.com/office/drawing/2014/main" id="{86D39526-82B8-402C-8A2B-82EF8F3F3A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5EC9E6-6FF1-4541-9CB1-A2FF9D852169}"/>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6670515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70F54-6CED-4251-A0A6-32CCD1213F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72C8E6-49D6-46A5-8DC3-B0D8E683C9CB}"/>
              </a:ext>
            </a:extLst>
          </p:cNvPr>
          <p:cNvSpPr>
            <a:spLocks noGrp="1"/>
          </p:cNvSpPr>
          <p:nvPr>
            <p:ph type="dt" sz="half" idx="10"/>
          </p:nvPr>
        </p:nvSpPr>
        <p:spPr/>
        <p:txBody>
          <a:bodyPr/>
          <a:lstStyle/>
          <a:p>
            <a:fld id="{021A235E-F8FD-479F-9FC7-18BE84110877}" type="datetime1">
              <a:rPr lang="en-US" smtClean="0"/>
              <a:t>12/6/2023</a:t>
            </a:fld>
            <a:endParaRPr lang="en-US"/>
          </a:p>
        </p:txBody>
      </p:sp>
      <p:sp>
        <p:nvSpPr>
          <p:cNvPr id="4" name="Footer Placeholder 3">
            <a:extLst>
              <a:ext uri="{FF2B5EF4-FFF2-40B4-BE49-F238E27FC236}">
                <a16:creationId xmlns:a16="http://schemas.microsoft.com/office/drawing/2014/main" id="{AB883CBA-77CD-4490-A5F3-BAA8FC254A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A5FF79-61B6-4693-8547-95B1F2F7A194}"/>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6500653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BDCB94-13E9-41CB-88F0-D30A1791DCBA}"/>
              </a:ext>
            </a:extLst>
          </p:cNvPr>
          <p:cNvSpPr>
            <a:spLocks noGrp="1"/>
          </p:cNvSpPr>
          <p:nvPr>
            <p:ph type="dt" sz="half" idx="10"/>
          </p:nvPr>
        </p:nvSpPr>
        <p:spPr/>
        <p:txBody>
          <a:bodyPr/>
          <a:lstStyle/>
          <a:p>
            <a:fld id="{E890F09B-68DA-462E-9DB4-4C9ADAB8CBCC}" type="datetime1">
              <a:rPr lang="en-US" smtClean="0"/>
              <a:t>12/6/2023</a:t>
            </a:fld>
            <a:endParaRPr lang="en-US"/>
          </a:p>
        </p:txBody>
      </p:sp>
      <p:sp>
        <p:nvSpPr>
          <p:cNvPr id="3" name="Footer Placeholder 2">
            <a:extLst>
              <a:ext uri="{FF2B5EF4-FFF2-40B4-BE49-F238E27FC236}">
                <a16:creationId xmlns:a16="http://schemas.microsoft.com/office/drawing/2014/main" id="{244795A4-736C-426D-8559-5AD5892756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2A2ACD-17F3-4C16-8E77-86EC92CCD552}"/>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771895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FCB2E-B68A-48F9-8B20-CDED818FB6E0}"/>
              </a:ext>
            </a:extLst>
          </p:cNvPr>
          <p:cNvSpPr>
            <a:spLocks noGrp="1"/>
          </p:cNvSpPr>
          <p:nvPr>
            <p:ph type="title"/>
          </p:nvPr>
        </p:nvSpPr>
        <p:spPr>
          <a:xfrm>
            <a:off x="612649" y="457199"/>
            <a:ext cx="4970822" cy="2660205"/>
          </a:xfrm>
        </p:spPr>
        <p:txBody>
          <a:bodyPr anchor="b">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D081C83-64B5-4BFD-A163-75C2EA7F8973}"/>
              </a:ext>
            </a:extLst>
          </p:cNvPr>
          <p:cNvSpPr>
            <a:spLocks noGrp="1"/>
          </p:cNvSpPr>
          <p:nvPr>
            <p:ph idx="1"/>
          </p:nvPr>
        </p:nvSpPr>
        <p:spPr>
          <a:xfrm>
            <a:off x="6096000" y="457200"/>
            <a:ext cx="5483352" cy="5744003"/>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25D44AD-E361-48A3-936D-DDA0D5144510}"/>
              </a:ext>
            </a:extLst>
          </p:cNvPr>
          <p:cNvSpPr>
            <a:spLocks noGrp="1"/>
          </p:cNvSpPr>
          <p:nvPr>
            <p:ph type="body" sz="half" idx="2"/>
          </p:nvPr>
        </p:nvSpPr>
        <p:spPr>
          <a:xfrm>
            <a:off x="612649" y="3329989"/>
            <a:ext cx="4970822" cy="2871216"/>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EED06C-E016-489C-8863-EA1BE998BC48}"/>
              </a:ext>
            </a:extLst>
          </p:cNvPr>
          <p:cNvSpPr>
            <a:spLocks noGrp="1"/>
          </p:cNvSpPr>
          <p:nvPr>
            <p:ph type="dt" sz="half" idx="10"/>
          </p:nvPr>
        </p:nvSpPr>
        <p:spPr/>
        <p:txBody>
          <a:bodyPr/>
          <a:lstStyle/>
          <a:p>
            <a:fld id="{17AC4E36-FABE-47EB-AA7F-C19A93824617}" type="datetime1">
              <a:rPr lang="en-US" smtClean="0"/>
              <a:t>12/6/2023</a:t>
            </a:fld>
            <a:endParaRPr lang="en-US"/>
          </a:p>
        </p:txBody>
      </p:sp>
      <p:sp>
        <p:nvSpPr>
          <p:cNvPr id="6" name="Footer Placeholder 5">
            <a:extLst>
              <a:ext uri="{FF2B5EF4-FFF2-40B4-BE49-F238E27FC236}">
                <a16:creationId xmlns:a16="http://schemas.microsoft.com/office/drawing/2014/main" id="{359161F0-D253-49A7-9A08-7A0A228146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42C61A-B326-40A7-A286-90D0544BBC34}"/>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2193170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2DF6F-D00F-4CE4-8701-B0062734611B}"/>
              </a:ext>
            </a:extLst>
          </p:cNvPr>
          <p:cNvSpPr>
            <a:spLocks noGrp="1"/>
          </p:cNvSpPr>
          <p:nvPr>
            <p:ph type="title"/>
          </p:nvPr>
        </p:nvSpPr>
        <p:spPr>
          <a:xfrm>
            <a:off x="612649" y="457199"/>
            <a:ext cx="4970822" cy="2667485"/>
          </a:xfrm>
        </p:spPr>
        <p:txBody>
          <a:bodyPr anchor="b">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0A0FF7AB-F851-4425-8407-996C920E6847}"/>
              </a:ext>
            </a:extLst>
          </p:cNvPr>
          <p:cNvSpPr>
            <a:spLocks noGrp="1"/>
          </p:cNvSpPr>
          <p:nvPr>
            <p:ph type="pic" idx="1"/>
          </p:nvPr>
        </p:nvSpPr>
        <p:spPr>
          <a:xfrm>
            <a:off x="6096000" y="457199"/>
            <a:ext cx="5483352" cy="540385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A2ED6CF5-154F-4615-8CDC-E2BFA61FABE2}"/>
              </a:ext>
            </a:extLst>
          </p:cNvPr>
          <p:cNvSpPr>
            <a:spLocks noGrp="1"/>
          </p:cNvSpPr>
          <p:nvPr>
            <p:ph type="body" sz="half" idx="2"/>
          </p:nvPr>
        </p:nvSpPr>
        <p:spPr>
          <a:xfrm>
            <a:off x="612649" y="3322708"/>
            <a:ext cx="4970822" cy="254628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5C400-0D13-495F-8C4E-EC3CDF5F22AF}"/>
              </a:ext>
            </a:extLst>
          </p:cNvPr>
          <p:cNvSpPr>
            <a:spLocks noGrp="1"/>
          </p:cNvSpPr>
          <p:nvPr>
            <p:ph type="dt" sz="half" idx="10"/>
          </p:nvPr>
        </p:nvSpPr>
        <p:spPr/>
        <p:txBody>
          <a:bodyPr/>
          <a:lstStyle/>
          <a:p>
            <a:fld id="{F199CE6B-5DE6-4A2D-B72E-5E8969F9F56F}" type="datetime1">
              <a:rPr lang="en-US" smtClean="0"/>
              <a:t>12/6/2023</a:t>
            </a:fld>
            <a:endParaRPr lang="en-US"/>
          </a:p>
        </p:txBody>
      </p:sp>
      <p:sp>
        <p:nvSpPr>
          <p:cNvPr id="6" name="Footer Placeholder 5">
            <a:extLst>
              <a:ext uri="{FF2B5EF4-FFF2-40B4-BE49-F238E27FC236}">
                <a16:creationId xmlns:a16="http://schemas.microsoft.com/office/drawing/2014/main" id="{4CB290D7-98AC-45E5-A7D6-73520AFC73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94276C-2BD2-4C4F-AC04-DD3D73768A5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2511640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42E603F-28B7-4831-BF23-65FBAB13D5FB}"/>
              </a:ext>
            </a:extLst>
          </p:cNvPr>
          <p:cNvSpPr/>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Shape 7">
            <a:extLst>
              <a:ext uri="{FF2B5EF4-FFF2-40B4-BE49-F238E27FC236}">
                <a16:creationId xmlns:a16="http://schemas.microsoft.com/office/drawing/2014/main" id="{4D39700F-2B10-4402-A7DD-06EE2245880D}"/>
              </a:ext>
              <a:ext uri="{C183D7F6-B498-43B3-948B-1728B52AA6E4}">
                <adec:decorative xmlns:adec="http://schemas.microsoft.com/office/drawing/2017/decorative" val="1"/>
              </a:ext>
            </a:extLst>
          </p:cNvPr>
          <p:cNvSpPr/>
          <p:nvPr/>
        </p:nvSpPr>
        <p:spPr>
          <a:xfrm>
            <a:off x="-1" y="232968"/>
            <a:ext cx="9560477" cy="6625032"/>
          </a:xfrm>
          <a:custGeom>
            <a:avLst/>
            <a:gdLst>
              <a:gd name="connsiteX0" fmla="*/ 8831314 w 9263816"/>
              <a:gd name="connsiteY0" fmla="*/ 5943878 h 6858000"/>
              <a:gd name="connsiteX1" fmla="*/ 9179783 w 9263816"/>
              <a:gd name="connsiteY1" fmla="*/ 6086141 h 6858000"/>
              <a:gd name="connsiteX2" fmla="*/ 9260887 w 9263816"/>
              <a:gd name="connsiteY2" fmla="*/ 6279156 h 6858000"/>
              <a:gd name="connsiteX3" fmla="*/ 8925621 w 9263816"/>
              <a:gd name="connsiteY3" fmla="*/ 6708712 h 6858000"/>
              <a:gd name="connsiteX4" fmla="*/ 8496050 w 9263816"/>
              <a:gd name="connsiteY4" fmla="*/ 6373449 h 6858000"/>
              <a:gd name="connsiteX5" fmla="*/ 8831314 w 9263816"/>
              <a:gd name="connsiteY5" fmla="*/ 5943878 h 6858000"/>
              <a:gd name="connsiteX6" fmla="*/ 7397485 w 9263816"/>
              <a:gd name="connsiteY6" fmla="*/ 5931706 h 6858000"/>
              <a:gd name="connsiteX7" fmla="*/ 7917779 w 9263816"/>
              <a:gd name="connsiteY7" fmla="*/ 6191864 h 6858000"/>
              <a:gd name="connsiteX8" fmla="*/ 8013467 w 9263816"/>
              <a:gd name="connsiteY8" fmla="*/ 6375784 h 6858000"/>
              <a:gd name="connsiteX9" fmla="*/ 8021879 w 9263816"/>
              <a:gd name="connsiteY9" fmla="*/ 6753751 h 6858000"/>
              <a:gd name="connsiteX10" fmla="*/ 7981316 w 9263816"/>
              <a:gd name="connsiteY10" fmla="*/ 6858000 h 6858000"/>
              <a:gd name="connsiteX11" fmla="*/ 6819486 w 9263816"/>
              <a:gd name="connsiteY11" fmla="*/ 6858000 h 6858000"/>
              <a:gd name="connsiteX12" fmla="*/ 6785199 w 9263816"/>
              <a:gd name="connsiteY12" fmla="*/ 6781101 h 6858000"/>
              <a:gd name="connsiteX13" fmla="*/ 7196747 w 9263816"/>
              <a:gd name="connsiteY13" fmla="*/ 5964309 h 6858000"/>
              <a:gd name="connsiteX14" fmla="*/ 7397485 w 9263816"/>
              <a:gd name="connsiteY14" fmla="*/ 5931706 h 6858000"/>
              <a:gd name="connsiteX15" fmla="*/ 1505570 w 9263816"/>
              <a:gd name="connsiteY15" fmla="*/ 227178 h 6858000"/>
              <a:gd name="connsiteX16" fmla="*/ 2026489 w 9263816"/>
              <a:gd name="connsiteY16" fmla="*/ 392370 h 6858000"/>
              <a:gd name="connsiteX17" fmla="*/ 2444553 w 9263816"/>
              <a:gd name="connsiteY17" fmla="*/ 1654853 h 6858000"/>
              <a:gd name="connsiteX18" fmla="*/ 3183153 w 9263816"/>
              <a:gd name="connsiteY18" fmla="*/ 2116208 h 6858000"/>
              <a:gd name="connsiteX19" fmla="*/ 4288384 w 9263816"/>
              <a:gd name="connsiteY19" fmla="*/ 1291908 h 6858000"/>
              <a:gd name="connsiteX20" fmla="*/ 5472602 w 9263816"/>
              <a:gd name="connsiteY20" fmla="*/ 1697818 h 6858000"/>
              <a:gd name="connsiteX21" fmla="*/ 5844697 w 9263816"/>
              <a:gd name="connsiteY21" fmla="*/ 3444791 h 6858000"/>
              <a:gd name="connsiteX22" fmla="*/ 6715674 w 9263816"/>
              <a:gd name="connsiteY22" fmla="*/ 4065208 h 6858000"/>
              <a:gd name="connsiteX23" fmla="*/ 8130429 w 9263816"/>
              <a:gd name="connsiteY23" fmla="*/ 4101787 h 6858000"/>
              <a:gd name="connsiteX24" fmla="*/ 8624630 w 9263816"/>
              <a:gd name="connsiteY24" fmla="*/ 4686202 h 6858000"/>
              <a:gd name="connsiteX25" fmla="*/ 8623843 w 9263816"/>
              <a:gd name="connsiteY25" fmla="*/ 4685749 h 6858000"/>
              <a:gd name="connsiteX26" fmla="*/ 8646859 w 9263816"/>
              <a:gd name="connsiteY26" fmla="*/ 4835156 h 6858000"/>
              <a:gd name="connsiteX27" fmla="*/ 8079403 w 9263816"/>
              <a:gd name="connsiteY27" fmla="*/ 5661624 h 6858000"/>
              <a:gd name="connsiteX28" fmla="*/ 6833105 w 9263816"/>
              <a:gd name="connsiteY28" fmla="*/ 5397208 h 6858000"/>
              <a:gd name="connsiteX29" fmla="*/ 5900832 w 9263816"/>
              <a:gd name="connsiteY29" fmla="*/ 5944462 h 6858000"/>
              <a:gd name="connsiteX30" fmla="*/ 6067212 w 9263816"/>
              <a:gd name="connsiteY30" fmla="*/ 6811916 h 6858000"/>
              <a:gd name="connsiteX31" fmla="*/ 6089565 w 9263816"/>
              <a:gd name="connsiteY31" fmla="*/ 6858000 h 6858000"/>
              <a:gd name="connsiteX32" fmla="*/ 0 w 9263816"/>
              <a:gd name="connsiteY32" fmla="*/ 6858000 h 6858000"/>
              <a:gd name="connsiteX33" fmla="*/ 0 w 9263816"/>
              <a:gd name="connsiteY33" fmla="*/ 2181377 h 6858000"/>
              <a:gd name="connsiteX34" fmla="*/ 73069 w 9263816"/>
              <a:gd name="connsiteY34" fmla="*/ 2215839 h 6858000"/>
              <a:gd name="connsiteX35" fmla="*/ 335445 w 9263816"/>
              <a:gd name="connsiteY35" fmla="*/ 2237140 h 6858000"/>
              <a:gd name="connsiteX36" fmla="*/ 752878 w 9263816"/>
              <a:gd name="connsiteY36" fmla="*/ 1445285 h 6858000"/>
              <a:gd name="connsiteX37" fmla="*/ 1202551 w 9263816"/>
              <a:gd name="connsiteY37" fmla="*/ 314229 h 6858000"/>
              <a:gd name="connsiteX38" fmla="*/ 1505570 w 9263816"/>
              <a:gd name="connsiteY38" fmla="*/ 227178 h 6858000"/>
              <a:gd name="connsiteX39" fmla="*/ 3142509 w 9263816"/>
              <a:gd name="connsiteY39" fmla="*/ 68854 h 6858000"/>
              <a:gd name="connsiteX40" fmla="*/ 3490978 w 9263816"/>
              <a:gd name="connsiteY40" fmla="*/ 211117 h 6858000"/>
              <a:gd name="connsiteX41" fmla="*/ 3572083 w 9263816"/>
              <a:gd name="connsiteY41" fmla="*/ 404131 h 6858000"/>
              <a:gd name="connsiteX42" fmla="*/ 3236814 w 9263816"/>
              <a:gd name="connsiteY42" fmla="*/ 833688 h 6858000"/>
              <a:gd name="connsiteX43" fmla="*/ 2807245 w 9263816"/>
              <a:gd name="connsiteY43" fmla="*/ 498425 h 6858000"/>
              <a:gd name="connsiteX44" fmla="*/ 3142509 w 9263816"/>
              <a:gd name="connsiteY44" fmla="*/ 68854 h 6858000"/>
              <a:gd name="connsiteX45" fmla="*/ 0 w 9263816"/>
              <a:gd name="connsiteY45" fmla="*/ 0 h 6858000"/>
              <a:gd name="connsiteX46" fmla="*/ 39858 w 9263816"/>
              <a:gd name="connsiteY46" fmla="*/ 0 h 6858000"/>
              <a:gd name="connsiteX47" fmla="*/ 65022 w 9263816"/>
              <a:gd name="connsiteY47" fmla="*/ 5834 h 6858000"/>
              <a:gd name="connsiteX48" fmla="*/ 389258 w 9263816"/>
              <a:gd name="connsiteY48" fmla="*/ 235630 h 6858000"/>
              <a:gd name="connsiteX49" fmla="*/ 485484 w 9263816"/>
              <a:gd name="connsiteY49" fmla="*/ 420070 h 6858000"/>
              <a:gd name="connsiteX50" fmla="*/ 74229 w 9263816"/>
              <a:gd name="connsiteY50" fmla="*/ 1237955 h 6858000"/>
              <a:gd name="connsiteX51" fmla="*/ 0 w 9263816"/>
              <a:gd name="connsiteY51" fmla="*/ 125447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9263816" h="6858000">
                <a:moveTo>
                  <a:pt x="8831314" y="5943878"/>
                </a:moveTo>
                <a:cubicBezTo>
                  <a:pt x="8964281" y="5927490"/>
                  <a:pt x="9096260" y="5981362"/>
                  <a:pt x="9179783" y="6086141"/>
                </a:cubicBezTo>
                <a:cubicBezTo>
                  <a:pt x="9224074" y="6141769"/>
                  <a:pt x="9252211" y="6208560"/>
                  <a:pt x="9260887" y="6279156"/>
                </a:cubicBezTo>
                <a:cubicBezTo>
                  <a:pt x="9286897" y="6490362"/>
                  <a:pt x="9136845" y="6682672"/>
                  <a:pt x="8925621" y="6708712"/>
                </a:cubicBezTo>
                <a:cubicBezTo>
                  <a:pt x="8714398" y="6734766"/>
                  <a:pt x="8522062" y="6584655"/>
                  <a:pt x="8496050" y="6373449"/>
                </a:cubicBezTo>
                <a:cubicBezTo>
                  <a:pt x="8470038" y="6162229"/>
                  <a:pt x="8620090" y="5969920"/>
                  <a:pt x="8831314" y="5943878"/>
                </a:cubicBezTo>
                <a:close/>
                <a:moveTo>
                  <a:pt x="7397485" y="5931706"/>
                </a:moveTo>
                <a:cubicBezTo>
                  <a:pt x="7598431" y="5931157"/>
                  <a:pt x="7792965" y="6024548"/>
                  <a:pt x="7917779" y="6191864"/>
                </a:cubicBezTo>
                <a:cubicBezTo>
                  <a:pt x="7959204" y="6247714"/>
                  <a:pt x="7991530" y="6309792"/>
                  <a:pt x="8013467" y="6375784"/>
                </a:cubicBezTo>
                <a:cubicBezTo>
                  <a:pt x="8055425" y="6502973"/>
                  <a:pt x="8055748" y="6633888"/>
                  <a:pt x="8021879" y="6753751"/>
                </a:cubicBezTo>
                <a:lnTo>
                  <a:pt x="7981316" y="6858000"/>
                </a:lnTo>
                <a:lnTo>
                  <a:pt x="6819486" y="6858000"/>
                </a:lnTo>
                <a:lnTo>
                  <a:pt x="6785199" y="6781101"/>
                </a:lnTo>
                <a:cubicBezTo>
                  <a:pt x="6673307" y="6441922"/>
                  <a:pt x="6857485" y="6076251"/>
                  <a:pt x="7196747" y="5964309"/>
                </a:cubicBezTo>
                <a:cubicBezTo>
                  <a:pt x="7262809" y="5942509"/>
                  <a:pt x="7330503" y="5931889"/>
                  <a:pt x="7397485" y="5931706"/>
                </a:cubicBezTo>
                <a:close/>
                <a:moveTo>
                  <a:pt x="1505570" y="227178"/>
                </a:moveTo>
                <a:cubicBezTo>
                  <a:pt x="1691018" y="218628"/>
                  <a:pt x="1889853" y="275403"/>
                  <a:pt x="2026489" y="392370"/>
                </a:cubicBezTo>
                <a:cubicBezTo>
                  <a:pt x="2369898" y="685965"/>
                  <a:pt x="2078266" y="1147857"/>
                  <a:pt x="2444553" y="1654853"/>
                </a:cubicBezTo>
                <a:cubicBezTo>
                  <a:pt x="2492906" y="1721679"/>
                  <a:pt x="2800482" y="2144546"/>
                  <a:pt x="3183153" y="2116208"/>
                </a:cubicBezTo>
                <a:cubicBezTo>
                  <a:pt x="3673561" y="2080541"/>
                  <a:pt x="3723222" y="1441614"/>
                  <a:pt x="4288384" y="1291908"/>
                </a:cubicBezTo>
                <a:cubicBezTo>
                  <a:pt x="4689065" y="1185875"/>
                  <a:pt x="5207943" y="1366633"/>
                  <a:pt x="5472602" y="1697818"/>
                </a:cubicBezTo>
                <a:cubicBezTo>
                  <a:pt x="5891294" y="2221754"/>
                  <a:pt x="5408012" y="2790179"/>
                  <a:pt x="5844697" y="3444791"/>
                </a:cubicBezTo>
                <a:cubicBezTo>
                  <a:pt x="6149900" y="3902467"/>
                  <a:pt x="6672672" y="4053594"/>
                  <a:pt x="6715674" y="4065208"/>
                </a:cubicBezTo>
                <a:cubicBezTo>
                  <a:pt x="7326423" y="4232519"/>
                  <a:pt x="7677158" y="3817020"/>
                  <a:pt x="8130429" y="4101787"/>
                </a:cubicBezTo>
                <a:cubicBezTo>
                  <a:pt x="8226340" y="4161985"/>
                  <a:pt x="8536372" y="4356819"/>
                  <a:pt x="8624630" y="4686202"/>
                </a:cubicBezTo>
                <a:lnTo>
                  <a:pt x="8623843" y="4685749"/>
                </a:lnTo>
                <a:cubicBezTo>
                  <a:pt x="8636924" y="4734567"/>
                  <a:pt x="8644635" y="4784678"/>
                  <a:pt x="8646859" y="4835156"/>
                </a:cubicBezTo>
                <a:cubicBezTo>
                  <a:pt x="8662596" y="5196604"/>
                  <a:pt x="8398383" y="5562326"/>
                  <a:pt x="8079403" y="5661624"/>
                </a:cubicBezTo>
                <a:cubicBezTo>
                  <a:pt x="7649807" y="5795217"/>
                  <a:pt x="7430996" y="5350293"/>
                  <a:pt x="6833105" y="5397208"/>
                </a:cubicBezTo>
                <a:cubicBezTo>
                  <a:pt x="6519033" y="5421527"/>
                  <a:pt x="6056658" y="5595550"/>
                  <a:pt x="5900832" y="5944462"/>
                </a:cubicBezTo>
                <a:cubicBezTo>
                  <a:pt x="5770548" y="6236600"/>
                  <a:pt x="5916359" y="6515160"/>
                  <a:pt x="6067212" y="6811916"/>
                </a:cubicBezTo>
                <a:lnTo>
                  <a:pt x="6089565" y="6858000"/>
                </a:lnTo>
                <a:lnTo>
                  <a:pt x="0" y="6858000"/>
                </a:lnTo>
                <a:lnTo>
                  <a:pt x="0" y="2181377"/>
                </a:lnTo>
                <a:lnTo>
                  <a:pt x="73069" y="2215839"/>
                </a:lnTo>
                <a:cubicBezTo>
                  <a:pt x="165116" y="2251829"/>
                  <a:pt x="254486" y="2263171"/>
                  <a:pt x="335445" y="2237140"/>
                </a:cubicBezTo>
                <a:cubicBezTo>
                  <a:pt x="594718" y="2153707"/>
                  <a:pt x="688441" y="1733807"/>
                  <a:pt x="752878" y="1445285"/>
                </a:cubicBezTo>
                <a:cubicBezTo>
                  <a:pt x="925059" y="674068"/>
                  <a:pt x="975076" y="456292"/>
                  <a:pt x="1202551" y="314229"/>
                </a:cubicBezTo>
                <a:cubicBezTo>
                  <a:pt x="1287853" y="260956"/>
                  <a:pt x="1394302" y="232308"/>
                  <a:pt x="1505570" y="227178"/>
                </a:cubicBezTo>
                <a:close/>
                <a:moveTo>
                  <a:pt x="3142509" y="68854"/>
                </a:moveTo>
                <a:cubicBezTo>
                  <a:pt x="3275474" y="52467"/>
                  <a:pt x="3407455" y="106339"/>
                  <a:pt x="3490978" y="211117"/>
                </a:cubicBezTo>
                <a:cubicBezTo>
                  <a:pt x="3535271" y="266744"/>
                  <a:pt x="3563404" y="333535"/>
                  <a:pt x="3572083" y="404131"/>
                </a:cubicBezTo>
                <a:cubicBezTo>
                  <a:pt x="3598092" y="615337"/>
                  <a:pt x="3448040" y="807648"/>
                  <a:pt x="3236814" y="833688"/>
                </a:cubicBezTo>
                <a:cubicBezTo>
                  <a:pt x="3025594" y="859741"/>
                  <a:pt x="2833255" y="709631"/>
                  <a:pt x="2807245" y="498425"/>
                </a:cubicBezTo>
                <a:cubicBezTo>
                  <a:pt x="2781232" y="287207"/>
                  <a:pt x="2931283" y="94896"/>
                  <a:pt x="3142509" y="68854"/>
                </a:cubicBezTo>
                <a:close/>
                <a:moveTo>
                  <a:pt x="0" y="0"/>
                </a:moveTo>
                <a:lnTo>
                  <a:pt x="39858" y="0"/>
                </a:lnTo>
                <a:lnTo>
                  <a:pt x="65022" y="5834"/>
                </a:lnTo>
                <a:cubicBezTo>
                  <a:pt x="191545" y="45606"/>
                  <a:pt x="305874" y="124173"/>
                  <a:pt x="389258" y="235630"/>
                </a:cubicBezTo>
                <a:cubicBezTo>
                  <a:pt x="430983" y="291600"/>
                  <a:pt x="463360" y="353876"/>
                  <a:pt x="485484" y="420070"/>
                </a:cubicBezTo>
                <a:cubicBezTo>
                  <a:pt x="597711" y="759508"/>
                  <a:pt x="413661" y="1125662"/>
                  <a:pt x="74229" y="1237955"/>
                </a:cubicBezTo>
                <a:lnTo>
                  <a:pt x="0" y="1254477"/>
                </a:lnTo>
                <a:close/>
              </a:path>
            </a:pathLst>
          </a:custGeom>
          <a:solidFill>
            <a:schemeClr val="bg1"/>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laceholder 1">
            <a:extLst>
              <a:ext uri="{FF2B5EF4-FFF2-40B4-BE49-F238E27FC236}">
                <a16:creationId xmlns:a16="http://schemas.microsoft.com/office/drawing/2014/main" id="{B760C036-BBCE-4F9E-AD56-DD36D4407B25}"/>
              </a:ext>
            </a:extLst>
          </p:cNvPr>
          <p:cNvSpPr>
            <a:spLocks noGrp="1"/>
          </p:cNvSpPr>
          <p:nvPr>
            <p:ph type="title"/>
          </p:nvPr>
        </p:nvSpPr>
        <p:spPr>
          <a:xfrm>
            <a:off x="609600" y="557784"/>
            <a:ext cx="10972800" cy="13255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3A5D7EC-1E6A-473F-B5A4-18CDFB6CF95A}"/>
              </a:ext>
            </a:extLst>
          </p:cNvPr>
          <p:cNvSpPr>
            <a:spLocks noGrp="1"/>
          </p:cNvSpPr>
          <p:nvPr>
            <p:ph type="body" idx="1"/>
          </p:nvPr>
        </p:nvSpPr>
        <p:spPr>
          <a:xfrm>
            <a:off x="609600" y="2106204"/>
            <a:ext cx="10972800" cy="403653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F9981C7-34D5-49A4-949D-715FD4BD8FE0}"/>
              </a:ext>
            </a:extLst>
          </p:cNvPr>
          <p:cNvSpPr>
            <a:spLocks noGrp="1"/>
          </p:cNvSpPr>
          <p:nvPr>
            <p:ph type="dt" sz="half" idx="2"/>
          </p:nvPr>
        </p:nvSpPr>
        <p:spPr>
          <a:xfrm>
            <a:off x="609600" y="6356350"/>
            <a:ext cx="2743200" cy="365125"/>
          </a:xfrm>
          <a:prstGeom prst="rect">
            <a:avLst/>
          </a:prstGeom>
        </p:spPr>
        <p:txBody>
          <a:bodyPr vert="horz" lIns="91440" tIns="45720" rIns="91440" bIns="45720" rtlCol="0" anchor="ctr"/>
          <a:lstStyle>
            <a:lvl1pPr algn="l">
              <a:defRPr lang="en-US" sz="800" kern="1200" cap="all" spc="200" smtClean="0">
                <a:solidFill>
                  <a:schemeClr val="tx1"/>
                </a:solidFill>
                <a:latin typeface="+mn-lt"/>
                <a:ea typeface="+mn-ea"/>
                <a:cs typeface="Segoe UI Semilight" panose="020B0402040204020203" pitchFamily="34" charset="0"/>
              </a:defRPr>
            </a:lvl1pPr>
          </a:lstStyle>
          <a:p>
            <a:fld id="{F481A142-DA77-4A5F-AD1F-14E6C18F0F5F}" type="datetime1">
              <a:rPr lang="en-US" smtClean="0"/>
              <a:t>12/6/2023</a:t>
            </a:fld>
            <a:endParaRPr lang="en-US" dirty="0"/>
          </a:p>
        </p:txBody>
      </p:sp>
      <p:sp>
        <p:nvSpPr>
          <p:cNvPr id="5" name="Footer Placeholder 4">
            <a:extLst>
              <a:ext uri="{FF2B5EF4-FFF2-40B4-BE49-F238E27FC236}">
                <a16:creationId xmlns:a16="http://schemas.microsoft.com/office/drawing/2014/main" id="{FA85CE6E-733D-4C60-B40B-C7C10CB5AF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en-US" sz="800" kern="1200" cap="all" spc="200" dirty="0">
                <a:solidFill>
                  <a:schemeClr val="tx1"/>
                </a:solidFill>
                <a:latin typeface="+mn-lt"/>
                <a:ea typeface="+mn-ea"/>
                <a:cs typeface="Segoe UI Semilight" panose="020B0402040204020203" pitchFamily="34" charset="0"/>
              </a:defRPr>
            </a:lvl1pPr>
          </a:lstStyle>
          <a:p>
            <a:endParaRPr lang="en-US" dirty="0"/>
          </a:p>
        </p:txBody>
      </p:sp>
      <p:sp>
        <p:nvSpPr>
          <p:cNvPr id="6" name="Slide Number Placeholder 5">
            <a:extLst>
              <a:ext uri="{FF2B5EF4-FFF2-40B4-BE49-F238E27FC236}">
                <a16:creationId xmlns:a16="http://schemas.microsoft.com/office/drawing/2014/main" id="{92D80D8B-7909-4114-8EBA-C3086DC62B08}"/>
              </a:ext>
            </a:extLst>
          </p:cNvPr>
          <p:cNvSpPr>
            <a:spLocks noGrp="1"/>
          </p:cNvSpPr>
          <p:nvPr>
            <p:ph type="sldNum" sz="quarter" idx="4"/>
          </p:nvPr>
        </p:nvSpPr>
        <p:spPr>
          <a:xfrm>
            <a:off x="10134600" y="6356350"/>
            <a:ext cx="1447800" cy="365125"/>
          </a:xfrm>
          <a:prstGeom prst="rect">
            <a:avLst/>
          </a:prstGeom>
        </p:spPr>
        <p:txBody>
          <a:bodyPr vert="horz" lIns="91440" tIns="45720" rIns="91440" bIns="45720" rtlCol="0" anchor="ctr"/>
          <a:lstStyle>
            <a:lvl1pPr algn="r">
              <a:defRPr lang="en-US" sz="800" kern="1200" cap="all" spc="200" smtClean="0">
                <a:solidFill>
                  <a:schemeClr val="tx1"/>
                </a:solidFill>
                <a:latin typeface="+mn-lt"/>
                <a:ea typeface="+mn-ea"/>
                <a:cs typeface="Segoe UI Semilight" panose="020B0402040204020203" pitchFamily="34" charset="0"/>
              </a:defRPr>
            </a:lvl1pPr>
          </a:lstStyle>
          <a:p>
            <a:fld id="{1F646F3F-274D-499B-ABBE-824EB4ABDC3D}" type="slidenum">
              <a:rPr lang="en-US" smtClean="0"/>
              <a:pPr/>
              <a:t>‹#›</a:t>
            </a:fld>
            <a:endParaRPr lang="en-US"/>
          </a:p>
        </p:txBody>
      </p:sp>
    </p:spTree>
    <p:extLst>
      <p:ext uri="{BB962C8B-B14F-4D97-AF65-F5344CB8AC3E}">
        <p14:creationId xmlns:p14="http://schemas.microsoft.com/office/powerpoint/2010/main" val="1883923738"/>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79" r:id="rId6"/>
    <p:sldLayoutId id="2147483675" r:id="rId7"/>
    <p:sldLayoutId id="2147483676" r:id="rId8"/>
    <p:sldLayoutId id="2147483677" r:id="rId9"/>
    <p:sldLayoutId id="2147483678" r:id="rId10"/>
    <p:sldLayoutId id="2147483680" r:id="rId11"/>
  </p:sldLayoutIdLst>
  <p:hf sldNum="0" hdr="0" ftr="0" dt="0"/>
  <p:txStyles>
    <p:title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Clr>
          <a:schemeClr val="accent5"/>
        </a:buClr>
        <a:buFont typeface="Avenir Next LT Pro" panose="020B0504020202020204" pitchFamily="34" charset="0"/>
        <a:buNone/>
        <a:defRPr sz="2000" kern="1200">
          <a:solidFill>
            <a:schemeClr val="tx1"/>
          </a:solidFill>
          <a:latin typeface="+mn-lt"/>
          <a:ea typeface="+mn-ea"/>
          <a:cs typeface="+mn-cs"/>
        </a:defRPr>
      </a:lvl1pPr>
      <a:lvl2pPr marL="228600" indent="0" algn="l" defTabSz="914400" rtl="0" eaLnBrk="1" latinLnBrk="0" hangingPunct="1">
        <a:lnSpc>
          <a:spcPct val="110000"/>
        </a:lnSpc>
        <a:spcBef>
          <a:spcPts val="500"/>
        </a:spcBef>
        <a:buClr>
          <a:schemeClr val="accent5"/>
        </a:buClr>
        <a:buFont typeface="Avenir Next LT Pro" panose="020B0504020202020204" pitchFamily="34" charset="0"/>
        <a:buNone/>
        <a:defRPr sz="1800" kern="1200">
          <a:solidFill>
            <a:schemeClr val="tx1"/>
          </a:solidFill>
          <a:latin typeface="+mn-lt"/>
          <a:ea typeface="+mn-ea"/>
          <a:cs typeface="+mn-cs"/>
        </a:defRPr>
      </a:lvl2pPr>
      <a:lvl3pPr marL="457200" indent="0" algn="l" defTabSz="914400" rtl="0" eaLnBrk="1" latinLnBrk="0" hangingPunct="1">
        <a:lnSpc>
          <a:spcPct val="110000"/>
        </a:lnSpc>
        <a:spcBef>
          <a:spcPts val="500"/>
        </a:spcBef>
        <a:buClr>
          <a:schemeClr val="accent5"/>
        </a:buClr>
        <a:buFont typeface="Avenir Next LT Pro" panose="020B0504020202020204" pitchFamily="34" charset="0"/>
        <a:buNone/>
        <a:defRPr sz="1600" kern="1200">
          <a:solidFill>
            <a:schemeClr val="tx1"/>
          </a:solidFill>
          <a:latin typeface="+mn-lt"/>
          <a:ea typeface="+mn-ea"/>
          <a:cs typeface="+mn-cs"/>
        </a:defRPr>
      </a:lvl3pPr>
      <a:lvl4pPr marL="685800" indent="0" algn="l" defTabSz="914400" rtl="0" eaLnBrk="1" latinLnBrk="0" hangingPunct="1">
        <a:lnSpc>
          <a:spcPct val="110000"/>
        </a:lnSpc>
        <a:spcBef>
          <a:spcPts val="500"/>
        </a:spcBef>
        <a:buClr>
          <a:schemeClr val="accent5"/>
        </a:buClr>
        <a:buFont typeface="Avenir Next LT Pro" panose="020B0504020202020204" pitchFamily="34" charset="0"/>
        <a:buNone/>
        <a:defRPr sz="1400" kern="1200">
          <a:solidFill>
            <a:schemeClr val="tx1"/>
          </a:solidFill>
          <a:latin typeface="+mn-lt"/>
          <a:ea typeface="+mn-ea"/>
          <a:cs typeface="+mn-cs"/>
        </a:defRPr>
      </a:lvl4pPr>
      <a:lvl5pPr marL="914400" indent="0" algn="l" defTabSz="914400" rtl="0" eaLnBrk="1" latinLnBrk="0" hangingPunct="1">
        <a:lnSpc>
          <a:spcPct val="110000"/>
        </a:lnSpc>
        <a:spcBef>
          <a:spcPts val="500"/>
        </a:spcBef>
        <a:buClr>
          <a:schemeClr val="accent5"/>
        </a:buClr>
        <a:buFont typeface="Avenir Next LT Pro" panose="020B05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codeload.github.com/dotnet/AspNetCore.Docs/zip/main"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mailto:manager@contoso.com" TargetMode="External"/><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42E603F-28B7-4831-BF23-65FBAB13D5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3">
            <a:extLst>
              <a:ext uri="{FF2B5EF4-FFF2-40B4-BE49-F238E27FC236}">
                <a16:creationId xmlns:a16="http://schemas.microsoft.com/office/drawing/2014/main" id="{4D39700F-2B10-4402-A7DD-06EE22458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32968"/>
            <a:ext cx="9560477" cy="6625032"/>
          </a:xfrm>
          <a:custGeom>
            <a:avLst/>
            <a:gdLst>
              <a:gd name="connsiteX0" fmla="*/ 8831314 w 9263816"/>
              <a:gd name="connsiteY0" fmla="*/ 5943878 h 6858000"/>
              <a:gd name="connsiteX1" fmla="*/ 9179783 w 9263816"/>
              <a:gd name="connsiteY1" fmla="*/ 6086141 h 6858000"/>
              <a:gd name="connsiteX2" fmla="*/ 9260887 w 9263816"/>
              <a:gd name="connsiteY2" fmla="*/ 6279156 h 6858000"/>
              <a:gd name="connsiteX3" fmla="*/ 8925621 w 9263816"/>
              <a:gd name="connsiteY3" fmla="*/ 6708712 h 6858000"/>
              <a:gd name="connsiteX4" fmla="*/ 8496050 w 9263816"/>
              <a:gd name="connsiteY4" fmla="*/ 6373449 h 6858000"/>
              <a:gd name="connsiteX5" fmla="*/ 8831314 w 9263816"/>
              <a:gd name="connsiteY5" fmla="*/ 5943878 h 6858000"/>
              <a:gd name="connsiteX6" fmla="*/ 7397485 w 9263816"/>
              <a:gd name="connsiteY6" fmla="*/ 5931706 h 6858000"/>
              <a:gd name="connsiteX7" fmla="*/ 7917779 w 9263816"/>
              <a:gd name="connsiteY7" fmla="*/ 6191864 h 6858000"/>
              <a:gd name="connsiteX8" fmla="*/ 8013467 w 9263816"/>
              <a:gd name="connsiteY8" fmla="*/ 6375784 h 6858000"/>
              <a:gd name="connsiteX9" fmla="*/ 8021879 w 9263816"/>
              <a:gd name="connsiteY9" fmla="*/ 6753751 h 6858000"/>
              <a:gd name="connsiteX10" fmla="*/ 7981316 w 9263816"/>
              <a:gd name="connsiteY10" fmla="*/ 6858000 h 6858000"/>
              <a:gd name="connsiteX11" fmla="*/ 6819486 w 9263816"/>
              <a:gd name="connsiteY11" fmla="*/ 6858000 h 6858000"/>
              <a:gd name="connsiteX12" fmla="*/ 6785199 w 9263816"/>
              <a:gd name="connsiteY12" fmla="*/ 6781101 h 6858000"/>
              <a:gd name="connsiteX13" fmla="*/ 7196747 w 9263816"/>
              <a:gd name="connsiteY13" fmla="*/ 5964309 h 6858000"/>
              <a:gd name="connsiteX14" fmla="*/ 7397485 w 9263816"/>
              <a:gd name="connsiteY14" fmla="*/ 5931706 h 6858000"/>
              <a:gd name="connsiteX15" fmla="*/ 1505570 w 9263816"/>
              <a:gd name="connsiteY15" fmla="*/ 227178 h 6858000"/>
              <a:gd name="connsiteX16" fmla="*/ 2026489 w 9263816"/>
              <a:gd name="connsiteY16" fmla="*/ 392370 h 6858000"/>
              <a:gd name="connsiteX17" fmla="*/ 2444553 w 9263816"/>
              <a:gd name="connsiteY17" fmla="*/ 1654853 h 6858000"/>
              <a:gd name="connsiteX18" fmla="*/ 3183153 w 9263816"/>
              <a:gd name="connsiteY18" fmla="*/ 2116208 h 6858000"/>
              <a:gd name="connsiteX19" fmla="*/ 4288384 w 9263816"/>
              <a:gd name="connsiteY19" fmla="*/ 1291908 h 6858000"/>
              <a:gd name="connsiteX20" fmla="*/ 5472602 w 9263816"/>
              <a:gd name="connsiteY20" fmla="*/ 1697818 h 6858000"/>
              <a:gd name="connsiteX21" fmla="*/ 5844697 w 9263816"/>
              <a:gd name="connsiteY21" fmla="*/ 3444791 h 6858000"/>
              <a:gd name="connsiteX22" fmla="*/ 6715674 w 9263816"/>
              <a:gd name="connsiteY22" fmla="*/ 4065208 h 6858000"/>
              <a:gd name="connsiteX23" fmla="*/ 8130429 w 9263816"/>
              <a:gd name="connsiteY23" fmla="*/ 4101787 h 6858000"/>
              <a:gd name="connsiteX24" fmla="*/ 8624630 w 9263816"/>
              <a:gd name="connsiteY24" fmla="*/ 4686202 h 6858000"/>
              <a:gd name="connsiteX25" fmla="*/ 8623843 w 9263816"/>
              <a:gd name="connsiteY25" fmla="*/ 4685749 h 6858000"/>
              <a:gd name="connsiteX26" fmla="*/ 8646859 w 9263816"/>
              <a:gd name="connsiteY26" fmla="*/ 4835156 h 6858000"/>
              <a:gd name="connsiteX27" fmla="*/ 8079403 w 9263816"/>
              <a:gd name="connsiteY27" fmla="*/ 5661624 h 6858000"/>
              <a:gd name="connsiteX28" fmla="*/ 6833105 w 9263816"/>
              <a:gd name="connsiteY28" fmla="*/ 5397208 h 6858000"/>
              <a:gd name="connsiteX29" fmla="*/ 5900832 w 9263816"/>
              <a:gd name="connsiteY29" fmla="*/ 5944462 h 6858000"/>
              <a:gd name="connsiteX30" fmla="*/ 6067212 w 9263816"/>
              <a:gd name="connsiteY30" fmla="*/ 6811916 h 6858000"/>
              <a:gd name="connsiteX31" fmla="*/ 6089565 w 9263816"/>
              <a:gd name="connsiteY31" fmla="*/ 6858000 h 6858000"/>
              <a:gd name="connsiteX32" fmla="*/ 0 w 9263816"/>
              <a:gd name="connsiteY32" fmla="*/ 6858000 h 6858000"/>
              <a:gd name="connsiteX33" fmla="*/ 0 w 9263816"/>
              <a:gd name="connsiteY33" fmla="*/ 2181377 h 6858000"/>
              <a:gd name="connsiteX34" fmla="*/ 73069 w 9263816"/>
              <a:gd name="connsiteY34" fmla="*/ 2215839 h 6858000"/>
              <a:gd name="connsiteX35" fmla="*/ 335445 w 9263816"/>
              <a:gd name="connsiteY35" fmla="*/ 2237140 h 6858000"/>
              <a:gd name="connsiteX36" fmla="*/ 752878 w 9263816"/>
              <a:gd name="connsiteY36" fmla="*/ 1445285 h 6858000"/>
              <a:gd name="connsiteX37" fmla="*/ 1202551 w 9263816"/>
              <a:gd name="connsiteY37" fmla="*/ 314229 h 6858000"/>
              <a:gd name="connsiteX38" fmla="*/ 1505570 w 9263816"/>
              <a:gd name="connsiteY38" fmla="*/ 227178 h 6858000"/>
              <a:gd name="connsiteX39" fmla="*/ 3142509 w 9263816"/>
              <a:gd name="connsiteY39" fmla="*/ 68854 h 6858000"/>
              <a:gd name="connsiteX40" fmla="*/ 3490978 w 9263816"/>
              <a:gd name="connsiteY40" fmla="*/ 211117 h 6858000"/>
              <a:gd name="connsiteX41" fmla="*/ 3572083 w 9263816"/>
              <a:gd name="connsiteY41" fmla="*/ 404131 h 6858000"/>
              <a:gd name="connsiteX42" fmla="*/ 3236814 w 9263816"/>
              <a:gd name="connsiteY42" fmla="*/ 833688 h 6858000"/>
              <a:gd name="connsiteX43" fmla="*/ 2807245 w 9263816"/>
              <a:gd name="connsiteY43" fmla="*/ 498425 h 6858000"/>
              <a:gd name="connsiteX44" fmla="*/ 3142509 w 9263816"/>
              <a:gd name="connsiteY44" fmla="*/ 68854 h 6858000"/>
              <a:gd name="connsiteX45" fmla="*/ 0 w 9263816"/>
              <a:gd name="connsiteY45" fmla="*/ 0 h 6858000"/>
              <a:gd name="connsiteX46" fmla="*/ 39858 w 9263816"/>
              <a:gd name="connsiteY46" fmla="*/ 0 h 6858000"/>
              <a:gd name="connsiteX47" fmla="*/ 65022 w 9263816"/>
              <a:gd name="connsiteY47" fmla="*/ 5834 h 6858000"/>
              <a:gd name="connsiteX48" fmla="*/ 389258 w 9263816"/>
              <a:gd name="connsiteY48" fmla="*/ 235630 h 6858000"/>
              <a:gd name="connsiteX49" fmla="*/ 485484 w 9263816"/>
              <a:gd name="connsiteY49" fmla="*/ 420070 h 6858000"/>
              <a:gd name="connsiteX50" fmla="*/ 74229 w 9263816"/>
              <a:gd name="connsiteY50" fmla="*/ 1237955 h 6858000"/>
              <a:gd name="connsiteX51" fmla="*/ 0 w 9263816"/>
              <a:gd name="connsiteY51" fmla="*/ 125447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9263816" h="6858000">
                <a:moveTo>
                  <a:pt x="8831314" y="5943878"/>
                </a:moveTo>
                <a:cubicBezTo>
                  <a:pt x="8964281" y="5927490"/>
                  <a:pt x="9096260" y="5981362"/>
                  <a:pt x="9179783" y="6086141"/>
                </a:cubicBezTo>
                <a:cubicBezTo>
                  <a:pt x="9224074" y="6141769"/>
                  <a:pt x="9252211" y="6208560"/>
                  <a:pt x="9260887" y="6279156"/>
                </a:cubicBezTo>
                <a:cubicBezTo>
                  <a:pt x="9286897" y="6490362"/>
                  <a:pt x="9136845" y="6682672"/>
                  <a:pt x="8925621" y="6708712"/>
                </a:cubicBezTo>
                <a:cubicBezTo>
                  <a:pt x="8714398" y="6734766"/>
                  <a:pt x="8522062" y="6584655"/>
                  <a:pt x="8496050" y="6373449"/>
                </a:cubicBezTo>
                <a:cubicBezTo>
                  <a:pt x="8470038" y="6162229"/>
                  <a:pt x="8620090" y="5969920"/>
                  <a:pt x="8831314" y="5943878"/>
                </a:cubicBezTo>
                <a:close/>
                <a:moveTo>
                  <a:pt x="7397485" y="5931706"/>
                </a:moveTo>
                <a:cubicBezTo>
                  <a:pt x="7598431" y="5931157"/>
                  <a:pt x="7792965" y="6024548"/>
                  <a:pt x="7917779" y="6191864"/>
                </a:cubicBezTo>
                <a:cubicBezTo>
                  <a:pt x="7959204" y="6247714"/>
                  <a:pt x="7991530" y="6309792"/>
                  <a:pt x="8013467" y="6375784"/>
                </a:cubicBezTo>
                <a:cubicBezTo>
                  <a:pt x="8055425" y="6502973"/>
                  <a:pt x="8055748" y="6633888"/>
                  <a:pt x="8021879" y="6753751"/>
                </a:cubicBezTo>
                <a:lnTo>
                  <a:pt x="7981316" y="6858000"/>
                </a:lnTo>
                <a:lnTo>
                  <a:pt x="6819486" y="6858000"/>
                </a:lnTo>
                <a:lnTo>
                  <a:pt x="6785199" y="6781101"/>
                </a:lnTo>
                <a:cubicBezTo>
                  <a:pt x="6673307" y="6441922"/>
                  <a:pt x="6857485" y="6076251"/>
                  <a:pt x="7196747" y="5964309"/>
                </a:cubicBezTo>
                <a:cubicBezTo>
                  <a:pt x="7262809" y="5942509"/>
                  <a:pt x="7330503" y="5931889"/>
                  <a:pt x="7397485" y="5931706"/>
                </a:cubicBezTo>
                <a:close/>
                <a:moveTo>
                  <a:pt x="1505570" y="227178"/>
                </a:moveTo>
                <a:cubicBezTo>
                  <a:pt x="1691018" y="218628"/>
                  <a:pt x="1889853" y="275403"/>
                  <a:pt x="2026489" y="392370"/>
                </a:cubicBezTo>
                <a:cubicBezTo>
                  <a:pt x="2369898" y="685965"/>
                  <a:pt x="2078266" y="1147857"/>
                  <a:pt x="2444553" y="1654853"/>
                </a:cubicBezTo>
                <a:cubicBezTo>
                  <a:pt x="2492906" y="1721679"/>
                  <a:pt x="2800482" y="2144546"/>
                  <a:pt x="3183153" y="2116208"/>
                </a:cubicBezTo>
                <a:cubicBezTo>
                  <a:pt x="3673561" y="2080541"/>
                  <a:pt x="3723222" y="1441614"/>
                  <a:pt x="4288384" y="1291908"/>
                </a:cubicBezTo>
                <a:cubicBezTo>
                  <a:pt x="4689065" y="1185875"/>
                  <a:pt x="5207943" y="1366633"/>
                  <a:pt x="5472602" y="1697818"/>
                </a:cubicBezTo>
                <a:cubicBezTo>
                  <a:pt x="5891294" y="2221754"/>
                  <a:pt x="5408012" y="2790179"/>
                  <a:pt x="5844697" y="3444791"/>
                </a:cubicBezTo>
                <a:cubicBezTo>
                  <a:pt x="6149900" y="3902467"/>
                  <a:pt x="6672672" y="4053594"/>
                  <a:pt x="6715674" y="4065208"/>
                </a:cubicBezTo>
                <a:cubicBezTo>
                  <a:pt x="7326423" y="4232519"/>
                  <a:pt x="7677158" y="3817020"/>
                  <a:pt x="8130429" y="4101787"/>
                </a:cubicBezTo>
                <a:cubicBezTo>
                  <a:pt x="8226340" y="4161985"/>
                  <a:pt x="8536372" y="4356819"/>
                  <a:pt x="8624630" y="4686202"/>
                </a:cubicBezTo>
                <a:lnTo>
                  <a:pt x="8623843" y="4685749"/>
                </a:lnTo>
                <a:cubicBezTo>
                  <a:pt x="8636924" y="4734567"/>
                  <a:pt x="8644635" y="4784678"/>
                  <a:pt x="8646859" y="4835156"/>
                </a:cubicBezTo>
                <a:cubicBezTo>
                  <a:pt x="8662596" y="5196604"/>
                  <a:pt x="8398383" y="5562326"/>
                  <a:pt x="8079403" y="5661624"/>
                </a:cubicBezTo>
                <a:cubicBezTo>
                  <a:pt x="7649807" y="5795217"/>
                  <a:pt x="7430996" y="5350293"/>
                  <a:pt x="6833105" y="5397208"/>
                </a:cubicBezTo>
                <a:cubicBezTo>
                  <a:pt x="6519033" y="5421527"/>
                  <a:pt x="6056658" y="5595550"/>
                  <a:pt x="5900832" y="5944462"/>
                </a:cubicBezTo>
                <a:cubicBezTo>
                  <a:pt x="5770548" y="6236600"/>
                  <a:pt x="5916359" y="6515160"/>
                  <a:pt x="6067212" y="6811916"/>
                </a:cubicBezTo>
                <a:lnTo>
                  <a:pt x="6089565" y="6858000"/>
                </a:lnTo>
                <a:lnTo>
                  <a:pt x="0" y="6858000"/>
                </a:lnTo>
                <a:lnTo>
                  <a:pt x="0" y="2181377"/>
                </a:lnTo>
                <a:lnTo>
                  <a:pt x="73069" y="2215839"/>
                </a:lnTo>
                <a:cubicBezTo>
                  <a:pt x="165116" y="2251829"/>
                  <a:pt x="254486" y="2263171"/>
                  <a:pt x="335445" y="2237140"/>
                </a:cubicBezTo>
                <a:cubicBezTo>
                  <a:pt x="594718" y="2153707"/>
                  <a:pt x="688441" y="1733807"/>
                  <a:pt x="752878" y="1445285"/>
                </a:cubicBezTo>
                <a:cubicBezTo>
                  <a:pt x="925059" y="674068"/>
                  <a:pt x="975076" y="456292"/>
                  <a:pt x="1202551" y="314229"/>
                </a:cubicBezTo>
                <a:cubicBezTo>
                  <a:pt x="1287853" y="260956"/>
                  <a:pt x="1394302" y="232308"/>
                  <a:pt x="1505570" y="227178"/>
                </a:cubicBezTo>
                <a:close/>
                <a:moveTo>
                  <a:pt x="3142509" y="68854"/>
                </a:moveTo>
                <a:cubicBezTo>
                  <a:pt x="3275474" y="52467"/>
                  <a:pt x="3407455" y="106339"/>
                  <a:pt x="3490978" y="211117"/>
                </a:cubicBezTo>
                <a:cubicBezTo>
                  <a:pt x="3535271" y="266744"/>
                  <a:pt x="3563404" y="333535"/>
                  <a:pt x="3572083" y="404131"/>
                </a:cubicBezTo>
                <a:cubicBezTo>
                  <a:pt x="3598092" y="615337"/>
                  <a:pt x="3448040" y="807648"/>
                  <a:pt x="3236814" y="833688"/>
                </a:cubicBezTo>
                <a:cubicBezTo>
                  <a:pt x="3025594" y="859741"/>
                  <a:pt x="2833255" y="709631"/>
                  <a:pt x="2807245" y="498425"/>
                </a:cubicBezTo>
                <a:cubicBezTo>
                  <a:pt x="2781232" y="287207"/>
                  <a:pt x="2931283" y="94896"/>
                  <a:pt x="3142509" y="68854"/>
                </a:cubicBezTo>
                <a:close/>
                <a:moveTo>
                  <a:pt x="0" y="0"/>
                </a:moveTo>
                <a:lnTo>
                  <a:pt x="39858" y="0"/>
                </a:lnTo>
                <a:lnTo>
                  <a:pt x="65022" y="5834"/>
                </a:lnTo>
                <a:cubicBezTo>
                  <a:pt x="191545" y="45606"/>
                  <a:pt x="305874" y="124173"/>
                  <a:pt x="389258" y="235630"/>
                </a:cubicBezTo>
                <a:cubicBezTo>
                  <a:pt x="430983" y="291600"/>
                  <a:pt x="463360" y="353876"/>
                  <a:pt x="485484" y="420070"/>
                </a:cubicBezTo>
                <a:cubicBezTo>
                  <a:pt x="597711" y="759508"/>
                  <a:pt x="413661" y="1125662"/>
                  <a:pt x="74229" y="1237955"/>
                </a:cubicBezTo>
                <a:lnTo>
                  <a:pt x="0" y="1254477"/>
                </a:lnTo>
                <a:close/>
              </a:path>
            </a:pathLst>
          </a:custGeom>
          <a:solidFill>
            <a:schemeClr val="bg1"/>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6"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E64E4A9-D8D0-4AE7-99BD-EFE51D6EB1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9">
            <a:extLst>
              <a:ext uri="{FF2B5EF4-FFF2-40B4-BE49-F238E27FC236}">
                <a16:creationId xmlns:a16="http://schemas.microsoft.com/office/drawing/2014/main" id="{AFD62F46-8DC3-4EDF-BDEF-27C439C6F7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6336253" cy="6858001"/>
          </a:xfrm>
          <a:custGeom>
            <a:avLst/>
            <a:gdLst>
              <a:gd name="connsiteX0" fmla="*/ 5721063 w 6336253"/>
              <a:gd name="connsiteY0" fmla="*/ 3536635 h 6858001"/>
              <a:gd name="connsiteX1" fmla="*/ 6230651 w 6336253"/>
              <a:gd name="connsiteY1" fmla="*/ 4046223 h 6858001"/>
              <a:gd name="connsiteX2" fmla="*/ 5721063 w 6336253"/>
              <a:gd name="connsiteY2" fmla="*/ 4555811 h 6858001"/>
              <a:gd name="connsiteX3" fmla="*/ 5211475 w 6336253"/>
              <a:gd name="connsiteY3" fmla="*/ 4046223 h 6858001"/>
              <a:gd name="connsiteX4" fmla="*/ 5721063 w 6336253"/>
              <a:gd name="connsiteY4" fmla="*/ 3536635 h 6858001"/>
              <a:gd name="connsiteX5" fmla="*/ 5456902 w 6336253"/>
              <a:gd name="connsiteY5" fmla="*/ 0 h 6858001"/>
              <a:gd name="connsiteX6" fmla="*/ 6321710 w 6336253"/>
              <a:gd name="connsiteY6" fmla="*/ 0 h 6858001"/>
              <a:gd name="connsiteX7" fmla="*/ 6332019 w 6336253"/>
              <a:gd name="connsiteY7" fmla="*/ 42969 h 6858001"/>
              <a:gd name="connsiteX8" fmla="*/ 6320934 w 6336253"/>
              <a:gd name="connsiteY8" fmla="*/ 219852 h 6858001"/>
              <a:gd name="connsiteX9" fmla="*/ 5774313 w 6336253"/>
              <a:gd name="connsiteY9" fmla="*/ 535443 h 6858001"/>
              <a:gd name="connsiteX10" fmla="*/ 5444200 w 6336253"/>
              <a:gd name="connsiteY10" fmla="*/ 78052 h 6858001"/>
              <a:gd name="connsiteX11" fmla="*/ 609600 w 6336253"/>
              <a:gd name="connsiteY11" fmla="*/ 0 h 6858001"/>
              <a:gd name="connsiteX12" fmla="*/ 1171409 w 6336253"/>
              <a:gd name="connsiteY12" fmla="*/ 0 h 6858001"/>
              <a:gd name="connsiteX13" fmla="*/ 4838473 w 6336253"/>
              <a:gd name="connsiteY13" fmla="*/ 0 h 6858001"/>
              <a:gd name="connsiteX14" fmla="*/ 4830349 w 6336253"/>
              <a:gd name="connsiteY14" fmla="*/ 184996 h 6858001"/>
              <a:gd name="connsiteX15" fmla="*/ 4833376 w 6336253"/>
              <a:gd name="connsiteY15" fmla="*/ 419995 h 6858001"/>
              <a:gd name="connsiteX16" fmla="*/ 5281338 w 6336253"/>
              <a:gd name="connsiteY16" fmla="*/ 1068099 h 6858001"/>
              <a:gd name="connsiteX17" fmla="*/ 5729205 w 6336253"/>
              <a:gd name="connsiteY17" fmla="*/ 2589405 h 6858001"/>
              <a:gd name="connsiteX18" fmla="*/ 5283212 w 6336253"/>
              <a:gd name="connsiteY18" fmla="*/ 3164269 h 6858001"/>
              <a:gd name="connsiteX19" fmla="*/ 5124820 w 6336253"/>
              <a:gd name="connsiteY19" fmla="*/ 4641255 h 6858001"/>
              <a:gd name="connsiteX20" fmla="*/ 5736551 w 6336253"/>
              <a:gd name="connsiteY20" fmla="*/ 5670858 h 6858001"/>
              <a:gd name="connsiteX21" fmla="*/ 6022123 w 6336253"/>
              <a:gd name="connsiteY21" fmla="*/ 6707670 h 6858001"/>
              <a:gd name="connsiteX22" fmla="*/ 6024496 w 6336253"/>
              <a:gd name="connsiteY22" fmla="*/ 6858000 h 6858001"/>
              <a:gd name="connsiteX23" fmla="*/ 2242268 w 6336253"/>
              <a:gd name="connsiteY23" fmla="*/ 6858000 h 6858001"/>
              <a:gd name="connsiteX24" fmla="*/ 2242268 w 6336253"/>
              <a:gd name="connsiteY24" fmla="*/ 6858001 h 6858001"/>
              <a:gd name="connsiteX25" fmla="*/ 0 w 6336253"/>
              <a:gd name="connsiteY25" fmla="*/ 6858001 h 6858001"/>
              <a:gd name="connsiteX26" fmla="*/ 0 w 6336253"/>
              <a:gd name="connsiteY26" fmla="*/ 1 h 6858001"/>
              <a:gd name="connsiteX27" fmla="*/ 609600 w 6336253"/>
              <a:gd name="connsiteY27"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336253" h="6858001">
                <a:moveTo>
                  <a:pt x="5721063" y="3536635"/>
                </a:moveTo>
                <a:cubicBezTo>
                  <a:pt x="6002501" y="3536635"/>
                  <a:pt x="6230651" y="3764785"/>
                  <a:pt x="6230651" y="4046223"/>
                </a:cubicBezTo>
                <a:cubicBezTo>
                  <a:pt x="6230651" y="4327661"/>
                  <a:pt x="6002501" y="4555811"/>
                  <a:pt x="5721063" y="4555811"/>
                </a:cubicBezTo>
                <a:cubicBezTo>
                  <a:pt x="5439625" y="4555811"/>
                  <a:pt x="5211475" y="4327661"/>
                  <a:pt x="5211475" y="4046223"/>
                </a:cubicBezTo>
                <a:cubicBezTo>
                  <a:pt x="5211475" y="3764785"/>
                  <a:pt x="5439625" y="3536635"/>
                  <a:pt x="5721063" y="3536635"/>
                </a:cubicBezTo>
                <a:close/>
                <a:moveTo>
                  <a:pt x="5456902" y="0"/>
                </a:moveTo>
                <a:lnTo>
                  <a:pt x="6321710" y="0"/>
                </a:lnTo>
                <a:lnTo>
                  <a:pt x="6332019" y="42969"/>
                </a:lnTo>
                <a:cubicBezTo>
                  <a:pt x="6340015" y="100391"/>
                  <a:pt x="6336884" y="160329"/>
                  <a:pt x="6320934" y="219852"/>
                </a:cubicBezTo>
                <a:cubicBezTo>
                  <a:pt x="6257137" y="457945"/>
                  <a:pt x="6012407" y="599240"/>
                  <a:pt x="5774313" y="535443"/>
                </a:cubicBezTo>
                <a:cubicBezTo>
                  <a:pt x="5565982" y="479621"/>
                  <a:pt x="5431761" y="285271"/>
                  <a:pt x="5444200" y="78052"/>
                </a:cubicBezTo>
                <a:close/>
                <a:moveTo>
                  <a:pt x="609600" y="0"/>
                </a:moveTo>
                <a:lnTo>
                  <a:pt x="1171409" y="0"/>
                </a:lnTo>
                <a:lnTo>
                  <a:pt x="4838473" y="0"/>
                </a:lnTo>
                <a:lnTo>
                  <a:pt x="4830349" y="184996"/>
                </a:lnTo>
                <a:cubicBezTo>
                  <a:pt x="4828991" y="263520"/>
                  <a:pt x="4829864" y="341910"/>
                  <a:pt x="4833376" y="419995"/>
                </a:cubicBezTo>
                <a:cubicBezTo>
                  <a:pt x="4846565" y="709488"/>
                  <a:pt x="5075226" y="891535"/>
                  <a:pt x="5281338" y="1068099"/>
                </a:cubicBezTo>
                <a:cubicBezTo>
                  <a:pt x="5795128" y="1508061"/>
                  <a:pt x="5969974" y="2032158"/>
                  <a:pt x="5729205" y="2589405"/>
                </a:cubicBezTo>
                <a:cubicBezTo>
                  <a:pt x="5635831" y="2805523"/>
                  <a:pt x="5454276" y="2993264"/>
                  <a:pt x="5283212" y="3164269"/>
                </a:cubicBezTo>
                <a:cubicBezTo>
                  <a:pt x="4824418" y="3622744"/>
                  <a:pt x="4843217" y="4154456"/>
                  <a:pt x="5124820" y="4641255"/>
                </a:cubicBezTo>
                <a:cubicBezTo>
                  <a:pt x="5325440" y="4986832"/>
                  <a:pt x="5565996" y="5311556"/>
                  <a:pt x="5736551" y="5670858"/>
                </a:cubicBezTo>
                <a:cubicBezTo>
                  <a:pt x="5902602" y="6019042"/>
                  <a:pt x="6001121" y="6366409"/>
                  <a:pt x="6022123" y="6707670"/>
                </a:cubicBezTo>
                <a:lnTo>
                  <a:pt x="6024496" y="6858000"/>
                </a:lnTo>
                <a:lnTo>
                  <a:pt x="2242268" y="6858000"/>
                </a:lnTo>
                <a:lnTo>
                  <a:pt x="2242268" y="6858001"/>
                </a:lnTo>
                <a:lnTo>
                  <a:pt x="0" y="6858001"/>
                </a:lnTo>
                <a:lnTo>
                  <a:pt x="0" y="1"/>
                </a:lnTo>
                <a:lnTo>
                  <a:pt x="609600" y="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4C07F14-2193-6B87-15FD-7D133DD774F6}"/>
              </a:ext>
            </a:extLst>
          </p:cNvPr>
          <p:cNvSpPr>
            <a:spLocks noGrp="1"/>
          </p:cNvSpPr>
          <p:nvPr>
            <p:ph type="ctrTitle"/>
          </p:nvPr>
        </p:nvSpPr>
        <p:spPr>
          <a:xfrm>
            <a:off x="6046645" y="878236"/>
            <a:ext cx="5125941" cy="1936746"/>
          </a:xfrm>
        </p:spPr>
        <p:txBody>
          <a:bodyPr vert="horz" lIns="91440" tIns="45720" rIns="91440" bIns="45720" rtlCol="0" anchor="b">
            <a:normAutofit/>
          </a:bodyPr>
          <a:lstStyle/>
          <a:p>
            <a:pPr>
              <a:lnSpc>
                <a:spcPct val="90000"/>
              </a:lnSpc>
            </a:pPr>
            <a:r>
              <a:rPr lang="en-US" sz="2400" b="1" kern="1200" dirty="0">
                <a:solidFill>
                  <a:schemeClr val="tx1"/>
                </a:solidFill>
                <a:latin typeface="+mj-lt"/>
                <a:ea typeface="+mj-ea"/>
                <a:cs typeface="+mj-cs"/>
              </a:rPr>
              <a:t>Authentication &amp; Authorization Project</a:t>
            </a:r>
            <a:br>
              <a:rPr lang="en-US" sz="2400" kern="1200" dirty="0">
                <a:solidFill>
                  <a:schemeClr val="tx1"/>
                </a:solidFill>
                <a:latin typeface="+mj-lt"/>
                <a:ea typeface="+mj-ea"/>
                <a:cs typeface="+mj-cs"/>
              </a:rPr>
            </a:br>
            <a:br>
              <a:rPr lang="en-US" sz="2400" kern="1200" dirty="0">
                <a:solidFill>
                  <a:schemeClr val="tx1"/>
                </a:solidFill>
                <a:latin typeface="+mj-lt"/>
                <a:ea typeface="+mj-ea"/>
                <a:cs typeface="+mj-cs"/>
              </a:rPr>
            </a:br>
            <a:r>
              <a:rPr lang="en-US" sz="2400" kern="1200" dirty="0">
                <a:solidFill>
                  <a:schemeClr val="tx1"/>
                </a:solidFill>
                <a:latin typeface="+mj-lt"/>
                <a:ea typeface="+mj-ea"/>
                <a:cs typeface="+mj-cs"/>
              </a:rPr>
              <a:t>prepared by </a:t>
            </a:r>
            <a:br>
              <a:rPr lang="en-US" sz="2400" kern="1200" dirty="0">
                <a:solidFill>
                  <a:schemeClr val="tx1"/>
                </a:solidFill>
                <a:latin typeface="+mj-lt"/>
                <a:ea typeface="+mj-ea"/>
                <a:cs typeface="+mj-cs"/>
              </a:rPr>
            </a:br>
            <a:r>
              <a:rPr lang="en-US" sz="2400" kern="1200" dirty="0">
                <a:solidFill>
                  <a:schemeClr val="tx1"/>
                </a:solidFill>
                <a:latin typeface="+mj-lt"/>
                <a:ea typeface="+mj-ea"/>
                <a:cs typeface="+mj-cs"/>
              </a:rPr>
              <a:t>Group 2 members</a:t>
            </a:r>
          </a:p>
        </p:txBody>
      </p:sp>
      <p:sp>
        <p:nvSpPr>
          <p:cNvPr id="3" name="Subtitle 2">
            <a:extLst>
              <a:ext uri="{FF2B5EF4-FFF2-40B4-BE49-F238E27FC236}">
                <a16:creationId xmlns:a16="http://schemas.microsoft.com/office/drawing/2014/main" id="{67B0006C-B855-C501-7068-D5140BA5BBB0}"/>
              </a:ext>
            </a:extLst>
          </p:cNvPr>
          <p:cNvSpPr>
            <a:spLocks noGrp="1"/>
          </p:cNvSpPr>
          <p:nvPr>
            <p:ph type="subTitle" idx="1"/>
          </p:nvPr>
        </p:nvSpPr>
        <p:spPr>
          <a:xfrm>
            <a:off x="6046646" y="3693218"/>
            <a:ext cx="5125941" cy="2722844"/>
          </a:xfrm>
        </p:spPr>
        <p:txBody>
          <a:bodyPr vert="horz" lIns="91440" tIns="45720" rIns="91440" bIns="45720" rtlCol="0">
            <a:normAutofit/>
          </a:bodyPr>
          <a:lstStyle/>
          <a:p>
            <a:r>
              <a:rPr lang="en-US" b="1" dirty="0">
                <a:effectLst/>
              </a:rPr>
              <a:t>HABEEB OMOTUNDE </a:t>
            </a:r>
            <a:r>
              <a:rPr lang="en-US" dirty="0">
                <a:effectLst/>
              </a:rPr>
              <a:t>(200584861)</a:t>
            </a:r>
          </a:p>
          <a:p>
            <a:r>
              <a:rPr lang="en-US" b="1" dirty="0"/>
              <a:t>SETH NANA KWAME APPIAH-KUBI </a:t>
            </a:r>
            <a:r>
              <a:rPr lang="en-US" dirty="0"/>
              <a:t>(</a:t>
            </a:r>
            <a:r>
              <a:rPr lang="en-US" dirty="0">
                <a:effectLst/>
              </a:rPr>
              <a:t>200564282</a:t>
            </a:r>
            <a:r>
              <a:rPr lang="en-US" dirty="0"/>
              <a:t>)</a:t>
            </a:r>
          </a:p>
          <a:p>
            <a:r>
              <a:rPr lang="en-US" b="1" dirty="0">
                <a:effectLst/>
              </a:rPr>
              <a:t>HETVI MANISHBARI BAVARVA </a:t>
            </a:r>
            <a:r>
              <a:rPr lang="en-US" dirty="0">
                <a:effectLst/>
              </a:rPr>
              <a:t>(200565677)</a:t>
            </a:r>
          </a:p>
          <a:p>
            <a:endParaRPr lang="en-US" dirty="0"/>
          </a:p>
          <a:p>
            <a:endParaRPr lang="en-US" dirty="0">
              <a:effectLst/>
            </a:endParaRPr>
          </a:p>
          <a:p>
            <a:endParaRPr lang="en-US" dirty="0"/>
          </a:p>
        </p:txBody>
      </p:sp>
      <p:pic>
        <p:nvPicPr>
          <p:cNvPr id="7" name="Picture 6" descr="A black background with white text&#10;&#10;Description automatically generated">
            <a:extLst>
              <a:ext uri="{FF2B5EF4-FFF2-40B4-BE49-F238E27FC236}">
                <a16:creationId xmlns:a16="http://schemas.microsoft.com/office/drawing/2014/main" id="{5F28DA6D-D090-A257-18E3-6E84A993D160}"/>
              </a:ext>
            </a:extLst>
          </p:cNvPr>
          <p:cNvPicPr>
            <a:picLocks noChangeAspect="1"/>
          </p:cNvPicPr>
          <p:nvPr/>
        </p:nvPicPr>
        <p:blipFill>
          <a:blip r:embed="rId2"/>
          <a:stretch>
            <a:fillRect/>
          </a:stretch>
        </p:blipFill>
        <p:spPr>
          <a:xfrm>
            <a:off x="609600" y="695403"/>
            <a:ext cx="4600913" cy="5381801"/>
          </a:xfrm>
          <a:prstGeom prst="rect">
            <a:avLst/>
          </a:prstGeom>
        </p:spPr>
      </p:pic>
    </p:spTree>
    <p:extLst>
      <p:ext uri="{BB962C8B-B14F-4D97-AF65-F5344CB8AC3E}">
        <p14:creationId xmlns:p14="http://schemas.microsoft.com/office/powerpoint/2010/main" val="41486752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4D3A1C8-5DE0-A064-33BE-8CCBD8EC6013}"/>
              </a:ext>
            </a:extLst>
          </p:cNvPr>
          <p:cNvSpPr txBox="1"/>
          <p:nvPr/>
        </p:nvSpPr>
        <p:spPr>
          <a:xfrm>
            <a:off x="348342" y="1360722"/>
            <a:ext cx="4632959" cy="923330"/>
          </a:xfrm>
          <a:prstGeom prst="rect">
            <a:avLst/>
          </a:prstGeom>
          <a:noFill/>
        </p:spPr>
        <p:txBody>
          <a:bodyPr wrap="square">
            <a:spAutoFit/>
          </a:bodyPr>
          <a:lstStyle/>
          <a:p>
            <a:r>
              <a:rPr lang="en-US" sz="1800" b="1" dirty="0">
                <a:effectLst/>
                <a:latin typeface="Calibri" panose="020F0502020204030204" pitchFamily="34" charset="0"/>
                <a:ea typeface="Calibri" panose="020F0502020204030204" pitchFamily="34" charset="0"/>
                <a:cs typeface="Arial" panose="020B0604020202020204" pitchFamily="34" charset="0"/>
              </a:rPr>
              <a:t>1</a:t>
            </a:r>
            <a:r>
              <a:rPr lang="en-US" sz="1800" dirty="0">
                <a:effectLst/>
                <a:latin typeface="Calibri" panose="020F0502020204030204" pitchFamily="34" charset="0"/>
                <a:ea typeface="Calibri" panose="020F0502020204030204" pitchFamily="34" charset="0"/>
                <a:cs typeface="Arial" panose="020B0604020202020204" pitchFamily="34" charset="0"/>
              </a:rPr>
              <a:t>. Associate every contact object to an owner to prevent unauthorized access in the Contact model </a:t>
            </a:r>
            <a:endParaRPr lang="en-US" dirty="0"/>
          </a:p>
        </p:txBody>
      </p:sp>
      <p:pic>
        <p:nvPicPr>
          <p:cNvPr id="6" name="Picture 5" descr="A screen shot of a computer&#10;&#10;Description automatically generated">
            <a:extLst>
              <a:ext uri="{FF2B5EF4-FFF2-40B4-BE49-F238E27FC236}">
                <a16:creationId xmlns:a16="http://schemas.microsoft.com/office/drawing/2014/main" id="{A219D172-B3F0-26DD-0BEB-7BF6DA73C4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8394" y="2431461"/>
            <a:ext cx="5122196" cy="3308252"/>
          </a:xfrm>
          <a:prstGeom prst="rect">
            <a:avLst/>
          </a:prstGeom>
        </p:spPr>
      </p:pic>
      <p:sp>
        <p:nvSpPr>
          <p:cNvPr id="7" name="TextBox 6">
            <a:extLst>
              <a:ext uri="{FF2B5EF4-FFF2-40B4-BE49-F238E27FC236}">
                <a16:creationId xmlns:a16="http://schemas.microsoft.com/office/drawing/2014/main" id="{9DF360A0-D561-1663-B347-E55711B1D568}"/>
              </a:ext>
            </a:extLst>
          </p:cNvPr>
          <p:cNvSpPr txBox="1"/>
          <p:nvPr/>
        </p:nvSpPr>
        <p:spPr>
          <a:xfrm>
            <a:off x="5558972" y="1388825"/>
            <a:ext cx="6414634" cy="1754326"/>
          </a:xfrm>
          <a:prstGeom prst="rect">
            <a:avLst/>
          </a:prstGeom>
          <a:noFill/>
        </p:spPr>
        <p:txBody>
          <a:bodyPr wrap="square">
            <a:spAutoFit/>
          </a:bodyPr>
          <a:lstStyle/>
          <a:p>
            <a:r>
              <a:rPr lang="en-US" b="1" dirty="0">
                <a:latin typeface="Calibri" panose="020F0502020204030204" pitchFamily="34" charset="0"/>
                <a:ea typeface="Calibri" panose="020F0502020204030204" pitchFamily="34" charset="0"/>
                <a:cs typeface="Arial" panose="020B0604020202020204" pitchFamily="34" charset="0"/>
              </a:rPr>
              <a:t>2. </a:t>
            </a:r>
            <a:r>
              <a:rPr lang="en-US" sz="1800" kern="100" dirty="0">
                <a:effectLst/>
                <a:latin typeface="Calibri" panose="020F0502020204030204" pitchFamily="34" charset="0"/>
                <a:ea typeface="Calibri" panose="020F0502020204030204" pitchFamily="34" charset="0"/>
                <a:cs typeface="Arial" panose="020B0604020202020204" pitchFamily="34" charset="0"/>
              </a:rPr>
              <a:t>Next, enable Role-Based Authorization by adding Role services to each identity using the </a:t>
            </a:r>
            <a:r>
              <a:rPr lang="en-US" sz="1800" kern="100" dirty="0" err="1">
                <a:effectLst/>
                <a:latin typeface="Calibri" panose="020F0502020204030204" pitchFamily="34" charset="0"/>
                <a:ea typeface="Calibri" panose="020F0502020204030204" pitchFamily="34" charset="0"/>
                <a:cs typeface="Arial" panose="020B0604020202020204" pitchFamily="34" charset="0"/>
              </a:rPr>
              <a:t>AddRoles</a:t>
            </a:r>
            <a:r>
              <a:rPr lang="en-US" sz="1800" kern="100" dirty="0">
                <a:effectLst/>
                <a:latin typeface="Calibri" panose="020F0502020204030204" pitchFamily="34" charset="0"/>
                <a:ea typeface="Calibri" panose="020F0502020204030204" pitchFamily="34" charset="0"/>
                <a:cs typeface="Arial" panose="020B0604020202020204" pitchFamily="34" charset="0"/>
              </a:rPr>
              <a:t>() method of the </a:t>
            </a:r>
            <a:r>
              <a:rPr lang="en-US" sz="1800" kern="100" dirty="0" err="1">
                <a:effectLst/>
                <a:latin typeface="Calibri" panose="020F0502020204030204" pitchFamily="34" charset="0"/>
                <a:ea typeface="Calibri" panose="020F0502020204030204" pitchFamily="34" charset="0"/>
                <a:cs typeface="Arial" panose="020B0604020202020204" pitchFamily="34" charset="0"/>
              </a:rPr>
              <a:t>IdentityBuilder</a:t>
            </a:r>
            <a:r>
              <a:rPr lang="en-US" sz="1800" kern="100" dirty="0">
                <a:effectLst/>
                <a:latin typeface="Calibri" panose="020F0502020204030204" pitchFamily="34" charset="0"/>
                <a:ea typeface="Calibri" panose="020F0502020204030204" pitchFamily="34" charset="0"/>
                <a:cs typeface="Arial" panose="020B0604020202020204" pitchFamily="34" charset="0"/>
              </a:rPr>
              <a:t> class. This is because when an identity is created it may belong to one or more roles.</a:t>
            </a:r>
            <a:r>
              <a:rPr lang="en-US" kern="100" dirty="0">
                <a:latin typeface="Calibri" panose="020F0502020204030204" pitchFamily="34" charset="0"/>
                <a:ea typeface="Calibri" panose="020F0502020204030204" pitchFamily="34" charset="0"/>
                <a:cs typeface="Arial" panose="020B0604020202020204" pitchFamily="34" charset="0"/>
              </a:rPr>
              <a:t> The table below summarizes the roles and their respective handlers. </a:t>
            </a: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p>
            <a:endParaRPr lang="en-US" dirty="0"/>
          </a:p>
        </p:txBody>
      </p:sp>
      <p:pic>
        <p:nvPicPr>
          <p:cNvPr id="9" name="Picture 8" descr="A screen shot of a computer code&#10;&#10;Description automatically generated">
            <a:extLst>
              <a:ext uri="{FF2B5EF4-FFF2-40B4-BE49-F238E27FC236}">
                <a16:creationId xmlns:a16="http://schemas.microsoft.com/office/drawing/2014/main" id="{A1E569EF-AD52-42B2-A36D-16C801017E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15564" y="2971614"/>
            <a:ext cx="5501449" cy="1037773"/>
          </a:xfrm>
          <a:prstGeom prst="rect">
            <a:avLst/>
          </a:prstGeom>
        </p:spPr>
      </p:pic>
      <p:pic>
        <p:nvPicPr>
          <p:cNvPr id="11" name="Picture 10" descr="A close-up of a list of information&#10;&#10;Description automatically generated">
            <a:extLst>
              <a:ext uri="{FF2B5EF4-FFF2-40B4-BE49-F238E27FC236}">
                <a16:creationId xmlns:a16="http://schemas.microsoft.com/office/drawing/2014/main" id="{E3AB3222-0B10-55B6-7185-F33B6DB85F2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15564" y="4085587"/>
            <a:ext cx="5501448" cy="2048513"/>
          </a:xfrm>
          <a:prstGeom prst="rect">
            <a:avLst/>
          </a:prstGeom>
        </p:spPr>
      </p:pic>
      <p:sp>
        <p:nvSpPr>
          <p:cNvPr id="12" name="Title 1">
            <a:extLst>
              <a:ext uri="{FF2B5EF4-FFF2-40B4-BE49-F238E27FC236}">
                <a16:creationId xmlns:a16="http://schemas.microsoft.com/office/drawing/2014/main" id="{7FDC9E82-E0ED-A027-6316-7818A41FDBB9}"/>
              </a:ext>
            </a:extLst>
          </p:cNvPr>
          <p:cNvSpPr txBox="1">
            <a:spLocks/>
          </p:cNvSpPr>
          <p:nvPr/>
        </p:nvSpPr>
        <p:spPr>
          <a:xfrm>
            <a:off x="218394" y="97031"/>
            <a:ext cx="10506756" cy="1116282"/>
          </a:xfrm>
          <a:prstGeom prst="rect">
            <a:avLst/>
          </a:prstGeom>
        </p:spPr>
        <p:txBody>
          <a:bodyPr vert="horz" lIns="91440" tIns="45720" rIns="91440" bIns="45720" rtlCol="0" anchor="b">
            <a:normAutofit/>
          </a:bodyPr>
          <a:lst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a:lstStyle>
          <a:p>
            <a:r>
              <a:rPr lang="en-US" dirty="0"/>
              <a:t>App Setup &amp; Config - Authorization</a:t>
            </a:r>
          </a:p>
        </p:txBody>
      </p:sp>
    </p:spTree>
    <p:extLst>
      <p:ext uri="{BB962C8B-B14F-4D97-AF65-F5344CB8AC3E}">
        <p14:creationId xmlns:p14="http://schemas.microsoft.com/office/powerpoint/2010/main" val="20486175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AA07D9F-4520-8B26-8769-F9D5A5A6B87C}"/>
              </a:ext>
            </a:extLst>
          </p:cNvPr>
          <p:cNvSpPr txBox="1"/>
          <p:nvPr/>
        </p:nvSpPr>
        <p:spPr>
          <a:xfrm>
            <a:off x="396240" y="1367142"/>
            <a:ext cx="5361621" cy="923330"/>
          </a:xfrm>
          <a:prstGeom prst="rect">
            <a:avLst/>
          </a:prstGeom>
          <a:noFill/>
        </p:spPr>
        <p:txBody>
          <a:bodyPr wrap="square">
            <a:spAutoFit/>
          </a:bodyPr>
          <a:lstStyle/>
          <a:p>
            <a:r>
              <a:rPr lang="en-US" sz="1800" b="1" dirty="0">
                <a:effectLst/>
                <a:latin typeface="Calibri" panose="020F0502020204030204" pitchFamily="34" charset="0"/>
                <a:ea typeface="Calibri" panose="020F0502020204030204" pitchFamily="34" charset="0"/>
                <a:cs typeface="Arial" panose="020B0604020202020204" pitchFamily="34" charset="0"/>
              </a:rPr>
              <a:t>1</a:t>
            </a:r>
            <a:r>
              <a:rPr lang="en-US" sz="1800" dirty="0">
                <a:effectLst/>
                <a:latin typeface="Calibri" panose="020F0502020204030204" pitchFamily="34" charset="0"/>
                <a:ea typeface="Calibri" panose="020F0502020204030204" pitchFamily="34" charset="0"/>
                <a:cs typeface="Arial" panose="020B0604020202020204" pitchFamily="34" charset="0"/>
              </a:rPr>
              <a:t>. To set us the Database, Set the necessary parameters in </a:t>
            </a:r>
            <a:r>
              <a:rPr lang="en-US" sz="1800" b="1" dirty="0">
                <a:effectLst/>
                <a:latin typeface="Calibri" panose="020F0502020204030204" pitchFamily="34" charset="0"/>
                <a:ea typeface="Calibri" panose="020F0502020204030204" pitchFamily="34" charset="0"/>
                <a:cs typeface="Arial" panose="020B0604020202020204" pitchFamily="34" charset="0"/>
              </a:rPr>
              <a:t>appsettings.json</a:t>
            </a:r>
            <a:r>
              <a:rPr lang="en-US" sz="1800" dirty="0">
                <a:effectLst/>
                <a:latin typeface="Calibri" panose="020F0502020204030204" pitchFamily="34" charset="0"/>
                <a:ea typeface="Calibri" panose="020F0502020204030204" pitchFamily="34" charset="0"/>
                <a:cs typeface="Arial" panose="020B0604020202020204" pitchFamily="34" charset="0"/>
              </a:rPr>
              <a:t> to point to the appropriate SQLServer and provide the database name</a:t>
            </a:r>
            <a:endParaRPr lang="en-US" dirty="0"/>
          </a:p>
        </p:txBody>
      </p:sp>
      <p:pic>
        <p:nvPicPr>
          <p:cNvPr id="5" name="Picture 4">
            <a:extLst>
              <a:ext uri="{FF2B5EF4-FFF2-40B4-BE49-F238E27FC236}">
                <a16:creationId xmlns:a16="http://schemas.microsoft.com/office/drawing/2014/main" id="{0C1A6CA8-179C-A9B2-99D5-16024E5D69F1}"/>
              </a:ext>
            </a:extLst>
          </p:cNvPr>
          <p:cNvPicPr>
            <a:picLocks noChangeAspect="1"/>
          </p:cNvPicPr>
          <p:nvPr/>
        </p:nvPicPr>
        <p:blipFill rotWithShape="1">
          <a:blip r:embed="rId2">
            <a:extLst>
              <a:ext uri="{28A0092B-C50C-407E-A947-70E740481C1C}">
                <a14:useLocalDpi xmlns:a14="http://schemas.microsoft.com/office/drawing/2010/main" val="0"/>
              </a:ext>
            </a:extLst>
          </a:blip>
          <a:srcRect r="8972"/>
          <a:stretch/>
        </p:blipFill>
        <p:spPr bwMode="auto">
          <a:xfrm>
            <a:off x="218394" y="2548229"/>
            <a:ext cx="5663565" cy="2019300"/>
          </a:xfrm>
          <a:prstGeom prst="rect">
            <a:avLst/>
          </a:prstGeom>
          <a:noFill/>
          <a:ln>
            <a:noFill/>
          </a:ln>
          <a:extLst>
            <a:ext uri="{53640926-AAD7-44D8-BBD7-CCE9431645EC}">
              <a14:shadowObscured xmlns:a14="http://schemas.microsoft.com/office/drawing/2010/main"/>
            </a:ext>
          </a:extLst>
        </p:spPr>
      </p:pic>
      <p:sp>
        <p:nvSpPr>
          <p:cNvPr id="6" name="TextBox 5">
            <a:extLst>
              <a:ext uri="{FF2B5EF4-FFF2-40B4-BE49-F238E27FC236}">
                <a16:creationId xmlns:a16="http://schemas.microsoft.com/office/drawing/2014/main" id="{C415A928-7E99-78F8-366D-F685ED8D484C}"/>
              </a:ext>
            </a:extLst>
          </p:cNvPr>
          <p:cNvSpPr txBox="1"/>
          <p:nvPr/>
        </p:nvSpPr>
        <p:spPr>
          <a:xfrm>
            <a:off x="6434141" y="1255885"/>
            <a:ext cx="5361621" cy="1477328"/>
          </a:xfrm>
          <a:prstGeom prst="rect">
            <a:avLst/>
          </a:prstGeom>
          <a:noFill/>
        </p:spPr>
        <p:txBody>
          <a:bodyPr wrap="square">
            <a:spAutoFit/>
          </a:bodyPr>
          <a:lstStyle/>
          <a:p>
            <a:r>
              <a:rPr lang="en-US" b="1" dirty="0">
                <a:latin typeface="Calibri" panose="020F0502020204030204" pitchFamily="34" charset="0"/>
                <a:ea typeface="Calibri" panose="020F0502020204030204" pitchFamily="34" charset="0"/>
                <a:cs typeface="Arial" panose="020B0604020202020204" pitchFamily="34" charset="0"/>
              </a:rPr>
              <a:t>2</a:t>
            </a:r>
            <a:r>
              <a:rPr lang="en-US" sz="1800" dirty="0">
                <a:effectLst/>
                <a:latin typeface="Calibri" panose="020F0502020204030204" pitchFamily="34" charset="0"/>
                <a:ea typeface="Calibri" panose="020F0502020204030204" pitchFamily="34" charset="0"/>
                <a:cs typeface="Arial" panose="020B0604020202020204" pitchFamily="34" charset="0"/>
              </a:rPr>
              <a:t>. From the package manager console, run these two commands to create the Database using the settings in appsettings.json:</a:t>
            </a:r>
          </a:p>
          <a:p>
            <a:pPr marL="800100" lvl="1" indent="-342900">
              <a:buFont typeface="+mj-lt"/>
              <a:buAutoNum type="alphaLcParenR"/>
            </a:pPr>
            <a:r>
              <a:rPr lang="en-US" dirty="0">
                <a:latin typeface="Calibri" panose="020F0502020204030204" pitchFamily="34" charset="0"/>
                <a:cs typeface="Arial" panose="020B0604020202020204" pitchFamily="34" charset="0"/>
              </a:rPr>
              <a:t>add-migration Contact1</a:t>
            </a:r>
          </a:p>
          <a:p>
            <a:pPr marL="800100" lvl="1" indent="-342900">
              <a:buFont typeface="+mj-lt"/>
              <a:buAutoNum type="alphaLcParenR"/>
            </a:pPr>
            <a:r>
              <a:rPr lang="en-US" dirty="0">
                <a:latin typeface="Calibri" panose="020F0502020204030204" pitchFamily="34" charset="0"/>
                <a:cs typeface="Arial" panose="020B0604020202020204" pitchFamily="34" charset="0"/>
              </a:rPr>
              <a:t>Update database</a:t>
            </a:r>
          </a:p>
        </p:txBody>
      </p:sp>
      <p:pic>
        <p:nvPicPr>
          <p:cNvPr id="7" name="Picture 6" descr="A screenshot of a computer&#10;&#10;Description automatically generated">
            <a:extLst>
              <a:ext uri="{FF2B5EF4-FFF2-40B4-BE49-F238E27FC236}">
                <a16:creationId xmlns:a16="http://schemas.microsoft.com/office/drawing/2014/main" id="{73FCDA1D-A035-016D-6C2A-9EFCB180DF4E}"/>
              </a:ext>
            </a:extLst>
          </p:cNvPr>
          <p:cNvPicPr>
            <a:picLocks noChangeAspect="1"/>
          </p:cNvPicPr>
          <p:nvPr/>
        </p:nvPicPr>
        <p:blipFill rotWithShape="1">
          <a:blip r:embed="rId3">
            <a:extLst>
              <a:ext uri="{28A0092B-C50C-407E-A947-70E740481C1C}">
                <a14:useLocalDpi xmlns:a14="http://schemas.microsoft.com/office/drawing/2010/main" val="0"/>
              </a:ext>
            </a:extLst>
          </a:blip>
          <a:srcRect r="14368"/>
          <a:stretch/>
        </p:blipFill>
        <p:spPr bwMode="auto">
          <a:xfrm>
            <a:off x="6638472" y="2797083"/>
            <a:ext cx="4772478" cy="3510924"/>
          </a:xfrm>
          <a:prstGeom prst="rect">
            <a:avLst/>
          </a:prstGeom>
          <a:noFill/>
          <a:ln w="9525" cap="flat" cmpd="sng" algn="ctr">
            <a:solidFill>
              <a:srgbClr val="FF0000"/>
            </a:solidFill>
            <a:prstDash val="solid"/>
            <a:round/>
            <a:headEnd type="none" w="med" len="med"/>
            <a:tailEnd type="none" w="med" len="med"/>
            <a:extLst>
              <a:ext uri="{C807C97D-BFC1-408E-A445-0C87EB9F89A2}">
                <ask:lineSketchStyleProps xmlns:ask="http://schemas.microsoft.com/office/drawing/2018/sketchyshapes" sd="0">
                  <a:custGeom>
                    <a:avLst/>
                    <a:gdLst/>
                    <a:ahLst/>
                    <a:cxnLst/>
                    <a:rect l="0" t="0" r="0" b="0"/>
                    <a:pathLst/>
                  </a:custGeom>
                  <ask:type/>
                </ask:lineSketchStyleProps>
              </a:ext>
            </a:extLst>
          </a:ln>
          <a:extLst>
            <a:ext uri="{53640926-AAD7-44D8-BBD7-CCE9431645EC}">
              <a14:shadowObscured xmlns:a14="http://schemas.microsoft.com/office/drawing/2010/main"/>
            </a:ext>
          </a:extLst>
        </p:spPr>
      </p:pic>
      <p:sp>
        <p:nvSpPr>
          <p:cNvPr id="8" name="Title 1">
            <a:extLst>
              <a:ext uri="{FF2B5EF4-FFF2-40B4-BE49-F238E27FC236}">
                <a16:creationId xmlns:a16="http://schemas.microsoft.com/office/drawing/2014/main" id="{DC864400-E3C7-B7EA-232A-142D55C91AA6}"/>
              </a:ext>
            </a:extLst>
          </p:cNvPr>
          <p:cNvSpPr txBox="1">
            <a:spLocks/>
          </p:cNvSpPr>
          <p:nvPr/>
        </p:nvSpPr>
        <p:spPr>
          <a:xfrm>
            <a:off x="218394" y="97031"/>
            <a:ext cx="11364006" cy="1116282"/>
          </a:xfrm>
          <a:prstGeom prst="rect">
            <a:avLst/>
          </a:prstGeom>
        </p:spPr>
        <p:txBody>
          <a:bodyPr vert="horz" lIns="91440" tIns="45720" rIns="91440" bIns="45720" rtlCol="0" anchor="b">
            <a:normAutofit/>
          </a:bodyPr>
          <a:lst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a:lstStyle>
          <a:p>
            <a:r>
              <a:rPr lang="en-US" dirty="0"/>
              <a:t>App Setup &amp; Config – Database setup</a:t>
            </a:r>
          </a:p>
        </p:txBody>
      </p:sp>
    </p:spTree>
    <p:extLst>
      <p:ext uri="{BB962C8B-B14F-4D97-AF65-F5344CB8AC3E}">
        <p14:creationId xmlns:p14="http://schemas.microsoft.com/office/powerpoint/2010/main" val="14753249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2BB8CE-08BF-43D0-C484-C1668EBB32BB}"/>
              </a:ext>
            </a:extLst>
          </p:cNvPr>
          <p:cNvSpPr>
            <a:spLocks noGrp="1"/>
          </p:cNvSpPr>
          <p:nvPr>
            <p:ph idx="1"/>
          </p:nvPr>
        </p:nvSpPr>
        <p:spPr>
          <a:xfrm>
            <a:off x="365760" y="1443793"/>
            <a:ext cx="6388390" cy="1322796"/>
          </a:xfrm>
        </p:spPr>
        <p:txBody>
          <a:bodyPr>
            <a:normAutofit/>
          </a:bodyPr>
          <a:lstStyle/>
          <a:p>
            <a:r>
              <a:rPr lang="en-US" sz="1800" dirty="0">
                <a:latin typeface="Calibri" panose="020F0502020204030204" pitchFamily="34" charset="0"/>
                <a:cs typeface="Arial" panose="020B0604020202020204" pitchFamily="34" charset="0"/>
              </a:rPr>
              <a:t>Create owner, manager, and administrator authorization handlers in Authorization folder. Each handler is responsible for the access rights of the roles in the table below. After creation, all handler must be registered with the service collection.</a:t>
            </a:r>
          </a:p>
        </p:txBody>
      </p:sp>
      <p:pic>
        <p:nvPicPr>
          <p:cNvPr id="4" name="Picture 3" descr="A close-up of a list of information&#10;&#10;Description automatically generated">
            <a:extLst>
              <a:ext uri="{FF2B5EF4-FFF2-40B4-BE49-F238E27FC236}">
                <a16:creationId xmlns:a16="http://schemas.microsoft.com/office/drawing/2014/main" id="{B7B8E571-62FE-0C44-7C4A-DAAE56BA1B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760" y="2873752"/>
            <a:ext cx="6388390" cy="2246023"/>
          </a:xfrm>
          <a:prstGeom prst="rect">
            <a:avLst/>
          </a:prstGeom>
        </p:spPr>
      </p:pic>
      <p:pic>
        <p:nvPicPr>
          <p:cNvPr id="6" name="Picture 5" descr="A screenshot of a computer&#10;&#10;Description automatically generated">
            <a:extLst>
              <a:ext uri="{FF2B5EF4-FFF2-40B4-BE49-F238E27FC236}">
                <a16:creationId xmlns:a16="http://schemas.microsoft.com/office/drawing/2014/main" id="{D1112E6E-9295-FA4F-36C0-8A8F029928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49855" y="1255752"/>
            <a:ext cx="4481093" cy="4103037"/>
          </a:xfrm>
          <a:prstGeom prst="rect">
            <a:avLst/>
          </a:prstGeom>
        </p:spPr>
      </p:pic>
      <p:sp>
        <p:nvSpPr>
          <p:cNvPr id="8" name="TextBox 7">
            <a:extLst>
              <a:ext uri="{FF2B5EF4-FFF2-40B4-BE49-F238E27FC236}">
                <a16:creationId xmlns:a16="http://schemas.microsoft.com/office/drawing/2014/main" id="{CA7ADF6E-6DD2-A2A2-27FB-3A129AB750DC}"/>
              </a:ext>
            </a:extLst>
          </p:cNvPr>
          <p:cNvSpPr txBox="1"/>
          <p:nvPr/>
        </p:nvSpPr>
        <p:spPr>
          <a:xfrm>
            <a:off x="658148" y="5421826"/>
            <a:ext cx="10972800" cy="1169551"/>
          </a:xfrm>
          <a:prstGeom prst="rect">
            <a:avLst/>
          </a:prstGeom>
          <a:noFill/>
        </p:spPr>
        <p:txBody>
          <a:bodyPr wrap="square">
            <a:spAutoFit/>
          </a:bodyPr>
          <a:lstStyle/>
          <a:p>
            <a:r>
              <a:rPr lang="en-US" sz="1400" dirty="0" err="1">
                <a:solidFill>
                  <a:srgbClr val="000000"/>
                </a:solidFill>
                <a:latin typeface="Cascadia Mono" panose="020B0609020000020004" pitchFamily="49" charset="0"/>
              </a:rPr>
              <a:t>builder.Services.AddScoped</a:t>
            </a:r>
            <a:r>
              <a:rPr lang="en-US" sz="1400" dirty="0">
                <a:solidFill>
                  <a:srgbClr val="000000"/>
                </a:solidFill>
                <a:latin typeface="Cascadia Mono" panose="020B0609020000020004" pitchFamily="49" charset="0"/>
              </a:rPr>
              <a:t>&lt;</a:t>
            </a:r>
            <a:r>
              <a:rPr lang="en-US" sz="1400" dirty="0" err="1">
                <a:solidFill>
                  <a:srgbClr val="000000"/>
                </a:solidFill>
                <a:latin typeface="Cascadia Mono" panose="020B0609020000020004" pitchFamily="49" charset="0"/>
              </a:rPr>
              <a:t>IAuthorizationHandler</a:t>
            </a:r>
            <a:r>
              <a:rPr lang="en-US" sz="1400" dirty="0">
                <a:solidFill>
                  <a:srgbClr val="000000"/>
                </a:solidFill>
                <a:latin typeface="Cascadia Mono" panose="020B0609020000020004" pitchFamily="49" charset="0"/>
              </a:rPr>
              <a:t>, ContactIsOwnerAuthorizationHandler&gt;();</a:t>
            </a:r>
          </a:p>
          <a:p>
            <a:endParaRPr lang="en-US" sz="1400" dirty="0">
              <a:solidFill>
                <a:srgbClr val="000000"/>
              </a:solidFill>
              <a:latin typeface="Cascadia Mono" panose="020B0609020000020004" pitchFamily="49" charset="0"/>
            </a:endParaRPr>
          </a:p>
          <a:p>
            <a:r>
              <a:rPr lang="en-US" sz="1400" dirty="0" err="1">
                <a:solidFill>
                  <a:srgbClr val="000000"/>
                </a:solidFill>
                <a:latin typeface="Cascadia Mono" panose="020B0609020000020004" pitchFamily="49" charset="0"/>
              </a:rPr>
              <a:t>builder.Services.AddSingleton</a:t>
            </a:r>
            <a:r>
              <a:rPr lang="en-US" sz="1400" dirty="0">
                <a:solidFill>
                  <a:srgbClr val="000000"/>
                </a:solidFill>
                <a:latin typeface="Cascadia Mono" panose="020B0609020000020004" pitchFamily="49" charset="0"/>
              </a:rPr>
              <a:t>&lt;</a:t>
            </a:r>
            <a:r>
              <a:rPr lang="en-US" sz="1400" dirty="0" err="1">
                <a:solidFill>
                  <a:srgbClr val="000000"/>
                </a:solidFill>
                <a:latin typeface="Cascadia Mono" panose="020B0609020000020004" pitchFamily="49" charset="0"/>
              </a:rPr>
              <a:t>IAuthorizationHandler,ContactAdministratorsAuthorizationHandler</a:t>
            </a:r>
            <a:r>
              <a:rPr lang="en-US" sz="1400" dirty="0">
                <a:solidFill>
                  <a:srgbClr val="000000"/>
                </a:solidFill>
                <a:latin typeface="Cascadia Mono" panose="020B0609020000020004" pitchFamily="49" charset="0"/>
              </a:rPr>
              <a:t>&gt;(); </a:t>
            </a:r>
          </a:p>
          <a:p>
            <a:endParaRPr lang="en-US" sz="1400" dirty="0">
              <a:solidFill>
                <a:srgbClr val="000000"/>
              </a:solidFill>
              <a:latin typeface="Cascadia Mono" panose="020B0609020000020004" pitchFamily="49" charset="0"/>
            </a:endParaRPr>
          </a:p>
          <a:p>
            <a:r>
              <a:rPr lang="en-US" sz="1400" dirty="0" err="1">
                <a:solidFill>
                  <a:srgbClr val="000000"/>
                </a:solidFill>
                <a:latin typeface="Cascadia Mono" panose="020B0609020000020004" pitchFamily="49" charset="0"/>
              </a:rPr>
              <a:t>builder.Services.AddSingleton</a:t>
            </a:r>
            <a:r>
              <a:rPr lang="en-US" sz="1400" dirty="0">
                <a:solidFill>
                  <a:srgbClr val="000000"/>
                </a:solidFill>
                <a:latin typeface="Cascadia Mono" panose="020B0609020000020004" pitchFamily="49" charset="0"/>
              </a:rPr>
              <a:t>&lt;</a:t>
            </a:r>
            <a:r>
              <a:rPr lang="en-US" sz="1400" dirty="0" err="1">
                <a:solidFill>
                  <a:srgbClr val="000000"/>
                </a:solidFill>
                <a:latin typeface="Cascadia Mono" panose="020B0609020000020004" pitchFamily="49" charset="0"/>
              </a:rPr>
              <a:t>IAuthorizationHandler,ContactManagerAuthorizationHandler</a:t>
            </a:r>
            <a:r>
              <a:rPr lang="en-US" sz="1400" dirty="0">
                <a:solidFill>
                  <a:srgbClr val="000000"/>
                </a:solidFill>
                <a:latin typeface="Cascadia Mono" panose="020B0609020000020004" pitchFamily="49" charset="0"/>
              </a:rPr>
              <a:t>&gt;();</a:t>
            </a:r>
            <a:endParaRPr lang="en-US" sz="1400" dirty="0"/>
          </a:p>
        </p:txBody>
      </p:sp>
      <p:sp>
        <p:nvSpPr>
          <p:cNvPr id="9" name="Title 1">
            <a:extLst>
              <a:ext uri="{FF2B5EF4-FFF2-40B4-BE49-F238E27FC236}">
                <a16:creationId xmlns:a16="http://schemas.microsoft.com/office/drawing/2014/main" id="{77FE5EE3-2349-CD38-B088-C149041C4C1E}"/>
              </a:ext>
            </a:extLst>
          </p:cNvPr>
          <p:cNvSpPr txBox="1">
            <a:spLocks/>
          </p:cNvSpPr>
          <p:nvPr/>
        </p:nvSpPr>
        <p:spPr>
          <a:xfrm>
            <a:off x="218394" y="97031"/>
            <a:ext cx="10602006" cy="1116282"/>
          </a:xfrm>
          <a:prstGeom prst="rect">
            <a:avLst/>
          </a:prstGeom>
        </p:spPr>
        <p:txBody>
          <a:bodyPr vert="horz" lIns="91440" tIns="45720" rIns="91440" bIns="45720" rtlCol="0" anchor="b">
            <a:normAutofit/>
          </a:bodyPr>
          <a:lst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a:lstStyle>
          <a:p>
            <a:r>
              <a:rPr lang="en-US" dirty="0"/>
              <a:t>App Setup &amp; Config – Handler setup</a:t>
            </a:r>
          </a:p>
        </p:txBody>
      </p:sp>
    </p:spTree>
    <p:extLst>
      <p:ext uri="{BB962C8B-B14F-4D97-AF65-F5344CB8AC3E}">
        <p14:creationId xmlns:p14="http://schemas.microsoft.com/office/powerpoint/2010/main" val="8019585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A9BC394-DC16-7692-1FEE-D157571D17D2}"/>
              </a:ext>
            </a:extLst>
          </p:cNvPr>
          <p:cNvSpPr txBox="1"/>
          <p:nvPr/>
        </p:nvSpPr>
        <p:spPr>
          <a:xfrm>
            <a:off x="3278753" y="2354470"/>
            <a:ext cx="6141019" cy="3693319"/>
          </a:xfrm>
          <a:prstGeom prst="rect">
            <a:avLst/>
          </a:prstGeom>
          <a:noFill/>
          <a:ln>
            <a:solidFill>
              <a:schemeClr val="accent5"/>
            </a:solidFill>
          </a:ln>
        </p:spPr>
        <p:txBody>
          <a:bodyPr wrap="square">
            <a:spAutoFit/>
          </a:bodyPr>
          <a:lstStyle/>
          <a:p>
            <a:r>
              <a:rPr lang="en-US" sz="1800" b="1" dirty="0">
                <a:effectLst/>
                <a:latin typeface="Calibri" panose="020F0502020204030204" pitchFamily="34" charset="0"/>
                <a:ea typeface="Calibri" panose="020F0502020204030204" pitchFamily="34" charset="0"/>
                <a:cs typeface="Arial" panose="020B0604020202020204" pitchFamily="34" charset="0"/>
              </a:rPr>
              <a:t>1</a:t>
            </a:r>
            <a:r>
              <a:rPr lang="en-US" sz="1800" dirty="0">
                <a:effectLst/>
                <a:latin typeface="Calibri" panose="020F0502020204030204" pitchFamily="34" charset="0"/>
                <a:ea typeface="Calibri" panose="020F0502020204030204" pitchFamily="34" charset="0"/>
                <a:cs typeface="Arial" panose="020B0604020202020204" pitchFamily="34" charset="0"/>
              </a:rPr>
              <a:t>. The set of allowable operations in the Contact Manager App are configured in </a:t>
            </a:r>
            <a:r>
              <a:rPr lang="en-US" sz="1800" dirty="0" err="1">
                <a:solidFill>
                  <a:srgbClr val="000000"/>
                </a:solidFill>
                <a:latin typeface="Cascadia Mono" panose="020B0609020000020004" pitchFamily="49" charset="0"/>
              </a:rPr>
              <a:t>ContactManager.Authorization</a:t>
            </a:r>
            <a:r>
              <a:rPr lang="en-US" sz="1800" dirty="0">
                <a:solidFill>
                  <a:srgbClr val="000000"/>
                </a:solidFill>
                <a:latin typeface="Cascadia Mono" panose="020B0609020000020004" pitchFamily="49" charset="0"/>
              </a:rPr>
              <a:t> namespace. These are:</a:t>
            </a:r>
          </a:p>
          <a:p>
            <a:endParaRPr lang="en-US" dirty="0">
              <a:solidFill>
                <a:srgbClr val="000000"/>
              </a:solidFill>
              <a:latin typeface="Cascadia Mono" panose="020B0609020000020004" pitchFamily="49" charset="0"/>
            </a:endParaRPr>
          </a:p>
          <a:p>
            <a:pPr marL="285750" indent="-285750">
              <a:buFont typeface="Wingdings" panose="05000000000000000000" pitchFamily="2" charset="2"/>
              <a:buChar char="v"/>
            </a:pPr>
            <a:r>
              <a:rPr lang="en-US" dirty="0">
                <a:solidFill>
                  <a:srgbClr val="000000"/>
                </a:solidFill>
                <a:latin typeface="Cascadia Mono" panose="020B0609020000020004" pitchFamily="49" charset="0"/>
              </a:rPr>
              <a:t>Create</a:t>
            </a:r>
          </a:p>
          <a:p>
            <a:pPr marL="285750" indent="-285750">
              <a:buFont typeface="Wingdings" panose="05000000000000000000" pitchFamily="2" charset="2"/>
              <a:buChar char="v"/>
            </a:pPr>
            <a:r>
              <a:rPr lang="en-US" dirty="0">
                <a:solidFill>
                  <a:srgbClr val="000000"/>
                </a:solidFill>
                <a:latin typeface="Cascadia Mono" panose="020B0609020000020004" pitchFamily="49" charset="0"/>
              </a:rPr>
              <a:t>Read</a:t>
            </a:r>
          </a:p>
          <a:p>
            <a:pPr marL="285750" indent="-285750">
              <a:buFont typeface="Wingdings" panose="05000000000000000000" pitchFamily="2" charset="2"/>
              <a:buChar char="v"/>
            </a:pPr>
            <a:r>
              <a:rPr lang="en-US" dirty="0">
                <a:solidFill>
                  <a:srgbClr val="000000"/>
                </a:solidFill>
                <a:latin typeface="Cascadia Mono" panose="020B0609020000020004" pitchFamily="49" charset="0"/>
              </a:rPr>
              <a:t>Update </a:t>
            </a:r>
          </a:p>
          <a:p>
            <a:pPr marL="285750" indent="-285750">
              <a:buFont typeface="Wingdings" panose="05000000000000000000" pitchFamily="2" charset="2"/>
              <a:buChar char="v"/>
            </a:pPr>
            <a:r>
              <a:rPr lang="en-US" dirty="0">
                <a:solidFill>
                  <a:srgbClr val="000000"/>
                </a:solidFill>
                <a:latin typeface="Cascadia Mono" panose="020B0609020000020004" pitchFamily="49" charset="0"/>
              </a:rPr>
              <a:t>Delete </a:t>
            </a:r>
          </a:p>
          <a:p>
            <a:pPr marL="285750" indent="-285750">
              <a:buFont typeface="Wingdings" panose="05000000000000000000" pitchFamily="2" charset="2"/>
              <a:buChar char="v"/>
            </a:pPr>
            <a:r>
              <a:rPr lang="en-US" dirty="0">
                <a:solidFill>
                  <a:srgbClr val="000000"/>
                </a:solidFill>
                <a:latin typeface="Cascadia Mono" panose="020B0609020000020004" pitchFamily="49" charset="0"/>
              </a:rPr>
              <a:t>Approve and </a:t>
            </a:r>
          </a:p>
          <a:p>
            <a:pPr marL="285750" indent="-285750">
              <a:buFont typeface="Wingdings" panose="05000000000000000000" pitchFamily="2" charset="2"/>
              <a:buChar char="v"/>
            </a:pPr>
            <a:r>
              <a:rPr lang="en-US" dirty="0">
                <a:solidFill>
                  <a:srgbClr val="000000"/>
                </a:solidFill>
                <a:latin typeface="Cascadia Mono" panose="020B0609020000020004" pitchFamily="49" charset="0"/>
              </a:rPr>
              <a:t>Reject</a:t>
            </a:r>
          </a:p>
          <a:p>
            <a:pPr marL="285750" indent="-285750">
              <a:buFont typeface="Wingdings" panose="05000000000000000000" pitchFamily="2" charset="2"/>
              <a:buChar char="v"/>
            </a:pPr>
            <a:endParaRPr lang="en-US" dirty="0">
              <a:solidFill>
                <a:srgbClr val="000000"/>
              </a:solidFill>
              <a:latin typeface="Cascadia Mono" panose="020B0609020000020004" pitchFamily="49" charset="0"/>
            </a:endParaRPr>
          </a:p>
          <a:p>
            <a:pPr marL="285750" indent="-285750">
              <a:buFont typeface="Wingdings" panose="05000000000000000000" pitchFamily="2" charset="2"/>
              <a:buChar char="v"/>
            </a:pPr>
            <a:r>
              <a:rPr lang="en-US" dirty="0">
                <a:solidFill>
                  <a:srgbClr val="000000"/>
                </a:solidFill>
                <a:latin typeface="Cascadia Mono" panose="020B0609020000020004" pitchFamily="49" charset="0"/>
              </a:rPr>
              <a:t>Admin and Manager roles are also defined in this module.</a:t>
            </a:r>
            <a:endParaRPr lang="en-US" dirty="0"/>
          </a:p>
        </p:txBody>
      </p:sp>
      <p:sp>
        <p:nvSpPr>
          <p:cNvPr id="5" name="Title 1">
            <a:extLst>
              <a:ext uri="{FF2B5EF4-FFF2-40B4-BE49-F238E27FC236}">
                <a16:creationId xmlns:a16="http://schemas.microsoft.com/office/drawing/2014/main" id="{999B4365-F4E1-96E0-5E4B-5A775CAA4C0B}"/>
              </a:ext>
            </a:extLst>
          </p:cNvPr>
          <p:cNvSpPr txBox="1">
            <a:spLocks/>
          </p:cNvSpPr>
          <p:nvPr/>
        </p:nvSpPr>
        <p:spPr>
          <a:xfrm>
            <a:off x="218394" y="97031"/>
            <a:ext cx="11344956" cy="1116282"/>
          </a:xfrm>
          <a:prstGeom prst="rect">
            <a:avLst/>
          </a:prstGeom>
        </p:spPr>
        <p:txBody>
          <a:bodyPr vert="horz" lIns="91440" tIns="45720" rIns="91440" bIns="45720" rtlCol="0" anchor="b">
            <a:normAutofit/>
          </a:bodyPr>
          <a:lst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a:lstStyle>
          <a:p>
            <a:r>
              <a:rPr lang="en-US" dirty="0"/>
              <a:t>App Setup &amp; Config – Contact Operations</a:t>
            </a:r>
          </a:p>
        </p:txBody>
      </p:sp>
    </p:spTree>
    <p:extLst>
      <p:ext uri="{BB962C8B-B14F-4D97-AF65-F5344CB8AC3E}">
        <p14:creationId xmlns:p14="http://schemas.microsoft.com/office/powerpoint/2010/main" val="25917943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95FEA-72BC-30AD-52E7-738D5BB0D506}"/>
              </a:ext>
            </a:extLst>
          </p:cNvPr>
          <p:cNvSpPr>
            <a:spLocks noGrp="1"/>
          </p:cNvSpPr>
          <p:nvPr>
            <p:ph type="title"/>
          </p:nvPr>
        </p:nvSpPr>
        <p:spPr>
          <a:xfrm>
            <a:off x="218394" y="97031"/>
            <a:ext cx="5268686" cy="1116282"/>
          </a:xfrm>
        </p:spPr>
        <p:txBody>
          <a:bodyPr/>
          <a:lstStyle/>
          <a:p>
            <a:r>
              <a:rPr lang="en-US" dirty="0"/>
              <a:t>Deployment</a:t>
            </a:r>
          </a:p>
        </p:txBody>
      </p:sp>
      <p:sp>
        <p:nvSpPr>
          <p:cNvPr id="5" name="TextBox 4">
            <a:extLst>
              <a:ext uri="{FF2B5EF4-FFF2-40B4-BE49-F238E27FC236}">
                <a16:creationId xmlns:a16="http://schemas.microsoft.com/office/drawing/2014/main" id="{E04D4026-4EF0-C713-1287-1FD70A6111CF}"/>
              </a:ext>
            </a:extLst>
          </p:cNvPr>
          <p:cNvSpPr txBox="1"/>
          <p:nvPr/>
        </p:nvSpPr>
        <p:spPr>
          <a:xfrm>
            <a:off x="176573" y="1330305"/>
            <a:ext cx="6589486" cy="2450094"/>
          </a:xfrm>
          <a:prstGeom prst="rect">
            <a:avLst/>
          </a:prstGeom>
          <a:noFill/>
        </p:spPr>
        <p:txBody>
          <a:bodyPr wrap="square">
            <a:spAutoFit/>
          </a:bodyPr>
          <a:lstStyle/>
          <a:p>
            <a:pPr marR="0" lvl="0" rtl="0">
              <a:lnSpc>
                <a:spcPct val="107000"/>
              </a:lnSpc>
              <a:spcBef>
                <a:spcPts val="0"/>
              </a:spcBef>
              <a:spcAft>
                <a:spcPts val="0"/>
              </a:spcAft>
            </a:pPr>
            <a:r>
              <a:rPr lang="en-US" dirty="0">
                <a:latin typeface="Calibri" panose="020F0502020204030204" pitchFamily="34" charset="0"/>
                <a:cs typeface="Arial" panose="020B0604020202020204" pitchFamily="34" charset="0"/>
              </a:rPr>
              <a:t>Build &amp; run the completed application.</a:t>
            </a:r>
          </a:p>
          <a:p>
            <a:pPr marL="742950" marR="0" lvl="1" indent="-285750">
              <a:lnSpc>
                <a:spcPct val="107000"/>
              </a:lnSpc>
              <a:spcBef>
                <a:spcPts val="0"/>
              </a:spcBef>
              <a:spcAft>
                <a:spcPts val="0"/>
              </a:spcAft>
              <a:buFont typeface="+mj-lt"/>
              <a:buAutoNum type="alphaLcPeriod"/>
            </a:pPr>
            <a:r>
              <a:rPr lang="en-US" dirty="0">
                <a:latin typeface="Calibri" panose="020F0502020204030204" pitchFamily="34" charset="0"/>
                <a:cs typeface="Arial" panose="020B0604020202020204" pitchFamily="34" charset="0"/>
              </a:rPr>
              <a:t>Ensure a strong password is set with the Secret Manager tool</a:t>
            </a:r>
          </a:p>
          <a:p>
            <a:pPr marL="742950" marR="0" lvl="1" indent="-285750">
              <a:lnSpc>
                <a:spcPct val="107000"/>
              </a:lnSpc>
              <a:spcBef>
                <a:spcPts val="0"/>
              </a:spcBef>
              <a:spcAft>
                <a:spcPts val="0"/>
              </a:spcAft>
              <a:buFont typeface="+mj-lt"/>
              <a:buAutoNum type="alphaLcPeriod"/>
            </a:pPr>
            <a:r>
              <a:rPr lang="en-US" dirty="0">
                <a:latin typeface="Calibri" panose="020F0502020204030204" pitchFamily="34" charset="0"/>
                <a:cs typeface="Arial" panose="020B0604020202020204" pitchFamily="34" charset="0"/>
              </a:rPr>
              <a:t>Before starting the application, ensure the Microsoft SQL server is running.</a:t>
            </a:r>
          </a:p>
          <a:p>
            <a:pPr marL="742950" marR="0" lvl="1" indent="-285750">
              <a:lnSpc>
                <a:spcPct val="107000"/>
              </a:lnSpc>
              <a:spcBef>
                <a:spcPts val="0"/>
              </a:spcBef>
              <a:spcAft>
                <a:spcPts val="800"/>
              </a:spcAft>
              <a:buFont typeface="+mj-lt"/>
              <a:buAutoNum type="alphaLcPeriod"/>
            </a:pPr>
            <a:r>
              <a:rPr lang="en-US" dirty="0">
                <a:latin typeface="Calibri" panose="020F0502020204030204" pitchFamily="34" charset="0"/>
                <a:cs typeface="Arial" panose="020B0604020202020204" pitchFamily="34" charset="0"/>
              </a:rPr>
              <a:t>Note the two user records created and inserted into the </a:t>
            </a:r>
            <a:r>
              <a:rPr lang="en-US" dirty="0" err="1">
                <a:latin typeface="Calibri" panose="020F0502020204030204" pitchFamily="34" charset="0"/>
                <a:cs typeface="Arial" panose="020B0604020202020204" pitchFamily="34" charset="0"/>
              </a:rPr>
              <a:t>dbo.AspNetUsers</a:t>
            </a:r>
            <a:r>
              <a:rPr lang="en-US" dirty="0">
                <a:latin typeface="Calibri" panose="020F0502020204030204" pitchFamily="34" charset="0"/>
                <a:cs typeface="Arial" panose="020B0604020202020204" pitchFamily="34" charset="0"/>
              </a:rPr>
              <a:t> table on ContactDB. These are the manager and administrator users.</a:t>
            </a:r>
          </a:p>
        </p:txBody>
      </p:sp>
      <p:pic>
        <p:nvPicPr>
          <p:cNvPr id="6" name="Picture 5" descr="A screenshot of a computer&#10;&#10;Description automatically generated">
            <a:extLst>
              <a:ext uri="{FF2B5EF4-FFF2-40B4-BE49-F238E27FC236}">
                <a16:creationId xmlns:a16="http://schemas.microsoft.com/office/drawing/2014/main" id="{45D3E7F6-0D22-00AA-7866-0686DC2EF90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039428" y="374922"/>
            <a:ext cx="4934177" cy="5933613"/>
          </a:xfrm>
          <a:prstGeom prst="rect">
            <a:avLst/>
          </a:prstGeom>
          <a:noFill/>
          <a:ln>
            <a:noFill/>
          </a:ln>
        </p:spPr>
      </p:pic>
      <p:pic>
        <p:nvPicPr>
          <p:cNvPr id="7" name="Picture 6">
            <a:extLst>
              <a:ext uri="{FF2B5EF4-FFF2-40B4-BE49-F238E27FC236}">
                <a16:creationId xmlns:a16="http://schemas.microsoft.com/office/drawing/2014/main" id="{E3662634-5B81-6194-6F36-72326928CAB0}"/>
              </a:ext>
            </a:extLst>
          </p:cNvPr>
          <p:cNvPicPr>
            <a:picLocks noChangeAspect="1"/>
          </p:cNvPicPr>
          <p:nvPr/>
        </p:nvPicPr>
        <p:blipFill rotWithShape="1">
          <a:blip r:embed="rId3">
            <a:extLst>
              <a:ext uri="{28A0092B-C50C-407E-A947-70E740481C1C}">
                <a14:useLocalDpi xmlns:a14="http://schemas.microsoft.com/office/drawing/2010/main" val="0"/>
              </a:ext>
            </a:extLst>
          </a:blip>
          <a:srcRect b="7004"/>
          <a:stretch/>
        </p:blipFill>
        <p:spPr bwMode="auto">
          <a:xfrm>
            <a:off x="609600" y="4092315"/>
            <a:ext cx="5421630" cy="2143760"/>
          </a:xfrm>
          <a:prstGeom prst="rect">
            <a:avLst/>
          </a:prstGeom>
          <a:noFill/>
          <a:ln>
            <a:noFill/>
          </a:ln>
          <a:extLst>
            <a:ext uri="{53640926-AAD7-44D8-BBD7-CCE9431645EC}">
              <a14:shadowObscured xmlns:a14="http://schemas.microsoft.com/office/drawing/2010/main"/>
            </a:ext>
          </a:extLst>
        </p:spPr>
      </p:pic>
      <p:sp>
        <p:nvSpPr>
          <p:cNvPr id="8" name="TextBox 7">
            <a:extLst>
              <a:ext uri="{FF2B5EF4-FFF2-40B4-BE49-F238E27FC236}">
                <a16:creationId xmlns:a16="http://schemas.microsoft.com/office/drawing/2014/main" id="{2F09A9BF-87DF-449B-3A7C-49ADC8065FD5}"/>
              </a:ext>
            </a:extLst>
          </p:cNvPr>
          <p:cNvSpPr txBox="1"/>
          <p:nvPr/>
        </p:nvSpPr>
        <p:spPr>
          <a:xfrm>
            <a:off x="8614284" y="6308535"/>
            <a:ext cx="1784463" cy="369332"/>
          </a:xfrm>
          <a:prstGeom prst="rect">
            <a:avLst/>
          </a:prstGeom>
          <a:noFill/>
        </p:spPr>
        <p:txBody>
          <a:bodyPr wrap="none" rtlCol="0">
            <a:spAutoFit/>
          </a:bodyPr>
          <a:lstStyle/>
          <a:p>
            <a:r>
              <a:rPr lang="en-US" b="1" dirty="0">
                <a:latin typeface="Calibri" panose="020F0502020204030204" pitchFamily="34" charset="0"/>
                <a:cs typeface="Arial" panose="020B0604020202020204" pitchFamily="34" charset="0"/>
              </a:rPr>
              <a:t>Running the App</a:t>
            </a:r>
          </a:p>
        </p:txBody>
      </p:sp>
      <p:sp>
        <p:nvSpPr>
          <p:cNvPr id="9" name="TextBox 8">
            <a:extLst>
              <a:ext uri="{FF2B5EF4-FFF2-40B4-BE49-F238E27FC236}">
                <a16:creationId xmlns:a16="http://schemas.microsoft.com/office/drawing/2014/main" id="{8BA3A31D-3054-8947-C522-55A934D4D45F}"/>
              </a:ext>
            </a:extLst>
          </p:cNvPr>
          <p:cNvSpPr txBox="1"/>
          <p:nvPr/>
        </p:nvSpPr>
        <p:spPr>
          <a:xfrm>
            <a:off x="152902" y="6353067"/>
            <a:ext cx="6613157" cy="369332"/>
          </a:xfrm>
          <a:prstGeom prst="rect">
            <a:avLst/>
          </a:prstGeom>
          <a:noFill/>
        </p:spPr>
        <p:txBody>
          <a:bodyPr wrap="none" rtlCol="0">
            <a:spAutoFit/>
          </a:bodyPr>
          <a:lstStyle/>
          <a:p>
            <a:r>
              <a:rPr lang="en-US" sz="1800" b="1" dirty="0">
                <a:effectLst/>
                <a:latin typeface="Calibri" panose="020F0502020204030204" pitchFamily="34" charset="0"/>
                <a:ea typeface="Calibri" panose="020F0502020204030204" pitchFamily="34" charset="0"/>
                <a:cs typeface="Arial" panose="020B0604020202020204" pitchFamily="34" charset="0"/>
              </a:rPr>
              <a:t>Users inserted inro table </a:t>
            </a:r>
            <a:r>
              <a:rPr lang="en-US" sz="1800" b="1" dirty="0" err="1">
                <a:effectLst/>
                <a:latin typeface="Calibri" panose="020F0502020204030204" pitchFamily="34" charset="0"/>
                <a:ea typeface="Calibri" panose="020F0502020204030204" pitchFamily="34" charset="0"/>
                <a:cs typeface="Arial" panose="020B0604020202020204" pitchFamily="34" charset="0"/>
              </a:rPr>
              <a:t>AspNetUsers</a:t>
            </a:r>
            <a:r>
              <a:rPr lang="en-US" sz="1800" b="1" dirty="0">
                <a:effectLst/>
                <a:latin typeface="Calibri" panose="020F0502020204030204" pitchFamily="34" charset="0"/>
                <a:ea typeface="Calibri" panose="020F0502020204030204" pitchFamily="34" charset="0"/>
                <a:cs typeface="Arial" panose="020B0604020202020204" pitchFamily="34" charset="0"/>
              </a:rPr>
              <a:t> after running the starter App</a:t>
            </a:r>
            <a:endParaRPr lang="en-US" dirty="0"/>
          </a:p>
        </p:txBody>
      </p:sp>
    </p:spTree>
    <p:extLst>
      <p:ext uri="{BB962C8B-B14F-4D97-AF65-F5344CB8AC3E}">
        <p14:creationId xmlns:p14="http://schemas.microsoft.com/office/powerpoint/2010/main" val="31702506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2BB8CE-08BF-43D0-C484-C1668EBB32BB}"/>
              </a:ext>
            </a:extLst>
          </p:cNvPr>
          <p:cNvSpPr>
            <a:spLocks noGrp="1"/>
          </p:cNvSpPr>
          <p:nvPr>
            <p:ph idx="1"/>
          </p:nvPr>
        </p:nvSpPr>
        <p:spPr>
          <a:xfrm>
            <a:off x="609600" y="1410733"/>
            <a:ext cx="10972800" cy="4036534"/>
          </a:xfrm>
        </p:spPr>
        <p:txBody>
          <a:bodyPr/>
          <a:lstStyle/>
          <a:p>
            <a:r>
              <a:rPr lang="en-US" dirty="0"/>
              <a:t>Use cases</a:t>
            </a:r>
          </a:p>
          <a:p>
            <a:pPr marL="342900" indent="-342900">
              <a:buFont typeface="Wingdings" panose="05000000000000000000" pitchFamily="2" charset="2"/>
              <a:buChar char="v"/>
            </a:pPr>
            <a:r>
              <a:rPr lang="en-US" dirty="0"/>
              <a:t>User Login – manager login</a:t>
            </a:r>
          </a:p>
          <a:p>
            <a:pPr marL="342900" indent="-342900">
              <a:buFont typeface="Wingdings" panose="05000000000000000000" pitchFamily="2" charset="2"/>
              <a:buChar char="v"/>
            </a:pPr>
            <a:r>
              <a:rPr lang="en-US" dirty="0"/>
              <a:t>User Registration – a new account is registered by a new user</a:t>
            </a:r>
          </a:p>
          <a:p>
            <a:pPr marL="342900" indent="-342900">
              <a:buFont typeface="Wingdings" panose="05000000000000000000" pitchFamily="2" charset="2"/>
              <a:buChar char="v"/>
            </a:pPr>
            <a:r>
              <a:rPr lang="en-US" dirty="0"/>
              <a:t>Contact creation – the new user creates a contact</a:t>
            </a:r>
          </a:p>
          <a:p>
            <a:pPr marL="342900" indent="-342900">
              <a:buFont typeface="Wingdings" panose="05000000000000000000" pitchFamily="2" charset="2"/>
              <a:buChar char="v"/>
            </a:pPr>
            <a:r>
              <a:rPr lang="en-US" dirty="0"/>
              <a:t>Contact approval – manager approves the contact</a:t>
            </a:r>
          </a:p>
          <a:p>
            <a:pPr marL="342900" indent="-342900">
              <a:buFont typeface="Wingdings" panose="05000000000000000000" pitchFamily="2" charset="2"/>
              <a:buChar char="v"/>
            </a:pPr>
            <a:r>
              <a:rPr lang="en-US" dirty="0"/>
              <a:t>Approval Override – Admin reviews and overrides manager’s approval.</a:t>
            </a:r>
          </a:p>
        </p:txBody>
      </p:sp>
      <p:sp>
        <p:nvSpPr>
          <p:cNvPr id="4" name="Title 1">
            <a:extLst>
              <a:ext uri="{FF2B5EF4-FFF2-40B4-BE49-F238E27FC236}">
                <a16:creationId xmlns:a16="http://schemas.microsoft.com/office/drawing/2014/main" id="{F2A66D48-5F85-E3BF-87A2-6C059308A578}"/>
              </a:ext>
            </a:extLst>
          </p:cNvPr>
          <p:cNvSpPr txBox="1">
            <a:spLocks/>
          </p:cNvSpPr>
          <p:nvPr/>
        </p:nvSpPr>
        <p:spPr>
          <a:xfrm>
            <a:off x="218394" y="97031"/>
            <a:ext cx="5268686" cy="1116282"/>
          </a:xfrm>
          <a:prstGeom prst="rect">
            <a:avLst/>
          </a:prstGeom>
        </p:spPr>
        <p:txBody>
          <a:bodyPr vert="horz" lIns="91440" tIns="45720" rIns="91440" bIns="45720" rtlCol="0" anchor="b">
            <a:normAutofit/>
          </a:bodyPr>
          <a:lst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a:lstStyle>
          <a:p>
            <a:r>
              <a:rPr lang="en-US" dirty="0"/>
              <a:t>Demo</a:t>
            </a:r>
          </a:p>
        </p:txBody>
      </p:sp>
    </p:spTree>
    <p:extLst>
      <p:ext uri="{BB962C8B-B14F-4D97-AF65-F5344CB8AC3E}">
        <p14:creationId xmlns:p14="http://schemas.microsoft.com/office/powerpoint/2010/main" val="24535438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A1B6C13-9D4E-5F8E-96F4-24E655B5CBA4}"/>
              </a:ext>
            </a:extLst>
          </p:cNvPr>
          <p:cNvSpPr txBox="1">
            <a:spLocks/>
          </p:cNvSpPr>
          <p:nvPr/>
        </p:nvSpPr>
        <p:spPr>
          <a:xfrm>
            <a:off x="218394" y="97031"/>
            <a:ext cx="5877606" cy="1116282"/>
          </a:xfrm>
          <a:prstGeom prst="rect">
            <a:avLst/>
          </a:prstGeom>
        </p:spPr>
        <p:txBody>
          <a:bodyPr vert="horz" lIns="91440" tIns="45720" rIns="91440" bIns="45720" rtlCol="0" anchor="b">
            <a:normAutofit fontScale="92500"/>
          </a:bodyPr>
          <a:lst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a:lstStyle>
          <a:p>
            <a:r>
              <a:rPr lang="en-US" dirty="0"/>
              <a:t>Demo - manager login </a:t>
            </a:r>
          </a:p>
        </p:txBody>
      </p:sp>
      <p:pic>
        <p:nvPicPr>
          <p:cNvPr id="7" name="Picture 6">
            <a:extLst>
              <a:ext uri="{FF2B5EF4-FFF2-40B4-BE49-F238E27FC236}">
                <a16:creationId xmlns:a16="http://schemas.microsoft.com/office/drawing/2014/main" id="{5F487C1C-5B95-88A7-6FCB-BBCE6E21E79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96753" y="1422862"/>
            <a:ext cx="7198493" cy="4673137"/>
          </a:xfrm>
          <a:prstGeom prst="rect">
            <a:avLst/>
          </a:prstGeom>
          <a:noFill/>
          <a:ln>
            <a:noFill/>
          </a:ln>
        </p:spPr>
      </p:pic>
    </p:spTree>
    <p:extLst>
      <p:ext uri="{BB962C8B-B14F-4D97-AF65-F5344CB8AC3E}">
        <p14:creationId xmlns:p14="http://schemas.microsoft.com/office/powerpoint/2010/main" val="26802890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9E0ACD1-73AC-90CA-6B45-5E5BB6472E2A}"/>
              </a:ext>
            </a:extLst>
          </p:cNvPr>
          <p:cNvSpPr txBox="1">
            <a:spLocks/>
          </p:cNvSpPr>
          <p:nvPr/>
        </p:nvSpPr>
        <p:spPr>
          <a:xfrm>
            <a:off x="218393" y="97031"/>
            <a:ext cx="11393036" cy="1116282"/>
          </a:xfrm>
          <a:prstGeom prst="rect">
            <a:avLst/>
          </a:prstGeom>
        </p:spPr>
        <p:txBody>
          <a:bodyPr vert="horz" lIns="91440" tIns="45720" rIns="91440" bIns="45720" rtlCol="0" anchor="b">
            <a:normAutofit fontScale="92500"/>
          </a:bodyPr>
          <a:lst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a:lstStyle>
          <a:p>
            <a:r>
              <a:rPr lang="en-US" dirty="0"/>
              <a:t>Demo – User Registration &amp; Contact creation</a:t>
            </a:r>
          </a:p>
        </p:txBody>
      </p:sp>
      <p:sp>
        <p:nvSpPr>
          <p:cNvPr id="8" name="TextBox 7">
            <a:extLst>
              <a:ext uri="{FF2B5EF4-FFF2-40B4-BE49-F238E27FC236}">
                <a16:creationId xmlns:a16="http://schemas.microsoft.com/office/drawing/2014/main" id="{09E1D379-8DF2-EADE-ECD7-C260461C9A5C}"/>
              </a:ext>
            </a:extLst>
          </p:cNvPr>
          <p:cNvSpPr txBox="1"/>
          <p:nvPr/>
        </p:nvSpPr>
        <p:spPr>
          <a:xfrm>
            <a:off x="419099" y="1284018"/>
            <a:ext cx="5233669" cy="1134478"/>
          </a:xfrm>
          <a:prstGeom prst="rect">
            <a:avLst/>
          </a:prstGeom>
          <a:noFill/>
        </p:spPr>
        <p:txBody>
          <a:bodyPr wrap="square">
            <a:spAutoFit/>
          </a:bodyPr>
          <a:lstStyle/>
          <a:p>
            <a:pPr marR="0" lvl="0" rtl="0">
              <a:lnSpc>
                <a:spcPct val="107000"/>
              </a:lnSpc>
              <a:spcBef>
                <a:spcPts val="0"/>
              </a:spcBef>
              <a:spcAft>
                <a:spcPts val="0"/>
              </a:spcAft>
            </a:pPr>
            <a:r>
              <a:rPr lang="en-US" sz="1600" kern="100" dirty="0">
                <a:effectLst/>
                <a:latin typeface="Calibri" panose="020F0502020204030204" pitchFamily="34" charset="0"/>
                <a:ea typeface="Calibri" panose="020F0502020204030204" pitchFamily="34" charset="0"/>
                <a:cs typeface="Arial" panose="020B0604020202020204" pitchFamily="34" charset="0"/>
              </a:rPr>
              <a:t>In the next scenario, </a:t>
            </a:r>
            <a:endParaRPr lang="en-US" sz="1200" kern="100" dirty="0">
              <a:effectLst/>
              <a:latin typeface="Calibri" panose="020F0502020204030204" pitchFamily="34" charset="0"/>
              <a:ea typeface="Calibri" panose="020F0502020204030204" pitchFamily="34" charset="0"/>
              <a:cs typeface="Arial" panose="020B0604020202020204" pitchFamily="34" charset="0"/>
            </a:endParaRPr>
          </a:p>
          <a:p>
            <a:pPr marL="742950" marR="0" lvl="1" indent="-285750">
              <a:lnSpc>
                <a:spcPct val="107000"/>
              </a:lnSpc>
              <a:spcBef>
                <a:spcPts val="0"/>
              </a:spcBef>
              <a:spcAft>
                <a:spcPts val="800"/>
              </a:spcAft>
              <a:buFont typeface="+mj-lt"/>
              <a:buAutoNum type="alphaLcPeriod"/>
            </a:pPr>
            <a:r>
              <a:rPr lang="en-US" sz="1600" kern="100" dirty="0">
                <a:effectLst/>
                <a:latin typeface="Calibri" panose="020F0502020204030204" pitchFamily="34" charset="0"/>
                <a:ea typeface="Calibri" panose="020F0502020204030204" pitchFamily="34" charset="0"/>
                <a:cs typeface="Arial" panose="020B0604020202020204" pitchFamily="34" charset="0"/>
              </a:rPr>
              <a:t>A new user (fromhabib2u@georgiancollege.ca) will be registered and record will be inserted into the database.</a:t>
            </a:r>
            <a:endParaRPr lang="en-US" sz="1200" kern="100"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9" name="Picture 8">
            <a:extLst>
              <a:ext uri="{FF2B5EF4-FFF2-40B4-BE49-F238E27FC236}">
                <a16:creationId xmlns:a16="http://schemas.microsoft.com/office/drawing/2014/main" id="{BF2458C1-ACB1-7B72-FC77-FB70FA6619A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19100" y="2358909"/>
            <a:ext cx="5233670" cy="3394710"/>
          </a:xfrm>
          <a:prstGeom prst="rect">
            <a:avLst/>
          </a:prstGeom>
          <a:noFill/>
          <a:ln>
            <a:solidFill>
              <a:schemeClr val="accent5"/>
            </a:solidFill>
          </a:ln>
        </p:spPr>
      </p:pic>
      <p:pic>
        <p:nvPicPr>
          <p:cNvPr id="10" name="Picture 9">
            <a:extLst>
              <a:ext uri="{FF2B5EF4-FFF2-40B4-BE49-F238E27FC236}">
                <a16:creationId xmlns:a16="http://schemas.microsoft.com/office/drawing/2014/main" id="{921CF9C8-D67D-AA97-671C-14689B79832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01612" y="5997575"/>
            <a:ext cx="5668645" cy="532130"/>
          </a:xfrm>
          <a:prstGeom prst="rect">
            <a:avLst/>
          </a:prstGeom>
          <a:noFill/>
          <a:ln>
            <a:solidFill>
              <a:schemeClr val="accent5"/>
            </a:solidFill>
          </a:ln>
        </p:spPr>
      </p:pic>
      <p:sp>
        <p:nvSpPr>
          <p:cNvPr id="14" name="TextBox 13">
            <a:extLst>
              <a:ext uri="{FF2B5EF4-FFF2-40B4-BE49-F238E27FC236}">
                <a16:creationId xmlns:a16="http://schemas.microsoft.com/office/drawing/2014/main" id="{D99F10AD-D45A-BC3F-4DF6-BC4DF8F239BA}"/>
              </a:ext>
            </a:extLst>
          </p:cNvPr>
          <p:cNvSpPr txBox="1"/>
          <p:nvPr/>
        </p:nvSpPr>
        <p:spPr>
          <a:xfrm>
            <a:off x="5870257" y="1284018"/>
            <a:ext cx="6110514" cy="1165960"/>
          </a:xfrm>
          <a:prstGeom prst="rect">
            <a:avLst/>
          </a:prstGeom>
          <a:noFill/>
        </p:spPr>
        <p:txBody>
          <a:bodyPr wrap="square">
            <a:spAutoFit/>
          </a:bodyPr>
          <a:lstStyle/>
          <a:p>
            <a:pPr marL="800100" marR="0" lvl="1" indent="-342900" rtl="0">
              <a:lnSpc>
                <a:spcPct val="107000"/>
              </a:lnSpc>
              <a:spcBef>
                <a:spcPts val="0"/>
              </a:spcBef>
              <a:spcAft>
                <a:spcPts val="800"/>
              </a:spcAft>
              <a:buFont typeface="+mj-lt"/>
              <a:buAutoNum type="alphaLcPeriod" startAt="2"/>
            </a:pPr>
            <a:r>
              <a:rPr lang="en-US" sz="1600" kern="100" dirty="0">
                <a:effectLst/>
                <a:latin typeface="Calibri" panose="020F0502020204030204" pitchFamily="34" charset="0"/>
                <a:ea typeface="Calibri" panose="020F0502020204030204" pitchFamily="34" charset="0"/>
                <a:cs typeface="Arial" panose="020B0604020202020204" pitchFamily="34" charset="0"/>
              </a:rPr>
              <a:t>The user will create a contact ,as highlighted in the figure below which will appear on manager’s console requesting approval or rejection. Also, only the newly created contact displays edit, details and delete links</a:t>
            </a:r>
            <a:r>
              <a:rPr lang="en-US" sz="1800" kern="100" dirty="0">
                <a:effectLst/>
                <a:latin typeface="Calibri" panose="020F0502020204030204" pitchFamily="34" charset="0"/>
                <a:ea typeface="Calibri" panose="020F0502020204030204" pitchFamily="34" charset="0"/>
                <a:cs typeface="Arial" panose="020B0604020202020204" pitchFamily="34" charset="0"/>
              </a:rPr>
              <a:t>.</a:t>
            </a:r>
            <a:endParaRPr lang="en-US" sz="1400" kern="100"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15" name="Picture 14" descr="A screenshot of a computer&#10;&#10;Description automatically generated">
            <a:extLst>
              <a:ext uri="{FF2B5EF4-FFF2-40B4-BE49-F238E27FC236}">
                <a16:creationId xmlns:a16="http://schemas.microsoft.com/office/drawing/2014/main" id="{958CBD37-1652-7CF3-7045-EB19AF71EBAB}"/>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539232" y="2491707"/>
            <a:ext cx="5257590" cy="3261912"/>
          </a:xfrm>
          <a:prstGeom prst="rect">
            <a:avLst/>
          </a:prstGeom>
          <a:noFill/>
          <a:ln>
            <a:solidFill>
              <a:schemeClr val="accent5"/>
            </a:solidFill>
          </a:ln>
        </p:spPr>
      </p:pic>
    </p:spTree>
    <p:extLst>
      <p:ext uri="{BB962C8B-B14F-4D97-AF65-F5344CB8AC3E}">
        <p14:creationId xmlns:p14="http://schemas.microsoft.com/office/powerpoint/2010/main" val="33921036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9E0ACD1-73AC-90CA-6B45-5E5BB6472E2A}"/>
              </a:ext>
            </a:extLst>
          </p:cNvPr>
          <p:cNvSpPr txBox="1">
            <a:spLocks/>
          </p:cNvSpPr>
          <p:nvPr/>
        </p:nvSpPr>
        <p:spPr>
          <a:xfrm>
            <a:off x="218394" y="97031"/>
            <a:ext cx="10348006" cy="1116282"/>
          </a:xfrm>
          <a:prstGeom prst="rect">
            <a:avLst/>
          </a:prstGeom>
        </p:spPr>
        <p:txBody>
          <a:bodyPr vert="horz" lIns="91440" tIns="45720" rIns="91440" bIns="45720" rtlCol="0" anchor="b">
            <a:normAutofit/>
          </a:bodyPr>
          <a:lst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a:lstStyle>
          <a:p>
            <a:r>
              <a:rPr lang="en-US" dirty="0"/>
              <a:t>Demo – Approval request by new user</a:t>
            </a:r>
          </a:p>
        </p:txBody>
      </p:sp>
      <p:sp>
        <p:nvSpPr>
          <p:cNvPr id="14" name="TextBox 13">
            <a:extLst>
              <a:ext uri="{FF2B5EF4-FFF2-40B4-BE49-F238E27FC236}">
                <a16:creationId xmlns:a16="http://schemas.microsoft.com/office/drawing/2014/main" id="{D99F10AD-D45A-BC3F-4DF6-BC4DF8F239BA}"/>
              </a:ext>
            </a:extLst>
          </p:cNvPr>
          <p:cNvSpPr txBox="1"/>
          <p:nvPr/>
        </p:nvSpPr>
        <p:spPr>
          <a:xfrm>
            <a:off x="5870257" y="1284018"/>
            <a:ext cx="6110514" cy="968278"/>
          </a:xfrm>
          <a:prstGeom prst="rect">
            <a:avLst/>
          </a:prstGeom>
          <a:noFill/>
        </p:spPr>
        <p:txBody>
          <a:bodyPr wrap="square">
            <a:spAutoFit/>
          </a:bodyPr>
          <a:lstStyle/>
          <a:p>
            <a:pPr marL="800100" marR="0" lvl="1" indent="-342900" rtl="0">
              <a:lnSpc>
                <a:spcPct val="107000"/>
              </a:lnSpc>
              <a:spcBef>
                <a:spcPts val="0"/>
              </a:spcBef>
              <a:spcAft>
                <a:spcPts val="800"/>
              </a:spcAft>
              <a:buFont typeface="+mj-lt"/>
              <a:buAutoNum type="alphaLcPeriod" startAt="4"/>
            </a:pPr>
            <a:r>
              <a:rPr lang="en-US" sz="1800" kern="100" dirty="0">
                <a:effectLst/>
                <a:latin typeface="Calibri" panose="020F0502020204030204" pitchFamily="34" charset="0"/>
                <a:ea typeface="Calibri" panose="020F0502020204030204" pitchFamily="34" charset="0"/>
                <a:cs typeface="Arial" panose="020B0604020202020204" pitchFamily="34" charset="0"/>
              </a:rPr>
              <a:t>When the new user views it as seen in the figure below, the status has changed from </a:t>
            </a:r>
            <a:r>
              <a:rPr lang="en-US" sz="1800" b="1" kern="100" dirty="0">
                <a:effectLst/>
                <a:latin typeface="Calibri" panose="020F0502020204030204" pitchFamily="34" charset="0"/>
                <a:ea typeface="Calibri" panose="020F0502020204030204" pitchFamily="34" charset="0"/>
                <a:cs typeface="Arial" panose="020B0604020202020204" pitchFamily="34" charset="0"/>
              </a:rPr>
              <a:t>Submitted</a:t>
            </a:r>
            <a:r>
              <a:rPr lang="en-US" sz="1800" kern="100" dirty="0">
                <a:effectLst/>
                <a:latin typeface="Calibri" panose="020F0502020204030204" pitchFamily="34" charset="0"/>
                <a:ea typeface="Calibri" panose="020F0502020204030204" pitchFamily="34" charset="0"/>
                <a:cs typeface="Arial" panose="020B0604020202020204" pitchFamily="34" charset="0"/>
              </a:rPr>
              <a:t> &gt; </a:t>
            </a:r>
            <a:r>
              <a:rPr lang="en-US" sz="1800" b="1" kern="100" dirty="0">
                <a:effectLst/>
                <a:latin typeface="Calibri" panose="020F0502020204030204" pitchFamily="34" charset="0"/>
                <a:ea typeface="Calibri" panose="020F0502020204030204" pitchFamily="34" charset="0"/>
                <a:cs typeface="Arial" panose="020B0604020202020204" pitchFamily="34" charset="0"/>
              </a:rPr>
              <a:t>Approved</a:t>
            </a:r>
            <a:r>
              <a:rPr lang="en-US" sz="1800" kern="100" dirty="0">
                <a:effectLst/>
                <a:latin typeface="Calibri" panose="020F0502020204030204" pitchFamily="34" charset="0"/>
                <a:ea typeface="Calibri" panose="020F0502020204030204" pitchFamily="34" charset="0"/>
                <a:cs typeface="Arial" panose="020B0604020202020204" pitchFamily="34" charset="0"/>
              </a:rPr>
              <a:t>.</a:t>
            </a:r>
          </a:p>
        </p:txBody>
      </p:sp>
      <p:sp>
        <p:nvSpPr>
          <p:cNvPr id="3" name="TextBox 2">
            <a:extLst>
              <a:ext uri="{FF2B5EF4-FFF2-40B4-BE49-F238E27FC236}">
                <a16:creationId xmlns:a16="http://schemas.microsoft.com/office/drawing/2014/main" id="{CF959C3A-45B3-713C-EA14-32844E04A9DF}"/>
              </a:ext>
            </a:extLst>
          </p:cNvPr>
          <p:cNvSpPr txBox="1"/>
          <p:nvPr/>
        </p:nvSpPr>
        <p:spPr>
          <a:xfrm>
            <a:off x="201611" y="1229059"/>
            <a:ext cx="5451159" cy="968278"/>
          </a:xfrm>
          <a:prstGeom prst="rect">
            <a:avLst/>
          </a:prstGeom>
          <a:noFill/>
        </p:spPr>
        <p:txBody>
          <a:bodyPr wrap="square">
            <a:spAutoFit/>
          </a:bodyPr>
          <a:lstStyle/>
          <a:p>
            <a:pPr marL="800100" marR="0" lvl="1" indent="-342900" rtl="0">
              <a:lnSpc>
                <a:spcPct val="107000"/>
              </a:lnSpc>
              <a:spcBef>
                <a:spcPts val="0"/>
              </a:spcBef>
              <a:spcAft>
                <a:spcPts val="800"/>
              </a:spcAft>
              <a:buFont typeface="+mj-lt"/>
              <a:buAutoNum type="alphaLcPeriod" startAt="3"/>
            </a:pPr>
            <a:r>
              <a:rPr lang="en-US" sz="1800" kern="100" dirty="0">
                <a:effectLst/>
                <a:latin typeface="Calibri" panose="020F0502020204030204" pitchFamily="34" charset="0"/>
                <a:ea typeface="Calibri" panose="020F0502020204030204" pitchFamily="34" charset="0"/>
                <a:cs typeface="Arial" panose="020B0604020202020204" pitchFamily="34" charset="0"/>
              </a:rPr>
              <a:t>Manager can view detail of submitted contact &amp; either approve or reject it. In this case, contact is </a:t>
            </a:r>
            <a:r>
              <a:rPr lang="en-US" sz="1800" b="1" kern="100" dirty="0">
                <a:effectLst/>
                <a:latin typeface="Calibri" panose="020F0502020204030204" pitchFamily="34" charset="0"/>
                <a:ea typeface="Calibri" panose="020F0502020204030204" pitchFamily="34" charset="0"/>
                <a:cs typeface="Arial" panose="020B0604020202020204" pitchFamily="34" charset="0"/>
              </a:rPr>
              <a:t>approved</a:t>
            </a:r>
            <a:r>
              <a:rPr lang="en-US" sz="1800" kern="100" dirty="0">
                <a:effectLst/>
                <a:latin typeface="Calibri" panose="020F0502020204030204" pitchFamily="34" charset="0"/>
                <a:ea typeface="Calibri" panose="020F0502020204030204" pitchFamily="34" charset="0"/>
                <a:cs typeface="Arial" panose="020B0604020202020204" pitchFamily="34" charset="0"/>
              </a:rPr>
              <a:t>.</a:t>
            </a:r>
            <a:endParaRPr lang="en-US" sz="1400" kern="100"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366FA12C-EBB6-8F1C-41B8-479CF38339A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20847" y="2367030"/>
            <a:ext cx="4931922" cy="3261911"/>
          </a:xfrm>
          <a:prstGeom prst="rect">
            <a:avLst/>
          </a:prstGeom>
          <a:noFill/>
          <a:ln>
            <a:solidFill>
              <a:schemeClr val="accent1"/>
            </a:solidFill>
          </a:ln>
        </p:spPr>
      </p:pic>
      <p:pic>
        <p:nvPicPr>
          <p:cNvPr id="5" name="Picture 4" descr="A screenshot of a computer&#10;&#10;Description automatically generated">
            <a:extLst>
              <a:ext uri="{FF2B5EF4-FFF2-40B4-BE49-F238E27FC236}">
                <a16:creationId xmlns:a16="http://schemas.microsoft.com/office/drawing/2014/main" id="{F51E7FA6-C8E6-FD16-8910-5E2F1CA2E45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539233" y="2367030"/>
            <a:ext cx="5376400" cy="3261911"/>
          </a:xfrm>
          <a:prstGeom prst="rect">
            <a:avLst/>
          </a:prstGeom>
          <a:noFill/>
          <a:ln>
            <a:solidFill>
              <a:schemeClr val="accent1"/>
            </a:solidFill>
          </a:ln>
        </p:spPr>
      </p:pic>
    </p:spTree>
    <p:extLst>
      <p:ext uri="{BB962C8B-B14F-4D97-AF65-F5344CB8AC3E}">
        <p14:creationId xmlns:p14="http://schemas.microsoft.com/office/powerpoint/2010/main" val="33042628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9E0ACD1-73AC-90CA-6B45-5E5BB6472E2A}"/>
              </a:ext>
            </a:extLst>
          </p:cNvPr>
          <p:cNvSpPr txBox="1">
            <a:spLocks/>
          </p:cNvSpPr>
          <p:nvPr/>
        </p:nvSpPr>
        <p:spPr>
          <a:xfrm>
            <a:off x="218394" y="97031"/>
            <a:ext cx="10348006" cy="1116282"/>
          </a:xfrm>
          <a:prstGeom prst="rect">
            <a:avLst/>
          </a:prstGeom>
        </p:spPr>
        <p:txBody>
          <a:bodyPr vert="horz" lIns="91440" tIns="45720" rIns="91440" bIns="45720" rtlCol="0" anchor="b">
            <a:normAutofit fontScale="92500"/>
          </a:bodyPr>
          <a:lst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a:lstStyle>
          <a:p>
            <a:r>
              <a:rPr lang="en-US" dirty="0"/>
              <a:t>Demo – New user contact status updated</a:t>
            </a:r>
          </a:p>
        </p:txBody>
      </p:sp>
      <p:sp>
        <p:nvSpPr>
          <p:cNvPr id="3" name="TextBox 2">
            <a:extLst>
              <a:ext uri="{FF2B5EF4-FFF2-40B4-BE49-F238E27FC236}">
                <a16:creationId xmlns:a16="http://schemas.microsoft.com/office/drawing/2014/main" id="{CF959C3A-45B3-713C-EA14-32844E04A9DF}"/>
              </a:ext>
            </a:extLst>
          </p:cNvPr>
          <p:cNvSpPr txBox="1"/>
          <p:nvPr/>
        </p:nvSpPr>
        <p:spPr>
          <a:xfrm>
            <a:off x="211229" y="1639666"/>
            <a:ext cx="10863171" cy="1070871"/>
          </a:xfrm>
          <a:prstGeom prst="rect">
            <a:avLst/>
          </a:prstGeom>
          <a:noFill/>
        </p:spPr>
        <p:txBody>
          <a:bodyPr wrap="square">
            <a:spAutoFit/>
          </a:bodyPr>
          <a:lstStyle/>
          <a:p>
            <a:pPr marL="800100" lvl="1" indent="-342900">
              <a:lnSpc>
                <a:spcPct val="107000"/>
              </a:lnSpc>
              <a:spcAft>
                <a:spcPts val="800"/>
              </a:spcAft>
              <a:buFont typeface="+mj-lt"/>
              <a:buAutoNum type="alphaLcPeriod" startAt="5"/>
            </a:pPr>
            <a:r>
              <a:rPr lang="en-US" sz="1800" kern="100" dirty="0">
                <a:effectLst/>
                <a:latin typeface="Calibri" panose="020F0502020204030204" pitchFamily="34" charset="0"/>
                <a:ea typeface="Calibri" panose="020F0502020204030204" pitchFamily="34" charset="0"/>
                <a:cs typeface="Arial" panose="020B0604020202020204" pitchFamily="34" charset="0"/>
              </a:rPr>
              <a:t>When the new user views it as seen in the figure below, the status would have changed from </a:t>
            </a:r>
            <a:r>
              <a:rPr lang="en-US" sz="1800" b="1" kern="100" dirty="0">
                <a:effectLst/>
                <a:latin typeface="Calibri" panose="020F0502020204030204" pitchFamily="34" charset="0"/>
                <a:ea typeface="Calibri" panose="020F0502020204030204" pitchFamily="34" charset="0"/>
                <a:cs typeface="Arial" panose="020B0604020202020204" pitchFamily="34" charset="0"/>
              </a:rPr>
              <a:t>Approved &gt; Rejected</a:t>
            </a:r>
            <a:r>
              <a:rPr lang="en-US" sz="1800" kern="100" dirty="0">
                <a:effectLst/>
                <a:latin typeface="Calibri" panose="020F0502020204030204" pitchFamily="34" charset="0"/>
                <a:ea typeface="Calibri" panose="020F0502020204030204" pitchFamily="34" charset="0"/>
                <a:cs typeface="Arial" panose="020B0604020202020204" pitchFamily="34" charset="0"/>
              </a:rPr>
              <a:t>.</a:t>
            </a:r>
          </a:p>
          <a:p>
            <a:pPr marL="800100" lvl="1" indent="-342900">
              <a:lnSpc>
                <a:spcPct val="107000"/>
              </a:lnSpc>
              <a:spcAft>
                <a:spcPts val="800"/>
              </a:spcAft>
              <a:buFont typeface="+mj-lt"/>
              <a:buAutoNum type="alphaLcPeriod" startAt="5"/>
            </a:pP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9" name="Picture 8" descr="A screenshot of a computer screen&#10;&#10;Description automatically generated">
            <a:extLst>
              <a:ext uri="{FF2B5EF4-FFF2-40B4-BE49-F238E27FC236}">
                <a16:creationId xmlns:a16="http://schemas.microsoft.com/office/drawing/2014/main" id="{AFF6015F-8852-F6EE-C792-139CCE07190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130357" y="2175100"/>
            <a:ext cx="5883013" cy="3911727"/>
          </a:xfrm>
          <a:prstGeom prst="rect">
            <a:avLst/>
          </a:prstGeom>
          <a:noFill/>
          <a:ln>
            <a:noFill/>
          </a:ln>
        </p:spPr>
      </p:pic>
    </p:spTree>
    <p:extLst>
      <p:ext uri="{BB962C8B-B14F-4D97-AF65-F5344CB8AC3E}">
        <p14:creationId xmlns:p14="http://schemas.microsoft.com/office/powerpoint/2010/main" val="7828728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A46C5F3-4EAC-473B-BD72-1219E833DB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Freeform: Shape 12">
            <a:extLst>
              <a:ext uri="{FF2B5EF4-FFF2-40B4-BE49-F238E27FC236}">
                <a16:creationId xmlns:a16="http://schemas.microsoft.com/office/drawing/2014/main" id="{12231725-D083-4E0F-9428-1C2635189C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2140699"/>
            <a:ext cx="12192000" cy="4717301"/>
          </a:xfrm>
          <a:custGeom>
            <a:avLst/>
            <a:gdLst>
              <a:gd name="connsiteX0" fmla="*/ 8930642 w 12192000"/>
              <a:gd name="connsiteY0" fmla="*/ 4273734 h 4717301"/>
              <a:gd name="connsiteX1" fmla="*/ 9143134 w 12192000"/>
              <a:gd name="connsiteY1" fmla="*/ 4396362 h 4717301"/>
              <a:gd name="connsiteX2" fmla="*/ 9043549 w 12192000"/>
              <a:gd name="connsiteY2" fmla="*/ 4693978 h 4717301"/>
              <a:gd name="connsiteX3" fmla="*/ 8745984 w 12192000"/>
              <a:gd name="connsiteY3" fmla="*/ 4594249 h 4717301"/>
              <a:gd name="connsiteX4" fmla="*/ 8845568 w 12192000"/>
              <a:gd name="connsiteY4" fmla="*/ 4296634 h 4717301"/>
              <a:gd name="connsiteX5" fmla="*/ 8930642 w 12192000"/>
              <a:gd name="connsiteY5" fmla="*/ 4273734 h 4717301"/>
              <a:gd name="connsiteX6" fmla="*/ 9842642 w 12192000"/>
              <a:gd name="connsiteY6" fmla="*/ 3718743 h 4717301"/>
              <a:gd name="connsiteX7" fmla="*/ 10272210 w 12192000"/>
              <a:gd name="connsiteY7" fmla="*/ 3966645 h 4717301"/>
              <a:gd name="connsiteX8" fmla="*/ 10070896 w 12192000"/>
              <a:gd name="connsiteY8" fmla="*/ 4568292 h 4717301"/>
              <a:gd name="connsiteX9" fmla="*/ 9469346 w 12192000"/>
              <a:gd name="connsiteY9" fmla="*/ 4366686 h 4717301"/>
              <a:gd name="connsiteX10" fmla="*/ 9670660 w 12192000"/>
              <a:gd name="connsiteY10" fmla="*/ 3765038 h 4717301"/>
              <a:gd name="connsiteX11" fmla="*/ 9842642 w 12192000"/>
              <a:gd name="connsiteY11" fmla="*/ 3718743 h 4717301"/>
              <a:gd name="connsiteX12" fmla="*/ 0 w 12192000"/>
              <a:gd name="connsiteY12" fmla="*/ 0 h 4717301"/>
              <a:gd name="connsiteX13" fmla="*/ 12192000 w 12192000"/>
              <a:gd name="connsiteY13" fmla="*/ 0 h 4717301"/>
              <a:gd name="connsiteX14" fmla="*/ 12192000 w 12192000"/>
              <a:gd name="connsiteY14" fmla="*/ 3369891 h 4717301"/>
              <a:gd name="connsiteX15" fmla="*/ 12124015 w 12192000"/>
              <a:gd name="connsiteY15" fmla="*/ 3410713 h 4717301"/>
              <a:gd name="connsiteX16" fmla="*/ 11077457 w 12192000"/>
              <a:gd name="connsiteY16" fmla="*/ 3501725 h 4717301"/>
              <a:gd name="connsiteX17" fmla="*/ 9867246 w 12192000"/>
              <a:gd name="connsiteY17" fmla="*/ 3351592 h 4717301"/>
              <a:gd name="connsiteX18" fmla="*/ 8994802 w 12192000"/>
              <a:gd name="connsiteY18" fmla="*/ 3878378 h 4717301"/>
              <a:gd name="connsiteX19" fmla="*/ 6994655 w 12192000"/>
              <a:gd name="connsiteY19" fmla="*/ 4335637 h 4717301"/>
              <a:gd name="connsiteX20" fmla="*/ 6287534 w 12192000"/>
              <a:gd name="connsiteY20" fmla="*/ 3714199 h 4717301"/>
              <a:gd name="connsiteX21" fmla="*/ 4392596 w 12192000"/>
              <a:gd name="connsiteY21" fmla="*/ 3392344 h 4717301"/>
              <a:gd name="connsiteX22" fmla="*/ 3014500 w 12192000"/>
              <a:gd name="connsiteY22" fmla="*/ 4100222 h 4717301"/>
              <a:gd name="connsiteX23" fmla="*/ 86414 w 12192000"/>
              <a:gd name="connsiteY23" fmla="*/ 3903305 h 4717301"/>
              <a:gd name="connsiteX24" fmla="*/ 0 w 12192000"/>
              <a:gd name="connsiteY24" fmla="*/ 3840566 h 4717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2192000" h="4717301">
                <a:moveTo>
                  <a:pt x="8930642" y="4273734"/>
                </a:moveTo>
                <a:cubicBezTo>
                  <a:pt x="9016941" y="4268381"/>
                  <a:pt x="9102130" y="4314070"/>
                  <a:pt x="9143134" y="4396362"/>
                </a:cubicBezTo>
                <a:cubicBezTo>
                  <a:pt x="9197806" y="4506087"/>
                  <a:pt x="9153221" y="4639333"/>
                  <a:pt x="9043549" y="4693978"/>
                </a:cubicBezTo>
                <a:cubicBezTo>
                  <a:pt x="8933879" y="4748622"/>
                  <a:pt x="8800655" y="4703973"/>
                  <a:pt x="8745984" y="4594249"/>
                </a:cubicBezTo>
                <a:cubicBezTo>
                  <a:pt x="8691311" y="4484525"/>
                  <a:pt x="8735897" y="4351279"/>
                  <a:pt x="8845568" y="4296634"/>
                </a:cubicBezTo>
                <a:cubicBezTo>
                  <a:pt x="8872986" y="4282973"/>
                  <a:pt x="8901875" y="4275517"/>
                  <a:pt x="8930642" y="4273734"/>
                </a:cubicBezTo>
                <a:close/>
                <a:moveTo>
                  <a:pt x="9842642" y="3718743"/>
                </a:moveTo>
                <a:cubicBezTo>
                  <a:pt x="10017101" y="3707923"/>
                  <a:pt x="10189318" y="3800286"/>
                  <a:pt x="10272210" y="3966645"/>
                </a:cubicBezTo>
                <a:cubicBezTo>
                  <a:pt x="10382732" y="4188458"/>
                  <a:pt x="10292600" y="4457825"/>
                  <a:pt x="10070896" y="4568292"/>
                </a:cubicBezTo>
                <a:cubicBezTo>
                  <a:pt x="9849191" y="4678760"/>
                  <a:pt x="9579867" y="4588498"/>
                  <a:pt x="9469346" y="4366686"/>
                </a:cubicBezTo>
                <a:cubicBezTo>
                  <a:pt x="9358824" y="4144873"/>
                  <a:pt x="9448956" y="3875506"/>
                  <a:pt x="9670660" y="3765038"/>
                </a:cubicBezTo>
                <a:cubicBezTo>
                  <a:pt x="9726087" y="3737421"/>
                  <a:pt x="9784490" y="3722349"/>
                  <a:pt x="9842642" y="3718743"/>
                </a:cubicBezTo>
                <a:close/>
                <a:moveTo>
                  <a:pt x="0" y="0"/>
                </a:moveTo>
                <a:lnTo>
                  <a:pt x="12192000" y="0"/>
                </a:lnTo>
                <a:lnTo>
                  <a:pt x="12192000" y="3369891"/>
                </a:lnTo>
                <a:lnTo>
                  <a:pt x="12124015" y="3410713"/>
                </a:lnTo>
                <a:cubicBezTo>
                  <a:pt x="11792041" y="3581538"/>
                  <a:pt x="11443617" y="3577252"/>
                  <a:pt x="11077457" y="3501725"/>
                </a:cubicBezTo>
                <a:cubicBezTo>
                  <a:pt x="10679189" y="3419860"/>
                  <a:pt x="10271734" y="3358281"/>
                  <a:pt x="9867246" y="3351592"/>
                </a:cubicBezTo>
                <a:cubicBezTo>
                  <a:pt x="9492336" y="3345611"/>
                  <a:pt x="9239136" y="3626329"/>
                  <a:pt x="8994802" y="3878378"/>
                </a:cubicBezTo>
                <a:cubicBezTo>
                  <a:pt x="8385954" y="4506678"/>
                  <a:pt x="7695268" y="4690742"/>
                  <a:pt x="6994655" y="4335637"/>
                </a:cubicBezTo>
                <a:cubicBezTo>
                  <a:pt x="6722938" y="4197922"/>
                  <a:pt x="6494843" y="3948626"/>
                  <a:pt x="6287534" y="3714199"/>
                </a:cubicBezTo>
                <a:cubicBezTo>
                  <a:pt x="5731733" y="3085491"/>
                  <a:pt x="5043559" y="3067499"/>
                  <a:pt x="4392596" y="3392344"/>
                </a:cubicBezTo>
                <a:cubicBezTo>
                  <a:pt x="3930423" y="3623867"/>
                  <a:pt x="3492022" y="3908604"/>
                  <a:pt x="3014500" y="4100222"/>
                </a:cubicBezTo>
                <a:cubicBezTo>
                  <a:pt x="1977820" y="4518409"/>
                  <a:pt x="973242" y="4499486"/>
                  <a:pt x="86414" y="3903305"/>
                </a:cubicBezTo>
                <a:lnTo>
                  <a:pt x="0" y="384056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D46FBEC-D27F-C660-57E9-1F6052754E90}"/>
              </a:ext>
            </a:extLst>
          </p:cNvPr>
          <p:cNvSpPr>
            <a:spLocks noGrp="1"/>
          </p:cNvSpPr>
          <p:nvPr>
            <p:ph type="title"/>
          </p:nvPr>
        </p:nvSpPr>
        <p:spPr>
          <a:xfrm>
            <a:off x="609600" y="557784"/>
            <a:ext cx="10972800" cy="1446390"/>
          </a:xfrm>
        </p:spPr>
        <p:txBody>
          <a:bodyPr>
            <a:normAutofit/>
          </a:bodyPr>
          <a:lstStyle/>
          <a:p>
            <a:r>
              <a:rPr lang="en-US" sz="4000" dirty="0"/>
              <a:t>Outline</a:t>
            </a:r>
            <a:endParaRPr lang="en-US" dirty="0"/>
          </a:p>
        </p:txBody>
      </p:sp>
      <p:graphicFrame>
        <p:nvGraphicFramePr>
          <p:cNvPr id="5" name="Content Placeholder 2">
            <a:extLst>
              <a:ext uri="{FF2B5EF4-FFF2-40B4-BE49-F238E27FC236}">
                <a16:creationId xmlns:a16="http://schemas.microsoft.com/office/drawing/2014/main" id="{49802A57-8276-C0AB-CA61-837FB14D8D34}"/>
              </a:ext>
            </a:extLst>
          </p:cNvPr>
          <p:cNvGraphicFramePr>
            <a:graphicFrameLocks noGrp="1"/>
          </p:cNvGraphicFramePr>
          <p:nvPr>
            <p:ph idx="1"/>
            <p:extLst>
              <p:ext uri="{D42A27DB-BD31-4B8C-83A1-F6EECF244321}">
                <p14:modId xmlns:p14="http://schemas.microsoft.com/office/powerpoint/2010/main" val="1390618511"/>
              </p:ext>
            </p:extLst>
          </p:nvPr>
        </p:nvGraphicFramePr>
        <p:xfrm>
          <a:off x="609600" y="2923750"/>
          <a:ext cx="10972800" cy="32182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012768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9E0ACD1-73AC-90CA-6B45-5E5BB6472E2A}"/>
              </a:ext>
            </a:extLst>
          </p:cNvPr>
          <p:cNvSpPr txBox="1">
            <a:spLocks/>
          </p:cNvSpPr>
          <p:nvPr/>
        </p:nvSpPr>
        <p:spPr>
          <a:xfrm>
            <a:off x="218394" y="97031"/>
            <a:ext cx="10348006" cy="1116282"/>
          </a:xfrm>
          <a:prstGeom prst="rect">
            <a:avLst/>
          </a:prstGeom>
        </p:spPr>
        <p:txBody>
          <a:bodyPr vert="horz" lIns="91440" tIns="45720" rIns="91440" bIns="45720" rtlCol="0" anchor="b">
            <a:normAutofit/>
          </a:bodyPr>
          <a:lst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a:lstStyle>
          <a:p>
            <a:r>
              <a:rPr lang="en-US" dirty="0"/>
              <a:t>Demo – Approval Override by Admin</a:t>
            </a:r>
          </a:p>
        </p:txBody>
      </p:sp>
      <p:sp>
        <p:nvSpPr>
          <p:cNvPr id="14" name="TextBox 13">
            <a:extLst>
              <a:ext uri="{FF2B5EF4-FFF2-40B4-BE49-F238E27FC236}">
                <a16:creationId xmlns:a16="http://schemas.microsoft.com/office/drawing/2014/main" id="{D99F10AD-D45A-BC3F-4DF6-BC4DF8F239BA}"/>
              </a:ext>
            </a:extLst>
          </p:cNvPr>
          <p:cNvSpPr txBox="1"/>
          <p:nvPr/>
        </p:nvSpPr>
        <p:spPr>
          <a:xfrm>
            <a:off x="6081486" y="1639666"/>
            <a:ext cx="6110514" cy="375552"/>
          </a:xfrm>
          <a:prstGeom prst="rect">
            <a:avLst/>
          </a:prstGeom>
          <a:noFill/>
        </p:spPr>
        <p:txBody>
          <a:bodyPr wrap="square">
            <a:spAutoFit/>
          </a:bodyPr>
          <a:lstStyle/>
          <a:p>
            <a:pPr marL="800100" marR="0" lvl="1" indent="-342900" rtl="0">
              <a:lnSpc>
                <a:spcPct val="107000"/>
              </a:lnSpc>
              <a:spcBef>
                <a:spcPts val="0"/>
              </a:spcBef>
              <a:spcAft>
                <a:spcPts val="800"/>
              </a:spcAft>
              <a:buFont typeface="+mj-lt"/>
              <a:buAutoNum type="alphaLcPeriod" startAt="6"/>
            </a:pPr>
            <a:r>
              <a:rPr lang="en-US" sz="1800" kern="100" dirty="0">
                <a:effectLst/>
                <a:latin typeface="Calibri" panose="020F0502020204030204" pitchFamily="34" charset="0"/>
                <a:ea typeface="Calibri" panose="020F0502020204030204" pitchFamily="34" charset="0"/>
                <a:cs typeface="Arial" panose="020B0604020202020204" pitchFamily="34" charset="0"/>
              </a:rPr>
              <a:t>Approval rejected by admin.</a:t>
            </a:r>
          </a:p>
        </p:txBody>
      </p:sp>
      <p:sp>
        <p:nvSpPr>
          <p:cNvPr id="3" name="TextBox 2">
            <a:extLst>
              <a:ext uri="{FF2B5EF4-FFF2-40B4-BE49-F238E27FC236}">
                <a16:creationId xmlns:a16="http://schemas.microsoft.com/office/drawing/2014/main" id="{CF959C3A-45B3-713C-EA14-32844E04A9DF}"/>
              </a:ext>
            </a:extLst>
          </p:cNvPr>
          <p:cNvSpPr txBox="1"/>
          <p:nvPr/>
        </p:nvSpPr>
        <p:spPr>
          <a:xfrm>
            <a:off x="211229" y="1639666"/>
            <a:ext cx="5722563" cy="1561005"/>
          </a:xfrm>
          <a:prstGeom prst="rect">
            <a:avLst/>
          </a:prstGeom>
          <a:noFill/>
        </p:spPr>
        <p:txBody>
          <a:bodyPr wrap="square">
            <a:spAutoFit/>
          </a:bodyPr>
          <a:lstStyle/>
          <a:p>
            <a:pPr marL="800100" lvl="1" indent="-342900">
              <a:lnSpc>
                <a:spcPct val="107000"/>
              </a:lnSpc>
              <a:spcAft>
                <a:spcPts val="800"/>
              </a:spcAft>
              <a:buFont typeface="+mj-lt"/>
              <a:buAutoNum type="alphaLcPeriod" startAt="5"/>
            </a:pPr>
            <a:r>
              <a:rPr lang="en-US" sz="1800" kern="100" dirty="0">
                <a:effectLst/>
                <a:latin typeface="Calibri" panose="020F0502020204030204" pitchFamily="34" charset="0"/>
                <a:ea typeface="Calibri" panose="020F0502020204030204" pitchFamily="34" charset="0"/>
                <a:cs typeface="Arial" panose="020B0604020202020204" pitchFamily="34" charset="0"/>
              </a:rPr>
              <a:t>Admin will be able to review approval, view details, edit or delete contact to demonstrate their different access rights. In this case he decides to </a:t>
            </a:r>
            <a:r>
              <a:rPr lang="en-US" sz="1800" b="1" kern="100" dirty="0">
                <a:effectLst/>
                <a:latin typeface="Calibri" panose="020F0502020204030204" pitchFamily="34" charset="0"/>
                <a:ea typeface="Calibri" panose="020F0502020204030204" pitchFamily="34" charset="0"/>
                <a:cs typeface="Arial" panose="020B0604020202020204" pitchFamily="34" charset="0"/>
              </a:rPr>
              <a:t>override</a:t>
            </a:r>
            <a:r>
              <a:rPr lang="en-US" sz="1800" kern="100" dirty="0">
                <a:effectLst/>
                <a:latin typeface="Calibri" panose="020F0502020204030204" pitchFamily="34" charset="0"/>
                <a:ea typeface="Calibri" panose="020F0502020204030204" pitchFamily="34" charset="0"/>
                <a:cs typeface="Arial" panose="020B0604020202020204" pitchFamily="34" charset="0"/>
              </a:rPr>
              <a:t> the manager’s approval and </a:t>
            </a:r>
            <a:r>
              <a:rPr lang="en-US" sz="1800" b="1" kern="100" dirty="0">
                <a:effectLst/>
                <a:latin typeface="Calibri" panose="020F0502020204030204" pitchFamily="34" charset="0"/>
                <a:ea typeface="Calibri" panose="020F0502020204030204" pitchFamily="34" charset="0"/>
                <a:cs typeface="Arial" panose="020B0604020202020204" pitchFamily="34" charset="0"/>
              </a:rPr>
              <a:t>reject</a:t>
            </a:r>
            <a:r>
              <a:rPr lang="en-US" sz="1800" kern="100" dirty="0">
                <a:effectLst/>
                <a:latin typeface="Calibri" panose="020F0502020204030204" pitchFamily="34" charset="0"/>
                <a:ea typeface="Calibri" panose="020F0502020204030204" pitchFamily="34" charset="0"/>
                <a:cs typeface="Arial" panose="020B0604020202020204" pitchFamily="34" charset="0"/>
              </a:rPr>
              <a:t> the contact.</a:t>
            </a:r>
          </a:p>
        </p:txBody>
      </p:sp>
      <p:pic>
        <p:nvPicPr>
          <p:cNvPr id="2" name="Picture 1">
            <a:extLst>
              <a:ext uri="{FF2B5EF4-FFF2-40B4-BE49-F238E27FC236}">
                <a16:creationId xmlns:a16="http://schemas.microsoft.com/office/drawing/2014/main" id="{6D8FA706-EB25-39DF-A17A-1E999530B11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06239" y="3256639"/>
            <a:ext cx="5722563" cy="3040742"/>
          </a:xfrm>
          <a:prstGeom prst="rect">
            <a:avLst/>
          </a:prstGeom>
          <a:noFill/>
          <a:ln>
            <a:noFill/>
          </a:ln>
        </p:spPr>
      </p:pic>
      <p:pic>
        <p:nvPicPr>
          <p:cNvPr id="8" name="Picture 7">
            <a:extLst>
              <a:ext uri="{FF2B5EF4-FFF2-40B4-BE49-F238E27FC236}">
                <a16:creationId xmlns:a16="http://schemas.microsoft.com/office/drawing/2014/main" id="{7F056B73-5F38-3D29-1A44-1631FCBF5208}"/>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52907" y="2420168"/>
            <a:ext cx="4800465" cy="3631055"/>
          </a:xfrm>
          <a:prstGeom prst="rect">
            <a:avLst/>
          </a:prstGeom>
          <a:noFill/>
          <a:ln>
            <a:noFill/>
          </a:ln>
        </p:spPr>
      </p:pic>
    </p:spTree>
    <p:extLst>
      <p:ext uri="{BB962C8B-B14F-4D97-AF65-F5344CB8AC3E}">
        <p14:creationId xmlns:p14="http://schemas.microsoft.com/office/powerpoint/2010/main" val="9869868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F07AD39-0524-00D0-E142-40585CDBE956}"/>
              </a:ext>
            </a:extLst>
          </p:cNvPr>
          <p:cNvSpPr txBox="1"/>
          <p:nvPr/>
        </p:nvSpPr>
        <p:spPr>
          <a:xfrm>
            <a:off x="558800" y="1601679"/>
            <a:ext cx="11074400" cy="3330976"/>
          </a:xfrm>
          <a:prstGeom prst="rect">
            <a:avLst/>
          </a:prstGeom>
          <a:noFill/>
        </p:spPr>
        <p:txBody>
          <a:bodyPr wrap="square">
            <a:spAutoFit/>
          </a:bodyPr>
          <a:lstStyle/>
          <a:p>
            <a:pPr marR="0" lvl="0" rtl="0">
              <a:lnSpc>
                <a:spcPct val="107000"/>
              </a:lnSpc>
              <a:spcBef>
                <a:spcPts val="0"/>
              </a:spcBef>
              <a:spcAft>
                <a:spcPts val="0"/>
              </a:spcAft>
            </a:pPr>
            <a:r>
              <a:rPr lang="en-US" sz="1800" kern="100" dirty="0">
                <a:effectLst/>
                <a:latin typeface="Calibri" panose="020F0502020204030204" pitchFamily="34" charset="0"/>
                <a:ea typeface="Calibri" panose="020F0502020204030204" pitchFamily="34" charset="0"/>
                <a:cs typeface="Arial" panose="020B0604020202020204" pitchFamily="34" charset="0"/>
              </a:rPr>
              <a:t>In summary, the sample Contact Manager App has been used in demonstrating </a:t>
            </a:r>
            <a:r>
              <a:rPr lang="en-US" sz="1800" b="1" kern="100" dirty="0">
                <a:effectLst/>
                <a:latin typeface="Calibri" panose="020F0502020204030204" pitchFamily="34" charset="0"/>
                <a:ea typeface="Calibri" panose="020F0502020204030204" pitchFamily="34" charset="0"/>
                <a:cs typeface="Arial" panose="020B0604020202020204" pitchFamily="34" charset="0"/>
              </a:rPr>
              <a:t>authentication </a:t>
            </a:r>
            <a:r>
              <a:rPr lang="en-US" sz="1800" kern="100" dirty="0">
                <a:effectLst/>
                <a:latin typeface="Calibri" panose="020F0502020204030204" pitchFamily="34" charset="0"/>
                <a:ea typeface="Calibri" panose="020F0502020204030204" pitchFamily="34" charset="0"/>
                <a:cs typeface="Arial" panose="020B0604020202020204" pitchFamily="34" charset="0"/>
              </a:rPr>
              <a:t>and</a:t>
            </a:r>
            <a:r>
              <a:rPr lang="en-US" sz="1800" b="1" kern="100" dirty="0">
                <a:effectLst/>
                <a:latin typeface="Calibri" panose="020F0502020204030204" pitchFamily="34" charset="0"/>
                <a:ea typeface="Calibri" panose="020F0502020204030204" pitchFamily="34" charset="0"/>
                <a:cs typeface="Arial" panose="020B0604020202020204" pitchFamily="34" charset="0"/>
              </a:rPr>
              <a:t> authorization </a:t>
            </a:r>
            <a:r>
              <a:rPr lang="en-US" sz="1800" kern="100" dirty="0">
                <a:effectLst/>
                <a:latin typeface="Calibri" panose="020F0502020204030204" pitchFamily="34" charset="0"/>
                <a:ea typeface="Calibri" panose="020F0502020204030204" pitchFamily="34" charset="0"/>
                <a:cs typeface="Arial" panose="020B0604020202020204" pitchFamily="34" charset="0"/>
              </a:rPr>
              <a:t>in securing user data and enforcing confidentiality. As a recap, the starter app has 3 security groups namely, a registered user, manager and admin. Their respective access right are summarized below: </a:t>
            </a:r>
          </a:p>
          <a:p>
            <a:pPr marR="0" lvl="0" rtl="0">
              <a:lnSpc>
                <a:spcPct val="107000"/>
              </a:lnSpc>
              <a:spcBef>
                <a:spcPts val="0"/>
              </a:spcBef>
              <a:spcAft>
                <a:spcPts val="0"/>
              </a:spcAft>
            </a:pPr>
            <a:endParaRPr lang="en-US" sz="1400" kern="1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Font typeface="+mj-lt"/>
              <a:buAutoNum type="romanLcPeriod"/>
            </a:pPr>
            <a:r>
              <a:rPr lang="en-US" sz="1800" kern="100" dirty="0">
                <a:effectLst/>
                <a:latin typeface="Calibri" panose="020F0502020204030204" pitchFamily="34" charset="0"/>
                <a:ea typeface="Calibri" panose="020F0502020204030204" pitchFamily="34" charset="0"/>
                <a:cs typeface="Arial" panose="020B0604020202020204" pitchFamily="34" charset="0"/>
              </a:rPr>
              <a:t>Registered users can view all the approved data and can edit/delete their own data.</a:t>
            </a:r>
            <a:endParaRPr lang="en-US" sz="1400" kern="1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Font typeface="+mj-lt"/>
              <a:buAutoNum type="romanLcPeriod"/>
            </a:pPr>
            <a:r>
              <a:rPr lang="en-US" sz="1800" kern="100" dirty="0">
                <a:effectLst/>
                <a:latin typeface="Calibri" panose="020F0502020204030204" pitchFamily="34" charset="0"/>
                <a:ea typeface="Calibri" panose="020F0502020204030204" pitchFamily="34" charset="0"/>
                <a:cs typeface="Arial" panose="020B0604020202020204" pitchFamily="34" charset="0"/>
              </a:rPr>
              <a:t>Managers can approve or reject contact data. Only approved contacts are visible to users.</a:t>
            </a:r>
            <a:endParaRPr lang="en-US" sz="1400" kern="1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Font typeface="+mj-lt"/>
              <a:buAutoNum type="romanLcPeriod"/>
            </a:pPr>
            <a:r>
              <a:rPr lang="en-US" sz="1800" kern="100" dirty="0">
                <a:effectLst/>
                <a:latin typeface="Calibri" panose="020F0502020204030204" pitchFamily="34" charset="0"/>
                <a:ea typeface="Calibri" panose="020F0502020204030204" pitchFamily="34" charset="0"/>
                <a:cs typeface="Arial" panose="020B0604020202020204" pitchFamily="34" charset="0"/>
              </a:rPr>
              <a:t>Administrators can approve/reject and edit/delete any data.</a:t>
            </a:r>
            <a:endParaRPr lang="en-US" sz="1400" kern="100" dirty="0">
              <a:effectLst/>
              <a:latin typeface="Calibri" panose="020F0502020204030204" pitchFamily="34" charset="0"/>
              <a:ea typeface="Calibri" panose="020F0502020204030204" pitchFamily="34" charset="0"/>
              <a:cs typeface="Arial" panose="020B0604020202020204" pitchFamily="34" charset="0"/>
            </a:endParaRPr>
          </a:p>
          <a:p>
            <a:pPr marL="45720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Arial" panose="020B0604020202020204" pitchFamily="34" charset="0"/>
              </a:rPr>
              <a:t> </a:t>
            </a:r>
            <a:endParaRPr lang="en-US" sz="1400" kern="100" dirty="0">
              <a:effectLst/>
              <a:latin typeface="Calibri" panose="020F0502020204030204" pitchFamily="34" charset="0"/>
              <a:ea typeface="Calibri" panose="020F0502020204030204" pitchFamily="34" charset="0"/>
              <a:cs typeface="Arial" panose="020B0604020202020204" pitchFamily="34" charset="0"/>
            </a:endParaRPr>
          </a:p>
          <a:p>
            <a:r>
              <a:rPr lang="en-US" sz="1800" dirty="0">
                <a:effectLst/>
                <a:latin typeface="Calibri" panose="020F0502020204030204" pitchFamily="34" charset="0"/>
                <a:ea typeface="Calibri" panose="020F0502020204030204" pitchFamily="34" charset="0"/>
                <a:cs typeface="Arial" panose="020B0604020202020204" pitchFamily="34" charset="0"/>
              </a:rPr>
              <a:t>Finally, It’s important to mention that the group would have loved to implement a feature named </a:t>
            </a:r>
            <a:r>
              <a:rPr lang="en-US" sz="1800" b="1" dirty="0">
                <a:effectLst/>
                <a:latin typeface="Calibri" panose="020F0502020204030204" pitchFamily="34" charset="0"/>
                <a:ea typeface="Calibri" panose="020F0502020204030204" pitchFamily="34" charset="0"/>
                <a:cs typeface="Arial" panose="020B0604020202020204" pitchFamily="34" charset="0"/>
              </a:rPr>
              <a:t>delegate</a:t>
            </a:r>
            <a:r>
              <a:rPr lang="en-US" sz="1800" dirty="0">
                <a:effectLst/>
                <a:latin typeface="Calibri" panose="020F0502020204030204" pitchFamily="34" charset="0"/>
                <a:ea typeface="Calibri" panose="020F0502020204030204" pitchFamily="34" charset="0"/>
                <a:cs typeface="Arial" panose="020B0604020202020204" pitchFamily="34" charset="0"/>
              </a:rPr>
              <a:t> where a new or existing user in the ContactDB can be promoted to an administrator or manager. This role can only be executed by the Administrator</a:t>
            </a:r>
            <a:endParaRPr lang="en-US" dirty="0"/>
          </a:p>
        </p:txBody>
      </p:sp>
      <p:sp>
        <p:nvSpPr>
          <p:cNvPr id="8" name="Title 1">
            <a:extLst>
              <a:ext uri="{FF2B5EF4-FFF2-40B4-BE49-F238E27FC236}">
                <a16:creationId xmlns:a16="http://schemas.microsoft.com/office/drawing/2014/main" id="{602C7A0A-27A9-53E3-CCE6-78CBC3E358B3}"/>
              </a:ext>
            </a:extLst>
          </p:cNvPr>
          <p:cNvSpPr txBox="1">
            <a:spLocks/>
          </p:cNvSpPr>
          <p:nvPr/>
        </p:nvSpPr>
        <p:spPr>
          <a:xfrm>
            <a:off x="218394" y="97031"/>
            <a:ext cx="10348006" cy="1116282"/>
          </a:xfrm>
          <a:prstGeom prst="rect">
            <a:avLst/>
          </a:prstGeom>
        </p:spPr>
        <p:txBody>
          <a:bodyPr vert="horz" lIns="91440" tIns="45720" rIns="91440" bIns="45720" rtlCol="0" anchor="b">
            <a:normAutofit/>
          </a:bodyPr>
          <a:lst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a:lstStyle>
          <a:p>
            <a:r>
              <a:rPr lang="en-US" dirty="0"/>
              <a:t>Conclusion</a:t>
            </a:r>
          </a:p>
        </p:txBody>
      </p:sp>
    </p:spTree>
    <p:extLst>
      <p:ext uri="{BB962C8B-B14F-4D97-AF65-F5344CB8AC3E}">
        <p14:creationId xmlns:p14="http://schemas.microsoft.com/office/powerpoint/2010/main" val="6430127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2BB8CE-08BF-43D0-C484-C1668EBB32BB}"/>
              </a:ext>
            </a:extLst>
          </p:cNvPr>
          <p:cNvSpPr>
            <a:spLocks noGrp="1"/>
          </p:cNvSpPr>
          <p:nvPr>
            <p:ph idx="1"/>
          </p:nvPr>
        </p:nvSpPr>
        <p:spPr>
          <a:xfrm>
            <a:off x="502722" y="2084216"/>
            <a:ext cx="10826338" cy="1911294"/>
          </a:xfrm>
        </p:spPr>
        <p:txBody>
          <a:bodyPr/>
          <a:lstStyle/>
          <a:p>
            <a:r>
              <a:rPr lang="en-US" dirty="0"/>
              <a:t>Access to critical data in any organization or enterprise must be monitored and controlled to ensure confidentiality, Integrity and availability of data. </a:t>
            </a:r>
          </a:p>
          <a:p>
            <a:r>
              <a:rPr lang="en-US" dirty="0"/>
              <a:t>Administrators must also ensure user’s identity is verified before data access while enforcing access rights to confidential data/resources. </a:t>
            </a:r>
          </a:p>
          <a:p>
            <a:endParaRPr lang="en-US" dirty="0"/>
          </a:p>
        </p:txBody>
      </p:sp>
      <p:pic>
        <p:nvPicPr>
          <p:cNvPr id="7" name="Picture 6" descr="A computer screen with a shield and check marks&#10;&#10;Description automatically generated">
            <a:extLst>
              <a:ext uri="{FF2B5EF4-FFF2-40B4-BE49-F238E27FC236}">
                <a16:creationId xmlns:a16="http://schemas.microsoft.com/office/drawing/2014/main" id="{7A5D4C75-8224-283E-642E-41065CCAA1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2035" y="4196380"/>
            <a:ext cx="5015000" cy="2314615"/>
          </a:xfrm>
          <a:prstGeom prst="rect">
            <a:avLst/>
          </a:prstGeom>
        </p:spPr>
      </p:pic>
      <p:sp>
        <p:nvSpPr>
          <p:cNvPr id="9" name="TextBox 8">
            <a:extLst>
              <a:ext uri="{FF2B5EF4-FFF2-40B4-BE49-F238E27FC236}">
                <a16:creationId xmlns:a16="http://schemas.microsoft.com/office/drawing/2014/main" id="{85241936-42C6-CEF1-E786-FC2B8DF9F61F}"/>
              </a:ext>
            </a:extLst>
          </p:cNvPr>
          <p:cNvSpPr txBox="1"/>
          <p:nvPr/>
        </p:nvSpPr>
        <p:spPr>
          <a:xfrm>
            <a:off x="5821826" y="4365589"/>
            <a:ext cx="5760574" cy="1477328"/>
          </a:xfrm>
          <a:prstGeom prst="rect">
            <a:avLst/>
          </a:prstGeom>
          <a:noFill/>
        </p:spPr>
        <p:txBody>
          <a:bodyPr wrap="square">
            <a:spAutoFit/>
          </a:bodyPr>
          <a:lstStyle/>
          <a:p>
            <a:r>
              <a:rPr lang="en-US" dirty="0"/>
              <a:t>In other words, </a:t>
            </a:r>
          </a:p>
          <a:p>
            <a:endParaRPr lang="en-US" dirty="0"/>
          </a:p>
          <a:p>
            <a:pPr marL="285750" indent="-285750">
              <a:buFont typeface="Wingdings" panose="05000000000000000000" pitchFamily="2" charset="2"/>
              <a:buChar char="v"/>
            </a:pPr>
            <a:r>
              <a:rPr lang="en-US" dirty="0"/>
              <a:t>User Identity is validated via Authentication  while</a:t>
            </a:r>
          </a:p>
          <a:p>
            <a:endParaRPr lang="en-US" dirty="0"/>
          </a:p>
          <a:p>
            <a:pPr marL="285750" indent="-285750">
              <a:buFont typeface="Wingdings" panose="05000000000000000000" pitchFamily="2" charset="2"/>
              <a:buChar char="v"/>
            </a:pPr>
            <a:r>
              <a:rPr lang="en-US" dirty="0"/>
              <a:t>Confidentiality is enforced via Authorization</a:t>
            </a:r>
          </a:p>
        </p:txBody>
      </p:sp>
      <p:sp>
        <p:nvSpPr>
          <p:cNvPr id="10" name="Title 1">
            <a:extLst>
              <a:ext uri="{FF2B5EF4-FFF2-40B4-BE49-F238E27FC236}">
                <a16:creationId xmlns:a16="http://schemas.microsoft.com/office/drawing/2014/main" id="{39537132-B937-D5D9-4D13-14E587184404}"/>
              </a:ext>
            </a:extLst>
          </p:cNvPr>
          <p:cNvSpPr txBox="1">
            <a:spLocks/>
          </p:cNvSpPr>
          <p:nvPr/>
        </p:nvSpPr>
        <p:spPr>
          <a:xfrm>
            <a:off x="218394" y="97031"/>
            <a:ext cx="5268686" cy="1116282"/>
          </a:xfrm>
          <a:prstGeom prst="rect">
            <a:avLst/>
          </a:prstGeom>
        </p:spPr>
        <p:txBody>
          <a:bodyPr vert="horz" lIns="91440" tIns="45720" rIns="91440" bIns="45720" rtlCol="0" anchor="b">
            <a:normAutofit/>
          </a:bodyPr>
          <a:lst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a:lstStyle>
          <a:p>
            <a:r>
              <a:rPr lang="en-US" sz="4400" dirty="0"/>
              <a:t>Introduction</a:t>
            </a:r>
            <a:endParaRPr lang="en-US" dirty="0"/>
          </a:p>
        </p:txBody>
      </p:sp>
    </p:spTree>
    <p:extLst>
      <p:ext uri="{BB962C8B-B14F-4D97-AF65-F5344CB8AC3E}">
        <p14:creationId xmlns:p14="http://schemas.microsoft.com/office/powerpoint/2010/main" val="13256579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2BB8CE-08BF-43D0-C484-C1668EBB32BB}"/>
              </a:ext>
            </a:extLst>
          </p:cNvPr>
          <p:cNvSpPr>
            <a:spLocks noGrp="1"/>
          </p:cNvSpPr>
          <p:nvPr>
            <p:ph idx="1"/>
          </p:nvPr>
        </p:nvSpPr>
        <p:spPr/>
        <p:txBody>
          <a:bodyPr/>
          <a:lstStyle/>
          <a:p>
            <a:r>
              <a:rPr lang="en-US" b="1" dirty="0"/>
              <a:t>Authentication</a:t>
            </a:r>
            <a:r>
              <a:rPr lang="en-US" dirty="0"/>
              <a:t> is the process of verifying the identity of a user before granting access to a service. Authentication can be validated via what the user knows (login credential), what the use is (Biometric) and/or what the user has (secret token). </a:t>
            </a:r>
          </a:p>
          <a:p>
            <a:r>
              <a:rPr lang="en-US" b="1" dirty="0"/>
              <a:t>Authorization</a:t>
            </a:r>
            <a:r>
              <a:rPr lang="en-US" dirty="0"/>
              <a:t> is the process on ensuring strict access to data  or computing resources (compute, storage or processes) based on a user’s access rights or permission.</a:t>
            </a:r>
          </a:p>
          <a:p>
            <a:endParaRPr lang="en-US" dirty="0"/>
          </a:p>
          <a:p>
            <a:endParaRPr lang="en-US" dirty="0"/>
          </a:p>
        </p:txBody>
      </p:sp>
      <p:graphicFrame>
        <p:nvGraphicFramePr>
          <p:cNvPr id="4" name="Table 3">
            <a:extLst>
              <a:ext uri="{FF2B5EF4-FFF2-40B4-BE49-F238E27FC236}">
                <a16:creationId xmlns:a16="http://schemas.microsoft.com/office/drawing/2014/main" id="{D87F382A-1867-D9D8-1474-8D2BED774692}"/>
              </a:ext>
            </a:extLst>
          </p:cNvPr>
          <p:cNvGraphicFramePr>
            <a:graphicFrameLocks noGrp="1"/>
          </p:cNvGraphicFramePr>
          <p:nvPr>
            <p:extLst>
              <p:ext uri="{D42A27DB-BD31-4B8C-83A1-F6EECF244321}">
                <p14:modId xmlns:p14="http://schemas.microsoft.com/office/powerpoint/2010/main" val="3952292117"/>
              </p:ext>
            </p:extLst>
          </p:nvPr>
        </p:nvGraphicFramePr>
        <p:xfrm>
          <a:off x="2517569" y="4341640"/>
          <a:ext cx="7493330" cy="1833880"/>
        </p:xfrm>
        <a:graphic>
          <a:graphicData uri="http://schemas.openxmlformats.org/drawingml/2006/table">
            <a:tbl>
              <a:tblPr firstRow="1" bandRow="1">
                <a:tableStyleId>{5C22544A-7EE6-4342-B048-85BDC9FD1C3A}</a:tableStyleId>
              </a:tblPr>
              <a:tblGrid>
                <a:gridCol w="3746665">
                  <a:extLst>
                    <a:ext uri="{9D8B030D-6E8A-4147-A177-3AD203B41FA5}">
                      <a16:colId xmlns:a16="http://schemas.microsoft.com/office/drawing/2014/main" val="2762039762"/>
                    </a:ext>
                  </a:extLst>
                </a:gridCol>
                <a:gridCol w="3746665">
                  <a:extLst>
                    <a:ext uri="{9D8B030D-6E8A-4147-A177-3AD203B41FA5}">
                      <a16:colId xmlns:a16="http://schemas.microsoft.com/office/drawing/2014/main" val="1291762351"/>
                    </a:ext>
                  </a:extLst>
                </a:gridCol>
              </a:tblGrid>
              <a:tr h="370840">
                <a:tc>
                  <a:txBody>
                    <a:bodyPr/>
                    <a:lstStyle/>
                    <a:p>
                      <a:pPr algn="ctr"/>
                      <a:r>
                        <a:rPr lang="en-US" dirty="0"/>
                        <a:t>Similarities</a:t>
                      </a:r>
                    </a:p>
                  </a:txBody>
                  <a:tcPr/>
                </a:tc>
                <a:tc>
                  <a:txBody>
                    <a:bodyPr/>
                    <a:lstStyle/>
                    <a:p>
                      <a:pPr algn="ctr"/>
                      <a:r>
                        <a:rPr lang="en-US" dirty="0"/>
                        <a:t>Differences</a:t>
                      </a:r>
                    </a:p>
                  </a:txBody>
                  <a:tcPr/>
                </a:tc>
                <a:extLst>
                  <a:ext uri="{0D108BD9-81ED-4DB2-BD59-A6C34878D82A}">
                    <a16:rowId xmlns:a16="http://schemas.microsoft.com/office/drawing/2014/main" val="2440607022"/>
                  </a:ext>
                </a:extLst>
              </a:tr>
              <a:tr h="370840">
                <a:tc>
                  <a:txBody>
                    <a:bodyPr/>
                    <a:lstStyle/>
                    <a:p>
                      <a:pPr algn="l"/>
                      <a:r>
                        <a:rPr lang="en-US" dirty="0"/>
                        <a:t>Both are security requirements which falls under the category of non-functional requirements in requirements engineering</a:t>
                      </a:r>
                    </a:p>
                  </a:txBody>
                  <a:tcPr/>
                </a:tc>
                <a:tc>
                  <a:txBody>
                    <a:bodyPr/>
                    <a:lstStyle/>
                    <a:p>
                      <a:pPr algn="l"/>
                      <a:r>
                        <a:rPr lang="en-US" dirty="0"/>
                        <a:t>Authentication focuses on verifying user identity however, authorization focuses on data access rights of authenticated user(s)</a:t>
                      </a:r>
                    </a:p>
                  </a:txBody>
                  <a:tcPr/>
                </a:tc>
                <a:extLst>
                  <a:ext uri="{0D108BD9-81ED-4DB2-BD59-A6C34878D82A}">
                    <a16:rowId xmlns:a16="http://schemas.microsoft.com/office/drawing/2014/main" val="692167597"/>
                  </a:ext>
                </a:extLst>
              </a:tr>
            </a:tbl>
          </a:graphicData>
        </a:graphic>
      </p:graphicFrame>
      <p:sp>
        <p:nvSpPr>
          <p:cNvPr id="5" name="Title 1">
            <a:extLst>
              <a:ext uri="{FF2B5EF4-FFF2-40B4-BE49-F238E27FC236}">
                <a16:creationId xmlns:a16="http://schemas.microsoft.com/office/drawing/2014/main" id="{71F81DC9-BC97-E86E-A579-D4DAC5ED018C}"/>
              </a:ext>
            </a:extLst>
          </p:cNvPr>
          <p:cNvSpPr txBox="1">
            <a:spLocks/>
          </p:cNvSpPr>
          <p:nvPr/>
        </p:nvSpPr>
        <p:spPr>
          <a:xfrm>
            <a:off x="218394" y="97031"/>
            <a:ext cx="11364006" cy="1116282"/>
          </a:xfrm>
          <a:prstGeom prst="rect">
            <a:avLst/>
          </a:prstGeom>
        </p:spPr>
        <p:txBody>
          <a:bodyPr vert="horz" lIns="91440" tIns="45720" rIns="91440" bIns="45720" rtlCol="0" anchor="b">
            <a:normAutofit/>
          </a:bodyPr>
          <a:lst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a:lstStyle>
          <a:p>
            <a:r>
              <a:rPr lang="en-US" sz="4000" dirty="0"/>
              <a:t>Authentication</a:t>
            </a:r>
            <a:r>
              <a:rPr lang="en-US" dirty="0"/>
              <a:t> &amp; Authorization - Definition</a:t>
            </a:r>
          </a:p>
        </p:txBody>
      </p:sp>
    </p:spTree>
    <p:extLst>
      <p:ext uri="{BB962C8B-B14F-4D97-AF65-F5344CB8AC3E}">
        <p14:creationId xmlns:p14="http://schemas.microsoft.com/office/powerpoint/2010/main" val="11203173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2BB8CE-08BF-43D0-C484-C1668EBB32BB}"/>
              </a:ext>
            </a:extLst>
          </p:cNvPr>
          <p:cNvSpPr>
            <a:spLocks noGrp="1"/>
          </p:cNvSpPr>
          <p:nvPr>
            <p:ph idx="1"/>
          </p:nvPr>
        </p:nvSpPr>
        <p:spPr>
          <a:xfrm>
            <a:off x="449943" y="1213313"/>
            <a:ext cx="11292114" cy="4735167"/>
          </a:xfrm>
        </p:spPr>
        <p:txBody>
          <a:bodyPr>
            <a:normAutofit/>
          </a:bodyPr>
          <a:lstStyle/>
          <a:p>
            <a:pPr marL="457200" indent="-457200">
              <a:buFont typeface="Wingdings" panose="05000000000000000000" pitchFamily="2" charset="2"/>
              <a:buChar char="v"/>
            </a:pPr>
            <a:r>
              <a:rPr lang="en-US" dirty="0"/>
              <a:t>Introduction</a:t>
            </a:r>
          </a:p>
          <a:p>
            <a:pPr marL="685800" lvl="1" indent="-457200">
              <a:buFont typeface="Wingdings" panose="05000000000000000000" pitchFamily="2" charset="2"/>
              <a:buChar char="v"/>
            </a:pPr>
            <a:r>
              <a:rPr lang="en-US" dirty="0"/>
              <a:t>Contact Manager App is an ASP.NET Core web app with user data protected by  authentication and authorization. The app has a modest scope with few use cases such as create contact, edit contact, approve or reject contact etc. </a:t>
            </a:r>
          </a:p>
          <a:p>
            <a:pPr marL="457200" indent="-457200">
              <a:buFont typeface="Wingdings" panose="05000000000000000000" pitchFamily="2" charset="2"/>
              <a:buChar char="v"/>
            </a:pPr>
            <a:r>
              <a:rPr lang="en-US" dirty="0"/>
              <a:t>Features</a:t>
            </a:r>
          </a:p>
          <a:p>
            <a:pPr marL="685800" lvl="1" indent="-457200">
              <a:buFont typeface="Wingdings" panose="05000000000000000000" pitchFamily="2" charset="2"/>
              <a:buChar char="v"/>
            </a:pPr>
            <a:r>
              <a:rPr lang="en-US" dirty="0"/>
              <a:t>It has 3 security groups responsible for controlling what each group member can do. These are:</a:t>
            </a:r>
          </a:p>
          <a:p>
            <a:pPr marL="914400" lvl="2" indent="-457200">
              <a:buFont typeface="Wingdings" panose="05000000000000000000" pitchFamily="2" charset="2"/>
              <a:buChar char="v"/>
            </a:pPr>
            <a:r>
              <a:rPr lang="en-US" b="1" dirty="0"/>
              <a:t>Registered users: </a:t>
            </a:r>
            <a:r>
              <a:rPr lang="en-US" dirty="0"/>
              <a:t>View all the approved data and can edit/delete their own data.</a:t>
            </a:r>
          </a:p>
          <a:p>
            <a:pPr marL="914400" lvl="2" indent="-457200">
              <a:buFont typeface="Wingdings" panose="05000000000000000000" pitchFamily="2" charset="2"/>
              <a:buChar char="v"/>
            </a:pPr>
            <a:r>
              <a:rPr lang="en-US" b="1" dirty="0"/>
              <a:t>Managers</a:t>
            </a:r>
            <a:r>
              <a:rPr lang="en-US" dirty="0"/>
              <a:t> : Approve or Reject contact data. Only approved contacts are visible to users.</a:t>
            </a:r>
          </a:p>
          <a:p>
            <a:pPr marL="914400" lvl="2" indent="-457200">
              <a:buFont typeface="Wingdings" panose="05000000000000000000" pitchFamily="2" charset="2"/>
              <a:buChar char="v"/>
            </a:pPr>
            <a:r>
              <a:rPr lang="en-US" b="1" dirty="0"/>
              <a:t>Administrators: </a:t>
            </a:r>
            <a:r>
              <a:rPr lang="en-US" dirty="0"/>
              <a:t>Approve or Reject and edit/delete any data. In summary, he can access all features of the app</a:t>
            </a:r>
          </a:p>
          <a:p>
            <a:pPr marL="457200" indent="-457200">
              <a:buFont typeface="Wingdings" panose="05000000000000000000" pitchFamily="2" charset="2"/>
              <a:buChar char="v"/>
            </a:pPr>
            <a:r>
              <a:rPr lang="en-US" dirty="0"/>
              <a:t>Tools &amp; Prerequisites</a:t>
            </a:r>
          </a:p>
          <a:p>
            <a:pPr marL="685800" lvl="1" indent="-457200">
              <a:buFont typeface="Wingdings" panose="05000000000000000000" pitchFamily="2" charset="2"/>
              <a:buChar char="v"/>
            </a:pPr>
            <a:r>
              <a:rPr lang="en-US" b="1" dirty="0"/>
              <a:t>Tools</a:t>
            </a:r>
            <a:r>
              <a:rPr lang="en-US" dirty="0"/>
              <a:t> - VS Studio 2022, MS SQL Server DB, MS SQL Server Management Studio, </a:t>
            </a:r>
          </a:p>
          <a:p>
            <a:pPr marL="685800" lvl="1" indent="-457200">
              <a:buFont typeface="Wingdings" panose="05000000000000000000" pitchFamily="2" charset="2"/>
              <a:buChar char="v"/>
            </a:pPr>
            <a:r>
              <a:rPr lang="en-US" b="1" dirty="0"/>
              <a:t>Prerequisites</a:t>
            </a:r>
            <a:r>
              <a:rPr lang="en-US" dirty="0"/>
              <a:t> – Knowledge of </a:t>
            </a:r>
            <a:r>
              <a:rPr lang="en-US" dirty="0" err="1"/>
              <a:t>ASP.Net</a:t>
            </a:r>
            <a:r>
              <a:rPr lang="en-US" dirty="0"/>
              <a:t> Core, Entity Framework Core, C#</a:t>
            </a:r>
          </a:p>
          <a:p>
            <a:pPr marL="685800" lvl="1" indent="-457200">
              <a:buFont typeface="Wingdings" panose="05000000000000000000" pitchFamily="2" charset="2"/>
              <a:buChar char="v"/>
            </a:pPr>
            <a:endParaRPr lang="en-US" dirty="0"/>
          </a:p>
          <a:p>
            <a:endParaRPr lang="en-US" dirty="0"/>
          </a:p>
          <a:p>
            <a:pPr marL="342900" indent="-342900">
              <a:buFont typeface="Wingdings" panose="05000000000000000000" pitchFamily="2" charset="2"/>
              <a:buChar char="v"/>
            </a:pPr>
            <a:endParaRPr lang="en-US" dirty="0"/>
          </a:p>
        </p:txBody>
      </p:sp>
      <p:sp>
        <p:nvSpPr>
          <p:cNvPr id="4" name="Title 1">
            <a:extLst>
              <a:ext uri="{FF2B5EF4-FFF2-40B4-BE49-F238E27FC236}">
                <a16:creationId xmlns:a16="http://schemas.microsoft.com/office/drawing/2014/main" id="{749B0B17-A15E-4C8D-5A7E-2896BE058D5F}"/>
              </a:ext>
            </a:extLst>
          </p:cNvPr>
          <p:cNvSpPr txBox="1">
            <a:spLocks/>
          </p:cNvSpPr>
          <p:nvPr/>
        </p:nvSpPr>
        <p:spPr>
          <a:xfrm>
            <a:off x="218394" y="97031"/>
            <a:ext cx="10697256" cy="1116282"/>
          </a:xfrm>
          <a:prstGeom prst="rect">
            <a:avLst/>
          </a:prstGeom>
        </p:spPr>
        <p:txBody>
          <a:bodyPr vert="horz" lIns="91440" tIns="45720" rIns="91440" bIns="45720" rtlCol="0" anchor="b">
            <a:normAutofit/>
          </a:bodyPr>
          <a:lst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a:lstStyle>
          <a:p>
            <a:r>
              <a:rPr lang="en-US" dirty="0"/>
              <a:t>Case Study – ContactManager App</a:t>
            </a:r>
          </a:p>
        </p:txBody>
      </p:sp>
    </p:spTree>
    <p:extLst>
      <p:ext uri="{BB962C8B-B14F-4D97-AF65-F5344CB8AC3E}">
        <p14:creationId xmlns:p14="http://schemas.microsoft.com/office/powerpoint/2010/main" val="12086431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69BCD40-9AE7-18AB-EA07-DFA7C37C9C3F}"/>
              </a:ext>
            </a:extLst>
          </p:cNvPr>
          <p:cNvSpPr txBox="1"/>
          <p:nvPr/>
        </p:nvSpPr>
        <p:spPr>
          <a:xfrm>
            <a:off x="361950" y="1468645"/>
            <a:ext cx="10348685" cy="646331"/>
          </a:xfrm>
          <a:prstGeom prst="rect">
            <a:avLst/>
          </a:prstGeom>
          <a:noFill/>
        </p:spPr>
        <p:txBody>
          <a:bodyPr wrap="square">
            <a:spAutoFit/>
          </a:bodyPr>
          <a:lstStyle/>
          <a:p>
            <a:r>
              <a:rPr lang="en-US" sz="1800" dirty="0">
                <a:effectLst/>
                <a:latin typeface="Calibri" panose="020F0502020204030204" pitchFamily="34" charset="0"/>
                <a:ea typeface="Calibri" panose="020F0502020204030204" pitchFamily="34" charset="0"/>
                <a:cs typeface="Arial" panose="020B0604020202020204" pitchFamily="34" charset="0"/>
              </a:rPr>
              <a:t>Download the starter app from</a:t>
            </a:r>
            <a:r>
              <a:rPr lang="en-US" sz="1800" b="1" dirty="0">
                <a:effectLst/>
                <a:latin typeface="Calibri" panose="020F0502020204030204" pitchFamily="34" charset="0"/>
                <a:ea typeface="Calibri" panose="020F0502020204030204" pitchFamily="34" charset="0"/>
                <a:cs typeface="Arial" panose="020B0604020202020204" pitchFamily="34" charset="0"/>
              </a:rPr>
              <a:t> </a:t>
            </a:r>
            <a:r>
              <a:rPr lang="en-US" sz="1800" b="1" u="sng" dirty="0">
                <a:solidFill>
                  <a:srgbClr val="0563C1"/>
                </a:solidFill>
                <a:effectLst/>
                <a:latin typeface="Calibri" panose="020F0502020204030204" pitchFamily="34" charset="0"/>
                <a:ea typeface="Calibri" panose="020F0502020204030204" pitchFamily="34" charset="0"/>
                <a:cs typeface="Arial" panose="020B0604020202020204" pitchFamily="34" charset="0"/>
                <a:hlinkClick r:id="rId2"/>
              </a:rPr>
              <a:t>https://codeload.github.com/dotnet/AspNetCore.Docs/zip/main</a:t>
            </a:r>
            <a:r>
              <a:rPr lang="en-US" sz="1800" b="1" dirty="0">
                <a:effectLst/>
                <a:latin typeface="Calibri" panose="020F0502020204030204" pitchFamily="34" charset="0"/>
                <a:ea typeface="Calibri" panose="020F0502020204030204" pitchFamily="34" charset="0"/>
                <a:cs typeface="Arial" panose="020B0604020202020204" pitchFamily="34" charset="0"/>
              </a:rPr>
              <a:t> </a:t>
            </a:r>
            <a:r>
              <a:rPr lang="en-US" sz="1800" dirty="0">
                <a:effectLst/>
                <a:latin typeface="Calibri" panose="020F0502020204030204" pitchFamily="34" charset="0"/>
                <a:ea typeface="Calibri" panose="020F0502020204030204" pitchFamily="34" charset="0"/>
                <a:cs typeface="Arial" panose="020B0604020202020204" pitchFamily="34" charset="0"/>
              </a:rPr>
              <a:t>and unzip the AspNetCore.Docs-main.zip file</a:t>
            </a:r>
            <a:endParaRPr lang="en-US" dirty="0"/>
          </a:p>
        </p:txBody>
      </p:sp>
      <p:pic>
        <p:nvPicPr>
          <p:cNvPr id="6" name="Picture 5">
            <a:extLst>
              <a:ext uri="{FF2B5EF4-FFF2-40B4-BE49-F238E27FC236}">
                <a16:creationId xmlns:a16="http://schemas.microsoft.com/office/drawing/2014/main" id="{80ADF702-F598-5081-7072-FA02CFFA16D1}"/>
              </a:ext>
            </a:extLst>
          </p:cNvPr>
          <p:cNvPicPr>
            <a:picLocks noChangeAspect="1"/>
          </p:cNvPicPr>
          <p:nvPr/>
        </p:nvPicPr>
        <p:blipFill rotWithShape="1">
          <a:blip r:embed="rId3">
            <a:extLst>
              <a:ext uri="{28A0092B-C50C-407E-A947-70E740481C1C}">
                <a14:useLocalDpi xmlns:a14="http://schemas.microsoft.com/office/drawing/2010/main" val="0"/>
              </a:ext>
            </a:extLst>
          </a:blip>
          <a:srcRect b="19253"/>
          <a:stretch/>
        </p:blipFill>
        <p:spPr bwMode="auto">
          <a:xfrm>
            <a:off x="2117775" y="2370307"/>
            <a:ext cx="7159575" cy="4117909"/>
          </a:xfrm>
          <a:prstGeom prst="rect">
            <a:avLst/>
          </a:prstGeom>
          <a:noFill/>
          <a:ln>
            <a:noFill/>
          </a:ln>
          <a:extLst>
            <a:ext uri="{53640926-AAD7-44D8-BBD7-CCE9431645EC}">
              <a14:shadowObscured xmlns:a14="http://schemas.microsoft.com/office/drawing/2010/main"/>
            </a:ext>
          </a:extLst>
        </p:spPr>
      </p:pic>
      <p:sp>
        <p:nvSpPr>
          <p:cNvPr id="7" name="Title 1">
            <a:extLst>
              <a:ext uri="{FF2B5EF4-FFF2-40B4-BE49-F238E27FC236}">
                <a16:creationId xmlns:a16="http://schemas.microsoft.com/office/drawing/2014/main" id="{07FBAC3F-B245-268D-A9EB-794EB20E0AC2}"/>
              </a:ext>
            </a:extLst>
          </p:cNvPr>
          <p:cNvSpPr txBox="1">
            <a:spLocks/>
          </p:cNvSpPr>
          <p:nvPr/>
        </p:nvSpPr>
        <p:spPr>
          <a:xfrm>
            <a:off x="218394" y="97031"/>
            <a:ext cx="9611406" cy="1116282"/>
          </a:xfrm>
          <a:prstGeom prst="rect">
            <a:avLst/>
          </a:prstGeom>
        </p:spPr>
        <p:txBody>
          <a:bodyPr vert="horz" lIns="91440" tIns="45720" rIns="91440" bIns="45720" rtlCol="0" anchor="b">
            <a:normAutofit/>
          </a:bodyPr>
          <a:lst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a:lstStyle>
          <a:p>
            <a:r>
              <a:rPr lang="en-US" dirty="0"/>
              <a:t>App Setup &amp; Configuration – Step 1</a:t>
            </a:r>
          </a:p>
        </p:txBody>
      </p:sp>
    </p:spTree>
    <p:extLst>
      <p:ext uri="{BB962C8B-B14F-4D97-AF65-F5344CB8AC3E}">
        <p14:creationId xmlns:p14="http://schemas.microsoft.com/office/powerpoint/2010/main" val="14282496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BA7FA71-5804-2744-740D-771BE029CA45}"/>
              </a:ext>
            </a:extLst>
          </p:cNvPr>
          <p:cNvSpPr txBox="1"/>
          <p:nvPr/>
        </p:nvSpPr>
        <p:spPr>
          <a:xfrm>
            <a:off x="359228" y="1213313"/>
            <a:ext cx="10638971" cy="968278"/>
          </a:xfrm>
          <a:prstGeom prst="rect">
            <a:avLst/>
          </a:prstGeom>
          <a:noFill/>
        </p:spPr>
        <p:txBody>
          <a:bodyPr wrap="square">
            <a:spAutoFit/>
          </a:bodyPr>
          <a:lstStyle/>
          <a:p>
            <a:pPr marR="0" lvl="0" rtl="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Arial" panose="020B0604020202020204" pitchFamily="34" charset="0"/>
              </a:rPr>
              <a:t>Navigate to the samples directory </a:t>
            </a:r>
            <a:r>
              <a:rPr lang="en-US" sz="1800" b="1" kern="100" dirty="0">
                <a:effectLst/>
                <a:latin typeface="Calibri" panose="020F0502020204030204" pitchFamily="34" charset="0"/>
                <a:ea typeface="Calibri" panose="020F0502020204030204" pitchFamily="34" charset="0"/>
                <a:cs typeface="Arial" panose="020B0604020202020204" pitchFamily="34" charset="0"/>
              </a:rPr>
              <a:t>“.\</a:t>
            </a:r>
            <a:r>
              <a:rPr lang="en-US" sz="1800" b="1" kern="100" dirty="0" err="1">
                <a:effectLst/>
                <a:latin typeface="Calibri" panose="020F0502020204030204" pitchFamily="34" charset="0"/>
                <a:ea typeface="Calibri" panose="020F0502020204030204" pitchFamily="34" charset="0"/>
                <a:cs typeface="Arial" panose="020B0604020202020204" pitchFamily="34" charset="0"/>
              </a:rPr>
              <a:t>AspNetCore.Docs</a:t>
            </a:r>
            <a:r>
              <a:rPr lang="en-US" sz="1800" b="1" kern="100" dirty="0">
                <a:effectLst/>
                <a:latin typeface="Calibri" panose="020F0502020204030204" pitchFamily="34" charset="0"/>
                <a:ea typeface="Calibri" panose="020F0502020204030204" pitchFamily="34" charset="0"/>
                <a:cs typeface="Arial" panose="020B0604020202020204" pitchFamily="34" charset="0"/>
              </a:rPr>
              <a:t>-main\</a:t>
            </a:r>
            <a:r>
              <a:rPr lang="en-US" sz="1800" b="1" kern="100" dirty="0" err="1">
                <a:effectLst/>
                <a:latin typeface="Calibri" panose="020F0502020204030204" pitchFamily="34" charset="0"/>
                <a:ea typeface="Calibri" panose="020F0502020204030204" pitchFamily="34" charset="0"/>
                <a:cs typeface="Arial" panose="020B0604020202020204" pitchFamily="34" charset="0"/>
              </a:rPr>
              <a:t>AspNetCore.Docs</a:t>
            </a:r>
            <a:r>
              <a:rPr lang="en-US" sz="1800" b="1" kern="100" dirty="0">
                <a:effectLst/>
                <a:latin typeface="Calibri" panose="020F0502020204030204" pitchFamily="34" charset="0"/>
                <a:ea typeface="Calibri" panose="020F0502020204030204" pitchFamily="34" charset="0"/>
                <a:cs typeface="Arial" panose="020B0604020202020204" pitchFamily="34" charset="0"/>
              </a:rPr>
              <a:t>-main\</a:t>
            </a:r>
            <a:r>
              <a:rPr lang="en-US" sz="1800" b="1" kern="100" dirty="0" err="1">
                <a:effectLst/>
                <a:latin typeface="Calibri" panose="020F0502020204030204" pitchFamily="34" charset="0"/>
                <a:ea typeface="Calibri" panose="020F0502020204030204" pitchFamily="34" charset="0"/>
                <a:cs typeface="Arial" panose="020B0604020202020204" pitchFamily="34" charset="0"/>
              </a:rPr>
              <a:t>aspnetcore</a:t>
            </a:r>
            <a:r>
              <a:rPr lang="en-US" sz="1800" b="1" kern="100" dirty="0">
                <a:effectLst/>
                <a:latin typeface="Calibri" panose="020F0502020204030204" pitchFamily="34" charset="0"/>
                <a:ea typeface="Calibri" panose="020F0502020204030204" pitchFamily="34" charset="0"/>
                <a:cs typeface="Arial" panose="020B0604020202020204" pitchFamily="34" charset="0"/>
              </a:rPr>
              <a:t>\security\authorization\secure-data\samples” </a:t>
            </a:r>
            <a:r>
              <a:rPr lang="en-US" sz="1800" kern="100" dirty="0">
                <a:effectLst/>
                <a:latin typeface="Calibri" panose="020F0502020204030204" pitchFamily="34" charset="0"/>
                <a:ea typeface="Calibri" panose="020F0502020204030204" pitchFamily="34" charset="0"/>
                <a:cs typeface="Arial" panose="020B0604020202020204" pitchFamily="34" charset="0"/>
              </a:rPr>
              <a:t>where the starter app is located, copy starter6 folder to the desired directory and rename folder to myContactManager.</a:t>
            </a:r>
            <a:endParaRPr lang="en-US" sz="1400" kern="100"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A57B9283-40BA-9D28-BFFD-8F8EDF504E9F}"/>
              </a:ext>
            </a:extLst>
          </p:cNvPr>
          <p:cNvPicPr>
            <a:picLocks noChangeAspect="1"/>
          </p:cNvPicPr>
          <p:nvPr/>
        </p:nvPicPr>
        <p:blipFill rotWithShape="1">
          <a:blip r:embed="rId2">
            <a:extLst>
              <a:ext uri="{28A0092B-C50C-407E-A947-70E740481C1C}">
                <a14:useLocalDpi xmlns:a14="http://schemas.microsoft.com/office/drawing/2010/main" val="0"/>
              </a:ext>
            </a:extLst>
          </a:blip>
          <a:srcRect b="30335"/>
          <a:stretch/>
        </p:blipFill>
        <p:spPr bwMode="auto">
          <a:xfrm>
            <a:off x="561862" y="2329595"/>
            <a:ext cx="9953738" cy="4136016"/>
          </a:xfrm>
          <a:prstGeom prst="rect">
            <a:avLst/>
          </a:prstGeom>
          <a:noFill/>
          <a:ln>
            <a:noFill/>
          </a:ln>
          <a:extLst>
            <a:ext uri="{53640926-AAD7-44D8-BBD7-CCE9431645EC}">
              <a14:shadowObscured xmlns:a14="http://schemas.microsoft.com/office/drawing/2010/main"/>
            </a:ext>
          </a:extLst>
        </p:spPr>
      </p:pic>
      <p:sp>
        <p:nvSpPr>
          <p:cNvPr id="8" name="Title 1">
            <a:extLst>
              <a:ext uri="{FF2B5EF4-FFF2-40B4-BE49-F238E27FC236}">
                <a16:creationId xmlns:a16="http://schemas.microsoft.com/office/drawing/2014/main" id="{9C62F4F5-490F-62E4-040C-987E7F935908}"/>
              </a:ext>
            </a:extLst>
          </p:cNvPr>
          <p:cNvSpPr txBox="1">
            <a:spLocks/>
          </p:cNvSpPr>
          <p:nvPr/>
        </p:nvSpPr>
        <p:spPr>
          <a:xfrm>
            <a:off x="218394" y="97031"/>
            <a:ext cx="10297206" cy="1116282"/>
          </a:xfrm>
          <a:prstGeom prst="rect">
            <a:avLst/>
          </a:prstGeom>
        </p:spPr>
        <p:txBody>
          <a:bodyPr vert="horz" lIns="91440" tIns="45720" rIns="91440" bIns="45720" rtlCol="0" anchor="b">
            <a:normAutofit/>
          </a:bodyPr>
          <a:lst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a:lstStyle>
          <a:p>
            <a:r>
              <a:rPr lang="en-US" dirty="0"/>
              <a:t>App Setup &amp; Configuration – Step 2</a:t>
            </a:r>
          </a:p>
        </p:txBody>
      </p:sp>
    </p:spTree>
    <p:extLst>
      <p:ext uri="{BB962C8B-B14F-4D97-AF65-F5344CB8AC3E}">
        <p14:creationId xmlns:p14="http://schemas.microsoft.com/office/powerpoint/2010/main" val="576273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77F5842-9D6A-9084-67A3-DD9821AD949A}"/>
              </a:ext>
            </a:extLst>
          </p:cNvPr>
          <p:cNvSpPr txBox="1"/>
          <p:nvPr/>
        </p:nvSpPr>
        <p:spPr>
          <a:xfrm>
            <a:off x="205677" y="1476903"/>
            <a:ext cx="4823098" cy="671915"/>
          </a:xfrm>
          <a:prstGeom prst="rect">
            <a:avLst/>
          </a:prstGeom>
          <a:noFill/>
        </p:spPr>
        <p:txBody>
          <a:bodyPr wrap="square">
            <a:spAutoFit/>
          </a:bodyPr>
          <a:lstStyle/>
          <a:p>
            <a:pPr marR="0" lvl="0" rtl="0">
              <a:lnSpc>
                <a:spcPct val="107000"/>
              </a:lnSpc>
              <a:spcBef>
                <a:spcPts val="0"/>
              </a:spcBef>
              <a:spcAft>
                <a:spcPts val="800"/>
              </a:spcAft>
            </a:pPr>
            <a:r>
              <a:rPr lang="en-US" sz="1800" b="1" kern="100" dirty="0">
                <a:effectLst/>
                <a:latin typeface="Calibri" panose="020F0502020204030204" pitchFamily="34" charset="0"/>
                <a:ea typeface="Calibri" panose="020F0502020204030204" pitchFamily="34" charset="0"/>
                <a:cs typeface="Arial" panose="020B0604020202020204" pitchFamily="34" charset="0"/>
              </a:rPr>
              <a:t>3. </a:t>
            </a:r>
            <a:r>
              <a:rPr lang="en-US" sz="1800" kern="100" dirty="0">
                <a:effectLst/>
                <a:latin typeface="Calibri" panose="020F0502020204030204" pitchFamily="34" charset="0"/>
                <a:ea typeface="Calibri" panose="020F0502020204030204" pitchFamily="34" charset="0"/>
                <a:cs typeface="Arial" panose="020B0604020202020204" pitchFamily="34" charset="0"/>
              </a:rPr>
              <a:t>Open Visual Studio 2022 and load the Contact Manager solution, </a:t>
            </a:r>
            <a:r>
              <a:rPr lang="en-US" sz="1800" b="1" kern="100" dirty="0">
                <a:effectLst/>
                <a:latin typeface="Calibri" panose="020F0502020204030204" pitchFamily="34" charset="0"/>
                <a:ea typeface="Calibri" panose="020F0502020204030204" pitchFamily="34" charset="0"/>
                <a:cs typeface="Arial" panose="020B0604020202020204" pitchFamily="34" charset="0"/>
              </a:rPr>
              <a:t>“</a:t>
            </a:r>
            <a:r>
              <a:rPr lang="en-US" sz="1800" b="1" dirty="0">
                <a:effectLst/>
                <a:latin typeface="Calibri" panose="020F0502020204030204" pitchFamily="34" charset="0"/>
                <a:ea typeface="Calibri" panose="020F0502020204030204" pitchFamily="34" charset="0"/>
                <a:cs typeface="Arial" panose="020B0604020202020204" pitchFamily="34" charset="0"/>
              </a:rPr>
              <a:t>Contactmanager</a:t>
            </a:r>
            <a:r>
              <a:rPr lang="en-US" sz="1800" b="1" kern="100" dirty="0">
                <a:effectLst/>
                <a:latin typeface="Calibri" panose="020F0502020204030204" pitchFamily="34" charset="0"/>
                <a:ea typeface="Calibri" panose="020F0502020204030204" pitchFamily="34" charset="0"/>
                <a:cs typeface="Arial" panose="020B0604020202020204" pitchFamily="34" charset="0"/>
              </a:rPr>
              <a:t>.sln”</a:t>
            </a:r>
            <a:endParaRPr lang="en-US" sz="1400" kern="100"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8C47AF20-0E59-05FA-5FBF-6178CE1EECFF}"/>
              </a:ext>
            </a:extLst>
          </p:cNvPr>
          <p:cNvPicPr>
            <a:picLocks noChangeAspect="1"/>
          </p:cNvPicPr>
          <p:nvPr/>
        </p:nvPicPr>
        <p:blipFill rotWithShape="1">
          <a:blip r:embed="rId2">
            <a:extLst>
              <a:ext uri="{28A0092B-C50C-407E-A947-70E740481C1C}">
                <a14:useLocalDpi xmlns:a14="http://schemas.microsoft.com/office/drawing/2010/main" val="0"/>
              </a:ext>
            </a:extLst>
          </a:blip>
          <a:srcRect b="32675"/>
          <a:stretch/>
        </p:blipFill>
        <p:spPr bwMode="auto">
          <a:xfrm>
            <a:off x="205677" y="2431458"/>
            <a:ext cx="6461116" cy="3702642"/>
          </a:xfrm>
          <a:prstGeom prst="rect">
            <a:avLst/>
          </a:prstGeom>
          <a:noFill/>
          <a:ln>
            <a:noFill/>
          </a:ln>
          <a:extLst>
            <a:ext uri="{53640926-AAD7-44D8-BBD7-CCE9431645EC}">
              <a14:shadowObscured xmlns:a14="http://schemas.microsoft.com/office/drawing/2010/main"/>
            </a:ext>
          </a:extLst>
        </p:spPr>
      </p:pic>
      <p:sp>
        <p:nvSpPr>
          <p:cNvPr id="8" name="TextBox 7">
            <a:extLst>
              <a:ext uri="{FF2B5EF4-FFF2-40B4-BE49-F238E27FC236}">
                <a16:creationId xmlns:a16="http://schemas.microsoft.com/office/drawing/2014/main" id="{3153DE6F-24B3-AD40-5AAD-B35373646C76}"/>
              </a:ext>
            </a:extLst>
          </p:cNvPr>
          <p:cNvSpPr txBox="1"/>
          <p:nvPr/>
        </p:nvSpPr>
        <p:spPr>
          <a:xfrm>
            <a:off x="6923740" y="1476903"/>
            <a:ext cx="5062583" cy="4290790"/>
          </a:xfrm>
          <a:prstGeom prst="rect">
            <a:avLst/>
          </a:prstGeom>
          <a:noFill/>
        </p:spPr>
        <p:txBody>
          <a:bodyPr wrap="square">
            <a:spAutoFit/>
          </a:bodyPr>
          <a:lstStyle/>
          <a:p>
            <a:pPr marR="0" lvl="0" rtl="0">
              <a:lnSpc>
                <a:spcPct val="107000"/>
              </a:lnSpc>
              <a:spcBef>
                <a:spcPts val="0"/>
              </a:spcBef>
              <a:spcAft>
                <a:spcPts val="800"/>
              </a:spcAft>
            </a:pPr>
            <a:r>
              <a:rPr lang="en-US" b="1" kern="100" dirty="0">
                <a:latin typeface="Calibri" panose="020F0502020204030204" pitchFamily="34" charset="0"/>
                <a:ea typeface="Calibri" panose="020F0502020204030204" pitchFamily="34" charset="0"/>
                <a:cs typeface="Arial" panose="020B0604020202020204" pitchFamily="34" charset="0"/>
              </a:rPr>
              <a:t>4</a:t>
            </a:r>
            <a:r>
              <a:rPr lang="en-US" sz="1800" b="1" kern="100" dirty="0">
                <a:effectLst/>
                <a:latin typeface="Calibri" panose="020F0502020204030204" pitchFamily="34" charset="0"/>
                <a:ea typeface="Calibri" panose="020F0502020204030204" pitchFamily="34" charset="0"/>
                <a:cs typeface="Arial" panose="020B0604020202020204" pitchFamily="34" charset="0"/>
              </a:rPr>
              <a:t>. </a:t>
            </a:r>
            <a:r>
              <a:rPr lang="en-US" sz="1800" kern="100" dirty="0">
                <a:effectLst/>
                <a:latin typeface="Calibri" panose="020F0502020204030204" pitchFamily="34" charset="0"/>
                <a:ea typeface="Calibri" panose="020F0502020204030204" pitchFamily="34" charset="0"/>
                <a:cs typeface="Arial" panose="020B0604020202020204" pitchFamily="34" charset="0"/>
              </a:rPr>
              <a:t>The packages listed below are needed fo</a:t>
            </a:r>
            <a:r>
              <a:rPr lang="en-US" kern="100" dirty="0">
                <a:latin typeface="Calibri" panose="020F0502020204030204" pitchFamily="34" charset="0"/>
                <a:ea typeface="Calibri" panose="020F0502020204030204" pitchFamily="34" charset="0"/>
                <a:cs typeface="Arial" panose="020B0604020202020204" pitchFamily="34" charset="0"/>
              </a:rPr>
              <a:t>r the solution to work. </a:t>
            </a:r>
          </a:p>
          <a:p>
            <a:pPr marL="342900" marR="0" lvl="0" indent="-342900" rtl="0">
              <a:lnSpc>
                <a:spcPct val="107000"/>
              </a:lnSpc>
              <a:spcBef>
                <a:spcPts val="0"/>
              </a:spcBef>
              <a:spcAft>
                <a:spcPts val="800"/>
              </a:spcAft>
              <a:buFont typeface="+mj-lt"/>
              <a:buAutoNum type="alphaLcParenR"/>
            </a:pPr>
            <a:r>
              <a:rPr lang="en-US" sz="1800" kern="100" dirty="0">
                <a:effectLst/>
                <a:latin typeface="Calibri" panose="020F0502020204030204" pitchFamily="34" charset="0"/>
                <a:ea typeface="Calibri" panose="020F0502020204030204" pitchFamily="34" charset="0"/>
                <a:cs typeface="Arial" panose="020B0604020202020204" pitchFamily="34" charset="0"/>
              </a:rPr>
              <a:t>Microsoft.EntityFrameworkCore.SqlServer</a:t>
            </a:r>
          </a:p>
          <a:p>
            <a:pPr marL="342900" marR="0" lvl="0" indent="-342900" rtl="0">
              <a:lnSpc>
                <a:spcPct val="107000"/>
              </a:lnSpc>
              <a:spcBef>
                <a:spcPts val="0"/>
              </a:spcBef>
              <a:spcAft>
                <a:spcPts val="800"/>
              </a:spcAft>
              <a:buFont typeface="+mj-lt"/>
              <a:buAutoNum type="alphaLcParenR"/>
            </a:pPr>
            <a:r>
              <a:rPr lang="en-US" sz="1800" kern="100" dirty="0">
                <a:effectLst/>
                <a:latin typeface="Calibri" panose="020F0502020204030204" pitchFamily="34" charset="0"/>
                <a:ea typeface="Calibri" panose="020F0502020204030204" pitchFamily="34" charset="0"/>
                <a:cs typeface="Arial" panose="020B0604020202020204" pitchFamily="34" charset="0"/>
              </a:rPr>
              <a:t>Microsoft.EntityFrameworkCore.Tools</a:t>
            </a:r>
          </a:p>
          <a:p>
            <a:pPr marL="342900" marR="0" lvl="0" indent="-342900" rtl="0">
              <a:lnSpc>
                <a:spcPct val="107000"/>
              </a:lnSpc>
              <a:spcBef>
                <a:spcPts val="0"/>
              </a:spcBef>
              <a:spcAft>
                <a:spcPts val="800"/>
              </a:spcAft>
              <a:buFont typeface="+mj-lt"/>
              <a:buAutoNum type="alphaLcParenR"/>
            </a:pPr>
            <a:r>
              <a:rPr lang="en-US" sz="1800" kern="100" dirty="0">
                <a:effectLst/>
                <a:latin typeface="Calibri" panose="020F0502020204030204" pitchFamily="34" charset="0"/>
                <a:ea typeface="Calibri" panose="020F0502020204030204" pitchFamily="34" charset="0"/>
                <a:cs typeface="Arial" panose="020B0604020202020204" pitchFamily="34" charset="0"/>
              </a:rPr>
              <a:t>Microsoft.AspNetCore.Identity.EntityFrameworkCore</a:t>
            </a:r>
          </a:p>
          <a:p>
            <a:pPr marL="342900" marR="0" lvl="0" indent="-342900" rtl="0">
              <a:lnSpc>
                <a:spcPct val="107000"/>
              </a:lnSpc>
              <a:spcBef>
                <a:spcPts val="0"/>
              </a:spcBef>
              <a:spcAft>
                <a:spcPts val="800"/>
              </a:spcAft>
              <a:buFont typeface="+mj-lt"/>
              <a:buAutoNum type="alphaLcParenR"/>
            </a:pPr>
            <a:r>
              <a:rPr lang="en-US" sz="1800" kern="100" dirty="0">
                <a:effectLst/>
                <a:latin typeface="Calibri" panose="020F0502020204030204" pitchFamily="34" charset="0"/>
                <a:ea typeface="Calibri" panose="020F0502020204030204" pitchFamily="34" charset="0"/>
                <a:cs typeface="Arial" panose="020B0604020202020204" pitchFamily="34" charset="0"/>
              </a:rPr>
              <a:t>Microsoft.AspNetCore.Authentication.JwtBearer</a:t>
            </a:r>
          </a:p>
          <a:p>
            <a:pPr marL="342900" marR="0" lvl="0" indent="-342900" rtl="0">
              <a:lnSpc>
                <a:spcPct val="107000"/>
              </a:lnSpc>
              <a:spcBef>
                <a:spcPts val="0"/>
              </a:spcBef>
              <a:spcAft>
                <a:spcPts val="800"/>
              </a:spcAft>
              <a:buFont typeface="+mj-lt"/>
              <a:buAutoNum type="alphaLcParenR"/>
            </a:pPr>
            <a:endParaRPr lang="en-US" kern="100" dirty="0">
              <a:latin typeface="Calibri" panose="020F0502020204030204" pitchFamily="34" charset="0"/>
              <a:ea typeface="Calibri" panose="020F0502020204030204" pitchFamily="34" charset="0"/>
              <a:cs typeface="Arial" panose="020B0604020202020204" pitchFamily="34" charset="0"/>
            </a:endParaRPr>
          </a:p>
          <a:p>
            <a:pPr marR="0" lvl="0" rtl="0">
              <a:lnSpc>
                <a:spcPct val="107000"/>
              </a:lnSpc>
              <a:spcBef>
                <a:spcPts val="0"/>
              </a:spcBef>
              <a:spcAft>
                <a:spcPts val="800"/>
              </a:spcAft>
            </a:pPr>
            <a:r>
              <a:rPr lang="en-US" kern="100" dirty="0">
                <a:latin typeface="Calibri" panose="020F0502020204030204" pitchFamily="34" charset="0"/>
                <a:ea typeface="Calibri" panose="020F0502020204030204" pitchFamily="34" charset="0"/>
                <a:cs typeface="Arial" panose="020B0604020202020204" pitchFamily="34" charset="0"/>
              </a:rPr>
              <a:t>However, the Contact manager starter app comes preloaded with these packages hence there’s no need to reinstall</a:t>
            </a: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p>
            <a:pPr marR="0" lvl="0" rtl="0">
              <a:lnSpc>
                <a:spcPct val="107000"/>
              </a:lnSpc>
              <a:spcBef>
                <a:spcPts val="0"/>
              </a:spcBef>
              <a:spcAft>
                <a:spcPts val="800"/>
              </a:spcAft>
            </a:pPr>
            <a:endParaRPr lang="en-US" sz="1400" kern="1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10" name="Title 1">
            <a:extLst>
              <a:ext uri="{FF2B5EF4-FFF2-40B4-BE49-F238E27FC236}">
                <a16:creationId xmlns:a16="http://schemas.microsoft.com/office/drawing/2014/main" id="{A951F3A8-AA32-4D5B-6C96-E87A2A85CDF0}"/>
              </a:ext>
            </a:extLst>
          </p:cNvPr>
          <p:cNvSpPr txBox="1">
            <a:spLocks/>
          </p:cNvSpPr>
          <p:nvPr/>
        </p:nvSpPr>
        <p:spPr>
          <a:xfrm>
            <a:off x="218394" y="97031"/>
            <a:ext cx="10678206" cy="1116282"/>
          </a:xfrm>
          <a:prstGeom prst="rect">
            <a:avLst/>
          </a:prstGeom>
        </p:spPr>
        <p:txBody>
          <a:bodyPr vert="horz" lIns="91440" tIns="45720" rIns="91440" bIns="45720" rtlCol="0" anchor="b">
            <a:normAutofit/>
          </a:bodyPr>
          <a:lst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a:lstStyle>
          <a:p>
            <a:r>
              <a:rPr lang="en-US" dirty="0"/>
              <a:t>App Setup &amp; Configuration – Steps 3/4</a:t>
            </a:r>
          </a:p>
        </p:txBody>
      </p:sp>
    </p:spTree>
    <p:extLst>
      <p:ext uri="{BB962C8B-B14F-4D97-AF65-F5344CB8AC3E}">
        <p14:creationId xmlns:p14="http://schemas.microsoft.com/office/powerpoint/2010/main" val="10559770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6A92388-BC19-8E1F-F557-DFD8B5262551}"/>
              </a:ext>
            </a:extLst>
          </p:cNvPr>
          <p:cNvSpPr txBox="1"/>
          <p:nvPr/>
        </p:nvSpPr>
        <p:spPr>
          <a:xfrm>
            <a:off x="609599" y="1883347"/>
            <a:ext cx="10972799" cy="646331"/>
          </a:xfrm>
          <a:prstGeom prst="rect">
            <a:avLst/>
          </a:prstGeom>
          <a:noFill/>
        </p:spPr>
        <p:txBody>
          <a:bodyPr wrap="square">
            <a:spAutoFit/>
          </a:bodyPr>
          <a:lstStyle/>
          <a:p>
            <a:r>
              <a:rPr lang="en-US" sz="1800" b="1" dirty="0">
                <a:effectLst/>
                <a:latin typeface="Calibri" panose="020F0502020204030204" pitchFamily="34" charset="0"/>
                <a:ea typeface="Calibri" panose="020F0502020204030204" pitchFamily="34" charset="0"/>
                <a:cs typeface="Arial" panose="020B0604020202020204" pitchFamily="34" charset="0"/>
              </a:rPr>
              <a:t>1</a:t>
            </a:r>
            <a:r>
              <a:rPr lang="en-US" sz="1800" dirty="0">
                <a:effectLst/>
                <a:latin typeface="Calibri" panose="020F0502020204030204" pitchFamily="34" charset="0"/>
                <a:ea typeface="Calibri" panose="020F0502020204030204" pitchFamily="34" charset="0"/>
                <a:cs typeface="Arial" panose="020B0604020202020204" pitchFamily="34" charset="0"/>
              </a:rPr>
              <a:t>. Set the fallback authorization policy to require users to be authenticated. This will make sure any user who intends to access the app must be authenticated.</a:t>
            </a:r>
            <a:endParaRPr lang="en-US" dirty="0"/>
          </a:p>
        </p:txBody>
      </p:sp>
      <p:pic>
        <p:nvPicPr>
          <p:cNvPr id="5" name="Picture 4" descr="A screen shot of a computer&#10;&#10;Description automatically generated">
            <a:extLst>
              <a:ext uri="{FF2B5EF4-FFF2-40B4-BE49-F238E27FC236}">
                <a16:creationId xmlns:a16="http://schemas.microsoft.com/office/drawing/2014/main" id="{5F3995A6-3949-CA9D-BD68-5738AD83799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96802" y="2687190"/>
            <a:ext cx="7162438" cy="1357112"/>
          </a:xfrm>
          <a:prstGeom prst="rect">
            <a:avLst/>
          </a:prstGeom>
          <a:noFill/>
          <a:ln>
            <a:noFill/>
          </a:ln>
        </p:spPr>
      </p:pic>
      <p:sp>
        <p:nvSpPr>
          <p:cNvPr id="7" name="TextBox 6">
            <a:extLst>
              <a:ext uri="{FF2B5EF4-FFF2-40B4-BE49-F238E27FC236}">
                <a16:creationId xmlns:a16="http://schemas.microsoft.com/office/drawing/2014/main" id="{AAC96A12-8BE3-6646-FA4C-7AB57E3AC350}"/>
              </a:ext>
            </a:extLst>
          </p:cNvPr>
          <p:cNvSpPr txBox="1"/>
          <p:nvPr/>
        </p:nvSpPr>
        <p:spPr>
          <a:xfrm>
            <a:off x="609598" y="4291966"/>
            <a:ext cx="10972799" cy="646331"/>
          </a:xfrm>
          <a:prstGeom prst="rect">
            <a:avLst/>
          </a:prstGeom>
          <a:noFill/>
        </p:spPr>
        <p:txBody>
          <a:bodyPr wrap="square">
            <a:spAutoFit/>
          </a:bodyPr>
          <a:lstStyle/>
          <a:p>
            <a:r>
              <a:rPr lang="en-US" b="1" dirty="0">
                <a:latin typeface="Calibri" panose="020F0502020204030204" pitchFamily="34" charset="0"/>
                <a:ea typeface="Calibri" panose="020F0502020204030204" pitchFamily="34" charset="0"/>
                <a:cs typeface="Arial" panose="020B0604020202020204" pitchFamily="34" charset="0"/>
              </a:rPr>
              <a:t>2</a:t>
            </a:r>
            <a:r>
              <a:rPr lang="en-US" sz="1800" dirty="0">
                <a:effectLst/>
                <a:latin typeface="Calibri" panose="020F0502020204030204" pitchFamily="34" charset="0"/>
                <a:ea typeface="Calibri" panose="020F0502020204030204" pitchFamily="34" charset="0"/>
                <a:cs typeface="Arial" panose="020B0604020202020204" pitchFamily="34" charset="0"/>
              </a:rPr>
              <a:t>. Set the </a:t>
            </a:r>
            <a:r>
              <a:rPr lang="en-US" sz="1800" dirty="0" err="1">
                <a:effectLst/>
                <a:latin typeface="Calibri" panose="020F0502020204030204" pitchFamily="34" charset="0"/>
                <a:ea typeface="Calibri" panose="020F0502020204030204" pitchFamily="34" charset="0"/>
                <a:cs typeface="Arial" panose="020B0604020202020204" pitchFamily="34" charset="0"/>
              </a:rPr>
              <a:t>seeduser</a:t>
            </a:r>
            <a:r>
              <a:rPr lang="en-US" sz="1800" dirty="0">
                <a:effectLst/>
                <a:latin typeface="Calibri" panose="020F0502020204030204" pitchFamily="34" charset="0"/>
                <a:ea typeface="Calibri" panose="020F0502020204030204" pitchFamily="34" charset="0"/>
                <a:cs typeface="Arial" panose="020B0604020202020204" pitchFamily="34" charset="0"/>
              </a:rPr>
              <a:t>  password (SeedUserPW) using the secret manager tool on VS studio 2022. This will serve as the password of the 2 initialized accounts  in the app (</a:t>
            </a:r>
            <a:r>
              <a:rPr lang="en-US" sz="1800" dirty="0">
                <a:effectLst/>
                <a:latin typeface="Calibri" panose="020F0502020204030204" pitchFamily="34" charset="0"/>
                <a:ea typeface="Calibri" panose="020F0502020204030204" pitchFamily="34" charset="0"/>
                <a:cs typeface="Arial" panose="020B0604020202020204" pitchFamily="34" charset="0"/>
                <a:hlinkClick r:id="rId3"/>
              </a:rPr>
              <a:t>manager@contoso.com</a:t>
            </a:r>
            <a:r>
              <a:rPr lang="en-US" sz="1800" dirty="0">
                <a:effectLst/>
                <a:latin typeface="Calibri" panose="020F0502020204030204" pitchFamily="34" charset="0"/>
                <a:ea typeface="Calibri" panose="020F0502020204030204" pitchFamily="34" charset="0"/>
                <a:cs typeface="Arial" panose="020B0604020202020204" pitchFamily="34" charset="0"/>
              </a:rPr>
              <a:t> &amp; admin@contoso.com)</a:t>
            </a:r>
            <a:endParaRPr lang="en-US" dirty="0"/>
          </a:p>
        </p:txBody>
      </p:sp>
      <p:pic>
        <p:nvPicPr>
          <p:cNvPr id="8" name="Picture 7">
            <a:extLst>
              <a:ext uri="{FF2B5EF4-FFF2-40B4-BE49-F238E27FC236}">
                <a16:creationId xmlns:a16="http://schemas.microsoft.com/office/drawing/2014/main" id="{D664DC14-9FE4-B84B-FC16-9809E2A97524}"/>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278561" y="4938297"/>
            <a:ext cx="6598920" cy="1672137"/>
          </a:xfrm>
          <a:prstGeom prst="rect">
            <a:avLst/>
          </a:prstGeom>
          <a:noFill/>
          <a:ln>
            <a:noFill/>
          </a:ln>
        </p:spPr>
      </p:pic>
      <p:sp>
        <p:nvSpPr>
          <p:cNvPr id="9" name="Title 1">
            <a:extLst>
              <a:ext uri="{FF2B5EF4-FFF2-40B4-BE49-F238E27FC236}">
                <a16:creationId xmlns:a16="http://schemas.microsoft.com/office/drawing/2014/main" id="{98A7C48D-CA67-4700-1830-D7205F459F4C}"/>
              </a:ext>
            </a:extLst>
          </p:cNvPr>
          <p:cNvSpPr txBox="1">
            <a:spLocks/>
          </p:cNvSpPr>
          <p:nvPr/>
        </p:nvSpPr>
        <p:spPr>
          <a:xfrm>
            <a:off x="218394" y="97031"/>
            <a:ext cx="10087656" cy="1116282"/>
          </a:xfrm>
          <a:prstGeom prst="rect">
            <a:avLst/>
          </a:prstGeom>
        </p:spPr>
        <p:txBody>
          <a:bodyPr vert="horz" lIns="91440" tIns="45720" rIns="91440" bIns="45720" rtlCol="0" anchor="b">
            <a:normAutofit/>
          </a:bodyPr>
          <a:lst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a:lstStyle>
          <a:p>
            <a:r>
              <a:rPr lang="en-US" dirty="0"/>
              <a:t>App Setup &amp; Config - Authentication</a:t>
            </a:r>
          </a:p>
        </p:txBody>
      </p:sp>
    </p:spTree>
    <p:extLst>
      <p:ext uri="{BB962C8B-B14F-4D97-AF65-F5344CB8AC3E}">
        <p14:creationId xmlns:p14="http://schemas.microsoft.com/office/powerpoint/2010/main" val="2816777500"/>
      </p:ext>
    </p:extLst>
  </p:cSld>
  <p:clrMapOvr>
    <a:masterClrMapping/>
  </p:clrMapOvr>
</p:sld>
</file>

<file path=ppt/theme/theme1.xml><?xml version="1.0" encoding="utf-8"?>
<a:theme xmlns:a="http://schemas.openxmlformats.org/drawingml/2006/main" name="SplashVTI">
  <a:themeElements>
    <a:clrScheme name="Custom 11">
      <a:dk1>
        <a:srgbClr val="262626"/>
      </a:dk1>
      <a:lt1>
        <a:sysClr val="window" lastClr="FFFFFF"/>
      </a:lt1>
      <a:dk2>
        <a:srgbClr val="2F333D"/>
      </a:dk2>
      <a:lt2>
        <a:srgbClr val="E9F3F3"/>
      </a:lt2>
      <a:accent1>
        <a:srgbClr val="1EBE9B"/>
      </a:accent1>
      <a:accent2>
        <a:srgbClr val="FD8686"/>
      </a:accent2>
      <a:accent3>
        <a:srgbClr val="0AC8AD"/>
      </a:accent3>
      <a:accent4>
        <a:srgbClr val="E69500"/>
      </a:accent4>
      <a:accent5>
        <a:srgbClr val="EC4E70"/>
      </a:accent5>
      <a:accent6>
        <a:srgbClr val="794DFF"/>
      </a:accent6>
      <a:hlink>
        <a:srgbClr val="3E8FF1"/>
      </a:hlink>
      <a:folHlink>
        <a:srgbClr val="939393"/>
      </a:folHlink>
    </a:clrScheme>
    <a:fontScheme name="Custom 23">
      <a:majorFont>
        <a:latin typeface="Posterama"/>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plashVTI" id="{CD38C481-21EC-466B-953B-A1440B42712A}" vid="{D3E4813C-1D98-48C2-AF59-2D0D78E2550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497</TotalTime>
  <Words>1403</Words>
  <Application>Microsoft Office PowerPoint</Application>
  <PresentationFormat>Widescreen</PresentationFormat>
  <Paragraphs>127</Paragraphs>
  <Slides>21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Avenir Next LT Pro</vt:lpstr>
      <vt:lpstr>Calibri</vt:lpstr>
      <vt:lpstr>Cascadia Mono</vt:lpstr>
      <vt:lpstr>Posterama</vt:lpstr>
      <vt:lpstr>Wingdings</vt:lpstr>
      <vt:lpstr>SplashVTI</vt:lpstr>
      <vt:lpstr>Authentication &amp; Authorization Project  prepared by  Group 2 members</vt:lpstr>
      <vt:lpstr>Outline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Deployment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Authentication &amp; Authorization Project  prepared by  Group 2 members</dc:title>
  <dc:creator>Habeeb Omotunde</dc:creator>
  <cp:lastModifiedBy>Habeeb Omotunde</cp:lastModifiedBy>
  <cp:revision>2</cp:revision>
  <dcterms:created xsi:type="dcterms:W3CDTF">2023-12-06T13:16:11Z</dcterms:created>
  <dcterms:modified xsi:type="dcterms:W3CDTF">2023-12-06T21:33:12Z</dcterms:modified>
</cp:coreProperties>
</file>