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5E4A6-0A92-4D1B-8ABC-0A80A78BE83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F42F3-9BE8-4DFE-B6E3-5C4650388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39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F42F3-9BE8-4DFE-B6E3-5C46503888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3BE7-E586-449C-A33C-3B28C92D5E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49C-1146-4CA9-833A-86E8B154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8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3BE7-E586-449C-A33C-3B28C92D5E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49C-1146-4CA9-833A-86E8B154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3BE7-E586-449C-A33C-3B28C92D5E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49C-1146-4CA9-833A-86E8B154F5B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0929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3BE7-E586-449C-A33C-3B28C92D5E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49C-1146-4CA9-833A-86E8B154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3BE7-E586-449C-A33C-3B28C92D5E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49C-1146-4CA9-833A-86E8B154F5B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35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3BE7-E586-449C-A33C-3B28C92D5E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49C-1146-4CA9-833A-86E8B154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2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3BE7-E586-449C-A33C-3B28C92D5E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49C-1146-4CA9-833A-86E8B154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07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3BE7-E586-449C-A33C-3B28C92D5E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49C-1146-4CA9-833A-86E8B154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1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3BE7-E586-449C-A33C-3B28C92D5E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49C-1146-4CA9-833A-86E8B154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1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3BE7-E586-449C-A33C-3B28C92D5E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49C-1146-4CA9-833A-86E8B154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6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3BE7-E586-449C-A33C-3B28C92D5E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49C-1146-4CA9-833A-86E8B154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84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3BE7-E586-449C-A33C-3B28C92D5E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49C-1146-4CA9-833A-86E8B154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1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3BE7-E586-449C-A33C-3B28C92D5E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49C-1146-4CA9-833A-86E8B154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8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3BE7-E586-449C-A33C-3B28C92D5E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49C-1146-4CA9-833A-86E8B154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1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3BE7-E586-449C-A33C-3B28C92D5E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49C-1146-4CA9-833A-86E8B154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3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3BE7-E586-449C-A33C-3B28C92D5E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AB49C-1146-4CA9-833A-86E8B154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93BE7-E586-449C-A33C-3B28C92D5E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6AB49C-1146-4CA9-833A-86E8B154F5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8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F0DC-BFC8-CA6A-2382-A75F3CB1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64773"/>
            <a:ext cx="8596668" cy="3156155"/>
          </a:xfrm>
        </p:spPr>
        <p:txBody>
          <a:bodyPr>
            <a:normAutofit/>
          </a:bodyPr>
          <a:lstStyle/>
          <a:p>
            <a:r>
              <a:rPr lang="en-US" dirty="0"/>
              <a:t>CANADA REFUGEE STATISTICS FROM 2012-2016 ANALYZED WITH PYTHON BY MUDASHIRU HABEEB.</a:t>
            </a:r>
          </a:p>
        </p:txBody>
      </p:sp>
    </p:spTree>
    <p:extLst>
      <p:ext uri="{BB962C8B-B14F-4D97-AF65-F5344CB8AC3E}">
        <p14:creationId xmlns:p14="http://schemas.microsoft.com/office/powerpoint/2010/main" val="1847049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5A5C-F7FA-FC64-5E3A-052A9590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10929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104208-9D06-23CE-9E40-8F8EF8782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9" y="117988"/>
            <a:ext cx="9170763" cy="2979174"/>
          </a:xfrm>
        </p:spPr>
        <p:txBody>
          <a:bodyPr/>
          <a:lstStyle/>
          <a:p>
            <a:pPr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Analysis Questions</a:t>
            </a:r>
          </a:p>
          <a:p>
            <a:pPr algn="l">
              <a:spcAft>
                <a:spcPts val="675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From which countries has Canada admitted the highest number of refugees?</a:t>
            </a:r>
          </a:p>
          <a:p>
            <a:pPr algn="l">
              <a:spcAft>
                <a:spcPts val="675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What are the total number of resettled refugees in Canada per year?</a:t>
            </a:r>
          </a:p>
          <a:p>
            <a:pPr algn="l">
              <a:spcAft>
                <a:spcPts val="675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What are the countries of origin for the majority of asylum claims made in Canada?</a:t>
            </a:r>
          </a:p>
          <a:p>
            <a:pPr algn="l">
              <a:spcAft>
                <a:spcPts val="675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What is the total number of asylum claims made in Canada every year?</a:t>
            </a:r>
          </a:p>
          <a:p>
            <a:pPr algn="l">
              <a:spcAft>
                <a:spcPts val="675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What are the general trends in refugee and asylum statistics from 2012-2022?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10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A9B227D-3745-B0FB-C02E-EB56FE69D722}"/>
              </a:ext>
            </a:extLst>
          </p:cNvPr>
          <p:cNvSpPr txBox="1"/>
          <p:nvPr/>
        </p:nvSpPr>
        <p:spPr>
          <a:xfrm>
            <a:off x="516194" y="54569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Description 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ummary 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data was collected over the course of 10 years(2012 - 2022).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 the course of this period, we have an average of 752 refugees 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 the course of this period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we have an average of 323 assylum seekers.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7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8EFE88-000A-B92A-3F36-E79B0F4FB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2" t="31059" r="35715" b="11260"/>
          <a:stretch/>
        </p:blipFill>
        <p:spPr>
          <a:xfrm>
            <a:off x="427705" y="199103"/>
            <a:ext cx="8509818" cy="402631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1195D9-E2A3-3693-8C4C-225A4C5D71F3}"/>
              </a:ext>
            </a:extLst>
          </p:cNvPr>
          <p:cNvSpPr txBox="1"/>
          <p:nvPr/>
        </p:nvSpPr>
        <p:spPr>
          <a:xfrm>
            <a:off x="103240" y="4645742"/>
            <a:ext cx="75364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highest number of refugees came from Colombia with a total of 108,416 People.</a:t>
            </a:r>
          </a:p>
          <a:p>
            <a:r>
              <a:rPr lang="en-US" dirty="0"/>
              <a:t>Second is China with 98,586 people followed by Ukraine, Haiti and Pakistan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09731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2A505-35BB-717F-2818-10DE3152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8" t="34225" r="35161"/>
          <a:stretch/>
        </p:blipFill>
        <p:spPr>
          <a:xfrm>
            <a:off x="270387" y="250722"/>
            <a:ext cx="5943600" cy="427383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D0C32B-5A69-FCD3-83AF-EEC68ED66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9" t="36721" r="70121" b="20152"/>
          <a:stretch/>
        </p:blipFill>
        <p:spPr>
          <a:xfrm>
            <a:off x="6523703" y="0"/>
            <a:ext cx="1666568" cy="2802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C28FCC-8270-CD15-65F3-B254A9C59E01}"/>
              </a:ext>
            </a:extLst>
          </p:cNvPr>
          <p:cNvSpPr txBox="1"/>
          <p:nvPr/>
        </p:nvSpPr>
        <p:spPr>
          <a:xfrm>
            <a:off x="152400" y="4903839"/>
            <a:ext cx="7384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chart describes a downward trend in the number of refugees accepted in the country from 2012 -2016,at which numbers started to go up until the pandemic hit; After the Pandemic, Another uptrend in the numbers was recorded.</a:t>
            </a:r>
          </a:p>
        </p:txBody>
      </p:sp>
    </p:spTree>
    <p:extLst>
      <p:ext uri="{BB962C8B-B14F-4D97-AF65-F5344CB8AC3E}">
        <p14:creationId xmlns:p14="http://schemas.microsoft.com/office/powerpoint/2010/main" val="380656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64B49D-753A-DBAF-27FF-94F554157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2" t="41034" r="39395"/>
          <a:stretch/>
        </p:blipFill>
        <p:spPr>
          <a:xfrm>
            <a:off x="604683" y="162231"/>
            <a:ext cx="9571703" cy="383138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D1ED1F-4F59-B66F-6035-4E1C141730A8}"/>
              </a:ext>
            </a:extLst>
          </p:cNvPr>
          <p:cNvSpPr txBox="1"/>
          <p:nvPr/>
        </p:nvSpPr>
        <p:spPr>
          <a:xfrm>
            <a:off x="339213" y="4247535"/>
            <a:ext cx="69759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Asylum claims were made by people whose country of origin could not be determined.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the 10 year period, over 50000 asylum claims was made by Nigerians putting the country at first position for claims from known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is India, Mexico and Haiti respectively having over 40000 claims each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1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705B80-0B2B-23AE-2328-70D55A5F4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2" t="35002" r="69515" b="21180"/>
          <a:stretch/>
        </p:blipFill>
        <p:spPr>
          <a:xfrm>
            <a:off x="6386052" y="0"/>
            <a:ext cx="1710813" cy="2654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C5769B-58B7-7C76-4C1E-433295DFD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1" t="33651" r="35346" b="2661"/>
          <a:stretch/>
        </p:blipFill>
        <p:spPr>
          <a:xfrm>
            <a:off x="299884" y="213540"/>
            <a:ext cx="5796116" cy="415904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F753DC-7500-C852-809A-BE6F1A398E9C}"/>
              </a:ext>
            </a:extLst>
          </p:cNvPr>
          <p:cNvSpPr txBox="1"/>
          <p:nvPr/>
        </p:nvSpPr>
        <p:spPr>
          <a:xfrm>
            <a:off x="29497" y="5014452"/>
            <a:ext cx="8067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chart shows a rising trend in the number of asylum seekers over the years with a significant drop from 2020 – 2021 as a result of the Covid-19 pandemic, after which the steady rise in number continued.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7A040-CC42-B0D5-2C58-76A838622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0" t="36267" r="35887" b="2900"/>
          <a:stretch/>
        </p:blipFill>
        <p:spPr>
          <a:xfrm>
            <a:off x="117987" y="0"/>
            <a:ext cx="9144000" cy="395256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BEF66B-7A52-096C-B227-9666CC75B01C}"/>
              </a:ext>
            </a:extLst>
          </p:cNvPr>
          <p:cNvSpPr txBox="1"/>
          <p:nvPr/>
        </p:nvSpPr>
        <p:spPr>
          <a:xfrm>
            <a:off x="0" y="4380271"/>
            <a:ext cx="8318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trend shows that over the year, the number of Asylum seekers increased significantly in relation to the number of confirmed refugees which signals a drop in the level at which Asylum seekers are granted refugee status.</a:t>
            </a:r>
          </a:p>
        </p:txBody>
      </p:sp>
    </p:spTree>
    <p:extLst>
      <p:ext uri="{BB962C8B-B14F-4D97-AF65-F5344CB8AC3E}">
        <p14:creationId xmlns:p14="http://schemas.microsoft.com/office/powerpoint/2010/main" val="14517047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1241</TotalTime>
  <Words>342</Words>
  <Application>Microsoft Office PowerPoint</Application>
  <PresentationFormat>Widescreen</PresentationFormat>
  <Paragraphs>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Helvetica Neue</vt:lpstr>
      <vt:lpstr>Times New Roman</vt:lpstr>
      <vt:lpstr>Trebuchet MS</vt:lpstr>
      <vt:lpstr>Wingdings 3</vt:lpstr>
      <vt:lpstr>Facet</vt:lpstr>
      <vt:lpstr>CANADA REFUGEE STATISTICS FROM 2012-2016 ANALYZED WITH PYTHON BY MUDASHIRU HABEEB.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Mudashiru Habeeb</dc:creator>
  <cp:lastModifiedBy>Mudashiru Habeeb</cp:lastModifiedBy>
  <cp:revision>3</cp:revision>
  <dcterms:created xsi:type="dcterms:W3CDTF">2025-03-29T15:18:20Z</dcterms:created>
  <dcterms:modified xsi:type="dcterms:W3CDTF">2025-04-17T08:17:32Z</dcterms:modified>
</cp:coreProperties>
</file>