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Sz cx="9144000" cy="6858000" type="screen4x3"/>
  <p:notesSz cx="6858000" cy="9144000"/>
  <p:defaultTextStyle>
    <a:defPPr>
      <a:defRPr lang="ar-SA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84380"/>
    <p:restoredTop sz="94660"/>
  </p:normalViewPr>
  <p:slideViewPr>
    <p:cSldViewPr>
      <p:cViewPr varScale="1">
        <p:scale>
          <a:sx n="69" d="100"/>
          <a:sy n="69" d="100"/>
        </p:scale>
        <p:origin x="-59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وان فرعي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ar-SA" smtClean="0"/>
              <a:t>انقر لتحرير نمط العنوان الثانوي الرئيسي</a:t>
            </a:r>
            <a:endParaRPr lang="ar-SA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15/08/1427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15/08/1427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عمودي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15/08/1427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15/08/1427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15/08/1427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ي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محتوى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15/08/1427</a:t>
            </a:fld>
            <a:endParaRPr lang="ar-SA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5" name="عنصر نائب للنص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6" name="عنصر نائب للمحتوى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7" name="عنصر نائب للتاريخ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15/08/1427</a:t>
            </a:fld>
            <a:endParaRPr lang="ar-SA"/>
          </a:p>
        </p:txBody>
      </p:sp>
      <p:sp>
        <p:nvSpPr>
          <p:cNvPr id="8" name="عنصر نائب للتذييل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9" name="عنصر نائب لرقم الشريحة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تاريخ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15/08/1427</a:t>
            </a:fld>
            <a:endParaRPr lang="ar-SA"/>
          </a:p>
        </p:txBody>
      </p:sp>
      <p:sp>
        <p:nvSpPr>
          <p:cNvPr id="4" name="عنصر نائب للتذييل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5" name="عنصر نائب لرقم الشريحة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تاريخ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15/08/1427</a:t>
            </a:fld>
            <a:endParaRPr lang="ar-SA"/>
          </a:p>
        </p:txBody>
      </p:sp>
      <p:sp>
        <p:nvSpPr>
          <p:cNvPr id="3" name="عنصر نائب للتذييل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15/08/1427</a:t>
            </a:fld>
            <a:endParaRPr lang="ar-SA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صورة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SA"/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15/08/1427</a:t>
            </a:fld>
            <a:endParaRPr lang="ar-SA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عنوان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8ABB09-4A1D-463E-8065-109CC2B7EFAA}" type="datetimeFigureOut">
              <a:rPr lang="ar-SA" smtClean="0"/>
              <a:t>15/08/1427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SA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سمة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Habeeb Ahmed</dc:creator>
  <dcterms:created xsi:type="dcterms:W3CDTF">2019-09-14T09:45:48Z</dcterms:created>
</cp:coreProperties>
</file>