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F9C9-CC57-4438-8FE0-2B1648B82B20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0759-CD78-485C-9DAE-2DFB3A38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47105" y="127328"/>
            <a:ext cx="9642024" cy="6730672"/>
            <a:chOff x="1118506" y="706994"/>
            <a:chExt cx="7371961" cy="48381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0" t="32500" r="36875" b="34762"/>
            <a:stretch/>
          </p:blipFill>
          <p:spPr>
            <a:xfrm>
              <a:off x="3665568" y="1030288"/>
              <a:ext cx="2114550" cy="22451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67813" y="291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706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8283" y="291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5" t="31905" r="64345" b="36309"/>
            <a:stretch/>
          </p:blipFill>
          <p:spPr>
            <a:xfrm>
              <a:off x="1232806" y="3275467"/>
              <a:ext cx="2171700" cy="21798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41" t="31762" r="7916" b="35142"/>
            <a:stretch/>
          </p:blipFill>
          <p:spPr>
            <a:xfrm>
              <a:off x="6008523" y="3275467"/>
              <a:ext cx="2481944" cy="226967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7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2806" y="0"/>
            <a:ext cx="9878786" cy="6787821"/>
            <a:chOff x="1232806" y="706994"/>
            <a:chExt cx="7257661" cy="48381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0" t="32500" r="36875" b="34762"/>
            <a:stretch/>
          </p:blipFill>
          <p:spPr>
            <a:xfrm>
              <a:off x="3665568" y="1030288"/>
              <a:ext cx="2114550" cy="22451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67813" y="291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706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8283" y="291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5" t="31905" r="64345" b="36309"/>
            <a:stretch/>
          </p:blipFill>
          <p:spPr>
            <a:xfrm>
              <a:off x="1232806" y="3275467"/>
              <a:ext cx="2171700" cy="21798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41" t="31762" r="7916" b="35142"/>
            <a:stretch/>
          </p:blipFill>
          <p:spPr>
            <a:xfrm>
              <a:off x="6008523" y="3275467"/>
              <a:ext cx="2481944" cy="226967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18" t="34286" r="9643" b="37619"/>
            <a:stretch/>
          </p:blipFill>
          <p:spPr>
            <a:xfrm>
              <a:off x="6383494" y="3451781"/>
              <a:ext cx="1951264" cy="1926772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61" t="34166" r="37232" b="37501"/>
            <a:stretch/>
          </p:blipFill>
          <p:spPr>
            <a:xfrm>
              <a:off x="3734964" y="1152566"/>
              <a:ext cx="1975757" cy="194310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8" t="33929" r="65625" b="37381"/>
            <a:stretch/>
          </p:blipFill>
          <p:spPr>
            <a:xfrm>
              <a:off x="1330777" y="3426505"/>
              <a:ext cx="1975757" cy="1967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8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4665" y="0"/>
            <a:ext cx="9344028" cy="6768193"/>
            <a:chOff x="1261381" y="706994"/>
            <a:chExt cx="7229086" cy="4778500"/>
          </a:xfrm>
        </p:grpSpPr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0" t="33986" r="37408" b="37670"/>
            <a:stretch/>
          </p:blipFill>
          <p:spPr>
            <a:xfrm>
              <a:off x="1355270" y="3438607"/>
              <a:ext cx="1951264" cy="191044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67813" y="291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706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8283" y="291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1810" y="3402012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1381" y="3402012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9" t="33380" r="65660" b="37549"/>
            <a:stretch/>
          </p:blipFill>
          <p:spPr>
            <a:xfrm>
              <a:off x="3755374" y="1136237"/>
              <a:ext cx="1934937" cy="1959429"/>
            </a:xfrm>
            <a:prstGeom prst="rect">
              <a:avLst/>
            </a:prstGeom>
          </p:spPr>
        </p:pic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60" t="34107" r="9518" b="37428"/>
            <a:stretch/>
          </p:blipFill>
          <p:spPr>
            <a:xfrm>
              <a:off x="6387575" y="3484449"/>
              <a:ext cx="1943101" cy="1918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3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7491" y="0"/>
            <a:ext cx="10107388" cy="6711043"/>
            <a:chOff x="1118506" y="706994"/>
            <a:chExt cx="7228499" cy="4748339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38" t="34102" r="9360" b="36937"/>
            <a:stretch/>
          </p:blipFill>
          <p:spPr>
            <a:xfrm>
              <a:off x="6371247" y="3453493"/>
              <a:ext cx="1975758" cy="19683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67813" y="2911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706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8283" y="291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8506" y="3371851"/>
              <a:ext cx="2318657" cy="20834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5569" y="1076327"/>
              <a:ext cx="2114550" cy="2058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81" t="34134" r="37207" b="37277"/>
            <a:stretch/>
          </p:blipFill>
          <p:spPr>
            <a:xfrm>
              <a:off x="3739047" y="1126671"/>
              <a:ext cx="1967592" cy="194310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1" t="34080" r="64506" b="37692"/>
            <a:stretch/>
          </p:blipFill>
          <p:spPr>
            <a:xfrm>
              <a:off x="1249134" y="3454288"/>
              <a:ext cx="2139043" cy="1918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9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Song</dc:creator>
  <cp:lastModifiedBy>Amanda Song</cp:lastModifiedBy>
  <cp:revision>5</cp:revision>
  <dcterms:created xsi:type="dcterms:W3CDTF">2015-06-28T23:17:53Z</dcterms:created>
  <dcterms:modified xsi:type="dcterms:W3CDTF">2015-06-28T23:47:22Z</dcterms:modified>
</cp:coreProperties>
</file>