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105" y="0"/>
            <a:ext cx="8680838" cy="6733066"/>
            <a:chOff x="1118506" y="615468"/>
            <a:chExt cx="6637071" cy="4839865"/>
          </a:xfrm>
        </p:grpSpPr>
        <p:sp>
          <p:nvSpPr>
            <p:cNvPr id="5" name="TextBox 4"/>
            <p:cNvSpPr txBox="1"/>
            <p:nvPr/>
          </p:nvSpPr>
          <p:spPr>
            <a:xfrm>
              <a:off x="1903168" y="2880665"/>
              <a:ext cx="749333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7157" y="615468"/>
              <a:ext cx="710555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3185" y="2880665"/>
              <a:ext cx="962392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10" y="702507"/>
            <a:ext cx="2066706" cy="2741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05" y="3917668"/>
            <a:ext cx="2166645" cy="2732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89" y="3917668"/>
            <a:ext cx="2211564" cy="28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4169" y="518167"/>
            <a:ext cx="6567424" cy="6185975"/>
            <a:chOff x="3665569" y="1076327"/>
            <a:chExt cx="4824898" cy="4409167"/>
          </a:xfrm>
        </p:grpSpPr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20774" y="-115053"/>
            <a:ext cx="7807168" cy="3974209"/>
            <a:chOff x="2220774" y="-115053"/>
            <a:chExt cx="7807168" cy="3974209"/>
          </a:xfrm>
        </p:grpSpPr>
        <p:sp>
          <p:nvSpPr>
            <p:cNvPr id="15" name="TextBox 14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39" y="565844"/>
            <a:ext cx="2302080" cy="279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55" y="3873873"/>
            <a:ext cx="2363225" cy="278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48" y="3781058"/>
            <a:ext cx="2258127" cy="27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4665" y="3817182"/>
            <a:ext cx="9344028" cy="2951012"/>
            <a:chOff x="1261381" y="3402012"/>
            <a:chExt cx="7229086" cy="2083482"/>
          </a:xfrm>
        </p:grpSpPr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1381" y="3402012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2610" y="-98647"/>
            <a:ext cx="7807168" cy="3974209"/>
            <a:chOff x="2220774" y="-115053"/>
            <a:chExt cx="7807168" cy="3974209"/>
          </a:xfrm>
        </p:grpSpPr>
        <p:sp>
          <p:nvSpPr>
            <p:cNvPr id="13" name="TextBox 12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8" y="3875562"/>
            <a:ext cx="2243579" cy="2815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71" y="3861906"/>
            <a:ext cx="2086158" cy="287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12" y="609239"/>
            <a:ext cx="2000221" cy="27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6145" y="555564"/>
            <a:ext cx="6518190" cy="6189048"/>
            <a:chOff x="1118506" y="1076327"/>
            <a:chExt cx="4661613" cy="4379006"/>
          </a:xfrm>
        </p:grpSpPr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1" t="34080" r="64506" b="37692"/>
            <a:stretch/>
          </p:blipFill>
          <p:spPr>
            <a:xfrm>
              <a:off x="1379705" y="3407375"/>
              <a:ext cx="1720124" cy="198029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298505" y="-150713"/>
            <a:ext cx="8096308" cy="3936390"/>
            <a:chOff x="1961945" y="-115053"/>
            <a:chExt cx="8096308" cy="3936390"/>
          </a:xfrm>
        </p:grpSpPr>
        <p:sp>
          <p:nvSpPr>
            <p:cNvPr id="20" name="TextBox 19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61945" y="3113451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99510" y="3113451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96" y="604195"/>
            <a:ext cx="2540367" cy="2827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82" y="3785677"/>
            <a:ext cx="2248700" cy="28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Song</dc:creator>
  <cp:lastModifiedBy>Amanda Song</cp:lastModifiedBy>
  <cp:revision>9</cp:revision>
  <dcterms:created xsi:type="dcterms:W3CDTF">2015-06-28T23:17:53Z</dcterms:created>
  <dcterms:modified xsi:type="dcterms:W3CDTF">2015-07-08T05:46:56Z</dcterms:modified>
</cp:coreProperties>
</file>