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94" r:id="rId2"/>
    <p:sldId id="298" r:id="rId3"/>
    <p:sldId id="300" r:id="rId4"/>
    <p:sldId id="30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66989"/>
  </p:normalViewPr>
  <p:slideViewPr>
    <p:cSldViewPr snapToGrid="0" snapToObjects="1">
      <p:cViewPr varScale="1">
        <p:scale>
          <a:sx n="82" d="100"/>
          <a:sy n="82" d="100"/>
        </p:scale>
        <p:origin x="169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2502B-2598-2842-98A6-B3D72EF160A7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99290-BE1C-6147-8525-0FB3FA5D2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23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Rankin</a:t>
            </a:r>
            <a:r>
              <a:rPr lang="en-US" baseline="0" dirty="0" smtClean="0"/>
              <a:t> – models </a:t>
            </a:r>
            <a:r>
              <a:rPr lang="en-US" baseline="0" dirty="0" err="1" smtClean="0"/>
              <a:t>adaptaiton</a:t>
            </a:r>
            <a:r>
              <a:rPr lang="en-US" baseline="0" dirty="0" smtClean="0"/>
              <a:t>, mutual-inhibition &amp; noise over a simplified low-level representation of sound (3 frequency channels)</a:t>
            </a:r>
          </a:p>
          <a:p>
            <a:r>
              <a:rPr lang="en-US" baseline="0" dirty="0" smtClean="0"/>
              <a:t>Mill et al – bypasses perceptual analysis and assumes input is chunked into discrete events (e.g. tones encoded as frequency and length)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99290-BE1C-6147-8525-0FB3FA5D26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68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feature-level analysis involves two separate expansions of the auditory spectrogram</a:t>
            </a:r>
          </a:p>
          <a:p>
            <a:r>
              <a:rPr lang="en-US" baseline="0" dirty="0" smtClean="0"/>
              <a:t> - an analysis by scales – looking at different spectral resolutions of the stimulus</a:t>
            </a:r>
          </a:p>
          <a:p>
            <a:r>
              <a:rPr lang="en-US" baseline="0" dirty="0" smtClean="0"/>
              <a:t> - an analysis by rate – looking at different temporal resolutions of the stimulus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99290-BE1C-6147-8525-0FB3FA5D2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05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object-level analysis has two stages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the</a:t>
            </a:r>
            <a:r>
              <a:rPr lang="en-US" baseline="0" dirty="0" smtClean="0"/>
              <a:t> first </a:t>
            </a:r>
            <a:r>
              <a:rPr lang="en-US" dirty="0" smtClean="0"/>
              <a:t>leads to simultaneous grouping –</a:t>
            </a:r>
            <a:r>
              <a:rPr lang="en-US" baseline="0" dirty="0" smtClean="0"/>
              <a:t> it </a:t>
            </a:r>
            <a:r>
              <a:rPr lang="en-US" dirty="0" smtClean="0"/>
              <a:t>uses matrix factorization methods to group features whose</a:t>
            </a:r>
            <a:r>
              <a:rPr lang="en-US" baseline="0" dirty="0" smtClean="0"/>
              <a:t> short-term temporal fluctuations correlate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the</a:t>
            </a:r>
            <a:r>
              <a:rPr lang="en-US" baseline="0" dirty="0" smtClean="0"/>
              <a:t> second leads to sequential grouping – it uses a Gaussian source model to greedily group segments from the first stage into a single continuous stream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99290-BE1C-6147-8525-0FB3FA5D2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1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introducing</a:t>
            </a:r>
            <a:r>
              <a:rPr lang="en-US" baseline="0" dirty="0" smtClean="0"/>
              <a:t> non-linear mechanisms of adaptation, mutual inhibition and noise into the frequency-scale analysis we can generate </a:t>
            </a:r>
            <a:r>
              <a:rPr lang="en-US" baseline="0" dirty="0" err="1" smtClean="0"/>
              <a:t>bistability</a:t>
            </a:r>
            <a:r>
              <a:rPr lang="en-US" baseline="0" dirty="0" smtClean="0"/>
              <a:t> in this model. </a:t>
            </a:r>
          </a:p>
          <a:p>
            <a:endParaRPr lang="en-US" baseline="0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central graph shows how the different scales appear when these mechanisms are present.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the slow-scale responses are emphasized, a one-stream percept is reported. </a:t>
            </a:r>
          </a:p>
          <a:p>
            <a:r>
              <a:rPr lang="en-US" baseline="0" dirty="0" smtClean="0"/>
              <a:t>When the high-scale responses are emphasized, a two-stream percept is reported.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99290-BE1C-6147-8525-0FB3FA5D2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73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38DF-1BBF-F64C-AF0A-F47BDCB5DB4F}" type="datetimeFigureOut">
              <a:rPr lang="en-US" smtClean="0"/>
              <a:pPr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5DA5-0220-D248-8517-C0931D6A4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5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38DF-1BBF-F64C-AF0A-F47BDCB5DB4F}" type="datetimeFigureOut">
              <a:rPr lang="en-US" smtClean="0"/>
              <a:pPr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5DA5-0220-D248-8517-C0931D6A4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4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38DF-1BBF-F64C-AF0A-F47BDCB5DB4F}" type="datetimeFigureOut">
              <a:rPr lang="en-US" smtClean="0"/>
              <a:pPr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5DA5-0220-D248-8517-C0931D6A4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38DF-1BBF-F64C-AF0A-F47BDCB5DB4F}" type="datetimeFigureOut">
              <a:rPr lang="en-US" smtClean="0"/>
              <a:pPr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5DA5-0220-D248-8517-C0931D6A4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3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38DF-1BBF-F64C-AF0A-F47BDCB5DB4F}" type="datetimeFigureOut">
              <a:rPr lang="en-US" smtClean="0"/>
              <a:pPr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5DA5-0220-D248-8517-C0931D6A4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1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38DF-1BBF-F64C-AF0A-F47BDCB5DB4F}" type="datetimeFigureOut">
              <a:rPr lang="en-US" smtClean="0"/>
              <a:pPr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5DA5-0220-D248-8517-C0931D6A4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5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38DF-1BBF-F64C-AF0A-F47BDCB5DB4F}" type="datetimeFigureOut">
              <a:rPr lang="en-US" smtClean="0"/>
              <a:pPr/>
              <a:t>6/15/18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5DA5-0220-D248-8517-C0931D6A4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6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38DF-1BBF-F64C-AF0A-F47BDCB5DB4F}" type="datetimeFigureOut">
              <a:rPr lang="en-US" smtClean="0"/>
              <a:pPr/>
              <a:t>6/15/18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5DA5-0220-D248-8517-C0931D6A4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38DF-1BBF-F64C-AF0A-F47BDCB5DB4F}" type="datetimeFigureOut">
              <a:rPr lang="en-US" smtClean="0"/>
              <a:pPr/>
              <a:t>6/15/18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5DA5-0220-D248-8517-C0931D6A4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4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38DF-1BBF-F64C-AF0A-F47BDCB5DB4F}" type="datetimeFigureOut">
              <a:rPr lang="en-US" smtClean="0"/>
              <a:pPr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5DA5-0220-D248-8517-C0931D6A4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2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38DF-1BBF-F64C-AF0A-F47BDCB5DB4F}" type="datetimeFigureOut">
              <a:rPr lang="en-US" smtClean="0"/>
              <a:pPr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5DA5-0220-D248-8517-C0931D6A4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5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038DF-1BBF-F64C-AF0A-F47BDCB5DB4F}" type="datetimeFigureOut">
              <a:rPr lang="en-US" smtClean="0"/>
              <a:pPr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5DA5-0220-D248-8517-C0931D6A4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0884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Modeling Spontaneous Switches 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1162373"/>
            <a:ext cx="12192000" cy="489976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Question: </a:t>
            </a:r>
            <a:r>
              <a:rPr lang="en-US" dirty="0" smtClean="0"/>
              <a:t>What components of scene analysis can plausibly contribute to spontaneous switches.</a:t>
            </a:r>
          </a:p>
          <a:p>
            <a:endParaRPr lang="en-US" b="1" dirty="0" smtClean="0"/>
          </a:p>
          <a:p>
            <a:r>
              <a:rPr lang="en-US" b="1" dirty="0" smtClean="0"/>
              <a:t>Approach: </a:t>
            </a:r>
            <a:r>
              <a:rPr lang="en-US" dirty="0" smtClean="0"/>
              <a:t>systematically introduce non-linear processes to individual components of a scene analysis model</a:t>
            </a:r>
          </a:p>
          <a:p>
            <a:pPr lvl="1"/>
            <a:r>
              <a:rPr lang="en-US" dirty="0" smtClean="0"/>
              <a:t>Adaptation</a:t>
            </a:r>
          </a:p>
          <a:p>
            <a:pPr lvl="1"/>
            <a:r>
              <a:rPr lang="en-US" dirty="0" smtClean="0"/>
              <a:t>Mutual-inhibition</a:t>
            </a:r>
          </a:p>
          <a:p>
            <a:pPr lvl="1"/>
            <a:r>
              <a:rPr lang="en-US" dirty="0" smtClean="0"/>
              <a:t>Noise</a:t>
            </a:r>
          </a:p>
          <a:p>
            <a:pPr lvl="1"/>
            <a:endParaRPr lang="en-US" dirty="0"/>
          </a:p>
          <a:p>
            <a:r>
              <a:rPr lang="en-US" b="1" dirty="0" smtClean="0"/>
              <a:t>Prior work</a:t>
            </a:r>
            <a:r>
              <a:rPr lang="en-US" dirty="0" smtClean="0"/>
              <a:t>: does not simultaneously model a full auditory perceptual pipeline and non-linear processes leading to </a:t>
            </a:r>
            <a:r>
              <a:rPr lang="en-US" dirty="0" err="1" smtClean="0"/>
              <a:t>bistability</a:t>
            </a:r>
            <a:r>
              <a:rPr lang="en-US" dirty="0" smtClean="0"/>
              <a:t> (e.g. Rankin 2015 et al, Mill et al 2013)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5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973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Model Components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267" y="829733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1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973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Model Components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3" y="313267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973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Model Results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30595</TotalTime>
  <Words>277</Words>
  <Application>Microsoft Macintosh PowerPoint</Application>
  <PresentationFormat>Widescreen</PresentationFormat>
  <Paragraphs>32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Modeling Spontaneous Switches </vt:lpstr>
      <vt:lpstr>Model Components</vt:lpstr>
      <vt:lpstr>Model Components</vt:lpstr>
      <vt:lpstr>Model Results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N00014-16-1-2879: Bottom-up and top-down mechanisms of context effects during auditory scene analysis</dc:title>
  <dc:creator>Joel Snyder</dc:creator>
  <cp:lastModifiedBy>David Little</cp:lastModifiedBy>
  <cp:revision>285</cp:revision>
  <dcterms:created xsi:type="dcterms:W3CDTF">2017-01-31T20:34:07Z</dcterms:created>
  <dcterms:modified xsi:type="dcterms:W3CDTF">2018-06-20T15:43:49Z</dcterms:modified>
</cp:coreProperties>
</file>