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2" r:id="rId8"/>
    <p:sldId id="268" r:id="rId9"/>
    <p:sldId id="263" r:id="rId10"/>
    <p:sldId id="265" r:id="rId11"/>
    <p:sldId id="283" r:id="rId12"/>
    <p:sldId id="267" r:id="rId13"/>
    <p:sldId id="266" r:id="rId14"/>
    <p:sldId id="282" r:id="rId15"/>
    <p:sldId id="269" r:id="rId16"/>
    <p:sldId id="274" r:id="rId17"/>
    <p:sldId id="273" r:id="rId18"/>
    <p:sldId id="272" r:id="rId19"/>
    <p:sldId id="271" r:id="rId20"/>
    <p:sldId id="270" r:id="rId21"/>
    <p:sldId id="314" r:id="rId22"/>
    <p:sldId id="322" r:id="rId23"/>
    <p:sldId id="321" r:id="rId24"/>
    <p:sldId id="319" r:id="rId25"/>
    <p:sldId id="317" r:id="rId26"/>
    <p:sldId id="316" r:id="rId27"/>
    <p:sldId id="324" r:id="rId28"/>
    <p:sldId id="325" r:id="rId29"/>
    <p:sldId id="315" r:id="rId30"/>
    <p:sldId id="327" r:id="rId31"/>
    <p:sldId id="326" r:id="rId32"/>
    <p:sldId id="328" r:id="rId33"/>
    <p:sldId id="276" r:id="rId34"/>
    <p:sldId id="277" r:id="rId35"/>
    <p:sldId id="278" r:id="rId36"/>
    <p:sldId id="279" r:id="rId37"/>
    <p:sldId id="280" r:id="rId38"/>
    <p:sldId id="281" r:id="rId39"/>
    <p:sldId id="293" r:id="rId40"/>
    <p:sldId id="299" r:id="rId41"/>
    <p:sldId id="298" r:id="rId42"/>
    <p:sldId id="297" r:id="rId43"/>
    <p:sldId id="296" r:id="rId44"/>
    <p:sldId id="295" r:id="rId45"/>
    <p:sldId id="294" r:id="rId46"/>
    <p:sldId id="290" r:id="rId47"/>
    <p:sldId id="292" r:id="rId48"/>
    <p:sldId id="291" r:id="rId49"/>
    <p:sldId id="284" r:id="rId50"/>
    <p:sldId id="289" r:id="rId51"/>
    <p:sldId id="288" r:id="rId52"/>
    <p:sldId id="287" r:id="rId53"/>
    <p:sldId id="286" r:id="rId54"/>
    <p:sldId id="285" r:id="rId55"/>
    <p:sldId id="300" r:id="rId56"/>
    <p:sldId id="306" r:id="rId57"/>
    <p:sldId id="307" r:id="rId58"/>
    <p:sldId id="305" r:id="rId59"/>
    <p:sldId id="304" r:id="rId60"/>
    <p:sldId id="303" r:id="rId61"/>
    <p:sldId id="302" r:id="rId62"/>
    <p:sldId id="301" r:id="rId63"/>
    <p:sldId id="309" r:id="rId64"/>
    <p:sldId id="312" r:id="rId65"/>
    <p:sldId id="311" r:id="rId66"/>
    <p:sldId id="310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4"/>
    <p:restoredTop sz="91356"/>
  </p:normalViewPr>
  <p:slideViewPr>
    <p:cSldViewPr snapToGrid="0" snapToObjects="1">
      <p:cViewPr>
        <p:scale>
          <a:sx n="170" d="100"/>
          <a:sy n="170" d="100"/>
        </p:scale>
        <p:origin x="2328" y="8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E9A45-9B3F-6E44-8695-96FC10CC0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6C180-4EC4-294B-9762-4070B3FE5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184E6-A184-2344-AEF9-8CCFAD5C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9DC03-D23C-254A-9D25-650ADEA0A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101D7-A122-474C-B13B-6767E531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06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1D316-E25D-374D-80C2-EEA68446B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A3B687-6A6F-B647-98E5-A997D0741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3077B-81DC-9649-BA68-997F75A0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AEC5D-FF9E-B045-B4DC-2C05B9C95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609C4-5696-5D4C-A449-7038890B0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69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59FC9A-6532-D548-A684-1EFC1DA8C4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5195B-FC96-5146-A456-BA8303F74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10661-BBFA-394A-9C0B-E554EA713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3B553-C885-F246-A22E-A911777AB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9BD2F-6878-B146-996C-0AB2CC4AF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82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5923E-492F-3542-A2C3-62952AB02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A6274-FE96-5343-9729-52ABFFA35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0AFCC-5949-6344-8DC3-E4DAC2145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50F98-24A9-7D4D-8F6A-0AA288CE6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0F451-5249-B34B-B0A7-F1DA64873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45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B22D9-2D11-DF4D-8969-8412ECD83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82292-9068-4E4A-AC76-AC5FF7871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2FA38-4FFD-0944-BB7E-0A3A06C43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796B1-0160-4348-B909-167F440D7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50CE-4E88-D14A-98EA-57E5AC28A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5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F07DD-64D0-AC42-9340-BE8EFACD0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B3B25-CB1C-774C-B4CF-CEFD1C202D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3B876-7291-E14C-9DAD-D90ABDB3A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A6A26-E35F-0B48-B5C2-6ADD48DEA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E80A8-D98A-A644-930A-70E2DB309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3EB77-D34E-1646-9EAD-E47F389D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99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7FBB-881E-FD49-894A-403885621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5D8CD-5862-FC40-8463-A6C83ED85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B021E-33DA-054E-9B3B-955AC6DC1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21931F-1B2F-5B4A-A287-13F1D1099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F8CAFF-D971-0640-9D8B-B75E2E0EB5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0860BE-3F00-AD48-B438-7C0252168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BE8D85-E779-514C-B71D-ED789EC55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F2DCBC-25F9-7645-8015-4C2ADD5A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35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5160F-F9F1-D544-8FCC-2B15D38E1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AA4123-173F-7A47-9F19-4BC8CD6A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CD76B-D290-F144-9797-30C5FB4D6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244CF-064A-3742-92F7-764BF5DBF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95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F6C47-01BD-4244-BE0D-0FD7898F6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9453E7-61A2-5443-A249-6C6D26EC7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53090-D1A9-E048-93AC-9113EA80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1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BE076-0D46-C641-A35D-02FBAA667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C2A6E-641E-214D-88D8-1B11A0B54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A729B-A10D-7D4D-8BCC-A3A3D0F6D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FB438-60A4-4B42-9D20-0BA9C0CA9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E68A9-C865-9E49-B870-5DA2F5349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CC2C3-0211-8A4B-80CB-98F6D3744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33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265A2-383D-DC47-B125-738AF9325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2F0830-FAAC-324E-84A5-8138E964BD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37A79-88A9-5E48-B224-567DFEDD3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A6DBC-EF2C-BC40-86AF-D50841EA5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50573-349D-E248-82E1-1252BF3BC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F2C92-1ABB-D241-91B1-99CAC22A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8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D73C36-50BB-9248-A723-E9E59D87B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B32AE-0DCC-874E-ACBC-951FE6314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0CA4A-4E95-0347-936B-457ED85C87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E5BEE-42C4-7043-A6AA-0A48E5C99E8E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B6715-DAEA-F14D-B0C2-E5639F48F6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37749-1386-5946-BE24-E0ACD813A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68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22.emf"/><Relationship Id="rId4" Type="http://schemas.openxmlformats.org/officeDocument/2006/relationships/image" Target="../media/image13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22.emf"/><Relationship Id="rId4" Type="http://schemas.openxmlformats.org/officeDocument/2006/relationships/image" Target="../media/image20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22.emf"/><Relationship Id="rId4" Type="http://schemas.openxmlformats.org/officeDocument/2006/relationships/image" Target="../media/image20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22.emf"/><Relationship Id="rId4" Type="http://schemas.openxmlformats.org/officeDocument/2006/relationships/image" Target="../media/image20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22.emf"/><Relationship Id="rId4" Type="http://schemas.openxmlformats.org/officeDocument/2006/relationships/image" Target="../media/image20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24.emf"/><Relationship Id="rId7" Type="http://schemas.openxmlformats.org/officeDocument/2006/relationships/image" Target="../media/image28.emf"/><Relationship Id="rId12" Type="http://schemas.openxmlformats.org/officeDocument/2006/relationships/image" Target="../media/image19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11" Type="http://schemas.openxmlformats.org/officeDocument/2006/relationships/image" Target="../media/image22.emf"/><Relationship Id="rId5" Type="http://schemas.openxmlformats.org/officeDocument/2006/relationships/image" Target="../media/image26.emf"/><Relationship Id="rId10" Type="http://schemas.openxmlformats.org/officeDocument/2006/relationships/image" Target="../media/image13.emf"/><Relationship Id="rId4" Type="http://schemas.openxmlformats.org/officeDocument/2006/relationships/image" Target="../media/image25.emf"/><Relationship Id="rId9" Type="http://schemas.openxmlformats.org/officeDocument/2006/relationships/image" Target="../media/image21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24.emf"/><Relationship Id="rId7" Type="http://schemas.openxmlformats.org/officeDocument/2006/relationships/image" Target="../media/image20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11" Type="http://schemas.openxmlformats.org/officeDocument/2006/relationships/image" Target="../media/image19.emf"/><Relationship Id="rId5" Type="http://schemas.openxmlformats.org/officeDocument/2006/relationships/image" Target="../media/image26.emf"/><Relationship Id="rId10" Type="http://schemas.openxmlformats.org/officeDocument/2006/relationships/image" Target="../media/image22.emf"/><Relationship Id="rId4" Type="http://schemas.openxmlformats.org/officeDocument/2006/relationships/image" Target="../media/image25.emf"/><Relationship Id="rId9" Type="http://schemas.openxmlformats.org/officeDocument/2006/relationships/image" Target="../media/image13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24.emf"/><Relationship Id="rId7" Type="http://schemas.openxmlformats.org/officeDocument/2006/relationships/image" Target="../media/image21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image" Target="../media/image26.emf"/><Relationship Id="rId10" Type="http://schemas.openxmlformats.org/officeDocument/2006/relationships/image" Target="../media/image19.emf"/><Relationship Id="rId4" Type="http://schemas.openxmlformats.org/officeDocument/2006/relationships/image" Target="../media/image25.emf"/><Relationship Id="rId9" Type="http://schemas.openxmlformats.org/officeDocument/2006/relationships/image" Target="../media/image22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24.emf"/><Relationship Id="rId7" Type="http://schemas.openxmlformats.org/officeDocument/2006/relationships/image" Target="../media/image13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25.emf"/><Relationship Id="rId9" Type="http://schemas.openxmlformats.org/officeDocument/2006/relationships/image" Target="../media/image19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24.emf"/><Relationship Id="rId7" Type="http://schemas.openxmlformats.org/officeDocument/2006/relationships/image" Target="../media/image22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19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13.emf"/><Relationship Id="rId4" Type="http://schemas.openxmlformats.org/officeDocument/2006/relationships/image" Target="../media/image21.e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ons.wikimedia.org/w/index.php?title=User:Blacknick&amp;action=edit&amp;redlink=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hyperlink" Target="https://commons.wikimedia.org/w/index.php?title=User:Blacknick&amp;action=edit&amp;redlink=1" TargetMode="External"/><Relationship Id="rId4" Type="http://schemas.openxmlformats.org/officeDocument/2006/relationships/image" Target="../media/image30.sv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hyperlink" Target="https://commons.wikimedia.org/w/index.php?title=User:Blacknick&amp;action=edit&amp;redlink=1" TargetMode="External"/><Relationship Id="rId4" Type="http://schemas.openxmlformats.org/officeDocument/2006/relationships/image" Target="../media/image30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hyperlink" Target="https://commons.wikimedia.org/w/index.php?title=User:Blacknick&amp;action=edit&amp;redlink=1" TargetMode="External"/><Relationship Id="rId4" Type="http://schemas.openxmlformats.org/officeDocument/2006/relationships/image" Target="../media/image30.sv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hyperlink" Target="https://commons.wikimedia.org/w/index.php?title=User:Blacknick&amp;action=edit&amp;redlink=1" TargetMode="External"/><Relationship Id="rId4" Type="http://schemas.openxmlformats.org/officeDocument/2006/relationships/image" Target="../media/image30.sv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hyperlink" Target="https://commons.wikimedia.org/w/index.php?title=User:Blacknick&amp;action=edit&amp;redlink=1" TargetMode="External"/><Relationship Id="rId4" Type="http://schemas.openxmlformats.org/officeDocument/2006/relationships/image" Target="../media/image30.sv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hyperlink" Target="https://commons.wikimedia.org/w/index.php?title=User:Blacknick&amp;action=edit&amp;redlink=1" TargetMode="External"/><Relationship Id="rId4" Type="http://schemas.openxmlformats.org/officeDocument/2006/relationships/image" Target="../media/image30.sv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hyperlink" Target="https://commons.wikimedia.org/w/index.php?title=User:Blacknick&amp;action=edit&amp;redlink=1" TargetMode="External"/><Relationship Id="rId4" Type="http://schemas.openxmlformats.org/officeDocument/2006/relationships/image" Target="../media/image30.sv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AF862-D6F4-B243-B435-2AC3150C0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1139" y="1316673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5000" b="1" dirty="0">
                <a:latin typeface="+mn-lt"/>
              </a:rPr>
              <a:t>Adapting Attention in a Dynamic Three-Speaker Auditory Scene</a:t>
            </a:r>
            <a:br>
              <a:rPr lang="en-US" sz="5000" b="1" dirty="0">
                <a:latin typeface="+mn-lt"/>
              </a:rPr>
            </a:br>
            <a:endParaRPr lang="en-US" sz="5000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39CD9-25C0-0840-B1C0-3E10B96B0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1139" y="3567461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David Little, </a:t>
            </a:r>
            <a:r>
              <a:rPr lang="en-US" dirty="0" err="1"/>
              <a:t>Emine</a:t>
            </a:r>
            <a:r>
              <a:rPr lang="en-US" dirty="0"/>
              <a:t> </a:t>
            </a:r>
            <a:r>
              <a:rPr lang="en-US" dirty="0" err="1"/>
              <a:t>Merve</a:t>
            </a:r>
            <a:r>
              <a:rPr lang="en-US" dirty="0"/>
              <a:t> Kaya and </a:t>
            </a:r>
            <a:r>
              <a:rPr lang="en-US" dirty="0" err="1"/>
              <a:t>Mounya</a:t>
            </a:r>
            <a:r>
              <a:rPr lang="en-US" dirty="0"/>
              <a:t> </a:t>
            </a:r>
            <a:r>
              <a:rPr lang="en-US" dirty="0" err="1"/>
              <a:t>Elhilali</a:t>
            </a:r>
            <a:endParaRPr lang="en-US" dirty="0"/>
          </a:p>
          <a:p>
            <a:pPr algn="l"/>
            <a:r>
              <a:rPr lang="en-US" dirty="0"/>
              <a:t>Laboratory for Computation Auditory Perception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069D97-4D4C-6343-8E2F-9C309973DE0E}"/>
              </a:ext>
            </a:extLst>
          </p:cNvPr>
          <p:cNvSpPr/>
          <p:nvPr/>
        </p:nvSpPr>
        <p:spPr>
          <a:xfrm>
            <a:off x="1501139" y="3261281"/>
            <a:ext cx="9418655" cy="4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FEA443-DB0D-644D-8CBA-D559B137C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333" y="4616157"/>
            <a:ext cx="5397667" cy="224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451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38C858-1CB3-C24D-90A3-A7F55AC31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9"/>
            <a:ext cx="9183387" cy="4572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D379364-4BF7-F24B-B787-3CAAAD31C0E9}"/>
              </a:ext>
            </a:extLst>
          </p:cNvPr>
          <p:cNvSpPr txBox="1"/>
          <p:nvPr/>
        </p:nvSpPr>
        <p:spPr>
          <a:xfrm>
            <a:off x="9513458" y="6246653"/>
            <a:ext cx="27283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German Sentences</a:t>
            </a:r>
          </a:p>
        </p:txBody>
      </p:sp>
    </p:spTree>
    <p:extLst>
      <p:ext uri="{BB962C8B-B14F-4D97-AF65-F5344CB8AC3E}">
        <p14:creationId xmlns:p14="http://schemas.microsoft.com/office/powerpoint/2010/main" val="1270818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38C858-1CB3-C24D-90A3-A7F55AC31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9"/>
            <a:ext cx="9183387" cy="4572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D379364-4BF7-F24B-B787-3CAAAD31C0E9}"/>
              </a:ext>
            </a:extLst>
          </p:cNvPr>
          <p:cNvSpPr txBox="1"/>
          <p:nvPr/>
        </p:nvSpPr>
        <p:spPr>
          <a:xfrm>
            <a:off x="9513458" y="6246653"/>
            <a:ext cx="27283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German Sentences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D380D0-E3EA-7143-84D4-B910B6F5545A}"/>
              </a:ext>
            </a:extLst>
          </p:cNvPr>
          <p:cNvSpPr txBox="1"/>
          <p:nvPr/>
        </p:nvSpPr>
        <p:spPr>
          <a:xfrm>
            <a:off x="7154382" y="118904"/>
            <a:ext cx="47181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Task: </a:t>
            </a:r>
            <a:r>
              <a:rPr lang="en-US" sz="4000" dirty="0"/>
              <a:t>Target detection</a:t>
            </a:r>
          </a:p>
        </p:txBody>
      </p:sp>
    </p:spTree>
    <p:extLst>
      <p:ext uri="{BB962C8B-B14F-4D97-AF65-F5344CB8AC3E}">
        <p14:creationId xmlns:p14="http://schemas.microsoft.com/office/powerpoint/2010/main" val="1081794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3FF3F2-63E1-2F4B-B280-533F5DB5E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368792" cy="45719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998023-7C80-4C40-9D73-364647D02CEC}"/>
              </a:ext>
            </a:extLst>
          </p:cNvPr>
          <p:cNvSpPr txBox="1"/>
          <p:nvPr/>
        </p:nvSpPr>
        <p:spPr>
          <a:xfrm>
            <a:off x="9513458" y="6246653"/>
            <a:ext cx="27283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German Sentences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30F92F-7387-2F4E-9833-49E1115D80E9}"/>
              </a:ext>
            </a:extLst>
          </p:cNvPr>
          <p:cNvSpPr txBox="1"/>
          <p:nvPr/>
        </p:nvSpPr>
        <p:spPr>
          <a:xfrm>
            <a:off x="7154382" y="118904"/>
            <a:ext cx="47181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Task: </a:t>
            </a:r>
            <a:r>
              <a:rPr lang="en-US" sz="4000" dirty="0"/>
              <a:t>Target detection</a:t>
            </a:r>
          </a:p>
        </p:txBody>
      </p:sp>
    </p:spTree>
    <p:extLst>
      <p:ext uri="{BB962C8B-B14F-4D97-AF65-F5344CB8AC3E}">
        <p14:creationId xmlns:p14="http://schemas.microsoft.com/office/powerpoint/2010/main" val="934629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358EDA8-8C3C-3A4F-BE0D-35B52DB26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9"/>
            <a:ext cx="9370803" cy="45729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0345CB-A27D-A54E-A12E-4B891B439BD7}"/>
              </a:ext>
            </a:extLst>
          </p:cNvPr>
          <p:cNvSpPr txBox="1"/>
          <p:nvPr/>
        </p:nvSpPr>
        <p:spPr>
          <a:xfrm>
            <a:off x="9513458" y="6246653"/>
            <a:ext cx="27283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German Sentences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7C1C7F-DF7B-3145-8CBF-4DAC74185A53}"/>
              </a:ext>
            </a:extLst>
          </p:cNvPr>
          <p:cNvSpPr txBox="1"/>
          <p:nvPr/>
        </p:nvSpPr>
        <p:spPr>
          <a:xfrm>
            <a:off x="7154382" y="118904"/>
            <a:ext cx="47181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Task: </a:t>
            </a:r>
            <a:r>
              <a:rPr lang="en-US" sz="4000" dirty="0"/>
              <a:t>Target detection</a:t>
            </a:r>
          </a:p>
        </p:txBody>
      </p:sp>
    </p:spTree>
    <p:extLst>
      <p:ext uri="{BB962C8B-B14F-4D97-AF65-F5344CB8AC3E}">
        <p14:creationId xmlns:p14="http://schemas.microsoft.com/office/powerpoint/2010/main" val="2926538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358EDA8-8C3C-3A4F-BE0D-35B52DB26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9"/>
            <a:ext cx="9370803" cy="45729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0345CB-A27D-A54E-A12E-4B891B439BD7}"/>
              </a:ext>
            </a:extLst>
          </p:cNvPr>
          <p:cNvSpPr txBox="1"/>
          <p:nvPr/>
        </p:nvSpPr>
        <p:spPr>
          <a:xfrm>
            <a:off x="9513458" y="6246653"/>
            <a:ext cx="27283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German Sentences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3F19B7-02C7-C749-91D7-2BAFF3297F6C}"/>
              </a:ext>
            </a:extLst>
          </p:cNvPr>
          <p:cNvSpPr txBox="1"/>
          <p:nvPr/>
        </p:nvSpPr>
        <p:spPr>
          <a:xfrm>
            <a:off x="7154382" y="118904"/>
            <a:ext cx="47181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Task: </a:t>
            </a:r>
            <a:r>
              <a:rPr lang="en-US" sz="4000" dirty="0"/>
              <a:t>Target detection</a:t>
            </a:r>
          </a:p>
        </p:txBody>
      </p:sp>
    </p:spTree>
    <p:extLst>
      <p:ext uri="{BB962C8B-B14F-4D97-AF65-F5344CB8AC3E}">
        <p14:creationId xmlns:p14="http://schemas.microsoft.com/office/powerpoint/2010/main" val="702512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Conditions</a:t>
            </a:r>
          </a:p>
        </p:txBody>
      </p:sp>
    </p:spTree>
    <p:extLst>
      <p:ext uri="{BB962C8B-B14F-4D97-AF65-F5344CB8AC3E}">
        <p14:creationId xmlns:p14="http://schemas.microsoft.com/office/powerpoint/2010/main" val="2283601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Conditions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A12228F-9082-A94A-B008-79AFF5B12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630" y="3453765"/>
            <a:ext cx="2771141" cy="88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73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Conditions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5C0233-856D-6743-81EA-A90780FBAB4B}"/>
              </a:ext>
            </a:extLst>
          </p:cNvPr>
          <p:cNvGrpSpPr/>
          <p:nvPr/>
        </p:nvGrpSpPr>
        <p:grpSpPr>
          <a:xfrm>
            <a:off x="1096630" y="3347107"/>
            <a:ext cx="2771141" cy="1159842"/>
            <a:chOff x="1142023" y="2084580"/>
            <a:chExt cx="4745061" cy="198601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A12228F-9082-A94A-B008-79AFF5B12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E0E423F-8432-DB4A-A38C-0607B2B21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1096630" y="2266766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6794A1-F22A-2448-8CC3-A4FA947BE59F}"/>
              </a:ext>
            </a:extLst>
          </p:cNvPr>
          <p:cNvSpPr txBox="1"/>
          <p:nvPr/>
        </p:nvSpPr>
        <p:spPr>
          <a:xfrm>
            <a:off x="1096630" y="2723766"/>
            <a:ext cx="2413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all voice</a:t>
            </a:r>
          </a:p>
        </p:txBody>
      </p:sp>
    </p:spTree>
    <p:extLst>
      <p:ext uri="{BB962C8B-B14F-4D97-AF65-F5344CB8AC3E}">
        <p14:creationId xmlns:p14="http://schemas.microsoft.com/office/powerpoint/2010/main" val="3217331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Conditions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89A077-00BB-3243-B995-4F647E582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429" y="3512798"/>
            <a:ext cx="2771141" cy="96387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75C0233-856D-6743-81EA-A90780FBAB4B}"/>
              </a:ext>
            </a:extLst>
          </p:cNvPr>
          <p:cNvGrpSpPr/>
          <p:nvPr/>
        </p:nvGrpSpPr>
        <p:grpSpPr>
          <a:xfrm>
            <a:off x="1096630" y="3347107"/>
            <a:ext cx="2771141" cy="1159842"/>
            <a:chOff x="1142023" y="2084580"/>
            <a:chExt cx="4745061" cy="198601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A12228F-9082-A94A-B008-79AFF5B12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E0E423F-8432-DB4A-A38C-0607B2B21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1096630" y="2266766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4710429" y="2263659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6794A1-F22A-2448-8CC3-A4FA947BE59F}"/>
              </a:ext>
            </a:extLst>
          </p:cNvPr>
          <p:cNvSpPr txBox="1"/>
          <p:nvPr/>
        </p:nvSpPr>
        <p:spPr>
          <a:xfrm>
            <a:off x="1096630" y="2723766"/>
            <a:ext cx="2413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all voice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CC98B8-16A8-9C4E-8B7C-8E3B38DFB687}"/>
              </a:ext>
            </a:extLst>
          </p:cNvPr>
          <p:cNvSpPr txBox="1"/>
          <p:nvPr/>
        </p:nvSpPr>
        <p:spPr>
          <a:xfrm>
            <a:off x="4710429" y="2788642"/>
            <a:ext cx="2603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one voice</a:t>
            </a:r>
          </a:p>
        </p:txBody>
      </p:sp>
    </p:spTree>
    <p:extLst>
      <p:ext uri="{BB962C8B-B14F-4D97-AF65-F5344CB8AC3E}">
        <p14:creationId xmlns:p14="http://schemas.microsoft.com/office/powerpoint/2010/main" val="587447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Conditions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89A077-00BB-3243-B995-4F647E582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429" y="3512798"/>
            <a:ext cx="2771141" cy="96387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75C0233-856D-6743-81EA-A90780FBAB4B}"/>
              </a:ext>
            </a:extLst>
          </p:cNvPr>
          <p:cNvGrpSpPr/>
          <p:nvPr/>
        </p:nvGrpSpPr>
        <p:grpSpPr>
          <a:xfrm>
            <a:off x="1096630" y="3347107"/>
            <a:ext cx="2771141" cy="1159842"/>
            <a:chOff x="1142023" y="2084580"/>
            <a:chExt cx="4745061" cy="198601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A12228F-9082-A94A-B008-79AFF5B12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E0E423F-8432-DB4A-A38C-0607B2B21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6977A0-EF29-FB43-89A0-EBA7AA50C79E}"/>
              </a:ext>
            </a:extLst>
          </p:cNvPr>
          <p:cNvGrpSpPr/>
          <p:nvPr/>
        </p:nvGrpSpPr>
        <p:grpSpPr>
          <a:xfrm>
            <a:off x="8594571" y="3484595"/>
            <a:ext cx="2771141" cy="984449"/>
            <a:chOff x="3709669" y="4787846"/>
            <a:chExt cx="4745061" cy="168568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A588DF4-78A7-0647-8833-583DAFEAD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A97A305-CEAC-F646-98EF-72EAFB2AF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1096630" y="2266766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4710429" y="2263659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4A1882-9D10-FF4E-B786-E57F35D8A215}"/>
              </a:ext>
            </a:extLst>
          </p:cNvPr>
          <p:cNvSpPr txBox="1"/>
          <p:nvPr/>
        </p:nvSpPr>
        <p:spPr>
          <a:xfrm>
            <a:off x="8594571" y="2263659"/>
            <a:ext cx="1343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Spatial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6794A1-F22A-2448-8CC3-A4FA947BE59F}"/>
              </a:ext>
            </a:extLst>
          </p:cNvPr>
          <p:cNvSpPr txBox="1"/>
          <p:nvPr/>
        </p:nvSpPr>
        <p:spPr>
          <a:xfrm>
            <a:off x="1096630" y="2723766"/>
            <a:ext cx="2413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all voice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CC98B8-16A8-9C4E-8B7C-8E3B38DFB687}"/>
              </a:ext>
            </a:extLst>
          </p:cNvPr>
          <p:cNvSpPr txBox="1"/>
          <p:nvPr/>
        </p:nvSpPr>
        <p:spPr>
          <a:xfrm>
            <a:off x="4710429" y="2788642"/>
            <a:ext cx="2603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one voice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73F3A0-F3E0-CA48-8DDD-2335C021271F}"/>
              </a:ext>
            </a:extLst>
          </p:cNvPr>
          <p:cNvSpPr txBox="1"/>
          <p:nvPr/>
        </p:nvSpPr>
        <p:spPr>
          <a:xfrm>
            <a:off x="8594571" y="2765717"/>
            <a:ext cx="2456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one side</a:t>
            </a:r>
          </a:p>
        </p:txBody>
      </p:sp>
    </p:spTree>
    <p:extLst>
      <p:ext uri="{BB962C8B-B14F-4D97-AF65-F5344CB8AC3E}">
        <p14:creationId xmlns:p14="http://schemas.microsoft.com/office/powerpoint/2010/main" val="4109016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8ED46-B412-EF4E-AB7C-B59A5B9B1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668B6-F92B-6642-845B-CE3B6DEAB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**TODO**</a:t>
            </a:r>
          </a:p>
        </p:txBody>
      </p:sp>
    </p:spTree>
    <p:extLst>
      <p:ext uri="{BB962C8B-B14F-4D97-AF65-F5344CB8AC3E}">
        <p14:creationId xmlns:p14="http://schemas.microsoft.com/office/powerpoint/2010/main" val="1330619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Conditions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89A077-00BB-3243-B995-4F647E582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429" y="3512798"/>
            <a:ext cx="2771141" cy="96387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75C0233-856D-6743-81EA-A90780FBAB4B}"/>
              </a:ext>
            </a:extLst>
          </p:cNvPr>
          <p:cNvGrpSpPr/>
          <p:nvPr/>
        </p:nvGrpSpPr>
        <p:grpSpPr>
          <a:xfrm>
            <a:off x="1096630" y="3347107"/>
            <a:ext cx="2771141" cy="1159842"/>
            <a:chOff x="1142023" y="2084580"/>
            <a:chExt cx="4745061" cy="198601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A12228F-9082-A94A-B008-79AFF5B12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E0E423F-8432-DB4A-A38C-0607B2B21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6977A0-EF29-FB43-89A0-EBA7AA50C79E}"/>
              </a:ext>
            </a:extLst>
          </p:cNvPr>
          <p:cNvGrpSpPr/>
          <p:nvPr/>
        </p:nvGrpSpPr>
        <p:grpSpPr>
          <a:xfrm>
            <a:off x="8594571" y="3484595"/>
            <a:ext cx="2771141" cy="984449"/>
            <a:chOff x="3709669" y="4787846"/>
            <a:chExt cx="4745061" cy="168568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A588DF4-78A7-0647-8833-583DAFEAD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A97A305-CEAC-F646-98EF-72EAFB2AF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1096630" y="2266766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4710429" y="2263659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4A1882-9D10-FF4E-B786-E57F35D8A215}"/>
              </a:ext>
            </a:extLst>
          </p:cNvPr>
          <p:cNvSpPr txBox="1"/>
          <p:nvPr/>
        </p:nvSpPr>
        <p:spPr>
          <a:xfrm>
            <a:off x="8594571" y="2263659"/>
            <a:ext cx="1343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Spatial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8B6006-50B7-3144-8CA6-620231558BB7}"/>
              </a:ext>
            </a:extLst>
          </p:cNvPr>
          <p:cNvSpPr txBox="1"/>
          <p:nvPr/>
        </p:nvSpPr>
        <p:spPr>
          <a:xfrm>
            <a:off x="4691895" y="5714008"/>
            <a:ext cx="2830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Identical stimuli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BBEF8B4-9E8B-7448-A50D-EED0E96370B6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3211830" y="4743450"/>
            <a:ext cx="2895389" cy="970558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556C703-D72B-F644-8458-90705C49ED36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6107219" y="4702139"/>
            <a:ext cx="0" cy="1011869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D1B580-6AC3-2C44-B5B4-36673A1C2062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6107219" y="4669399"/>
            <a:ext cx="3265381" cy="1044609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86794A1-F22A-2448-8CC3-A4FA947BE59F}"/>
              </a:ext>
            </a:extLst>
          </p:cNvPr>
          <p:cNvSpPr txBox="1"/>
          <p:nvPr/>
        </p:nvSpPr>
        <p:spPr>
          <a:xfrm>
            <a:off x="1096630" y="2723766"/>
            <a:ext cx="2413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all voice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CC98B8-16A8-9C4E-8B7C-8E3B38DFB687}"/>
              </a:ext>
            </a:extLst>
          </p:cNvPr>
          <p:cNvSpPr txBox="1"/>
          <p:nvPr/>
        </p:nvSpPr>
        <p:spPr>
          <a:xfrm>
            <a:off x="4710429" y="2788642"/>
            <a:ext cx="2603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one voice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73F3A0-F3E0-CA48-8DDD-2335C021271F}"/>
              </a:ext>
            </a:extLst>
          </p:cNvPr>
          <p:cNvSpPr txBox="1"/>
          <p:nvPr/>
        </p:nvSpPr>
        <p:spPr>
          <a:xfrm>
            <a:off x="8594571" y="2765717"/>
            <a:ext cx="2456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one side</a:t>
            </a:r>
          </a:p>
        </p:txBody>
      </p:sp>
    </p:spTree>
    <p:extLst>
      <p:ext uri="{BB962C8B-B14F-4D97-AF65-F5344CB8AC3E}">
        <p14:creationId xmlns:p14="http://schemas.microsoft.com/office/powerpoint/2010/main" val="2317494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</p:spTree>
    <p:extLst>
      <p:ext uri="{BB962C8B-B14F-4D97-AF65-F5344CB8AC3E}">
        <p14:creationId xmlns:p14="http://schemas.microsoft.com/office/powerpoint/2010/main" val="1155761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5496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99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7502862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4330268" y="6255447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27A9143-DAC2-734D-8F88-11BFC424C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779" y="1549497"/>
            <a:ext cx="2771141" cy="96387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289FBE1-A904-814A-A050-AB2E5DB0A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3315637"/>
            <a:ext cx="2771141" cy="9638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33D29291-B6C0-AD48-8431-6BC3586B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4992778"/>
            <a:ext cx="2771141" cy="9638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3569568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4330268" y="6255447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27A9143-DAC2-734D-8F88-11BFC424C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779" y="1549497"/>
            <a:ext cx="2771141" cy="96387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289FBE1-A904-814A-A050-AB2E5DB0A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3315637"/>
            <a:ext cx="2771141" cy="9638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33D29291-B6C0-AD48-8431-6BC3586B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4992778"/>
            <a:ext cx="2771141" cy="9638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1B37B6-BEB2-8046-947D-B4C1922FFA3C}"/>
              </a:ext>
            </a:extLst>
          </p:cNvPr>
          <p:cNvSpPr/>
          <p:nvPr/>
        </p:nvSpPr>
        <p:spPr>
          <a:xfrm>
            <a:off x="6228426" y="233002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EE5F04-C1CD-FE43-B444-6A4AA02E8A2F}"/>
              </a:ext>
            </a:extLst>
          </p:cNvPr>
          <p:cNvSpPr/>
          <p:nvPr/>
        </p:nvSpPr>
        <p:spPr>
          <a:xfrm>
            <a:off x="7298928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58947D-C5D6-0B4D-8B40-ABBDD5E4E12A}"/>
              </a:ext>
            </a:extLst>
          </p:cNvPr>
          <p:cNvSpPr/>
          <p:nvPr/>
        </p:nvSpPr>
        <p:spPr>
          <a:xfrm>
            <a:off x="7298928" y="5765722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5350276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4330268" y="6255447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27A9143-DAC2-734D-8F88-11BFC424C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779" y="1549497"/>
            <a:ext cx="2771141" cy="96387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289FBE1-A904-814A-A050-AB2E5DB0A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3315637"/>
            <a:ext cx="2771141" cy="9638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33D29291-B6C0-AD48-8431-6BC3586B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4992778"/>
            <a:ext cx="2771141" cy="9638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1B37B6-BEB2-8046-947D-B4C1922FFA3C}"/>
              </a:ext>
            </a:extLst>
          </p:cNvPr>
          <p:cNvSpPr/>
          <p:nvPr/>
        </p:nvSpPr>
        <p:spPr>
          <a:xfrm>
            <a:off x="6228426" y="233002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EE5F04-C1CD-FE43-B444-6A4AA02E8A2F}"/>
              </a:ext>
            </a:extLst>
          </p:cNvPr>
          <p:cNvSpPr/>
          <p:nvPr/>
        </p:nvSpPr>
        <p:spPr>
          <a:xfrm>
            <a:off x="7298928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58947D-C5D6-0B4D-8B40-ABBDD5E4E12A}"/>
              </a:ext>
            </a:extLst>
          </p:cNvPr>
          <p:cNvSpPr/>
          <p:nvPr/>
        </p:nvSpPr>
        <p:spPr>
          <a:xfrm>
            <a:off x="7298928" y="5765722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3452E0-9F24-7A40-84BD-830181193D17}"/>
              </a:ext>
            </a:extLst>
          </p:cNvPr>
          <p:cNvSpPr txBox="1"/>
          <p:nvPr/>
        </p:nvSpPr>
        <p:spPr>
          <a:xfrm>
            <a:off x="4237136" y="185144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378B5E-81BE-E64C-A242-D02D96ACBBD9}"/>
              </a:ext>
            </a:extLst>
          </p:cNvPr>
          <p:cNvSpPr txBox="1"/>
          <p:nvPr/>
        </p:nvSpPr>
        <p:spPr>
          <a:xfrm>
            <a:off x="4237136" y="3543691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3879521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4330268" y="6255447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27A9143-DAC2-734D-8F88-11BFC424C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779" y="1549497"/>
            <a:ext cx="2771141" cy="96387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289FBE1-A904-814A-A050-AB2E5DB0A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3315637"/>
            <a:ext cx="2771141" cy="9638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33D29291-B6C0-AD48-8431-6BC3586B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4992778"/>
            <a:ext cx="2771141" cy="9638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1B37B6-BEB2-8046-947D-B4C1922FFA3C}"/>
              </a:ext>
            </a:extLst>
          </p:cNvPr>
          <p:cNvSpPr/>
          <p:nvPr/>
        </p:nvSpPr>
        <p:spPr>
          <a:xfrm>
            <a:off x="6228426" y="233002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EE5F04-C1CD-FE43-B444-6A4AA02E8A2F}"/>
              </a:ext>
            </a:extLst>
          </p:cNvPr>
          <p:cNvSpPr/>
          <p:nvPr/>
        </p:nvSpPr>
        <p:spPr>
          <a:xfrm>
            <a:off x="7298928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58947D-C5D6-0B4D-8B40-ABBDD5E4E12A}"/>
              </a:ext>
            </a:extLst>
          </p:cNvPr>
          <p:cNvSpPr/>
          <p:nvPr/>
        </p:nvSpPr>
        <p:spPr>
          <a:xfrm>
            <a:off x="7298928" y="5765722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3452E0-9F24-7A40-84BD-830181193D17}"/>
              </a:ext>
            </a:extLst>
          </p:cNvPr>
          <p:cNvSpPr txBox="1"/>
          <p:nvPr/>
        </p:nvSpPr>
        <p:spPr>
          <a:xfrm>
            <a:off x="4237136" y="185144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378B5E-81BE-E64C-A242-D02D96ACBBD9}"/>
              </a:ext>
            </a:extLst>
          </p:cNvPr>
          <p:cNvSpPr txBox="1"/>
          <p:nvPr/>
        </p:nvSpPr>
        <p:spPr>
          <a:xfrm>
            <a:off x="4237136" y="3543691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2DAA34D-6424-874B-941E-5F8E9E621B86}"/>
              </a:ext>
            </a:extLst>
          </p:cNvPr>
          <p:cNvSpPr txBox="1"/>
          <p:nvPr/>
        </p:nvSpPr>
        <p:spPr>
          <a:xfrm>
            <a:off x="4295481" y="5205924"/>
            <a:ext cx="842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False 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1182783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4330268" y="6255447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4A1882-9D10-FF4E-B786-E57F35D8A215}"/>
              </a:ext>
            </a:extLst>
          </p:cNvPr>
          <p:cNvSpPr txBox="1"/>
          <p:nvPr/>
        </p:nvSpPr>
        <p:spPr>
          <a:xfrm>
            <a:off x="8451191" y="6251556"/>
            <a:ext cx="1343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Spatial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27A9143-DAC2-734D-8F88-11BFC424C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779" y="1549497"/>
            <a:ext cx="2771141" cy="96387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46A4BD2-003E-2242-BBF4-8BA9DC978136}"/>
              </a:ext>
            </a:extLst>
          </p:cNvPr>
          <p:cNvGrpSpPr/>
          <p:nvPr/>
        </p:nvGrpSpPr>
        <p:grpSpPr>
          <a:xfrm>
            <a:off x="9235037" y="1571208"/>
            <a:ext cx="2771141" cy="984449"/>
            <a:chOff x="3709669" y="4787846"/>
            <a:chExt cx="4745061" cy="16856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1334849-3394-0346-AC73-ED8984F35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AD7DFBB-7587-144F-9AF9-C3C2D9A6F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289FBE1-A904-814A-A050-AB2E5DB0A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3315637"/>
            <a:ext cx="2771141" cy="9638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D4B7A0D-8278-3642-9C9D-CFD762896638}"/>
              </a:ext>
            </a:extLst>
          </p:cNvPr>
          <p:cNvGrpSpPr/>
          <p:nvPr/>
        </p:nvGrpSpPr>
        <p:grpSpPr>
          <a:xfrm>
            <a:off x="9313840" y="3303253"/>
            <a:ext cx="2771141" cy="984449"/>
            <a:chOff x="3709669" y="4787846"/>
            <a:chExt cx="4745061" cy="1685684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99161745-A1BE-B645-8A5F-D7DDC0201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FEFE7EF7-A73C-B54A-BDEC-28DF5311D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33D29291-B6C0-AD48-8431-6BC3586B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4992778"/>
            <a:ext cx="2771141" cy="963875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7203EC33-8D8D-F043-BD37-7F8F8DEDC2C9}"/>
              </a:ext>
            </a:extLst>
          </p:cNvPr>
          <p:cNvGrpSpPr/>
          <p:nvPr/>
        </p:nvGrpSpPr>
        <p:grpSpPr>
          <a:xfrm>
            <a:off x="9313840" y="5005956"/>
            <a:ext cx="2771141" cy="984449"/>
            <a:chOff x="3709669" y="4787846"/>
            <a:chExt cx="4745061" cy="1685684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3AB5DCC-0D7A-AC4B-BF94-7271EF9E8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5ADD37CF-19A9-734D-816D-D2C15FF77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1B37B6-BEB2-8046-947D-B4C1922FFA3C}"/>
              </a:ext>
            </a:extLst>
          </p:cNvPr>
          <p:cNvSpPr/>
          <p:nvPr/>
        </p:nvSpPr>
        <p:spPr>
          <a:xfrm>
            <a:off x="6228426" y="233002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EE5F04-C1CD-FE43-B444-6A4AA02E8A2F}"/>
              </a:ext>
            </a:extLst>
          </p:cNvPr>
          <p:cNvSpPr/>
          <p:nvPr/>
        </p:nvSpPr>
        <p:spPr>
          <a:xfrm>
            <a:off x="7298928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58947D-C5D6-0B4D-8B40-ABBDD5E4E12A}"/>
              </a:ext>
            </a:extLst>
          </p:cNvPr>
          <p:cNvSpPr/>
          <p:nvPr/>
        </p:nvSpPr>
        <p:spPr>
          <a:xfrm>
            <a:off x="7298928" y="5765722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3452E0-9F24-7A40-84BD-830181193D17}"/>
              </a:ext>
            </a:extLst>
          </p:cNvPr>
          <p:cNvSpPr txBox="1"/>
          <p:nvPr/>
        </p:nvSpPr>
        <p:spPr>
          <a:xfrm>
            <a:off x="4237136" y="185144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378B5E-81BE-E64C-A242-D02D96ACBBD9}"/>
              </a:ext>
            </a:extLst>
          </p:cNvPr>
          <p:cNvSpPr txBox="1"/>
          <p:nvPr/>
        </p:nvSpPr>
        <p:spPr>
          <a:xfrm>
            <a:off x="4237136" y="3543691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2DAA34D-6424-874B-941E-5F8E9E621B86}"/>
              </a:ext>
            </a:extLst>
          </p:cNvPr>
          <p:cNvSpPr txBox="1"/>
          <p:nvPr/>
        </p:nvSpPr>
        <p:spPr>
          <a:xfrm>
            <a:off x="4295481" y="5205924"/>
            <a:ext cx="842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False 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220716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76D5131-5B28-1E4E-9743-FE322CD44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8339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4330268" y="6255447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4A1882-9D10-FF4E-B786-E57F35D8A215}"/>
              </a:ext>
            </a:extLst>
          </p:cNvPr>
          <p:cNvSpPr txBox="1"/>
          <p:nvPr/>
        </p:nvSpPr>
        <p:spPr>
          <a:xfrm>
            <a:off x="8451191" y="6251556"/>
            <a:ext cx="1343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Spatial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27A9143-DAC2-734D-8F88-11BFC424C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779" y="1549497"/>
            <a:ext cx="2771141" cy="96387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46A4BD2-003E-2242-BBF4-8BA9DC978136}"/>
              </a:ext>
            </a:extLst>
          </p:cNvPr>
          <p:cNvGrpSpPr/>
          <p:nvPr/>
        </p:nvGrpSpPr>
        <p:grpSpPr>
          <a:xfrm>
            <a:off x="9235037" y="1571208"/>
            <a:ext cx="2771141" cy="984449"/>
            <a:chOff x="3709669" y="4787846"/>
            <a:chExt cx="4745061" cy="16856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1334849-3394-0346-AC73-ED8984F35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AD7DFBB-7587-144F-9AF9-C3C2D9A6F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289FBE1-A904-814A-A050-AB2E5DB0A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3315637"/>
            <a:ext cx="2771141" cy="9638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D4B7A0D-8278-3642-9C9D-CFD762896638}"/>
              </a:ext>
            </a:extLst>
          </p:cNvPr>
          <p:cNvGrpSpPr/>
          <p:nvPr/>
        </p:nvGrpSpPr>
        <p:grpSpPr>
          <a:xfrm>
            <a:off x="9313840" y="3303253"/>
            <a:ext cx="2771141" cy="984449"/>
            <a:chOff x="3709669" y="4787846"/>
            <a:chExt cx="4745061" cy="1685684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99161745-A1BE-B645-8A5F-D7DDC0201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FEFE7EF7-A73C-B54A-BDEC-28DF5311D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33D29291-B6C0-AD48-8431-6BC3586B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4992778"/>
            <a:ext cx="2771141" cy="963875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7203EC33-8D8D-F043-BD37-7F8F8DEDC2C9}"/>
              </a:ext>
            </a:extLst>
          </p:cNvPr>
          <p:cNvGrpSpPr/>
          <p:nvPr/>
        </p:nvGrpSpPr>
        <p:grpSpPr>
          <a:xfrm>
            <a:off x="9313840" y="5005956"/>
            <a:ext cx="2771141" cy="984449"/>
            <a:chOff x="3709669" y="4787846"/>
            <a:chExt cx="4745061" cy="1685684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3AB5DCC-0D7A-AC4B-BF94-7271EF9E8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5ADD37CF-19A9-734D-816D-D2C15FF77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1B37B6-BEB2-8046-947D-B4C1922FFA3C}"/>
              </a:ext>
            </a:extLst>
          </p:cNvPr>
          <p:cNvSpPr/>
          <p:nvPr/>
        </p:nvSpPr>
        <p:spPr>
          <a:xfrm>
            <a:off x="6228426" y="233002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8F338B4-52F6-BD43-A469-20A5279C8897}"/>
              </a:ext>
            </a:extLst>
          </p:cNvPr>
          <p:cNvSpPr/>
          <p:nvPr/>
        </p:nvSpPr>
        <p:spPr>
          <a:xfrm>
            <a:off x="10409565" y="2320447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EE5F04-C1CD-FE43-B444-6A4AA02E8A2F}"/>
              </a:ext>
            </a:extLst>
          </p:cNvPr>
          <p:cNvSpPr/>
          <p:nvPr/>
        </p:nvSpPr>
        <p:spPr>
          <a:xfrm>
            <a:off x="7298928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E2777FB-494E-524A-BE96-F26D843A9047}"/>
              </a:ext>
            </a:extLst>
          </p:cNvPr>
          <p:cNvSpPr/>
          <p:nvPr/>
        </p:nvSpPr>
        <p:spPr>
          <a:xfrm>
            <a:off x="11525913" y="334047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58947D-C5D6-0B4D-8B40-ABBDD5E4E12A}"/>
              </a:ext>
            </a:extLst>
          </p:cNvPr>
          <p:cNvSpPr/>
          <p:nvPr/>
        </p:nvSpPr>
        <p:spPr>
          <a:xfrm>
            <a:off x="7298928" y="5765722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A2C29EC-C458-A748-BE8D-6764C0252D44}"/>
              </a:ext>
            </a:extLst>
          </p:cNvPr>
          <p:cNvSpPr/>
          <p:nvPr/>
        </p:nvSpPr>
        <p:spPr>
          <a:xfrm>
            <a:off x="11583556" y="576431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3452E0-9F24-7A40-84BD-830181193D17}"/>
              </a:ext>
            </a:extLst>
          </p:cNvPr>
          <p:cNvSpPr txBox="1"/>
          <p:nvPr/>
        </p:nvSpPr>
        <p:spPr>
          <a:xfrm>
            <a:off x="4237136" y="185144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378B5E-81BE-E64C-A242-D02D96ACBBD9}"/>
              </a:ext>
            </a:extLst>
          </p:cNvPr>
          <p:cNvSpPr txBox="1"/>
          <p:nvPr/>
        </p:nvSpPr>
        <p:spPr>
          <a:xfrm>
            <a:off x="4237136" y="3543691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2DAA34D-6424-874B-941E-5F8E9E621B86}"/>
              </a:ext>
            </a:extLst>
          </p:cNvPr>
          <p:cNvSpPr txBox="1"/>
          <p:nvPr/>
        </p:nvSpPr>
        <p:spPr>
          <a:xfrm>
            <a:off x="4295481" y="5205924"/>
            <a:ext cx="842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False 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35916552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4330268" y="6255447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4A1882-9D10-FF4E-B786-E57F35D8A215}"/>
              </a:ext>
            </a:extLst>
          </p:cNvPr>
          <p:cNvSpPr txBox="1"/>
          <p:nvPr/>
        </p:nvSpPr>
        <p:spPr>
          <a:xfrm>
            <a:off x="8451191" y="6251556"/>
            <a:ext cx="1343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Spatial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27A9143-DAC2-734D-8F88-11BFC424C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779" y="1549497"/>
            <a:ext cx="2771141" cy="96387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46A4BD2-003E-2242-BBF4-8BA9DC978136}"/>
              </a:ext>
            </a:extLst>
          </p:cNvPr>
          <p:cNvGrpSpPr/>
          <p:nvPr/>
        </p:nvGrpSpPr>
        <p:grpSpPr>
          <a:xfrm>
            <a:off x="9235037" y="1571208"/>
            <a:ext cx="2771141" cy="984449"/>
            <a:chOff x="3709669" y="4787846"/>
            <a:chExt cx="4745061" cy="16856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1334849-3394-0346-AC73-ED8984F35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AD7DFBB-7587-144F-9AF9-C3C2D9A6F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289FBE1-A904-814A-A050-AB2E5DB0A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3315637"/>
            <a:ext cx="2771141" cy="9638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D4B7A0D-8278-3642-9C9D-CFD762896638}"/>
              </a:ext>
            </a:extLst>
          </p:cNvPr>
          <p:cNvGrpSpPr/>
          <p:nvPr/>
        </p:nvGrpSpPr>
        <p:grpSpPr>
          <a:xfrm>
            <a:off x="9313840" y="3303253"/>
            <a:ext cx="2771141" cy="984449"/>
            <a:chOff x="3709669" y="4787846"/>
            <a:chExt cx="4745061" cy="1685684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99161745-A1BE-B645-8A5F-D7DDC0201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FEFE7EF7-A73C-B54A-BDEC-28DF5311D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33D29291-B6C0-AD48-8431-6BC3586B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4992778"/>
            <a:ext cx="2771141" cy="963875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7203EC33-8D8D-F043-BD37-7F8F8DEDC2C9}"/>
              </a:ext>
            </a:extLst>
          </p:cNvPr>
          <p:cNvGrpSpPr/>
          <p:nvPr/>
        </p:nvGrpSpPr>
        <p:grpSpPr>
          <a:xfrm>
            <a:off x="9313840" y="5005956"/>
            <a:ext cx="2771141" cy="984449"/>
            <a:chOff x="3709669" y="4787846"/>
            <a:chExt cx="4745061" cy="1685684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3AB5DCC-0D7A-AC4B-BF94-7271EF9E8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5ADD37CF-19A9-734D-816D-D2C15FF77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1B37B6-BEB2-8046-947D-B4C1922FFA3C}"/>
              </a:ext>
            </a:extLst>
          </p:cNvPr>
          <p:cNvSpPr/>
          <p:nvPr/>
        </p:nvSpPr>
        <p:spPr>
          <a:xfrm>
            <a:off x="6228426" y="233002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8F338B4-52F6-BD43-A469-20A5279C8897}"/>
              </a:ext>
            </a:extLst>
          </p:cNvPr>
          <p:cNvSpPr/>
          <p:nvPr/>
        </p:nvSpPr>
        <p:spPr>
          <a:xfrm>
            <a:off x="10409565" y="2320447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EE5F04-C1CD-FE43-B444-6A4AA02E8A2F}"/>
              </a:ext>
            </a:extLst>
          </p:cNvPr>
          <p:cNvSpPr/>
          <p:nvPr/>
        </p:nvSpPr>
        <p:spPr>
          <a:xfrm>
            <a:off x="7298928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E2777FB-494E-524A-BE96-F26D843A9047}"/>
              </a:ext>
            </a:extLst>
          </p:cNvPr>
          <p:cNvSpPr/>
          <p:nvPr/>
        </p:nvSpPr>
        <p:spPr>
          <a:xfrm>
            <a:off x="11525913" y="334047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58947D-C5D6-0B4D-8B40-ABBDD5E4E12A}"/>
              </a:ext>
            </a:extLst>
          </p:cNvPr>
          <p:cNvSpPr/>
          <p:nvPr/>
        </p:nvSpPr>
        <p:spPr>
          <a:xfrm>
            <a:off x="7298928" y="5765722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A2C29EC-C458-A748-BE8D-6764C0252D44}"/>
              </a:ext>
            </a:extLst>
          </p:cNvPr>
          <p:cNvSpPr/>
          <p:nvPr/>
        </p:nvSpPr>
        <p:spPr>
          <a:xfrm>
            <a:off x="11583556" y="576431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3452E0-9F24-7A40-84BD-830181193D17}"/>
              </a:ext>
            </a:extLst>
          </p:cNvPr>
          <p:cNvSpPr txBox="1"/>
          <p:nvPr/>
        </p:nvSpPr>
        <p:spPr>
          <a:xfrm>
            <a:off x="4237136" y="185144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C78F183-FDA5-8C42-BA3F-0E74B503B329}"/>
              </a:ext>
            </a:extLst>
          </p:cNvPr>
          <p:cNvSpPr txBox="1"/>
          <p:nvPr/>
        </p:nvSpPr>
        <p:spPr>
          <a:xfrm>
            <a:off x="8451191" y="1763444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378B5E-81BE-E64C-A242-D02D96ACBBD9}"/>
              </a:ext>
            </a:extLst>
          </p:cNvPr>
          <p:cNvSpPr txBox="1"/>
          <p:nvPr/>
        </p:nvSpPr>
        <p:spPr>
          <a:xfrm>
            <a:off x="4237136" y="3543691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2DAA34D-6424-874B-941E-5F8E9E621B86}"/>
              </a:ext>
            </a:extLst>
          </p:cNvPr>
          <p:cNvSpPr txBox="1"/>
          <p:nvPr/>
        </p:nvSpPr>
        <p:spPr>
          <a:xfrm>
            <a:off x="4295481" y="5205924"/>
            <a:ext cx="842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False 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Target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2296F7D-5408-7545-B2C3-F90AD0D0D843}"/>
              </a:ext>
            </a:extLst>
          </p:cNvPr>
          <p:cNvSpPr txBox="1"/>
          <p:nvPr/>
        </p:nvSpPr>
        <p:spPr>
          <a:xfrm>
            <a:off x="8451191" y="5173263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9843785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4330268" y="6255447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4A1882-9D10-FF4E-B786-E57F35D8A215}"/>
              </a:ext>
            </a:extLst>
          </p:cNvPr>
          <p:cNvSpPr txBox="1"/>
          <p:nvPr/>
        </p:nvSpPr>
        <p:spPr>
          <a:xfrm>
            <a:off x="8451191" y="6251556"/>
            <a:ext cx="1343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Spatial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27A9143-DAC2-734D-8F88-11BFC424C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779" y="1549497"/>
            <a:ext cx="2771141" cy="96387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46A4BD2-003E-2242-BBF4-8BA9DC978136}"/>
              </a:ext>
            </a:extLst>
          </p:cNvPr>
          <p:cNvGrpSpPr/>
          <p:nvPr/>
        </p:nvGrpSpPr>
        <p:grpSpPr>
          <a:xfrm>
            <a:off x="9235037" y="1571208"/>
            <a:ext cx="2771141" cy="984449"/>
            <a:chOff x="3709669" y="4787846"/>
            <a:chExt cx="4745061" cy="16856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1334849-3394-0346-AC73-ED8984F35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AD7DFBB-7587-144F-9AF9-C3C2D9A6F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289FBE1-A904-814A-A050-AB2E5DB0A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3315637"/>
            <a:ext cx="2771141" cy="9638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D4B7A0D-8278-3642-9C9D-CFD762896638}"/>
              </a:ext>
            </a:extLst>
          </p:cNvPr>
          <p:cNvGrpSpPr/>
          <p:nvPr/>
        </p:nvGrpSpPr>
        <p:grpSpPr>
          <a:xfrm>
            <a:off x="9313840" y="3303253"/>
            <a:ext cx="2771141" cy="984449"/>
            <a:chOff x="3709669" y="4787846"/>
            <a:chExt cx="4745061" cy="1685684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99161745-A1BE-B645-8A5F-D7DDC0201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FEFE7EF7-A73C-B54A-BDEC-28DF5311D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33D29291-B6C0-AD48-8431-6BC3586B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4992778"/>
            <a:ext cx="2771141" cy="963875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7203EC33-8D8D-F043-BD37-7F8F8DEDC2C9}"/>
              </a:ext>
            </a:extLst>
          </p:cNvPr>
          <p:cNvGrpSpPr/>
          <p:nvPr/>
        </p:nvGrpSpPr>
        <p:grpSpPr>
          <a:xfrm>
            <a:off x="9313840" y="5005956"/>
            <a:ext cx="2771141" cy="984449"/>
            <a:chOff x="3709669" y="4787846"/>
            <a:chExt cx="4745061" cy="1685684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3AB5DCC-0D7A-AC4B-BF94-7271EF9E8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5ADD37CF-19A9-734D-816D-D2C15FF77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1B37B6-BEB2-8046-947D-B4C1922FFA3C}"/>
              </a:ext>
            </a:extLst>
          </p:cNvPr>
          <p:cNvSpPr/>
          <p:nvPr/>
        </p:nvSpPr>
        <p:spPr>
          <a:xfrm>
            <a:off x="6228426" y="233002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8F338B4-52F6-BD43-A469-20A5279C8897}"/>
              </a:ext>
            </a:extLst>
          </p:cNvPr>
          <p:cNvSpPr/>
          <p:nvPr/>
        </p:nvSpPr>
        <p:spPr>
          <a:xfrm>
            <a:off x="10409565" y="2320447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EE5F04-C1CD-FE43-B444-6A4AA02E8A2F}"/>
              </a:ext>
            </a:extLst>
          </p:cNvPr>
          <p:cNvSpPr/>
          <p:nvPr/>
        </p:nvSpPr>
        <p:spPr>
          <a:xfrm>
            <a:off x="7298928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E2777FB-494E-524A-BE96-F26D843A9047}"/>
              </a:ext>
            </a:extLst>
          </p:cNvPr>
          <p:cNvSpPr/>
          <p:nvPr/>
        </p:nvSpPr>
        <p:spPr>
          <a:xfrm>
            <a:off x="11525913" y="334047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58947D-C5D6-0B4D-8B40-ABBDD5E4E12A}"/>
              </a:ext>
            </a:extLst>
          </p:cNvPr>
          <p:cNvSpPr/>
          <p:nvPr/>
        </p:nvSpPr>
        <p:spPr>
          <a:xfrm>
            <a:off x="7298928" y="5765722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A2C29EC-C458-A748-BE8D-6764C0252D44}"/>
              </a:ext>
            </a:extLst>
          </p:cNvPr>
          <p:cNvSpPr/>
          <p:nvPr/>
        </p:nvSpPr>
        <p:spPr>
          <a:xfrm>
            <a:off x="11583556" y="576431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3452E0-9F24-7A40-84BD-830181193D17}"/>
              </a:ext>
            </a:extLst>
          </p:cNvPr>
          <p:cNvSpPr txBox="1"/>
          <p:nvPr/>
        </p:nvSpPr>
        <p:spPr>
          <a:xfrm>
            <a:off x="4237136" y="185144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C78F183-FDA5-8C42-BA3F-0E74B503B329}"/>
              </a:ext>
            </a:extLst>
          </p:cNvPr>
          <p:cNvSpPr txBox="1"/>
          <p:nvPr/>
        </p:nvSpPr>
        <p:spPr>
          <a:xfrm>
            <a:off x="8451191" y="1763444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378B5E-81BE-E64C-A242-D02D96ACBBD9}"/>
              </a:ext>
            </a:extLst>
          </p:cNvPr>
          <p:cNvSpPr txBox="1"/>
          <p:nvPr/>
        </p:nvSpPr>
        <p:spPr>
          <a:xfrm>
            <a:off x="4237136" y="3543691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C791536-72AF-A849-8247-20D1B4671B0C}"/>
              </a:ext>
            </a:extLst>
          </p:cNvPr>
          <p:cNvSpPr txBox="1"/>
          <p:nvPr/>
        </p:nvSpPr>
        <p:spPr>
          <a:xfrm>
            <a:off x="8451191" y="3378925"/>
            <a:ext cx="842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False 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Target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2DAA34D-6424-874B-941E-5F8E9E621B86}"/>
              </a:ext>
            </a:extLst>
          </p:cNvPr>
          <p:cNvSpPr txBox="1"/>
          <p:nvPr/>
        </p:nvSpPr>
        <p:spPr>
          <a:xfrm>
            <a:off x="4295481" y="5205924"/>
            <a:ext cx="842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False 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Target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2296F7D-5408-7545-B2C3-F90AD0D0D843}"/>
              </a:ext>
            </a:extLst>
          </p:cNvPr>
          <p:cNvSpPr txBox="1"/>
          <p:nvPr/>
        </p:nvSpPr>
        <p:spPr>
          <a:xfrm>
            <a:off x="8451191" y="5173263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0122601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71CF-5816-FB43-A06F-52179770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Listening Improves Accuracy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F4A921-FEE9-1A4A-A756-0A7112EF9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09ADC9-591D-9645-8E63-E35A310D3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54319F-1E8A-A54F-A0AD-4B8D4768A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39090B-F41A-2148-A4E5-7ACAB481E9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745D31-14B0-8F4C-ABAA-B37A30D629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D198691-0480-CF4A-BD4A-40B8E53F57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BDAFB79C-BF1D-4A4C-875B-922DC99D938E}"/>
              </a:ext>
            </a:extLst>
          </p:cNvPr>
          <p:cNvGrpSpPr/>
          <p:nvPr/>
        </p:nvGrpSpPr>
        <p:grpSpPr>
          <a:xfrm>
            <a:off x="3557657" y="5403780"/>
            <a:ext cx="6434560" cy="734101"/>
            <a:chOff x="2736700" y="5570780"/>
            <a:chExt cx="8082369" cy="92209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AFBDF1B-C174-8744-8399-6B138EB33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615963" y="5655574"/>
              <a:ext cx="2203106" cy="766300"/>
            </a:xfrm>
            <a:prstGeom prst="rect">
              <a:avLst/>
            </a:prstGeom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5F9E638-03CA-BB4B-B808-C4DD0C77F3FF}"/>
                </a:ext>
              </a:extLst>
            </p:cNvPr>
            <p:cNvGrpSpPr/>
            <p:nvPr/>
          </p:nvGrpSpPr>
          <p:grpSpPr>
            <a:xfrm>
              <a:off x="2736700" y="5570780"/>
              <a:ext cx="2203106" cy="922095"/>
              <a:chOff x="1142023" y="2084580"/>
              <a:chExt cx="4745060" cy="1986013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779AEAB3-206E-5F48-AEB6-67B83DC229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42023" y="2267212"/>
                <a:ext cx="4745060" cy="1521515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E430963E-7AE5-8B43-A425-96AB075453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51711" y="2084580"/>
                <a:ext cx="3172462" cy="1986013"/>
              </a:xfrm>
              <a:prstGeom prst="rect">
                <a:avLst/>
              </a:prstGeom>
            </p:spPr>
          </p:pic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9B71ACC-A093-5D48-A81C-F9D2254A97A9}"/>
                </a:ext>
              </a:extLst>
            </p:cNvPr>
            <p:cNvGrpSpPr/>
            <p:nvPr/>
          </p:nvGrpSpPr>
          <p:grpSpPr>
            <a:xfrm>
              <a:off x="5676331" y="5674367"/>
              <a:ext cx="2203106" cy="782652"/>
              <a:chOff x="3709669" y="4787849"/>
              <a:chExt cx="4745062" cy="1685681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949CDC37-D92E-8A41-A506-30548ACA75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09669" y="4787849"/>
                <a:ext cx="4745062" cy="1521516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301F2BBA-53CE-CB47-AE88-F05A5B4012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732020" y="5872478"/>
                <a:ext cx="3360421" cy="60105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2787011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71CF-5816-FB43-A06F-52179770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Listening Improves Accuracy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F4A921-FEE9-1A4A-A756-0A7112EF9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09ADC9-591D-9645-8E63-E35A310D3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54319F-1E8A-A54F-A0AD-4B8D4768A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39090B-F41A-2148-A4E5-7ACAB481E9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745D31-14B0-8F4C-ABAA-B37A30D629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CA28F8C3-85CE-514B-8848-F83D27344052}"/>
              </a:ext>
            </a:extLst>
          </p:cNvPr>
          <p:cNvGrpSpPr/>
          <p:nvPr/>
        </p:nvGrpSpPr>
        <p:grpSpPr>
          <a:xfrm>
            <a:off x="3557657" y="5403780"/>
            <a:ext cx="6434560" cy="734101"/>
            <a:chOff x="2736700" y="5570780"/>
            <a:chExt cx="8082369" cy="92209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F6AF7D4-B02E-0742-94B1-F91ADDA9B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615963" y="5655574"/>
              <a:ext cx="2203106" cy="766300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0A0FFB3-BED2-A345-88EB-8C0231C05CE2}"/>
                </a:ext>
              </a:extLst>
            </p:cNvPr>
            <p:cNvGrpSpPr/>
            <p:nvPr/>
          </p:nvGrpSpPr>
          <p:grpSpPr>
            <a:xfrm>
              <a:off x="2736700" y="5570780"/>
              <a:ext cx="2203106" cy="922095"/>
              <a:chOff x="1142023" y="2084580"/>
              <a:chExt cx="4745060" cy="1986013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28CBD4DC-ECB7-2846-941A-9294AB87F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42023" y="2267212"/>
                <a:ext cx="4745060" cy="1521515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D434A5AB-C99B-7949-935A-A75F1BA217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51711" y="2084580"/>
                <a:ext cx="3172462" cy="1986013"/>
              </a:xfrm>
              <a:prstGeom prst="rect">
                <a:avLst/>
              </a:prstGeom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FD06D4B-2807-C346-AFE9-BEC833F3EF56}"/>
                </a:ext>
              </a:extLst>
            </p:cNvPr>
            <p:cNvGrpSpPr/>
            <p:nvPr/>
          </p:nvGrpSpPr>
          <p:grpSpPr>
            <a:xfrm>
              <a:off x="5676331" y="5674367"/>
              <a:ext cx="2203106" cy="782652"/>
              <a:chOff x="3709669" y="4787849"/>
              <a:chExt cx="4745062" cy="1685681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D1B2D6F9-0F9A-824E-B1CB-E6924B704D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09669" y="4787849"/>
                <a:ext cx="4745062" cy="1521516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ABBE064F-D3D8-7241-BE2C-42F876B12B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32020" y="5872478"/>
                <a:ext cx="3360421" cy="60105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1027213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71CF-5816-FB43-A06F-52179770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Listening Improves Accuracy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F4A921-FEE9-1A4A-A756-0A7112EF9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09ADC9-591D-9645-8E63-E35A310D3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54319F-1E8A-A54F-A0AD-4B8D4768A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39090B-F41A-2148-A4E5-7ACAB481E9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958838C0-2A9C-2443-81E9-5ABB721CE21D}"/>
              </a:ext>
            </a:extLst>
          </p:cNvPr>
          <p:cNvGrpSpPr/>
          <p:nvPr/>
        </p:nvGrpSpPr>
        <p:grpSpPr>
          <a:xfrm>
            <a:off x="3557657" y="5403780"/>
            <a:ext cx="6434560" cy="734101"/>
            <a:chOff x="2736700" y="5570780"/>
            <a:chExt cx="8082369" cy="92209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AD0A31F-E27B-A64A-B2EA-82ABC61DB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15963" y="5655574"/>
              <a:ext cx="2203106" cy="766300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A5DBC85-9416-3146-A25D-19C45669E87E}"/>
                </a:ext>
              </a:extLst>
            </p:cNvPr>
            <p:cNvGrpSpPr/>
            <p:nvPr/>
          </p:nvGrpSpPr>
          <p:grpSpPr>
            <a:xfrm>
              <a:off x="2736700" y="5570780"/>
              <a:ext cx="2203106" cy="922095"/>
              <a:chOff x="1142023" y="2084580"/>
              <a:chExt cx="4745060" cy="1986013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B6967659-4ED6-284D-A37E-F82DC3101E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42023" y="2267212"/>
                <a:ext cx="4745060" cy="1521515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D95DC6A4-F0E6-3844-BD6A-50AAE42785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51711" y="2084580"/>
                <a:ext cx="3172462" cy="1986013"/>
              </a:xfrm>
              <a:prstGeom prst="rect">
                <a:avLst/>
              </a:prstGeom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1C7C717-AFE5-6E4E-B7A9-4CFBA590F4B7}"/>
                </a:ext>
              </a:extLst>
            </p:cNvPr>
            <p:cNvGrpSpPr/>
            <p:nvPr/>
          </p:nvGrpSpPr>
          <p:grpSpPr>
            <a:xfrm>
              <a:off x="5676331" y="5674367"/>
              <a:ext cx="2203106" cy="782652"/>
              <a:chOff x="3709669" y="4787849"/>
              <a:chExt cx="4745062" cy="1685681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9C9660BF-1BFF-A348-9CB1-CB591FEBE6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09669" y="4787849"/>
                <a:ext cx="4745062" cy="1521516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F167EEB2-E0C2-B54E-83E8-D1F5CF62BF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32020" y="5872478"/>
                <a:ext cx="3360421" cy="60105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3982203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71CF-5816-FB43-A06F-52179770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Listening Improves Accuracy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F4A921-FEE9-1A4A-A756-0A7112EF9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09ADC9-591D-9645-8E63-E35A310D3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54319F-1E8A-A54F-A0AD-4B8D4768A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A3CA3B22-C3BD-BA4B-836B-3A8C1F704408}"/>
              </a:ext>
            </a:extLst>
          </p:cNvPr>
          <p:cNvGrpSpPr/>
          <p:nvPr/>
        </p:nvGrpSpPr>
        <p:grpSpPr>
          <a:xfrm>
            <a:off x="3557657" y="5403780"/>
            <a:ext cx="6434560" cy="734101"/>
            <a:chOff x="2736700" y="5570780"/>
            <a:chExt cx="8082369" cy="92209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357445A-B67D-7549-AE14-C5B66A6DA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15963" y="5655574"/>
              <a:ext cx="2203106" cy="766300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9959BAB-FF73-8B4E-82B8-3E43DC36CBDE}"/>
                </a:ext>
              </a:extLst>
            </p:cNvPr>
            <p:cNvGrpSpPr/>
            <p:nvPr/>
          </p:nvGrpSpPr>
          <p:grpSpPr>
            <a:xfrm>
              <a:off x="2736700" y="5570780"/>
              <a:ext cx="2203106" cy="922095"/>
              <a:chOff x="1142023" y="2084580"/>
              <a:chExt cx="4745060" cy="1986013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24968DCA-69FD-2C4D-8778-9DC6781B7C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42023" y="2267212"/>
                <a:ext cx="4745060" cy="1521515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278843AE-C064-744B-966A-BB8EB2E834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51711" y="2084580"/>
                <a:ext cx="3172462" cy="1986013"/>
              </a:xfrm>
              <a:prstGeom prst="rect">
                <a:avLst/>
              </a:prstGeom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470B3D7-9B75-0546-BB44-CED7C5EDAE2A}"/>
                </a:ext>
              </a:extLst>
            </p:cNvPr>
            <p:cNvGrpSpPr/>
            <p:nvPr/>
          </p:nvGrpSpPr>
          <p:grpSpPr>
            <a:xfrm>
              <a:off x="5676331" y="5674367"/>
              <a:ext cx="2203106" cy="782652"/>
              <a:chOff x="3709669" y="4787849"/>
              <a:chExt cx="4745062" cy="1685681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5EB46959-DB5E-F34D-88F6-2F8CC7DE7B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09669" y="4787849"/>
                <a:ext cx="4745062" cy="1521516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4105E8E9-448A-234E-AFE6-72F27C83E0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32020" y="5872478"/>
                <a:ext cx="3360421" cy="60105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2492077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71CF-5816-FB43-A06F-52179770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Listening Improves Accuracy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F4A921-FEE9-1A4A-A756-0A7112EF9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09ADC9-591D-9645-8E63-E35A310D3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5EAD7DE-F062-3C46-AC9E-ED1D44C6ABC9}"/>
              </a:ext>
            </a:extLst>
          </p:cNvPr>
          <p:cNvGrpSpPr/>
          <p:nvPr/>
        </p:nvGrpSpPr>
        <p:grpSpPr>
          <a:xfrm>
            <a:off x="3557657" y="5403780"/>
            <a:ext cx="6434560" cy="734101"/>
            <a:chOff x="2736700" y="5570780"/>
            <a:chExt cx="8082369" cy="92209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27B1614-E8B1-914B-8095-440FCB23E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15963" y="5655574"/>
              <a:ext cx="2203106" cy="766300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7DEC5AE-C918-8B42-B1CF-497CA16DD334}"/>
                </a:ext>
              </a:extLst>
            </p:cNvPr>
            <p:cNvGrpSpPr/>
            <p:nvPr/>
          </p:nvGrpSpPr>
          <p:grpSpPr>
            <a:xfrm>
              <a:off x="2736700" y="5570780"/>
              <a:ext cx="2203106" cy="922095"/>
              <a:chOff x="1142023" y="2084580"/>
              <a:chExt cx="4745060" cy="1986013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66C0F44D-F599-7049-8B8C-A73D02BDF9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2023" y="2267212"/>
                <a:ext cx="4745060" cy="1521515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7F884EAA-9826-7248-8F47-21A167D22B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51711" y="2084580"/>
                <a:ext cx="3172462" cy="1986013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0E7A852-A57A-9D47-B718-0BC0A84EFBB6}"/>
                </a:ext>
              </a:extLst>
            </p:cNvPr>
            <p:cNvGrpSpPr/>
            <p:nvPr/>
          </p:nvGrpSpPr>
          <p:grpSpPr>
            <a:xfrm>
              <a:off x="5676331" y="5674367"/>
              <a:ext cx="2203106" cy="782652"/>
              <a:chOff x="3709669" y="4787849"/>
              <a:chExt cx="4745062" cy="1685681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E71F0775-3FAE-9F43-9A43-34B5CF6A67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09669" y="4787849"/>
                <a:ext cx="4745062" cy="1521516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0AF72B3E-D422-2447-B452-B5E7258D3E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32020" y="5872478"/>
                <a:ext cx="3360421" cy="60105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4743267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71CF-5816-FB43-A06F-52179770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Listening Improves Accuracy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F4A921-FEE9-1A4A-A756-0A7112EF9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5EAD7DE-F062-3C46-AC9E-ED1D44C6ABC9}"/>
              </a:ext>
            </a:extLst>
          </p:cNvPr>
          <p:cNvGrpSpPr/>
          <p:nvPr/>
        </p:nvGrpSpPr>
        <p:grpSpPr>
          <a:xfrm>
            <a:off x="3557657" y="5403780"/>
            <a:ext cx="6434560" cy="734101"/>
            <a:chOff x="2736700" y="5570780"/>
            <a:chExt cx="8082369" cy="92209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27B1614-E8B1-914B-8095-440FCB23E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5963" y="5655574"/>
              <a:ext cx="2203106" cy="766300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7DEC5AE-C918-8B42-B1CF-497CA16DD334}"/>
                </a:ext>
              </a:extLst>
            </p:cNvPr>
            <p:cNvGrpSpPr/>
            <p:nvPr/>
          </p:nvGrpSpPr>
          <p:grpSpPr>
            <a:xfrm>
              <a:off x="2736700" y="5570780"/>
              <a:ext cx="2203106" cy="922095"/>
              <a:chOff x="1142023" y="2084580"/>
              <a:chExt cx="4745060" cy="1986013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66C0F44D-F599-7049-8B8C-A73D02BDF9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2023" y="2267212"/>
                <a:ext cx="4745060" cy="1521515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7F884EAA-9826-7248-8F47-21A167D22B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51711" y="2084580"/>
                <a:ext cx="3172462" cy="1986013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0E7A852-A57A-9D47-B718-0BC0A84EFBB6}"/>
                </a:ext>
              </a:extLst>
            </p:cNvPr>
            <p:cNvGrpSpPr/>
            <p:nvPr/>
          </p:nvGrpSpPr>
          <p:grpSpPr>
            <a:xfrm>
              <a:off x="5676331" y="5674367"/>
              <a:ext cx="2203106" cy="782652"/>
              <a:chOff x="3709669" y="4787849"/>
              <a:chExt cx="4745062" cy="1685681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E71F0775-3FAE-9F43-9A43-34B5CF6A67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09669" y="4787849"/>
                <a:ext cx="4745062" cy="1521516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0AF72B3E-D422-2447-B452-B5E7258D3E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32020" y="5872478"/>
                <a:ext cx="3360421" cy="60105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5944680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Classification Pipeline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2" tooltip="User:Blacknick (page does not exist)"/>
              </a:rPr>
              <a:t>Andrii Cherninskyi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80511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52EB2A-DA05-7940-B4E2-33C61571C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3606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Classification Pipeline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715" y="2030500"/>
            <a:ext cx="1167414" cy="10458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100768" y="3076398"/>
            <a:ext cx="2251307" cy="395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64-electrode EEG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9426037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Classification Pipeline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715" y="2030500"/>
            <a:ext cx="1167414" cy="10458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100768" y="3076398"/>
            <a:ext cx="2251307" cy="395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64-electrode EEG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0DE85-D9C8-5D4D-8D0E-A3CD1B1F8DFD}"/>
              </a:ext>
            </a:extLst>
          </p:cNvPr>
          <p:cNvSpPr/>
          <p:nvPr/>
        </p:nvSpPr>
        <p:spPr>
          <a:xfrm>
            <a:off x="2352075" y="2156318"/>
            <a:ext cx="986544" cy="794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cxnSp>
        <p:nvCxnSpPr>
          <p:cNvPr id="83" name="Curved Connector 82">
            <a:extLst>
              <a:ext uri="{FF2B5EF4-FFF2-40B4-BE49-F238E27FC236}">
                <a16:creationId xmlns:a16="http://schemas.microsoft.com/office/drawing/2014/main" id="{7FA47D91-E0CA-7840-95B4-0F9AD707983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35350" y="1394452"/>
            <a:ext cx="1" cy="1477776"/>
          </a:xfrm>
          <a:prstGeom prst="curvedConnector3">
            <a:avLst>
              <a:gd name="adj1" fmla="val -2286000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2386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Classification Pipeline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715" y="2030500"/>
            <a:ext cx="1167414" cy="10458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100768" y="3076398"/>
            <a:ext cx="2251307" cy="395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64-electrode EEG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0DE85-D9C8-5D4D-8D0E-A3CD1B1F8DFD}"/>
              </a:ext>
            </a:extLst>
          </p:cNvPr>
          <p:cNvSpPr/>
          <p:nvPr/>
        </p:nvSpPr>
        <p:spPr>
          <a:xfrm>
            <a:off x="2352075" y="2156318"/>
            <a:ext cx="986544" cy="794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C3B5C577-0F68-834E-B3A7-09A6A3E68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715" y="4047242"/>
            <a:ext cx="1167414" cy="10458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602147C-EF03-2348-A83C-4D88F64309C6}"/>
              </a:ext>
            </a:extLst>
          </p:cNvPr>
          <p:cNvSpPr txBox="1"/>
          <p:nvPr/>
        </p:nvSpPr>
        <p:spPr>
          <a:xfrm>
            <a:off x="100768" y="5093140"/>
            <a:ext cx="2251307" cy="395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64-electrode EEG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F58A44-CE1A-524B-82F4-4F559AC84E20}"/>
              </a:ext>
            </a:extLst>
          </p:cNvPr>
          <p:cNvSpPr/>
          <p:nvPr/>
        </p:nvSpPr>
        <p:spPr>
          <a:xfrm>
            <a:off x="2352075" y="4173059"/>
            <a:ext cx="986544" cy="794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E9E6D9-1619-3146-A4A7-7A91BC80A62F}"/>
              </a:ext>
            </a:extLst>
          </p:cNvPr>
          <p:cNvSpPr txBox="1"/>
          <p:nvPr/>
        </p:nvSpPr>
        <p:spPr>
          <a:xfrm rot="5400000">
            <a:off x="1607804" y="5202383"/>
            <a:ext cx="2630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cxnSp>
        <p:nvCxnSpPr>
          <p:cNvPr id="83" name="Curved Connector 82">
            <a:extLst>
              <a:ext uri="{FF2B5EF4-FFF2-40B4-BE49-F238E27FC236}">
                <a16:creationId xmlns:a16="http://schemas.microsoft.com/office/drawing/2014/main" id="{7FA47D91-E0CA-7840-95B4-0F9AD707983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35350" y="1394452"/>
            <a:ext cx="1" cy="1477776"/>
          </a:xfrm>
          <a:prstGeom prst="curvedConnector3">
            <a:avLst>
              <a:gd name="adj1" fmla="val -2286000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8471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Classification Pipeline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715" y="2030500"/>
            <a:ext cx="1167414" cy="10458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100768" y="3076398"/>
            <a:ext cx="2251307" cy="395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64-electrode EEG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0DE85-D9C8-5D4D-8D0E-A3CD1B1F8DFD}"/>
              </a:ext>
            </a:extLst>
          </p:cNvPr>
          <p:cNvSpPr/>
          <p:nvPr/>
        </p:nvSpPr>
        <p:spPr>
          <a:xfrm>
            <a:off x="2352075" y="2156318"/>
            <a:ext cx="986544" cy="794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C3B5C577-0F68-834E-B3A7-09A6A3E68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715" y="4047242"/>
            <a:ext cx="1167414" cy="10458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602147C-EF03-2348-A83C-4D88F64309C6}"/>
              </a:ext>
            </a:extLst>
          </p:cNvPr>
          <p:cNvSpPr txBox="1"/>
          <p:nvPr/>
        </p:nvSpPr>
        <p:spPr>
          <a:xfrm>
            <a:off x="100768" y="5093140"/>
            <a:ext cx="2251307" cy="395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64-electrode EEG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F58A44-CE1A-524B-82F4-4F559AC84E20}"/>
              </a:ext>
            </a:extLst>
          </p:cNvPr>
          <p:cNvSpPr/>
          <p:nvPr/>
        </p:nvSpPr>
        <p:spPr>
          <a:xfrm>
            <a:off x="2352075" y="4173059"/>
            <a:ext cx="986544" cy="794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86A9FF-721A-7B43-B1CF-82EBD0D94201}"/>
              </a:ext>
            </a:extLst>
          </p:cNvPr>
          <p:cNvSpPr txBox="1"/>
          <p:nvPr/>
        </p:nvSpPr>
        <p:spPr>
          <a:xfrm>
            <a:off x="974546" y="6079684"/>
            <a:ext cx="2630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(24 subjects)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E9E6D9-1619-3146-A4A7-7A91BC80A62F}"/>
              </a:ext>
            </a:extLst>
          </p:cNvPr>
          <p:cNvSpPr txBox="1"/>
          <p:nvPr/>
        </p:nvSpPr>
        <p:spPr>
          <a:xfrm rot="5400000">
            <a:off x="1607804" y="5202383"/>
            <a:ext cx="2630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cxnSp>
        <p:nvCxnSpPr>
          <p:cNvPr id="83" name="Curved Connector 82">
            <a:extLst>
              <a:ext uri="{FF2B5EF4-FFF2-40B4-BE49-F238E27FC236}">
                <a16:creationId xmlns:a16="http://schemas.microsoft.com/office/drawing/2014/main" id="{7FA47D91-E0CA-7840-95B4-0F9AD707983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35350" y="1394452"/>
            <a:ext cx="1" cy="1477776"/>
          </a:xfrm>
          <a:prstGeom prst="curvedConnector3">
            <a:avLst>
              <a:gd name="adj1" fmla="val -2286000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4358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Classification Pipeline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715" y="2030500"/>
            <a:ext cx="1167414" cy="10458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100768" y="3076398"/>
            <a:ext cx="2251307" cy="395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64-electrode EEG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0DE85-D9C8-5D4D-8D0E-A3CD1B1F8DFD}"/>
              </a:ext>
            </a:extLst>
          </p:cNvPr>
          <p:cNvSpPr/>
          <p:nvPr/>
        </p:nvSpPr>
        <p:spPr>
          <a:xfrm>
            <a:off x="2352075" y="2156318"/>
            <a:ext cx="986544" cy="794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C3B5C577-0F68-834E-B3A7-09A6A3E68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715" y="4047242"/>
            <a:ext cx="1167414" cy="10458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602147C-EF03-2348-A83C-4D88F64309C6}"/>
              </a:ext>
            </a:extLst>
          </p:cNvPr>
          <p:cNvSpPr txBox="1"/>
          <p:nvPr/>
        </p:nvSpPr>
        <p:spPr>
          <a:xfrm>
            <a:off x="100768" y="5093140"/>
            <a:ext cx="2251307" cy="395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64-electrode EEG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F58A44-CE1A-524B-82F4-4F559AC84E20}"/>
              </a:ext>
            </a:extLst>
          </p:cNvPr>
          <p:cNvSpPr/>
          <p:nvPr/>
        </p:nvSpPr>
        <p:spPr>
          <a:xfrm>
            <a:off x="2352075" y="4173059"/>
            <a:ext cx="986544" cy="794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86A9FF-721A-7B43-B1CF-82EBD0D94201}"/>
              </a:ext>
            </a:extLst>
          </p:cNvPr>
          <p:cNvSpPr txBox="1"/>
          <p:nvPr/>
        </p:nvSpPr>
        <p:spPr>
          <a:xfrm>
            <a:off x="974546" y="6079684"/>
            <a:ext cx="2630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(24 subjects)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E9E6D9-1619-3146-A4A7-7A91BC80A62F}"/>
              </a:ext>
            </a:extLst>
          </p:cNvPr>
          <p:cNvSpPr txBox="1"/>
          <p:nvPr/>
        </p:nvSpPr>
        <p:spPr>
          <a:xfrm rot="5400000">
            <a:off x="1607804" y="5202383"/>
            <a:ext cx="2630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3766940" y="2156318"/>
            <a:ext cx="986544" cy="453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cxnSp>
        <p:nvCxnSpPr>
          <p:cNvPr id="82" name="Curved Connector 81">
            <a:extLst>
              <a:ext uri="{FF2B5EF4-FFF2-40B4-BE49-F238E27FC236}">
                <a16:creationId xmlns:a16="http://schemas.microsoft.com/office/drawing/2014/main" id="{B2ADEC66-6561-E74D-B00E-2CEE691912F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21323" y="1413731"/>
            <a:ext cx="1" cy="1477776"/>
          </a:xfrm>
          <a:prstGeom prst="curvedConnector3">
            <a:avLst>
              <a:gd name="adj1" fmla="val -2286000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>
            <a:extLst>
              <a:ext uri="{FF2B5EF4-FFF2-40B4-BE49-F238E27FC236}">
                <a16:creationId xmlns:a16="http://schemas.microsoft.com/office/drawing/2014/main" id="{7FA47D91-E0CA-7840-95B4-0F9AD707983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35350" y="1394452"/>
            <a:ext cx="1" cy="1477776"/>
          </a:xfrm>
          <a:prstGeom prst="curvedConnector3">
            <a:avLst>
              <a:gd name="adj1" fmla="val -2286000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4068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Classification Pipeline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715" y="2030500"/>
            <a:ext cx="1167414" cy="10458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100768" y="3076398"/>
            <a:ext cx="2251307" cy="395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64-electrode EEG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0DE85-D9C8-5D4D-8D0E-A3CD1B1F8DFD}"/>
              </a:ext>
            </a:extLst>
          </p:cNvPr>
          <p:cNvSpPr/>
          <p:nvPr/>
        </p:nvSpPr>
        <p:spPr>
          <a:xfrm>
            <a:off x="2352075" y="2156318"/>
            <a:ext cx="986544" cy="794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C3B5C577-0F68-834E-B3A7-09A6A3E68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715" y="4047242"/>
            <a:ext cx="1167414" cy="10458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602147C-EF03-2348-A83C-4D88F64309C6}"/>
              </a:ext>
            </a:extLst>
          </p:cNvPr>
          <p:cNvSpPr txBox="1"/>
          <p:nvPr/>
        </p:nvSpPr>
        <p:spPr>
          <a:xfrm>
            <a:off x="100768" y="5093140"/>
            <a:ext cx="2251307" cy="395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64-electrode EEG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F58A44-CE1A-524B-82F4-4F559AC84E20}"/>
              </a:ext>
            </a:extLst>
          </p:cNvPr>
          <p:cNvSpPr/>
          <p:nvPr/>
        </p:nvSpPr>
        <p:spPr>
          <a:xfrm>
            <a:off x="2352075" y="4173059"/>
            <a:ext cx="986544" cy="794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86A9FF-721A-7B43-B1CF-82EBD0D94201}"/>
              </a:ext>
            </a:extLst>
          </p:cNvPr>
          <p:cNvSpPr txBox="1"/>
          <p:nvPr/>
        </p:nvSpPr>
        <p:spPr>
          <a:xfrm>
            <a:off x="974546" y="6079684"/>
            <a:ext cx="2630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(24 subjects)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E9E6D9-1619-3146-A4A7-7A91BC80A62F}"/>
              </a:ext>
            </a:extLst>
          </p:cNvPr>
          <p:cNvSpPr txBox="1"/>
          <p:nvPr/>
        </p:nvSpPr>
        <p:spPr>
          <a:xfrm rot="5400000">
            <a:off x="1607804" y="5202383"/>
            <a:ext cx="2630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3766940" y="2156318"/>
            <a:ext cx="986544" cy="453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A6A77-4BDD-464E-A1E9-8E2A3F482CAF}"/>
              </a:ext>
            </a:extLst>
          </p:cNvPr>
          <p:cNvSpPr/>
          <p:nvPr/>
        </p:nvSpPr>
        <p:spPr>
          <a:xfrm>
            <a:off x="5159312" y="2156319"/>
            <a:ext cx="1157352" cy="794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Channels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453D66E9-FB0B-AA45-9B6F-568978C0B3B7}"/>
              </a:ext>
            </a:extLst>
          </p:cNvPr>
          <p:cNvCxnSpPr>
            <a:cxnSpLocks/>
            <a:stCxn id="23" idx="0"/>
            <a:endCxn id="24" idx="0"/>
          </p:cNvCxnSpPr>
          <p:nvPr/>
        </p:nvCxnSpPr>
        <p:spPr>
          <a:xfrm rot="16200000" flipH="1">
            <a:off x="4999099" y="1417430"/>
            <a:ext cx="1" cy="1477776"/>
          </a:xfrm>
          <a:prstGeom prst="curvedConnector3">
            <a:avLst>
              <a:gd name="adj1" fmla="val -2286000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>
            <a:extLst>
              <a:ext uri="{FF2B5EF4-FFF2-40B4-BE49-F238E27FC236}">
                <a16:creationId xmlns:a16="http://schemas.microsoft.com/office/drawing/2014/main" id="{B2ADEC66-6561-E74D-B00E-2CEE691912F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21323" y="1413731"/>
            <a:ext cx="1" cy="1477776"/>
          </a:xfrm>
          <a:prstGeom prst="curvedConnector3">
            <a:avLst>
              <a:gd name="adj1" fmla="val -2286000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>
            <a:extLst>
              <a:ext uri="{FF2B5EF4-FFF2-40B4-BE49-F238E27FC236}">
                <a16:creationId xmlns:a16="http://schemas.microsoft.com/office/drawing/2014/main" id="{7FA47D91-E0CA-7840-95B4-0F9AD707983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35350" y="1394452"/>
            <a:ext cx="1" cy="1477776"/>
          </a:xfrm>
          <a:prstGeom prst="curvedConnector3">
            <a:avLst>
              <a:gd name="adj1" fmla="val -2286000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7861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Classification Pipeline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715" y="2030500"/>
            <a:ext cx="1167414" cy="10458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100768" y="3076398"/>
            <a:ext cx="2251307" cy="395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64-electrode EEG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0DE85-D9C8-5D4D-8D0E-A3CD1B1F8DFD}"/>
              </a:ext>
            </a:extLst>
          </p:cNvPr>
          <p:cNvSpPr/>
          <p:nvPr/>
        </p:nvSpPr>
        <p:spPr>
          <a:xfrm>
            <a:off x="2352075" y="2156318"/>
            <a:ext cx="986544" cy="794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C3B5C577-0F68-834E-B3A7-09A6A3E68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715" y="4047242"/>
            <a:ext cx="1167414" cy="10458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602147C-EF03-2348-A83C-4D88F64309C6}"/>
              </a:ext>
            </a:extLst>
          </p:cNvPr>
          <p:cNvSpPr txBox="1"/>
          <p:nvPr/>
        </p:nvSpPr>
        <p:spPr>
          <a:xfrm>
            <a:off x="100768" y="5093140"/>
            <a:ext cx="2251307" cy="395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64-electrode EEG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F58A44-CE1A-524B-82F4-4F559AC84E20}"/>
              </a:ext>
            </a:extLst>
          </p:cNvPr>
          <p:cNvSpPr/>
          <p:nvPr/>
        </p:nvSpPr>
        <p:spPr>
          <a:xfrm>
            <a:off x="2352075" y="4173059"/>
            <a:ext cx="986544" cy="794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86A9FF-721A-7B43-B1CF-82EBD0D94201}"/>
              </a:ext>
            </a:extLst>
          </p:cNvPr>
          <p:cNvSpPr txBox="1"/>
          <p:nvPr/>
        </p:nvSpPr>
        <p:spPr>
          <a:xfrm>
            <a:off x="974546" y="6079684"/>
            <a:ext cx="2630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(24 subjects)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E9E6D9-1619-3146-A4A7-7A91BC80A62F}"/>
              </a:ext>
            </a:extLst>
          </p:cNvPr>
          <p:cNvSpPr txBox="1"/>
          <p:nvPr/>
        </p:nvSpPr>
        <p:spPr>
          <a:xfrm rot="5400000">
            <a:off x="1607804" y="5202383"/>
            <a:ext cx="2630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3766940" y="2156318"/>
            <a:ext cx="986544" cy="453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A6A77-4BDD-464E-A1E9-8E2A3F482CAF}"/>
              </a:ext>
            </a:extLst>
          </p:cNvPr>
          <p:cNvSpPr/>
          <p:nvPr/>
        </p:nvSpPr>
        <p:spPr>
          <a:xfrm>
            <a:off x="5159312" y="2156319"/>
            <a:ext cx="1157352" cy="794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Channels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DFB0617-2FA5-714D-A93C-865FDAF5A636}"/>
              </a:ext>
            </a:extLst>
          </p:cNvPr>
          <p:cNvSpPr/>
          <p:nvPr/>
        </p:nvSpPr>
        <p:spPr>
          <a:xfrm>
            <a:off x="5159312" y="4172383"/>
            <a:ext cx="1157352" cy="794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Channels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0935B3-E604-7342-8DAD-F74AC48A449C}"/>
              </a:ext>
            </a:extLst>
          </p:cNvPr>
          <p:cNvSpPr txBox="1"/>
          <p:nvPr/>
        </p:nvSpPr>
        <p:spPr>
          <a:xfrm rot="5400000">
            <a:off x="4574546" y="5135973"/>
            <a:ext cx="2630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453D66E9-FB0B-AA45-9B6F-568978C0B3B7}"/>
              </a:ext>
            </a:extLst>
          </p:cNvPr>
          <p:cNvCxnSpPr>
            <a:cxnSpLocks/>
            <a:stCxn id="23" idx="0"/>
            <a:endCxn id="24" idx="0"/>
          </p:cNvCxnSpPr>
          <p:nvPr/>
        </p:nvCxnSpPr>
        <p:spPr>
          <a:xfrm rot="16200000" flipH="1">
            <a:off x="4999099" y="1417430"/>
            <a:ext cx="1" cy="1477776"/>
          </a:xfrm>
          <a:prstGeom prst="curvedConnector3">
            <a:avLst>
              <a:gd name="adj1" fmla="val -2286000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>
            <a:extLst>
              <a:ext uri="{FF2B5EF4-FFF2-40B4-BE49-F238E27FC236}">
                <a16:creationId xmlns:a16="http://schemas.microsoft.com/office/drawing/2014/main" id="{B2ADEC66-6561-E74D-B00E-2CEE691912F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21323" y="1413731"/>
            <a:ext cx="1" cy="1477776"/>
          </a:xfrm>
          <a:prstGeom prst="curvedConnector3">
            <a:avLst>
              <a:gd name="adj1" fmla="val -2286000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>
            <a:extLst>
              <a:ext uri="{FF2B5EF4-FFF2-40B4-BE49-F238E27FC236}">
                <a16:creationId xmlns:a16="http://schemas.microsoft.com/office/drawing/2014/main" id="{7FA47D91-E0CA-7840-95B4-0F9AD707983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35350" y="1394452"/>
            <a:ext cx="1" cy="1477776"/>
          </a:xfrm>
          <a:prstGeom prst="curvedConnector3">
            <a:avLst>
              <a:gd name="adj1" fmla="val -2286000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2496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Classification Pipeline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715" y="2030500"/>
            <a:ext cx="1167414" cy="10458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100768" y="3076398"/>
            <a:ext cx="2251307" cy="395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64-electrode EEG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0DE85-D9C8-5D4D-8D0E-A3CD1B1F8DFD}"/>
              </a:ext>
            </a:extLst>
          </p:cNvPr>
          <p:cNvSpPr/>
          <p:nvPr/>
        </p:nvSpPr>
        <p:spPr>
          <a:xfrm>
            <a:off x="2352075" y="2156318"/>
            <a:ext cx="986544" cy="794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C3B5C577-0F68-834E-B3A7-09A6A3E68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715" y="4047242"/>
            <a:ext cx="1167414" cy="10458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602147C-EF03-2348-A83C-4D88F64309C6}"/>
              </a:ext>
            </a:extLst>
          </p:cNvPr>
          <p:cNvSpPr txBox="1"/>
          <p:nvPr/>
        </p:nvSpPr>
        <p:spPr>
          <a:xfrm>
            <a:off x="100768" y="5093140"/>
            <a:ext cx="2251307" cy="395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64-electrode EEG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F58A44-CE1A-524B-82F4-4F559AC84E20}"/>
              </a:ext>
            </a:extLst>
          </p:cNvPr>
          <p:cNvSpPr/>
          <p:nvPr/>
        </p:nvSpPr>
        <p:spPr>
          <a:xfrm>
            <a:off x="2352075" y="4173059"/>
            <a:ext cx="986544" cy="794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86A9FF-721A-7B43-B1CF-82EBD0D94201}"/>
              </a:ext>
            </a:extLst>
          </p:cNvPr>
          <p:cNvSpPr txBox="1"/>
          <p:nvPr/>
        </p:nvSpPr>
        <p:spPr>
          <a:xfrm>
            <a:off x="974546" y="6079684"/>
            <a:ext cx="2630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(24 subjects)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E9E6D9-1619-3146-A4A7-7A91BC80A62F}"/>
              </a:ext>
            </a:extLst>
          </p:cNvPr>
          <p:cNvSpPr txBox="1"/>
          <p:nvPr/>
        </p:nvSpPr>
        <p:spPr>
          <a:xfrm rot="5400000">
            <a:off x="1607804" y="5202383"/>
            <a:ext cx="2630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3766940" y="2156318"/>
            <a:ext cx="986544" cy="453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A6A77-4BDD-464E-A1E9-8E2A3F482CAF}"/>
              </a:ext>
            </a:extLst>
          </p:cNvPr>
          <p:cNvSpPr/>
          <p:nvPr/>
        </p:nvSpPr>
        <p:spPr>
          <a:xfrm>
            <a:off x="5159312" y="2156319"/>
            <a:ext cx="1157352" cy="794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Channels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DFB0617-2FA5-714D-A93C-865FDAF5A636}"/>
              </a:ext>
            </a:extLst>
          </p:cNvPr>
          <p:cNvSpPr/>
          <p:nvPr/>
        </p:nvSpPr>
        <p:spPr>
          <a:xfrm>
            <a:off x="5159312" y="4172383"/>
            <a:ext cx="1157352" cy="794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Channels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0935B3-E604-7342-8DAD-F74AC48A449C}"/>
              </a:ext>
            </a:extLst>
          </p:cNvPr>
          <p:cNvSpPr txBox="1"/>
          <p:nvPr/>
        </p:nvSpPr>
        <p:spPr>
          <a:xfrm rot="5400000">
            <a:off x="4574546" y="5135973"/>
            <a:ext cx="2630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80F6307-7F08-2C46-9FD7-6CA4011BEC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6322" y="2530343"/>
            <a:ext cx="1933927" cy="2900891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50CA315-9E1F-AA4B-AA74-323E1FBF4F29}"/>
              </a:ext>
            </a:extLst>
          </p:cNvPr>
          <p:cNvCxnSpPr>
            <a:cxnSpLocks/>
          </p:cNvCxnSpPr>
          <p:nvPr/>
        </p:nvCxnSpPr>
        <p:spPr>
          <a:xfrm>
            <a:off x="6379501" y="2977686"/>
            <a:ext cx="1069481" cy="29776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453D66E9-FB0B-AA45-9B6F-568978C0B3B7}"/>
              </a:ext>
            </a:extLst>
          </p:cNvPr>
          <p:cNvCxnSpPr>
            <a:cxnSpLocks/>
            <a:stCxn id="23" idx="0"/>
            <a:endCxn id="24" idx="0"/>
          </p:cNvCxnSpPr>
          <p:nvPr/>
        </p:nvCxnSpPr>
        <p:spPr>
          <a:xfrm rot="16200000" flipH="1">
            <a:off x="4999099" y="1417430"/>
            <a:ext cx="1" cy="1477776"/>
          </a:xfrm>
          <a:prstGeom prst="curvedConnector3">
            <a:avLst>
              <a:gd name="adj1" fmla="val -2286000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>
            <a:extLst>
              <a:ext uri="{FF2B5EF4-FFF2-40B4-BE49-F238E27FC236}">
                <a16:creationId xmlns:a16="http://schemas.microsoft.com/office/drawing/2014/main" id="{B2ADEC66-6561-E74D-B00E-2CEE691912F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21323" y="1413731"/>
            <a:ext cx="1" cy="1477776"/>
          </a:xfrm>
          <a:prstGeom prst="curvedConnector3">
            <a:avLst>
              <a:gd name="adj1" fmla="val -2286000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>
            <a:extLst>
              <a:ext uri="{FF2B5EF4-FFF2-40B4-BE49-F238E27FC236}">
                <a16:creationId xmlns:a16="http://schemas.microsoft.com/office/drawing/2014/main" id="{7FA47D91-E0CA-7840-95B4-0F9AD707983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35350" y="1394452"/>
            <a:ext cx="1" cy="1477776"/>
          </a:xfrm>
          <a:prstGeom prst="curvedConnector3">
            <a:avLst>
              <a:gd name="adj1" fmla="val -2286000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3614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Classification Pipeline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1DC1A4-DDB2-D34B-B5EE-AF36A2EF9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517" y="673359"/>
            <a:ext cx="3237851" cy="1325563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2715" y="2030500"/>
            <a:ext cx="1167414" cy="10458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100768" y="3076398"/>
            <a:ext cx="2251307" cy="395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64-electrode EEG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0DE85-D9C8-5D4D-8D0E-A3CD1B1F8DFD}"/>
              </a:ext>
            </a:extLst>
          </p:cNvPr>
          <p:cNvSpPr/>
          <p:nvPr/>
        </p:nvSpPr>
        <p:spPr>
          <a:xfrm>
            <a:off x="2352075" y="2156318"/>
            <a:ext cx="986544" cy="794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C3B5C577-0F68-834E-B3A7-09A6A3E684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2715" y="4047242"/>
            <a:ext cx="1167414" cy="10458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602147C-EF03-2348-A83C-4D88F64309C6}"/>
              </a:ext>
            </a:extLst>
          </p:cNvPr>
          <p:cNvSpPr txBox="1"/>
          <p:nvPr/>
        </p:nvSpPr>
        <p:spPr>
          <a:xfrm>
            <a:off x="100768" y="5093140"/>
            <a:ext cx="2251307" cy="395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64-electrode EEG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F58A44-CE1A-524B-82F4-4F559AC84E20}"/>
              </a:ext>
            </a:extLst>
          </p:cNvPr>
          <p:cNvSpPr/>
          <p:nvPr/>
        </p:nvSpPr>
        <p:spPr>
          <a:xfrm>
            <a:off x="2352075" y="4173059"/>
            <a:ext cx="986544" cy="794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86A9FF-721A-7B43-B1CF-82EBD0D94201}"/>
              </a:ext>
            </a:extLst>
          </p:cNvPr>
          <p:cNvSpPr txBox="1"/>
          <p:nvPr/>
        </p:nvSpPr>
        <p:spPr>
          <a:xfrm>
            <a:off x="974546" y="6079684"/>
            <a:ext cx="2630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(24 subjects)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E9E6D9-1619-3146-A4A7-7A91BC80A62F}"/>
              </a:ext>
            </a:extLst>
          </p:cNvPr>
          <p:cNvSpPr txBox="1"/>
          <p:nvPr/>
        </p:nvSpPr>
        <p:spPr>
          <a:xfrm rot="5400000">
            <a:off x="1607804" y="5202383"/>
            <a:ext cx="2630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3766940" y="2156318"/>
            <a:ext cx="986544" cy="453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A6A77-4BDD-464E-A1E9-8E2A3F482CAF}"/>
              </a:ext>
            </a:extLst>
          </p:cNvPr>
          <p:cNvSpPr/>
          <p:nvPr/>
        </p:nvSpPr>
        <p:spPr>
          <a:xfrm>
            <a:off x="5159312" y="2156319"/>
            <a:ext cx="1157352" cy="794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Channels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DFB0617-2FA5-714D-A93C-865FDAF5A636}"/>
              </a:ext>
            </a:extLst>
          </p:cNvPr>
          <p:cNvSpPr/>
          <p:nvPr/>
        </p:nvSpPr>
        <p:spPr>
          <a:xfrm>
            <a:off x="5159312" y="4172383"/>
            <a:ext cx="1157352" cy="794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Channels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0935B3-E604-7342-8DAD-F74AC48A449C}"/>
              </a:ext>
            </a:extLst>
          </p:cNvPr>
          <p:cNvSpPr txBox="1"/>
          <p:nvPr/>
        </p:nvSpPr>
        <p:spPr>
          <a:xfrm rot="5400000">
            <a:off x="4574546" y="5135973"/>
            <a:ext cx="2630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5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80F6307-7F08-2C46-9FD7-6CA4011BEC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6322" y="2530343"/>
            <a:ext cx="1933927" cy="2900891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50CA315-9E1F-AA4B-AA74-323E1FBF4F29}"/>
              </a:ext>
            </a:extLst>
          </p:cNvPr>
          <p:cNvCxnSpPr>
            <a:cxnSpLocks/>
          </p:cNvCxnSpPr>
          <p:nvPr/>
        </p:nvCxnSpPr>
        <p:spPr>
          <a:xfrm>
            <a:off x="6379501" y="2977686"/>
            <a:ext cx="1069481" cy="29776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453D66E9-FB0B-AA45-9B6F-568978C0B3B7}"/>
              </a:ext>
            </a:extLst>
          </p:cNvPr>
          <p:cNvCxnSpPr>
            <a:cxnSpLocks/>
            <a:stCxn id="23" idx="0"/>
            <a:endCxn id="24" idx="0"/>
          </p:cNvCxnSpPr>
          <p:nvPr/>
        </p:nvCxnSpPr>
        <p:spPr>
          <a:xfrm rot="16200000" flipH="1">
            <a:off x="4999099" y="1417430"/>
            <a:ext cx="1" cy="1477776"/>
          </a:xfrm>
          <a:prstGeom prst="curvedConnector3">
            <a:avLst>
              <a:gd name="adj1" fmla="val -2286000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>
            <a:extLst>
              <a:ext uri="{FF2B5EF4-FFF2-40B4-BE49-F238E27FC236}">
                <a16:creationId xmlns:a16="http://schemas.microsoft.com/office/drawing/2014/main" id="{B2ADEC66-6561-E74D-B00E-2CEE691912F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21323" y="1413731"/>
            <a:ext cx="1" cy="1477776"/>
          </a:xfrm>
          <a:prstGeom prst="curvedConnector3">
            <a:avLst>
              <a:gd name="adj1" fmla="val -2286000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>
            <a:extLst>
              <a:ext uri="{FF2B5EF4-FFF2-40B4-BE49-F238E27FC236}">
                <a16:creationId xmlns:a16="http://schemas.microsoft.com/office/drawing/2014/main" id="{7FA47D91-E0CA-7840-95B4-0F9AD707983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35350" y="1394452"/>
            <a:ext cx="1" cy="1477776"/>
          </a:xfrm>
          <a:prstGeom prst="curvedConnector3">
            <a:avLst>
              <a:gd name="adj1" fmla="val -2286000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0767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Classification Pipeline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1DC1A4-DDB2-D34B-B5EE-AF36A2EF9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517" y="673359"/>
            <a:ext cx="3237851" cy="1325563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2715" y="2030500"/>
            <a:ext cx="1167414" cy="10458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100768" y="3076398"/>
            <a:ext cx="2251307" cy="395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64-electrode EEG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0DE85-D9C8-5D4D-8D0E-A3CD1B1F8DFD}"/>
              </a:ext>
            </a:extLst>
          </p:cNvPr>
          <p:cNvSpPr/>
          <p:nvPr/>
        </p:nvSpPr>
        <p:spPr>
          <a:xfrm>
            <a:off x="2352075" y="2156318"/>
            <a:ext cx="986544" cy="794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C3B5C577-0F68-834E-B3A7-09A6A3E684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2715" y="4047242"/>
            <a:ext cx="1167414" cy="10458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602147C-EF03-2348-A83C-4D88F64309C6}"/>
              </a:ext>
            </a:extLst>
          </p:cNvPr>
          <p:cNvSpPr txBox="1"/>
          <p:nvPr/>
        </p:nvSpPr>
        <p:spPr>
          <a:xfrm>
            <a:off x="100768" y="5093140"/>
            <a:ext cx="2251307" cy="395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64-electrode EEG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F58A44-CE1A-524B-82F4-4F559AC84E20}"/>
              </a:ext>
            </a:extLst>
          </p:cNvPr>
          <p:cNvSpPr/>
          <p:nvPr/>
        </p:nvSpPr>
        <p:spPr>
          <a:xfrm>
            <a:off x="2352075" y="4173059"/>
            <a:ext cx="986544" cy="794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86A9FF-721A-7B43-B1CF-82EBD0D94201}"/>
              </a:ext>
            </a:extLst>
          </p:cNvPr>
          <p:cNvSpPr txBox="1"/>
          <p:nvPr/>
        </p:nvSpPr>
        <p:spPr>
          <a:xfrm>
            <a:off x="974546" y="6079684"/>
            <a:ext cx="2630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(24 subjects)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E9E6D9-1619-3146-A4A7-7A91BC80A62F}"/>
              </a:ext>
            </a:extLst>
          </p:cNvPr>
          <p:cNvSpPr txBox="1"/>
          <p:nvPr/>
        </p:nvSpPr>
        <p:spPr>
          <a:xfrm rot="5400000">
            <a:off x="1607804" y="5202383"/>
            <a:ext cx="2630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3766940" y="2156318"/>
            <a:ext cx="986544" cy="453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A6A77-4BDD-464E-A1E9-8E2A3F482CAF}"/>
              </a:ext>
            </a:extLst>
          </p:cNvPr>
          <p:cNvSpPr/>
          <p:nvPr/>
        </p:nvSpPr>
        <p:spPr>
          <a:xfrm>
            <a:off x="5159312" y="2156319"/>
            <a:ext cx="1157352" cy="794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Channels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DFB0617-2FA5-714D-A93C-865FDAF5A636}"/>
              </a:ext>
            </a:extLst>
          </p:cNvPr>
          <p:cNvSpPr/>
          <p:nvPr/>
        </p:nvSpPr>
        <p:spPr>
          <a:xfrm>
            <a:off x="5159312" y="4172383"/>
            <a:ext cx="1157352" cy="794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Channels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0935B3-E604-7342-8DAD-F74AC48A449C}"/>
              </a:ext>
            </a:extLst>
          </p:cNvPr>
          <p:cNvSpPr txBox="1"/>
          <p:nvPr/>
        </p:nvSpPr>
        <p:spPr>
          <a:xfrm rot="5400000">
            <a:off x="4574546" y="5135973"/>
            <a:ext cx="2630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5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80F6307-7F08-2C46-9FD7-6CA4011BEC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6322" y="2530343"/>
            <a:ext cx="1933927" cy="2900891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50CA315-9E1F-AA4B-AA74-323E1FBF4F29}"/>
              </a:ext>
            </a:extLst>
          </p:cNvPr>
          <p:cNvCxnSpPr>
            <a:cxnSpLocks/>
          </p:cNvCxnSpPr>
          <p:nvPr/>
        </p:nvCxnSpPr>
        <p:spPr>
          <a:xfrm>
            <a:off x="6379501" y="2977686"/>
            <a:ext cx="1069481" cy="29776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0890346-40DE-4C4A-97F7-0F625DFEEB61}"/>
              </a:ext>
            </a:extLst>
          </p:cNvPr>
          <p:cNvCxnSpPr/>
          <p:nvPr/>
        </p:nvCxnSpPr>
        <p:spPr>
          <a:xfrm>
            <a:off x="8214895" y="595911"/>
            <a:ext cx="0" cy="5044583"/>
          </a:xfrm>
          <a:prstGeom prst="line">
            <a:avLst/>
          </a:prstGeom>
          <a:ln w="635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DFB6A67-39CA-E343-B222-FE8CDA637D15}"/>
              </a:ext>
            </a:extLst>
          </p:cNvPr>
          <p:cNvSpPr txBox="1"/>
          <p:nvPr/>
        </p:nvSpPr>
        <p:spPr>
          <a:xfrm rot="16200000">
            <a:off x="6983195" y="2842557"/>
            <a:ext cx="18998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Target Onset</a:t>
            </a:r>
          </a:p>
        </p:txBody>
      </p: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453D66E9-FB0B-AA45-9B6F-568978C0B3B7}"/>
              </a:ext>
            </a:extLst>
          </p:cNvPr>
          <p:cNvCxnSpPr>
            <a:cxnSpLocks/>
            <a:stCxn id="23" idx="0"/>
            <a:endCxn id="24" idx="0"/>
          </p:cNvCxnSpPr>
          <p:nvPr/>
        </p:nvCxnSpPr>
        <p:spPr>
          <a:xfrm rot="16200000" flipH="1">
            <a:off x="4999099" y="1417430"/>
            <a:ext cx="1" cy="1477776"/>
          </a:xfrm>
          <a:prstGeom prst="curvedConnector3">
            <a:avLst>
              <a:gd name="adj1" fmla="val -2286000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>
            <a:extLst>
              <a:ext uri="{FF2B5EF4-FFF2-40B4-BE49-F238E27FC236}">
                <a16:creationId xmlns:a16="http://schemas.microsoft.com/office/drawing/2014/main" id="{B2ADEC66-6561-E74D-B00E-2CEE691912F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21323" y="1413731"/>
            <a:ext cx="1" cy="1477776"/>
          </a:xfrm>
          <a:prstGeom prst="curvedConnector3">
            <a:avLst>
              <a:gd name="adj1" fmla="val -2286000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>
            <a:extLst>
              <a:ext uri="{FF2B5EF4-FFF2-40B4-BE49-F238E27FC236}">
                <a16:creationId xmlns:a16="http://schemas.microsoft.com/office/drawing/2014/main" id="{7FA47D91-E0CA-7840-95B4-0F9AD707983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35350" y="1394452"/>
            <a:ext cx="1" cy="1477776"/>
          </a:xfrm>
          <a:prstGeom prst="curvedConnector3">
            <a:avLst>
              <a:gd name="adj1" fmla="val -2286000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708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4A49A0-8EE0-9248-97AB-7261DF0EA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9"/>
            <a:ext cx="9183386" cy="404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8560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Classification Pipeline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1DC1A4-DDB2-D34B-B5EE-AF36A2EF9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517" y="673359"/>
            <a:ext cx="3237851" cy="1325563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2715" y="2030500"/>
            <a:ext cx="1167414" cy="10458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100768" y="3076398"/>
            <a:ext cx="2251307" cy="395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64-electrode EEG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0DE85-D9C8-5D4D-8D0E-A3CD1B1F8DFD}"/>
              </a:ext>
            </a:extLst>
          </p:cNvPr>
          <p:cNvSpPr/>
          <p:nvPr/>
        </p:nvSpPr>
        <p:spPr>
          <a:xfrm>
            <a:off x="2352075" y="2156318"/>
            <a:ext cx="986544" cy="794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C3B5C577-0F68-834E-B3A7-09A6A3E684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2715" y="4047242"/>
            <a:ext cx="1167414" cy="10458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602147C-EF03-2348-A83C-4D88F64309C6}"/>
              </a:ext>
            </a:extLst>
          </p:cNvPr>
          <p:cNvSpPr txBox="1"/>
          <p:nvPr/>
        </p:nvSpPr>
        <p:spPr>
          <a:xfrm>
            <a:off x="100768" y="5093140"/>
            <a:ext cx="2251307" cy="395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64-electrode EEG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F58A44-CE1A-524B-82F4-4F559AC84E20}"/>
              </a:ext>
            </a:extLst>
          </p:cNvPr>
          <p:cNvSpPr/>
          <p:nvPr/>
        </p:nvSpPr>
        <p:spPr>
          <a:xfrm>
            <a:off x="2352075" y="4173059"/>
            <a:ext cx="986544" cy="794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86A9FF-721A-7B43-B1CF-82EBD0D94201}"/>
              </a:ext>
            </a:extLst>
          </p:cNvPr>
          <p:cNvSpPr txBox="1"/>
          <p:nvPr/>
        </p:nvSpPr>
        <p:spPr>
          <a:xfrm>
            <a:off x="974546" y="6079684"/>
            <a:ext cx="2630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(24 subjects)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E9E6D9-1619-3146-A4A7-7A91BC80A62F}"/>
              </a:ext>
            </a:extLst>
          </p:cNvPr>
          <p:cNvSpPr txBox="1"/>
          <p:nvPr/>
        </p:nvSpPr>
        <p:spPr>
          <a:xfrm rot="5400000">
            <a:off x="1607804" y="5202383"/>
            <a:ext cx="2630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3766940" y="2156318"/>
            <a:ext cx="986544" cy="453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A6A77-4BDD-464E-A1E9-8E2A3F482CAF}"/>
              </a:ext>
            </a:extLst>
          </p:cNvPr>
          <p:cNvSpPr/>
          <p:nvPr/>
        </p:nvSpPr>
        <p:spPr>
          <a:xfrm>
            <a:off x="5159312" y="2156319"/>
            <a:ext cx="1157352" cy="794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Channels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DFB0617-2FA5-714D-A93C-865FDAF5A636}"/>
              </a:ext>
            </a:extLst>
          </p:cNvPr>
          <p:cNvSpPr/>
          <p:nvPr/>
        </p:nvSpPr>
        <p:spPr>
          <a:xfrm>
            <a:off x="5159312" y="4172383"/>
            <a:ext cx="1157352" cy="794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Channels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0935B3-E604-7342-8DAD-F74AC48A449C}"/>
              </a:ext>
            </a:extLst>
          </p:cNvPr>
          <p:cNvSpPr txBox="1"/>
          <p:nvPr/>
        </p:nvSpPr>
        <p:spPr>
          <a:xfrm rot="5400000">
            <a:off x="4574546" y="5135973"/>
            <a:ext cx="2630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5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80F6307-7F08-2C46-9FD7-6CA4011BEC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6322" y="2530343"/>
            <a:ext cx="1933927" cy="2900891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50CA315-9E1F-AA4B-AA74-323E1FBF4F29}"/>
              </a:ext>
            </a:extLst>
          </p:cNvPr>
          <p:cNvCxnSpPr>
            <a:cxnSpLocks/>
          </p:cNvCxnSpPr>
          <p:nvPr/>
        </p:nvCxnSpPr>
        <p:spPr>
          <a:xfrm>
            <a:off x="6379501" y="2977686"/>
            <a:ext cx="1069481" cy="29776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3B980AE-1076-0347-B8CD-1E6B6B34BEEC}"/>
              </a:ext>
            </a:extLst>
          </p:cNvPr>
          <p:cNvSpPr/>
          <p:nvPr/>
        </p:nvSpPr>
        <p:spPr>
          <a:xfrm>
            <a:off x="8549160" y="2160577"/>
            <a:ext cx="702017" cy="3282369"/>
          </a:xfrm>
          <a:prstGeom prst="rect">
            <a:avLst/>
          </a:prstGeom>
          <a:solidFill>
            <a:srgbClr val="4472C4">
              <a:alpha val="25098"/>
            </a:srgbClr>
          </a:solidFill>
          <a:ln w="7620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6B33AB-AD65-5D49-BA63-65EF796E66ED}"/>
              </a:ext>
            </a:extLst>
          </p:cNvPr>
          <p:cNvSpPr txBox="1"/>
          <p:nvPr/>
        </p:nvSpPr>
        <p:spPr>
          <a:xfrm>
            <a:off x="8201971" y="5731976"/>
            <a:ext cx="342927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Classification window</a:t>
            </a:r>
          </a:p>
          <a:p>
            <a:r>
              <a:rPr lang="en-US" sz="2600" dirty="0"/>
              <a:t>near target</a:t>
            </a:r>
            <a:endParaRPr lang="en-US" dirty="0"/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(selected through cross-validation)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0890346-40DE-4C4A-97F7-0F625DFEEB61}"/>
              </a:ext>
            </a:extLst>
          </p:cNvPr>
          <p:cNvCxnSpPr/>
          <p:nvPr/>
        </p:nvCxnSpPr>
        <p:spPr>
          <a:xfrm>
            <a:off x="8214895" y="595911"/>
            <a:ext cx="0" cy="5044583"/>
          </a:xfrm>
          <a:prstGeom prst="line">
            <a:avLst/>
          </a:prstGeom>
          <a:ln w="635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DFB6A67-39CA-E343-B222-FE8CDA637D15}"/>
              </a:ext>
            </a:extLst>
          </p:cNvPr>
          <p:cNvSpPr txBox="1"/>
          <p:nvPr/>
        </p:nvSpPr>
        <p:spPr>
          <a:xfrm rot="16200000">
            <a:off x="6983195" y="2842557"/>
            <a:ext cx="18998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Target Onset</a:t>
            </a:r>
          </a:p>
        </p:txBody>
      </p: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453D66E9-FB0B-AA45-9B6F-568978C0B3B7}"/>
              </a:ext>
            </a:extLst>
          </p:cNvPr>
          <p:cNvCxnSpPr>
            <a:cxnSpLocks/>
            <a:stCxn id="23" idx="0"/>
            <a:endCxn id="24" idx="0"/>
          </p:cNvCxnSpPr>
          <p:nvPr/>
        </p:nvCxnSpPr>
        <p:spPr>
          <a:xfrm rot="16200000" flipH="1">
            <a:off x="4999099" y="1417430"/>
            <a:ext cx="1" cy="1477776"/>
          </a:xfrm>
          <a:prstGeom prst="curvedConnector3">
            <a:avLst>
              <a:gd name="adj1" fmla="val -2286000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>
            <a:extLst>
              <a:ext uri="{FF2B5EF4-FFF2-40B4-BE49-F238E27FC236}">
                <a16:creationId xmlns:a16="http://schemas.microsoft.com/office/drawing/2014/main" id="{B2ADEC66-6561-E74D-B00E-2CEE691912F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21323" y="1413731"/>
            <a:ext cx="1" cy="1477776"/>
          </a:xfrm>
          <a:prstGeom prst="curvedConnector3">
            <a:avLst>
              <a:gd name="adj1" fmla="val -2286000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>
            <a:extLst>
              <a:ext uri="{FF2B5EF4-FFF2-40B4-BE49-F238E27FC236}">
                <a16:creationId xmlns:a16="http://schemas.microsoft.com/office/drawing/2014/main" id="{7FA47D91-E0CA-7840-95B4-0F9AD707983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35350" y="1394452"/>
            <a:ext cx="1" cy="1477776"/>
          </a:xfrm>
          <a:prstGeom prst="curvedConnector3">
            <a:avLst>
              <a:gd name="adj1" fmla="val -2286000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0267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Classification Pipeline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1DC1A4-DDB2-D34B-B5EE-AF36A2EF9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517" y="673359"/>
            <a:ext cx="3237851" cy="1325563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2715" y="2030500"/>
            <a:ext cx="1167414" cy="10458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100768" y="3076398"/>
            <a:ext cx="2251307" cy="395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64-electrode EEG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0DE85-D9C8-5D4D-8D0E-A3CD1B1F8DFD}"/>
              </a:ext>
            </a:extLst>
          </p:cNvPr>
          <p:cNvSpPr/>
          <p:nvPr/>
        </p:nvSpPr>
        <p:spPr>
          <a:xfrm>
            <a:off x="2352075" y="2156318"/>
            <a:ext cx="986544" cy="794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C3B5C577-0F68-834E-B3A7-09A6A3E684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2715" y="4047242"/>
            <a:ext cx="1167414" cy="10458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602147C-EF03-2348-A83C-4D88F64309C6}"/>
              </a:ext>
            </a:extLst>
          </p:cNvPr>
          <p:cNvSpPr txBox="1"/>
          <p:nvPr/>
        </p:nvSpPr>
        <p:spPr>
          <a:xfrm>
            <a:off x="100768" y="5093140"/>
            <a:ext cx="2251307" cy="395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64-electrode EEG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F58A44-CE1A-524B-82F4-4F559AC84E20}"/>
              </a:ext>
            </a:extLst>
          </p:cNvPr>
          <p:cNvSpPr/>
          <p:nvPr/>
        </p:nvSpPr>
        <p:spPr>
          <a:xfrm>
            <a:off x="2352075" y="4173059"/>
            <a:ext cx="986544" cy="794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86A9FF-721A-7B43-B1CF-82EBD0D94201}"/>
              </a:ext>
            </a:extLst>
          </p:cNvPr>
          <p:cNvSpPr txBox="1"/>
          <p:nvPr/>
        </p:nvSpPr>
        <p:spPr>
          <a:xfrm>
            <a:off x="974546" y="6079684"/>
            <a:ext cx="2630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(24 subjects)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E9E6D9-1619-3146-A4A7-7A91BC80A62F}"/>
              </a:ext>
            </a:extLst>
          </p:cNvPr>
          <p:cNvSpPr txBox="1"/>
          <p:nvPr/>
        </p:nvSpPr>
        <p:spPr>
          <a:xfrm rot="5400000">
            <a:off x="1607804" y="5202383"/>
            <a:ext cx="2630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3766940" y="2156318"/>
            <a:ext cx="986544" cy="453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A6A77-4BDD-464E-A1E9-8E2A3F482CAF}"/>
              </a:ext>
            </a:extLst>
          </p:cNvPr>
          <p:cNvSpPr/>
          <p:nvPr/>
        </p:nvSpPr>
        <p:spPr>
          <a:xfrm>
            <a:off x="5159312" y="2156319"/>
            <a:ext cx="1157352" cy="794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Channels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DFB0617-2FA5-714D-A93C-865FDAF5A636}"/>
              </a:ext>
            </a:extLst>
          </p:cNvPr>
          <p:cNvSpPr/>
          <p:nvPr/>
        </p:nvSpPr>
        <p:spPr>
          <a:xfrm>
            <a:off x="5159312" y="4172383"/>
            <a:ext cx="1157352" cy="794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Channels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0935B3-E604-7342-8DAD-F74AC48A449C}"/>
              </a:ext>
            </a:extLst>
          </p:cNvPr>
          <p:cNvSpPr txBox="1"/>
          <p:nvPr/>
        </p:nvSpPr>
        <p:spPr>
          <a:xfrm rot="5400000">
            <a:off x="4574546" y="5135973"/>
            <a:ext cx="2630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5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80F6307-7F08-2C46-9FD7-6CA4011BEC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6322" y="2530343"/>
            <a:ext cx="1933927" cy="2900891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50CA315-9E1F-AA4B-AA74-323E1FBF4F29}"/>
              </a:ext>
            </a:extLst>
          </p:cNvPr>
          <p:cNvCxnSpPr>
            <a:cxnSpLocks/>
          </p:cNvCxnSpPr>
          <p:nvPr/>
        </p:nvCxnSpPr>
        <p:spPr>
          <a:xfrm>
            <a:off x="6379501" y="2977686"/>
            <a:ext cx="1069481" cy="29776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3B980AE-1076-0347-B8CD-1E6B6B34BEEC}"/>
              </a:ext>
            </a:extLst>
          </p:cNvPr>
          <p:cNvSpPr/>
          <p:nvPr/>
        </p:nvSpPr>
        <p:spPr>
          <a:xfrm>
            <a:off x="8549160" y="2160577"/>
            <a:ext cx="702017" cy="3282369"/>
          </a:xfrm>
          <a:prstGeom prst="rect">
            <a:avLst/>
          </a:prstGeom>
          <a:solidFill>
            <a:srgbClr val="4472C4">
              <a:alpha val="25098"/>
            </a:srgbClr>
          </a:solidFill>
          <a:ln w="7620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6B33AB-AD65-5D49-BA63-65EF796E66ED}"/>
              </a:ext>
            </a:extLst>
          </p:cNvPr>
          <p:cNvSpPr txBox="1"/>
          <p:nvPr/>
        </p:nvSpPr>
        <p:spPr>
          <a:xfrm>
            <a:off x="8201971" y="5731976"/>
            <a:ext cx="342927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Classification window</a:t>
            </a:r>
          </a:p>
          <a:p>
            <a:r>
              <a:rPr lang="en-US" sz="2600" dirty="0"/>
              <a:t>near target</a:t>
            </a:r>
            <a:endParaRPr lang="en-US" dirty="0"/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(selected through cross-validation)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0890346-40DE-4C4A-97F7-0F625DFEEB61}"/>
              </a:ext>
            </a:extLst>
          </p:cNvPr>
          <p:cNvCxnSpPr/>
          <p:nvPr/>
        </p:nvCxnSpPr>
        <p:spPr>
          <a:xfrm>
            <a:off x="8214895" y="595911"/>
            <a:ext cx="0" cy="5044583"/>
          </a:xfrm>
          <a:prstGeom prst="line">
            <a:avLst/>
          </a:prstGeom>
          <a:ln w="635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DFB6A67-39CA-E343-B222-FE8CDA637D15}"/>
              </a:ext>
            </a:extLst>
          </p:cNvPr>
          <p:cNvSpPr txBox="1"/>
          <p:nvPr/>
        </p:nvSpPr>
        <p:spPr>
          <a:xfrm rot="16200000">
            <a:off x="6983195" y="2842557"/>
            <a:ext cx="18998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Target Onset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99C73CF-0ABF-1247-AC16-23BAC94B0A2A}"/>
              </a:ext>
            </a:extLst>
          </p:cNvPr>
          <p:cNvGrpSpPr/>
          <p:nvPr/>
        </p:nvGrpSpPr>
        <p:grpSpPr>
          <a:xfrm>
            <a:off x="11008146" y="2813153"/>
            <a:ext cx="996425" cy="721368"/>
            <a:chOff x="11008146" y="2813153"/>
            <a:chExt cx="996425" cy="721368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C2CBE0E-CF0E-594B-82F3-78A0DB5FCDF8}"/>
                </a:ext>
              </a:extLst>
            </p:cNvPr>
            <p:cNvSpPr/>
            <p:nvPr/>
          </p:nvSpPr>
          <p:spPr>
            <a:xfrm>
              <a:off x="11008146" y="2813153"/>
              <a:ext cx="136187" cy="5836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D228764-38A7-D442-AF44-F2A693C16450}"/>
                </a:ext>
              </a:extLst>
            </p:cNvPr>
            <p:cNvSpPr/>
            <p:nvPr/>
          </p:nvSpPr>
          <p:spPr>
            <a:xfrm>
              <a:off x="11223206" y="3084440"/>
              <a:ext cx="136187" cy="3123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8012C1E-6512-5745-BC34-E63803013FE5}"/>
                </a:ext>
              </a:extLst>
            </p:cNvPr>
            <p:cNvSpPr/>
            <p:nvPr/>
          </p:nvSpPr>
          <p:spPr>
            <a:xfrm>
              <a:off x="11438266" y="3162139"/>
              <a:ext cx="136187" cy="2346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60A641C-FB32-B847-A4B7-285362C393AA}"/>
                </a:ext>
              </a:extLst>
            </p:cNvPr>
            <p:cNvSpPr/>
            <p:nvPr/>
          </p:nvSpPr>
          <p:spPr>
            <a:xfrm>
              <a:off x="11653326" y="2885334"/>
              <a:ext cx="136187" cy="5114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A2776B2-F996-7D43-8C69-A4A203AB3A95}"/>
                </a:ext>
              </a:extLst>
            </p:cNvPr>
            <p:cNvSpPr/>
            <p:nvPr/>
          </p:nvSpPr>
          <p:spPr>
            <a:xfrm>
              <a:off x="11868384" y="3015255"/>
              <a:ext cx="136187" cy="3815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EA075EA-00A6-3446-AFB2-E8976CD1E36F}"/>
                </a:ext>
              </a:extLst>
            </p:cNvPr>
            <p:cNvSpPr/>
            <p:nvPr/>
          </p:nvSpPr>
          <p:spPr>
            <a:xfrm>
              <a:off x="11008146" y="3464906"/>
              <a:ext cx="996425" cy="6961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5D25372F-CAB9-9247-8D74-8C11C5C70609}"/>
              </a:ext>
            </a:extLst>
          </p:cNvPr>
          <p:cNvSpPr txBox="1"/>
          <p:nvPr/>
        </p:nvSpPr>
        <p:spPr>
          <a:xfrm>
            <a:off x="10284802" y="3084440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Ch. 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24BAC90-E93B-4D4E-B271-F83808517837}"/>
              </a:ext>
            </a:extLst>
          </p:cNvPr>
          <p:cNvSpPr txBox="1"/>
          <p:nvPr/>
        </p:nvSpPr>
        <p:spPr>
          <a:xfrm>
            <a:off x="10647939" y="1919794"/>
            <a:ext cx="167263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Frequency </a:t>
            </a:r>
          </a:p>
          <a:p>
            <a:r>
              <a:rPr lang="en-US" sz="2600" dirty="0"/>
              <a:t>Analysis</a:t>
            </a:r>
          </a:p>
        </p:txBody>
      </p: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453D66E9-FB0B-AA45-9B6F-568978C0B3B7}"/>
              </a:ext>
            </a:extLst>
          </p:cNvPr>
          <p:cNvCxnSpPr>
            <a:cxnSpLocks/>
            <a:stCxn id="23" idx="0"/>
            <a:endCxn id="24" idx="0"/>
          </p:cNvCxnSpPr>
          <p:nvPr/>
        </p:nvCxnSpPr>
        <p:spPr>
          <a:xfrm rot="16200000" flipH="1">
            <a:off x="4999099" y="1417430"/>
            <a:ext cx="1" cy="1477776"/>
          </a:xfrm>
          <a:prstGeom prst="curvedConnector3">
            <a:avLst>
              <a:gd name="adj1" fmla="val -2286000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>
            <a:extLst>
              <a:ext uri="{FF2B5EF4-FFF2-40B4-BE49-F238E27FC236}">
                <a16:creationId xmlns:a16="http://schemas.microsoft.com/office/drawing/2014/main" id="{B2ADEC66-6561-E74D-B00E-2CEE691912F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21323" y="1413731"/>
            <a:ext cx="1" cy="1477776"/>
          </a:xfrm>
          <a:prstGeom prst="curvedConnector3">
            <a:avLst>
              <a:gd name="adj1" fmla="val -2286000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>
            <a:extLst>
              <a:ext uri="{FF2B5EF4-FFF2-40B4-BE49-F238E27FC236}">
                <a16:creationId xmlns:a16="http://schemas.microsoft.com/office/drawing/2014/main" id="{7FA47D91-E0CA-7840-95B4-0F9AD707983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35350" y="1394452"/>
            <a:ext cx="1" cy="1477776"/>
          </a:xfrm>
          <a:prstGeom prst="curvedConnector3">
            <a:avLst>
              <a:gd name="adj1" fmla="val -2286000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B437CEE-083C-1746-8FE5-3896FDC55F77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9314421" y="2813153"/>
            <a:ext cx="970381" cy="455953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7827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Classification Pipeline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1DC1A4-DDB2-D34B-B5EE-AF36A2EF9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517" y="673359"/>
            <a:ext cx="3237851" cy="1325563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2715" y="2030500"/>
            <a:ext cx="1167414" cy="10458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100768" y="3076398"/>
            <a:ext cx="2251307" cy="395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64-electrode EEG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0DE85-D9C8-5D4D-8D0E-A3CD1B1F8DFD}"/>
              </a:ext>
            </a:extLst>
          </p:cNvPr>
          <p:cNvSpPr/>
          <p:nvPr/>
        </p:nvSpPr>
        <p:spPr>
          <a:xfrm>
            <a:off x="2352075" y="2156318"/>
            <a:ext cx="986544" cy="794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C3B5C577-0F68-834E-B3A7-09A6A3E684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2715" y="4047242"/>
            <a:ext cx="1167414" cy="10458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602147C-EF03-2348-A83C-4D88F64309C6}"/>
              </a:ext>
            </a:extLst>
          </p:cNvPr>
          <p:cNvSpPr txBox="1"/>
          <p:nvPr/>
        </p:nvSpPr>
        <p:spPr>
          <a:xfrm>
            <a:off x="100768" y="5093140"/>
            <a:ext cx="2251307" cy="395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64-electrode EEG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F58A44-CE1A-524B-82F4-4F559AC84E20}"/>
              </a:ext>
            </a:extLst>
          </p:cNvPr>
          <p:cNvSpPr/>
          <p:nvPr/>
        </p:nvSpPr>
        <p:spPr>
          <a:xfrm>
            <a:off x="2352075" y="4173059"/>
            <a:ext cx="986544" cy="794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86A9FF-721A-7B43-B1CF-82EBD0D94201}"/>
              </a:ext>
            </a:extLst>
          </p:cNvPr>
          <p:cNvSpPr txBox="1"/>
          <p:nvPr/>
        </p:nvSpPr>
        <p:spPr>
          <a:xfrm>
            <a:off x="974546" y="6079684"/>
            <a:ext cx="2630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(24 subjects)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E9E6D9-1619-3146-A4A7-7A91BC80A62F}"/>
              </a:ext>
            </a:extLst>
          </p:cNvPr>
          <p:cNvSpPr txBox="1"/>
          <p:nvPr/>
        </p:nvSpPr>
        <p:spPr>
          <a:xfrm rot="5400000">
            <a:off x="1607804" y="5202383"/>
            <a:ext cx="2630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3766940" y="2156318"/>
            <a:ext cx="986544" cy="453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A6A77-4BDD-464E-A1E9-8E2A3F482CAF}"/>
              </a:ext>
            </a:extLst>
          </p:cNvPr>
          <p:cNvSpPr/>
          <p:nvPr/>
        </p:nvSpPr>
        <p:spPr>
          <a:xfrm>
            <a:off x="5159312" y="2156319"/>
            <a:ext cx="1157352" cy="794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Channels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DFB0617-2FA5-714D-A93C-865FDAF5A636}"/>
              </a:ext>
            </a:extLst>
          </p:cNvPr>
          <p:cNvSpPr/>
          <p:nvPr/>
        </p:nvSpPr>
        <p:spPr>
          <a:xfrm>
            <a:off x="5159312" y="4172383"/>
            <a:ext cx="1157352" cy="794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Channels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0935B3-E604-7342-8DAD-F74AC48A449C}"/>
              </a:ext>
            </a:extLst>
          </p:cNvPr>
          <p:cNvSpPr txBox="1"/>
          <p:nvPr/>
        </p:nvSpPr>
        <p:spPr>
          <a:xfrm rot="5400000">
            <a:off x="4574546" y="5135973"/>
            <a:ext cx="2630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5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80F6307-7F08-2C46-9FD7-6CA4011BEC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6322" y="2530343"/>
            <a:ext cx="1933927" cy="2900891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50CA315-9E1F-AA4B-AA74-323E1FBF4F29}"/>
              </a:ext>
            </a:extLst>
          </p:cNvPr>
          <p:cNvCxnSpPr>
            <a:cxnSpLocks/>
          </p:cNvCxnSpPr>
          <p:nvPr/>
        </p:nvCxnSpPr>
        <p:spPr>
          <a:xfrm>
            <a:off x="6379501" y="2977686"/>
            <a:ext cx="1069481" cy="29776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3B980AE-1076-0347-B8CD-1E6B6B34BEEC}"/>
              </a:ext>
            </a:extLst>
          </p:cNvPr>
          <p:cNvSpPr/>
          <p:nvPr/>
        </p:nvSpPr>
        <p:spPr>
          <a:xfrm>
            <a:off x="8549160" y="2160577"/>
            <a:ext cx="702017" cy="3282369"/>
          </a:xfrm>
          <a:prstGeom prst="rect">
            <a:avLst/>
          </a:prstGeom>
          <a:solidFill>
            <a:srgbClr val="4472C4">
              <a:alpha val="25098"/>
            </a:srgbClr>
          </a:solidFill>
          <a:ln w="7620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6B33AB-AD65-5D49-BA63-65EF796E66ED}"/>
              </a:ext>
            </a:extLst>
          </p:cNvPr>
          <p:cNvSpPr txBox="1"/>
          <p:nvPr/>
        </p:nvSpPr>
        <p:spPr>
          <a:xfrm>
            <a:off x="8201971" y="5731976"/>
            <a:ext cx="342927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Classification window</a:t>
            </a:r>
          </a:p>
          <a:p>
            <a:r>
              <a:rPr lang="en-US" sz="2600" dirty="0"/>
              <a:t>near target</a:t>
            </a:r>
            <a:endParaRPr lang="en-US" dirty="0"/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(selected through cross-validation)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0890346-40DE-4C4A-97F7-0F625DFEEB61}"/>
              </a:ext>
            </a:extLst>
          </p:cNvPr>
          <p:cNvCxnSpPr/>
          <p:nvPr/>
        </p:nvCxnSpPr>
        <p:spPr>
          <a:xfrm>
            <a:off x="8214895" y="595911"/>
            <a:ext cx="0" cy="5044583"/>
          </a:xfrm>
          <a:prstGeom prst="line">
            <a:avLst/>
          </a:prstGeom>
          <a:ln w="635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DFB6A67-39CA-E343-B222-FE8CDA637D15}"/>
              </a:ext>
            </a:extLst>
          </p:cNvPr>
          <p:cNvSpPr txBox="1"/>
          <p:nvPr/>
        </p:nvSpPr>
        <p:spPr>
          <a:xfrm rot="16200000">
            <a:off x="6983195" y="2842557"/>
            <a:ext cx="18998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Target Onset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99C73CF-0ABF-1247-AC16-23BAC94B0A2A}"/>
              </a:ext>
            </a:extLst>
          </p:cNvPr>
          <p:cNvGrpSpPr/>
          <p:nvPr/>
        </p:nvGrpSpPr>
        <p:grpSpPr>
          <a:xfrm>
            <a:off x="11008146" y="2813153"/>
            <a:ext cx="996425" cy="721368"/>
            <a:chOff x="11008146" y="2813153"/>
            <a:chExt cx="996425" cy="721368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C2CBE0E-CF0E-594B-82F3-78A0DB5FCDF8}"/>
                </a:ext>
              </a:extLst>
            </p:cNvPr>
            <p:cNvSpPr/>
            <p:nvPr/>
          </p:nvSpPr>
          <p:spPr>
            <a:xfrm>
              <a:off x="11008146" y="2813153"/>
              <a:ext cx="136187" cy="5836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D228764-38A7-D442-AF44-F2A693C16450}"/>
                </a:ext>
              </a:extLst>
            </p:cNvPr>
            <p:cNvSpPr/>
            <p:nvPr/>
          </p:nvSpPr>
          <p:spPr>
            <a:xfrm>
              <a:off x="11223206" y="3084440"/>
              <a:ext cx="136187" cy="3123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8012C1E-6512-5745-BC34-E63803013FE5}"/>
                </a:ext>
              </a:extLst>
            </p:cNvPr>
            <p:cNvSpPr/>
            <p:nvPr/>
          </p:nvSpPr>
          <p:spPr>
            <a:xfrm>
              <a:off x="11438266" y="3162139"/>
              <a:ext cx="136187" cy="2346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60A641C-FB32-B847-A4B7-285362C393AA}"/>
                </a:ext>
              </a:extLst>
            </p:cNvPr>
            <p:cNvSpPr/>
            <p:nvPr/>
          </p:nvSpPr>
          <p:spPr>
            <a:xfrm>
              <a:off x="11653326" y="2885334"/>
              <a:ext cx="136187" cy="5114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A2776B2-F996-7D43-8C69-A4A203AB3A95}"/>
                </a:ext>
              </a:extLst>
            </p:cNvPr>
            <p:cNvSpPr/>
            <p:nvPr/>
          </p:nvSpPr>
          <p:spPr>
            <a:xfrm>
              <a:off x="11868384" y="3015255"/>
              <a:ext cx="136187" cy="3815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EA075EA-00A6-3446-AFB2-E8976CD1E36F}"/>
                </a:ext>
              </a:extLst>
            </p:cNvPr>
            <p:cNvSpPr/>
            <p:nvPr/>
          </p:nvSpPr>
          <p:spPr>
            <a:xfrm>
              <a:off x="11008146" y="3464906"/>
              <a:ext cx="996425" cy="6961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EE8B3A1-803C-754C-89F5-4D388BB54642}"/>
              </a:ext>
            </a:extLst>
          </p:cNvPr>
          <p:cNvGrpSpPr/>
          <p:nvPr/>
        </p:nvGrpSpPr>
        <p:grpSpPr>
          <a:xfrm>
            <a:off x="11012350" y="3668230"/>
            <a:ext cx="996425" cy="618992"/>
            <a:chOff x="11012350" y="3668230"/>
            <a:chExt cx="996425" cy="618992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6F3CB2B-AABA-B341-BD3B-6CBDFF068593}"/>
                </a:ext>
              </a:extLst>
            </p:cNvPr>
            <p:cNvSpPr/>
            <p:nvPr/>
          </p:nvSpPr>
          <p:spPr>
            <a:xfrm>
              <a:off x="11012350" y="3884314"/>
              <a:ext cx="131983" cy="2651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830ECBA-EBA3-E44D-8DA5-EB6F4AEDD24C}"/>
                </a:ext>
              </a:extLst>
            </p:cNvPr>
            <p:cNvSpPr/>
            <p:nvPr/>
          </p:nvSpPr>
          <p:spPr>
            <a:xfrm>
              <a:off x="11227410" y="3668230"/>
              <a:ext cx="131983" cy="48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4541D14-1FF6-824D-ACCC-B302E41BA642}"/>
                </a:ext>
              </a:extLst>
            </p:cNvPr>
            <p:cNvSpPr/>
            <p:nvPr/>
          </p:nvSpPr>
          <p:spPr>
            <a:xfrm>
              <a:off x="11442470" y="3914840"/>
              <a:ext cx="136187" cy="2346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0C892-49AD-1544-8D1D-E4AA46AF32C3}"/>
                </a:ext>
              </a:extLst>
            </p:cNvPr>
            <p:cNvSpPr/>
            <p:nvPr/>
          </p:nvSpPr>
          <p:spPr>
            <a:xfrm>
              <a:off x="11657530" y="3718317"/>
              <a:ext cx="131983" cy="4311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EB4F377-F5E8-0444-8EC9-273466AECC37}"/>
                </a:ext>
              </a:extLst>
            </p:cNvPr>
            <p:cNvSpPr/>
            <p:nvPr/>
          </p:nvSpPr>
          <p:spPr>
            <a:xfrm>
              <a:off x="11872588" y="3767956"/>
              <a:ext cx="136187" cy="3815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9D48E95-0BD9-E04B-94BE-22912CE01679}"/>
                </a:ext>
              </a:extLst>
            </p:cNvPr>
            <p:cNvSpPr/>
            <p:nvPr/>
          </p:nvSpPr>
          <p:spPr>
            <a:xfrm>
              <a:off x="11012350" y="4217607"/>
              <a:ext cx="996425" cy="6961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5D25372F-CAB9-9247-8D74-8C11C5C70609}"/>
              </a:ext>
            </a:extLst>
          </p:cNvPr>
          <p:cNvSpPr txBox="1"/>
          <p:nvPr/>
        </p:nvSpPr>
        <p:spPr>
          <a:xfrm>
            <a:off x="10284802" y="3084440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Ch. 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3182609-D6D5-A549-BB8A-B75B134EAB35}"/>
              </a:ext>
            </a:extLst>
          </p:cNvPr>
          <p:cNvSpPr txBox="1"/>
          <p:nvPr/>
        </p:nvSpPr>
        <p:spPr>
          <a:xfrm>
            <a:off x="10284802" y="3880793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Ch. 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24BAC90-E93B-4D4E-B271-F83808517837}"/>
              </a:ext>
            </a:extLst>
          </p:cNvPr>
          <p:cNvSpPr txBox="1"/>
          <p:nvPr/>
        </p:nvSpPr>
        <p:spPr>
          <a:xfrm>
            <a:off x="10647939" y="1919794"/>
            <a:ext cx="167263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Frequency </a:t>
            </a:r>
          </a:p>
          <a:p>
            <a:r>
              <a:rPr lang="en-US" sz="2600" dirty="0"/>
              <a:t>Analysis</a:t>
            </a:r>
          </a:p>
        </p:txBody>
      </p: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453D66E9-FB0B-AA45-9B6F-568978C0B3B7}"/>
              </a:ext>
            </a:extLst>
          </p:cNvPr>
          <p:cNvCxnSpPr>
            <a:cxnSpLocks/>
            <a:stCxn id="23" idx="0"/>
            <a:endCxn id="24" idx="0"/>
          </p:cNvCxnSpPr>
          <p:nvPr/>
        </p:nvCxnSpPr>
        <p:spPr>
          <a:xfrm rot="16200000" flipH="1">
            <a:off x="4999099" y="1417430"/>
            <a:ext cx="1" cy="1477776"/>
          </a:xfrm>
          <a:prstGeom prst="curvedConnector3">
            <a:avLst>
              <a:gd name="adj1" fmla="val -2286000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>
            <a:extLst>
              <a:ext uri="{FF2B5EF4-FFF2-40B4-BE49-F238E27FC236}">
                <a16:creationId xmlns:a16="http://schemas.microsoft.com/office/drawing/2014/main" id="{B2ADEC66-6561-E74D-B00E-2CEE691912F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21323" y="1413731"/>
            <a:ext cx="1" cy="1477776"/>
          </a:xfrm>
          <a:prstGeom prst="curvedConnector3">
            <a:avLst>
              <a:gd name="adj1" fmla="val -2286000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>
            <a:extLst>
              <a:ext uri="{FF2B5EF4-FFF2-40B4-BE49-F238E27FC236}">
                <a16:creationId xmlns:a16="http://schemas.microsoft.com/office/drawing/2014/main" id="{7FA47D91-E0CA-7840-95B4-0F9AD707983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35350" y="1394452"/>
            <a:ext cx="1" cy="1477776"/>
          </a:xfrm>
          <a:prstGeom prst="curvedConnector3">
            <a:avLst>
              <a:gd name="adj1" fmla="val -2286000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B437CEE-083C-1746-8FE5-3896FDC55F77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9314421" y="2813153"/>
            <a:ext cx="970381" cy="455953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241DB0A-1B17-9A45-A1CC-385FC89824F2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9243579" y="3162139"/>
            <a:ext cx="1041223" cy="90332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0492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Classification Pipeline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1DC1A4-DDB2-D34B-B5EE-AF36A2EF9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517" y="673359"/>
            <a:ext cx="3237851" cy="1325563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2715" y="2030500"/>
            <a:ext cx="1167414" cy="10458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100768" y="3076398"/>
            <a:ext cx="2251307" cy="395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64-electrode EEG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0DE85-D9C8-5D4D-8D0E-A3CD1B1F8DFD}"/>
              </a:ext>
            </a:extLst>
          </p:cNvPr>
          <p:cNvSpPr/>
          <p:nvPr/>
        </p:nvSpPr>
        <p:spPr>
          <a:xfrm>
            <a:off x="2352075" y="2156318"/>
            <a:ext cx="986544" cy="794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C3B5C577-0F68-834E-B3A7-09A6A3E684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2715" y="4047242"/>
            <a:ext cx="1167414" cy="10458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602147C-EF03-2348-A83C-4D88F64309C6}"/>
              </a:ext>
            </a:extLst>
          </p:cNvPr>
          <p:cNvSpPr txBox="1"/>
          <p:nvPr/>
        </p:nvSpPr>
        <p:spPr>
          <a:xfrm>
            <a:off x="100768" y="5093140"/>
            <a:ext cx="2251307" cy="395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64-electrode EEG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F58A44-CE1A-524B-82F4-4F559AC84E20}"/>
              </a:ext>
            </a:extLst>
          </p:cNvPr>
          <p:cNvSpPr/>
          <p:nvPr/>
        </p:nvSpPr>
        <p:spPr>
          <a:xfrm>
            <a:off x="2352075" y="4173059"/>
            <a:ext cx="986544" cy="794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86A9FF-721A-7B43-B1CF-82EBD0D94201}"/>
              </a:ext>
            </a:extLst>
          </p:cNvPr>
          <p:cNvSpPr txBox="1"/>
          <p:nvPr/>
        </p:nvSpPr>
        <p:spPr>
          <a:xfrm>
            <a:off x="974546" y="6079684"/>
            <a:ext cx="2630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(24 subjects)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E9E6D9-1619-3146-A4A7-7A91BC80A62F}"/>
              </a:ext>
            </a:extLst>
          </p:cNvPr>
          <p:cNvSpPr txBox="1"/>
          <p:nvPr/>
        </p:nvSpPr>
        <p:spPr>
          <a:xfrm rot="5400000">
            <a:off x="1607804" y="5202383"/>
            <a:ext cx="2630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3766940" y="2156318"/>
            <a:ext cx="986544" cy="453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A6A77-4BDD-464E-A1E9-8E2A3F482CAF}"/>
              </a:ext>
            </a:extLst>
          </p:cNvPr>
          <p:cNvSpPr/>
          <p:nvPr/>
        </p:nvSpPr>
        <p:spPr>
          <a:xfrm>
            <a:off x="5159312" y="2156319"/>
            <a:ext cx="1157352" cy="794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Channels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DFB0617-2FA5-714D-A93C-865FDAF5A636}"/>
              </a:ext>
            </a:extLst>
          </p:cNvPr>
          <p:cNvSpPr/>
          <p:nvPr/>
        </p:nvSpPr>
        <p:spPr>
          <a:xfrm>
            <a:off x="5159312" y="4172383"/>
            <a:ext cx="1157352" cy="794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Channels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0935B3-E604-7342-8DAD-F74AC48A449C}"/>
              </a:ext>
            </a:extLst>
          </p:cNvPr>
          <p:cNvSpPr txBox="1"/>
          <p:nvPr/>
        </p:nvSpPr>
        <p:spPr>
          <a:xfrm rot="5400000">
            <a:off x="4574546" y="5135973"/>
            <a:ext cx="2630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5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80F6307-7F08-2C46-9FD7-6CA4011BEC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6322" y="2530343"/>
            <a:ext cx="1933927" cy="2900891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50CA315-9E1F-AA4B-AA74-323E1FBF4F29}"/>
              </a:ext>
            </a:extLst>
          </p:cNvPr>
          <p:cNvCxnSpPr>
            <a:cxnSpLocks/>
          </p:cNvCxnSpPr>
          <p:nvPr/>
        </p:nvCxnSpPr>
        <p:spPr>
          <a:xfrm>
            <a:off x="6379501" y="2977686"/>
            <a:ext cx="1069481" cy="29776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3B980AE-1076-0347-B8CD-1E6B6B34BEEC}"/>
              </a:ext>
            </a:extLst>
          </p:cNvPr>
          <p:cNvSpPr/>
          <p:nvPr/>
        </p:nvSpPr>
        <p:spPr>
          <a:xfrm>
            <a:off x="8549160" y="2160577"/>
            <a:ext cx="702017" cy="3282369"/>
          </a:xfrm>
          <a:prstGeom prst="rect">
            <a:avLst/>
          </a:prstGeom>
          <a:solidFill>
            <a:srgbClr val="4472C4">
              <a:alpha val="25098"/>
            </a:srgbClr>
          </a:solidFill>
          <a:ln w="7620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6B33AB-AD65-5D49-BA63-65EF796E66ED}"/>
              </a:ext>
            </a:extLst>
          </p:cNvPr>
          <p:cNvSpPr txBox="1"/>
          <p:nvPr/>
        </p:nvSpPr>
        <p:spPr>
          <a:xfrm>
            <a:off x="8201971" y="5731976"/>
            <a:ext cx="342927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Classification window</a:t>
            </a:r>
          </a:p>
          <a:p>
            <a:r>
              <a:rPr lang="en-US" sz="2600" dirty="0"/>
              <a:t>near target</a:t>
            </a:r>
            <a:endParaRPr lang="en-US" dirty="0"/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(selected through cross-validation)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0890346-40DE-4C4A-97F7-0F625DFEEB61}"/>
              </a:ext>
            </a:extLst>
          </p:cNvPr>
          <p:cNvCxnSpPr/>
          <p:nvPr/>
        </p:nvCxnSpPr>
        <p:spPr>
          <a:xfrm>
            <a:off x="8214895" y="595911"/>
            <a:ext cx="0" cy="5044583"/>
          </a:xfrm>
          <a:prstGeom prst="line">
            <a:avLst/>
          </a:prstGeom>
          <a:ln w="635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DFB6A67-39CA-E343-B222-FE8CDA637D15}"/>
              </a:ext>
            </a:extLst>
          </p:cNvPr>
          <p:cNvSpPr txBox="1"/>
          <p:nvPr/>
        </p:nvSpPr>
        <p:spPr>
          <a:xfrm rot="16200000">
            <a:off x="6983195" y="2842557"/>
            <a:ext cx="18998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Target Onset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99C73CF-0ABF-1247-AC16-23BAC94B0A2A}"/>
              </a:ext>
            </a:extLst>
          </p:cNvPr>
          <p:cNvGrpSpPr/>
          <p:nvPr/>
        </p:nvGrpSpPr>
        <p:grpSpPr>
          <a:xfrm>
            <a:off x="11008146" y="2813153"/>
            <a:ext cx="996425" cy="721368"/>
            <a:chOff x="11008146" y="2813153"/>
            <a:chExt cx="996425" cy="721368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C2CBE0E-CF0E-594B-82F3-78A0DB5FCDF8}"/>
                </a:ext>
              </a:extLst>
            </p:cNvPr>
            <p:cNvSpPr/>
            <p:nvPr/>
          </p:nvSpPr>
          <p:spPr>
            <a:xfrm>
              <a:off x="11008146" y="2813153"/>
              <a:ext cx="136187" cy="5836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D228764-38A7-D442-AF44-F2A693C16450}"/>
                </a:ext>
              </a:extLst>
            </p:cNvPr>
            <p:cNvSpPr/>
            <p:nvPr/>
          </p:nvSpPr>
          <p:spPr>
            <a:xfrm>
              <a:off x="11223206" y="3084440"/>
              <a:ext cx="136187" cy="3123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8012C1E-6512-5745-BC34-E63803013FE5}"/>
                </a:ext>
              </a:extLst>
            </p:cNvPr>
            <p:cNvSpPr/>
            <p:nvPr/>
          </p:nvSpPr>
          <p:spPr>
            <a:xfrm>
              <a:off x="11438266" y="3162139"/>
              <a:ext cx="136187" cy="2346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60A641C-FB32-B847-A4B7-285362C393AA}"/>
                </a:ext>
              </a:extLst>
            </p:cNvPr>
            <p:cNvSpPr/>
            <p:nvPr/>
          </p:nvSpPr>
          <p:spPr>
            <a:xfrm>
              <a:off x="11653326" y="2885334"/>
              <a:ext cx="136187" cy="5114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A2776B2-F996-7D43-8C69-A4A203AB3A95}"/>
                </a:ext>
              </a:extLst>
            </p:cNvPr>
            <p:cNvSpPr/>
            <p:nvPr/>
          </p:nvSpPr>
          <p:spPr>
            <a:xfrm>
              <a:off x="11868384" y="3015255"/>
              <a:ext cx="136187" cy="3815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EA075EA-00A6-3446-AFB2-E8976CD1E36F}"/>
                </a:ext>
              </a:extLst>
            </p:cNvPr>
            <p:cNvSpPr/>
            <p:nvPr/>
          </p:nvSpPr>
          <p:spPr>
            <a:xfrm>
              <a:off x="11008146" y="3464906"/>
              <a:ext cx="996425" cy="6961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EE8B3A1-803C-754C-89F5-4D388BB54642}"/>
              </a:ext>
            </a:extLst>
          </p:cNvPr>
          <p:cNvGrpSpPr/>
          <p:nvPr/>
        </p:nvGrpSpPr>
        <p:grpSpPr>
          <a:xfrm>
            <a:off x="11012350" y="3668230"/>
            <a:ext cx="996425" cy="618992"/>
            <a:chOff x="11012350" y="3668230"/>
            <a:chExt cx="996425" cy="618992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6F3CB2B-AABA-B341-BD3B-6CBDFF068593}"/>
                </a:ext>
              </a:extLst>
            </p:cNvPr>
            <p:cNvSpPr/>
            <p:nvPr/>
          </p:nvSpPr>
          <p:spPr>
            <a:xfrm>
              <a:off x="11012350" y="3884314"/>
              <a:ext cx="131983" cy="2651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830ECBA-EBA3-E44D-8DA5-EB6F4AEDD24C}"/>
                </a:ext>
              </a:extLst>
            </p:cNvPr>
            <p:cNvSpPr/>
            <p:nvPr/>
          </p:nvSpPr>
          <p:spPr>
            <a:xfrm>
              <a:off x="11227410" y="3668230"/>
              <a:ext cx="131983" cy="48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4541D14-1FF6-824D-ACCC-B302E41BA642}"/>
                </a:ext>
              </a:extLst>
            </p:cNvPr>
            <p:cNvSpPr/>
            <p:nvPr/>
          </p:nvSpPr>
          <p:spPr>
            <a:xfrm>
              <a:off x="11442470" y="3914840"/>
              <a:ext cx="136187" cy="2346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0C892-49AD-1544-8D1D-E4AA46AF32C3}"/>
                </a:ext>
              </a:extLst>
            </p:cNvPr>
            <p:cNvSpPr/>
            <p:nvPr/>
          </p:nvSpPr>
          <p:spPr>
            <a:xfrm>
              <a:off x="11657530" y="3718317"/>
              <a:ext cx="131983" cy="4311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EB4F377-F5E8-0444-8EC9-273466AECC37}"/>
                </a:ext>
              </a:extLst>
            </p:cNvPr>
            <p:cNvSpPr/>
            <p:nvPr/>
          </p:nvSpPr>
          <p:spPr>
            <a:xfrm>
              <a:off x="11872588" y="3767956"/>
              <a:ext cx="136187" cy="3815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9D48E95-0BD9-E04B-94BE-22912CE01679}"/>
                </a:ext>
              </a:extLst>
            </p:cNvPr>
            <p:cNvSpPr/>
            <p:nvPr/>
          </p:nvSpPr>
          <p:spPr>
            <a:xfrm>
              <a:off x="11012350" y="4217607"/>
              <a:ext cx="996425" cy="6961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4E794C4-B11F-3642-85FD-0119E5A1DCC0}"/>
              </a:ext>
            </a:extLst>
          </p:cNvPr>
          <p:cNvGrpSpPr/>
          <p:nvPr/>
        </p:nvGrpSpPr>
        <p:grpSpPr>
          <a:xfrm>
            <a:off x="11010919" y="4544513"/>
            <a:ext cx="996425" cy="450081"/>
            <a:chOff x="11010919" y="4544513"/>
            <a:chExt cx="996425" cy="450081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96F6EEE-8DC2-EA49-915E-2B355584C304}"/>
                </a:ext>
              </a:extLst>
            </p:cNvPr>
            <p:cNvSpPr/>
            <p:nvPr/>
          </p:nvSpPr>
          <p:spPr>
            <a:xfrm>
              <a:off x="11010919" y="4726503"/>
              <a:ext cx="131983" cy="1303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2C8E6A3-E850-5D48-BD8A-AD4A061A7138}"/>
                </a:ext>
              </a:extLst>
            </p:cNvPr>
            <p:cNvSpPr/>
            <p:nvPr/>
          </p:nvSpPr>
          <p:spPr>
            <a:xfrm>
              <a:off x="11225979" y="4544513"/>
              <a:ext cx="136187" cy="3123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16DB222-F31E-2D4B-9BAE-F552525DF79A}"/>
                </a:ext>
              </a:extLst>
            </p:cNvPr>
            <p:cNvSpPr/>
            <p:nvPr/>
          </p:nvSpPr>
          <p:spPr>
            <a:xfrm>
              <a:off x="11441039" y="4622212"/>
              <a:ext cx="136187" cy="2346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35CD5AB-D427-8A48-80BC-CAFDEBA81CCF}"/>
                </a:ext>
              </a:extLst>
            </p:cNvPr>
            <p:cNvSpPr/>
            <p:nvPr/>
          </p:nvSpPr>
          <p:spPr>
            <a:xfrm>
              <a:off x="11656099" y="4685923"/>
              <a:ext cx="136187" cy="1709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F81FF64-D10C-D641-B213-4C362776E301}"/>
                </a:ext>
              </a:extLst>
            </p:cNvPr>
            <p:cNvSpPr/>
            <p:nvPr/>
          </p:nvSpPr>
          <p:spPr>
            <a:xfrm>
              <a:off x="11871157" y="4726503"/>
              <a:ext cx="136187" cy="1303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5D8B76-9C90-5E40-BBE0-D3596DF4061A}"/>
                </a:ext>
              </a:extLst>
            </p:cNvPr>
            <p:cNvSpPr/>
            <p:nvPr/>
          </p:nvSpPr>
          <p:spPr>
            <a:xfrm>
              <a:off x="11010919" y="4924979"/>
              <a:ext cx="996425" cy="6961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5D25372F-CAB9-9247-8D74-8C11C5C70609}"/>
              </a:ext>
            </a:extLst>
          </p:cNvPr>
          <p:cNvSpPr txBox="1"/>
          <p:nvPr/>
        </p:nvSpPr>
        <p:spPr>
          <a:xfrm>
            <a:off x="10284802" y="3084440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Ch. 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3182609-D6D5-A549-BB8A-B75B134EAB35}"/>
              </a:ext>
            </a:extLst>
          </p:cNvPr>
          <p:cNvSpPr txBox="1"/>
          <p:nvPr/>
        </p:nvSpPr>
        <p:spPr>
          <a:xfrm>
            <a:off x="10284802" y="3880793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Ch. 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4586403-E69B-5148-8BA1-6F15CDE20096}"/>
              </a:ext>
            </a:extLst>
          </p:cNvPr>
          <p:cNvSpPr txBox="1"/>
          <p:nvPr/>
        </p:nvSpPr>
        <p:spPr>
          <a:xfrm>
            <a:off x="10230914" y="4642272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Ch. 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24BAC90-E93B-4D4E-B271-F83808517837}"/>
              </a:ext>
            </a:extLst>
          </p:cNvPr>
          <p:cNvSpPr txBox="1"/>
          <p:nvPr/>
        </p:nvSpPr>
        <p:spPr>
          <a:xfrm>
            <a:off x="10647939" y="1919794"/>
            <a:ext cx="167263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Frequency </a:t>
            </a:r>
          </a:p>
          <a:p>
            <a:r>
              <a:rPr lang="en-US" sz="2600" dirty="0"/>
              <a:t>Analysis</a:t>
            </a:r>
          </a:p>
        </p:txBody>
      </p: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453D66E9-FB0B-AA45-9B6F-568978C0B3B7}"/>
              </a:ext>
            </a:extLst>
          </p:cNvPr>
          <p:cNvCxnSpPr>
            <a:cxnSpLocks/>
            <a:stCxn id="23" idx="0"/>
            <a:endCxn id="24" idx="0"/>
          </p:cNvCxnSpPr>
          <p:nvPr/>
        </p:nvCxnSpPr>
        <p:spPr>
          <a:xfrm rot="16200000" flipH="1">
            <a:off x="4999099" y="1417430"/>
            <a:ext cx="1" cy="1477776"/>
          </a:xfrm>
          <a:prstGeom prst="curvedConnector3">
            <a:avLst>
              <a:gd name="adj1" fmla="val -2286000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>
            <a:extLst>
              <a:ext uri="{FF2B5EF4-FFF2-40B4-BE49-F238E27FC236}">
                <a16:creationId xmlns:a16="http://schemas.microsoft.com/office/drawing/2014/main" id="{B2ADEC66-6561-E74D-B00E-2CEE691912F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21323" y="1413731"/>
            <a:ext cx="1" cy="1477776"/>
          </a:xfrm>
          <a:prstGeom prst="curvedConnector3">
            <a:avLst>
              <a:gd name="adj1" fmla="val -2286000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>
            <a:extLst>
              <a:ext uri="{FF2B5EF4-FFF2-40B4-BE49-F238E27FC236}">
                <a16:creationId xmlns:a16="http://schemas.microsoft.com/office/drawing/2014/main" id="{7FA47D91-E0CA-7840-95B4-0F9AD707983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35350" y="1394452"/>
            <a:ext cx="1" cy="1477776"/>
          </a:xfrm>
          <a:prstGeom prst="curvedConnector3">
            <a:avLst>
              <a:gd name="adj1" fmla="val -2286000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B437CEE-083C-1746-8FE5-3896FDC55F77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9314421" y="2813153"/>
            <a:ext cx="970381" cy="455953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241DB0A-1B17-9A45-A1CC-385FC89824F2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9243579" y="3162139"/>
            <a:ext cx="1041223" cy="90332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74A6E65-BEC1-EF47-9C80-6268DFA90E57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9315445" y="3473738"/>
            <a:ext cx="915469" cy="135320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517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Classification Pipeline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1DC1A4-DDB2-D34B-B5EE-AF36A2EF9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517" y="673359"/>
            <a:ext cx="3237851" cy="1325563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2715" y="2030500"/>
            <a:ext cx="1167414" cy="10458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100768" y="3076398"/>
            <a:ext cx="2251307" cy="395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64-electrode EEG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0DE85-D9C8-5D4D-8D0E-A3CD1B1F8DFD}"/>
              </a:ext>
            </a:extLst>
          </p:cNvPr>
          <p:cNvSpPr/>
          <p:nvPr/>
        </p:nvSpPr>
        <p:spPr>
          <a:xfrm>
            <a:off x="2352075" y="2156318"/>
            <a:ext cx="986544" cy="794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C3B5C577-0F68-834E-B3A7-09A6A3E684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2715" y="4047242"/>
            <a:ext cx="1167414" cy="10458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602147C-EF03-2348-A83C-4D88F64309C6}"/>
              </a:ext>
            </a:extLst>
          </p:cNvPr>
          <p:cNvSpPr txBox="1"/>
          <p:nvPr/>
        </p:nvSpPr>
        <p:spPr>
          <a:xfrm>
            <a:off x="100768" y="5093140"/>
            <a:ext cx="2251307" cy="395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64-electrode EEG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F58A44-CE1A-524B-82F4-4F559AC84E20}"/>
              </a:ext>
            </a:extLst>
          </p:cNvPr>
          <p:cNvSpPr/>
          <p:nvPr/>
        </p:nvSpPr>
        <p:spPr>
          <a:xfrm>
            <a:off x="2352075" y="4173059"/>
            <a:ext cx="986544" cy="794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86A9FF-721A-7B43-B1CF-82EBD0D94201}"/>
              </a:ext>
            </a:extLst>
          </p:cNvPr>
          <p:cNvSpPr txBox="1"/>
          <p:nvPr/>
        </p:nvSpPr>
        <p:spPr>
          <a:xfrm>
            <a:off x="974546" y="6079684"/>
            <a:ext cx="2630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(24 subjects)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E9E6D9-1619-3146-A4A7-7A91BC80A62F}"/>
              </a:ext>
            </a:extLst>
          </p:cNvPr>
          <p:cNvSpPr txBox="1"/>
          <p:nvPr/>
        </p:nvSpPr>
        <p:spPr>
          <a:xfrm rot="5400000">
            <a:off x="1607804" y="5202383"/>
            <a:ext cx="2630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3766940" y="2156318"/>
            <a:ext cx="986544" cy="453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A6A77-4BDD-464E-A1E9-8E2A3F482CAF}"/>
              </a:ext>
            </a:extLst>
          </p:cNvPr>
          <p:cNvSpPr/>
          <p:nvPr/>
        </p:nvSpPr>
        <p:spPr>
          <a:xfrm>
            <a:off x="5159312" y="2156319"/>
            <a:ext cx="1157352" cy="794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Channels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DFB0617-2FA5-714D-A93C-865FDAF5A636}"/>
              </a:ext>
            </a:extLst>
          </p:cNvPr>
          <p:cNvSpPr/>
          <p:nvPr/>
        </p:nvSpPr>
        <p:spPr>
          <a:xfrm>
            <a:off x="5159312" y="4172383"/>
            <a:ext cx="1157352" cy="794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Channels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0935B3-E604-7342-8DAD-F74AC48A449C}"/>
              </a:ext>
            </a:extLst>
          </p:cNvPr>
          <p:cNvSpPr txBox="1"/>
          <p:nvPr/>
        </p:nvSpPr>
        <p:spPr>
          <a:xfrm rot="5400000">
            <a:off x="4574546" y="5135973"/>
            <a:ext cx="2630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5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80F6307-7F08-2C46-9FD7-6CA4011BEC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6322" y="2530343"/>
            <a:ext cx="1933927" cy="2900891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50CA315-9E1F-AA4B-AA74-323E1FBF4F29}"/>
              </a:ext>
            </a:extLst>
          </p:cNvPr>
          <p:cNvCxnSpPr>
            <a:cxnSpLocks/>
          </p:cNvCxnSpPr>
          <p:nvPr/>
        </p:nvCxnSpPr>
        <p:spPr>
          <a:xfrm>
            <a:off x="6379501" y="2977686"/>
            <a:ext cx="1069481" cy="29776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3B980AE-1076-0347-B8CD-1E6B6B34BEEC}"/>
              </a:ext>
            </a:extLst>
          </p:cNvPr>
          <p:cNvSpPr/>
          <p:nvPr/>
        </p:nvSpPr>
        <p:spPr>
          <a:xfrm>
            <a:off x="8549160" y="2160577"/>
            <a:ext cx="702017" cy="3282369"/>
          </a:xfrm>
          <a:prstGeom prst="rect">
            <a:avLst/>
          </a:prstGeom>
          <a:solidFill>
            <a:srgbClr val="4472C4">
              <a:alpha val="25098"/>
            </a:srgbClr>
          </a:solidFill>
          <a:ln w="7620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6B33AB-AD65-5D49-BA63-65EF796E66ED}"/>
              </a:ext>
            </a:extLst>
          </p:cNvPr>
          <p:cNvSpPr txBox="1"/>
          <p:nvPr/>
        </p:nvSpPr>
        <p:spPr>
          <a:xfrm>
            <a:off x="8201971" y="5731976"/>
            <a:ext cx="342927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Classification window</a:t>
            </a:r>
          </a:p>
          <a:p>
            <a:r>
              <a:rPr lang="en-US" sz="2600" dirty="0"/>
              <a:t>near target</a:t>
            </a:r>
            <a:endParaRPr lang="en-US" dirty="0"/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(selected through cross-validation)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0890346-40DE-4C4A-97F7-0F625DFEEB61}"/>
              </a:ext>
            </a:extLst>
          </p:cNvPr>
          <p:cNvCxnSpPr/>
          <p:nvPr/>
        </p:nvCxnSpPr>
        <p:spPr>
          <a:xfrm>
            <a:off x="8214895" y="595911"/>
            <a:ext cx="0" cy="5044583"/>
          </a:xfrm>
          <a:prstGeom prst="line">
            <a:avLst/>
          </a:prstGeom>
          <a:ln w="635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DFB6A67-39CA-E343-B222-FE8CDA637D15}"/>
              </a:ext>
            </a:extLst>
          </p:cNvPr>
          <p:cNvSpPr txBox="1"/>
          <p:nvPr/>
        </p:nvSpPr>
        <p:spPr>
          <a:xfrm rot="16200000">
            <a:off x="6983195" y="2842557"/>
            <a:ext cx="18998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Target Onset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99C73CF-0ABF-1247-AC16-23BAC94B0A2A}"/>
              </a:ext>
            </a:extLst>
          </p:cNvPr>
          <p:cNvGrpSpPr/>
          <p:nvPr/>
        </p:nvGrpSpPr>
        <p:grpSpPr>
          <a:xfrm>
            <a:off x="11008146" y="2813153"/>
            <a:ext cx="996425" cy="721368"/>
            <a:chOff x="11008146" y="2813153"/>
            <a:chExt cx="996425" cy="721368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C2CBE0E-CF0E-594B-82F3-78A0DB5FCDF8}"/>
                </a:ext>
              </a:extLst>
            </p:cNvPr>
            <p:cNvSpPr/>
            <p:nvPr/>
          </p:nvSpPr>
          <p:spPr>
            <a:xfrm>
              <a:off x="11008146" y="2813153"/>
              <a:ext cx="136187" cy="5836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D228764-38A7-D442-AF44-F2A693C16450}"/>
                </a:ext>
              </a:extLst>
            </p:cNvPr>
            <p:cNvSpPr/>
            <p:nvPr/>
          </p:nvSpPr>
          <p:spPr>
            <a:xfrm>
              <a:off x="11223206" y="3084440"/>
              <a:ext cx="136187" cy="3123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8012C1E-6512-5745-BC34-E63803013FE5}"/>
                </a:ext>
              </a:extLst>
            </p:cNvPr>
            <p:cNvSpPr/>
            <p:nvPr/>
          </p:nvSpPr>
          <p:spPr>
            <a:xfrm>
              <a:off x="11438266" y="3162139"/>
              <a:ext cx="136187" cy="2346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60A641C-FB32-B847-A4B7-285362C393AA}"/>
                </a:ext>
              </a:extLst>
            </p:cNvPr>
            <p:cNvSpPr/>
            <p:nvPr/>
          </p:nvSpPr>
          <p:spPr>
            <a:xfrm>
              <a:off x="11653326" y="2885334"/>
              <a:ext cx="136187" cy="5114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A2776B2-F996-7D43-8C69-A4A203AB3A95}"/>
                </a:ext>
              </a:extLst>
            </p:cNvPr>
            <p:cNvSpPr/>
            <p:nvPr/>
          </p:nvSpPr>
          <p:spPr>
            <a:xfrm>
              <a:off x="11868384" y="3015255"/>
              <a:ext cx="136187" cy="3815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EA075EA-00A6-3446-AFB2-E8976CD1E36F}"/>
                </a:ext>
              </a:extLst>
            </p:cNvPr>
            <p:cNvSpPr/>
            <p:nvPr/>
          </p:nvSpPr>
          <p:spPr>
            <a:xfrm>
              <a:off x="11008146" y="3464906"/>
              <a:ext cx="996425" cy="6961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EE8B3A1-803C-754C-89F5-4D388BB54642}"/>
              </a:ext>
            </a:extLst>
          </p:cNvPr>
          <p:cNvGrpSpPr/>
          <p:nvPr/>
        </p:nvGrpSpPr>
        <p:grpSpPr>
          <a:xfrm>
            <a:off x="11012350" y="3668230"/>
            <a:ext cx="996425" cy="618992"/>
            <a:chOff x="11012350" y="3668230"/>
            <a:chExt cx="996425" cy="618992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6F3CB2B-AABA-B341-BD3B-6CBDFF068593}"/>
                </a:ext>
              </a:extLst>
            </p:cNvPr>
            <p:cNvSpPr/>
            <p:nvPr/>
          </p:nvSpPr>
          <p:spPr>
            <a:xfrm>
              <a:off x="11012350" y="3884314"/>
              <a:ext cx="131983" cy="2651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830ECBA-EBA3-E44D-8DA5-EB6F4AEDD24C}"/>
                </a:ext>
              </a:extLst>
            </p:cNvPr>
            <p:cNvSpPr/>
            <p:nvPr/>
          </p:nvSpPr>
          <p:spPr>
            <a:xfrm>
              <a:off x="11227410" y="3668230"/>
              <a:ext cx="131983" cy="48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4541D14-1FF6-824D-ACCC-B302E41BA642}"/>
                </a:ext>
              </a:extLst>
            </p:cNvPr>
            <p:cNvSpPr/>
            <p:nvPr/>
          </p:nvSpPr>
          <p:spPr>
            <a:xfrm>
              <a:off x="11442470" y="3914840"/>
              <a:ext cx="136187" cy="2346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0C892-49AD-1544-8D1D-E4AA46AF32C3}"/>
                </a:ext>
              </a:extLst>
            </p:cNvPr>
            <p:cNvSpPr/>
            <p:nvPr/>
          </p:nvSpPr>
          <p:spPr>
            <a:xfrm>
              <a:off x="11657530" y="3718317"/>
              <a:ext cx="131983" cy="4311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EB4F377-F5E8-0444-8EC9-273466AECC37}"/>
                </a:ext>
              </a:extLst>
            </p:cNvPr>
            <p:cNvSpPr/>
            <p:nvPr/>
          </p:nvSpPr>
          <p:spPr>
            <a:xfrm>
              <a:off x="11872588" y="3767956"/>
              <a:ext cx="136187" cy="3815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9D48E95-0BD9-E04B-94BE-22912CE01679}"/>
                </a:ext>
              </a:extLst>
            </p:cNvPr>
            <p:cNvSpPr/>
            <p:nvPr/>
          </p:nvSpPr>
          <p:spPr>
            <a:xfrm>
              <a:off x="11012350" y="4217607"/>
              <a:ext cx="996425" cy="6961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4E794C4-B11F-3642-85FD-0119E5A1DCC0}"/>
              </a:ext>
            </a:extLst>
          </p:cNvPr>
          <p:cNvGrpSpPr/>
          <p:nvPr/>
        </p:nvGrpSpPr>
        <p:grpSpPr>
          <a:xfrm>
            <a:off x="11010919" y="4544513"/>
            <a:ext cx="996425" cy="450081"/>
            <a:chOff x="11010919" y="4544513"/>
            <a:chExt cx="996425" cy="450081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96F6EEE-8DC2-EA49-915E-2B355584C304}"/>
                </a:ext>
              </a:extLst>
            </p:cNvPr>
            <p:cNvSpPr/>
            <p:nvPr/>
          </p:nvSpPr>
          <p:spPr>
            <a:xfrm>
              <a:off x="11010919" y="4726503"/>
              <a:ext cx="131983" cy="1303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2C8E6A3-E850-5D48-BD8A-AD4A061A7138}"/>
                </a:ext>
              </a:extLst>
            </p:cNvPr>
            <p:cNvSpPr/>
            <p:nvPr/>
          </p:nvSpPr>
          <p:spPr>
            <a:xfrm>
              <a:off x="11225979" y="4544513"/>
              <a:ext cx="136187" cy="3123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16DB222-F31E-2D4B-9BAE-F552525DF79A}"/>
                </a:ext>
              </a:extLst>
            </p:cNvPr>
            <p:cNvSpPr/>
            <p:nvPr/>
          </p:nvSpPr>
          <p:spPr>
            <a:xfrm>
              <a:off x="11441039" y="4622212"/>
              <a:ext cx="136187" cy="2346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35CD5AB-D427-8A48-80BC-CAFDEBA81CCF}"/>
                </a:ext>
              </a:extLst>
            </p:cNvPr>
            <p:cNvSpPr/>
            <p:nvPr/>
          </p:nvSpPr>
          <p:spPr>
            <a:xfrm>
              <a:off x="11656099" y="4685923"/>
              <a:ext cx="136187" cy="1709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F81FF64-D10C-D641-B213-4C362776E301}"/>
                </a:ext>
              </a:extLst>
            </p:cNvPr>
            <p:cNvSpPr/>
            <p:nvPr/>
          </p:nvSpPr>
          <p:spPr>
            <a:xfrm>
              <a:off x="11871157" y="4726503"/>
              <a:ext cx="136187" cy="1303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5D8B76-9C90-5E40-BBE0-D3596DF4061A}"/>
                </a:ext>
              </a:extLst>
            </p:cNvPr>
            <p:cNvSpPr/>
            <p:nvPr/>
          </p:nvSpPr>
          <p:spPr>
            <a:xfrm>
              <a:off x="11010919" y="4924979"/>
              <a:ext cx="996425" cy="6961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CF23D2D4-6D72-B44D-A403-FAD702968F0C}"/>
              </a:ext>
            </a:extLst>
          </p:cNvPr>
          <p:cNvSpPr txBox="1"/>
          <p:nvPr/>
        </p:nvSpPr>
        <p:spPr>
          <a:xfrm rot="5400000">
            <a:off x="11285267" y="5024204"/>
            <a:ext cx="833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…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D25372F-CAB9-9247-8D74-8C11C5C70609}"/>
              </a:ext>
            </a:extLst>
          </p:cNvPr>
          <p:cNvSpPr txBox="1"/>
          <p:nvPr/>
        </p:nvSpPr>
        <p:spPr>
          <a:xfrm>
            <a:off x="10284802" y="3084440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Ch. 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3182609-D6D5-A549-BB8A-B75B134EAB35}"/>
              </a:ext>
            </a:extLst>
          </p:cNvPr>
          <p:cNvSpPr txBox="1"/>
          <p:nvPr/>
        </p:nvSpPr>
        <p:spPr>
          <a:xfrm>
            <a:off x="10284802" y="3880793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Ch. 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4586403-E69B-5148-8BA1-6F15CDE20096}"/>
              </a:ext>
            </a:extLst>
          </p:cNvPr>
          <p:cNvSpPr txBox="1"/>
          <p:nvPr/>
        </p:nvSpPr>
        <p:spPr>
          <a:xfrm>
            <a:off x="10230914" y="4642272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Ch. 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24BAC90-E93B-4D4E-B271-F83808517837}"/>
              </a:ext>
            </a:extLst>
          </p:cNvPr>
          <p:cNvSpPr txBox="1"/>
          <p:nvPr/>
        </p:nvSpPr>
        <p:spPr>
          <a:xfrm>
            <a:off x="10647939" y="1919794"/>
            <a:ext cx="167263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Frequency </a:t>
            </a:r>
          </a:p>
          <a:p>
            <a:r>
              <a:rPr lang="en-US" sz="2600" dirty="0"/>
              <a:t>Analysis</a:t>
            </a:r>
          </a:p>
        </p:txBody>
      </p: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453D66E9-FB0B-AA45-9B6F-568978C0B3B7}"/>
              </a:ext>
            </a:extLst>
          </p:cNvPr>
          <p:cNvCxnSpPr>
            <a:cxnSpLocks/>
            <a:stCxn id="23" idx="0"/>
            <a:endCxn id="24" idx="0"/>
          </p:cNvCxnSpPr>
          <p:nvPr/>
        </p:nvCxnSpPr>
        <p:spPr>
          <a:xfrm rot="16200000" flipH="1">
            <a:off x="4999099" y="1417430"/>
            <a:ext cx="1" cy="1477776"/>
          </a:xfrm>
          <a:prstGeom prst="curvedConnector3">
            <a:avLst>
              <a:gd name="adj1" fmla="val -2286000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>
            <a:extLst>
              <a:ext uri="{FF2B5EF4-FFF2-40B4-BE49-F238E27FC236}">
                <a16:creationId xmlns:a16="http://schemas.microsoft.com/office/drawing/2014/main" id="{B2ADEC66-6561-E74D-B00E-2CEE691912F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21323" y="1413731"/>
            <a:ext cx="1" cy="1477776"/>
          </a:xfrm>
          <a:prstGeom prst="curvedConnector3">
            <a:avLst>
              <a:gd name="adj1" fmla="val -2286000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>
            <a:extLst>
              <a:ext uri="{FF2B5EF4-FFF2-40B4-BE49-F238E27FC236}">
                <a16:creationId xmlns:a16="http://schemas.microsoft.com/office/drawing/2014/main" id="{7FA47D91-E0CA-7840-95B4-0F9AD707983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35350" y="1394452"/>
            <a:ext cx="1" cy="1477776"/>
          </a:xfrm>
          <a:prstGeom prst="curvedConnector3">
            <a:avLst>
              <a:gd name="adj1" fmla="val -2286000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B437CEE-083C-1746-8FE5-3896FDC55F77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9314421" y="2813153"/>
            <a:ext cx="970381" cy="455953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241DB0A-1B17-9A45-A1CC-385FC89824F2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9243579" y="3162139"/>
            <a:ext cx="1041223" cy="90332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74A6E65-BEC1-EF47-9C80-6268DFA90E57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9315445" y="3473738"/>
            <a:ext cx="915469" cy="135320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5182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B87F7-419E-A744-B37B-DE3CD11EF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MCCA: Multi-way canonical correlation analysis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25D451-7798-0C45-9C07-EA8DCAF8A1D3}"/>
              </a:ext>
            </a:extLst>
          </p:cNvPr>
          <p:cNvSpPr/>
          <p:nvPr/>
        </p:nvSpPr>
        <p:spPr>
          <a:xfrm>
            <a:off x="904462" y="2080591"/>
            <a:ext cx="1924262" cy="66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EEG (S1)</a:t>
            </a:r>
          </a:p>
        </p:txBody>
      </p:sp>
    </p:spTree>
    <p:extLst>
      <p:ext uri="{BB962C8B-B14F-4D97-AF65-F5344CB8AC3E}">
        <p14:creationId xmlns:p14="http://schemas.microsoft.com/office/powerpoint/2010/main" val="33335426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B87F7-419E-A744-B37B-DE3CD11EF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MCCA: Multi-way canonical correlation analysis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25D451-7798-0C45-9C07-EA8DCAF8A1D3}"/>
              </a:ext>
            </a:extLst>
          </p:cNvPr>
          <p:cNvSpPr/>
          <p:nvPr/>
        </p:nvSpPr>
        <p:spPr>
          <a:xfrm>
            <a:off x="904462" y="2080591"/>
            <a:ext cx="1924262" cy="66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EEG (S1)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AC7416-EBC9-714A-A4B1-3A603FFB66BC}"/>
              </a:ext>
            </a:extLst>
          </p:cNvPr>
          <p:cNvSpPr/>
          <p:nvPr/>
        </p:nvSpPr>
        <p:spPr>
          <a:xfrm>
            <a:off x="904462" y="3163085"/>
            <a:ext cx="1924262" cy="108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PCA Whitening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769A23-353C-8E49-A166-1078DA138288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1866593" y="2745809"/>
            <a:ext cx="0" cy="4172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4658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B87F7-419E-A744-B37B-DE3CD11EF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MCCA: Multi-way canonical correlation analysis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25D451-7798-0C45-9C07-EA8DCAF8A1D3}"/>
              </a:ext>
            </a:extLst>
          </p:cNvPr>
          <p:cNvSpPr/>
          <p:nvPr/>
        </p:nvSpPr>
        <p:spPr>
          <a:xfrm>
            <a:off x="904462" y="2080591"/>
            <a:ext cx="1924262" cy="66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EEG (S1)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A5FBDB-4E4D-0C41-B444-2132488A2109}"/>
              </a:ext>
            </a:extLst>
          </p:cNvPr>
          <p:cNvSpPr/>
          <p:nvPr/>
        </p:nvSpPr>
        <p:spPr>
          <a:xfrm>
            <a:off x="3371643" y="2080591"/>
            <a:ext cx="1924262" cy="66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EEG (S2)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AC7416-EBC9-714A-A4B1-3A603FFB66BC}"/>
              </a:ext>
            </a:extLst>
          </p:cNvPr>
          <p:cNvSpPr/>
          <p:nvPr/>
        </p:nvSpPr>
        <p:spPr>
          <a:xfrm>
            <a:off x="904462" y="3163085"/>
            <a:ext cx="1924262" cy="108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PCA Whitening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E02A15-240F-0D4A-948E-37555328161F}"/>
              </a:ext>
            </a:extLst>
          </p:cNvPr>
          <p:cNvSpPr/>
          <p:nvPr/>
        </p:nvSpPr>
        <p:spPr>
          <a:xfrm>
            <a:off x="3371643" y="3163085"/>
            <a:ext cx="1924262" cy="108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PCA Whitening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A34E8D8-FAEC-EF4D-8E72-2AAD0D1E238A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4333774" y="2745809"/>
            <a:ext cx="0" cy="4172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769A23-353C-8E49-A166-1078DA138288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1866593" y="2745809"/>
            <a:ext cx="0" cy="4172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5503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B87F7-419E-A744-B37B-DE3CD11EF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MCCA: Multi-way canonical correlation analysis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25D451-7798-0C45-9C07-EA8DCAF8A1D3}"/>
              </a:ext>
            </a:extLst>
          </p:cNvPr>
          <p:cNvSpPr/>
          <p:nvPr/>
        </p:nvSpPr>
        <p:spPr>
          <a:xfrm>
            <a:off x="904462" y="2080591"/>
            <a:ext cx="1924262" cy="66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EEG (S1)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A5FBDB-4E4D-0C41-B444-2132488A2109}"/>
              </a:ext>
            </a:extLst>
          </p:cNvPr>
          <p:cNvSpPr/>
          <p:nvPr/>
        </p:nvSpPr>
        <p:spPr>
          <a:xfrm>
            <a:off x="3371643" y="2080591"/>
            <a:ext cx="1924262" cy="66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EEG (S2)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AC7416-EBC9-714A-A4B1-3A603FFB66BC}"/>
              </a:ext>
            </a:extLst>
          </p:cNvPr>
          <p:cNvSpPr/>
          <p:nvPr/>
        </p:nvSpPr>
        <p:spPr>
          <a:xfrm>
            <a:off x="904462" y="3163085"/>
            <a:ext cx="1924262" cy="108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PCA Whitening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E02A15-240F-0D4A-948E-37555328161F}"/>
              </a:ext>
            </a:extLst>
          </p:cNvPr>
          <p:cNvSpPr/>
          <p:nvPr/>
        </p:nvSpPr>
        <p:spPr>
          <a:xfrm>
            <a:off x="3371643" y="3163085"/>
            <a:ext cx="1924262" cy="108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PCA Whitening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105B5C-3986-5543-9AE8-F18EF3B0FE7B}"/>
              </a:ext>
            </a:extLst>
          </p:cNvPr>
          <p:cNvSpPr txBox="1"/>
          <p:nvPr/>
        </p:nvSpPr>
        <p:spPr>
          <a:xfrm>
            <a:off x="4705623" y="2413200"/>
            <a:ext cx="2630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…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A34E8D8-FAEC-EF4D-8E72-2AAD0D1E238A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4333774" y="2745809"/>
            <a:ext cx="0" cy="4172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769A23-353C-8E49-A166-1078DA138288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1866593" y="2745809"/>
            <a:ext cx="0" cy="4172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3059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B87F7-419E-A744-B37B-DE3CD11EF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MCCA: Multi-way canonical correlation analysis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25D451-7798-0C45-9C07-EA8DCAF8A1D3}"/>
              </a:ext>
            </a:extLst>
          </p:cNvPr>
          <p:cNvSpPr/>
          <p:nvPr/>
        </p:nvSpPr>
        <p:spPr>
          <a:xfrm>
            <a:off x="904462" y="2080591"/>
            <a:ext cx="1924262" cy="66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EEG (S1)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A5FBDB-4E4D-0C41-B444-2132488A2109}"/>
              </a:ext>
            </a:extLst>
          </p:cNvPr>
          <p:cNvSpPr/>
          <p:nvPr/>
        </p:nvSpPr>
        <p:spPr>
          <a:xfrm>
            <a:off x="3371643" y="2080591"/>
            <a:ext cx="1924262" cy="66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EEG (S2)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D23B4F-6993-B643-AC0B-71CE3B109C9B}"/>
              </a:ext>
            </a:extLst>
          </p:cNvPr>
          <p:cNvSpPr/>
          <p:nvPr/>
        </p:nvSpPr>
        <p:spPr>
          <a:xfrm>
            <a:off x="6745973" y="2080591"/>
            <a:ext cx="1924262" cy="66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EEG (SN)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AC7416-EBC9-714A-A4B1-3A603FFB66BC}"/>
              </a:ext>
            </a:extLst>
          </p:cNvPr>
          <p:cNvSpPr/>
          <p:nvPr/>
        </p:nvSpPr>
        <p:spPr>
          <a:xfrm>
            <a:off x="904462" y="3163085"/>
            <a:ext cx="1924262" cy="108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PCA Whitening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E02A15-240F-0D4A-948E-37555328161F}"/>
              </a:ext>
            </a:extLst>
          </p:cNvPr>
          <p:cNvSpPr/>
          <p:nvPr/>
        </p:nvSpPr>
        <p:spPr>
          <a:xfrm>
            <a:off x="3371643" y="3163085"/>
            <a:ext cx="1924262" cy="108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PCA Whitening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683537-D6FB-7C48-8C21-FB5737917619}"/>
              </a:ext>
            </a:extLst>
          </p:cNvPr>
          <p:cNvSpPr/>
          <p:nvPr/>
        </p:nvSpPr>
        <p:spPr>
          <a:xfrm>
            <a:off x="6745973" y="3125853"/>
            <a:ext cx="1924262" cy="108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PCA Whitening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105B5C-3986-5543-9AE8-F18EF3B0FE7B}"/>
              </a:ext>
            </a:extLst>
          </p:cNvPr>
          <p:cNvSpPr txBox="1"/>
          <p:nvPr/>
        </p:nvSpPr>
        <p:spPr>
          <a:xfrm>
            <a:off x="4705623" y="2413200"/>
            <a:ext cx="2630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…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1B0A747-0F63-3448-B894-EF0E8344347A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7708104" y="2745809"/>
            <a:ext cx="0" cy="3800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A34E8D8-FAEC-EF4D-8E72-2AAD0D1E238A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4333774" y="2745809"/>
            <a:ext cx="0" cy="4172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769A23-353C-8E49-A166-1078DA138288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1866593" y="2745809"/>
            <a:ext cx="0" cy="4172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203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CA17DD-998A-A94A-A80C-7A464679B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1206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B87F7-419E-A744-B37B-DE3CD11EF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MCCA: Multi-way canonical correlation 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AC7416-EBC9-714A-A4B1-3A603FFB66BC}"/>
              </a:ext>
            </a:extLst>
          </p:cNvPr>
          <p:cNvSpPr/>
          <p:nvPr/>
        </p:nvSpPr>
        <p:spPr>
          <a:xfrm>
            <a:off x="904462" y="3163085"/>
            <a:ext cx="1924262" cy="108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PCA Whitening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E02A15-240F-0D4A-948E-37555328161F}"/>
              </a:ext>
            </a:extLst>
          </p:cNvPr>
          <p:cNvSpPr/>
          <p:nvPr/>
        </p:nvSpPr>
        <p:spPr>
          <a:xfrm>
            <a:off x="3371643" y="3163085"/>
            <a:ext cx="1924262" cy="108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PCA Whitening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683537-D6FB-7C48-8C21-FB5737917619}"/>
              </a:ext>
            </a:extLst>
          </p:cNvPr>
          <p:cNvSpPr/>
          <p:nvPr/>
        </p:nvSpPr>
        <p:spPr>
          <a:xfrm>
            <a:off x="6745973" y="3125853"/>
            <a:ext cx="1924262" cy="108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PCA Whitening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38A54E-BAB6-7D40-9E15-1C9F3F1FFC78}"/>
              </a:ext>
            </a:extLst>
          </p:cNvPr>
          <p:cNvSpPr/>
          <p:nvPr/>
        </p:nvSpPr>
        <p:spPr>
          <a:xfrm>
            <a:off x="904461" y="4662852"/>
            <a:ext cx="7765773" cy="501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Concatenate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105B5C-3986-5543-9AE8-F18EF3B0FE7B}"/>
              </a:ext>
            </a:extLst>
          </p:cNvPr>
          <p:cNvSpPr txBox="1"/>
          <p:nvPr/>
        </p:nvSpPr>
        <p:spPr>
          <a:xfrm>
            <a:off x="4705623" y="2413200"/>
            <a:ext cx="2630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…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1B0A747-0F63-3448-B894-EF0E8344347A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708104" y="2745809"/>
            <a:ext cx="0" cy="3800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A34E8D8-FAEC-EF4D-8E72-2AAD0D1E238A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333774" y="2745809"/>
            <a:ext cx="0" cy="4172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769A23-353C-8E49-A166-1078DA138288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866593" y="2745809"/>
            <a:ext cx="0" cy="4172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C4EC504-278F-8646-B08F-7E1FF7B4F4B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708104" y="4208344"/>
            <a:ext cx="0" cy="4545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E3F1EFD-E14D-1E45-9773-2A46EB55823D}"/>
              </a:ext>
            </a:extLst>
          </p:cNvPr>
          <p:cNvCxnSpPr>
            <a:cxnSpLocks/>
          </p:cNvCxnSpPr>
          <p:nvPr/>
        </p:nvCxnSpPr>
        <p:spPr>
          <a:xfrm>
            <a:off x="4333774" y="4245576"/>
            <a:ext cx="0" cy="4172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7DD602-3939-0748-9DFD-EE2DC11F3D9D}"/>
              </a:ext>
            </a:extLst>
          </p:cNvPr>
          <p:cNvCxnSpPr>
            <a:cxnSpLocks/>
          </p:cNvCxnSpPr>
          <p:nvPr/>
        </p:nvCxnSpPr>
        <p:spPr>
          <a:xfrm>
            <a:off x="1866593" y="4245576"/>
            <a:ext cx="0" cy="4172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91D10E6-ADBA-484A-AE31-7DB54B199947}"/>
              </a:ext>
            </a:extLst>
          </p:cNvPr>
          <p:cNvSpPr/>
          <p:nvPr/>
        </p:nvSpPr>
        <p:spPr>
          <a:xfrm>
            <a:off x="904462" y="2080591"/>
            <a:ext cx="1924262" cy="66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EEG (S1)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A878EF7-B1D3-044C-BC5A-45EBD66E806A}"/>
              </a:ext>
            </a:extLst>
          </p:cNvPr>
          <p:cNvSpPr/>
          <p:nvPr/>
        </p:nvSpPr>
        <p:spPr>
          <a:xfrm>
            <a:off x="3371643" y="2080591"/>
            <a:ext cx="1924262" cy="66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EEG (S2)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68146F-EC36-B342-8C82-FD7B99F013A1}"/>
              </a:ext>
            </a:extLst>
          </p:cNvPr>
          <p:cNvSpPr/>
          <p:nvPr/>
        </p:nvSpPr>
        <p:spPr>
          <a:xfrm>
            <a:off x="6745973" y="2080591"/>
            <a:ext cx="1924262" cy="66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EEG (SN)</a:t>
            </a:r>
          </a:p>
        </p:txBody>
      </p:sp>
    </p:spTree>
    <p:extLst>
      <p:ext uri="{BB962C8B-B14F-4D97-AF65-F5344CB8AC3E}">
        <p14:creationId xmlns:p14="http://schemas.microsoft.com/office/powerpoint/2010/main" val="40325411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B87F7-419E-A744-B37B-DE3CD11EF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MCCA: Multi-way canonical correlation 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AC7416-EBC9-714A-A4B1-3A603FFB66BC}"/>
              </a:ext>
            </a:extLst>
          </p:cNvPr>
          <p:cNvSpPr/>
          <p:nvPr/>
        </p:nvSpPr>
        <p:spPr>
          <a:xfrm>
            <a:off x="904462" y="3163085"/>
            <a:ext cx="1924262" cy="108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PCA Whitening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E02A15-240F-0D4A-948E-37555328161F}"/>
              </a:ext>
            </a:extLst>
          </p:cNvPr>
          <p:cNvSpPr/>
          <p:nvPr/>
        </p:nvSpPr>
        <p:spPr>
          <a:xfrm>
            <a:off x="3371643" y="3163085"/>
            <a:ext cx="1924262" cy="108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PCA Whitening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683537-D6FB-7C48-8C21-FB5737917619}"/>
              </a:ext>
            </a:extLst>
          </p:cNvPr>
          <p:cNvSpPr/>
          <p:nvPr/>
        </p:nvSpPr>
        <p:spPr>
          <a:xfrm>
            <a:off x="6745973" y="3125853"/>
            <a:ext cx="1924262" cy="108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PCA Whitening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38A54E-BAB6-7D40-9E15-1C9F3F1FFC78}"/>
              </a:ext>
            </a:extLst>
          </p:cNvPr>
          <p:cNvSpPr/>
          <p:nvPr/>
        </p:nvSpPr>
        <p:spPr>
          <a:xfrm>
            <a:off x="904461" y="4662852"/>
            <a:ext cx="7765773" cy="501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Concatenate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41BFD0-B610-664E-879D-211673E43BB2}"/>
              </a:ext>
            </a:extLst>
          </p:cNvPr>
          <p:cNvSpPr/>
          <p:nvPr/>
        </p:nvSpPr>
        <p:spPr>
          <a:xfrm>
            <a:off x="3241064" y="5673643"/>
            <a:ext cx="3092564" cy="1058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PCA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105B5C-3986-5543-9AE8-F18EF3B0FE7B}"/>
              </a:ext>
            </a:extLst>
          </p:cNvPr>
          <p:cNvSpPr txBox="1"/>
          <p:nvPr/>
        </p:nvSpPr>
        <p:spPr>
          <a:xfrm>
            <a:off x="4705623" y="2413200"/>
            <a:ext cx="2630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…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1B0A747-0F63-3448-B894-EF0E8344347A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708104" y="2745809"/>
            <a:ext cx="0" cy="3800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A34E8D8-FAEC-EF4D-8E72-2AAD0D1E238A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333774" y="2745809"/>
            <a:ext cx="0" cy="4172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769A23-353C-8E49-A166-1078DA138288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866593" y="2745809"/>
            <a:ext cx="0" cy="4172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C4EC504-278F-8646-B08F-7E1FF7B4F4B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708104" y="4208344"/>
            <a:ext cx="0" cy="4545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E3F1EFD-E14D-1E45-9773-2A46EB55823D}"/>
              </a:ext>
            </a:extLst>
          </p:cNvPr>
          <p:cNvCxnSpPr>
            <a:cxnSpLocks/>
          </p:cNvCxnSpPr>
          <p:nvPr/>
        </p:nvCxnSpPr>
        <p:spPr>
          <a:xfrm>
            <a:off x="4333774" y="4245576"/>
            <a:ext cx="0" cy="4172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7DD602-3939-0748-9DFD-EE2DC11F3D9D}"/>
              </a:ext>
            </a:extLst>
          </p:cNvPr>
          <p:cNvCxnSpPr>
            <a:cxnSpLocks/>
          </p:cNvCxnSpPr>
          <p:nvPr/>
        </p:nvCxnSpPr>
        <p:spPr>
          <a:xfrm>
            <a:off x="1866593" y="4245576"/>
            <a:ext cx="0" cy="4172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CA01F00-555F-A144-9F81-BA69133908BE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4787346" y="5164788"/>
            <a:ext cx="2" cy="5088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F7AE402-5864-6E48-822C-8A88FF813F38}"/>
              </a:ext>
            </a:extLst>
          </p:cNvPr>
          <p:cNvSpPr/>
          <p:nvPr/>
        </p:nvSpPr>
        <p:spPr>
          <a:xfrm>
            <a:off x="904462" y="2080591"/>
            <a:ext cx="1924262" cy="66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EEG (S1)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497532-E76F-5444-BFCA-42BEE541EC7C}"/>
              </a:ext>
            </a:extLst>
          </p:cNvPr>
          <p:cNvSpPr/>
          <p:nvPr/>
        </p:nvSpPr>
        <p:spPr>
          <a:xfrm>
            <a:off x="3371643" y="2080591"/>
            <a:ext cx="1924262" cy="66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EEG (S2)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C9DF5C0-EF92-8F4F-8FBF-35266B05113C}"/>
              </a:ext>
            </a:extLst>
          </p:cNvPr>
          <p:cNvSpPr/>
          <p:nvPr/>
        </p:nvSpPr>
        <p:spPr>
          <a:xfrm>
            <a:off x="6745973" y="2080591"/>
            <a:ext cx="1924262" cy="66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EEG (SN)</a:t>
            </a:r>
          </a:p>
        </p:txBody>
      </p:sp>
    </p:spTree>
    <p:extLst>
      <p:ext uri="{BB962C8B-B14F-4D97-AF65-F5344CB8AC3E}">
        <p14:creationId xmlns:p14="http://schemas.microsoft.com/office/powerpoint/2010/main" val="2911493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B87F7-419E-A744-B37B-DE3CD11EF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MCCA: Multi-way canonical correlation 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AC7416-EBC9-714A-A4B1-3A603FFB66BC}"/>
              </a:ext>
            </a:extLst>
          </p:cNvPr>
          <p:cNvSpPr/>
          <p:nvPr/>
        </p:nvSpPr>
        <p:spPr>
          <a:xfrm>
            <a:off x="904462" y="3163085"/>
            <a:ext cx="1924262" cy="108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PCA Whitening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E02A15-240F-0D4A-948E-37555328161F}"/>
              </a:ext>
            </a:extLst>
          </p:cNvPr>
          <p:cNvSpPr/>
          <p:nvPr/>
        </p:nvSpPr>
        <p:spPr>
          <a:xfrm>
            <a:off x="3371643" y="3163085"/>
            <a:ext cx="1924262" cy="108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PCA Whitening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683537-D6FB-7C48-8C21-FB5737917619}"/>
              </a:ext>
            </a:extLst>
          </p:cNvPr>
          <p:cNvSpPr/>
          <p:nvPr/>
        </p:nvSpPr>
        <p:spPr>
          <a:xfrm>
            <a:off x="6745973" y="3125853"/>
            <a:ext cx="1924262" cy="108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PCA Whitening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38A54E-BAB6-7D40-9E15-1C9F3F1FFC78}"/>
              </a:ext>
            </a:extLst>
          </p:cNvPr>
          <p:cNvSpPr/>
          <p:nvPr/>
        </p:nvSpPr>
        <p:spPr>
          <a:xfrm>
            <a:off x="904461" y="4662852"/>
            <a:ext cx="7765773" cy="501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Concatenate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41BFD0-B610-664E-879D-211673E43BB2}"/>
              </a:ext>
            </a:extLst>
          </p:cNvPr>
          <p:cNvSpPr/>
          <p:nvPr/>
        </p:nvSpPr>
        <p:spPr>
          <a:xfrm>
            <a:off x="3241064" y="5673643"/>
            <a:ext cx="3092564" cy="1058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PCA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105B5C-3986-5543-9AE8-F18EF3B0FE7B}"/>
              </a:ext>
            </a:extLst>
          </p:cNvPr>
          <p:cNvSpPr txBox="1"/>
          <p:nvPr/>
        </p:nvSpPr>
        <p:spPr>
          <a:xfrm>
            <a:off x="4705623" y="2413200"/>
            <a:ext cx="2630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…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1B0A747-0F63-3448-B894-EF0E8344347A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708104" y="2745809"/>
            <a:ext cx="0" cy="3800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A34E8D8-FAEC-EF4D-8E72-2AAD0D1E238A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333774" y="2745809"/>
            <a:ext cx="0" cy="4172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769A23-353C-8E49-A166-1078DA138288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866593" y="2745809"/>
            <a:ext cx="0" cy="4172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C4EC504-278F-8646-B08F-7E1FF7B4F4B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708104" y="4208344"/>
            <a:ext cx="0" cy="4545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E3F1EFD-E14D-1E45-9773-2A46EB55823D}"/>
              </a:ext>
            </a:extLst>
          </p:cNvPr>
          <p:cNvCxnSpPr>
            <a:cxnSpLocks/>
          </p:cNvCxnSpPr>
          <p:nvPr/>
        </p:nvCxnSpPr>
        <p:spPr>
          <a:xfrm>
            <a:off x="4333774" y="4245576"/>
            <a:ext cx="0" cy="4172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7DD602-3939-0748-9DFD-EE2DC11F3D9D}"/>
              </a:ext>
            </a:extLst>
          </p:cNvPr>
          <p:cNvCxnSpPr>
            <a:cxnSpLocks/>
          </p:cNvCxnSpPr>
          <p:nvPr/>
        </p:nvCxnSpPr>
        <p:spPr>
          <a:xfrm>
            <a:off x="1866593" y="4245576"/>
            <a:ext cx="0" cy="4172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CA01F00-555F-A144-9F81-BA69133908BE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4787346" y="5164788"/>
            <a:ext cx="2" cy="5088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F08AC02-C5DE-5F43-8304-FD041154B272}"/>
              </a:ext>
            </a:extLst>
          </p:cNvPr>
          <p:cNvSpPr txBox="1"/>
          <p:nvPr/>
        </p:nvSpPr>
        <p:spPr>
          <a:xfrm>
            <a:off x="9289774" y="1974574"/>
            <a:ext cx="1196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Goal: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06D22BE-F627-9B41-9134-BC969FA79355}"/>
              </a:ext>
            </a:extLst>
          </p:cNvPr>
          <p:cNvSpPr txBox="1"/>
          <p:nvPr/>
        </p:nvSpPr>
        <p:spPr>
          <a:xfrm>
            <a:off x="9289774" y="2631281"/>
            <a:ext cx="275478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Find shared subspace of components shared across all subjects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44082D-9DA8-1E4A-A2EB-BA929CF5223F}"/>
              </a:ext>
            </a:extLst>
          </p:cNvPr>
          <p:cNvSpPr/>
          <p:nvPr/>
        </p:nvSpPr>
        <p:spPr>
          <a:xfrm>
            <a:off x="904462" y="2080591"/>
            <a:ext cx="1924262" cy="66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EEG (S1)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55057B2-783C-F14F-9132-F6D532408E44}"/>
              </a:ext>
            </a:extLst>
          </p:cNvPr>
          <p:cNvSpPr/>
          <p:nvPr/>
        </p:nvSpPr>
        <p:spPr>
          <a:xfrm>
            <a:off x="3371643" y="2080591"/>
            <a:ext cx="1924262" cy="66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EEG (S2)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C44109-CCF2-694B-8584-9B7CD9990A0D}"/>
              </a:ext>
            </a:extLst>
          </p:cNvPr>
          <p:cNvSpPr/>
          <p:nvPr/>
        </p:nvSpPr>
        <p:spPr>
          <a:xfrm>
            <a:off x="6745973" y="2080591"/>
            <a:ext cx="1924262" cy="66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EEG (SN)</a:t>
            </a:r>
          </a:p>
        </p:txBody>
      </p:sp>
    </p:spTree>
    <p:extLst>
      <p:ext uri="{BB962C8B-B14F-4D97-AF65-F5344CB8AC3E}">
        <p14:creationId xmlns:p14="http://schemas.microsoft.com/office/powerpoint/2010/main" val="41253946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32884-77B0-A942-9D41-A4ACD5F1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Results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1C315F2-E62E-D044-ABE7-964EC1F1D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88265" y="1690688"/>
            <a:ext cx="7815470" cy="483039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1C2B601-CD34-BF41-BE5B-245E6D26E0AB}"/>
              </a:ext>
            </a:extLst>
          </p:cNvPr>
          <p:cNvSpPr/>
          <p:nvPr/>
        </p:nvSpPr>
        <p:spPr>
          <a:xfrm>
            <a:off x="3935897" y="1417983"/>
            <a:ext cx="6851374" cy="52743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386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32884-77B0-A942-9D41-A4ACD5F1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Results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1C315F2-E62E-D044-ABE7-964EC1F1D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88265" y="1690688"/>
            <a:ext cx="7815470" cy="483039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1C2B601-CD34-BF41-BE5B-245E6D26E0AB}"/>
              </a:ext>
            </a:extLst>
          </p:cNvPr>
          <p:cNvSpPr/>
          <p:nvPr/>
        </p:nvSpPr>
        <p:spPr>
          <a:xfrm>
            <a:off x="5870713" y="834887"/>
            <a:ext cx="4916557" cy="5857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5746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32884-77B0-A942-9D41-A4ACD5F1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Results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1C315F2-E62E-D044-ABE7-964EC1F1D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88265" y="1690688"/>
            <a:ext cx="7815470" cy="483039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1C2B601-CD34-BF41-BE5B-245E6D26E0AB}"/>
              </a:ext>
            </a:extLst>
          </p:cNvPr>
          <p:cNvSpPr/>
          <p:nvPr/>
        </p:nvSpPr>
        <p:spPr>
          <a:xfrm>
            <a:off x="7779026" y="834887"/>
            <a:ext cx="3008244" cy="5857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9480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32884-77B0-A942-9D41-A4ACD5F1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Results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1C315F2-E62E-D044-ABE7-964EC1F1D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88265" y="1690688"/>
            <a:ext cx="7815470" cy="483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106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8A5D30-7C0A-9C4B-9596-E657C7B02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018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8A5D30-7C0A-9C4B-9596-E657C7B02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9DA0FF-7B5C-ED4B-BA39-9957391814A9}"/>
              </a:ext>
            </a:extLst>
          </p:cNvPr>
          <p:cNvSpPr txBox="1"/>
          <p:nvPr/>
        </p:nvSpPr>
        <p:spPr>
          <a:xfrm>
            <a:off x="9513458" y="6246653"/>
            <a:ext cx="27283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German Sentences</a:t>
            </a:r>
          </a:p>
        </p:txBody>
      </p:sp>
    </p:spTree>
    <p:extLst>
      <p:ext uri="{BB962C8B-B14F-4D97-AF65-F5344CB8AC3E}">
        <p14:creationId xmlns:p14="http://schemas.microsoft.com/office/powerpoint/2010/main" val="2708839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2B4EA0-CC1A-0840-9E3D-BDF11962E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D27166B-3FF5-F84C-BF6A-787414768E33}"/>
              </a:ext>
            </a:extLst>
          </p:cNvPr>
          <p:cNvSpPr txBox="1"/>
          <p:nvPr/>
        </p:nvSpPr>
        <p:spPr>
          <a:xfrm>
            <a:off x="9513458" y="6246653"/>
            <a:ext cx="27283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German Sentences</a:t>
            </a:r>
          </a:p>
        </p:txBody>
      </p:sp>
    </p:spTree>
    <p:extLst>
      <p:ext uri="{BB962C8B-B14F-4D97-AF65-F5344CB8AC3E}">
        <p14:creationId xmlns:p14="http://schemas.microsoft.com/office/powerpoint/2010/main" val="3503623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987</Words>
  <Application>Microsoft Macintosh PowerPoint</Application>
  <PresentationFormat>Widescreen</PresentationFormat>
  <Paragraphs>398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0" baseType="lpstr">
      <vt:lpstr>Arial</vt:lpstr>
      <vt:lpstr>Calibri</vt:lpstr>
      <vt:lpstr>Calibri Light</vt:lpstr>
      <vt:lpstr>Office Theme</vt:lpstr>
      <vt:lpstr>Adapting Attention in a Dynamic Three-Speaker Auditory Scene </vt:lpstr>
      <vt:lpstr>Introduction</vt:lpstr>
      <vt:lpstr>Stimulus</vt:lpstr>
      <vt:lpstr>Stimulus</vt:lpstr>
      <vt:lpstr>Stimulus</vt:lpstr>
      <vt:lpstr>Stimulus</vt:lpstr>
      <vt:lpstr>Stimulus</vt:lpstr>
      <vt:lpstr>Stimulus</vt:lpstr>
      <vt:lpstr>Stimulus</vt:lpstr>
      <vt:lpstr>Stimulus</vt:lpstr>
      <vt:lpstr>Stimulus</vt:lpstr>
      <vt:lpstr>Stimulus</vt:lpstr>
      <vt:lpstr>Stimulus</vt:lpstr>
      <vt:lpstr>Stimulus</vt:lpstr>
      <vt:lpstr>Listening Conditions</vt:lpstr>
      <vt:lpstr>Listening Conditions</vt:lpstr>
      <vt:lpstr>Listening Conditions</vt:lpstr>
      <vt:lpstr>Listening Conditions</vt:lpstr>
      <vt:lpstr>Listening Conditions</vt:lpstr>
      <vt:lpstr>Listening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Selective Listening Improves Accuracy</vt:lpstr>
      <vt:lpstr>Selective Listening Improves Accuracy</vt:lpstr>
      <vt:lpstr>Selective Listening Improves Accuracy</vt:lpstr>
      <vt:lpstr>Selective Listening Improves Accuracy</vt:lpstr>
      <vt:lpstr>Selective Listening Improves Accuracy</vt:lpstr>
      <vt:lpstr>Selective Listening Improves Accuracy</vt:lpstr>
      <vt:lpstr>EEG Classification Pipeline</vt:lpstr>
      <vt:lpstr>EEG Classification Pipeline</vt:lpstr>
      <vt:lpstr>EEG Classification Pipeline</vt:lpstr>
      <vt:lpstr>EEG Classification Pipeline</vt:lpstr>
      <vt:lpstr>EEG Classification Pipeline</vt:lpstr>
      <vt:lpstr>EEG Classification Pipeline</vt:lpstr>
      <vt:lpstr>EEG Classification Pipeline</vt:lpstr>
      <vt:lpstr>EEG Classification Pipeline</vt:lpstr>
      <vt:lpstr>EEG Classification Pipeline</vt:lpstr>
      <vt:lpstr>EEG Classification Pipeline</vt:lpstr>
      <vt:lpstr>EEG Classification Pipeline</vt:lpstr>
      <vt:lpstr>EEG Classification Pipeline</vt:lpstr>
      <vt:lpstr>EEG Classification Pipeline</vt:lpstr>
      <vt:lpstr>EEG Classification Pipeline</vt:lpstr>
      <vt:lpstr>EEG Classification Pipeline</vt:lpstr>
      <vt:lpstr>EEG Classification Pipeline</vt:lpstr>
      <vt:lpstr>MCCA: Multi-way canonical correlation analysis</vt:lpstr>
      <vt:lpstr>MCCA: Multi-way canonical correlation analysis</vt:lpstr>
      <vt:lpstr>MCCA: Multi-way canonical correlation analysis</vt:lpstr>
      <vt:lpstr>MCCA: Multi-way canonical correlation analysis</vt:lpstr>
      <vt:lpstr>MCCA: Multi-way canonical correlation analysis</vt:lpstr>
      <vt:lpstr>MCCA: Multi-way canonical correlation analysis</vt:lpstr>
      <vt:lpstr>MCCA: Multi-way canonical correlation analysis</vt:lpstr>
      <vt:lpstr>MCCA: Multi-way canonical correlation analysis</vt:lpstr>
      <vt:lpstr>Classification Results</vt:lpstr>
      <vt:lpstr>Classification Results</vt:lpstr>
      <vt:lpstr>Classification Results</vt:lpstr>
      <vt:lpstr>Classification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Adapting Attention in a Dynamic Three-Speaker Auditory Scene </dc:title>
  <dc:creator>David F Little</dc:creator>
  <cp:lastModifiedBy>David F Little</cp:lastModifiedBy>
  <cp:revision>18</cp:revision>
  <dcterms:created xsi:type="dcterms:W3CDTF">2021-01-19T14:28:09Z</dcterms:created>
  <dcterms:modified xsi:type="dcterms:W3CDTF">2021-02-03T19:54:15Z</dcterms:modified>
</cp:coreProperties>
</file>