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365" r:id="rId21"/>
    <p:sldId id="263" r:id="rId22"/>
    <p:sldId id="265" r:id="rId23"/>
    <p:sldId id="269" r:id="rId24"/>
    <p:sldId id="274" r:id="rId25"/>
    <p:sldId id="333" r:id="rId26"/>
    <p:sldId id="332" r:id="rId27"/>
    <p:sldId id="331" r:id="rId28"/>
    <p:sldId id="329" r:id="rId29"/>
    <p:sldId id="314" r:id="rId30"/>
    <p:sldId id="322" r:id="rId31"/>
    <p:sldId id="321" r:id="rId32"/>
    <p:sldId id="319" r:id="rId33"/>
    <p:sldId id="317" r:id="rId34"/>
    <p:sldId id="316" r:id="rId35"/>
    <p:sldId id="324" r:id="rId36"/>
    <p:sldId id="325" r:id="rId37"/>
    <p:sldId id="315" r:id="rId38"/>
    <p:sldId id="327" r:id="rId39"/>
    <p:sldId id="326" r:id="rId40"/>
    <p:sldId id="328" r:id="rId41"/>
    <p:sldId id="276" r:id="rId42"/>
    <p:sldId id="277" r:id="rId43"/>
    <p:sldId id="278" r:id="rId44"/>
    <p:sldId id="279" r:id="rId45"/>
    <p:sldId id="280" r:id="rId46"/>
    <p:sldId id="281" r:id="rId47"/>
    <p:sldId id="293" r:id="rId48"/>
    <p:sldId id="340" r:id="rId49"/>
    <p:sldId id="349" r:id="rId50"/>
    <p:sldId id="348" r:id="rId51"/>
    <p:sldId id="347" r:id="rId52"/>
    <p:sldId id="346" r:id="rId53"/>
    <p:sldId id="345" r:id="rId54"/>
    <p:sldId id="344" r:id="rId55"/>
    <p:sldId id="343" r:id="rId56"/>
    <p:sldId id="342" r:id="rId57"/>
    <p:sldId id="374" r:id="rId58"/>
    <p:sldId id="373" r:id="rId59"/>
    <p:sldId id="372" r:id="rId60"/>
    <p:sldId id="371" r:id="rId61"/>
    <p:sldId id="370" r:id="rId62"/>
    <p:sldId id="368" r:id="rId63"/>
    <p:sldId id="363" r:id="rId64"/>
    <p:sldId id="367" r:id="rId65"/>
    <p:sldId id="384" r:id="rId66"/>
    <p:sldId id="387" r:id="rId67"/>
    <p:sldId id="385" r:id="rId68"/>
    <p:sldId id="389" r:id="rId69"/>
    <p:sldId id="390" r:id="rId70"/>
    <p:sldId id="383" r:id="rId71"/>
    <p:sldId id="386" r:id="rId72"/>
    <p:sldId id="382" r:id="rId73"/>
    <p:sldId id="381" r:id="rId74"/>
    <p:sldId id="380" r:id="rId75"/>
    <p:sldId id="379" r:id="rId76"/>
    <p:sldId id="388" r:id="rId77"/>
    <p:sldId id="391" r:id="rId78"/>
    <p:sldId id="392" r:id="rId79"/>
    <p:sldId id="39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6C"/>
    <a:srgbClr val="3565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26"/>
    <p:restoredTop sz="91437"/>
  </p:normalViewPr>
  <p:slideViewPr>
    <p:cSldViewPr snapToGrid="0" snapToObjects="1">
      <p:cViewPr>
        <p:scale>
          <a:sx n="93" d="100"/>
          <a:sy n="93" d="100"/>
        </p:scale>
        <p:origin x="-408" y="2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B3171-D690-9249-8430-058B2083A691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26483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71CAA-5795-5F48-BE2E-472CD051FC3F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8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59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7721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92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464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cross-validated across subjects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4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611963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3F41-602F-EE49-BF85-E2459699613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8721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0CE7-5050-D74C-A4CD-729BFD817149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CD8EA-3F2D-4947-9524-56B4EB1C5C42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69731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E25E-F294-AA45-BC6A-AF2956255FA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D00EF-66DA-A640-9805-ED17B9E5095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163997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4714901" y="3601258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E9C4F-CC6A-314E-9CBB-1002D73A3920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B9CA0-BCC1-A44B-89D4-BC8597DDCDE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190984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7791290" y="1688119"/>
            <a:ext cx="4023360" cy="480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61111" y="340188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416763" y="445814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4E4-5F36-DB49-B4AA-86E803914543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685E-EA4A-9140-9B27-37ED6456A008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995322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8E12-D046-6F4A-B3C8-6EABD3922AE2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92A9-7394-2845-8AAD-31D368FECE4F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609541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3876151" y="21982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496546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186348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51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decode vs. target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74DB-8F90-0D49-882A-91C4252E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decode vs. target salience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74DB-8F90-0D49-882A-91C4252E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71C4-5D8A-4440-B72C-C3BA927E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DD72-AC77-1A4B-AAB3-46C2CB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1159</Words>
  <Application>Microsoft Macintosh PowerPoint</Application>
  <PresentationFormat>Widescreen</PresentationFormat>
  <Paragraphs>444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TODO: decode vs. target time</vt:lpstr>
      <vt:lpstr>TODO: decode vs. target salience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57</cp:revision>
  <dcterms:created xsi:type="dcterms:W3CDTF">2021-01-19T14:28:09Z</dcterms:created>
  <dcterms:modified xsi:type="dcterms:W3CDTF">2021-02-10T00:35:55Z</dcterms:modified>
</cp:coreProperties>
</file>