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51" r:id="rId3"/>
    <p:sldId id="356" r:id="rId4"/>
    <p:sldId id="355" r:id="rId5"/>
    <p:sldId id="354" r:id="rId6"/>
    <p:sldId id="353" r:id="rId7"/>
    <p:sldId id="352" r:id="rId8"/>
    <p:sldId id="350" r:id="rId9"/>
    <p:sldId id="357" r:id="rId10"/>
    <p:sldId id="358" r:id="rId11"/>
    <p:sldId id="258" r:id="rId12"/>
    <p:sldId id="335" r:id="rId13"/>
    <p:sldId id="334" r:id="rId14"/>
    <p:sldId id="336" r:id="rId15"/>
    <p:sldId id="259" r:id="rId16"/>
    <p:sldId id="264" r:id="rId17"/>
    <p:sldId id="260" r:id="rId18"/>
    <p:sldId id="262" r:id="rId19"/>
    <p:sldId id="268" r:id="rId20"/>
    <p:sldId id="263" r:id="rId21"/>
    <p:sldId id="265" r:id="rId22"/>
    <p:sldId id="283" r:id="rId23"/>
    <p:sldId id="269" r:id="rId24"/>
    <p:sldId id="274" r:id="rId25"/>
    <p:sldId id="333" r:id="rId26"/>
    <p:sldId id="332" r:id="rId27"/>
    <p:sldId id="331" r:id="rId28"/>
    <p:sldId id="329" r:id="rId29"/>
    <p:sldId id="314" r:id="rId30"/>
    <p:sldId id="322" r:id="rId31"/>
    <p:sldId id="321" r:id="rId32"/>
    <p:sldId id="319" r:id="rId33"/>
    <p:sldId id="317" r:id="rId34"/>
    <p:sldId id="316" r:id="rId35"/>
    <p:sldId id="324" r:id="rId36"/>
    <p:sldId id="325" r:id="rId37"/>
    <p:sldId id="315" r:id="rId38"/>
    <p:sldId id="327" r:id="rId39"/>
    <p:sldId id="326" r:id="rId40"/>
    <p:sldId id="328" r:id="rId41"/>
    <p:sldId id="276" r:id="rId42"/>
    <p:sldId id="277" r:id="rId43"/>
    <p:sldId id="278" r:id="rId44"/>
    <p:sldId id="279" r:id="rId45"/>
    <p:sldId id="280" r:id="rId46"/>
    <p:sldId id="281" r:id="rId47"/>
    <p:sldId id="293" r:id="rId48"/>
    <p:sldId id="340" r:id="rId49"/>
    <p:sldId id="349" r:id="rId50"/>
    <p:sldId id="348" r:id="rId51"/>
    <p:sldId id="347" r:id="rId52"/>
    <p:sldId id="346" r:id="rId53"/>
    <p:sldId id="345" r:id="rId54"/>
    <p:sldId id="344" r:id="rId55"/>
    <p:sldId id="343" r:id="rId56"/>
    <p:sldId id="342" r:id="rId57"/>
    <p:sldId id="341" r:id="rId58"/>
    <p:sldId id="339" r:id="rId59"/>
    <p:sldId id="338" r:id="rId60"/>
    <p:sldId id="337" r:id="rId61"/>
    <p:sldId id="310" r:id="rId62"/>
    <p:sldId id="365" r:id="rId63"/>
    <p:sldId id="364" r:id="rId64"/>
    <p:sldId id="363" r:id="rId65"/>
    <p:sldId id="362" r:id="rId66"/>
    <p:sldId id="361" r:id="rId67"/>
    <p:sldId id="366" r:id="rId68"/>
    <p:sldId id="367" r:id="rId69"/>
    <p:sldId id="370" r:id="rId70"/>
    <p:sldId id="371" r:id="rId71"/>
    <p:sldId id="377" r:id="rId72"/>
    <p:sldId id="373" r:id="rId73"/>
    <p:sldId id="374" r:id="rId74"/>
    <p:sldId id="375" r:id="rId75"/>
    <p:sldId id="376" r:id="rId76"/>
    <p:sldId id="378" r:id="rId7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751"/>
    <p:restoredTop sz="91437"/>
  </p:normalViewPr>
  <p:slideViewPr>
    <p:cSldViewPr snapToGrid="0" snapToObjects="1">
      <p:cViewPr varScale="1">
        <p:scale>
          <a:sx n="108" d="100"/>
          <a:sy n="108" d="100"/>
        </p:scale>
        <p:origin x="224" y="2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E9A45-9B3F-6E44-8695-96FC10CC0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6C180-4EC4-294B-9762-4070B3FE5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184E6-A184-2344-AEF9-8CCFAD5C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9DC03-D23C-254A-9D25-650ADEA0A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101D7-A122-474C-B13B-6767E531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06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1D316-E25D-374D-80C2-EEA68446B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A3B687-6A6F-B647-98E5-A997D0741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3077B-81DC-9649-BA68-997F75A0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AEC5D-FF9E-B045-B4DC-2C05B9C95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609C4-5696-5D4C-A449-7038890B0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69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59FC9A-6532-D548-A684-1EFC1DA8C4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5195B-FC96-5146-A456-BA8303F74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10661-BBFA-394A-9C0B-E554EA713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3B553-C885-F246-A22E-A911777AB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9BD2F-6878-B146-996C-0AB2CC4AF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82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5923E-492F-3542-A2C3-62952AB02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A6274-FE96-5343-9729-52ABFFA35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0AFCC-5949-6344-8DC3-E4DAC2145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50F98-24A9-7D4D-8F6A-0AA288CE6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0F451-5249-B34B-B0A7-F1DA64873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45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B22D9-2D11-DF4D-8969-8412ECD83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82292-9068-4E4A-AC76-AC5FF7871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2FA38-4FFD-0944-BB7E-0A3A06C43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796B1-0160-4348-B909-167F440D7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50CE-4E88-D14A-98EA-57E5AC28A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53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F07DD-64D0-AC42-9340-BE8EFACD0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B3B25-CB1C-774C-B4CF-CEFD1C202D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3B876-7291-E14C-9DAD-D90ABDB3A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A6A26-E35F-0B48-B5C2-6ADD48DEA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9E80A8-D98A-A644-930A-70E2DB309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3EB77-D34E-1646-9EAD-E47F389D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99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57FBB-881E-FD49-894A-403885621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5D8CD-5862-FC40-8463-A6C83ED85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B021E-33DA-054E-9B3B-955AC6DC1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21931F-1B2F-5B4A-A287-13F1D1099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F8CAFF-D971-0640-9D8B-B75E2E0EB5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0860BE-3F00-AD48-B438-7C0252168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BE8D85-E779-514C-B71D-ED789EC55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F2DCBC-25F9-7645-8015-4C2ADD5A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35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5160F-F9F1-D544-8FCC-2B15D38E1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AA4123-173F-7A47-9F19-4BC8CD6A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CD76B-D290-F144-9797-30C5FB4D6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244CF-064A-3742-92F7-764BF5DBF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95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F6C47-01BD-4244-BE0D-0FD7898F6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9453E7-61A2-5443-A249-6C6D26EC7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53090-D1A9-E048-93AC-9113EA80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13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BE076-0D46-C641-A35D-02FBAA667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C2A6E-641E-214D-88D8-1B11A0B54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A729B-A10D-7D4D-8BCC-A3A3D0F6D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FB438-60A4-4B42-9D20-0BA9C0CA9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E68A9-C865-9E49-B870-5DA2F5349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CC2C3-0211-8A4B-80CB-98F6D3744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33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265A2-383D-DC47-B125-738AF9325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2F0830-FAAC-324E-84A5-8138E964BD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37A79-88A9-5E48-B224-567DFEDD3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A6DBC-EF2C-BC40-86AF-D50841EA5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550573-349D-E248-82E1-1252BF3BC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F2C92-1ABB-D241-91B1-99CAC22A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84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D73C36-50BB-9248-A723-E9E59D87B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B32AE-0DCC-874E-ACBC-951FE6314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0CA4A-4E95-0347-936B-457ED85C87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E5BEE-42C4-7043-A6AA-0A48E5C99E8E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B6715-DAEA-F14D-B0C2-E5639F48F6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37749-1386-5946-BE24-E0ACD813A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68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9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9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9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9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21.emf"/><Relationship Id="rId7" Type="http://schemas.openxmlformats.org/officeDocument/2006/relationships/image" Target="../media/image25.emf"/><Relationship Id="rId12" Type="http://schemas.openxmlformats.org/officeDocument/2006/relationships/image" Target="../media/image18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11" Type="http://schemas.openxmlformats.org/officeDocument/2006/relationships/image" Target="../media/image17.emf"/><Relationship Id="rId5" Type="http://schemas.openxmlformats.org/officeDocument/2006/relationships/image" Target="../media/image23.emf"/><Relationship Id="rId10" Type="http://schemas.openxmlformats.org/officeDocument/2006/relationships/image" Target="../media/image16.emf"/><Relationship Id="rId4" Type="http://schemas.openxmlformats.org/officeDocument/2006/relationships/image" Target="../media/image22.emf"/><Relationship Id="rId9" Type="http://schemas.openxmlformats.org/officeDocument/2006/relationships/image" Target="../media/image15.e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21.emf"/><Relationship Id="rId7" Type="http://schemas.openxmlformats.org/officeDocument/2006/relationships/image" Target="../media/image19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11" Type="http://schemas.openxmlformats.org/officeDocument/2006/relationships/image" Target="../media/image18.emf"/><Relationship Id="rId5" Type="http://schemas.openxmlformats.org/officeDocument/2006/relationships/image" Target="../media/image23.emf"/><Relationship Id="rId10" Type="http://schemas.openxmlformats.org/officeDocument/2006/relationships/image" Target="../media/image17.emf"/><Relationship Id="rId4" Type="http://schemas.openxmlformats.org/officeDocument/2006/relationships/image" Target="../media/image22.emf"/><Relationship Id="rId9" Type="http://schemas.openxmlformats.org/officeDocument/2006/relationships/image" Target="../media/image16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21.emf"/><Relationship Id="rId7" Type="http://schemas.openxmlformats.org/officeDocument/2006/relationships/image" Target="../media/image15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23.emf"/><Relationship Id="rId10" Type="http://schemas.openxmlformats.org/officeDocument/2006/relationships/image" Target="../media/image18.emf"/><Relationship Id="rId4" Type="http://schemas.openxmlformats.org/officeDocument/2006/relationships/image" Target="../media/image22.emf"/><Relationship Id="rId9" Type="http://schemas.openxmlformats.org/officeDocument/2006/relationships/image" Target="../media/image17.e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21.emf"/><Relationship Id="rId7" Type="http://schemas.openxmlformats.org/officeDocument/2006/relationships/image" Target="../media/image16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9.emf"/><Relationship Id="rId4" Type="http://schemas.openxmlformats.org/officeDocument/2006/relationships/image" Target="../media/image22.emf"/><Relationship Id="rId9" Type="http://schemas.openxmlformats.org/officeDocument/2006/relationships/image" Target="../media/image18.e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21.emf"/><Relationship Id="rId7" Type="http://schemas.openxmlformats.org/officeDocument/2006/relationships/image" Target="../media/image17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9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7" Type="http://schemas.openxmlformats.org/officeDocument/2006/relationships/image" Target="../media/image18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ons.wikimedia.org/w/index.php?title=User:Blacknick&amp;action=edit&amp;redlink=1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ons.wikimedia.org/w/index.php?title=User:Blacknick&amp;action=edit&amp;redlink=1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ons.wikimedia.org/w/index.php?title=User:Blacknick&amp;action=edit&amp;redlink=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hyperlink" Target="https://commons.wikimedia.org/w/index.php?title=User:Blacknick&amp;action=edit&amp;redlink=1" TargetMode="External"/><Relationship Id="rId4" Type="http://schemas.openxmlformats.org/officeDocument/2006/relationships/image" Target="../media/image27.sv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hyperlink" Target="https://commons.wikimedia.org/w/index.php?title=User:Blacknick&amp;action=edit&amp;redlink=1" TargetMode="External"/><Relationship Id="rId4" Type="http://schemas.openxmlformats.org/officeDocument/2006/relationships/image" Target="../media/image2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hyperlink" Target="https://commons.wikimedia.org/w/index.php?title=User:Blacknick&amp;action=edit&amp;redlink=1" TargetMode="External"/><Relationship Id="rId4" Type="http://schemas.openxmlformats.org/officeDocument/2006/relationships/image" Target="../media/image27.sv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AF862-D6F4-B243-B435-2AC3150C0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1139" y="1316673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5000" b="1" dirty="0">
                <a:latin typeface="+mn-lt"/>
              </a:rPr>
              <a:t>Adapting Attention in a Dynamic Three-Speaker Auditory Scene</a:t>
            </a:r>
            <a:br>
              <a:rPr lang="en-US" sz="5000" b="1" dirty="0">
                <a:latin typeface="+mn-lt"/>
              </a:rPr>
            </a:br>
            <a:endParaRPr lang="en-US" sz="5000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39CD9-25C0-0840-B1C0-3E10B96B0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1139" y="3567461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David Little, </a:t>
            </a:r>
            <a:r>
              <a:rPr lang="en-US" dirty="0" err="1"/>
              <a:t>Emine</a:t>
            </a:r>
            <a:r>
              <a:rPr lang="en-US" dirty="0"/>
              <a:t> </a:t>
            </a:r>
            <a:r>
              <a:rPr lang="en-US" dirty="0" err="1"/>
              <a:t>Merve</a:t>
            </a:r>
            <a:r>
              <a:rPr lang="en-US" dirty="0"/>
              <a:t> Kaya and </a:t>
            </a:r>
            <a:r>
              <a:rPr lang="en-US" dirty="0" err="1"/>
              <a:t>Mounya</a:t>
            </a:r>
            <a:r>
              <a:rPr lang="en-US" dirty="0"/>
              <a:t> </a:t>
            </a:r>
            <a:r>
              <a:rPr lang="en-US" dirty="0" err="1"/>
              <a:t>Elhilali</a:t>
            </a:r>
            <a:endParaRPr lang="en-US" dirty="0"/>
          </a:p>
          <a:p>
            <a:pPr algn="l"/>
            <a:r>
              <a:rPr lang="en-US" dirty="0"/>
              <a:t>Laboratory for Computation Auditory Perception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069D97-4D4C-6343-8E2F-9C309973DE0E}"/>
              </a:ext>
            </a:extLst>
          </p:cNvPr>
          <p:cNvSpPr/>
          <p:nvPr/>
        </p:nvSpPr>
        <p:spPr>
          <a:xfrm>
            <a:off x="1501139" y="3261281"/>
            <a:ext cx="9418655" cy="4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FEA443-DB0D-644D-8CBA-D559B137C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333" y="4616157"/>
            <a:ext cx="5397667" cy="224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451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82266-0891-FF4D-B069-7B88F736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Spread: </a:t>
            </a:r>
            <a:r>
              <a:rPr lang="en-US" dirty="0" err="1"/>
              <a:t>target:non-target</a:t>
            </a:r>
            <a:r>
              <a:rPr lang="en-US" dirty="0"/>
              <a:t> ratio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AD555-AD7A-464B-A85F-F10C61BC3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19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76D5131-5B28-1E4E-9743-FE322CD44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183387" cy="40481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9A9D91E-1B8C-4446-BB7F-499966127E8C}"/>
              </a:ext>
            </a:extLst>
          </p:cNvPr>
          <p:cNvSpPr/>
          <p:nvPr/>
        </p:nvSpPr>
        <p:spPr>
          <a:xfrm>
            <a:off x="838200" y="1763486"/>
            <a:ext cx="1774371" cy="3853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33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76D5131-5B28-1E4E-9743-FE322CD44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183387" cy="404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861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76D5131-5B28-1E4E-9743-FE322CD44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183387" cy="4048187"/>
          </a:xfrm>
          <a:prstGeom prst="rect">
            <a:avLst/>
          </a:prstGeom>
        </p:spPr>
      </p:pic>
      <p:pic>
        <p:nvPicPr>
          <p:cNvPr id="1026" name="Picture 2" descr="80+ Free Headset &amp; Headphones Vectors - Pixabay">
            <a:extLst>
              <a:ext uri="{FF2B5EF4-FFF2-40B4-BE49-F238E27FC236}">
                <a16:creationId xmlns:a16="http://schemas.microsoft.com/office/drawing/2014/main" id="{9E38001B-FC7A-394D-B248-34D908BE6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63" y="5482772"/>
            <a:ext cx="1152071" cy="117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5F9AD4-3660-024E-953D-24E0C7BE05B1}"/>
              </a:ext>
            </a:extLst>
          </p:cNvPr>
          <p:cNvSpPr txBox="1"/>
          <p:nvPr/>
        </p:nvSpPr>
        <p:spPr>
          <a:xfrm>
            <a:off x="1937657" y="5807545"/>
            <a:ext cx="5094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Simulated HRTF over headphones</a:t>
            </a:r>
          </a:p>
        </p:txBody>
      </p:sp>
    </p:spTree>
    <p:extLst>
      <p:ext uri="{BB962C8B-B14F-4D97-AF65-F5344CB8AC3E}">
        <p14:creationId xmlns:p14="http://schemas.microsoft.com/office/powerpoint/2010/main" val="154604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76D5131-5B28-1E4E-9743-FE322CD44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183387" cy="4048187"/>
          </a:xfrm>
          <a:prstGeom prst="rect">
            <a:avLst/>
          </a:prstGeom>
        </p:spPr>
      </p:pic>
      <p:pic>
        <p:nvPicPr>
          <p:cNvPr id="6" name="Picture 2" descr="80+ Free Headset &amp; Headphones Vectors - Pixabay">
            <a:extLst>
              <a:ext uri="{FF2B5EF4-FFF2-40B4-BE49-F238E27FC236}">
                <a16:creationId xmlns:a16="http://schemas.microsoft.com/office/drawing/2014/main" id="{D69754AF-57BA-D34B-AA66-BCA0785FD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26" y="4372431"/>
            <a:ext cx="642816" cy="6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897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52EB2A-DA05-7940-B4E2-33C61571C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183387" cy="4048187"/>
          </a:xfrm>
          <a:prstGeom prst="rect">
            <a:avLst/>
          </a:prstGeom>
        </p:spPr>
      </p:pic>
      <p:pic>
        <p:nvPicPr>
          <p:cNvPr id="4" name="Picture 2" descr="80+ Free Headset &amp; Headphones Vectors - Pixabay">
            <a:extLst>
              <a:ext uri="{FF2B5EF4-FFF2-40B4-BE49-F238E27FC236}">
                <a16:creationId xmlns:a16="http://schemas.microsoft.com/office/drawing/2014/main" id="{3B051D62-FFC4-1D48-99E0-19D4FE76B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26" y="4372431"/>
            <a:ext cx="642816" cy="6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360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4A49A0-8EE0-9248-97AB-7261DF0EA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9"/>
            <a:ext cx="9183386" cy="4048186"/>
          </a:xfrm>
          <a:prstGeom prst="rect">
            <a:avLst/>
          </a:prstGeom>
        </p:spPr>
      </p:pic>
      <p:pic>
        <p:nvPicPr>
          <p:cNvPr id="4" name="Picture 2" descr="80+ Free Headset &amp; Headphones Vectors - Pixabay">
            <a:extLst>
              <a:ext uri="{FF2B5EF4-FFF2-40B4-BE49-F238E27FC236}">
                <a16:creationId xmlns:a16="http://schemas.microsoft.com/office/drawing/2014/main" id="{F97A88B1-B7F1-6344-92FA-EEDE9A994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26" y="4372431"/>
            <a:ext cx="642816" cy="6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856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CA17DD-998A-A94A-A80C-7A464679B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183387" cy="4048187"/>
          </a:xfrm>
          <a:prstGeom prst="rect">
            <a:avLst/>
          </a:prstGeom>
        </p:spPr>
      </p:pic>
      <p:pic>
        <p:nvPicPr>
          <p:cNvPr id="4" name="Picture 2" descr="80+ Free Headset &amp; Headphones Vectors - Pixabay">
            <a:extLst>
              <a:ext uri="{FF2B5EF4-FFF2-40B4-BE49-F238E27FC236}">
                <a16:creationId xmlns:a16="http://schemas.microsoft.com/office/drawing/2014/main" id="{A471DF15-6F6B-9245-8F7F-128BA1247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26" y="4372431"/>
            <a:ext cx="642816" cy="6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120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8A5D30-7C0A-9C4B-9596-E657C7B02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183387" cy="4048187"/>
          </a:xfrm>
          <a:prstGeom prst="rect">
            <a:avLst/>
          </a:prstGeom>
        </p:spPr>
      </p:pic>
      <p:pic>
        <p:nvPicPr>
          <p:cNvPr id="4" name="Picture 2" descr="80+ Free Headset &amp; Headphones Vectors - Pixabay">
            <a:extLst>
              <a:ext uri="{FF2B5EF4-FFF2-40B4-BE49-F238E27FC236}">
                <a16:creationId xmlns:a16="http://schemas.microsoft.com/office/drawing/2014/main" id="{B7B07EDF-F4CA-0244-B9EA-C433338E7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26" y="4372431"/>
            <a:ext cx="642816" cy="6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018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8A5D30-7C0A-9C4B-9596-E657C7B02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183387" cy="40481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9DA0FF-7B5C-ED4B-BA39-9957391814A9}"/>
              </a:ext>
            </a:extLst>
          </p:cNvPr>
          <p:cNvSpPr txBox="1"/>
          <p:nvPr/>
        </p:nvSpPr>
        <p:spPr>
          <a:xfrm>
            <a:off x="5969143" y="6246653"/>
            <a:ext cx="62228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/>
              <a:t>German Sentences to Non-German Speakers </a:t>
            </a:r>
          </a:p>
        </p:txBody>
      </p:sp>
      <p:pic>
        <p:nvPicPr>
          <p:cNvPr id="5" name="Picture 2" descr="80+ Free Headset &amp; Headphones Vectors - Pixabay">
            <a:extLst>
              <a:ext uri="{FF2B5EF4-FFF2-40B4-BE49-F238E27FC236}">
                <a16:creationId xmlns:a16="http://schemas.microsoft.com/office/drawing/2014/main" id="{84AE73FC-C5C7-194B-8A59-68C0F64DC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26" y="4372431"/>
            <a:ext cx="642816" cy="6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839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8ED46-B412-EF4E-AB7C-B59A5B9B1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distribute auditory attention?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F30F0-AB56-564C-96BB-0F04C5227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01" y="3958681"/>
            <a:ext cx="5270500" cy="2768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94E4AD-29D5-3A48-B9D9-F156CCA8BBD1}"/>
              </a:ext>
            </a:extLst>
          </p:cNvPr>
          <p:cNvSpPr txBox="1"/>
          <p:nvPr/>
        </p:nvSpPr>
        <p:spPr>
          <a:xfrm>
            <a:off x="2364059" y="1838234"/>
            <a:ext cx="1895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Selective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F2789F-022B-084B-95D8-6F92DC55BD12}"/>
              </a:ext>
            </a:extLst>
          </p:cNvPr>
          <p:cNvSpPr/>
          <p:nvPr/>
        </p:nvSpPr>
        <p:spPr>
          <a:xfrm>
            <a:off x="271502" y="1838234"/>
            <a:ext cx="6496440" cy="5019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52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2B4EA0-CC1A-0840-9E3D-BDF11962E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183387" cy="4048187"/>
          </a:xfrm>
          <a:prstGeom prst="rect">
            <a:avLst/>
          </a:prstGeom>
        </p:spPr>
      </p:pic>
      <p:pic>
        <p:nvPicPr>
          <p:cNvPr id="5" name="Picture 2" descr="80+ Free Headset &amp; Headphones Vectors - Pixabay">
            <a:extLst>
              <a:ext uri="{FF2B5EF4-FFF2-40B4-BE49-F238E27FC236}">
                <a16:creationId xmlns:a16="http://schemas.microsoft.com/office/drawing/2014/main" id="{8A73EED3-F355-3049-94CD-09FD692A2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26" y="4372431"/>
            <a:ext cx="642816" cy="6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DE1EA6-BEA8-2041-9D42-466D96611155}"/>
              </a:ext>
            </a:extLst>
          </p:cNvPr>
          <p:cNvSpPr txBox="1"/>
          <p:nvPr/>
        </p:nvSpPr>
        <p:spPr>
          <a:xfrm>
            <a:off x="5969143" y="6246653"/>
            <a:ext cx="62228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/>
              <a:t>German Sentences to Non-German Speakers </a:t>
            </a:r>
          </a:p>
        </p:txBody>
      </p:sp>
    </p:spTree>
    <p:extLst>
      <p:ext uri="{BB962C8B-B14F-4D97-AF65-F5344CB8AC3E}">
        <p14:creationId xmlns:p14="http://schemas.microsoft.com/office/powerpoint/2010/main" val="3503623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38C858-1CB3-C24D-90A3-A7F55AC31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9"/>
            <a:ext cx="9183387" cy="4572952"/>
          </a:xfrm>
          <a:prstGeom prst="rect">
            <a:avLst/>
          </a:prstGeom>
        </p:spPr>
      </p:pic>
      <p:pic>
        <p:nvPicPr>
          <p:cNvPr id="5" name="Picture 2" descr="80+ Free Headset &amp; Headphones Vectors - Pixabay">
            <a:extLst>
              <a:ext uri="{FF2B5EF4-FFF2-40B4-BE49-F238E27FC236}">
                <a16:creationId xmlns:a16="http://schemas.microsoft.com/office/drawing/2014/main" id="{FA590AD2-1429-3546-86DF-87D3C3BF6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26" y="4372431"/>
            <a:ext cx="642816" cy="6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418D09-BFE1-4244-8D01-6C2A347A4D01}"/>
              </a:ext>
            </a:extLst>
          </p:cNvPr>
          <p:cNvSpPr txBox="1"/>
          <p:nvPr/>
        </p:nvSpPr>
        <p:spPr>
          <a:xfrm>
            <a:off x="5969143" y="6246653"/>
            <a:ext cx="62228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/>
              <a:t>German Sentences to Non-German Speakers </a:t>
            </a:r>
          </a:p>
        </p:txBody>
      </p:sp>
    </p:spTree>
    <p:extLst>
      <p:ext uri="{BB962C8B-B14F-4D97-AF65-F5344CB8AC3E}">
        <p14:creationId xmlns:p14="http://schemas.microsoft.com/office/powerpoint/2010/main" val="1270818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38C858-1CB3-C24D-90A3-A7F55AC31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9"/>
            <a:ext cx="9183387" cy="4572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D380D0-E3EA-7143-84D4-B910B6F5545A}"/>
              </a:ext>
            </a:extLst>
          </p:cNvPr>
          <p:cNvSpPr txBox="1"/>
          <p:nvPr/>
        </p:nvSpPr>
        <p:spPr>
          <a:xfrm>
            <a:off x="7154382" y="118904"/>
            <a:ext cx="47181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Task: </a:t>
            </a:r>
            <a:r>
              <a:rPr lang="en-US" sz="4000" dirty="0"/>
              <a:t>Target detection</a:t>
            </a:r>
          </a:p>
        </p:txBody>
      </p:sp>
      <p:pic>
        <p:nvPicPr>
          <p:cNvPr id="6" name="Picture 2" descr="80+ Free Headset &amp; Headphones Vectors - Pixabay">
            <a:extLst>
              <a:ext uri="{FF2B5EF4-FFF2-40B4-BE49-F238E27FC236}">
                <a16:creationId xmlns:a16="http://schemas.microsoft.com/office/drawing/2014/main" id="{2F079193-486D-B74C-BC4E-1713905C2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26" y="4372431"/>
            <a:ext cx="642816" cy="6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D28344-18E7-E24A-A987-FB3E303BE7A7}"/>
              </a:ext>
            </a:extLst>
          </p:cNvPr>
          <p:cNvSpPr txBox="1"/>
          <p:nvPr/>
        </p:nvSpPr>
        <p:spPr>
          <a:xfrm>
            <a:off x="5969143" y="6246653"/>
            <a:ext cx="62228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/>
              <a:t>German Sentences to Non-German Speakers </a:t>
            </a:r>
          </a:p>
        </p:txBody>
      </p:sp>
    </p:spTree>
    <p:extLst>
      <p:ext uri="{BB962C8B-B14F-4D97-AF65-F5344CB8AC3E}">
        <p14:creationId xmlns:p14="http://schemas.microsoft.com/office/powerpoint/2010/main" val="1081794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 Conditions</a:t>
            </a:r>
          </a:p>
        </p:txBody>
      </p:sp>
    </p:spTree>
    <p:extLst>
      <p:ext uri="{BB962C8B-B14F-4D97-AF65-F5344CB8AC3E}">
        <p14:creationId xmlns:p14="http://schemas.microsoft.com/office/powerpoint/2010/main" val="2283601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 Conditions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63AE34-F76F-204F-988D-E72EBC010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699" y="3453765"/>
            <a:ext cx="2771141" cy="88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73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 Conditions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75C0233-856D-6743-81EA-A90780FBAB4B}"/>
              </a:ext>
            </a:extLst>
          </p:cNvPr>
          <p:cNvGrpSpPr/>
          <p:nvPr/>
        </p:nvGrpSpPr>
        <p:grpSpPr>
          <a:xfrm>
            <a:off x="838200" y="3347502"/>
            <a:ext cx="2771141" cy="1159842"/>
            <a:chOff x="1142023" y="2084580"/>
            <a:chExt cx="4745061" cy="198601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A12228F-9082-A94A-B008-79AFF5B12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E0E423F-8432-DB4A-A38C-0607B2B21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38200" y="2267161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6794A1-F22A-2448-8CC3-A4FA947BE59F}"/>
              </a:ext>
            </a:extLst>
          </p:cNvPr>
          <p:cNvSpPr txBox="1"/>
          <p:nvPr/>
        </p:nvSpPr>
        <p:spPr>
          <a:xfrm>
            <a:off x="838200" y="2724161"/>
            <a:ext cx="2413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 to all voice</a:t>
            </a:r>
          </a:p>
        </p:txBody>
      </p:sp>
    </p:spTree>
    <p:extLst>
      <p:ext uri="{BB962C8B-B14F-4D97-AF65-F5344CB8AC3E}">
        <p14:creationId xmlns:p14="http://schemas.microsoft.com/office/powerpoint/2010/main" val="15190533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 Conditions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75C0233-856D-6743-81EA-A90780FBAB4B}"/>
              </a:ext>
            </a:extLst>
          </p:cNvPr>
          <p:cNvGrpSpPr/>
          <p:nvPr/>
        </p:nvGrpSpPr>
        <p:grpSpPr>
          <a:xfrm>
            <a:off x="838200" y="3347502"/>
            <a:ext cx="2771141" cy="1159842"/>
            <a:chOff x="1142023" y="2084580"/>
            <a:chExt cx="4745061" cy="198601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A12228F-9082-A94A-B008-79AFF5B12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E0E423F-8432-DB4A-A38C-0607B2B21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6977A0-EF29-FB43-89A0-EBA7AA50C79E}"/>
              </a:ext>
            </a:extLst>
          </p:cNvPr>
          <p:cNvGrpSpPr/>
          <p:nvPr/>
        </p:nvGrpSpPr>
        <p:grpSpPr>
          <a:xfrm>
            <a:off x="4433465" y="3484990"/>
            <a:ext cx="2771141" cy="984449"/>
            <a:chOff x="3709669" y="4787846"/>
            <a:chExt cx="4745061" cy="168568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A588DF4-78A7-0647-8833-583DAFEAD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A97A305-CEAC-F646-98EF-72EAFB2AF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38200" y="2267161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4A1882-9D10-FF4E-B786-E57F35D8A215}"/>
              </a:ext>
            </a:extLst>
          </p:cNvPr>
          <p:cNvSpPr txBox="1"/>
          <p:nvPr/>
        </p:nvSpPr>
        <p:spPr>
          <a:xfrm>
            <a:off x="4433465" y="2264054"/>
            <a:ext cx="1343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Spatial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6794A1-F22A-2448-8CC3-A4FA947BE59F}"/>
              </a:ext>
            </a:extLst>
          </p:cNvPr>
          <p:cNvSpPr txBox="1"/>
          <p:nvPr/>
        </p:nvSpPr>
        <p:spPr>
          <a:xfrm>
            <a:off x="838200" y="2724161"/>
            <a:ext cx="2413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 to all voice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73F3A0-F3E0-CA48-8DDD-2335C021271F}"/>
              </a:ext>
            </a:extLst>
          </p:cNvPr>
          <p:cNvSpPr txBox="1"/>
          <p:nvPr/>
        </p:nvSpPr>
        <p:spPr>
          <a:xfrm>
            <a:off x="4433465" y="2766112"/>
            <a:ext cx="2456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 to one side</a:t>
            </a:r>
          </a:p>
        </p:txBody>
      </p:sp>
    </p:spTree>
    <p:extLst>
      <p:ext uri="{BB962C8B-B14F-4D97-AF65-F5344CB8AC3E}">
        <p14:creationId xmlns:p14="http://schemas.microsoft.com/office/powerpoint/2010/main" val="33997942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 Conditions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89A077-00BB-3243-B995-4F647E582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141" y="3543469"/>
            <a:ext cx="2771141" cy="96387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75C0233-856D-6743-81EA-A90780FBAB4B}"/>
              </a:ext>
            </a:extLst>
          </p:cNvPr>
          <p:cNvGrpSpPr/>
          <p:nvPr/>
        </p:nvGrpSpPr>
        <p:grpSpPr>
          <a:xfrm>
            <a:off x="838200" y="3347502"/>
            <a:ext cx="2771141" cy="1159842"/>
            <a:chOff x="1142023" y="2084580"/>
            <a:chExt cx="4745061" cy="198601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A12228F-9082-A94A-B008-79AFF5B12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E0E423F-8432-DB4A-A38C-0607B2B21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6977A0-EF29-FB43-89A0-EBA7AA50C79E}"/>
              </a:ext>
            </a:extLst>
          </p:cNvPr>
          <p:cNvGrpSpPr/>
          <p:nvPr/>
        </p:nvGrpSpPr>
        <p:grpSpPr>
          <a:xfrm>
            <a:off x="4433465" y="3484990"/>
            <a:ext cx="2771141" cy="984449"/>
            <a:chOff x="3709669" y="4787846"/>
            <a:chExt cx="4745061" cy="168568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A588DF4-78A7-0647-8833-583DAFEAD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A97A305-CEAC-F646-98EF-72EAFB2AF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38200" y="2267161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8336141" y="2294330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4A1882-9D10-FF4E-B786-E57F35D8A215}"/>
              </a:ext>
            </a:extLst>
          </p:cNvPr>
          <p:cNvSpPr txBox="1"/>
          <p:nvPr/>
        </p:nvSpPr>
        <p:spPr>
          <a:xfrm>
            <a:off x="4433465" y="2264054"/>
            <a:ext cx="1343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Spatial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6794A1-F22A-2448-8CC3-A4FA947BE59F}"/>
              </a:ext>
            </a:extLst>
          </p:cNvPr>
          <p:cNvSpPr txBox="1"/>
          <p:nvPr/>
        </p:nvSpPr>
        <p:spPr>
          <a:xfrm>
            <a:off x="838200" y="2724161"/>
            <a:ext cx="2413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 to all voice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CC98B8-16A8-9C4E-8B7C-8E3B38DFB687}"/>
              </a:ext>
            </a:extLst>
          </p:cNvPr>
          <p:cNvSpPr txBox="1"/>
          <p:nvPr/>
        </p:nvSpPr>
        <p:spPr>
          <a:xfrm>
            <a:off x="8336141" y="2819313"/>
            <a:ext cx="2603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 to one voice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73F3A0-F3E0-CA48-8DDD-2335C021271F}"/>
              </a:ext>
            </a:extLst>
          </p:cNvPr>
          <p:cNvSpPr txBox="1"/>
          <p:nvPr/>
        </p:nvSpPr>
        <p:spPr>
          <a:xfrm>
            <a:off x="4433465" y="2766112"/>
            <a:ext cx="2456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 to one side</a:t>
            </a:r>
          </a:p>
        </p:txBody>
      </p:sp>
    </p:spTree>
    <p:extLst>
      <p:ext uri="{BB962C8B-B14F-4D97-AF65-F5344CB8AC3E}">
        <p14:creationId xmlns:p14="http://schemas.microsoft.com/office/powerpoint/2010/main" val="15762561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 Conditions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89A077-00BB-3243-B995-4F647E582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141" y="3543469"/>
            <a:ext cx="2771141" cy="96387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75C0233-856D-6743-81EA-A90780FBAB4B}"/>
              </a:ext>
            </a:extLst>
          </p:cNvPr>
          <p:cNvGrpSpPr/>
          <p:nvPr/>
        </p:nvGrpSpPr>
        <p:grpSpPr>
          <a:xfrm>
            <a:off x="838200" y="3347502"/>
            <a:ext cx="2771141" cy="1159842"/>
            <a:chOff x="1142023" y="2084580"/>
            <a:chExt cx="4745061" cy="198601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A12228F-9082-A94A-B008-79AFF5B12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E0E423F-8432-DB4A-A38C-0607B2B21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6977A0-EF29-FB43-89A0-EBA7AA50C79E}"/>
              </a:ext>
            </a:extLst>
          </p:cNvPr>
          <p:cNvGrpSpPr/>
          <p:nvPr/>
        </p:nvGrpSpPr>
        <p:grpSpPr>
          <a:xfrm>
            <a:off x="4433465" y="3484990"/>
            <a:ext cx="2771141" cy="984449"/>
            <a:chOff x="3709669" y="4787846"/>
            <a:chExt cx="4745061" cy="168568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A588DF4-78A7-0647-8833-583DAFEAD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A97A305-CEAC-F646-98EF-72EAFB2AF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38200" y="2267161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8336141" y="2294330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4A1882-9D10-FF4E-B786-E57F35D8A215}"/>
              </a:ext>
            </a:extLst>
          </p:cNvPr>
          <p:cNvSpPr txBox="1"/>
          <p:nvPr/>
        </p:nvSpPr>
        <p:spPr>
          <a:xfrm>
            <a:off x="4433465" y="2264054"/>
            <a:ext cx="1343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Spatial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8B6006-50B7-3144-8CA6-620231558BB7}"/>
              </a:ext>
            </a:extLst>
          </p:cNvPr>
          <p:cNvSpPr txBox="1"/>
          <p:nvPr/>
        </p:nvSpPr>
        <p:spPr>
          <a:xfrm>
            <a:off x="4433465" y="5746219"/>
            <a:ext cx="2830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Identical stimuli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BBEF8B4-9E8B-7448-A50D-EED0E96370B6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2953400" y="4775661"/>
            <a:ext cx="2895389" cy="970558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556C703-D72B-F644-8458-90705C49ED36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5848789" y="4734350"/>
            <a:ext cx="0" cy="1011869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9D1B580-6AC3-2C44-B5B4-36673A1C2062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5848789" y="4701610"/>
            <a:ext cx="3265381" cy="1044609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86794A1-F22A-2448-8CC3-A4FA947BE59F}"/>
              </a:ext>
            </a:extLst>
          </p:cNvPr>
          <p:cNvSpPr txBox="1"/>
          <p:nvPr/>
        </p:nvSpPr>
        <p:spPr>
          <a:xfrm>
            <a:off x="838200" y="2724161"/>
            <a:ext cx="2413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 to all voice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CC98B8-16A8-9C4E-8B7C-8E3B38DFB687}"/>
              </a:ext>
            </a:extLst>
          </p:cNvPr>
          <p:cNvSpPr txBox="1"/>
          <p:nvPr/>
        </p:nvSpPr>
        <p:spPr>
          <a:xfrm>
            <a:off x="8336141" y="2819313"/>
            <a:ext cx="2603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 to one voice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73F3A0-F3E0-CA48-8DDD-2335C021271F}"/>
              </a:ext>
            </a:extLst>
          </p:cNvPr>
          <p:cNvSpPr txBox="1"/>
          <p:nvPr/>
        </p:nvSpPr>
        <p:spPr>
          <a:xfrm>
            <a:off x="4433465" y="2766112"/>
            <a:ext cx="2456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 to one side</a:t>
            </a:r>
          </a:p>
        </p:txBody>
      </p:sp>
    </p:spTree>
    <p:extLst>
      <p:ext uri="{BB962C8B-B14F-4D97-AF65-F5344CB8AC3E}">
        <p14:creationId xmlns:p14="http://schemas.microsoft.com/office/powerpoint/2010/main" val="16335817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</p:spTree>
    <p:extLst>
      <p:ext uri="{BB962C8B-B14F-4D97-AF65-F5344CB8AC3E}">
        <p14:creationId xmlns:p14="http://schemas.microsoft.com/office/powerpoint/2010/main" val="1155761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8ED46-B412-EF4E-AB7C-B59A5B9B1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distribute auditory attention?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F30F0-AB56-564C-96BB-0F04C5227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01" y="3958681"/>
            <a:ext cx="5270500" cy="2768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94E4AD-29D5-3A48-B9D9-F156CCA8BBD1}"/>
              </a:ext>
            </a:extLst>
          </p:cNvPr>
          <p:cNvSpPr txBox="1"/>
          <p:nvPr/>
        </p:nvSpPr>
        <p:spPr>
          <a:xfrm>
            <a:off x="2364059" y="1838234"/>
            <a:ext cx="1895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Selective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F2789F-022B-084B-95D8-6F92DC55BD12}"/>
              </a:ext>
            </a:extLst>
          </p:cNvPr>
          <p:cNvSpPr/>
          <p:nvPr/>
        </p:nvSpPr>
        <p:spPr>
          <a:xfrm>
            <a:off x="271502" y="1838234"/>
            <a:ext cx="6496440" cy="396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712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54963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997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94E397-5A12-D649-B47E-5C4888486740}"/>
              </a:ext>
            </a:extLst>
          </p:cNvPr>
          <p:cNvSpPr txBox="1"/>
          <p:nvPr/>
        </p:nvSpPr>
        <p:spPr>
          <a:xfrm>
            <a:off x="81995" y="5205148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C506C-F344-6C4B-BE92-A3EC7C2ED250}"/>
              </a:ext>
            </a:extLst>
          </p:cNvPr>
          <p:cNvSpPr txBox="1"/>
          <p:nvPr/>
        </p:nvSpPr>
        <p:spPr>
          <a:xfrm>
            <a:off x="72506" y="183405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90586-0D94-834D-B5EE-CA6F373D7D22}"/>
              </a:ext>
            </a:extLst>
          </p:cNvPr>
          <p:cNvSpPr txBox="1"/>
          <p:nvPr/>
        </p:nvSpPr>
        <p:spPr>
          <a:xfrm>
            <a:off x="72506" y="349401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7502862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94E397-5A12-D649-B47E-5C4888486740}"/>
              </a:ext>
            </a:extLst>
          </p:cNvPr>
          <p:cNvSpPr txBox="1"/>
          <p:nvPr/>
        </p:nvSpPr>
        <p:spPr>
          <a:xfrm>
            <a:off x="81995" y="5205148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4330268" y="6255447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27A9143-DAC2-734D-8F88-11BFC424C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779" y="1549497"/>
            <a:ext cx="2771141" cy="96387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7289FBE1-A904-814A-A050-AB2E5DB0A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3315637"/>
            <a:ext cx="2771141" cy="96387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33D29291-B6C0-AD48-8431-6BC3586BF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4992778"/>
            <a:ext cx="2771141" cy="9638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C506C-F344-6C4B-BE92-A3EC7C2ED250}"/>
              </a:ext>
            </a:extLst>
          </p:cNvPr>
          <p:cNvSpPr txBox="1"/>
          <p:nvPr/>
        </p:nvSpPr>
        <p:spPr>
          <a:xfrm>
            <a:off x="72506" y="183405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90586-0D94-834D-B5EE-CA6F373D7D22}"/>
              </a:ext>
            </a:extLst>
          </p:cNvPr>
          <p:cNvSpPr txBox="1"/>
          <p:nvPr/>
        </p:nvSpPr>
        <p:spPr>
          <a:xfrm>
            <a:off x="72506" y="349401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35695681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94E397-5A12-D649-B47E-5C4888486740}"/>
              </a:ext>
            </a:extLst>
          </p:cNvPr>
          <p:cNvSpPr txBox="1"/>
          <p:nvPr/>
        </p:nvSpPr>
        <p:spPr>
          <a:xfrm>
            <a:off x="81995" y="5205148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4330268" y="6255447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27A9143-DAC2-734D-8F88-11BFC424C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779" y="1549497"/>
            <a:ext cx="2771141" cy="96387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7289FBE1-A904-814A-A050-AB2E5DB0A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3315637"/>
            <a:ext cx="2771141" cy="96387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33D29291-B6C0-AD48-8431-6BC3586BF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4992778"/>
            <a:ext cx="2771141" cy="9638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1B37B6-BEB2-8046-947D-B4C1922FFA3C}"/>
              </a:ext>
            </a:extLst>
          </p:cNvPr>
          <p:cNvSpPr/>
          <p:nvPr/>
        </p:nvSpPr>
        <p:spPr>
          <a:xfrm>
            <a:off x="6228426" y="233002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EE5F04-C1CD-FE43-B444-6A4AA02E8A2F}"/>
              </a:ext>
            </a:extLst>
          </p:cNvPr>
          <p:cNvSpPr/>
          <p:nvPr/>
        </p:nvSpPr>
        <p:spPr>
          <a:xfrm>
            <a:off x="7298928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E58947D-C5D6-0B4D-8B40-ABBDD5E4E12A}"/>
              </a:ext>
            </a:extLst>
          </p:cNvPr>
          <p:cNvSpPr/>
          <p:nvPr/>
        </p:nvSpPr>
        <p:spPr>
          <a:xfrm>
            <a:off x="7298928" y="5765722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C506C-F344-6C4B-BE92-A3EC7C2ED250}"/>
              </a:ext>
            </a:extLst>
          </p:cNvPr>
          <p:cNvSpPr txBox="1"/>
          <p:nvPr/>
        </p:nvSpPr>
        <p:spPr>
          <a:xfrm>
            <a:off x="72506" y="183405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90586-0D94-834D-B5EE-CA6F373D7D22}"/>
              </a:ext>
            </a:extLst>
          </p:cNvPr>
          <p:cNvSpPr txBox="1"/>
          <p:nvPr/>
        </p:nvSpPr>
        <p:spPr>
          <a:xfrm>
            <a:off x="72506" y="349401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5350276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94E397-5A12-D649-B47E-5C4888486740}"/>
              </a:ext>
            </a:extLst>
          </p:cNvPr>
          <p:cNvSpPr txBox="1"/>
          <p:nvPr/>
        </p:nvSpPr>
        <p:spPr>
          <a:xfrm>
            <a:off x="81995" y="5205148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4330268" y="6255447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27A9143-DAC2-734D-8F88-11BFC424C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779" y="1549497"/>
            <a:ext cx="2771141" cy="96387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7289FBE1-A904-814A-A050-AB2E5DB0A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3315637"/>
            <a:ext cx="2771141" cy="96387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33D29291-B6C0-AD48-8431-6BC3586BF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4992778"/>
            <a:ext cx="2771141" cy="9638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1B37B6-BEB2-8046-947D-B4C1922FFA3C}"/>
              </a:ext>
            </a:extLst>
          </p:cNvPr>
          <p:cNvSpPr/>
          <p:nvPr/>
        </p:nvSpPr>
        <p:spPr>
          <a:xfrm>
            <a:off x="6228426" y="233002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EE5F04-C1CD-FE43-B444-6A4AA02E8A2F}"/>
              </a:ext>
            </a:extLst>
          </p:cNvPr>
          <p:cNvSpPr/>
          <p:nvPr/>
        </p:nvSpPr>
        <p:spPr>
          <a:xfrm>
            <a:off x="7298928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E58947D-C5D6-0B4D-8B40-ABBDD5E4E12A}"/>
              </a:ext>
            </a:extLst>
          </p:cNvPr>
          <p:cNvSpPr/>
          <p:nvPr/>
        </p:nvSpPr>
        <p:spPr>
          <a:xfrm>
            <a:off x="7298928" y="5765722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C506C-F344-6C4B-BE92-A3EC7C2ED250}"/>
              </a:ext>
            </a:extLst>
          </p:cNvPr>
          <p:cNvSpPr txBox="1"/>
          <p:nvPr/>
        </p:nvSpPr>
        <p:spPr>
          <a:xfrm>
            <a:off x="72506" y="183405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3452E0-9F24-7A40-84BD-830181193D17}"/>
              </a:ext>
            </a:extLst>
          </p:cNvPr>
          <p:cNvSpPr txBox="1"/>
          <p:nvPr/>
        </p:nvSpPr>
        <p:spPr>
          <a:xfrm>
            <a:off x="4237136" y="185144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378B5E-81BE-E64C-A242-D02D96ACBBD9}"/>
              </a:ext>
            </a:extLst>
          </p:cNvPr>
          <p:cNvSpPr txBox="1"/>
          <p:nvPr/>
        </p:nvSpPr>
        <p:spPr>
          <a:xfrm>
            <a:off x="4237136" y="3543691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90586-0D94-834D-B5EE-CA6F373D7D22}"/>
              </a:ext>
            </a:extLst>
          </p:cNvPr>
          <p:cNvSpPr txBox="1"/>
          <p:nvPr/>
        </p:nvSpPr>
        <p:spPr>
          <a:xfrm>
            <a:off x="72506" y="349401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3879521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94E397-5A12-D649-B47E-5C4888486740}"/>
              </a:ext>
            </a:extLst>
          </p:cNvPr>
          <p:cNvSpPr txBox="1"/>
          <p:nvPr/>
        </p:nvSpPr>
        <p:spPr>
          <a:xfrm>
            <a:off x="81995" y="5205148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4330268" y="6255447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27A9143-DAC2-734D-8F88-11BFC424C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779" y="1549497"/>
            <a:ext cx="2771141" cy="96387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7289FBE1-A904-814A-A050-AB2E5DB0A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3315637"/>
            <a:ext cx="2771141" cy="96387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33D29291-B6C0-AD48-8431-6BC3586BF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4992778"/>
            <a:ext cx="2771141" cy="9638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1B37B6-BEB2-8046-947D-B4C1922FFA3C}"/>
              </a:ext>
            </a:extLst>
          </p:cNvPr>
          <p:cNvSpPr/>
          <p:nvPr/>
        </p:nvSpPr>
        <p:spPr>
          <a:xfrm>
            <a:off x="6228426" y="233002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EE5F04-C1CD-FE43-B444-6A4AA02E8A2F}"/>
              </a:ext>
            </a:extLst>
          </p:cNvPr>
          <p:cNvSpPr/>
          <p:nvPr/>
        </p:nvSpPr>
        <p:spPr>
          <a:xfrm>
            <a:off x="7298928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E58947D-C5D6-0B4D-8B40-ABBDD5E4E12A}"/>
              </a:ext>
            </a:extLst>
          </p:cNvPr>
          <p:cNvSpPr/>
          <p:nvPr/>
        </p:nvSpPr>
        <p:spPr>
          <a:xfrm>
            <a:off x="7298928" y="5765722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C506C-F344-6C4B-BE92-A3EC7C2ED250}"/>
              </a:ext>
            </a:extLst>
          </p:cNvPr>
          <p:cNvSpPr txBox="1"/>
          <p:nvPr/>
        </p:nvSpPr>
        <p:spPr>
          <a:xfrm>
            <a:off x="72506" y="183405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3452E0-9F24-7A40-84BD-830181193D17}"/>
              </a:ext>
            </a:extLst>
          </p:cNvPr>
          <p:cNvSpPr txBox="1"/>
          <p:nvPr/>
        </p:nvSpPr>
        <p:spPr>
          <a:xfrm>
            <a:off x="4237136" y="185144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378B5E-81BE-E64C-A242-D02D96ACBBD9}"/>
              </a:ext>
            </a:extLst>
          </p:cNvPr>
          <p:cNvSpPr txBox="1"/>
          <p:nvPr/>
        </p:nvSpPr>
        <p:spPr>
          <a:xfrm>
            <a:off x="4237136" y="3543691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90586-0D94-834D-B5EE-CA6F373D7D22}"/>
              </a:ext>
            </a:extLst>
          </p:cNvPr>
          <p:cNvSpPr txBox="1"/>
          <p:nvPr/>
        </p:nvSpPr>
        <p:spPr>
          <a:xfrm>
            <a:off x="72506" y="349401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2DAA34D-6424-874B-941E-5F8E9E621B86}"/>
              </a:ext>
            </a:extLst>
          </p:cNvPr>
          <p:cNvSpPr txBox="1"/>
          <p:nvPr/>
        </p:nvSpPr>
        <p:spPr>
          <a:xfrm>
            <a:off x="4295481" y="5205924"/>
            <a:ext cx="842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False 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1182783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94E397-5A12-D649-B47E-5C4888486740}"/>
              </a:ext>
            </a:extLst>
          </p:cNvPr>
          <p:cNvSpPr txBox="1"/>
          <p:nvPr/>
        </p:nvSpPr>
        <p:spPr>
          <a:xfrm>
            <a:off x="81995" y="5205148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4330268" y="6255447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4A1882-9D10-FF4E-B786-E57F35D8A215}"/>
              </a:ext>
            </a:extLst>
          </p:cNvPr>
          <p:cNvSpPr txBox="1"/>
          <p:nvPr/>
        </p:nvSpPr>
        <p:spPr>
          <a:xfrm>
            <a:off x="8451191" y="6251556"/>
            <a:ext cx="1343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Spatial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27A9143-DAC2-734D-8F88-11BFC424C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779" y="1549497"/>
            <a:ext cx="2771141" cy="96387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46A4BD2-003E-2242-BBF4-8BA9DC978136}"/>
              </a:ext>
            </a:extLst>
          </p:cNvPr>
          <p:cNvGrpSpPr/>
          <p:nvPr/>
        </p:nvGrpSpPr>
        <p:grpSpPr>
          <a:xfrm>
            <a:off x="9235037" y="1571208"/>
            <a:ext cx="2771141" cy="984449"/>
            <a:chOff x="3709669" y="4787846"/>
            <a:chExt cx="4745061" cy="168568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1334849-3394-0346-AC73-ED8984F35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AD7DFBB-7587-144F-9AF9-C3C2D9A6F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7289FBE1-A904-814A-A050-AB2E5DB0A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3315637"/>
            <a:ext cx="2771141" cy="96387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D4B7A0D-8278-3642-9C9D-CFD762896638}"/>
              </a:ext>
            </a:extLst>
          </p:cNvPr>
          <p:cNvGrpSpPr/>
          <p:nvPr/>
        </p:nvGrpSpPr>
        <p:grpSpPr>
          <a:xfrm>
            <a:off x="9313840" y="3303253"/>
            <a:ext cx="2771141" cy="984449"/>
            <a:chOff x="3709669" y="4787846"/>
            <a:chExt cx="4745061" cy="1685684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99161745-A1BE-B645-8A5F-D7DDC0201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FEFE7EF7-A73C-B54A-BDEC-28DF5311D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33D29291-B6C0-AD48-8431-6BC3586BF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4992778"/>
            <a:ext cx="2771141" cy="963875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7203EC33-8D8D-F043-BD37-7F8F8DEDC2C9}"/>
              </a:ext>
            </a:extLst>
          </p:cNvPr>
          <p:cNvGrpSpPr/>
          <p:nvPr/>
        </p:nvGrpSpPr>
        <p:grpSpPr>
          <a:xfrm>
            <a:off x="9313840" y="5005956"/>
            <a:ext cx="2771141" cy="984449"/>
            <a:chOff x="3709669" y="4787846"/>
            <a:chExt cx="4745061" cy="1685684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3AB5DCC-0D7A-AC4B-BF94-7271EF9E8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5ADD37CF-19A9-734D-816D-D2C15FF77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1B37B6-BEB2-8046-947D-B4C1922FFA3C}"/>
              </a:ext>
            </a:extLst>
          </p:cNvPr>
          <p:cNvSpPr/>
          <p:nvPr/>
        </p:nvSpPr>
        <p:spPr>
          <a:xfrm>
            <a:off x="6228426" y="233002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EE5F04-C1CD-FE43-B444-6A4AA02E8A2F}"/>
              </a:ext>
            </a:extLst>
          </p:cNvPr>
          <p:cNvSpPr/>
          <p:nvPr/>
        </p:nvSpPr>
        <p:spPr>
          <a:xfrm>
            <a:off x="7298928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E58947D-C5D6-0B4D-8B40-ABBDD5E4E12A}"/>
              </a:ext>
            </a:extLst>
          </p:cNvPr>
          <p:cNvSpPr/>
          <p:nvPr/>
        </p:nvSpPr>
        <p:spPr>
          <a:xfrm>
            <a:off x="7298928" y="5765722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C506C-F344-6C4B-BE92-A3EC7C2ED250}"/>
              </a:ext>
            </a:extLst>
          </p:cNvPr>
          <p:cNvSpPr txBox="1"/>
          <p:nvPr/>
        </p:nvSpPr>
        <p:spPr>
          <a:xfrm>
            <a:off x="72506" y="183405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3452E0-9F24-7A40-84BD-830181193D17}"/>
              </a:ext>
            </a:extLst>
          </p:cNvPr>
          <p:cNvSpPr txBox="1"/>
          <p:nvPr/>
        </p:nvSpPr>
        <p:spPr>
          <a:xfrm>
            <a:off x="4237136" y="185144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378B5E-81BE-E64C-A242-D02D96ACBBD9}"/>
              </a:ext>
            </a:extLst>
          </p:cNvPr>
          <p:cNvSpPr txBox="1"/>
          <p:nvPr/>
        </p:nvSpPr>
        <p:spPr>
          <a:xfrm>
            <a:off x="4237136" y="3543691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90586-0D94-834D-B5EE-CA6F373D7D22}"/>
              </a:ext>
            </a:extLst>
          </p:cNvPr>
          <p:cNvSpPr txBox="1"/>
          <p:nvPr/>
        </p:nvSpPr>
        <p:spPr>
          <a:xfrm>
            <a:off x="72506" y="349401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2DAA34D-6424-874B-941E-5F8E9E621B86}"/>
              </a:ext>
            </a:extLst>
          </p:cNvPr>
          <p:cNvSpPr txBox="1"/>
          <p:nvPr/>
        </p:nvSpPr>
        <p:spPr>
          <a:xfrm>
            <a:off x="4295481" y="5205924"/>
            <a:ext cx="842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False 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2207163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94E397-5A12-D649-B47E-5C4888486740}"/>
              </a:ext>
            </a:extLst>
          </p:cNvPr>
          <p:cNvSpPr txBox="1"/>
          <p:nvPr/>
        </p:nvSpPr>
        <p:spPr>
          <a:xfrm>
            <a:off x="81995" y="5205148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4330268" y="6255447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4A1882-9D10-FF4E-B786-E57F35D8A215}"/>
              </a:ext>
            </a:extLst>
          </p:cNvPr>
          <p:cNvSpPr txBox="1"/>
          <p:nvPr/>
        </p:nvSpPr>
        <p:spPr>
          <a:xfrm>
            <a:off x="8451191" y="6251556"/>
            <a:ext cx="1343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Spatial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27A9143-DAC2-734D-8F88-11BFC424C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779" y="1549497"/>
            <a:ext cx="2771141" cy="96387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46A4BD2-003E-2242-BBF4-8BA9DC978136}"/>
              </a:ext>
            </a:extLst>
          </p:cNvPr>
          <p:cNvGrpSpPr/>
          <p:nvPr/>
        </p:nvGrpSpPr>
        <p:grpSpPr>
          <a:xfrm>
            <a:off x="9235037" y="1571208"/>
            <a:ext cx="2771141" cy="984449"/>
            <a:chOff x="3709669" y="4787846"/>
            <a:chExt cx="4745061" cy="168568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1334849-3394-0346-AC73-ED8984F35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AD7DFBB-7587-144F-9AF9-C3C2D9A6F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7289FBE1-A904-814A-A050-AB2E5DB0A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3315637"/>
            <a:ext cx="2771141" cy="96387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D4B7A0D-8278-3642-9C9D-CFD762896638}"/>
              </a:ext>
            </a:extLst>
          </p:cNvPr>
          <p:cNvGrpSpPr/>
          <p:nvPr/>
        </p:nvGrpSpPr>
        <p:grpSpPr>
          <a:xfrm>
            <a:off x="9313840" y="3303253"/>
            <a:ext cx="2771141" cy="984449"/>
            <a:chOff x="3709669" y="4787846"/>
            <a:chExt cx="4745061" cy="1685684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99161745-A1BE-B645-8A5F-D7DDC0201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FEFE7EF7-A73C-B54A-BDEC-28DF5311D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33D29291-B6C0-AD48-8431-6BC3586BF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4992778"/>
            <a:ext cx="2771141" cy="963875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7203EC33-8D8D-F043-BD37-7F8F8DEDC2C9}"/>
              </a:ext>
            </a:extLst>
          </p:cNvPr>
          <p:cNvGrpSpPr/>
          <p:nvPr/>
        </p:nvGrpSpPr>
        <p:grpSpPr>
          <a:xfrm>
            <a:off x="9313840" y="5005956"/>
            <a:ext cx="2771141" cy="984449"/>
            <a:chOff x="3709669" y="4787846"/>
            <a:chExt cx="4745061" cy="1685684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3AB5DCC-0D7A-AC4B-BF94-7271EF9E8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5ADD37CF-19A9-734D-816D-D2C15FF77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1B37B6-BEB2-8046-947D-B4C1922FFA3C}"/>
              </a:ext>
            </a:extLst>
          </p:cNvPr>
          <p:cNvSpPr/>
          <p:nvPr/>
        </p:nvSpPr>
        <p:spPr>
          <a:xfrm>
            <a:off x="6228426" y="233002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8F338B4-52F6-BD43-A469-20A5279C8897}"/>
              </a:ext>
            </a:extLst>
          </p:cNvPr>
          <p:cNvSpPr/>
          <p:nvPr/>
        </p:nvSpPr>
        <p:spPr>
          <a:xfrm>
            <a:off x="10409565" y="2320447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EE5F04-C1CD-FE43-B444-6A4AA02E8A2F}"/>
              </a:ext>
            </a:extLst>
          </p:cNvPr>
          <p:cNvSpPr/>
          <p:nvPr/>
        </p:nvSpPr>
        <p:spPr>
          <a:xfrm>
            <a:off x="7298928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E2777FB-494E-524A-BE96-F26D843A9047}"/>
              </a:ext>
            </a:extLst>
          </p:cNvPr>
          <p:cNvSpPr/>
          <p:nvPr/>
        </p:nvSpPr>
        <p:spPr>
          <a:xfrm>
            <a:off x="11525913" y="334047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E58947D-C5D6-0B4D-8B40-ABBDD5E4E12A}"/>
              </a:ext>
            </a:extLst>
          </p:cNvPr>
          <p:cNvSpPr/>
          <p:nvPr/>
        </p:nvSpPr>
        <p:spPr>
          <a:xfrm>
            <a:off x="7298928" y="5765722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A2C29EC-C458-A748-BE8D-6764C0252D44}"/>
              </a:ext>
            </a:extLst>
          </p:cNvPr>
          <p:cNvSpPr/>
          <p:nvPr/>
        </p:nvSpPr>
        <p:spPr>
          <a:xfrm>
            <a:off x="11583556" y="576431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C506C-F344-6C4B-BE92-A3EC7C2ED250}"/>
              </a:ext>
            </a:extLst>
          </p:cNvPr>
          <p:cNvSpPr txBox="1"/>
          <p:nvPr/>
        </p:nvSpPr>
        <p:spPr>
          <a:xfrm>
            <a:off x="72506" y="183405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3452E0-9F24-7A40-84BD-830181193D17}"/>
              </a:ext>
            </a:extLst>
          </p:cNvPr>
          <p:cNvSpPr txBox="1"/>
          <p:nvPr/>
        </p:nvSpPr>
        <p:spPr>
          <a:xfrm>
            <a:off x="4237136" y="185144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378B5E-81BE-E64C-A242-D02D96ACBBD9}"/>
              </a:ext>
            </a:extLst>
          </p:cNvPr>
          <p:cNvSpPr txBox="1"/>
          <p:nvPr/>
        </p:nvSpPr>
        <p:spPr>
          <a:xfrm>
            <a:off x="4237136" y="3543691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90586-0D94-834D-B5EE-CA6F373D7D22}"/>
              </a:ext>
            </a:extLst>
          </p:cNvPr>
          <p:cNvSpPr txBox="1"/>
          <p:nvPr/>
        </p:nvSpPr>
        <p:spPr>
          <a:xfrm>
            <a:off x="72506" y="349401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2DAA34D-6424-874B-941E-5F8E9E621B86}"/>
              </a:ext>
            </a:extLst>
          </p:cNvPr>
          <p:cNvSpPr txBox="1"/>
          <p:nvPr/>
        </p:nvSpPr>
        <p:spPr>
          <a:xfrm>
            <a:off x="4295481" y="5205924"/>
            <a:ext cx="842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False 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35916552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94E397-5A12-D649-B47E-5C4888486740}"/>
              </a:ext>
            </a:extLst>
          </p:cNvPr>
          <p:cNvSpPr txBox="1"/>
          <p:nvPr/>
        </p:nvSpPr>
        <p:spPr>
          <a:xfrm>
            <a:off x="81995" y="5205148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4330268" y="6255447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4A1882-9D10-FF4E-B786-E57F35D8A215}"/>
              </a:ext>
            </a:extLst>
          </p:cNvPr>
          <p:cNvSpPr txBox="1"/>
          <p:nvPr/>
        </p:nvSpPr>
        <p:spPr>
          <a:xfrm>
            <a:off x="8451191" y="6251556"/>
            <a:ext cx="1343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Spatial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27A9143-DAC2-734D-8F88-11BFC424C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779" y="1549497"/>
            <a:ext cx="2771141" cy="96387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46A4BD2-003E-2242-BBF4-8BA9DC978136}"/>
              </a:ext>
            </a:extLst>
          </p:cNvPr>
          <p:cNvGrpSpPr/>
          <p:nvPr/>
        </p:nvGrpSpPr>
        <p:grpSpPr>
          <a:xfrm>
            <a:off x="9235037" y="1571208"/>
            <a:ext cx="2771141" cy="984449"/>
            <a:chOff x="3709669" y="4787846"/>
            <a:chExt cx="4745061" cy="168568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1334849-3394-0346-AC73-ED8984F35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AD7DFBB-7587-144F-9AF9-C3C2D9A6F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7289FBE1-A904-814A-A050-AB2E5DB0A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3315637"/>
            <a:ext cx="2771141" cy="96387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D4B7A0D-8278-3642-9C9D-CFD762896638}"/>
              </a:ext>
            </a:extLst>
          </p:cNvPr>
          <p:cNvGrpSpPr/>
          <p:nvPr/>
        </p:nvGrpSpPr>
        <p:grpSpPr>
          <a:xfrm>
            <a:off x="9313840" y="3303253"/>
            <a:ext cx="2771141" cy="984449"/>
            <a:chOff x="3709669" y="4787846"/>
            <a:chExt cx="4745061" cy="1685684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99161745-A1BE-B645-8A5F-D7DDC0201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FEFE7EF7-A73C-B54A-BDEC-28DF5311D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33D29291-B6C0-AD48-8431-6BC3586BF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4992778"/>
            <a:ext cx="2771141" cy="963875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7203EC33-8D8D-F043-BD37-7F8F8DEDC2C9}"/>
              </a:ext>
            </a:extLst>
          </p:cNvPr>
          <p:cNvGrpSpPr/>
          <p:nvPr/>
        </p:nvGrpSpPr>
        <p:grpSpPr>
          <a:xfrm>
            <a:off x="9313840" y="5005956"/>
            <a:ext cx="2771141" cy="984449"/>
            <a:chOff x="3709669" y="4787846"/>
            <a:chExt cx="4745061" cy="1685684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3AB5DCC-0D7A-AC4B-BF94-7271EF9E8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5ADD37CF-19A9-734D-816D-D2C15FF77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1B37B6-BEB2-8046-947D-B4C1922FFA3C}"/>
              </a:ext>
            </a:extLst>
          </p:cNvPr>
          <p:cNvSpPr/>
          <p:nvPr/>
        </p:nvSpPr>
        <p:spPr>
          <a:xfrm>
            <a:off x="6228426" y="233002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8F338B4-52F6-BD43-A469-20A5279C8897}"/>
              </a:ext>
            </a:extLst>
          </p:cNvPr>
          <p:cNvSpPr/>
          <p:nvPr/>
        </p:nvSpPr>
        <p:spPr>
          <a:xfrm>
            <a:off x="10409565" y="2320447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EE5F04-C1CD-FE43-B444-6A4AA02E8A2F}"/>
              </a:ext>
            </a:extLst>
          </p:cNvPr>
          <p:cNvSpPr/>
          <p:nvPr/>
        </p:nvSpPr>
        <p:spPr>
          <a:xfrm>
            <a:off x="7298928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E2777FB-494E-524A-BE96-F26D843A9047}"/>
              </a:ext>
            </a:extLst>
          </p:cNvPr>
          <p:cNvSpPr/>
          <p:nvPr/>
        </p:nvSpPr>
        <p:spPr>
          <a:xfrm>
            <a:off x="11525913" y="334047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E58947D-C5D6-0B4D-8B40-ABBDD5E4E12A}"/>
              </a:ext>
            </a:extLst>
          </p:cNvPr>
          <p:cNvSpPr/>
          <p:nvPr/>
        </p:nvSpPr>
        <p:spPr>
          <a:xfrm>
            <a:off x="7298928" y="5765722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A2C29EC-C458-A748-BE8D-6764C0252D44}"/>
              </a:ext>
            </a:extLst>
          </p:cNvPr>
          <p:cNvSpPr/>
          <p:nvPr/>
        </p:nvSpPr>
        <p:spPr>
          <a:xfrm>
            <a:off x="11583556" y="576431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C506C-F344-6C4B-BE92-A3EC7C2ED250}"/>
              </a:ext>
            </a:extLst>
          </p:cNvPr>
          <p:cNvSpPr txBox="1"/>
          <p:nvPr/>
        </p:nvSpPr>
        <p:spPr>
          <a:xfrm>
            <a:off x="72506" y="183405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3452E0-9F24-7A40-84BD-830181193D17}"/>
              </a:ext>
            </a:extLst>
          </p:cNvPr>
          <p:cNvSpPr txBox="1"/>
          <p:nvPr/>
        </p:nvSpPr>
        <p:spPr>
          <a:xfrm>
            <a:off x="4237136" y="185144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C78F183-FDA5-8C42-BA3F-0E74B503B329}"/>
              </a:ext>
            </a:extLst>
          </p:cNvPr>
          <p:cNvSpPr txBox="1"/>
          <p:nvPr/>
        </p:nvSpPr>
        <p:spPr>
          <a:xfrm>
            <a:off x="8451191" y="1763444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378B5E-81BE-E64C-A242-D02D96ACBBD9}"/>
              </a:ext>
            </a:extLst>
          </p:cNvPr>
          <p:cNvSpPr txBox="1"/>
          <p:nvPr/>
        </p:nvSpPr>
        <p:spPr>
          <a:xfrm>
            <a:off x="4237136" y="3543691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90586-0D94-834D-B5EE-CA6F373D7D22}"/>
              </a:ext>
            </a:extLst>
          </p:cNvPr>
          <p:cNvSpPr txBox="1"/>
          <p:nvPr/>
        </p:nvSpPr>
        <p:spPr>
          <a:xfrm>
            <a:off x="72506" y="349401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2DAA34D-6424-874B-941E-5F8E9E621B86}"/>
              </a:ext>
            </a:extLst>
          </p:cNvPr>
          <p:cNvSpPr txBox="1"/>
          <p:nvPr/>
        </p:nvSpPr>
        <p:spPr>
          <a:xfrm>
            <a:off x="4295481" y="5205924"/>
            <a:ext cx="842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False 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Target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2296F7D-5408-7545-B2C3-F90AD0D0D843}"/>
              </a:ext>
            </a:extLst>
          </p:cNvPr>
          <p:cNvSpPr txBox="1"/>
          <p:nvPr/>
        </p:nvSpPr>
        <p:spPr>
          <a:xfrm>
            <a:off x="8451191" y="5173263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984378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8ED46-B412-EF4E-AB7C-B59A5B9B1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distribute auditory attention?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F30F0-AB56-564C-96BB-0F04C5227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01" y="3958681"/>
            <a:ext cx="5270500" cy="2768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94E4AD-29D5-3A48-B9D9-F156CCA8BBD1}"/>
              </a:ext>
            </a:extLst>
          </p:cNvPr>
          <p:cNvSpPr txBox="1"/>
          <p:nvPr/>
        </p:nvSpPr>
        <p:spPr>
          <a:xfrm>
            <a:off x="2364059" y="1838234"/>
            <a:ext cx="1895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Selective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F2789F-022B-084B-95D8-6F92DC55BD12}"/>
              </a:ext>
            </a:extLst>
          </p:cNvPr>
          <p:cNvSpPr/>
          <p:nvPr/>
        </p:nvSpPr>
        <p:spPr>
          <a:xfrm>
            <a:off x="838200" y="1838234"/>
            <a:ext cx="5929741" cy="3335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891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94E397-5A12-D649-B47E-5C4888486740}"/>
              </a:ext>
            </a:extLst>
          </p:cNvPr>
          <p:cNvSpPr txBox="1"/>
          <p:nvPr/>
        </p:nvSpPr>
        <p:spPr>
          <a:xfrm>
            <a:off x="81995" y="5205148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4330268" y="6255447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4A1882-9D10-FF4E-B786-E57F35D8A215}"/>
              </a:ext>
            </a:extLst>
          </p:cNvPr>
          <p:cNvSpPr txBox="1"/>
          <p:nvPr/>
        </p:nvSpPr>
        <p:spPr>
          <a:xfrm>
            <a:off x="8451191" y="6251556"/>
            <a:ext cx="1343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Spatial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27A9143-DAC2-734D-8F88-11BFC424C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779" y="1549497"/>
            <a:ext cx="2771141" cy="96387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46A4BD2-003E-2242-BBF4-8BA9DC978136}"/>
              </a:ext>
            </a:extLst>
          </p:cNvPr>
          <p:cNvGrpSpPr/>
          <p:nvPr/>
        </p:nvGrpSpPr>
        <p:grpSpPr>
          <a:xfrm>
            <a:off x="9235037" y="1571208"/>
            <a:ext cx="2771141" cy="984449"/>
            <a:chOff x="3709669" y="4787846"/>
            <a:chExt cx="4745061" cy="168568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1334849-3394-0346-AC73-ED8984F35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AD7DFBB-7587-144F-9AF9-C3C2D9A6F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7289FBE1-A904-814A-A050-AB2E5DB0A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3315637"/>
            <a:ext cx="2771141" cy="96387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D4B7A0D-8278-3642-9C9D-CFD762896638}"/>
              </a:ext>
            </a:extLst>
          </p:cNvPr>
          <p:cNvGrpSpPr/>
          <p:nvPr/>
        </p:nvGrpSpPr>
        <p:grpSpPr>
          <a:xfrm>
            <a:off x="9313840" y="3303253"/>
            <a:ext cx="2771141" cy="984449"/>
            <a:chOff x="3709669" y="4787846"/>
            <a:chExt cx="4745061" cy="1685684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99161745-A1BE-B645-8A5F-D7DDC0201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FEFE7EF7-A73C-B54A-BDEC-28DF5311D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33D29291-B6C0-AD48-8431-6BC3586BF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4992778"/>
            <a:ext cx="2771141" cy="963875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7203EC33-8D8D-F043-BD37-7F8F8DEDC2C9}"/>
              </a:ext>
            </a:extLst>
          </p:cNvPr>
          <p:cNvGrpSpPr/>
          <p:nvPr/>
        </p:nvGrpSpPr>
        <p:grpSpPr>
          <a:xfrm>
            <a:off x="9313840" y="5005956"/>
            <a:ext cx="2771141" cy="984449"/>
            <a:chOff x="3709669" y="4787846"/>
            <a:chExt cx="4745061" cy="1685684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3AB5DCC-0D7A-AC4B-BF94-7271EF9E8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5ADD37CF-19A9-734D-816D-D2C15FF77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1B37B6-BEB2-8046-947D-B4C1922FFA3C}"/>
              </a:ext>
            </a:extLst>
          </p:cNvPr>
          <p:cNvSpPr/>
          <p:nvPr/>
        </p:nvSpPr>
        <p:spPr>
          <a:xfrm>
            <a:off x="6228426" y="233002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8F338B4-52F6-BD43-A469-20A5279C8897}"/>
              </a:ext>
            </a:extLst>
          </p:cNvPr>
          <p:cNvSpPr/>
          <p:nvPr/>
        </p:nvSpPr>
        <p:spPr>
          <a:xfrm>
            <a:off x="10409565" y="2320447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EE5F04-C1CD-FE43-B444-6A4AA02E8A2F}"/>
              </a:ext>
            </a:extLst>
          </p:cNvPr>
          <p:cNvSpPr/>
          <p:nvPr/>
        </p:nvSpPr>
        <p:spPr>
          <a:xfrm>
            <a:off x="7298928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E2777FB-494E-524A-BE96-F26D843A9047}"/>
              </a:ext>
            </a:extLst>
          </p:cNvPr>
          <p:cNvSpPr/>
          <p:nvPr/>
        </p:nvSpPr>
        <p:spPr>
          <a:xfrm>
            <a:off x="11525913" y="334047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E58947D-C5D6-0B4D-8B40-ABBDD5E4E12A}"/>
              </a:ext>
            </a:extLst>
          </p:cNvPr>
          <p:cNvSpPr/>
          <p:nvPr/>
        </p:nvSpPr>
        <p:spPr>
          <a:xfrm>
            <a:off x="7298928" y="5765722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A2C29EC-C458-A748-BE8D-6764C0252D44}"/>
              </a:ext>
            </a:extLst>
          </p:cNvPr>
          <p:cNvSpPr/>
          <p:nvPr/>
        </p:nvSpPr>
        <p:spPr>
          <a:xfrm>
            <a:off x="11583556" y="576431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C506C-F344-6C4B-BE92-A3EC7C2ED250}"/>
              </a:ext>
            </a:extLst>
          </p:cNvPr>
          <p:cNvSpPr txBox="1"/>
          <p:nvPr/>
        </p:nvSpPr>
        <p:spPr>
          <a:xfrm>
            <a:off x="72506" y="183405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3452E0-9F24-7A40-84BD-830181193D17}"/>
              </a:ext>
            </a:extLst>
          </p:cNvPr>
          <p:cNvSpPr txBox="1"/>
          <p:nvPr/>
        </p:nvSpPr>
        <p:spPr>
          <a:xfrm>
            <a:off x="4237136" y="185144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C78F183-FDA5-8C42-BA3F-0E74B503B329}"/>
              </a:ext>
            </a:extLst>
          </p:cNvPr>
          <p:cNvSpPr txBox="1"/>
          <p:nvPr/>
        </p:nvSpPr>
        <p:spPr>
          <a:xfrm>
            <a:off x="8451191" y="1763444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378B5E-81BE-E64C-A242-D02D96ACBBD9}"/>
              </a:ext>
            </a:extLst>
          </p:cNvPr>
          <p:cNvSpPr txBox="1"/>
          <p:nvPr/>
        </p:nvSpPr>
        <p:spPr>
          <a:xfrm>
            <a:off x="4237136" y="3543691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90586-0D94-834D-B5EE-CA6F373D7D22}"/>
              </a:ext>
            </a:extLst>
          </p:cNvPr>
          <p:cNvSpPr txBox="1"/>
          <p:nvPr/>
        </p:nvSpPr>
        <p:spPr>
          <a:xfrm>
            <a:off x="72506" y="349401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C791536-72AF-A849-8247-20D1B4671B0C}"/>
              </a:ext>
            </a:extLst>
          </p:cNvPr>
          <p:cNvSpPr txBox="1"/>
          <p:nvPr/>
        </p:nvSpPr>
        <p:spPr>
          <a:xfrm>
            <a:off x="8451191" y="3378925"/>
            <a:ext cx="842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False 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Target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2DAA34D-6424-874B-941E-5F8E9E621B86}"/>
              </a:ext>
            </a:extLst>
          </p:cNvPr>
          <p:cNvSpPr txBox="1"/>
          <p:nvPr/>
        </p:nvSpPr>
        <p:spPr>
          <a:xfrm>
            <a:off x="4295481" y="5205924"/>
            <a:ext cx="842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False 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Target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2296F7D-5408-7545-B2C3-F90AD0D0D843}"/>
              </a:ext>
            </a:extLst>
          </p:cNvPr>
          <p:cNvSpPr txBox="1"/>
          <p:nvPr/>
        </p:nvSpPr>
        <p:spPr>
          <a:xfrm>
            <a:off x="8451191" y="5173263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0122601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71CF-5816-FB43-A06F-52179770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Listening Improves Accuracy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F4A921-FEE9-1A4A-A756-0A7112EF9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09ADC9-591D-9645-8E63-E35A310D3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54319F-1E8A-A54F-A0AD-4B8D4768A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39090B-F41A-2148-A4E5-7ACAB481E9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745D31-14B0-8F4C-ABAA-B37A30D629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D198691-0480-CF4A-BD4A-40B8E53F57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BDAFB79C-BF1D-4A4C-875B-922DC99D938E}"/>
              </a:ext>
            </a:extLst>
          </p:cNvPr>
          <p:cNvGrpSpPr/>
          <p:nvPr/>
        </p:nvGrpSpPr>
        <p:grpSpPr>
          <a:xfrm>
            <a:off x="3557657" y="5403780"/>
            <a:ext cx="6434560" cy="734101"/>
            <a:chOff x="2736700" y="5570780"/>
            <a:chExt cx="8082369" cy="92209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AFBDF1B-C174-8744-8399-6B138EB33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615963" y="5655574"/>
              <a:ext cx="2203106" cy="766300"/>
            </a:xfrm>
            <a:prstGeom prst="rect">
              <a:avLst/>
            </a:prstGeom>
          </p:spPr>
        </p:pic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5F9E638-03CA-BB4B-B808-C4DD0C77F3FF}"/>
                </a:ext>
              </a:extLst>
            </p:cNvPr>
            <p:cNvGrpSpPr/>
            <p:nvPr/>
          </p:nvGrpSpPr>
          <p:grpSpPr>
            <a:xfrm>
              <a:off x="2736700" y="5570780"/>
              <a:ext cx="2203106" cy="922095"/>
              <a:chOff x="1142023" y="2084580"/>
              <a:chExt cx="4745060" cy="1986013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779AEAB3-206E-5F48-AEB6-67B83DC229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42023" y="2267212"/>
                <a:ext cx="4745060" cy="1521515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E430963E-7AE5-8B43-A425-96AB075453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51711" y="2084580"/>
                <a:ext cx="3172462" cy="1986013"/>
              </a:xfrm>
              <a:prstGeom prst="rect">
                <a:avLst/>
              </a:prstGeom>
            </p:spPr>
          </p:pic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9B71ACC-A093-5D48-A81C-F9D2254A97A9}"/>
                </a:ext>
              </a:extLst>
            </p:cNvPr>
            <p:cNvGrpSpPr/>
            <p:nvPr/>
          </p:nvGrpSpPr>
          <p:grpSpPr>
            <a:xfrm>
              <a:off x="5676331" y="5674367"/>
              <a:ext cx="2203106" cy="782652"/>
              <a:chOff x="3709669" y="4787849"/>
              <a:chExt cx="4745062" cy="1685681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949CDC37-D92E-8A41-A506-30548ACA75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09669" y="4787849"/>
                <a:ext cx="4745062" cy="1521516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301F2BBA-53CE-CB47-AE88-F05A5B4012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732020" y="5872478"/>
                <a:ext cx="3360421" cy="601052"/>
              </a:xfrm>
              <a:prstGeom prst="rect">
                <a:avLst/>
              </a:prstGeom>
            </p:spPr>
          </p:pic>
        </p:grp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71C6CF7-0C04-4F48-8585-C3B04F1F849C}"/>
              </a:ext>
            </a:extLst>
          </p:cNvPr>
          <p:cNvSpPr/>
          <p:nvPr/>
        </p:nvSpPr>
        <p:spPr>
          <a:xfrm>
            <a:off x="3324113" y="4894729"/>
            <a:ext cx="7463157" cy="17976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011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71CF-5816-FB43-A06F-52179770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Listening Improves Accuracy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F4A921-FEE9-1A4A-A756-0A7112EF9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09ADC9-591D-9645-8E63-E35A310D3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54319F-1E8A-A54F-A0AD-4B8D4768A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39090B-F41A-2148-A4E5-7ACAB481E9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745D31-14B0-8F4C-ABAA-B37A30D629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CA28F8C3-85CE-514B-8848-F83D27344052}"/>
              </a:ext>
            </a:extLst>
          </p:cNvPr>
          <p:cNvGrpSpPr/>
          <p:nvPr/>
        </p:nvGrpSpPr>
        <p:grpSpPr>
          <a:xfrm>
            <a:off x="3557657" y="5403780"/>
            <a:ext cx="6434560" cy="734101"/>
            <a:chOff x="2736700" y="5570780"/>
            <a:chExt cx="8082369" cy="92209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8F6AF7D4-B02E-0742-94B1-F91ADDA9B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615963" y="5655574"/>
              <a:ext cx="2203106" cy="766300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0A0FFB3-BED2-A345-88EB-8C0231C05CE2}"/>
                </a:ext>
              </a:extLst>
            </p:cNvPr>
            <p:cNvGrpSpPr/>
            <p:nvPr/>
          </p:nvGrpSpPr>
          <p:grpSpPr>
            <a:xfrm>
              <a:off x="2736700" y="5570780"/>
              <a:ext cx="2203106" cy="922095"/>
              <a:chOff x="1142023" y="2084580"/>
              <a:chExt cx="4745060" cy="1986013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28CBD4DC-ECB7-2846-941A-9294AB87F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42023" y="2267212"/>
                <a:ext cx="4745060" cy="1521515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D434A5AB-C99B-7949-935A-A75F1BA217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51711" y="2084580"/>
                <a:ext cx="3172462" cy="1986013"/>
              </a:xfrm>
              <a:prstGeom prst="rect">
                <a:avLst/>
              </a:prstGeom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FD06D4B-2807-C346-AFE9-BEC833F3EF56}"/>
                </a:ext>
              </a:extLst>
            </p:cNvPr>
            <p:cNvGrpSpPr/>
            <p:nvPr/>
          </p:nvGrpSpPr>
          <p:grpSpPr>
            <a:xfrm>
              <a:off x="5676331" y="5674367"/>
              <a:ext cx="2203106" cy="782652"/>
              <a:chOff x="3709669" y="4787849"/>
              <a:chExt cx="4745062" cy="1685681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D1B2D6F9-0F9A-824E-B1CB-E6924B704D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709669" y="4787849"/>
                <a:ext cx="4745062" cy="1521516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ABBE064F-D3D8-7241-BE2C-42F876B12B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32020" y="5872478"/>
                <a:ext cx="3360421" cy="601052"/>
              </a:xfrm>
              <a:prstGeom prst="rect">
                <a:avLst/>
              </a:prstGeom>
            </p:spPr>
          </p:pic>
        </p:grp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E8273FE-F4C2-664A-A023-2AF3E001428D}"/>
              </a:ext>
            </a:extLst>
          </p:cNvPr>
          <p:cNvSpPr/>
          <p:nvPr/>
        </p:nvSpPr>
        <p:spPr>
          <a:xfrm>
            <a:off x="5870713" y="4927002"/>
            <a:ext cx="4916557" cy="17653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213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71CF-5816-FB43-A06F-52179770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Listening Improves Accuracy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F4A921-FEE9-1A4A-A756-0A7112EF9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09ADC9-591D-9645-8E63-E35A310D3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54319F-1E8A-A54F-A0AD-4B8D4768A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39090B-F41A-2148-A4E5-7ACAB481E9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958838C0-2A9C-2443-81E9-5ABB721CE21D}"/>
              </a:ext>
            </a:extLst>
          </p:cNvPr>
          <p:cNvGrpSpPr/>
          <p:nvPr/>
        </p:nvGrpSpPr>
        <p:grpSpPr>
          <a:xfrm>
            <a:off x="3557657" y="5403780"/>
            <a:ext cx="6434560" cy="734101"/>
            <a:chOff x="2736700" y="5570780"/>
            <a:chExt cx="8082369" cy="92209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AD0A31F-E27B-A64A-B2EA-82ABC61DB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15963" y="5655574"/>
              <a:ext cx="2203106" cy="766300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A5DBC85-9416-3146-A25D-19C45669E87E}"/>
                </a:ext>
              </a:extLst>
            </p:cNvPr>
            <p:cNvGrpSpPr/>
            <p:nvPr/>
          </p:nvGrpSpPr>
          <p:grpSpPr>
            <a:xfrm>
              <a:off x="2736700" y="5570780"/>
              <a:ext cx="2203106" cy="922095"/>
              <a:chOff x="1142023" y="2084580"/>
              <a:chExt cx="4745060" cy="1986013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B6967659-4ED6-284D-A37E-F82DC3101E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42023" y="2267212"/>
                <a:ext cx="4745060" cy="1521515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D95DC6A4-F0E6-3844-BD6A-50AAE42785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51711" y="2084580"/>
                <a:ext cx="3172462" cy="1986013"/>
              </a:xfrm>
              <a:prstGeom prst="rect">
                <a:avLst/>
              </a:prstGeom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1C7C717-AFE5-6E4E-B7A9-4CFBA590F4B7}"/>
                </a:ext>
              </a:extLst>
            </p:cNvPr>
            <p:cNvGrpSpPr/>
            <p:nvPr/>
          </p:nvGrpSpPr>
          <p:grpSpPr>
            <a:xfrm>
              <a:off x="5676331" y="5674367"/>
              <a:ext cx="2203106" cy="782652"/>
              <a:chOff x="3709669" y="4787849"/>
              <a:chExt cx="4745062" cy="1685681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9C9660BF-1BFF-A348-9CB1-CB591FEBE6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09669" y="4787849"/>
                <a:ext cx="4745062" cy="1521516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F167EEB2-E0C2-B54E-83E8-D1F5CF62BF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32020" y="5872478"/>
                <a:ext cx="3360421" cy="601052"/>
              </a:xfrm>
              <a:prstGeom prst="rect">
                <a:avLst/>
              </a:prstGeom>
            </p:spPr>
          </p:pic>
        </p:grp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F3AB0617-B696-5444-B1EB-9CE34AAC7D08}"/>
              </a:ext>
            </a:extLst>
          </p:cNvPr>
          <p:cNvSpPr/>
          <p:nvPr/>
        </p:nvSpPr>
        <p:spPr>
          <a:xfrm>
            <a:off x="5870713" y="4927002"/>
            <a:ext cx="4916557" cy="17653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203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71CF-5816-FB43-A06F-52179770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Listening Improves Accuracy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F4A921-FEE9-1A4A-A756-0A7112EF9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09ADC9-591D-9645-8E63-E35A310D3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54319F-1E8A-A54F-A0AD-4B8D4768A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A3CA3B22-C3BD-BA4B-836B-3A8C1F704408}"/>
              </a:ext>
            </a:extLst>
          </p:cNvPr>
          <p:cNvGrpSpPr/>
          <p:nvPr/>
        </p:nvGrpSpPr>
        <p:grpSpPr>
          <a:xfrm>
            <a:off x="3557657" y="5403780"/>
            <a:ext cx="6434560" cy="734101"/>
            <a:chOff x="2736700" y="5570780"/>
            <a:chExt cx="8082369" cy="92209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357445A-B67D-7549-AE14-C5B66A6DA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15963" y="5655574"/>
              <a:ext cx="2203106" cy="766300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9959BAB-FF73-8B4E-82B8-3E43DC36CBDE}"/>
                </a:ext>
              </a:extLst>
            </p:cNvPr>
            <p:cNvGrpSpPr/>
            <p:nvPr/>
          </p:nvGrpSpPr>
          <p:grpSpPr>
            <a:xfrm>
              <a:off x="2736700" y="5570780"/>
              <a:ext cx="2203106" cy="922095"/>
              <a:chOff x="1142023" y="2084580"/>
              <a:chExt cx="4745060" cy="1986013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24968DCA-69FD-2C4D-8778-9DC6781B7C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42023" y="2267212"/>
                <a:ext cx="4745060" cy="1521515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278843AE-C064-744B-966A-BB8EB2E834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51711" y="2084580"/>
                <a:ext cx="3172462" cy="1986013"/>
              </a:xfrm>
              <a:prstGeom prst="rect">
                <a:avLst/>
              </a:prstGeom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470B3D7-9B75-0546-BB44-CED7C5EDAE2A}"/>
                </a:ext>
              </a:extLst>
            </p:cNvPr>
            <p:cNvGrpSpPr/>
            <p:nvPr/>
          </p:nvGrpSpPr>
          <p:grpSpPr>
            <a:xfrm>
              <a:off x="5676331" y="5674367"/>
              <a:ext cx="2203106" cy="782652"/>
              <a:chOff x="3709669" y="4787849"/>
              <a:chExt cx="4745062" cy="1685681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5EB46959-DB5E-F34D-88F6-2F8CC7DE7B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09669" y="4787849"/>
                <a:ext cx="4745062" cy="1521516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4105E8E9-448A-234E-AFE6-72F27C83E0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32020" y="5872478"/>
                <a:ext cx="3360421" cy="601052"/>
              </a:xfrm>
              <a:prstGeom prst="rect">
                <a:avLst/>
              </a:prstGeom>
            </p:spPr>
          </p:pic>
        </p:grp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9195CD76-6C46-8249-93D0-B89DA1AF96FB}"/>
              </a:ext>
            </a:extLst>
          </p:cNvPr>
          <p:cNvSpPr/>
          <p:nvPr/>
        </p:nvSpPr>
        <p:spPr>
          <a:xfrm>
            <a:off x="8143539" y="4927002"/>
            <a:ext cx="2643731" cy="17653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77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71CF-5816-FB43-A06F-52179770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Listening Improves Accuracy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F4A921-FEE9-1A4A-A756-0A7112EF9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09ADC9-591D-9645-8E63-E35A310D3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5EAD7DE-F062-3C46-AC9E-ED1D44C6ABC9}"/>
              </a:ext>
            </a:extLst>
          </p:cNvPr>
          <p:cNvGrpSpPr/>
          <p:nvPr/>
        </p:nvGrpSpPr>
        <p:grpSpPr>
          <a:xfrm>
            <a:off x="3557657" y="5403780"/>
            <a:ext cx="6434560" cy="734101"/>
            <a:chOff x="2736700" y="5570780"/>
            <a:chExt cx="8082369" cy="92209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27B1614-E8B1-914B-8095-440FCB23E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15963" y="5655574"/>
              <a:ext cx="2203106" cy="766300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7DEC5AE-C918-8B42-B1CF-497CA16DD334}"/>
                </a:ext>
              </a:extLst>
            </p:cNvPr>
            <p:cNvGrpSpPr/>
            <p:nvPr/>
          </p:nvGrpSpPr>
          <p:grpSpPr>
            <a:xfrm>
              <a:off x="2736700" y="5570780"/>
              <a:ext cx="2203106" cy="922095"/>
              <a:chOff x="1142023" y="2084580"/>
              <a:chExt cx="4745060" cy="1986013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66C0F44D-F599-7049-8B8C-A73D02BDF9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2023" y="2267212"/>
                <a:ext cx="4745060" cy="1521515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7F884EAA-9826-7248-8F47-21A167D22B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51711" y="2084580"/>
                <a:ext cx="3172462" cy="1986013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0E7A852-A57A-9D47-B718-0BC0A84EFBB6}"/>
                </a:ext>
              </a:extLst>
            </p:cNvPr>
            <p:cNvGrpSpPr/>
            <p:nvPr/>
          </p:nvGrpSpPr>
          <p:grpSpPr>
            <a:xfrm>
              <a:off x="5676331" y="5674367"/>
              <a:ext cx="2203106" cy="782652"/>
              <a:chOff x="3709669" y="4787849"/>
              <a:chExt cx="4745062" cy="1685681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E71F0775-3FAE-9F43-9A43-34B5CF6A67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09669" y="4787849"/>
                <a:ext cx="4745062" cy="1521516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0AF72B3E-D422-2447-B452-B5E7258D3E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32020" y="5872478"/>
                <a:ext cx="3360421" cy="60105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4743267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71CF-5816-FB43-A06F-52179770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Listening Improves Accuracy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F4A921-FEE9-1A4A-A756-0A7112EF9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5EAD7DE-F062-3C46-AC9E-ED1D44C6ABC9}"/>
              </a:ext>
            </a:extLst>
          </p:cNvPr>
          <p:cNvGrpSpPr/>
          <p:nvPr/>
        </p:nvGrpSpPr>
        <p:grpSpPr>
          <a:xfrm>
            <a:off x="3557657" y="5403780"/>
            <a:ext cx="6434560" cy="734101"/>
            <a:chOff x="2736700" y="5570780"/>
            <a:chExt cx="8082369" cy="92209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27B1614-E8B1-914B-8095-440FCB23E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5963" y="5655574"/>
              <a:ext cx="2203106" cy="766300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7DEC5AE-C918-8B42-B1CF-497CA16DD334}"/>
                </a:ext>
              </a:extLst>
            </p:cNvPr>
            <p:cNvGrpSpPr/>
            <p:nvPr/>
          </p:nvGrpSpPr>
          <p:grpSpPr>
            <a:xfrm>
              <a:off x="2736700" y="5570780"/>
              <a:ext cx="2203106" cy="922095"/>
              <a:chOff x="1142023" y="2084580"/>
              <a:chExt cx="4745060" cy="1986013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66C0F44D-F599-7049-8B8C-A73D02BDF9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2023" y="2267212"/>
                <a:ext cx="4745060" cy="1521515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7F884EAA-9826-7248-8F47-21A167D22B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51711" y="2084580"/>
                <a:ext cx="3172462" cy="1986013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0E7A852-A57A-9D47-B718-0BC0A84EFBB6}"/>
                </a:ext>
              </a:extLst>
            </p:cNvPr>
            <p:cNvGrpSpPr/>
            <p:nvPr/>
          </p:nvGrpSpPr>
          <p:grpSpPr>
            <a:xfrm>
              <a:off x="5676331" y="5674367"/>
              <a:ext cx="2203106" cy="782652"/>
              <a:chOff x="3709669" y="4787849"/>
              <a:chExt cx="4745062" cy="1685681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E71F0775-3FAE-9F43-9A43-34B5CF6A67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09669" y="4787849"/>
                <a:ext cx="4745062" cy="1521516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0AF72B3E-D422-2447-B452-B5E7258D3E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32020" y="5872478"/>
                <a:ext cx="3360421" cy="601052"/>
              </a:xfrm>
              <a:prstGeom prst="rect">
                <a:avLst/>
              </a:prstGeom>
            </p:spPr>
          </p:pic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CF834AE-0A6A-9648-A0EE-00460E35F6EA}"/>
              </a:ext>
            </a:extLst>
          </p:cNvPr>
          <p:cNvSpPr txBox="1"/>
          <p:nvPr/>
        </p:nvSpPr>
        <p:spPr>
          <a:xfrm>
            <a:off x="5311600" y="194309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***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61C897-FBB5-D44F-9CB3-5216B888D125}"/>
              </a:ext>
            </a:extLst>
          </p:cNvPr>
          <p:cNvSpPr txBox="1"/>
          <p:nvPr/>
        </p:nvSpPr>
        <p:spPr>
          <a:xfrm>
            <a:off x="7214332" y="196396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***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3468AE-E66F-F842-827B-05BAE3D2F37B}"/>
              </a:ext>
            </a:extLst>
          </p:cNvPr>
          <p:cNvSpPr txBox="1"/>
          <p:nvPr/>
        </p:nvSpPr>
        <p:spPr>
          <a:xfrm>
            <a:off x="5752751" y="3429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~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1051DF-03E7-6F44-BCBD-BB22BF24A9AF}"/>
              </a:ext>
            </a:extLst>
          </p:cNvPr>
          <p:cNvSpPr txBox="1"/>
          <p:nvPr/>
        </p:nvSpPr>
        <p:spPr>
          <a:xfrm>
            <a:off x="7516026" y="3246185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n.s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44680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Classification Pipeline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2" tooltip="User:Blacknick (page does not exist)"/>
              </a:rPr>
              <a:t>Andrii Cherninskyi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718147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Classification Pipeline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2" tooltip="User:Blacknick (page does not exist)"/>
              </a:rPr>
              <a:t>Andrii Cherninskyi</a:t>
            </a:r>
            <a:endParaRPr lang="en-US" sz="900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4768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Classification Pipeline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2" tooltip="User:Blacknick (page does not exist)"/>
              </a:rPr>
              <a:t>Andrii Cherninskyi</a:t>
            </a:r>
            <a:endParaRPr lang="en-US" sz="900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490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8ED46-B412-EF4E-AB7C-B59A5B9B1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distribute auditory attention?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F30F0-AB56-564C-96BB-0F04C5227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01" y="3958681"/>
            <a:ext cx="5270500" cy="2768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94E4AD-29D5-3A48-B9D9-F156CCA8BBD1}"/>
              </a:ext>
            </a:extLst>
          </p:cNvPr>
          <p:cNvSpPr txBox="1"/>
          <p:nvPr/>
        </p:nvSpPr>
        <p:spPr>
          <a:xfrm>
            <a:off x="2364059" y="1838234"/>
            <a:ext cx="1895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Selective</a:t>
            </a:r>
          </a:p>
        </p:txBody>
      </p:sp>
    </p:spTree>
    <p:extLst>
      <p:ext uri="{BB962C8B-B14F-4D97-AF65-F5344CB8AC3E}">
        <p14:creationId xmlns:p14="http://schemas.microsoft.com/office/powerpoint/2010/main" val="31945658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Classification Pipeline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4580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Classification Pipeline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DBF9FBAC-7C81-564B-9F30-FBA1C148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3F1FD2-CEA7-DF44-9A7A-761B9ABB5407}"/>
              </a:ext>
            </a:extLst>
          </p:cNvPr>
          <p:cNvCxnSpPr>
            <a:cxnSpLocks/>
          </p:cNvCxnSpPr>
          <p:nvPr/>
        </p:nvCxnSpPr>
        <p:spPr>
          <a:xfrm>
            <a:off x="2132541" y="3195209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2175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Classification Pipeline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DBF9FBAC-7C81-564B-9F30-FBA1C148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0A7CBBE2-C53D-B249-B0A4-2A92B151C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212" y="2560223"/>
            <a:ext cx="691177" cy="619232"/>
          </a:xfrm>
          <a:prstGeom prst="rect">
            <a:avLst/>
          </a:prstGeom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3F1FD2-CEA7-DF44-9A7A-761B9ABB5407}"/>
              </a:ext>
            </a:extLst>
          </p:cNvPr>
          <p:cNvCxnSpPr>
            <a:cxnSpLocks/>
          </p:cNvCxnSpPr>
          <p:nvPr/>
        </p:nvCxnSpPr>
        <p:spPr>
          <a:xfrm>
            <a:off x="2132541" y="3195209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00A0EC2-7E86-634B-8D9E-A0769C96D609}"/>
              </a:ext>
            </a:extLst>
          </p:cNvPr>
          <p:cNvCxnSpPr>
            <a:cxnSpLocks/>
          </p:cNvCxnSpPr>
          <p:nvPr/>
        </p:nvCxnSpPr>
        <p:spPr>
          <a:xfrm>
            <a:off x="4764800" y="3195207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AEBF0-D353-1D4B-876C-ABDEB3FB9EA6}"/>
              </a:ext>
            </a:extLst>
          </p:cNvPr>
          <p:cNvSpPr txBox="1"/>
          <p:nvPr/>
        </p:nvSpPr>
        <p:spPr>
          <a:xfrm>
            <a:off x="3163623" y="2300666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242079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Classification Pipeline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DBF9FBAC-7C81-564B-9F30-FBA1C148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0A7CBBE2-C53D-B249-B0A4-2A92B151C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212" y="2560223"/>
            <a:ext cx="691177" cy="619232"/>
          </a:xfrm>
          <a:prstGeom prst="rect">
            <a:avLst/>
          </a:prstGeom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3F1FD2-CEA7-DF44-9A7A-761B9ABB5407}"/>
              </a:ext>
            </a:extLst>
          </p:cNvPr>
          <p:cNvCxnSpPr>
            <a:cxnSpLocks/>
          </p:cNvCxnSpPr>
          <p:nvPr/>
        </p:nvCxnSpPr>
        <p:spPr>
          <a:xfrm>
            <a:off x="2132541" y="3195209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00A0EC2-7E86-634B-8D9E-A0769C96D609}"/>
              </a:ext>
            </a:extLst>
          </p:cNvPr>
          <p:cNvCxnSpPr>
            <a:cxnSpLocks/>
          </p:cNvCxnSpPr>
          <p:nvPr/>
        </p:nvCxnSpPr>
        <p:spPr>
          <a:xfrm>
            <a:off x="4764800" y="3195207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2A9793-489B-E14E-AD8E-34A5D1F65887}"/>
              </a:ext>
            </a:extLst>
          </p:cNvPr>
          <p:cNvSpPr txBox="1"/>
          <p:nvPr/>
        </p:nvSpPr>
        <p:spPr>
          <a:xfrm>
            <a:off x="141988" y="4405251"/>
            <a:ext cx="3583775" cy="87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MCCA Components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shared subspace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AEBF0-D353-1D4B-876C-ABDEB3FB9EA6}"/>
              </a:ext>
            </a:extLst>
          </p:cNvPr>
          <p:cNvSpPr txBox="1"/>
          <p:nvPr/>
        </p:nvSpPr>
        <p:spPr>
          <a:xfrm>
            <a:off x="3163623" y="2300666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75979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Classification Pipeline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A6A77-4BDD-464E-A1E9-8E2A3F482CAF}"/>
              </a:ext>
            </a:extLst>
          </p:cNvPr>
          <p:cNvSpPr/>
          <p:nvPr/>
        </p:nvSpPr>
        <p:spPr>
          <a:xfrm>
            <a:off x="236207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DBF9FBAC-7C81-564B-9F30-FBA1C148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0A7CBBE2-C53D-B249-B0A4-2A92B151C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212" y="2560223"/>
            <a:ext cx="691177" cy="619232"/>
          </a:xfrm>
          <a:prstGeom prst="rect">
            <a:avLst/>
          </a:prstGeom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3F1FD2-CEA7-DF44-9A7A-761B9ABB5407}"/>
              </a:ext>
            </a:extLst>
          </p:cNvPr>
          <p:cNvCxnSpPr>
            <a:cxnSpLocks/>
          </p:cNvCxnSpPr>
          <p:nvPr/>
        </p:nvCxnSpPr>
        <p:spPr>
          <a:xfrm>
            <a:off x="2132541" y="3195209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00A0EC2-7E86-634B-8D9E-A0769C96D609}"/>
              </a:ext>
            </a:extLst>
          </p:cNvPr>
          <p:cNvCxnSpPr>
            <a:cxnSpLocks/>
          </p:cNvCxnSpPr>
          <p:nvPr/>
        </p:nvCxnSpPr>
        <p:spPr>
          <a:xfrm>
            <a:off x="4764800" y="3195207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082B698-7DE4-7C47-A674-9DD8E5B7212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4186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2A9793-489B-E14E-AD8E-34A5D1F65887}"/>
              </a:ext>
            </a:extLst>
          </p:cNvPr>
          <p:cNvSpPr txBox="1"/>
          <p:nvPr/>
        </p:nvSpPr>
        <p:spPr>
          <a:xfrm>
            <a:off x="141988" y="4405251"/>
            <a:ext cx="3583775" cy="87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MCCA Components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shared subspace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AEBF0-D353-1D4B-876C-ABDEB3FB9EA6}"/>
              </a:ext>
            </a:extLst>
          </p:cNvPr>
          <p:cNvSpPr txBox="1"/>
          <p:nvPr/>
        </p:nvSpPr>
        <p:spPr>
          <a:xfrm>
            <a:off x="3163623" y="2300666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577214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Classification Pipeline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A6A77-4BDD-464E-A1E9-8E2A3F482CAF}"/>
              </a:ext>
            </a:extLst>
          </p:cNvPr>
          <p:cNvSpPr/>
          <p:nvPr/>
        </p:nvSpPr>
        <p:spPr>
          <a:xfrm>
            <a:off x="236207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DBF9FBAC-7C81-564B-9F30-FBA1C148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0A7CBBE2-C53D-B249-B0A4-2A92B151C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212" y="2560223"/>
            <a:ext cx="691177" cy="619232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92B13150-63AA-6541-AF0A-DC8AC78293CC}"/>
              </a:ext>
            </a:extLst>
          </p:cNvPr>
          <p:cNvSpPr/>
          <p:nvPr/>
        </p:nvSpPr>
        <p:spPr>
          <a:xfrm>
            <a:off x="1604563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3F1FD2-CEA7-DF44-9A7A-761B9ABB5407}"/>
              </a:ext>
            </a:extLst>
          </p:cNvPr>
          <p:cNvCxnSpPr>
            <a:cxnSpLocks/>
          </p:cNvCxnSpPr>
          <p:nvPr/>
        </p:nvCxnSpPr>
        <p:spPr>
          <a:xfrm>
            <a:off x="2132541" y="3195209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00A0EC2-7E86-634B-8D9E-A0769C96D609}"/>
              </a:ext>
            </a:extLst>
          </p:cNvPr>
          <p:cNvCxnSpPr>
            <a:cxnSpLocks/>
          </p:cNvCxnSpPr>
          <p:nvPr/>
        </p:nvCxnSpPr>
        <p:spPr>
          <a:xfrm>
            <a:off x="4764800" y="3195207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082B698-7DE4-7C47-A674-9DD8E5B7212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4186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C59F7AA-4C64-B04B-AD91-6A7912FB4544}"/>
              </a:ext>
            </a:extLst>
          </p:cNvPr>
          <p:cNvCxnSpPr>
            <a:cxnSpLocks/>
          </p:cNvCxnSpPr>
          <p:nvPr/>
        </p:nvCxnSpPr>
        <p:spPr>
          <a:xfrm>
            <a:off x="2132541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2A9793-489B-E14E-AD8E-34A5D1F65887}"/>
              </a:ext>
            </a:extLst>
          </p:cNvPr>
          <p:cNvSpPr txBox="1"/>
          <p:nvPr/>
        </p:nvSpPr>
        <p:spPr>
          <a:xfrm>
            <a:off x="141988" y="4405251"/>
            <a:ext cx="3583775" cy="87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MCCA Components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shared subspace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AEBF0-D353-1D4B-876C-ABDEB3FB9EA6}"/>
              </a:ext>
            </a:extLst>
          </p:cNvPr>
          <p:cNvSpPr txBox="1"/>
          <p:nvPr/>
        </p:nvSpPr>
        <p:spPr>
          <a:xfrm>
            <a:off x="3163623" y="2300666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C57E70-43BA-0344-959A-85762A738E92}"/>
              </a:ext>
            </a:extLst>
          </p:cNvPr>
          <p:cNvSpPr txBox="1"/>
          <p:nvPr/>
        </p:nvSpPr>
        <p:spPr>
          <a:xfrm>
            <a:off x="3115165" y="5096731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919219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Classification Pipeline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A6A77-4BDD-464E-A1E9-8E2A3F482CAF}"/>
              </a:ext>
            </a:extLst>
          </p:cNvPr>
          <p:cNvSpPr/>
          <p:nvPr/>
        </p:nvSpPr>
        <p:spPr>
          <a:xfrm>
            <a:off x="236207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DBF9FBAC-7C81-564B-9F30-FBA1C148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0A7CBBE2-C53D-B249-B0A4-2A92B151C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212" y="2560223"/>
            <a:ext cx="691177" cy="619232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92B13150-63AA-6541-AF0A-DC8AC78293CC}"/>
              </a:ext>
            </a:extLst>
          </p:cNvPr>
          <p:cNvSpPr/>
          <p:nvPr/>
        </p:nvSpPr>
        <p:spPr>
          <a:xfrm>
            <a:off x="1604563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62B35F7-E73B-1A4D-AB02-2E26C7C71BF0}"/>
              </a:ext>
            </a:extLst>
          </p:cNvPr>
          <p:cNvSpPr/>
          <p:nvPr/>
        </p:nvSpPr>
        <p:spPr>
          <a:xfrm>
            <a:off x="4242131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3F1FD2-CEA7-DF44-9A7A-761B9ABB5407}"/>
              </a:ext>
            </a:extLst>
          </p:cNvPr>
          <p:cNvCxnSpPr>
            <a:cxnSpLocks/>
          </p:cNvCxnSpPr>
          <p:nvPr/>
        </p:nvCxnSpPr>
        <p:spPr>
          <a:xfrm>
            <a:off x="2132541" y="3195209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00A0EC2-7E86-634B-8D9E-A0769C96D609}"/>
              </a:ext>
            </a:extLst>
          </p:cNvPr>
          <p:cNvCxnSpPr>
            <a:cxnSpLocks/>
          </p:cNvCxnSpPr>
          <p:nvPr/>
        </p:nvCxnSpPr>
        <p:spPr>
          <a:xfrm>
            <a:off x="4764800" y="3195207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082B698-7DE4-7C47-A674-9DD8E5B7212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4186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C59F7AA-4C64-B04B-AD91-6A7912FB4544}"/>
              </a:ext>
            </a:extLst>
          </p:cNvPr>
          <p:cNvCxnSpPr>
            <a:cxnSpLocks/>
          </p:cNvCxnSpPr>
          <p:nvPr/>
        </p:nvCxnSpPr>
        <p:spPr>
          <a:xfrm>
            <a:off x="2132541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BA9C6B6-C9D5-CA4F-833B-94339B762505}"/>
              </a:ext>
            </a:extLst>
          </p:cNvPr>
          <p:cNvCxnSpPr>
            <a:cxnSpLocks/>
          </p:cNvCxnSpPr>
          <p:nvPr/>
        </p:nvCxnSpPr>
        <p:spPr>
          <a:xfrm>
            <a:off x="4764800" y="430020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2A9793-489B-E14E-AD8E-34A5D1F65887}"/>
              </a:ext>
            </a:extLst>
          </p:cNvPr>
          <p:cNvSpPr txBox="1"/>
          <p:nvPr/>
        </p:nvSpPr>
        <p:spPr>
          <a:xfrm>
            <a:off x="141988" y="4405251"/>
            <a:ext cx="3583775" cy="87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MCCA Components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shared subspace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AEBF0-D353-1D4B-876C-ABDEB3FB9EA6}"/>
              </a:ext>
            </a:extLst>
          </p:cNvPr>
          <p:cNvSpPr txBox="1"/>
          <p:nvPr/>
        </p:nvSpPr>
        <p:spPr>
          <a:xfrm>
            <a:off x="3163623" y="2300666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C57E70-43BA-0344-959A-85762A738E92}"/>
              </a:ext>
            </a:extLst>
          </p:cNvPr>
          <p:cNvSpPr txBox="1"/>
          <p:nvPr/>
        </p:nvSpPr>
        <p:spPr>
          <a:xfrm>
            <a:off x="3115165" y="5096731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348421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Classification Pipeline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A6A77-4BDD-464E-A1E9-8E2A3F482CAF}"/>
              </a:ext>
            </a:extLst>
          </p:cNvPr>
          <p:cNvSpPr/>
          <p:nvPr/>
        </p:nvSpPr>
        <p:spPr>
          <a:xfrm>
            <a:off x="236207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80F6307-7F08-2C46-9FD7-6CA4011BEC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7926" y="3898832"/>
            <a:ext cx="3020131" cy="1325563"/>
          </a:xfrm>
          <a:prstGeom prst="rect">
            <a:avLst/>
          </a:prstGeom>
        </p:spPr>
      </p:pic>
      <p:pic>
        <p:nvPicPr>
          <p:cNvPr id="70" name="Graphic 69">
            <a:extLst>
              <a:ext uri="{FF2B5EF4-FFF2-40B4-BE49-F238E27FC236}">
                <a16:creationId xmlns:a16="http://schemas.microsoft.com/office/drawing/2014/main" id="{DBF9FBAC-7C81-564B-9F30-FBA1C148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0A7CBBE2-C53D-B249-B0A4-2A92B151C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212" y="2560223"/>
            <a:ext cx="691177" cy="619232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92B13150-63AA-6541-AF0A-DC8AC78293CC}"/>
              </a:ext>
            </a:extLst>
          </p:cNvPr>
          <p:cNvSpPr/>
          <p:nvPr/>
        </p:nvSpPr>
        <p:spPr>
          <a:xfrm>
            <a:off x="1604563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62B35F7-E73B-1A4D-AB02-2E26C7C71BF0}"/>
              </a:ext>
            </a:extLst>
          </p:cNvPr>
          <p:cNvSpPr/>
          <p:nvPr/>
        </p:nvSpPr>
        <p:spPr>
          <a:xfrm>
            <a:off x="4242131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3F1FD2-CEA7-DF44-9A7A-761B9ABB5407}"/>
              </a:ext>
            </a:extLst>
          </p:cNvPr>
          <p:cNvCxnSpPr>
            <a:cxnSpLocks/>
          </p:cNvCxnSpPr>
          <p:nvPr/>
        </p:nvCxnSpPr>
        <p:spPr>
          <a:xfrm>
            <a:off x="2132541" y="3195209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00A0EC2-7E86-634B-8D9E-A0769C96D609}"/>
              </a:ext>
            </a:extLst>
          </p:cNvPr>
          <p:cNvCxnSpPr>
            <a:cxnSpLocks/>
          </p:cNvCxnSpPr>
          <p:nvPr/>
        </p:nvCxnSpPr>
        <p:spPr>
          <a:xfrm>
            <a:off x="4764800" y="3195207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082B698-7DE4-7C47-A674-9DD8E5B7212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4186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C59F7AA-4C64-B04B-AD91-6A7912FB4544}"/>
              </a:ext>
            </a:extLst>
          </p:cNvPr>
          <p:cNvCxnSpPr>
            <a:cxnSpLocks/>
          </p:cNvCxnSpPr>
          <p:nvPr/>
        </p:nvCxnSpPr>
        <p:spPr>
          <a:xfrm>
            <a:off x="2132541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BA9C6B6-C9D5-CA4F-833B-94339B762505}"/>
              </a:ext>
            </a:extLst>
          </p:cNvPr>
          <p:cNvCxnSpPr>
            <a:cxnSpLocks/>
          </p:cNvCxnSpPr>
          <p:nvPr/>
        </p:nvCxnSpPr>
        <p:spPr>
          <a:xfrm>
            <a:off x="4764800" y="430020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2A9793-489B-E14E-AD8E-34A5D1F65887}"/>
              </a:ext>
            </a:extLst>
          </p:cNvPr>
          <p:cNvSpPr txBox="1"/>
          <p:nvPr/>
        </p:nvSpPr>
        <p:spPr>
          <a:xfrm>
            <a:off x="141988" y="4405251"/>
            <a:ext cx="3583775" cy="87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MCCA Components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shared subspace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AEBF0-D353-1D4B-876C-ABDEB3FB9EA6}"/>
              </a:ext>
            </a:extLst>
          </p:cNvPr>
          <p:cNvSpPr txBox="1"/>
          <p:nvPr/>
        </p:nvSpPr>
        <p:spPr>
          <a:xfrm>
            <a:off x="3163623" y="2300666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C57E70-43BA-0344-959A-85762A738E92}"/>
              </a:ext>
            </a:extLst>
          </p:cNvPr>
          <p:cNvSpPr txBox="1"/>
          <p:nvPr/>
        </p:nvSpPr>
        <p:spPr>
          <a:xfrm>
            <a:off x="3115165" y="5096731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6883FF33-33A0-7C42-8AA8-CC0884F2C314}"/>
              </a:ext>
            </a:extLst>
          </p:cNvPr>
          <p:cNvCxnSpPr>
            <a:cxnSpLocks/>
          </p:cNvCxnSpPr>
          <p:nvPr/>
        </p:nvCxnSpPr>
        <p:spPr>
          <a:xfrm flipV="1">
            <a:off x="5318159" y="4048991"/>
            <a:ext cx="2309767" cy="154422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5C667703-2DE3-C14D-AE6E-E4140FC1A4DA}"/>
              </a:ext>
            </a:extLst>
          </p:cNvPr>
          <p:cNvCxnSpPr>
            <a:cxnSpLocks/>
          </p:cNvCxnSpPr>
          <p:nvPr/>
        </p:nvCxnSpPr>
        <p:spPr>
          <a:xfrm flipV="1">
            <a:off x="5336747" y="4201391"/>
            <a:ext cx="2309767" cy="154422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90AFFBAD-BAE9-8045-9561-C087D6B8453D}"/>
              </a:ext>
            </a:extLst>
          </p:cNvPr>
          <p:cNvCxnSpPr>
            <a:cxnSpLocks/>
          </p:cNvCxnSpPr>
          <p:nvPr/>
        </p:nvCxnSpPr>
        <p:spPr>
          <a:xfrm flipV="1">
            <a:off x="5321880" y="5096731"/>
            <a:ext cx="2324634" cy="1013155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1586B9D-00CA-1B48-9850-0A0AA55648E1}"/>
              </a:ext>
            </a:extLst>
          </p:cNvPr>
          <p:cNvSpPr txBox="1"/>
          <p:nvPr/>
        </p:nvSpPr>
        <p:spPr>
          <a:xfrm rot="5400000">
            <a:off x="7046672" y="4427235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E76706-873C-2449-B6CD-DA7A911EDCE7}"/>
              </a:ext>
            </a:extLst>
          </p:cNvPr>
          <p:cNvSpPr txBox="1"/>
          <p:nvPr/>
        </p:nvSpPr>
        <p:spPr>
          <a:xfrm>
            <a:off x="5440640" y="6108355"/>
            <a:ext cx="131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Top 30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6702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B70DAF79-E60E-DE48-9B8B-6B7D4AE465FD}"/>
              </a:ext>
            </a:extLst>
          </p:cNvPr>
          <p:cNvGrpSpPr/>
          <p:nvPr/>
        </p:nvGrpSpPr>
        <p:grpSpPr>
          <a:xfrm>
            <a:off x="7699175" y="2032202"/>
            <a:ext cx="5099466" cy="1610218"/>
            <a:chOff x="7205464" y="1954102"/>
            <a:chExt cx="5099466" cy="161021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31DC1A4-DDB2-D34B-B5EE-AF36A2EF9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05464" y="2126347"/>
              <a:ext cx="4301423" cy="1325563"/>
            </a:xfrm>
            <a:prstGeom prst="rect">
              <a:avLst/>
            </a:prstGeom>
          </p:spPr>
        </p:pic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E1E3DBCF-700B-C045-8F1B-B41A710E19AC}"/>
                </a:ext>
              </a:extLst>
            </p:cNvPr>
            <p:cNvSpPr/>
            <p:nvPr/>
          </p:nvSpPr>
          <p:spPr>
            <a:xfrm>
              <a:off x="9296686" y="1954102"/>
              <a:ext cx="3008244" cy="16102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Classification Pipeline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A6A77-4BDD-464E-A1E9-8E2A3F482CAF}"/>
              </a:ext>
            </a:extLst>
          </p:cNvPr>
          <p:cNvSpPr/>
          <p:nvPr/>
        </p:nvSpPr>
        <p:spPr>
          <a:xfrm>
            <a:off x="236207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5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80F6307-7F08-2C46-9FD7-6CA4011BEC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7926" y="3898832"/>
            <a:ext cx="3020131" cy="1325563"/>
          </a:xfrm>
          <a:prstGeom prst="rect">
            <a:avLst/>
          </a:prstGeom>
        </p:spPr>
      </p:pic>
      <p:pic>
        <p:nvPicPr>
          <p:cNvPr id="70" name="Graphic 69">
            <a:extLst>
              <a:ext uri="{FF2B5EF4-FFF2-40B4-BE49-F238E27FC236}">
                <a16:creationId xmlns:a16="http://schemas.microsoft.com/office/drawing/2014/main" id="{DBF9FBAC-7C81-564B-9F30-FBA1C1481F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0A7CBBE2-C53D-B249-B0A4-2A92B151C5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19212" y="2560223"/>
            <a:ext cx="691177" cy="619232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92B13150-63AA-6541-AF0A-DC8AC78293CC}"/>
              </a:ext>
            </a:extLst>
          </p:cNvPr>
          <p:cNvSpPr/>
          <p:nvPr/>
        </p:nvSpPr>
        <p:spPr>
          <a:xfrm>
            <a:off x="1604563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62B35F7-E73B-1A4D-AB02-2E26C7C71BF0}"/>
              </a:ext>
            </a:extLst>
          </p:cNvPr>
          <p:cNvSpPr/>
          <p:nvPr/>
        </p:nvSpPr>
        <p:spPr>
          <a:xfrm>
            <a:off x="4242131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3F1FD2-CEA7-DF44-9A7A-761B9ABB5407}"/>
              </a:ext>
            </a:extLst>
          </p:cNvPr>
          <p:cNvCxnSpPr>
            <a:cxnSpLocks/>
          </p:cNvCxnSpPr>
          <p:nvPr/>
        </p:nvCxnSpPr>
        <p:spPr>
          <a:xfrm>
            <a:off x="2132541" y="3195209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00A0EC2-7E86-634B-8D9E-A0769C96D609}"/>
              </a:ext>
            </a:extLst>
          </p:cNvPr>
          <p:cNvCxnSpPr>
            <a:cxnSpLocks/>
          </p:cNvCxnSpPr>
          <p:nvPr/>
        </p:nvCxnSpPr>
        <p:spPr>
          <a:xfrm>
            <a:off x="4764800" y="3195207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082B698-7DE4-7C47-A674-9DD8E5B7212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4186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C59F7AA-4C64-B04B-AD91-6A7912FB4544}"/>
              </a:ext>
            </a:extLst>
          </p:cNvPr>
          <p:cNvCxnSpPr>
            <a:cxnSpLocks/>
          </p:cNvCxnSpPr>
          <p:nvPr/>
        </p:nvCxnSpPr>
        <p:spPr>
          <a:xfrm>
            <a:off x="2132541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BA9C6B6-C9D5-CA4F-833B-94339B762505}"/>
              </a:ext>
            </a:extLst>
          </p:cNvPr>
          <p:cNvCxnSpPr>
            <a:cxnSpLocks/>
          </p:cNvCxnSpPr>
          <p:nvPr/>
        </p:nvCxnSpPr>
        <p:spPr>
          <a:xfrm>
            <a:off x="4764800" y="430020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2A9793-489B-E14E-AD8E-34A5D1F65887}"/>
              </a:ext>
            </a:extLst>
          </p:cNvPr>
          <p:cNvSpPr txBox="1"/>
          <p:nvPr/>
        </p:nvSpPr>
        <p:spPr>
          <a:xfrm>
            <a:off x="141988" y="4405251"/>
            <a:ext cx="3583775" cy="87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MCCA Components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shared subspace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AEBF0-D353-1D4B-876C-ABDEB3FB9EA6}"/>
              </a:ext>
            </a:extLst>
          </p:cNvPr>
          <p:cNvSpPr txBox="1"/>
          <p:nvPr/>
        </p:nvSpPr>
        <p:spPr>
          <a:xfrm>
            <a:off x="3163623" y="2300666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C57E70-43BA-0344-959A-85762A738E92}"/>
              </a:ext>
            </a:extLst>
          </p:cNvPr>
          <p:cNvSpPr txBox="1"/>
          <p:nvPr/>
        </p:nvSpPr>
        <p:spPr>
          <a:xfrm>
            <a:off x="3115165" y="5096731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6883FF33-33A0-7C42-8AA8-CC0884F2C314}"/>
              </a:ext>
            </a:extLst>
          </p:cNvPr>
          <p:cNvCxnSpPr>
            <a:cxnSpLocks/>
          </p:cNvCxnSpPr>
          <p:nvPr/>
        </p:nvCxnSpPr>
        <p:spPr>
          <a:xfrm flipV="1">
            <a:off x="5318159" y="4048991"/>
            <a:ext cx="2309767" cy="154422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5C667703-2DE3-C14D-AE6E-E4140FC1A4DA}"/>
              </a:ext>
            </a:extLst>
          </p:cNvPr>
          <p:cNvCxnSpPr>
            <a:cxnSpLocks/>
          </p:cNvCxnSpPr>
          <p:nvPr/>
        </p:nvCxnSpPr>
        <p:spPr>
          <a:xfrm flipV="1">
            <a:off x="5336747" y="4201391"/>
            <a:ext cx="2309767" cy="154422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90AFFBAD-BAE9-8045-9561-C087D6B8453D}"/>
              </a:ext>
            </a:extLst>
          </p:cNvPr>
          <p:cNvCxnSpPr>
            <a:cxnSpLocks/>
          </p:cNvCxnSpPr>
          <p:nvPr/>
        </p:nvCxnSpPr>
        <p:spPr>
          <a:xfrm flipV="1">
            <a:off x="5321880" y="5096731"/>
            <a:ext cx="2324634" cy="1013155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1586B9D-00CA-1B48-9850-0A0AA55648E1}"/>
              </a:ext>
            </a:extLst>
          </p:cNvPr>
          <p:cNvSpPr txBox="1"/>
          <p:nvPr/>
        </p:nvSpPr>
        <p:spPr>
          <a:xfrm rot="5400000">
            <a:off x="7046672" y="4427235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780676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B70DAF79-E60E-DE48-9B8B-6B7D4AE465FD}"/>
              </a:ext>
            </a:extLst>
          </p:cNvPr>
          <p:cNvGrpSpPr/>
          <p:nvPr/>
        </p:nvGrpSpPr>
        <p:grpSpPr>
          <a:xfrm>
            <a:off x="7699175" y="2032202"/>
            <a:ext cx="5099466" cy="1610218"/>
            <a:chOff x="7205464" y="1954102"/>
            <a:chExt cx="5099466" cy="161021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31DC1A4-DDB2-D34B-B5EE-AF36A2EF9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05464" y="2126347"/>
              <a:ext cx="4301423" cy="1325563"/>
            </a:xfrm>
            <a:prstGeom prst="rect">
              <a:avLst/>
            </a:prstGeom>
          </p:spPr>
        </p:pic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E1E3DBCF-700B-C045-8F1B-B41A710E19AC}"/>
                </a:ext>
              </a:extLst>
            </p:cNvPr>
            <p:cNvSpPr/>
            <p:nvPr/>
          </p:nvSpPr>
          <p:spPr>
            <a:xfrm>
              <a:off x="9296686" y="1954102"/>
              <a:ext cx="3008244" cy="16102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Classification Pipeline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A6A77-4BDD-464E-A1E9-8E2A3F482CAF}"/>
              </a:ext>
            </a:extLst>
          </p:cNvPr>
          <p:cNvSpPr/>
          <p:nvPr/>
        </p:nvSpPr>
        <p:spPr>
          <a:xfrm>
            <a:off x="236207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5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80F6307-7F08-2C46-9FD7-6CA4011BEC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7926" y="3898832"/>
            <a:ext cx="3020131" cy="1325563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0890346-40DE-4C4A-97F7-0F625DFEEB61}"/>
              </a:ext>
            </a:extLst>
          </p:cNvPr>
          <p:cNvCxnSpPr>
            <a:cxnSpLocks/>
          </p:cNvCxnSpPr>
          <p:nvPr/>
        </p:nvCxnSpPr>
        <p:spPr>
          <a:xfrm>
            <a:off x="8847400" y="1983178"/>
            <a:ext cx="0" cy="4036430"/>
          </a:xfrm>
          <a:prstGeom prst="line">
            <a:avLst/>
          </a:prstGeom>
          <a:ln w="635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DFB6A67-39CA-E343-B222-FE8CDA637D15}"/>
              </a:ext>
            </a:extLst>
          </p:cNvPr>
          <p:cNvSpPr txBox="1"/>
          <p:nvPr/>
        </p:nvSpPr>
        <p:spPr>
          <a:xfrm rot="16200000">
            <a:off x="7631202" y="4389996"/>
            <a:ext cx="1899815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600" dirty="0"/>
              <a:t>Target Onset</a:t>
            </a:r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DBF9FBAC-7C81-564B-9F30-FBA1C1481F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0A7CBBE2-C53D-B249-B0A4-2A92B151C5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19212" y="2560223"/>
            <a:ext cx="691177" cy="619232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92B13150-63AA-6541-AF0A-DC8AC78293CC}"/>
              </a:ext>
            </a:extLst>
          </p:cNvPr>
          <p:cNvSpPr/>
          <p:nvPr/>
        </p:nvSpPr>
        <p:spPr>
          <a:xfrm>
            <a:off x="1604563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62B35F7-E73B-1A4D-AB02-2E26C7C71BF0}"/>
              </a:ext>
            </a:extLst>
          </p:cNvPr>
          <p:cNvSpPr/>
          <p:nvPr/>
        </p:nvSpPr>
        <p:spPr>
          <a:xfrm>
            <a:off x="4242131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3F1FD2-CEA7-DF44-9A7A-761B9ABB5407}"/>
              </a:ext>
            </a:extLst>
          </p:cNvPr>
          <p:cNvCxnSpPr>
            <a:cxnSpLocks/>
          </p:cNvCxnSpPr>
          <p:nvPr/>
        </p:nvCxnSpPr>
        <p:spPr>
          <a:xfrm>
            <a:off x="2132541" y="3195209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00A0EC2-7E86-634B-8D9E-A0769C96D609}"/>
              </a:ext>
            </a:extLst>
          </p:cNvPr>
          <p:cNvCxnSpPr>
            <a:cxnSpLocks/>
          </p:cNvCxnSpPr>
          <p:nvPr/>
        </p:nvCxnSpPr>
        <p:spPr>
          <a:xfrm>
            <a:off x="4764800" y="3195207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082B698-7DE4-7C47-A674-9DD8E5B7212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4186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C59F7AA-4C64-B04B-AD91-6A7912FB4544}"/>
              </a:ext>
            </a:extLst>
          </p:cNvPr>
          <p:cNvCxnSpPr>
            <a:cxnSpLocks/>
          </p:cNvCxnSpPr>
          <p:nvPr/>
        </p:nvCxnSpPr>
        <p:spPr>
          <a:xfrm>
            <a:off x="2132541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BA9C6B6-C9D5-CA4F-833B-94339B762505}"/>
              </a:ext>
            </a:extLst>
          </p:cNvPr>
          <p:cNvCxnSpPr>
            <a:cxnSpLocks/>
          </p:cNvCxnSpPr>
          <p:nvPr/>
        </p:nvCxnSpPr>
        <p:spPr>
          <a:xfrm>
            <a:off x="4764800" y="430020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2A9793-489B-E14E-AD8E-34A5D1F65887}"/>
              </a:ext>
            </a:extLst>
          </p:cNvPr>
          <p:cNvSpPr txBox="1"/>
          <p:nvPr/>
        </p:nvSpPr>
        <p:spPr>
          <a:xfrm>
            <a:off x="141988" y="4405251"/>
            <a:ext cx="3583775" cy="87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MCCA Components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shared subspace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AEBF0-D353-1D4B-876C-ABDEB3FB9EA6}"/>
              </a:ext>
            </a:extLst>
          </p:cNvPr>
          <p:cNvSpPr txBox="1"/>
          <p:nvPr/>
        </p:nvSpPr>
        <p:spPr>
          <a:xfrm>
            <a:off x="3163623" y="2300666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C57E70-43BA-0344-959A-85762A738E92}"/>
              </a:ext>
            </a:extLst>
          </p:cNvPr>
          <p:cNvSpPr txBox="1"/>
          <p:nvPr/>
        </p:nvSpPr>
        <p:spPr>
          <a:xfrm>
            <a:off x="3115165" y="5096731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6883FF33-33A0-7C42-8AA8-CC0884F2C314}"/>
              </a:ext>
            </a:extLst>
          </p:cNvPr>
          <p:cNvCxnSpPr>
            <a:cxnSpLocks/>
          </p:cNvCxnSpPr>
          <p:nvPr/>
        </p:nvCxnSpPr>
        <p:spPr>
          <a:xfrm flipV="1">
            <a:off x="5318159" y="4048991"/>
            <a:ext cx="2309767" cy="154422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5C667703-2DE3-C14D-AE6E-E4140FC1A4DA}"/>
              </a:ext>
            </a:extLst>
          </p:cNvPr>
          <p:cNvCxnSpPr>
            <a:cxnSpLocks/>
          </p:cNvCxnSpPr>
          <p:nvPr/>
        </p:nvCxnSpPr>
        <p:spPr>
          <a:xfrm flipV="1">
            <a:off x="5336747" y="4201391"/>
            <a:ext cx="2309767" cy="154422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90AFFBAD-BAE9-8045-9561-C087D6B8453D}"/>
              </a:ext>
            </a:extLst>
          </p:cNvPr>
          <p:cNvCxnSpPr>
            <a:cxnSpLocks/>
          </p:cNvCxnSpPr>
          <p:nvPr/>
        </p:nvCxnSpPr>
        <p:spPr>
          <a:xfrm flipV="1">
            <a:off x="5321880" y="5096731"/>
            <a:ext cx="2324634" cy="1013155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1586B9D-00CA-1B48-9850-0A0AA55648E1}"/>
              </a:ext>
            </a:extLst>
          </p:cNvPr>
          <p:cNvSpPr txBox="1"/>
          <p:nvPr/>
        </p:nvSpPr>
        <p:spPr>
          <a:xfrm rot="5400000">
            <a:off x="7046672" y="4427235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96035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8ED46-B412-EF4E-AB7C-B59A5B9B1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distribute auditory attention?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F30F0-AB56-564C-96BB-0F04C5227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01" y="3958681"/>
            <a:ext cx="5270500" cy="2768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F24DD7-9A75-704A-94A6-C2D88F571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9162" y="6393364"/>
            <a:ext cx="939802" cy="342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94E4AD-29D5-3A48-B9D9-F156CCA8BBD1}"/>
              </a:ext>
            </a:extLst>
          </p:cNvPr>
          <p:cNvSpPr txBox="1"/>
          <p:nvPr/>
        </p:nvSpPr>
        <p:spPr>
          <a:xfrm>
            <a:off x="2364059" y="1838234"/>
            <a:ext cx="1895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Selective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AA9B08-2DD8-0642-81C2-21BC8F07FDDD}"/>
              </a:ext>
            </a:extLst>
          </p:cNvPr>
          <p:cNvSpPr txBox="1"/>
          <p:nvPr/>
        </p:nvSpPr>
        <p:spPr>
          <a:xfrm>
            <a:off x="8222289" y="1838234"/>
            <a:ext cx="2339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Distributed</a:t>
            </a:r>
          </a:p>
        </p:txBody>
      </p:sp>
    </p:spTree>
    <p:extLst>
      <p:ext uri="{BB962C8B-B14F-4D97-AF65-F5344CB8AC3E}">
        <p14:creationId xmlns:p14="http://schemas.microsoft.com/office/powerpoint/2010/main" val="28464634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B70DAF79-E60E-DE48-9B8B-6B7D4AE465FD}"/>
              </a:ext>
            </a:extLst>
          </p:cNvPr>
          <p:cNvGrpSpPr/>
          <p:nvPr/>
        </p:nvGrpSpPr>
        <p:grpSpPr>
          <a:xfrm>
            <a:off x="7699175" y="2032202"/>
            <a:ext cx="5099466" cy="1610218"/>
            <a:chOff x="7205464" y="1954102"/>
            <a:chExt cx="5099466" cy="161021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31DC1A4-DDB2-D34B-B5EE-AF36A2EF9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05464" y="2126347"/>
              <a:ext cx="4301423" cy="1325563"/>
            </a:xfrm>
            <a:prstGeom prst="rect">
              <a:avLst/>
            </a:prstGeom>
          </p:spPr>
        </p:pic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E1E3DBCF-700B-C045-8F1B-B41A710E19AC}"/>
                </a:ext>
              </a:extLst>
            </p:cNvPr>
            <p:cNvSpPr/>
            <p:nvPr/>
          </p:nvSpPr>
          <p:spPr>
            <a:xfrm>
              <a:off x="9296686" y="1954102"/>
              <a:ext cx="3008244" cy="16102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Classification Pipeline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A6A77-4BDD-464E-A1E9-8E2A3F482CAF}"/>
              </a:ext>
            </a:extLst>
          </p:cNvPr>
          <p:cNvSpPr/>
          <p:nvPr/>
        </p:nvSpPr>
        <p:spPr>
          <a:xfrm>
            <a:off x="236207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5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80F6307-7F08-2C46-9FD7-6CA4011BEC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7926" y="3898832"/>
            <a:ext cx="3020131" cy="132556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F26B33AB-AD65-5D49-BA63-65EF796E66ED}"/>
              </a:ext>
            </a:extLst>
          </p:cNvPr>
          <p:cNvSpPr txBox="1"/>
          <p:nvPr/>
        </p:nvSpPr>
        <p:spPr>
          <a:xfrm>
            <a:off x="8941964" y="5517808"/>
            <a:ext cx="316126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Classification window</a:t>
            </a:r>
            <a:endParaRPr lang="en-US" dirty="0"/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(position &amp; length selected through cross-validation)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0890346-40DE-4C4A-97F7-0F625DFEEB61}"/>
              </a:ext>
            </a:extLst>
          </p:cNvPr>
          <p:cNvCxnSpPr>
            <a:cxnSpLocks/>
          </p:cNvCxnSpPr>
          <p:nvPr/>
        </p:nvCxnSpPr>
        <p:spPr>
          <a:xfrm>
            <a:off x="8847400" y="1983178"/>
            <a:ext cx="0" cy="4036430"/>
          </a:xfrm>
          <a:prstGeom prst="line">
            <a:avLst/>
          </a:prstGeom>
          <a:ln w="635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DFB6A67-39CA-E343-B222-FE8CDA637D15}"/>
              </a:ext>
            </a:extLst>
          </p:cNvPr>
          <p:cNvSpPr txBox="1"/>
          <p:nvPr/>
        </p:nvSpPr>
        <p:spPr>
          <a:xfrm rot="16200000">
            <a:off x="7631202" y="4389996"/>
            <a:ext cx="1899815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600" dirty="0"/>
              <a:t>Target Onset</a:t>
            </a:r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DBF9FBAC-7C81-564B-9F30-FBA1C1481F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0A7CBBE2-C53D-B249-B0A4-2A92B151C5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19212" y="2560223"/>
            <a:ext cx="691177" cy="619232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92B13150-63AA-6541-AF0A-DC8AC78293CC}"/>
              </a:ext>
            </a:extLst>
          </p:cNvPr>
          <p:cNvSpPr/>
          <p:nvPr/>
        </p:nvSpPr>
        <p:spPr>
          <a:xfrm>
            <a:off x="1604563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62B35F7-E73B-1A4D-AB02-2E26C7C71BF0}"/>
              </a:ext>
            </a:extLst>
          </p:cNvPr>
          <p:cNvSpPr/>
          <p:nvPr/>
        </p:nvSpPr>
        <p:spPr>
          <a:xfrm>
            <a:off x="4242131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3F1FD2-CEA7-DF44-9A7A-761B9ABB5407}"/>
              </a:ext>
            </a:extLst>
          </p:cNvPr>
          <p:cNvCxnSpPr>
            <a:cxnSpLocks/>
          </p:cNvCxnSpPr>
          <p:nvPr/>
        </p:nvCxnSpPr>
        <p:spPr>
          <a:xfrm>
            <a:off x="2132541" y="3195209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00A0EC2-7E86-634B-8D9E-A0769C96D609}"/>
              </a:ext>
            </a:extLst>
          </p:cNvPr>
          <p:cNvCxnSpPr>
            <a:cxnSpLocks/>
          </p:cNvCxnSpPr>
          <p:nvPr/>
        </p:nvCxnSpPr>
        <p:spPr>
          <a:xfrm>
            <a:off x="4764800" y="3195207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082B698-7DE4-7C47-A674-9DD8E5B7212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4186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C59F7AA-4C64-B04B-AD91-6A7912FB4544}"/>
              </a:ext>
            </a:extLst>
          </p:cNvPr>
          <p:cNvCxnSpPr>
            <a:cxnSpLocks/>
          </p:cNvCxnSpPr>
          <p:nvPr/>
        </p:nvCxnSpPr>
        <p:spPr>
          <a:xfrm>
            <a:off x="2132541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BA9C6B6-C9D5-CA4F-833B-94339B762505}"/>
              </a:ext>
            </a:extLst>
          </p:cNvPr>
          <p:cNvCxnSpPr>
            <a:cxnSpLocks/>
          </p:cNvCxnSpPr>
          <p:nvPr/>
        </p:nvCxnSpPr>
        <p:spPr>
          <a:xfrm>
            <a:off x="4764800" y="430020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2A9793-489B-E14E-AD8E-34A5D1F65887}"/>
              </a:ext>
            </a:extLst>
          </p:cNvPr>
          <p:cNvSpPr txBox="1"/>
          <p:nvPr/>
        </p:nvSpPr>
        <p:spPr>
          <a:xfrm>
            <a:off x="141988" y="4405251"/>
            <a:ext cx="3583775" cy="87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MCCA Components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shared subspace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AEBF0-D353-1D4B-876C-ABDEB3FB9EA6}"/>
              </a:ext>
            </a:extLst>
          </p:cNvPr>
          <p:cNvSpPr txBox="1"/>
          <p:nvPr/>
        </p:nvSpPr>
        <p:spPr>
          <a:xfrm>
            <a:off x="3163623" y="2300666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C57E70-43BA-0344-959A-85762A738E92}"/>
              </a:ext>
            </a:extLst>
          </p:cNvPr>
          <p:cNvSpPr txBox="1"/>
          <p:nvPr/>
        </p:nvSpPr>
        <p:spPr>
          <a:xfrm>
            <a:off x="3115165" y="5096731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A951118-4285-9241-B612-D8AC8EE2440F}"/>
              </a:ext>
            </a:extLst>
          </p:cNvPr>
          <p:cNvSpPr/>
          <p:nvPr/>
        </p:nvSpPr>
        <p:spPr>
          <a:xfrm>
            <a:off x="9080845" y="3693074"/>
            <a:ext cx="899453" cy="1712324"/>
          </a:xfrm>
          <a:prstGeom prst="rect">
            <a:avLst/>
          </a:prstGeom>
          <a:solidFill>
            <a:srgbClr val="4472C4">
              <a:alpha val="51765"/>
            </a:srgbClr>
          </a:solidFill>
          <a:ln w="635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6883FF33-33A0-7C42-8AA8-CC0884F2C314}"/>
              </a:ext>
            </a:extLst>
          </p:cNvPr>
          <p:cNvCxnSpPr>
            <a:cxnSpLocks/>
          </p:cNvCxnSpPr>
          <p:nvPr/>
        </p:nvCxnSpPr>
        <p:spPr>
          <a:xfrm flipV="1">
            <a:off x="5318159" y="4048991"/>
            <a:ext cx="2309767" cy="154422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5C667703-2DE3-C14D-AE6E-E4140FC1A4DA}"/>
              </a:ext>
            </a:extLst>
          </p:cNvPr>
          <p:cNvCxnSpPr>
            <a:cxnSpLocks/>
          </p:cNvCxnSpPr>
          <p:nvPr/>
        </p:nvCxnSpPr>
        <p:spPr>
          <a:xfrm flipV="1">
            <a:off x="5336747" y="4201391"/>
            <a:ext cx="2309767" cy="154422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90AFFBAD-BAE9-8045-9561-C087D6B8453D}"/>
              </a:ext>
            </a:extLst>
          </p:cNvPr>
          <p:cNvCxnSpPr>
            <a:cxnSpLocks/>
          </p:cNvCxnSpPr>
          <p:nvPr/>
        </p:nvCxnSpPr>
        <p:spPr>
          <a:xfrm flipV="1">
            <a:off x="5321880" y="5096731"/>
            <a:ext cx="2324634" cy="1013155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1586B9D-00CA-1B48-9850-0A0AA55648E1}"/>
              </a:ext>
            </a:extLst>
          </p:cNvPr>
          <p:cNvSpPr txBox="1"/>
          <p:nvPr/>
        </p:nvSpPr>
        <p:spPr>
          <a:xfrm rot="5400000">
            <a:off x="7046672" y="4427235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087914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32884-77B0-A942-9D41-A4ACD5F1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Differences Across Condition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B461E73-0E65-0C41-A16B-E3CB13FE3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2221" y="1690688"/>
            <a:ext cx="8805582" cy="483763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70C3572-0772-5145-9902-6518865C8EC6}"/>
              </a:ext>
            </a:extLst>
          </p:cNvPr>
          <p:cNvSpPr/>
          <p:nvPr/>
        </p:nvSpPr>
        <p:spPr>
          <a:xfrm>
            <a:off x="2931458" y="1690688"/>
            <a:ext cx="7855811" cy="5001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067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32884-77B0-A942-9D41-A4ACD5F1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Differences Across Condition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B461E73-0E65-0C41-A16B-E3CB13FE3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2221" y="1690688"/>
            <a:ext cx="8805582" cy="483763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70C3572-0772-5145-9902-6518865C8EC6}"/>
              </a:ext>
            </a:extLst>
          </p:cNvPr>
          <p:cNvSpPr/>
          <p:nvPr/>
        </p:nvSpPr>
        <p:spPr>
          <a:xfrm>
            <a:off x="2931458" y="1690688"/>
            <a:ext cx="7855811" cy="5001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253013-F660-DF4E-8149-D4B9C41151EC}"/>
              </a:ext>
            </a:extLst>
          </p:cNvPr>
          <p:cNvSpPr txBox="1"/>
          <p:nvPr/>
        </p:nvSpPr>
        <p:spPr>
          <a:xfrm>
            <a:off x="156832" y="4844146"/>
            <a:ext cx="17942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accent3"/>
                </a:solidFill>
              </a:rPr>
              <a:t>Chance </a:t>
            </a:r>
          </a:p>
          <a:p>
            <a:pPr algn="r"/>
            <a:r>
              <a:rPr lang="en-US" sz="2400" dirty="0">
                <a:solidFill>
                  <a:schemeClr val="accent3"/>
                </a:solidFill>
              </a:rPr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38049231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32884-77B0-A942-9D41-A4ACD5F1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Differences Across Condition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B461E73-0E65-0C41-A16B-E3CB13FE3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2221" y="1690688"/>
            <a:ext cx="8805582" cy="483763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70C3572-0772-5145-9902-6518865C8EC6}"/>
              </a:ext>
            </a:extLst>
          </p:cNvPr>
          <p:cNvSpPr/>
          <p:nvPr/>
        </p:nvSpPr>
        <p:spPr>
          <a:xfrm>
            <a:off x="2931458" y="1690688"/>
            <a:ext cx="7855811" cy="5001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253013-F660-DF4E-8149-D4B9C41151EC}"/>
              </a:ext>
            </a:extLst>
          </p:cNvPr>
          <p:cNvSpPr txBox="1"/>
          <p:nvPr/>
        </p:nvSpPr>
        <p:spPr>
          <a:xfrm>
            <a:off x="156832" y="4844146"/>
            <a:ext cx="17942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accent3"/>
                </a:solidFill>
              </a:rPr>
              <a:t>Chance </a:t>
            </a:r>
          </a:p>
          <a:p>
            <a:pPr algn="r"/>
            <a:r>
              <a:rPr lang="en-US" sz="2400" dirty="0">
                <a:solidFill>
                  <a:schemeClr val="accent3"/>
                </a:solidFill>
              </a:rPr>
              <a:t>Performance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ECC899-AAED-564C-863C-99823E2BC713}"/>
              </a:ext>
            </a:extLst>
          </p:cNvPr>
          <p:cNvSpPr txBox="1"/>
          <p:nvPr/>
        </p:nvSpPr>
        <p:spPr>
          <a:xfrm>
            <a:off x="156832" y="1690688"/>
            <a:ext cx="18110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accent3"/>
                </a:solidFill>
              </a:rPr>
              <a:t>Perfect</a:t>
            </a:r>
          </a:p>
          <a:p>
            <a:pPr algn="r"/>
            <a:r>
              <a:rPr lang="en-US" sz="2400" dirty="0">
                <a:solidFill>
                  <a:schemeClr val="accent3"/>
                </a:solidFill>
              </a:rPr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0673211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32884-77B0-A942-9D41-A4ACD5F1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Differences Across Condition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B461E73-0E65-0C41-A16B-E3CB13FE3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2221" y="1690688"/>
            <a:ext cx="8805582" cy="483763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70C3572-0772-5145-9902-6518865C8EC6}"/>
              </a:ext>
            </a:extLst>
          </p:cNvPr>
          <p:cNvSpPr/>
          <p:nvPr/>
        </p:nvSpPr>
        <p:spPr>
          <a:xfrm>
            <a:off x="5136776" y="1690688"/>
            <a:ext cx="5650494" cy="5001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1484A9-0B6D-7945-B4CB-707F2A6AD3E2}"/>
              </a:ext>
            </a:extLst>
          </p:cNvPr>
          <p:cNvSpPr txBox="1"/>
          <p:nvPr/>
        </p:nvSpPr>
        <p:spPr>
          <a:xfrm>
            <a:off x="156832" y="4844146"/>
            <a:ext cx="17942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accent3"/>
                </a:solidFill>
              </a:rPr>
              <a:t>Chance </a:t>
            </a:r>
          </a:p>
          <a:p>
            <a:pPr algn="r"/>
            <a:r>
              <a:rPr lang="en-US" sz="2400" dirty="0">
                <a:solidFill>
                  <a:schemeClr val="accent3"/>
                </a:solidFill>
              </a:rPr>
              <a:t>Performance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1CF9A4-2365-8A40-BE17-6A3E9D2EFE3E}"/>
              </a:ext>
            </a:extLst>
          </p:cNvPr>
          <p:cNvSpPr txBox="1"/>
          <p:nvPr/>
        </p:nvSpPr>
        <p:spPr>
          <a:xfrm>
            <a:off x="156832" y="1690688"/>
            <a:ext cx="18110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accent3"/>
                </a:solidFill>
              </a:rPr>
              <a:t>Perfect</a:t>
            </a:r>
          </a:p>
          <a:p>
            <a:pPr algn="r"/>
            <a:r>
              <a:rPr lang="en-US" sz="2400" dirty="0">
                <a:solidFill>
                  <a:schemeClr val="accent3"/>
                </a:solidFill>
              </a:rPr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43432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32884-77B0-A942-9D41-A4ACD5F1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Differences Across Condition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B461E73-0E65-0C41-A16B-E3CB13FE3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2221" y="1690688"/>
            <a:ext cx="8805582" cy="483763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70C3572-0772-5145-9902-6518865C8EC6}"/>
              </a:ext>
            </a:extLst>
          </p:cNvPr>
          <p:cNvSpPr/>
          <p:nvPr/>
        </p:nvSpPr>
        <p:spPr>
          <a:xfrm>
            <a:off x="7422776" y="1439333"/>
            <a:ext cx="3364494" cy="5253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BCC8E4-4995-9048-9150-ABD06C53E98E}"/>
              </a:ext>
            </a:extLst>
          </p:cNvPr>
          <p:cNvSpPr txBox="1"/>
          <p:nvPr/>
        </p:nvSpPr>
        <p:spPr>
          <a:xfrm>
            <a:off x="156832" y="4844146"/>
            <a:ext cx="17942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accent3"/>
                </a:solidFill>
              </a:rPr>
              <a:t>Chance </a:t>
            </a:r>
          </a:p>
          <a:p>
            <a:pPr algn="r"/>
            <a:r>
              <a:rPr lang="en-US" sz="2400" dirty="0">
                <a:solidFill>
                  <a:schemeClr val="accent3"/>
                </a:solidFill>
              </a:rPr>
              <a:t>Performance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21D2B9-952D-F747-978A-F17F42C4CE08}"/>
              </a:ext>
            </a:extLst>
          </p:cNvPr>
          <p:cNvSpPr txBox="1"/>
          <p:nvPr/>
        </p:nvSpPr>
        <p:spPr>
          <a:xfrm>
            <a:off x="156832" y="1690688"/>
            <a:ext cx="18110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accent3"/>
                </a:solidFill>
              </a:rPr>
              <a:t>Perfect</a:t>
            </a:r>
          </a:p>
          <a:p>
            <a:pPr algn="r"/>
            <a:r>
              <a:rPr lang="en-US" sz="2400" dirty="0">
                <a:solidFill>
                  <a:schemeClr val="accent3"/>
                </a:solidFill>
              </a:rPr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2514212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32884-77B0-A942-9D41-A4ACD5F1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Differences Across Condition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B461E73-0E65-0C41-A16B-E3CB13FE3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2221" y="1690688"/>
            <a:ext cx="8805582" cy="48376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E1699D-76BC-5548-8983-9472C56DE848}"/>
              </a:ext>
            </a:extLst>
          </p:cNvPr>
          <p:cNvSpPr txBox="1"/>
          <p:nvPr/>
        </p:nvSpPr>
        <p:spPr>
          <a:xfrm>
            <a:off x="156832" y="4844146"/>
            <a:ext cx="17942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accent3"/>
                </a:solidFill>
              </a:rPr>
              <a:t>Chance </a:t>
            </a:r>
          </a:p>
          <a:p>
            <a:pPr algn="r"/>
            <a:r>
              <a:rPr lang="en-US" sz="2400" dirty="0">
                <a:solidFill>
                  <a:schemeClr val="accent3"/>
                </a:solidFill>
              </a:rPr>
              <a:t>Performance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3C7105-813C-AF4E-AD79-47D9B4033E23}"/>
              </a:ext>
            </a:extLst>
          </p:cNvPr>
          <p:cNvSpPr txBox="1"/>
          <p:nvPr/>
        </p:nvSpPr>
        <p:spPr>
          <a:xfrm>
            <a:off x="156832" y="1690688"/>
            <a:ext cx="18110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accent3"/>
                </a:solidFill>
              </a:rPr>
              <a:t>Perfect</a:t>
            </a:r>
          </a:p>
          <a:p>
            <a:pPr algn="r"/>
            <a:r>
              <a:rPr lang="en-US" sz="2400" dirty="0">
                <a:solidFill>
                  <a:schemeClr val="accent3"/>
                </a:solidFill>
              </a:rPr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9213672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32884-77B0-A942-9D41-A4ACD5F1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Differences Across Condition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B461E73-0E65-0C41-A16B-E3CB13FE3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2221" y="1690688"/>
            <a:ext cx="8805582" cy="48376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E1699D-76BC-5548-8983-9472C56DE848}"/>
              </a:ext>
            </a:extLst>
          </p:cNvPr>
          <p:cNvSpPr txBox="1"/>
          <p:nvPr/>
        </p:nvSpPr>
        <p:spPr>
          <a:xfrm>
            <a:off x="156832" y="4844146"/>
            <a:ext cx="17942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accent3"/>
                </a:solidFill>
              </a:rPr>
              <a:t>Chance </a:t>
            </a:r>
          </a:p>
          <a:p>
            <a:pPr algn="r"/>
            <a:r>
              <a:rPr lang="en-US" sz="2400" dirty="0">
                <a:solidFill>
                  <a:schemeClr val="accent3"/>
                </a:solidFill>
              </a:rPr>
              <a:t>Performance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3C7105-813C-AF4E-AD79-47D9B4033E23}"/>
              </a:ext>
            </a:extLst>
          </p:cNvPr>
          <p:cNvSpPr txBox="1"/>
          <p:nvPr/>
        </p:nvSpPr>
        <p:spPr>
          <a:xfrm>
            <a:off x="156832" y="1690688"/>
            <a:ext cx="18110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accent3"/>
                </a:solidFill>
              </a:rPr>
              <a:t>Perfect</a:t>
            </a:r>
          </a:p>
          <a:p>
            <a:pPr algn="r"/>
            <a:r>
              <a:rPr lang="en-US" sz="2400" dirty="0">
                <a:solidFill>
                  <a:schemeClr val="accent3"/>
                </a:solidFill>
              </a:rPr>
              <a:t>Classification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D2AB5B-E58F-FE4D-93E7-AA81FFF48EC3}"/>
              </a:ext>
            </a:extLst>
          </p:cNvPr>
          <p:cNvSpPr txBox="1"/>
          <p:nvPr/>
        </p:nvSpPr>
        <p:spPr>
          <a:xfrm>
            <a:off x="3699810" y="2337019"/>
            <a:ext cx="6078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solidFill>
                  <a:srgbClr val="FF0000"/>
                </a:solidFill>
              </a:rPr>
              <a:t>***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4487AB-A907-6742-A5E9-9B8804838C1A}"/>
              </a:ext>
            </a:extLst>
          </p:cNvPr>
          <p:cNvSpPr txBox="1"/>
          <p:nvPr/>
        </p:nvSpPr>
        <p:spPr>
          <a:xfrm>
            <a:off x="6057528" y="2152353"/>
            <a:ext cx="6078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solidFill>
                  <a:srgbClr val="FF0000"/>
                </a:solidFill>
              </a:rPr>
              <a:t>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63A1A9-B7F5-3D44-8227-3E2BDA9722E2}"/>
              </a:ext>
            </a:extLst>
          </p:cNvPr>
          <p:cNvSpPr txBox="1"/>
          <p:nvPr/>
        </p:nvSpPr>
        <p:spPr>
          <a:xfrm>
            <a:off x="8328794" y="2831585"/>
            <a:ext cx="6078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solidFill>
                  <a:srgbClr val="FF0000"/>
                </a:solidFill>
              </a:rPr>
              <a:t>***</a:t>
            </a:r>
          </a:p>
        </p:txBody>
      </p:sp>
    </p:spTree>
    <p:extLst>
      <p:ext uri="{BB962C8B-B14F-4D97-AF65-F5344CB8AC3E}">
        <p14:creationId xmlns:p14="http://schemas.microsoft.com/office/powerpoint/2010/main" val="364913214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5FB0F-F423-DE45-A325-8328E43F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Categorization surpasses baseline classifiers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30DFE272-5A92-2C42-B8B2-F96472284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7479" y="1758505"/>
            <a:ext cx="2373779" cy="130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56287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5FB0F-F423-DE45-A325-8328E43F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Categorization surpasses baseline classifiers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EF39C3-1E54-B74D-827D-20484D8240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5899" y="2947193"/>
            <a:ext cx="8521479" cy="3775339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B05F3C7-43C4-7444-A982-BC69AE184285}"/>
              </a:ext>
            </a:extLst>
          </p:cNvPr>
          <p:cNvSpPr/>
          <p:nvPr/>
        </p:nvSpPr>
        <p:spPr>
          <a:xfrm>
            <a:off x="5367867" y="3200400"/>
            <a:ext cx="5419403" cy="3491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399DC9E-4DFE-1444-B1C5-8F327D020A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47479" y="1758505"/>
            <a:ext cx="2373779" cy="130411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EE9BF3-8C1F-8147-9D82-0C564ED84983}"/>
              </a:ext>
            </a:extLst>
          </p:cNvPr>
          <p:cNvCxnSpPr>
            <a:cxnSpLocks/>
          </p:cNvCxnSpPr>
          <p:nvPr/>
        </p:nvCxnSpPr>
        <p:spPr>
          <a:xfrm>
            <a:off x="4114800" y="3062618"/>
            <a:ext cx="304800" cy="655449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238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8ED46-B412-EF4E-AB7C-B59A5B9B1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distribute auditory attention?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F30F0-AB56-564C-96BB-0F04C5227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01" y="3958681"/>
            <a:ext cx="5270500" cy="2768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38FEEC-B3ED-1F4B-B34C-AD5618278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026" y="2659564"/>
            <a:ext cx="6680200" cy="2743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F24DD7-9A75-704A-94A6-C2D88F571F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9162" y="6393364"/>
            <a:ext cx="939802" cy="342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94E4AD-29D5-3A48-B9D9-F156CCA8BBD1}"/>
              </a:ext>
            </a:extLst>
          </p:cNvPr>
          <p:cNvSpPr txBox="1"/>
          <p:nvPr/>
        </p:nvSpPr>
        <p:spPr>
          <a:xfrm>
            <a:off x="2364059" y="1838234"/>
            <a:ext cx="1895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Selective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AA9B08-2DD8-0642-81C2-21BC8F07FDDD}"/>
              </a:ext>
            </a:extLst>
          </p:cNvPr>
          <p:cNvSpPr txBox="1"/>
          <p:nvPr/>
        </p:nvSpPr>
        <p:spPr>
          <a:xfrm>
            <a:off x="8222289" y="1838234"/>
            <a:ext cx="2339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Distributed</a:t>
            </a:r>
          </a:p>
        </p:txBody>
      </p:sp>
    </p:spTree>
    <p:extLst>
      <p:ext uri="{BB962C8B-B14F-4D97-AF65-F5344CB8AC3E}">
        <p14:creationId xmlns:p14="http://schemas.microsoft.com/office/powerpoint/2010/main" val="23363251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5FB0F-F423-DE45-A325-8328E43F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Categorization surpasses baseline classifiers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EF39C3-1E54-B74D-827D-20484D8240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5899" y="2947193"/>
            <a:ext cx="8521479" cy="3775339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B05F3C7-43C4-7444-A982-BC69AE184285}"/>
              </a:ext>
            </a:extLst>
          </p:cNvPr>
          <p:cNvSpPr/>
          <p:nvPr/>
        </p:nvSpPr>
        <p:spPr>
          <a:xfrm>
            <a:off x="7670800" y="3200400"/>
            <a:ext cx="3116470" cy="3491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3DAF7B8-9558-DF45-8E14-0716ED4A4F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47479" y="1758505"/>
            <a:ext cx="2373779" cy="130411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053B03-BE4B-F54D-BDF9-54408C805A75}"/>
              </a:ext>
            </a:extLst>
          </p:cNvPr>
          <p:cNvCxnSpPr>
            <a:cxnSpLocks/>
          </p:cNvCxnSpPr>
          <p:nvPr/>
        </p:nvCxnSpPr>
        <p:spPr>
          <a:xfrm>
            <a:off x="4114800" y="3062618"/>
            <a:ext cx="304800" cy="655449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85396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5FB0F-F423-DE45-A325-8328E43F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Categorization surpasses baseline classifiers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EF39C3-1E54-B74D-827D-20484D8240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5899" y="2947193"/>
            <a:ext cx="8521479" cy="3775339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B05F3C7-43C4-7444-A982-BC69AE184285}"/>
              </a:ext>
            </a:extLst>
          </p:cNvPr>
          <p:cNvSpPr/>
          <p:nvPr/>
        </p:nvSpPr>
        <p:spPr>
          <a:xfrm>
            <a:off x="10498666" y="3200400"/>
            <a:ext cx="288603" cy="3491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1B2C8C3-58B6-FC45-B066-B6ED5180F3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47479" y="1758505"/>
            <a:ext cx="2373779" cy="130411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5A5226-1BB2-FD4A-9C9E-148B71C73AA5}"/>
              </a:ext>
            </a:extLst>
          </p:cNvPr>
          <p:cNvCxnSpPr>
            <a:cxnSpLocks/>
          </p:cNvCxnSpPr>
          <p:nvPr/>
        </p:nvCxnSpPr>
        <p:spPr>
          <a:xfrm>
            <a:off x="4114800" y="3062618"/>
            <a:ext cx="304800" cy="655449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06054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5FB0F-F423-DE45-A325-8328E43F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Categorization surpasses baseline classifiers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EF39C3-1E54-B74D-827D-20484D8240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5899" y="2947193"/>
            <a:ext cx="8521479" cy="3775339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B05F3C7-43C4-7444-A982-BC69AE184285}"/>
              </a:ext>
            </a:extLst>
          </p:cNvPr>
          <p:cNvSpPr/>
          <p:nvPr/>
        </p:nvSpPr>
        <p:spPr>
          <a:xfrm>
            <a:off x="10498666" y="3200400"/>
            <a:ext cx="288603" cy="3491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4C7B93-46EF-EA41-9D39-638511D0FEA3}"/>
              </a:ext>
            </a:extLst>
          </p:cNvPr>
          <p:cNvSpPr txBox="1"/>
          <p:nvPr/>
        </p:nvSpPr>
        <p:spPr>
          <a:xfrm>
            <a:off x="5311426" y="3968130"/>
            <a:ext cx="6078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solidFill>
                  <a:srgbClr val="FF0000"/>
                </a:solidFill>
              </a:rPr>
              <a:t>***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05642A-5BC7-0D4F-B6FF-62CE5ED31278}"/>
              </a:ext>
            </a:extLst>
          </p:cNvPr>
          <p:cNvSpPr txBox="1"/>
          <p:nvPr/>
        </p:nvSpPr>
        <p:spPr>
          <a:xfrm>
            <a:off x="6423680" y="3191594"/>
            <a:ext cx="6078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solidFill>
                  <a:srgbClr val="FF0000"/>
                </a:solidFill>
              </a:rPr>
              <a:t>***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E7306ED1-B4C7-9643-976F-1DF8439CF80E}"/>
              </a:ext>
            </a:extLst>
          </p:cNvPr>
          <p:cNvSpPr/>
          <p:nvPr/>
        </p:nvSpPr>
        <p:spPr>
          <a:xfrm rot="16200000">
            <a:off x="5398524" y="3645794"/>
            <a:ext cx="433664" cy="1660015"/>
          </a:xfrm>
          <a:prstGeom prst="rightBrace">
            <a:avLst>
              <a:gd name="adj1" fmla="val 51285"/>
              <a:gd name="adj2" fmla="val 50000"/>
            </a:avLst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01662CE2-B044-034F-AD20-656D3D7F8770}"/>
              </a:ext>
            </a:extLst>
          </p:cNvPr>
          <p:cNvSpPr/>
          <p:nvPr/>
        </p:nvSpPr>
        <p:spPr>
          <a:xfrm rot="16200000">
            <a:off x="6510778" y="1813748"/>
            <a:ext cx="433664" cy="3884520"/>
          </a:xfrm>
          <a:prstGeom prst="rightBrace">
            <a:avLst>
              <a:gd name="adj1" fmla="val 51285"/>
              <a:gd name="adj2" fmla="val 50000"/>
            </a:avLst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9D6A4F46-62B1-254C-8C8B-96A325EEE1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47479" y="1758505"/>
            <a:ext cx="2373779" cy="1304113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DEEBE85-B367-9549-9409-D4AD4A584C1D}"/>
              </a:ext>
            </a:extLst>
          </p:cNvPr>
          <p:cNvCxnSpPr>
            <a:cxnSpLocks/>
          </p:cNvCxnSpPr>
          <p:nvPr/>
        </p:nvCxnSpPr>
        <p:spPr>
          <a:xfrm>
            <a:off x="4114800" y="3062618"/>
            <a:ext cx="304800" cy="655449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68862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5FB0F-F423-DE45-A325-8328E43F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Categorization captures condition “preparation”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EA25398-8673-3F40-8312-6C77489A272D}"/>
              </a:ext>
            </a:extLst>
          </p:cNvPr>
          <p:cNvCxnSpPr>
            <a:cxnSpLocks/>
          </p:cNvCxnSpPr>
          <p:nvPr/>
        </p:nvCxnSpPr>
        <p:spPr>
          <a:xfrm flipH="1">
            <a:off x="4419600" y="2994801"/>
            <a:ext cx="489511" cy="713599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B05F3C7-43C4-7444-A982-BC69AE184285}"/>
              </a:ext>
            </a:extLst>
          </p:cNvPr>
          <p:cNvSpPr/>
          <p:nvPr/>
        </p:nvSpPr>
        <p:spPr>
          <a:xfrm>
            <a:off x="10498666" y="3200400"/>
            <a:ext cx="288603" cy="3491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555AB16A-DB4B-CA45-A953-414F222ED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5899" y="2950874"/>
            <a:ext cx="8521479" cy="377534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85489F9-CA0E-F44D-ABF7-AE42D2B6FC98}"/>
              </a:ext>
            </a:extLst>
          </p:cNvPr>
          <p:cNvSpPr/>
          <p:nvPr/>
        </p:nvSpPr>
        <p:spPr>
          <a:xfrm>
            <a:off x="5469467" y="3200400"/>
            <a:ext cx="5317803" cy="3491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54266330-D767-6D49-BB54-9CE958C17E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47479" y="1758505"/>
            <a:ext cx="2373779" cy="1304113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2C6A8E-7B37-0345-A449-A696B0CDDE71}"/>
              </a:ext>
            </a:extLst>
          </p:cNvPr>
          <p:cNvCxnSpPr>
            <a:cxnSpLocks/>
          </p:cNvCxnSpPr>
          <p:nvPr/>
        </p:nvCxnSpPr>
        <p:spPr>
          <a:xfrm>
            <a:off x="4114800" y="3062618"/>
            <a:ext cx="304800" cy="655449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2555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5FB0F-F423-DE45-A325-8328E43F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Categorization captures condition “preparation”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EA25398-8673-3F40-8312-6C77489A272D}"/>
              </a:ext>
            </a:extLst>
          </p:cNvPr>
          <p:cNvCxnSpPr>
            <a:cxnSpLocks/>
          </p:cNvCxnSpPr>
          <p:nvPr/>
        </p:nvCxnSpPr>
        <p:spPr>
          <a:xfrm flipH="1">
            <a:off x="4419600" y="2994801"/>
            <a:ext cx="489511" cy="713599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B05F3C7-43C4-7444-A982-BC69AE184285}"/>
              </a:ext>
            </a:extLst>
          </p:cNvPr>
          <p:cNvSpPr/>
          <p:nvPr/>
        </p:nvSpPr>
        <p:spPr>
          <a:xfrm>
            <a:off x="10498666" y="3200400"/>
            <a:ext cx="288603" cy="3491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555AB16A-DB4B-CA45-A953-414F222ED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5899" y="2950874"/>
            <a:ext cx="8521479" cy="377534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85489F9-CA0E-F44D-ABF7-AE42D2B6FC98}"/>
              </a:ext>
            </a:extLst>
          </p:cNvPr>
          <p:cNvSpPr/>
          <p:nvPr/>
        </p:nvSpPr>
        <p:spPr>
          <a:xfrm>
            <a:off x="7653867" y="3200400"/>
            <a:ext cx="3133403" cy="3491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EDC9492-F7EF-9147-8837-0ABFF9269D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47479" y="1758505"/>
            <a:ext cx="2373779" cy="130411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E278D8-7F9F-9040-879E-02D51181A92B}"/>
              </a:ext>
            </a:extLst>
          </p:cNvPr>
          <p:cNvCxnSpPr>
            <a:cxnSpLocks/>
          </p:cNvCxnSpPr>
          <p:nvPr/>
        </p:nvCxnSpPr>
        <p:spPr>
          <a:xfrm>
            <a:off x="4114800" y="3062618"/>
            <a:ext cx="304800" cy="655449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38399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E1AE0AC2-0718-B04B-8212-FF1874F27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5899" y="2950874"/>
            <a:ext cx="8521479" cy="37753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95FB0F-F423-DE45-A325-8328E43F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Categorization captures condition “preparation”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35915F2-118B-9F46-9785-9A1391DC4C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47479" y="1758505"/>
            <a:ext cx="2373779" cy="130411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B05F3C7-43C4-7444-A982-BC69AE184285}"/>
              </a:ext>
            </a:extLst>
          </p:cNvPr>
          <p:cNvSpPr/>
          <p:nvPr/>
        </p:nvSpPr>
        <p:spPr>
          <a:xfrm>
            <a:off x="10498666" y="3200400"/>
            <a:ext cx="288603" cy="3491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3565C6E-BAB3-BA46-BD65-32DE0BD13AD8}"/>
              </a:ext>
            </a:extLst>
          </p:cNvPr>
          <p:cNvCxnSpPr>
            <a:cxnSpLocks/>
          </p:cNvCxnSpPr>
          <p:nvPr/>
        </p:nvCxnSpPr>
        <p:spPr>
          <a:xfrm>
            <a:off x="4114800" y="3062618"/>
            <a:ext cx="304800" cy="655449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3302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E1AE0AC2-0718-B04B-8212-FF1874F27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5899" y="2950874"/>
            <a:ext cx="8521479" cy="37753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95FB0F-F423-DE45-A325-8328E43F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Categorization captures condition “preparation”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35915F2-118B-9F46-9785-9A1391DC4C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47479" y="1758505"/>
            <a:ext cx="2373779" cy="130411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B05F3C7-43C4-7444-A982-BC69AE184285}"/>
              </a:ext>
            </a:extLst>
          </p:cNvPr>
          <p:cNvSpPr/>
          <p:nvPr/>
        </p:nvSpPr>
        <p:spPr>
          <a:xfrm>
            <a:off x="10498666" y="3200400"/>
            <a:ext cx="288603" cy="3491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3565C6E-BAB3-BA46-BD65-32DE0BD13AD8}"/>
              </a:ext>
            </a:extLst>
          </p:cNvPr>
          <p:cNvCxnSpPr>
            <a:cxnSpLocks/>
          </p:cNvCxnSpPr>
          <p:nvPr/>
        </p:nvCxnSpPr>
        <p:spPr>
          <a:xfrm>
            <a:off x="4114800" y="3062618"/>
            <a:ext cx="304800" cy="655449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D71A016-4733-2149-BF74-5DD836797456}"/>
              </a:ext>
            </a:extLst>
          </p:cNvPr>
          <p:cNvSpPr txBox="1"/>
          <p:nvPr/>
        </p:nvSpPr>
        <p:spPr>
          <a:xfrm>
            <a:off x="5333407" y="2664268"/>
            <a:ext cx="5982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err="1">
                <a:solidFill>
                  <a:srgbClr val="FF0000"/>
                </a:solidFill>
              </a:rPr>
              <a:t>n.s</a:t>
            </a:r>
            <a:r>
              <a:rPr lang="en-US" sz="22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CA9865-974C-464E-A8B2-E1F47A8BDF48}"/>
              </a:ext>
            </a:extLst>
          </p:cNvPr>
          <p:cNvSpPr txBox="1"/>
          <p:nvPr/>
        </p:nvSpPr>
        <p:spPr>
          <a:xfrm>
            <a:off x="6428489" y="2920666"/>
            <a:ext cx="5982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err="1">
                <a:solidFill>
                  <a:srgbClr val="FF0000"/>
                </a:solidFill>
              </a:rPr>
              <a:t>n.s</a:t>
            </a:r>
            <a:r>
              <a:rPr lang="en-US" sz="22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4EB1807B-4131-7349-8374-3EC857F3C30D}"/>
              </a:ext>
            </a:extLst>
          </p:cNvPr>
          <p:cNvSpPr/>
          <p:nvPr/>
        </p:nvSpPr>
        <p:spPr>
          <a:xfrm rot="16200000">
            <a:off x="5415696" y="2409664"/>
            <a:ext cx="433664" cy="1660015"/>
          </a:xfrm>
          <a:prstGeom prst="rightBrace">
            <a:avLst>
              <a:gd name="adj1" fmla="val 51285"/>
              <a:gd name="adj2" fmla="val 50000"/>
            </a:avLst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54CE9C79-6B53-7543-A659-F940956B9829}"/>
              </a:ext>
            </a:extLst>
          </p:cNvPr>
          <p:cNvSpPr/>
          <p:nvPr/>
        </p:nvSpPr>
        <p:spPr>
          <a:xfrm rot="16200000">
            <a:off x="6510778" y="1610552"/>
            <a:ext cx="433664" cy="3884520"/>
          </a:xfrm>
          <a:prstGeom prst="rightBrace">
            <a:avLst>
              <a:gd name="adj1" fmla="val 51285"/>
              <a:gd name="adj2" fmla="val 50000"/>
            </a:avLst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63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8ED46-B412-EF4E-AB7C-B59A5B9B1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distribute auditory attention?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F30F0-AB56-564C-96BB-0F04C5227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01" y="3958681"/>
            <a:ext cx="5270500" cy="2768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38FEEC-B3ED-1F4B-B34C-AD5618278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026" y="2659564"/>
            <a:ext cx="6680200" cy="2743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6BF546-57BF-EC47-ABB7-1D948FB3B4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0026" y="4074221"/>
            <a:ext cx="7759700" cy="2692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F24DD7-9A75-704A-94A6-C2D88F571F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9162" y="6393364"/>
            <a:ext cx="939802" cy="342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94E4AD-29D5-3A48-B9D9-F156CCA8BBD1}"/>
              </a:ext>
            </a:extLst>
          </p:cNvPr>
          <p:cNvSpPr txBox="1"/>
          <p:nvPr/>
        </p:nvSpPr>
        <p:spPr>
          <a:xfrm>
            <a:off x="2364059" y="1838234"/>
            <a:ext cx="1895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Selective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AA9B08-2DD8-0642-81C2-21BC8F07FDDD}"/>
              </a:ext>
            </a:extLst>
          </p:cNvPr>
          <p:cNvSpPr txBox="1"/>
          <p:nvPr/>
        </p:nvSpPr>
        <p:spPr>
          <a:xfrm>
            <a:off x="8222289" y="1838234"/>
            <a:ext cx="2339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Distributed</a:t>
            </a:r>
          </a:p>
        </p:txBody>
      </p:sp>
    </p:spTree>
    <p:extLst>
      <p:ext uri="{BB962C8B-B14F-4D97-AF65-F5344CB8AC3E}">
        <p14:creationId xmlns:p14="http://schemas.microsoft.com/office/powerpoint/2010/main" val="702101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DF9C5-3A9C-574E-848A-0744F5CD7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Flicker: Global variance - local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9CEC2-FD27-024F-A6A3-5F6BDEA0A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1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1873</TotalTime>
  <Words>897</Words>
  <Application>Microsoft Macintosh PowerPoint</Application>
  <PresentationFormat>Widescreen</PresentationFormat>
  <Paragraphs>334</Paragraphs>
  <Slides>76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0" baseType="lpstr">
      <vt:lpstr>Arial</vt:lpstr>
      <vt:lpstr>Calibri</vt:lpstr>
      <vt:lpstr>Calibri Light</vt:lpstr>
      <vt:lpstr>Office Theme</vt:lpstr>
      <vt:lpstr>Adapting Attention in a Dynamic Three-Speaker Auditory Scene </vt:lpstr>
      <vt:lpstr>How do we distribute auditory attention?</vt:lpstr>
      <vt:lpstr>How do we distribute auditory attention?</vt:lpstr>
      <vt:lpstr>How do we distribute auditory attention?</vt:lpstr>
      <vt:lpstr>How do we distribute auditory attention?</vt:lpstr>
      <vt:lpstr>How do we distribute auditory attention?</vt:lpstr>
      <vt:lpstr>How do we distribute auditory attention?</vt:lpstr>
      <vt:lpstr>How do we distribute auditory attention?</vt:lpstr>
      <vt:lpstr>Flicker: Global variance - local variance</vt:lpstr>
      <vt:lpstr>Spread: target:non-target ratio</vt:lpstr>
      <vt:lpstr>Stimulus</vt:lpstr>
      <vt:lpstr>Stimulus</vt:lpstr>
      <vt:lpstr>Stimulus</vt:lpstr>
      <vt:lpstr>Stimulus</vt:lpstr>
      <vt:lpstr>Stimulus</vt:lpstr>
      <vt:lpstr>Stimulus</vt:lpstr>
      <vt:lpstr>Stimulus</vt:lpstr>
      <vt:lpstr>Stimulus</vt:lpstr>
      <vt:lpstr>Stimulus</vt:lpstr>
      <vt:lpstr>Stimulus</vt:lpstr>
      <vt:lpstr>Stimulus</vt:lpstr>
      <vt:lpstr>Stimulus</vt:lpstr>
      <vt:lpstr>Listening Conditions</vt:lpstr>
      <vt:lpstr>Listening Conditions</vt:lpstr>
      <vt:lpstr>Listening Conditions</vt:lpstr>
      <vt:lpstr>Listening Conditions</vt:lpstr>
      <vt:lpstr>Listening Conditions</vt:lpstr>
      <vt:lpstr>Listening Conditions</vt:lpstr>
      <vt:lpstr>Target meaning changes across conditions</vt:lpstr>
      <vt:lpstr>Target meaning changes across conditions</vt:lpstr>
      <vt:lpstr>Target meaning changes across conditions</vt:lpstr>
      <vt:lpstr>Target meaning changes across conditions</vt:lpstr>
      <vt:lpstr>Target meaning changes across conditions</vt:lpstr>
      <vt:lpstr>Target meaning changes across conditions</vt:lpstr>
      <vt:lpstr>Target meaning changes across conditions</vt:lpstr>
      <vt:lpstr>Target meaning changes across conditions</vt:lpstr>
      <vt:lpstr>Target meaning changes across conditions</vt:lpstr>
      <vt:lpstr>Target meaning changes across conditions</vt:lpstr>
      <vt:lpstr>Target meaning changes across conditions</vt:lpstr>
      <vt:lpstr>Target meaning changes across conditions</vt:lpstr>
      <vt:lpstr>Selective Listening Improves Accuracy</vt:lpstr>
      <vt:lpstr>Selective Listening Improves Accuracy</vt:lpstr>
      <vt:lpstr>Selective Listening Improves Accuracy</vt:lpstr>
      <vt:lpstr>Selective Listening Improves Accuracy</vt:lpstr>
      <vt:lpstr>Selective Listening Improves Accuracy</vt:lpstr>
      <vt:lpstr>Selective Listening Improves Accuracy</vt:lpstr>
      <vt:lpstr>EEG Classification Pipeline</vt:lpstr>
      <vt:lpstr>EEG Classification Pipeline</vt:lpstr>
      <vt:lpstr>EEG Classification Pipeline</vt:lpstr>
      <vt:lpstr>EEG Classification Pipeline</vt:lpstr>
      <vt:lpstr>EEG Classification Pipeline</vt:lpstr>
      <vt:lpstr>EEG Classification Pipeline</vt:lpstr>
      <vt:lpstr>EEG Classification Pipeline</vt:lpstr>
      <vt:lpstr>EEG Classification Pipeline</vt:lpstr>
      <vt:lpstr>EEG Classification Pipeline</vt:lpstr>
      <vt:lpstr>EEG Classification Pipeline</vt:lpstr>
      <vt:lpstr>EEG Classification Pipeline</vt:lpstr>
      <vt:lpstr>EEG Classification Pipeline</vt:lpstr>
      <vt:lpstr>EEG Classification Pipeline</vt:lpstr>
      <vt:lpstr>EEG Classification Pipeline</vt:lpstr>
      <vt:lpstr>EEG Differences Across Condition</vt:lpstr>
      <vt:lpstr>EEG Differences Across Condition</vt:lpstr>
      <vt:lpstr>EEG Differences Across Condition</vt:lpstr>
      <vt:lpstr>EEG Differences Across Condition</vt:lpstr>
      <vt:lpstr>EEG Differences Across Condition</vt:lpstr>
      <vt:lpstr>EEG Differences Across Condition</vt:lpstr>
      <vt:lpstr>EEG Differences Across Condition</vt:lpstr>
      <vt:lpstr>EEG Categorization surpasses baseline classifiers</vt:lpstr>
      <vt:lpstr>EEG Categorization surpasses baseline classifiers</vt:lpstr>
      <vt:lpstr>EEG Categorization surpasses baseline classifiers</vt:lpstr>
      <vt:lpstr>EEG Categorization surpasses baseline classifiers</vt:lpstr>
      <vt:lpstr>EEG Categorization surpasses baseline classifiers</vt:lpstr>
      <vt:lpstr>EEG Categorization captures condition “preparation”</vt:lpstr>
      <vt:lpstr>EEG Categorization captures condition “preparation”</vt:lpstr>
      <vt:lpstr>EEG Categorization captures condition “preparation”</vt:lpstr>
      <vt:lpstr>EEG Categorization captures condition “preparation”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Adapting Attention in a Dynamic Three-Speaker Auditory Scene </dc:title>
  <dc:creator>David F Little</dc:creator>
  <cp:lastModifiedBy>David F Little</cp:lastModifiedBy>
  <cp:revision>40</cp:revision>
  <dcterms:created xsi:type="dcterms:W3CDTF">2021-01-19T14:28:09Z</dcterms:created>
  <dcterms:modified xsi:type="dcterms:W3CDTF">2021-02-09T20:18:13Z</dcterms:modified>
</cp:coreProperties>
</file>