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sldIdLst>
    <p:sldId id="256" r:id="rId2"/>
    <p:sldId id="354" r:id="rId3"/>
    <p:sldId id="353" r:id="rId4"/>
    <p:sldId id="352" r:id="rId5"/>
    <p:sldId id="350" r:id="rId6"/>
    <p:sldId id="359" r:id="rId7"/>
    <p:sldId id="362" r:id="rId8"/>
    <p:sldId id="361" r:id="rId9"/>
    <p:sldId id="358" r:id="rId10"/>
    <p:sldId id="360" r:id="rId11"/>
    <p:sldId id="258" r:id="rId12"/>
    <p:sldId id="335" r:id="rId13"/>
    <p:sldId id="334" r:id="rId14"/>
    <p:sldId id="336" r:id="rId15"/>
    <p:sldId id="259" r:id="rId16"/>
    <p:sldId id="264" r:id="rId17"/>
    <p:sldId id="260" r:id="rId18"/>
    <p:sldId id="262" r:id="rId19"/>
    <p:sldId id="268" r:id="rId20"/>
    <p:sldId id="365" r:id="rId21"/>
    <p:sldId id="263" r:id="rId22"/>
    <p:sldId id="265" r:id="rId23"/>
    <p:sldId id="408" r:id="rId24"/>
    <p:sldId id="269" r:id="rId25"/>
    <p:sldId id="274" r:id="rId26"/>
    <p:sldId id="333" r:id="rId27"/>
    <p:sldId id="332" r:id="rId28"/>
    <p:sldId id="331" r:id="rId29"/>
    <p:sldId id="329" r:id="rId30"/>
    <p:sldId id="314" r:id="rId31"/>
    <p:sldId id="322" r:id="rId32"/>
    <p:sldId id="321" r:id="rId33"/>
    <p:sldId id="319" r:id="rId34"/>
    <p:sldId id="317" r:id="rId35"/>
    <p:sldId id="316" r:id="rId36"/>
    <p:sldId id="324" r:id="rId37"/>
    <p:sldId id="325" r:id="rId38"/>
    <p:sldId id="315" r:id="rId39"/>
    <p:sldId id="327" r:id="rId40"/>
    <p:sldId id="326" r:id="rId41"/>
    <p:sldId id="328" r:id="rId42"/>
    <p:sldId id="276" r:id="rId43"/>
    <p:sldId id="277" r:id="rId44"/>
    <p:sldId id="278" r:id="rId45"/>
    <p:sldId id="279" r:id="rId46"/>
    <p:sldId id="280" r:id="rId47"/>
    <p:sldId id="281" r:id="rId48"/>
    <p:sldId id="293" r:id="rId49"/>
    <p:sldId id="340" r:id="rId50"/>
    <p:sldId id="349" r:id="rId51"/>
    <p:sldId id="348" r:id="rId52"/>
    <p:sldId id="347" r:id="rId53"/>
    <p:sldId id="346" r:id="rId54"/>
    <p:sldId id="345" r:id="rId55"/>
    <p:sldId id="344" r:id="rId56"/>
    <p:sldId id="343" r:id="rId57"/>
    <p:sldId id="342" r:id="rId58"/>
    <p:sldId id="374" r:id="rId59"/>
    <p:sldId id="373" r:id="rId60"/>
    <p:sldId id="372" r:id="rId61"/>
    <p:sldId id="371" r:id="rId62"/>
    <p:sldId id="370" r:id="rId63"/>
    <p:sldId id="368" r:id="rId64"/>
    <p:sldId id="363" r:id="rId65"/>
    <p:sldId id="367" r:id="rId66"/>
    <p:sldId id="384" r:id="rId67"/>
    <p:sldId id="387" r:id="rId68"/>
    <p:sldId id="385" r:id="rId69"/>
    <p:sldId id="389" r:id="rId70"/>
    <p:sldId id="390" r:id="rId71"/>
    <p:sldId id="383" r:id="rId72"/>
    <p:sldId id="386" r:id="rId73"/>
    <p:sldId id="382" r:id="rId74"/>
    <p:sldId id="381" r:id="rId75"/>
    <p:sldId id="380" r:id="rId76"/>
    <p:sldId id="379" r:id="rId77"/>
    <p:sldId id="394" r:id="rId78"/>
    <p:sldId id="397" r:id="rId79"/>
    <p:sldId id="396" r:id="rId80"/>
    <p:sldId id="395" r:id="rId81"/>
    <p:sldId id="391" r:id="rId82"/>
    <p:sldId id="398" r:id="rId83"/>
    <p:sldId id="392" r:id="rId84"/>
    <p:sldId id="399" r:id="rId85"/>
    <p:sldId id="403" r:id="rId86"/>
    <p:sldId id="407" r:id="rId87"/>
    <p:sldId id="406" r:id="rId88"/>
    <p:sldId id="405" r:id="rId89"/>
    <p:sldId id="404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6C"/>
    <a:srgbClr val="508888"/>
    <a:srgbClr val="4472C4"/>
    <a:srgbClr val="35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52"/>
    <p:restoredTop sz="91396"/>
  </p:normalViewPr>
  <p:slideViewPr>
    <p:cSldViewPr snapToGrid="0" snapToObjects="1">
      <p:cViewPr>
        <p:scale>
          <a:sx n="112" d="100"/>
          <a:sy n="112" d="100"/>
        </p:scale>
        <p:origin x="360" y="2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1D20D-199F-4440-8434-C0238867D8D2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5829-B655-5D40-8730-28695651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7.emf"/><Relationship Id="rId5" Type="http://schemas.openxmlformats.org/officeDocument/2006/relationships/image" Target="../media/image23.emf"/><Relationship Id="rId10" Type="http://schemas.openxmlformats.org/officeDocument/2006/relationships/image" Target="../media/image16.emf"/><Relationship Id="rId4" Type="http://schemas.openxmlformats.org/officeDocument/2006/relationships/image" Target="../media/image22.emf"/><Relationship Id="rId9" Type="http://schemas.openxmlformats.org/officeDocument/2006/relationships/image" Target="../media/image1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8.emf"/><Relationship Id="rId5" Type="http://schemas.openxmlformats.org/officeDocument/2006/relationships/image" Target="../media/image23.emf"/><Relationship Id="rId10" Type="http://schemas.openxmlformats.org/officeDocument/2006/relationships/image" Target="../media/image17.emf"/><Relationship Id="rId4" Type="http://schemas.openxmlformats.org/officeDocument/2006/relationships/image" Target="../media/image22.emf"/><Relationship Id="rId9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1.emf"/><Relationship Id="rId7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22.emf"/><Relationship Id="rId9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1.emf"/><Relationship Id="rId7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22.emf"/><Relationship Id="rId9" Type="http://schemas.openxmlformats.org/officeDocument/2006/relationships/image" Target="../media/image1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Computational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5F87E-CB33-A642-B504-E8047690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5" y="5504510"/>
            <a:ext cx="2850781" cy="229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28854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E1EA6-BEA8-2041-9D42-466D96611155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D010-E3AD-FB4D-9F0E-35FAF2039050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56287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65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37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4DFB3-AD1A-3B4E-8DFC-72AA6DE035B8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2930A-68A0-5B4E-B5BD-EC32C694F482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BAAC-67E7-0947-BCF9-FC4F632D107E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21D83D-48DB-3445-B3E8-9324FED3F80D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36F7A-94DD-4C4F-9955-953D72B54430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814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E572E0-CE31-A847-A947-9CFEFEAE6730}"/>
              </a:ext>
            </a:extLst>
          </p:cNvPr>
          <p:cNvSpPr txBox="1"/>
          <p:nvPr/>
        </p:nvSpPr>
        <p:spPr>
          <a:xfrm>
            <a:off x="8446015" y="4353919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(e.g. Envelope)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6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90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8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17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207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597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7721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921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4842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3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</p:spTree>
    <p:extLst>
      <p:ext uri="{BB962C8B-B14F-4D97-AF65-F5344CB8AC3E}">
        <p14:creationId xmlns:p14="http://schemas.microsoft.com/office/powerpoint/2010/main" val="2469024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7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1765C3A-19BC-C844-BBBE-F7185493EC09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A879F-3CDD-B54F-9752-E7F5DE2F3A43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12710305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82C76B-6720-F843-9ECA-C5F23BA99365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53E2D-E8D8-7042-919C-548506F7B40F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052723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B4315-E99D-EF4A-87CC-3C1F161DEB44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424849-80CC-C440-83A0-BD4B730F9B0C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955203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38E08F-0177-1147-A1AB-5D32D465AACD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F90EF0-8C1C-3A40-A9FC-085BEA1483A2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8502637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460380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AA05CD-840F-4F4D-B452-755FAF3DA3F6}"/>
              </a:ext>
            </a:extLst>
          </p:cNvPr>
          <p:cNvSpPr txBox="1"/>
          <p:nvPr/>
        </p:nvSpPr>
        <p:spPr>
          <a:xfrm>
            <a:off x="6182634" y="6216760"/>
            <a:ext cx="337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Trained on target hits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294905" y="214979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03296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538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7D924-5C8A-2441-9CB2-75781CFAD90C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42727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F3220-EAB9-084A-B354-4F18E101915A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9646546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1C841-E670-D64C-BDCE-232531FA2A1F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1196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</p:spTree>
    <p:extLst>
      <p:ext uri="{BB962C8B-B14F-4D97-AF65-F5344CB8AC3E}">
        <p14:creationId xmlns:p14="http://schemas.microsoft.com/office/powerpoint/2010/main" val="3771590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3F41-602F-EE49-BF85-E2459699613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C396-5FDF-1E4C-92D9-32EE459B25EE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872170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0CE7-5050-D74C-A4CD-729BFD817149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CD8EA-3F2D-4947-9524-56B4EB1C5C42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9BA11-C7BD-6D47-949D-01831418F6E9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697313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E25E-F294-AA45-BC6A-AF2956255FA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D00EF-66DA-A640-9805-ED17B9E5095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3A2C8-B035-6A43-8621-FC3FF4F3812D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163997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4714901" y="3601258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E9C4F-CC6A-314E-9CBB-1002D73A3920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B9CA0-BCC1-A44B-89D4-BC8597DDCDE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A457C-F321-4343-B412-D3B02E1691F2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11909840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7791290" y="1688119"/>
            <a:ext cx="4023360" cy="480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6961111" y="3401884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7416763" y="445814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234E4-5F36-DB49-B4AA-86E803914543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D685E-EA4A-9140-9B27-37ED6456A008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FE385-620B-6246-B4DA-C81A6A326C80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9953221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B8E12-D046-6F4A-B3C8-6EABD3922AE2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92A9-7394-2845-8AAD-31D368FECE4F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81BF-9E7A-FB44-97D0-554CECE73CE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095411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79C27-37D7-174F-ACB8-3D72FED50752}"/>
              </a:ext>
            </a:extLst>
          </p:cNvPr>
          <p:cNvSpPr txBox="1"/>
          <p:nvPr/>
        </p:nvSpPr>
        <p:spPr>
          <a:xfrm>
            <a:off x="3876151" y="219820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1307F-2D0C-E04D-91B3-8CB2B038C2C3}"/>
              </a:ext>
            </a:extLst>
          </p:cNvPr>
          <p:cNvSpPr txBox="1"/>
          <p:nvPr/>
        </p:nvSpPr>
        <p:spPr>
          <a:xfrm>
            <a:off x="8496546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D6B09-4399-D745-A7BD-C8C6FEC464C1}"/>
              </a:ext>
            </a:extLst>
          </p:cNvPr>
          <p:cNvSpPr txBox="1"/>
          <p:nvPr/>
        </p:nvSpPr>
        <p:spPr>
          <a:xfrm>
            <a:off x="6186348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013258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5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5AA59-8EA8-054C-A340-2A750A765BEB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86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5AA59-8EA8-054C-A340-2A750A765BEB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BD08A-6051-DB44-B2BE-E0754F0FF6A2}"/>
              </a:ext>
            </a:extLst>
          </p:cNvPr>
          <p:cNvSpPr txBox="1"/>
          <p:nvPr/>
        </p:nvSpPr>
        <p:spPr>
          <a:xfrm>
            <a:off x="1002681" y="5187057"/>
            <a:ext cx="2667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3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371877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6D6F-A06F-0A4B-8C8B-1CA068A7E1E6}"/>
              </a:ext>
            </a:extLst>
          </p:cNvPr>
          <p:cNvSpPr txBox="1"/>
          <p:nvPr/>
        </p:nvSpPr>
        <p:spPr>
          <a:xfrm>
            <a:off x="1002681" y="5187057"/>
            <a:ext cx="2667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28295" y="618736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8137702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1502206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259E-C878-8E46-A442-DC81B527D1C6}"/>
              </a:ext>
            </a:extLst>
          </p:cNvPr>
          <p:cNvSpPr txBox="1"/>
          <p:nvPr/>
        </p:nvSpPr>
        <p:spPr>
          <a:xfrm>
            <a:off x="7315200" y="417839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1519813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1561544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40059-9B74-0A4D-B5F8-3B45D1676B90}"/>
              </a:ext>
            </a:extLst>
          </p:cNvPr>
          <p:cNvSpPr txBox="1"/>
          <p:nvPr/>
        </p:nvSpPr>
        <p:spPr>
          <a:xfrm>
            <a:off x="7373257" y="399524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40630496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7847797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827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Target decoding advantage similar across conditions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21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827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Target decoding advantage similar across conditions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7" y="2378220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arises following attended-stimulus enhancement</a:t>
            </a:r>
          </a:p>
        </p:txBody>
      </p:sp>
    </p:spTree>
    <p:extLst>
      <p:ext uri="{BB962C8B-B14F-4D97-AF65-F5344CB8AC3E}">
        <p14:creationId xmlns:p14="http://schemas.microsoft.com/office/powerpoint/2010/main" val="7025510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827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Target decoding advantage similar across 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76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Target decoding advantage &gt; later in trial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3E126D-CA79-3B47-B063-43F03FF6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185" y="4905703"/>
            <a:ext cx="2228512" cy="133710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7" y="2378220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arises following attended-stimulus enhancement</a:t>
            </a:r>
          </a:p>
        </p:txBody>
      </p:sp>
    </p:spTree>
    <p:extLst>
      <p:ext uri="{BB962C8B-B14F-4D97-AF65-F5344CB8AC3E}">
        <p14:creationId xmlns:p14="http://schemas.microsoft.com/office/powerpoint/2010/main" val="30876619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827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Target decoding advantage similar across 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76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Target decoding advantage &gt; later in trial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3E126D-CA79-3B47-B063-43F03FF6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185" y="4905703"/>
            <a:ext cx="2228512" cy="133710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7" y="2378220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arises following attended-stimulus enhancement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DC057-6A1C-0E4C-BEB8-4209582993AD}"/>
              </a:ext>
            </a:extLst>
          </p:cNvPr>
          <p:cNvSpPr txBox="1"/>
          <p:nvPr/>
        </p:nvSpPr>
        <p:spPr>
          <a:xfrm>
            <a:off x="3529997" y="4983916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Attended-stimulus enhancement rapidly tunes to scene dynamics</a:t>
            </a:r>
          </a:p>
        </p:txBody>
      </p:sp>
    </p:spTree>
    <p:extLst>
      <p:ext uri="{BB962C8B-B14F-4D97-AF65-F5344CB8AC3E}">
        <p14:creationId xmlns:p14="http://schemas.microsoft.com/office/powerpoint/2010/main" val="403932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estimate attentional locus in stable auditory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35428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1377</Words>
  <Application>Microsoft Macintosh PowerPoint</Application>
  <PresentationFormat>Widescreen</PresentationFormat>
  <Paragraphs>497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Calibri</vt:lpstr>
      <vt:lpstr>Calibri Light</vt:lpstr>
      <vt:lpstr>Office Theme</vt:lpstr>
      <vt:lpstr>Adapting Attention in a Dynamic Three-Speaker Auditory Scene </vt:lpstr>
      <vt:lpstr>EEG Decoding</vt:lpstr>
      <vt:lpstr>EEG Decoding</vt:lpstr>
      <vt:lpstr>EEG Decoding</vt:lpstr>
      <vt:lpstr>EEG Decoding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Decoding can estimate attentional locus in stable auditory scenes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Attention signal is similar across conditions</vt:lpstr>
      <vt:lpstr>Attention signal is similar across conditions</vt:lpstr>
      <vt:lpstr>Attention signal is similar across conditions</vt:lpstr>
      <vt:lpstr>Attention signal is similar across conditions</vt:lpstr>
      <vt:lpstr>Later target = Better decoding</vt:lpstr>
      <vt:lpstr>Later target = Better decoding</vt:lpstr>
      <vt:lpstr>Later target = More focused attention</vt:lpstr>
      <vt:lpstr>Later target = More focused attention</vt:lpstr>
      <vt:lpstr>Conclusions</vt:lpstr>
      <vt:lpstr>Conclusions</vt:lpstr>
      <vt:lpstr>Conclusions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67</cp:revision>
  <dcterms:created xsi:type="dcterms:W3CDTF">2021-01-19T14:28:09Z</dcterms:created>
  <dcterms:modified xsi:type="dcterms:W3CDTF">2021-02-10T04:33:42Z</dcterms:modified>
</cp:coreProperties>
</file>