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35" r:id="rId5"/>
    <p:sldId id="334" r:id="rId6"/>
    <p:sldId id="336" r:id="rId7"/>
    <p:sldId id="259" r:id="rId8"/>
    <p:sldId id="264" r:id="rId9"/>
    <p:sldId id="260" r:id="rId10"/>
    <p:sldId id="262" r:id="rId11"/>
    <p:sldId id="268" r:id="rId12"/>
    <p:sldId id="263" r:id="rId13"/>
    <p:sldId id="265" r:id="rId14"/>
    <p:sldId id="283" r:id="rId15"/>
    <p:sldId id="267" r:id="rId16"/>
    <p:sldId id="266" r:id="rId17"/>
    <p:sldId id="282" r:id="rId18"/>
    <p:sldId id="269" r:id="rId19"/>
    <p:sldId id="274" r:id="rId20"/>
    <p:sldId id="333" r:id="rId21"/>
    <p:sldId id="332" r:id="rId22"/>
    <p:sldId id="331" r:id="rId23"/>
    <p:sldId id="329" r:id="rId24"/>
    <p:sldId id="314" r:id="rId25"/>
    <p:sldId id="322" r:id="rId26"/>
    <p:sldId id="321" r:id="rId27"/>
    <p:sldId id="319" r:id="rId28"/>
    <p:sldId id="317" r:id="rId29"/>
    <p:sldId id="316" r:id="rId30"/>
    <p:sldId id="324" r:id="rId31"/>
    <p:sldId id="325" r:id="rId32"/>
    <p:sldId id="315" r:id="rId33"/>
    <p:sldId id="327" r:id="rId34"/>
    <p:sldId id="326" r:id="rId35"/>
    <p:sldId id="328" r:id="rId36"/>
    <p:sldId id="276" r:id="rId37"/>
    <p:sldId id="277" r:id="rId38"/>
    <p:sldId id="278" r:id="rId39"/>
    <p:sldId id="279" r:id="rId40"/>
    <p:sldId id="280" r:id="rId41"/>
    <p:sldId id="281" r:id="rId42"/>
    <p:sldId id="293" r:id="rId43"/>
    <p:sldId id="340" r:id="rId44"/>
    <p:sldId id="349" r:id="rId45"/>
    <p:sldId id="348" r:id="rId46"/>
    <p:sldId id="347" r:id="rId47"/>
    <p:sldId id="346" r:id="rId48"/>
    <p:sldId id="345" r:id="rId49"/>
    <p:sldId id="344" r:id="rId50"/>
    <p:sldId id="343" r:id="rId51"/>
    <p:sldId id="342" r:id="rId52"/>
    <p:sldId id="341" r:id="rId53"/>
    <p:sldId id="339" r:id="rId54"/>
    <p:sldId id="338" r:id="rId55"/>
    <p:sldId id="337" r:id="rId56"/>
    <p:sldId id="309" r:id="rId57"/>
    <p:sldId id="312" r:id="rId58"/>
    <p:sldId id="311" r:id="rId59"/>
    <p:sldId id="31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/>
    <p:restoredTop sz="91396"/>
  </p:normalViewPr>
  <p:slideViewPr>
    <p:cSldViewPr snapToGrid="0" snapToObjects="1">
      <p:cViewPr>
        <p:scale>
          <a:sx n="106" d="100"/>
          <a:sy n="106" d="100"/>
        </p:scale>
        <p:origin x="-1136" y="2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15.emf"/><Relationship Id="rId5" Type="http://schemas.openxmlformats.org/officeDocument/2006/relationships/image" Target="../media/image21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16.emf"/><Relationship Id="rId5" Type="http://schemas.openxmlformats.org/officeDocument/2006/relationships/image" Target="../media/image2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9.emf"/><Relationship Id="rId7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9.emf"/><Relationship Id="rId7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20.emf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9.emf"/><Relationship Id="rId7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7166B-3FF5-F84C-BF6A-787414768E33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80D0-E3EA-7143-84D4-B910B6F5545A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2F079193-486D-B74C-BC4E-1713905C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9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FF3F2-63E1-2F4B-B280-533F5DB5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368792" cy="4571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98023-7C80-4C40-9D73-364647D02CEC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0F92F-7387-2F4E-9833-49E1115D80E9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62581EA7-964A-AE4E-9F00-1BE58513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C1C7F-DF7B-3145-8CBF-4DAC74185A53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A238C658-14EB-5B4C-BA0D-625EE913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3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F19B7-02C7-C749-91D7-2BAFF3297F6C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8AC399F3-944E-7A4F-A2BC-89F54459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1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68B6-F92B-6642-845B-CE3B6DEA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3061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C6CF7-0C04-4F48-8585-C3B04F1F849C}"/>
              </a:ext>
            </a:extLst>
          </p:cNvPr>
          <p:cNvSpPr/>
          <p:nvPr/>
        </p:nvSpPr>
        <p:spPr>
          <a:xfrm>
            <a:off x="3324113" y="4894729"/>
            <a:ext cx="7463157" cy="179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273FE-F4C2-664A-A023-2AF3E001428D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B0617-B696-5444-B1EB-9CE34AAC7D08}"/>
              </a:ext>
            </a:extLst>
          </p:cNvPr>
          <p:cNvSpPr/>
          <p:nvPr/>
        </p:nvSpPr>
        <p:spPr>
          <a:xfrm>
            <a:off x="5870713" y="4927002"/>
            <a:ext cx="4916557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5CD76-6C46-8249-93D0-B89DA1AF96FB}"/>
              </a:ext>
            </a:extLst>
          </p:cNvPr>
          <p:cNvSpPr/>
          <p:nvPr/>
        </p:nvSpPr>
        <p:spPr>
          <a:xfrm>
            <a:off x="8143539" y="4927002"/>
            <a:ext cx="2643731" cy="176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511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1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1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70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63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3404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2412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22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9380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0074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76706-873C-2449-B6CD-DA7A911EDCE7}"/>
              </a:ext>
            </a:extLst>
          </p:cNvPr>
          <p:cNvSpPr txBox="1"/>
          <p:nvPr/>
        </p:nvSpPr>
        <p:spPr>
          <a:xfrm>
            <a:off x="5440640" y="6108355"/>
            <a:ext cx="131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 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48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7733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>
            <a:cxnSpLocks/>
          </p:cNvCxnSpPr>
          <p:nvPr/>
        </p:nvCxnSpPr>
        <p:spPr>
          <a:xfrm>
            <a:off x="8847400" y="1983178"/>
            <a:ext cx="0" cy="403643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7631202" y="4389996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6372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7699175" y="2032202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926" y="3898832"/>
            <a:ext cx="3020131" cy="13255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941964" y="5517808"/>
            <a:ext cx="31612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Classification window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(position &amp; length 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>
            <a:cxnSpLocks/>
          </p:cNvCxnSpPr>
          <p:nvPr/>
        </p:nvCxnSpPr>
        <p:spPr>
          <a:xfrm>
            <a:off x="8847400" y="1983178"/>
            <a:ext cx="0" cy="403643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7631202" y="4389996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Comp.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51118-4285-9241-B612-D8AC8EE2440F}"/>
              </a:ext>
            </a:extLst>
          </p:cNvPr>
          <p:cNvSpPr/>
          <p:nvPr/>
        </p:nvSpPr>
        <p:spPr>
          <a:xfrm>
            <a:off x="9080845" y="3693074"/>
            <a:ext cx="899453" cy="1712324"/>
          </a:xfrm>
          <a:prstGeom prst="rect">
            <a:avLst/>
          </a:prstGeom>
          <a:solidFill>
            <a:srgbClr val="4472C4">
              <a:alpha val="51765"/>
            </a:srgbClr>
          </a:solidFill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883FF33-33A0-7C42-8AA8-CC0884F2C314}"/>
              </a:ext>
            </a:extLst>
          </p:cNvPr>
          <p:cNvCxnSpPr>
            <a:cxnSpLocks/>
          </p:cNvCxnSpPr>
          <p:nvPr/>
        </p:nvCxnSpPr>
        <p:spPr>
          <a:xfrm flipV="1">
            <a:off x="5318159" y="40489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667703-2DE3-C14D-AE6E-E4140FC1A4DA}"/>
              </a:ext>
            </a:extLst>
          </p:cNvPr>
          <p:cNvCxnSpPr>
            <a:cxnSpLocks/>
          </p:cNvCxnSpPr>
          <p:nvPr/>
        </p:nvCxnSpPr>
        <p:spPr>
          <a:xfrm flipV="1">
            <a:off x="5336747" y="4201391"/>
            <a:ext cx="2309767" cy="15442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0AFFBAD-BAE9-8045-9561-C087D6B8453D}"/>
              </a:ext>
            </a:extLst>
          </p:cNvPr>
          <p:cNvCxnSpPr>
            <a:cxnSpLocks/>
          </p:cNvCxnSpPr>
          <p:nvPr/>
        </p:nvCxnSpPr>
        <p:spPr>
          <a:xfrm flipV="1">
            <a:off x="5321880" y="5096731"/>
            <a:ext cx="2324634" cy="10131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586B9D-00CA-1B48-9850-0A0AA55648E1}"/>
              </a:ext>
            </a:extLst>
          </p:cNvPr>
          <p:cNvSpPr txBox="1"/>
          <p:nvPr/>
        </p:nvSpPr>
        <p:spPr>
          <a:xfrm rot="5400000">
            <a:off x="7046672" y="4427235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9442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3935897" y="1417983"/>
            <a:ext cx="6851374" cy="527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5870713" y="834887"/>
            <a:ext cx="4916557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7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7779026" y="834887"/>
            <a:ext cx="3008244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4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723</Words>
  <Application>Microsoft Macintosh PowerPoint</Application>
  <PresentationFormat>Widescreen</PresentationFormat>
  <Paragraphs>281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Adapting Attention in a Dynamic Three-Speaker Auditory Scene </vt:lpstr>
      <vt:lpstr>Introduction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Classification Results</vt:lpstr>
      <vt:lpstr>Classification Results</vt:lpstr>
      <vt:lpstr>Classification Results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25</cp:revision>
  <dcterms:created xsi:type="dcterms:W3CDTF">2021-01-19T14:28:09Z</dcterms:created>
  <dcterms:modified xsi:type="dcterms:W3CDTF">2021-02-03T21:31:19Z</dcterms:modified>
</cp:coreProperties>
</file>