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5.png" ContentType="image/png"/>
  <Override PartName="/ppt/media/image2.jpeg" ContentType="image/jpeg"/>
  <Override PartName="/ppt/media/image7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rázek 7" descr=""/>
          <p:cNvPicPr/>
          <p:nvPr/>
        </p:nvPicPr>
        <p:blipFill>
          <a:blip r:embed="rId2"/>
          <a:stretch/>
        </p:blipFill>
        <p:spPr>
          <a:xfrm>
            <a:off x="4178880" y="6199560"/>
            <a:ext cx="333720" cy="5860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Calibri Light"/>
              </a:rPr>
              <a:t>Kliknutím lze upravit styl.</a:t>
            </a:r>
            <a:endParaRPr b="0" lang="cs-CZ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561920" y="6369840"/>
            <a:ext cx="3173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ázek 7" descr=""/>
          <p:cNvPicPr/>
          <p:nvPr/>
        </p:nvPicPr>
        <p:blipFill>
          <a:blip r:embed="rId2"/>
          <a:stretch/>
        </p:blipFill>
        <p:spPr>
          <a:xfrm>
            <a:off x="4178880" y="6199560"/>
            <a:ext cx="333720" cy="5860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Kliknutím lze upravit styl.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Upravte styly předlohy textu.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Druhá úroveň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Třetí úroveň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Čtvrtá úroveň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Pátá úroveň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561920" y="6369840"/>
            <a:ext cx="3173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Nadpis 1"/>
          <p:cNvSpPr txBox="1"/>
          <p:nvPr/>
        </p:nvSpPr>
        <p:spPr>
          <a:xfrm>
            <a:off x="147960" y="2617560"/>
            <a:ext cx="11604600" cy="344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alibri Light"/>
              </a:rPr>
              <a:t>Název práce:</a:t>
            </a:r>
            <a:br/>
            <a:r>
              <a:rPr b="0" lang="cs-CZ" sz="3800" spc="-1" strike="noStrike">
                <a:solidFill>
                  <a:srgbClr val="000000"/>
                </a:solidFill>
                <a:latin typeface="Calibri Light"/>
              </a:rPr>
              <a:t>SDK pro výuku programování na IoT stavebnici</a:t>
            </a:r>
            <a:br/>
            <a:br/>
            <a:r>
              <a:rPr b="0" lang="cs-CZ" sz="3200" spc="-1" strike="noStrike">
                <a:solidFill>
                  <a:srgbClr val="000000"/>
                </a:solidFill>
                <a:latin typeface="Calibri Light"/>
              </a:rPr>
              <a:t>Jméno: Tomáš Rohlínek</a:t>
            </a:r>
            <a:br/>
            <a:r>
              <a:rPr b="0" lang="cs-CZ" sz="3200" spc="-1" strike="noStrike">
                <a:solidFill>
                  <a:srgbClr val="000000"/>
                </a:solidFill>
                <a:latin typeface="Calibri Light"/>
              </a:rPr>
              <a:t>Škola: SPŠ a VOŠ Brno, Sokolská</a:t>
            </a:r>
            <a:br/>
            <a:r>
              <a:rPr b="0" lang="cs-CZ" sz="3200" spc="-1" strike="noStrike">
                <a:solidFill>
                  <a:srgbClr val="000000"/>
                </a:solidFill>
                <a:latin typeface="Calibri Light"/>
              </a:rPr>
              <a:t>Kraj: Jihomoravský</a:t>
            </a:r>
            <a:endParaRPr b="0" lang="cs-CZ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1" name="Obrázek 4" descr=""/>
          <p:cNvPicPr/>
          <p:nvPr/>
        </p:nvPicPr>
        <p:blipFill>
          <a:blip r:embed="rId1"/>
          <a:srcRect l="0" t="0" r="2748" b="0"/>
          <a:stretch/>
        </p:blipFill>
        <p:spPr>
          <a:xfrm>
            <a:off x="0" y="0"/>
            <a:ext cx="4602960" cy="2662200"/>
          </a:xfrm>
          <a:prstGeom prst="rect">
            <a:avLst/>
          </a:prstGeom>
          <a:ln w="0">
            <a:noFill/>
          </a:ln>
        </p:spPr>
      </p:pic>
      <p:sp>
        <p:nvSpPr>
          <p:cNvPr id="82" name="Zástupný symbol pro zápatí 5"/>
          <p:cNvSpPr txBox="1"/>
          <p:nvPr/>
        </p:nvSpPr>
        <p:spPr>
          <a:xfrm>
            <a:off x="4561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  <p:sp>
        <p:nvSpPr>
          <p:cNvPr id="83" name="TextovéPole 2"/>
          <p:cNvSpPr/>
          <p:nvPr/>
        </p:nvSpPr>
        <p:spPr>
          <a:xfrm>
            <a:off x="5446080" y="793440"/>
            <a:ext cx="61002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Obor:18. Informatika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cs-CZ" sz="4800" spc="-1" strike="noStrike">
                <a:solidFill>
                  <a:srgbClr val="000000"/>
                </a:solidFill>
                <a:latin typeface="Calibri"/>
              </a:rPr>
              <a:t>Cíle</a:t>
            </a:r>
            <a:endParaRPr b="0" lang="cs-CZ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600" spc="-1" strike="noStrike">
                <a:solidFill>
                  <a:srgbClr val="000000"/>
                </a:solidFill>
                <a:latin typeface="Calibri"/>
              </a:rPr>
              <a:t>Výuka</a:t>
            </a:r>
            <a:endParaRPr b="0" lang="cs-CZ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Knihovna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Jednoduchá na porozumění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Jednoduchá na použití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Neomezující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Robustní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Přístupná (Open-source)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Dokumentace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Česká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Anglická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600" spc="-1" strike="noStrike">
                <a:solidFill>
                  <a:srgbClr val="000000"/>
                </a:solidFill>
                <a:latin typeface="Calibri"/>
              </a:rPr>
              <a:t>Hry</a:t>
            </a:r>
            <a:endParaRPr b="0" lang="cs-CZ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Knihovna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Předvytvořené šablony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Úspora energie - spánek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Komunikace mezi BlackBoxy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Databáze her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Základní informace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Časová náročnost, prostředí, …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Návod na zprovoznění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Editor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608000" y="6402600"/>
            <a:ext cx="315396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adpis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Periferie</a:t>
            </a:r>
            <a:endParaRPr b="0" lang="cs-CZ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9" name="Zástupný symbol pro obsah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Touchpad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LED kruh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Akcelerometr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Gyroskop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Magnetometr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RTC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IR komunikace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Zámek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Zástupný symbol pro zápatí 3"/>
          <p:cNvSpPr txBox="1"/>
          <p:nvPr/>
        </p:nvSpPr>
        <p:spPr>
          <a:xfrm>
            <a:off x="4597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Nadpis 1_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cs-CZ" sz="4400" spc="-1" strike="noStrike">
                <a:solidFill>
                  <a:srgbClr val="000000"/>
                </a:solidFill>
                <a:latin typeface="Calibri"/>
              </a:rPr>
              <a:t>C –&gt; C++ wrappery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Zástupný symbol pro obsah 2_0"/>
          <p:cNvSpPr txBox="1"/>
          <p:nvPr/>
        </p:nvSpPr>
        <p:spPr>
          <a:xfrm>
            <a:off x="6300000" y="1825560"/>
            <a:ext cx="50533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FreeRTOS Task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RAII správa úloh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Zástupný symbol pro zápatí 3_0"/>
          <p:cNvSpPr txBox="1"/>
          <p:nvPr/>
        </p:nvSpPr>
        <p:spPr>
          <a:xfrm>
            <a:off x="4597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  <p:sp>
        <p:nvSpPr>
          <p:cNvPr id="94" name="Zástupný symbol pro obsah 2_3"/>
          <p:cNvSpPr txBox="1"/>
          <p:nvPr/>
        </p:nvSpPr>
        <p:spPr>
          <a:xfrm>
            <a:off x="900000" y="1825560"/>
            <a:ext cx="50400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cs-CZ" sz="2800" spc="-1" strike="noStrike" baseline="33000">
                <a:solidFill>
                  <a:srgbClr val="000000"/>
                </a:solidFill>
                <a:latin typeface="Calibri"/>
              </a:rPr>
              <a:t>2</a:t>
            </a: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Třída Transmission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C++ wrapper pro esp-idf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Třída Device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Abstrakce komunikace s jednotlivými </a:t>
            </a: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zařízeními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Ports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Funkce pro thread-safe inicializaci I</a:t>
            </a:r>
            <a:r>
              <a:rPr b="0" lang="cs-CZ" sz="2000" spc="-1" strike="noStrike" baseline="33000">
                <a:solidFill>
                  <a:srgbClr val="000000"/>
                </a:solidFill>
                <a:latin typeface="Calibri"/>
              </a:rPr>
              <a:t>2</a:t>
            </a: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portů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660000" y="3032280"/>
            <a:ext cx="3973320" cy="19144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794560" y="5123160"/>
            <a:ext cx="6265440" cy="9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Nadpis 1_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cs-CZ" sz="4400" spc="-1" strike="noStrike">
                <a:solidFill>
                  <a:srgbClr val="000000"/>
                </a:solidFill>
                <a:latin typeface="Calibri"/>
              </a:rPr>
              <a:t>Manager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Zástupný symbol pro obsah 2_2"/>
          <p:cNvSpPr txBox="1"/>
          <p:nvPr/>
        </p:nvSpPr>
        <p:spPr>
          <a:xfrm>
            <a:off x="838080" y="1825560"/>
            <a:ext cx="708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Práce s knihovnou jako celkem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Zajišťuje nekolizní chování </a:t>
            </a: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jednotlivých prvků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Zástupný symbol pro zápatí 3_2"/>
          <p:cNvSpPr txBox="1"/>
          <p:nvPr/>
        </p:nvSpPr>
        <p:spPr>
          <a:xfrm>
            <a:off x="4597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280000" y="1412640"/>
            <a:ext cx="2880000" cy="15415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8100000" y="3142800"/>
            <a:ext cx="3240000" cy="31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Nadpis 1_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Zástupný symbol pro obsah 2_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Zástupný symbol pro zápatí 3_1"/>
          <p:cNvSpPr txBox="1"/>
          <p:nvPr/>
        </p:nvSpPr>
        <p:spPr>
          <a:xfrm>
            <a:off x="4597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Šablona pro práci</Template>
  <TotalTime>33</TotalTime>
  <Application>LibreOffice/7.1.1.2$Linux_X86_64 LibreOffice_project/dd797d330b34196606d0870aaa694e9504402ca1</Application>
  <AppVersion>15.0000</AppVersion>
  <Words>26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2020-03-21T20:56:17Z</dcterms:created>
  <dc:creator>Petr Mazouch</dc:creator>
  <dc:description/>
  <dc:language>en-GB</dc:language>
  <cp:lastModifiedBy/>
  <dcterms:modified xsi:type="dcterms:W3CDTF">2021-03-16T00:55:25Z</dcterms:modified>
  <cp:revision>10</cp:revision>
  <dc:subject/>
  <dc:title>Název práce: Jméno: Škola: Kraj: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3</vt:i4>
  </property>
</Properties>
</file>