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92C0-8CA2-49C7-A8EC-47D976E77BB1}" v="14" dt="2025-01-30T07:36:00.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z Rinner" userId="fd7d72294f87d1f9" providerId="LiveId" clId="{25AE92C0-8CA2-49C7-A8EC-47D976E77BB1}"/>
    <pc:docChg chg="undo custSel addSld modSld">
      <pc:chgData name="Franz Rinner" userId="fd7d72294f87d1f9" providerId="LiveId" clId="{25AE92C0-8CA2-49C7-A8EC-47D976E77BB1}" dt="2025-01-30T09:00:21.823" v="3328" actId="20577"/>
      <pc:docMkLst>
        <pc:docMk/>
      </pc:docMkLst>
      <pc:sldChg chg="addSp delSp modSp mod modClrScheme chgLayout">
        <pc:chgData name="Franz Rinner" userId="fd7d72294f87d1f9" providerId="LiveId" clId="{25AE92C0-8CA2-49C7-A8EC-47D976E77BB1}" dt="2025-01-30T08:40:00.228" v="2946" actId="403"/>
        <pc:sldMkLst>
          <pc:docMk/>
          <pc:sldMk cId="1191672264" sldId="256"/>
        </pc:sldMkLst>
        <pc:spChg chg="add mod">
          <ac:chgData name="Franz Rinner" userId="fd7d72294f87d1f9" providerId="LiveId" clId="{25AE92C0-8CA2-49C7-A8EC-47D976E77BB1}" dt="2025-01-30T08:03:00.648" v="2695" actId="790"/>
          <ac:spMkLst>
            <pc:docMk/>
            <pc:sldMk cId="1191672264" sldId="256"/>
            <ac:spMk id="2" creationId="{809F14A7-DF3B-6AA4-9E2D-3BF22B551784}"/>
          </ac:spMkLst>
        </pc:spChg>
        <pc:spChg chg="add del mod">
          <ac:chgData name="Franz Rinner" userId="fd7d72294f87d1f9" providerId="LiveId" clId="{25AE92C0-8CA2-49C7-A8EC-47D976E77BB1}" dt="2025-01-29T22:22:50.142" v="702"/>
          <ac:spMkLst>
            <pc:docMk/>
            <pc:sldMk cId="1191672264" sldId="256"/>
            <ac:spMk id="3" creationId="{E0E5CF9B-C972-5640-C223-A070187B3578}"/>
          </ac:spMkLst>
        </pc:spChg>
        <pc:spChg chg="add mod ord">
          <ac:chgData name="Franz Rinner" userId="fd7d72294f87d1f9" providerId="LiveId" clId="{25AE92C0-8CA2-49C7-A8EC-47D976E77BB1}" dt="2025-01-30T08:03:00.648" v="2695" actId="790"/>
          <ac:spMkLst>
            <pc:docMk/>
            <pc:sldMk cId="1191672264" sldId="256"/>
            <ac:spMk id="4" creationId="{A1F11745-60F8-F9E6-DE39-64814F034EAF}"/>
          </ac:spMkLst>
        </pc:spChg>
        <pc:spChg chg="add del mod ord">
          <ac:chgData name="Franz Rinner" userId="fd7d72294f87d1f9" providerId="LiveId" clId="{25AE92C0-8CA2-49C7-A8EC-47D976E77BB1}" dt="2025-01-29T10:55:28.677" v="104"/>
          <ac:spMkLst>
            <pc:docMk/>
            <pc:sldMk cId="1191672264" sldId="256"/>
            <ac:spMk id="5" creationId="{5B622172-3262-FFBC-05EB-ED9491E653E5}"/>
          </ac:spMkLst>
        </pc:spChg>
        <pc:spChg chg="add mod">
          <ac:chgData name="Franz Rinner" userId="fd7d72294f87d1f9" providerId="LiveId" clId="{25AE92C0-8CA2-49C7-A8EC-47D976E77BB1}" dt="2025-01-29T22:23:14.480" v="710" actId="767"/>
          <ac:spMkLst>
            <pc:docMk/>
            <pc:sldMk cId="1191672264" sldId="256"/>
            <ac:spMk id="5" creationId="{B46773BB-6911-FAD2-3DE9-442A139C8F08}"/>
          </ac:spMkLst>
        </pc:spChg>
        <pc:spChg chg="add mod">
          <ac:chgData name="Franz Rinner" userId="fd7d72294f87d1f9" providerId="LiveId" clId="{25AE92C0-8CA2-49C7-A8EC-47D976E77BB1}" dt="2025-01-30T08:40:00.228" v="2946" actId="403"/>
          <ac:spMkLst>
            <pc:docMk/>
            <pc:sldMk cId="1191672264" sldId="256"/>
            <ac:spMk id="6" creationId="{74EC27F9-57FE-860D-CDAF-40C45D597368}"/>
          </ac:spMkLst>
        </pc:spChg>
        <pc:picChg chg="add mod">
          <ac:chgData name="Franz Rinner" userId="fd7d72294f87d1f9" providerId="LiveId" clId="{25AE92C0-8CA2-49C7-A8EC-47D976E77BB1}" dt="2025-01-29T21:50:31.596" v="306" actId="14100"/>
          <ac:picMkLst>
            <pc:docMk/>
            <pc:sldMk cId="1191672264" sldId="256"/>
            <ac:picMk id="7" creationId="{1CCE5D11-C595-AE5D-1C76-13E7418FC604}"/>
          </ac:picMkLst>
        </pc:picChg>
      </pc:sldChg>
      <pc:sldChg chg="addSp delSp modSp new mod">
        <pc:chgData name="Franz Rinner" userId="fd7d72294f87d1f9" providerId="LiveId" clId="{25AE92C0-8CA2-49C7-A8EC-47D976E77BB1}" dt="2025-01-30T09:00:21.823" v="3328" actId="20577"/>
        <pc:sldMkLst>
          <pc:docMk/>
          <pc:sldMk cId="840400635" sldId="257"/>
        </pc:sldMkLst>
        <pc:spChg chg="mod">
          <ac:chgData name="Franz Rinner" userId="fd7d72294f87d1f9" providerId="LiveId" clId="{25AE92C0-8CA2-49C7-A8EC-47D976E77BB1}" dt="2025-01-30T08:03:00.648" v="2695" actId="790"/>
          <ac:spMkLst>
            <pc:docMk/>
            <pc:sldMk cId="840400635" sldId="257"/>
            <ac:spMk id="2" creationId="{04002DA6-529C-560C-68FE-5D1848F88838}"/>
          </ac:spMkLst>
        </pc:spChg>
        <pc:spChg chg="del mod">
          <ac:chgData name="Franz Rinner" userId="fd7d72294f87d1f9" providerId="LiveId" clId="{25AE92C0-8CA2-49C7-A8EC-47D976E77BB1}" dt="2025-01-29T22:50:34.085" v="1344" actId="22"/>
          <ac:spMkLst>
            <pc:docMk/>
            <pc:sldMk cId="840400635" sldId="257"/>
            <ac:spMk id="3" creationId="{267DA300-AA58-841D-8EAF-1DA75F68400B}"/>
          </ac:spMkLst>
        </pc:spChg>
        <pc:spChg chg="add mod">
          <ac:chgData name="Franz Rinner" userId="fd7d72294f87d1f9" providerId="LiveId" clId="{25AE92C0-8CA2-49C7-A8EC-47D976E77BB1}" dt="2025-01-30T09:00:21.823" v="3328" actId="20577"/>
          <ac:spMkLst>
            <pc:docMk/>
            <pc:sldMk cId="840400635" sldId="257"/>
            <ac:spMk id="6" creationId="{F02ABD76-30FB-32B3-0CF5-87D9F7A93ABA}"/>
          </ac:spMkLst>
        </pc:spChg>
        <pc:picChg chg="add mod ord">
          <ac:chgData name="Franz Rinner" userId="fd7d72294f87d1f9" providerId="LiveId" clId="{25AE92C0-8CA2-49C7-A8EC-47D976E77BB1}" dt="2025-01-29T22:50:36.474" v="1345" actId="1076"/>
          <ac:picMkLst>
            <pc:docMk/>
            <pc:sldMk cId="840400635" sldId="257"/>
            <ac:picMk id="5" creationId="{B12535EC-22D0-1ADC-E6EE-DFA9BEAAEAEC}"/>
          </ac:picMkLst>
        </pc:picChg>
      </pc:sldChg>
      <pc:sldChg chg="addSp delSp modSp new mod">
        <pc:chgData name="Franz Rinner" userId="fd7d72294f87d1f9" providerId="LiveId" clId="{25AE92C0-8CA2-49C7-A8EC-47D976E77BB1}" dt="2025-01-30T08:39:45.459" v="2943" actId="403"/>
        <pc:sldMkLst>
          <pc:docMk/>
          <pc:sldMk cId="2002680346" sldId="258"/>
        </pc:sldMkLst>
        <pc:spChg chg="mod">
          <ac:chgData name="Franz Rinner" userId="fd7d72294f87d1f9" providerId="LiveId" clId="{25AE92C0-8CA2-49C7-A8EC-47D976E77BB1}" dt="2025-01-30T08:03:00.648" v="2695" actId="790"/>
          <ac:spMkLst>
            <pc:docMk/>
            <pc:sldMk cId="2002680346" sldId="258"/>
            <ac:spMk id="2" creationId="{4137F645-5DFC-30C6-1995-EA5E243D0982}"/>
          </ac:spMkLst>
        </pc:spChg>
        <pc:spChg chg="del mod">
          <ac:chgData name="Franz Rinner" userId="fd7d72294f87d1f9" providerId="LiveId" clId="{25AE92C0-8CA2-49C7-A8EC-47D976E77BB1}" dt="2025-01-30T07:30:04.863" v="2415" actId="22"/>
          <ac:spMkLst>
            <pc:docMk/>
            <pc:sldMk cId="2002680346" sldId="258"/>
            <ac:spMk id="3" creationId="{87A379A8-A4CA-D096-7AF6-C6ED68A528BB}"/>
          </ac:spMkLst>
        </pc:spChg>
        <pc:spChg chg="add mod">
          <ac:chgData name="Franz Rinner" userId="fd7d72294f87d1f9" providerId="LiveId" clId="{25AE92C0-8CA2-49C7-A8EC-47D976E77BB1}" dt="2025-01-30T08:39:45.459" v="2943" actId="403"/>
          <ac:spMkLst>
            <pc:docMk/>
            <pc:sldMk cId="2002680346" sldId="258"/>
            <ac:spMk id="6" creationId="{770142BE-92C1-DA44-0CC0-122A1ED861DC}"/>
          </ac:spMkLst>
        </pc:spChg>
        <pc:spChg chg="add mod">
          <ac:chgData name="Franz Rinner" userId="fd7d72294f87d1f9" providerId="LiveId" clId="{25AE92C0-8CA2-49C7-A8EC-47D976E77BB1}" dt="2025-01-30T08:39:41.753" v="2942" actId="403"/>
          <ac:spMkLst>
            <pc:docMk/>
            <pc:sldMk cId="2002680346" sldId="258"/>
            <ac:spMk id="7" creationId="{6BEBE96C-51BE-D675-8907-E46A4EACB0A7}"/>
          </ac:spMkLst>
        </pc:spChg>
        <pc:picChg chg="add mod ord">
          <ac:chgData name="Franz Rinner" userId="fd7d72294f87d1f9" providerId="LiveId" clId="{25AE92C0-8CA2-49C7-A8EC-47D976E77BB1}" dt="2025-01-30T07:30:12.252" v="2417" actId="14100"/>
          <ac:picMkLst>
            <pc:docMk/>
            <pc:sldMk cId="2002680346" sldId="258"/>
            <ac:picMk id="5" creationId="{BF3ED676-2DBC-15FF-5A42-C4E8183B5EA1}"/>
          </ac:picMkLst>
        </pc:picChg>
      </pc:sldChg>
      <pc:sldChg chg="addSp delSp modSp new mod">
        <pc:chgData name="Franz Rinner" userId="fd7d72294f87d1f9" providerId="LiveId" clId="{25AE92C0-8CA2-49C7-A8EC-47D976E77BB1}" dt="2025-01-30T08:39:36.517" v="2941" actId="403"/>
        <pc:sldMkLst>
          <pc:docMk/>
          <pc:sldMk cId="2408692993" sldId="259"/>
        </pc:sldMkLst>
        <pc:spChg chg="mod">
          <ac:chgData name="Franz Rinner" userId="fd7d72294f87d1f9" providerId="LiveId" clId="{25AE92C0-8CA2-49C7-A8EC-47D976E77BB1}" dt="2025-01-30T08:03:00.648" v="2695" actId="790"/>
          <ac:spMkLst>
            <pc:docMk/>
            <pc:sldMk cId="2408692993" sldId="259"/>
            <ac:spMk id="2" creationId="{E43A81E0-494B-0DFC-D6A0-CF727041ED1F}"/>
          </ac:spMkLst>
        </pc:spChg>
        <pc:spChg chg="del mod">
          <ac:chgData name="Franz Rinner" userId="fd7d72294f87d1f9" providerId="LiveId" clId="{25AE92C0-8CA2-49C7-A8EC-47D976E77BB1}" dt="2025-01-30T05:25:46.489" v="1978" actId="22"/>
          <ac:spMkLst>
            <pc:docMk/>
            <pc:sldMk cId="2408692993" sldId="259"/>
            <ac:spMk id="3" creationId="{82DD2402-8D32-90D0-442D-602DF8C27089}"/>
          </ac:spMkLst>
        </pc:spChg>
        <pc:spChg chg="add mod">
          <ac:chgData name="Franz Rinner" userId="fd7d72294f87d1f9" providerId="LiveId" clId="{25AE92C0-8CA2-49C7-A8EC-47D976E77BB1}" dt="2025-01-30T08:39:36.517" v="2941" actId="403"/>
          <ac:spMkLst>
            <pc:docMk/>
            <pc:sldMk cId="2408692993" sldId="259"/>
            <ac:spMk id="6" creationId="{EA68BEEE-34B3-F564-F0F9-7B43DF9CE2D7}"/>
          </ac:spMkLst>
        </pc:spChg>
        <pc:picChg chg="add mod ord">
          <ac:chgData name="Franz Rinner" userId="fd7d72294f87d1f9" providerId="LiveId" clId="{25AE92C0-8CA2-49C7-A8EC-47D976E77BB1}" dt="2025-01-30T05:42:49.453" v="2402" actId="1076"/>
          <ac:picMkLst>
            <pc:docMk/>
            <pc:sldMk cId="2408692993" sldId="259"/>
            <ac:picMk id="5" creationId="{A92760D1-BD80-9483-1399-97DE3A5ACE28}"/>
          </ac:picMkLst>
        </pc:picChg>
      </pc:sldChg>
      <pc:sldChg chg="addSp delSp modSp new mod">
        <pc:chgData name="Franz Rinner" userId="fd7d72294f87d1f9" providerId="LiveId" clId="{25AE92C0-8CA2-49C7-A8EC-47D976E77BB1}" dt="2025-01-30T08:39:54.299" v="2945" actId="403"/>
        <pc:sldMkLst>
          <pc:docMk/>
          <pc:sldMk cId="1556435296" sldId="260"/>
        </pc:sldMkLst>
        <pc:spChg chg="mod">
          <ac:chgData name="Franz Rinner" userId="fd7d72294f87d1f9" providerId="LiveId" clId="{25AE92C0-8CA2-49C7-A8EC-47D976E77BB1}" dt="2025-01-30T08:03:00.648" v="2695" actId="790"/>
          <ac:spMkLst>
            <pc:docMk/>
            <pc:sldMk cId="1556435296" sldId="260"/>
            <ac:spMk id="2" creationId="{EE6370EC-8AF6-0183-9A5F-4AFB60AD2F18}"/>
          </ac:spMkLst>
        </pc:spChg>
        <pc:spChg chg="del mod">
          <ac:chgData name="Franz Rinner" userId="fd7d72294f87d1f9" providerId="LiveId" clId="{25AE92C0-8CA2-49C7-A8EC-47D976E77BB1}" dt="2025-01-29T22:26:52.249" v="782" actId="22"/>
          <ac:spMkLst>
            <pc:docMk/>
            <pc:sldMk cId="1556435296" sldId="260"/>
            <ac:spMk id="3" creationId="{298ECA33-67E8-4928-CC34-40BA21B81888}"/>
          </ac:spMkLst>
        </pc:spChg>
        <pc:spChg chg="add mod">
          <ac:chgData name="Franz Rinner" userId="fd7d72294f87d1f9" providerId="LiveId" clId="{25AE92C0-8CA2-49C7-A8EC-47D976E77BB1}" dt="2025-01-30T08:39:54.299" v="2945" actId="403"/>
          <ac:spMkLst>
            <pc:docMk/>
            <pc:sldMk cId="1556435296" sldId="260"/>
            <ac:spMk id="6" creationId="{99C9A611-B7C9-070A-768D-602102BB5AB1}"/>
          </ac:spMkLst>
        </pc:spChg>
        <pc:picChg chg="add mod ord">
          <ac:chgData name="Franz Rinner" userId="fd7d72294f87d1f9" providerId="LiveId" clId="{25AE92C0-8CA2-49C7-A8EC-47D976E77BB1}" dt="2025-01-29T22:26:55.875" v="783" actId="1076"/>
          <ac:picMkLst>
            <pc:docMk/>
            <pc:sldMk cId="1556435296" sldId="260"/>
            <ac:picMk id="5" creationId="{B34208A8-4139-7110-F99C-2F28248F2522}"/>
          </ac:picMkLst>
        </pc:picChg>
      </pc:sldChg>
      <pc:sldChg chg="modSp new mod">
        <pc:chgData name="Franz Rinner" userId="fd7d72294f87d1f9" providerId="LiveId" clId="{25AE92C0-8CA2-49C7-A8EC-47D976E77BB1}" dt="2025-01-30T08:59:47.824" v="3327" actId="20577"/>
        <pc:sldMkLst>
          <pc:docMk/>
          <pc:sldMk cId="2883837178" sldId="261"/>
        </pc:sldMkLst>
        <pc:spChg chg="mod">
          <ac:chgData name="Franz Rinner" userId="fd7d72294f87d1f9" providerId="LiveId" clId="{25AE92C0-8CA2-49C7-A8EC-47D976E77BB1}" dt="2025-01-30T08:03:00.648" v="2695" actId="790"/>
          <ac:spMkLst>
            <pc:docMk/>
            <pc:sldMk cId="2883837178" sldId="261"/>
            <ac:spMk id="2" creationId="{5D79C57D-7647-E2EA-B3EB-BEEFFDAF4A96}"/>
          </ac:spMkLst>
        </pc:spChg>
        <pc:spChg chg="mod">
          <ac:chgData name="Franz Rinner" userId="fd7d72294f87d1f9" providerId="LiveId" clId="{25AE92C0-8CA2-49C7-A8EC-47D976E77BB1}" dt="2025-01-30T08:59:47.824" v="3327" actId="20577"/>
          <ac:spMkLst>
            <pc:docMk/>
            <pc:sldMk cId="2883837178" sldId="261"/>
            <ac:spMk id="3" creationId="{48E692C7-F393-2D3A-9A20-6865065D19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D7C66-F27F-D76B-56D1-C20111B5B69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611CCAD9-AE31-A3AE-403E-75A05CB50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0437815-634C-C0A3-3CBB-3BF32D815171}"/>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80F86CF8-6478-3DAB-3CF7-83F7E15DE3F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217005B-A69E-C301-F410-E9F310340229}"/>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52680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30B8B5-10DB-8C85-BB5B-0723E4002ACB}"/>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B9983A25-CCE2-5C76-FC10-3475E559C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7B10FC6-A427-3373-113A-89F4FAC4829F}"/>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2E4A829D-F949-41D3-8B98-B63C995647B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4D7AACB-CAAB-B37A-BD11-685C5B44BB9D}"/>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8701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617274C-9FD5-0909-EB27-44B8664E081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95706CC-AD4F-B703-E118-15D34C7E089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2D40A292-15E6-07AB-5599-BA10E41EADEF}"/>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BF944C27-8CB1-8BDE-137E-8E99423D673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59AEB34-FBF2-9C68-E85B-ABC7326D9AEA}"/>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89395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E2663F-0902-7FA3-A079-2E449CE7B2BC}"/>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E885B4F8-65A9-C76A-DD2F-49828E58B2B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A45CBC2C-02B3-6E13-D7E3-911DBA37B896}"/>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14B81D24-9167-6687-BFA2-C29CBEFC9FB4}"/>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D3EB444-9B18-CAB9-D795-9342FB4FB4C4}"/>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235504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71BE9-AC3D-8F41-06A1-3E3D7F7FD4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1FD47B0B-88F7-30C6-8284-EC6D9DAD45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B8FBE8-1124-A574-E30F-B979FE62DDB2}"/>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26D25863-C118-E226-E7CD-4832761AC03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5914FC4-B454-92EB-41BE-C2005CA54167}"/>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8073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BB68C-ABE7-0DA7-6AFA-494E00DC56F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7FEFB153-E114-173C-062A-5B0DA2D4429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513CFF3B-5FCF-864D-2BFD-BCA19416080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4EDF12D2-2758-96D1-A9FE-50ECF97A8C63}"/>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6" name="Fußzeilenplatzhalter 5">
            <a:extLst>
              <a:ext uri="{FF2B5EF4-FFF2-40B4-BE49-F238E27FC236}">
                <a16:creationId xmlns:a16="http://schemas.microsoft.com/office/drawing/2014/main" id="{F3A587EA-B95E-15FC-4856-05E84998359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83505A72-92C6-C965-B48F-82FC80774429}"/>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2879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A64D3-162E-F7B2-2AB9-6154A918978D}"/>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963D4744-AF15-21D4-1614-5D0D8BAC9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D3FE013-1201-EDEE-6A9C-162C833B3B4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84D3E515-261C-7D6E-7FD9-7179B3ADE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2535FF9-9688-1C3B-8132-5F9D952AE4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496653C6-C74E-E2F5-5ABF-1D9C5A7F0FAD}"/>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8" name="Fußzeilenplatzhalter 7">
            <a:extLst>
              <a:ext uri="{FF2B5EF4-FFF2-40B4-BE49-F238E27FC236}">
                <a16:creationId xmlns:a16="http://schemas.microsoft.com/office/drawing/2014/main" id="{50BEF4D0-5F0A-2BA4-8B66-D4EAEFF91B07}"/>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8AB159C2-DF68-0432-9036-F4E163E62331}"/>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92087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5B739-3E00-5471-D49F-18B3B6FBFB92}"/>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C2ED8DF6-23EC-2371-A2A0-E5C9F4A68120}"/>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4" name="Fußzeilenplatzhalter 3">
            <a:extLst>
              <a:ext uri="{FF2B5EF4-FFF2-40B4-BE49-F238E27FC236}">
                <a16:creationId xmlns:a16="http://schemas.microsoft.com/office/drawing/2014/main" id="{AEF06147-A547-2B81-1C64-62C4C62A02BD}"/>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97F90EA9-C0BB-C1DC-FB7C-F2AC4BFD048E}"/>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69447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A8A5CDE-AD10-A7E8-B756-99416A7E2965}"/>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3" name="Fußzeilenplatzhalter 2">
            <a:extLst>
              <a:ext uri="{FF2B5EF4-FFF2-40B4-BE49-F238E27FC236}">
                <a16:creationId xmlns:a16="http://schemas.microsoft.com/office/drawing/2014/main" id="{8A4DB089-BF6B-0D05-0D4E-85201CBD2531}"/>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CDC9378-9337-543A-025C-4F4870D1D065}"/>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142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AF2D1-0117-7D94-1806-0AD001BDCB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2B04843C-69A3-178E-B49F-F2F258205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C5C00A48-99BF-9F1E-8B7B-7E3239B36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C88FB17-C7EF-2CFD-AB47-63311E66C2BB}"/>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6" name="Fußzeilenplatzhalter 5">
            <a:extLst>
              <a:ext uri="{FF2B5EF4-FFF2-40B4-BE49-F238E27FC236}">
                <a16:creationId xmlns:a16="http://schemas.microsoft.com/office/drawing/2014/main" id="{F8654C40-BC39-FED7-4CE6-8545E1059A5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B147918A-88FA-DE42-A5EA-FC7D904A3424}"/>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5688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ACC6B-A7B3-A975-CD4B-27408BB048C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E870F70A-59DD-58CF-77C5-6E07C5342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A363746D-D2AE-3FE7-F01B-C9513B0E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0BC66DA-715C-8C16-E7F0-21E359B4E284}"/>
              </a:ext>
            </a:extLst>
          </p:cNvPr>
          <p:cNvSpPr>
            <a:spLocks noGrp="1"/>
          </p:cNvSpPr>
          <p:nvPr>
            <p:ph type="dt" sz="half" idx="10"/>
          </p:nvPr>
        </p:nvSpPr>
        <p:spPr/>
        <p:txBody>
          <a:bodyPr/>
          <a:lstStyle/>
          <a:p>
            <a:fld id="{7AE41885-4ED9-4654-941F-64B08A4B0B70}" type="datetimeFigureOut">
              <a:rPr lang="en-GB" smtClean="0"/>
              <a:t>29/01/2025</a:t>
            </a:fld>
            <a:endParaRPr lang="en-GB"/>
          </a:p>
        </p:txBody>
      </p:sp>
      <p:sp>
        <p:nvSpPr>
          <p:cNvPr id="6" name="Fußzeilenplatzhalter 5">
            <a:extLst>
              <a:ext uri="{FF2B5EF4-FFF2-40B4-BE49-F238E27FC236}">
                <a16:creationId xmlns:a16="http://schemas.microsoft.com/office/drawing/2014/main" id="{1CA489FD-0028-DFDF-8DC0-8E90E0048DB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62C1AE4A-C382-41B6-1E24-6E40E00690BE}"/>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8555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6F924-6D85-08A1-6750-E09A2F28B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5AE06EEB-AFC3-AD6D-3AA9-7CF9B4F1C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AFDA9E65-56A0-A88B-4F2C-373521E1E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41885-4ED9-4654-941F-64B08A4B0B70}" type="datetimeFigureOut">
              <a:rPr lang="en-GB" smtClean="0"/>
              <a:t>29/01/2025</a:t>
            </a:fld>
            <a:endParaRPr lang="en-GB"/>
          </a:p>
        </p:txBody>
      </p:sp>
      <p:sp>
        <p:nvSpPr>
          <p:cNvPr id="5" name="Fußzeilenplatzhalter 4">
            <a:extLst>
              <a:ext uri="{FF2B5EF4-FFF2-40B4-BE49-F238E27FC236}">
                <a16:creationId xmlns:a16="http://schemas.microsoft.com/office/drawing/2014/main" id="{8EE06BAA-589E-FC78-59F7-D0A02FB76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6C86EDDC-DE11-7C6E-05D6-233BF193D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DAB1-7ADE-4591-934A-E4B1B7FA0DE1}" type="slidenum">
              <a:rPr lang="en-GB" smtClean="0"/>
              <a:t>‹Nr.›</a:t>
            </a:fld>
            <a:endParaRPr lang="en-GB"/>
          </a:p>
        </p:txBody>
      </p:sp>
    </p:spTree>
    <p:extLst>
      <p:ext uri="{BB962C8B-B14F-4D97-AF65-F5344CB8AC3E}">
        <p14:creationId xmlns:p14="http://schemas.microsoft.com/office/powerpoint/2010/main" val="365746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F11745-60F8-F9E6-DE39-64814F034EAF}"/>
              </a:ext>
            </a:extLst>
          </p:cNvPr>
          <p:cNvSpPr>
            <a:spLocks noGrp="1"/>
          </p:cNvSpPr>
          <p:nvPr>
            <p:ph type="title"/>
          </p:nvPr>
        </p:nvSpPr>
        <p:spPr/>
        <p:txBody>
          <a:bodyPr/>
          <a:lstStyle/>
          <a:p>
            <a:r>
              <a:rPr lang="en-US" noProof="0" dirty="0"/>
              <a:t>Workflows in GitHub Actions</a:t>
            </a:r>
          </a:p>
        </p:txBody>
      </p:sp>
      <p:pic>
        <p:nvPicPr>
          <p:cNvPr id="7" name="Inhaltsplatzhalter 6" descr="Ein Bild, das Text, Schrift, Zahl, Screenshot enthält.&#10;&#10;Automatisch generierte Beschreibung">
            <a:extLst>
              <a:ext uri="{FF2B5EF4-FFF2-40B4-BE49-F238E27FC236}">
                <a16:creationId xmlns:a16="http://schemas.microsoft.com/office/drawing/2014/main" id="{1CCE5D11-C595-AE5D-1C76-13E7418FC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684" y="1423646"/>
            <a:ext cx="6754761" cy="2549996"/>
          </a:xfrm>
        </p:spPr>
      </p:pic>
      <p:sp>
        <p:nvSpPr>
          <p:cNvPr id="2" name="Textfeld 1">
            <a:extLst>
              <a:ext uri="{FF2B5EF4-FFF2-40B4-BE49-F238E27FC236}">
                <a16:creationId xmlns:a16="http://schemas.microsoft.com/office/drawing/2014/main" id="{809F14A7-DF3B-6AA4-9E2D-3BF22B551784}"/>
              </a:ext>
            </a:extLst>
          </p:cNvPr>
          <p:cNvSpPr txBox="1"/>
          <p:nvPr/>
        </p:nvSpPr>
        <p:spPr>
          <a:xfrm>
            <a:off x="838200" y="1690687"/>
            <a:ext cx="3866535" cy="286232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GitHub Workflows are automated processes that run on a virtual machine and activate when certain conditions are fulfilled</a:t>
            </a:r>
          </a:p>
          <a:p>
            <a:pPr marL="285750" indent="-285750">
              <a:buFont typeface="Arial" panose="020B0604020202020204" pitchFamily="34" charset="0"/>
              <a:buChar char="•"/>
            </a:pPr>
            <a:r>
              <a:rPr lang="en-US" sz="2000" noProof="0" dirty="0"/>
              <a:t>Events: Conditions under which the workflow is triggered. In this example the trigger is a push event</a:t>
            </a:r>
          </a:p>
        </p:txBody>
      </p:sp>
      <p:sp>
        <p:nvSpPr>
          <p:cNvPr id="6" name="Textfeld 5">
            <a:extLst>
              <a:ext uri="{FF2B5EF4-FFF2-40B4-BE49-F238E27FC236}">
                <a16:creationId xmlns:a16="http://schemas.microsoft.com/office/drawing/2014/main" id="{74EC27F9-57FE-860D-CDAF-40C45D597368}"/>
              </a:ext>
            </a:extLst>
          </p:cNvPr>
          <p:cNvSpPr txBox="1"/>
          <p:nvPr/>
        </p:nvSpPr>
        <p:spPr>
          <a:xfrm>
            <a:off x="838199" y="4660490"/>
            <a:ext cx="6211529" cy="1631216"/>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Jobs: A workflow can contain several jobs, which are performed by separate runners. This means that all jobs can run in parallel. Each job consists of one or more steps, which are carried out one after the other.</a:t>
            </a:r>
          </a:p>
        </p:txBody>
      </p:sp>
    </p:spTree>
    <p:extLst>
      <p:ext uri="{BB962C8B-B14F-4D97-AF65-F5344CB8AC3E}">
        <p14:creationId xmlns:p14="http://schemas.microsoft.com/office/powerpoint/2010/main" val="119167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370EC-8AF6-0183-9A5F-4AFB60AD2F18}"/>
              </a:ext>
            </a:extLst>
          </p:cNvPr>
          <p:cNvSpPr>
            <a:spLocks noGrp="1"/>
          </p:cNvSpPr>
          <p:nvPr>
            <p:ph type="title"/>
          </p:nvPr>
        </p:nvSpPr>
        <p:spPr/>
        <p:txBody>
          <a:bodyPr/>
          <a:lstStyle/>
          <a:p>
            <a:r>
              <a:rPr lang="en-US" noProof="0" dirty="0"/>
              <a:t>YAML-files</a:t>
            </a:r>
          </a:p>
        </p:txBody>
      </p:sp>
      <p:pic>
        <p:nvPicPr>
          <p:cNvPr id="5" name="Inhaltsplatzhalter 4">
            <a:extLst>
              <a:ext uri="{FF2B5EF4-FFF2-40B4-BE49-F238E27FC236}">
                <a16:creationId xmlns:a16="http://schemas.microsoft.com/office/drawing/2014/main" id="{B34208A8-4139-7110-F99C-2F28248F2522}"/>
              </a:ext>
            </a:extLst>
          </p:cNvPr>
          <p:cNvPicPr>
            <a:picLocks noGrp="1" noChangeAspect="1"/>
          </p:cNvPicPr>
          <p:nvPr>
            <p:ph idx="1"/>
          </p:nvPr>
        </p:nvPicPr>
        <p:blipFill>
          <a:blip r:embed="rId2"/>
          <a:stretch>
            <a:fillRect/>
          </a:stretch>
        </p:blipFill>
        <p:spPr>
          <a:xfrm>
            <a:off x="5919164" y="365125"/>
            <a:ext cx="5879400" cy="4351338"/>
          </a:xfrm>
        </p:spPr>
      </p:pic>
      <p:sp>
        <p:nvSpPr>
          <p:cNvPr id="6" name="Textfeld 5">
            <a:extLst>
              <a:ext uri="{FF2B5EF4-FFF2-40B4-BE49-F238E27FC236}">
                <a16:creationId xmlns:a16="http://schemas.microsoft.com/office/drawing/2014/main" id="{99C9A611-B7C9-070A-768D-602102BB5AB1}"/>
              </a:ext>
            </a:extLst>
          </p:cNvPr>
          <p:cNvSpPr txBox="1"/>
          <p:nvPr/>
        </p:nvSpPr>
        <p:spPr>
          <a:xfrm>
            <a:off x="838200" y="1484669"/>
            <a:ext cx="4178709" cy="4708981"/>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The specifications of the workflow are defined in a YAML-file, designated with .</a:t>
            </a:r>
            <a:r>
              <a:rPr lang="en-US" sz="2000" noProof="0" dirty="0" err="1"/>
              <a:t>yml</a:t>
            </a:r>
            <a:endParaRPr lang="en-US" sz="2000" noProof="0" dirty="0"/>
          </a:p>
          <a:p>
            <a:pPr marL="285750" indent="-285750">
              <a:buFont typeface="Arial" panose="020B0604020202020204" pitchFamily="34" charset="0"/>
              <a:buChar char="•"/>
            </a:pPr>
            <a:r>
              <a:rPr lang="en-US" sz="2000" noProof="0" dirty="0"/>
              <a:t>on: push specifies, that the triggering event is pushing a commit</a:t>
            </a:r>
          </a:p>
          <a:p>
            <a:pPr marL="285750" indent="-285750">
              <a:buFont typeface="Arial" panose="020B0604020202020204" pitchFamily="34" charset="0"/>
              <a:buChar char="•"/>
            </a:pPr>
            <a:r>
              <a:rPr lang="en-US" sz="2000" noProof="0" dirty="0"/>
              <a:t>The runs-on attribute determines what kind of virtual machine the job is carried out in – Windows, Linux, MacOS</a:t>
            </a:r>
          </a:p>
          <a:p>
            <a:pPr marL="285750" indent="-285750">
              <a:buFont typeface="Arial" panose="020B0604020202020204" pitchFamily="34" charset="0"/>
              <a:buChar char="•"/>
            </a:pPr>
            <a:r>
              <a:rPr lang="en-US" sz="2000" noProof="0" dirty="0"/>
              <a:t>The steps are listed under the steps attribute. Each step is predicated by a minus sign. They can have additional attributes such as if conditions.</a:t>
            </a:r>
          </a:p>
        </p:txBody>
      </p:sp>
    </p:spTree>
    <p:extLst>
      <p:ext uri="{BB962C8B-B14F-4D97-AF65-F5344CB8AC3E}">
        <p14:creationId xmlns:p14="http://schemas.microsoft.com/office/powerpoint/2010/main" val="15564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02DA6-529C-560C-68FE-5D1848F88838}"/>
              </a:ext>
            </a:extLst>
          </p:cNvPr>
          <p:cNvSpPr>
            <a:spLocks noGrp="1"/>
          </p:cNvSpPr>
          <p:nvPr>
            <p:ph type="title"/>
          </p:nvPr>
        </p:nvSpPr>
        <p:spPr/>
        <p:txBody>
          <a:bodyPr/>
          <a:lstStyle/>
          <a:p>
            <a:r>
              <a:rPr lang="en-US" noProof="0" dirty="0"/>
              <a:t>Usage of requirements.txt</a:t>
            </a:r>
          </a:p>
        </p:txBody>
      </p:sp>
      <p:pic>
        <p:nvPicPr>
          <p:cNvPr id="5" name="Inhaltsplatzhalter 4">
            <a:extLst>
              <a:ext uri="{FF2B5EF4-FFF2-40B4-BE49-F238E27FC236}">
                <a16:creationId xmlns:a16="http://schemas.microsoft.com/office/drawing/2014/main" id="{B12535EC-22D0-1ADC-E6EE-DFA9BEAAEAEC}"/>
              </a:ext>
            </a:extLst>
          </p:cNvPr>
          <p:cNvPicPr>
            <a:picLocks noGrp="1" noChangeAspect="1"/>
          </p:cNvPicPr>
          <p:nvPr>
            <p:ph idx="1"/>
          </p:nvPr>
        </p:nvPicPr>
        <p:blipFill>
          <a:blip r:embed="rId2"/>
          <a:stretch>
            <a:fillRect/>
          </a:stretch>
        </p:blipFill>
        <p:spPr>
          <a:xfrm>
            <a:off x="7413357" y="458941"/>
            <a:ext cx="4306860" cy="4351338"/>
          </a:xfrm>
        </p:spPr>
      </p:pic>
      <p:sp>
        <p:nvSpPr>
          <p:cNvPr id="6" name="Textfeld 5">
            <a:extLst>
              <a:ext uri="{FF2B5EF4-FFF2-40B4-BE49-F238E27FC236}">
                <a16:creationId xmlns:a16="http://schemas.microsoft.com/office/drawing/2014/main" id="{F02ABD76-30FB-32B3-0CF5-87D9F7A93ABA}"/>
              </a:ext>
            </a:extLst>
          </p:cNvPr>
          <p:cNvSpPr txBox="1"/>
          <p:nvPr/>
        </p:nvSpPr>
        <p:spPr>
          <a:xfrm>
            <a:off x="747252" y="1494503"/>
            <a:ext cx="5879690" cy="378565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Since the workflow runs on a separate virtual machine, most of the necessary packages aren’t installed. They have to be installed within the workflow. </a:t>
            </a:r>
          </a:p>
          <a:p>
            <a:pPr marL="285750" indent="-285750">
              <a:buFont typeface="Arial" panose="020B0604020202020204" pitchFamily="34" charset="0"/>
              <a:buChar char="•"/>
            </a:pPr>
            <a:r>
              <a:rPr lang="en-US" sz="2000" noProof="0" dirty="0"/>
              <a:t>A requirements.txt file lets you conveniently install all the packages listed within with only one command line.</a:t>
            </a:r>
          </a:p>
          <a:p>
            <a:pPr marL="285750" indent="-285750">
              <a:buFont typeface="Arial" panose="020B0604020202020204" pitchFamily="34" charset="0"/>
              <a:buChar char="•"/>
            </a:pPr>
            <a:r>
              <a:rPr lang="en-US" sz="2000" noProof="0" dirty="0"/>
              <a:t>pip freeze &gt; requirements.txt – This command generates a list of all needs packages in the current folder and saves it in requirements.txt</a:t>
            </a:r>
          </a:p>
          <a:p>
            <a:pPr marL="285750" indent="-285750">
              <a:buFont typeface="Arial" panose="020B0604020202020204" pitchFamily="34" charset="0"/>
              <a:buChar char="•"/>
            </a:pPr>
            <a:r>
              <a:rPr lang="en-US" sz="2000" noProof="0" dirty="0"/>
              <a:t>pip install –r requirements.txt – installs the packages in the list</a:t>
            </a:r>
          </a:p>
        </p:txBody>
      </p:sp>
    </p:spTree>
    <p:extLst>
      <p:ext uri="{BB962C8B-B14F-4D97-AF65-F5344CB8AC3E}">
        <p14:creationId xmlns:p14="http://schemas.microsoft.com/office/powerpoint/2010/main" val="84040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37F645-5DFC-30C6-1995-EA5E243D0982}"/>
              </a:ext>
            </a:extLst>
          </p:cNvPr>
          <p:cNvSpPr>
            <a:spLocks noGrp="1"/>
          </p:cNvSpPr>
          <p:nvPr>
            <p:ph type="title"/>
          </p:nvPr>
        </p:nvSpPr>
        <p:spPr/>
        <p:txBody>
          <a:bodyPr/>
          <a:lstStyle/>
          <a:p>
            <a:r>
              <a:rPr lang="en-US" noProof="0" dirty="0"/>
              <a:t>Actions and Artifacts</a:t>
            </a:r>
          </a:p>
        </p:txBody>
      </p:sp>
      <p:pic>
        <p:nvPicPr>
          <p:cNvPr id="5" name="Inhaltsplatzhalter 4">
            <a:extLst>
              <a:ext uri="{FF2B5EF4-FFF2-40B4-BE49-F238E27FC236}">
                <a16:creationId xmlns:a16="http://schemas.microsoft.com/office/drawing/2014/main" id="{BF3ED676-2DBC-15FF-5A42-C4E8183B5EA1}"/>
              </a:ext>
            </a:extLst>
          </p:cNvPr>
          <p:cNvPicPr>
            <a:picLocks noGrp="1" noChangeAspect="1"/>
          </p:cNvPicPr>
          <p:nvPr>
            <p:ph idx="1"/>
          </p:nvPr>
        </p:nvPicPr>
        <p:blipFill>
          <a:blip r:embed="rId2"/>
          <a:stretch>
            <a:fillRect/>
          </a:stretch>
        </p:blipFill>
        <p:spPr>
          <a:xfrm>
            <a:off x="6291409" y="704584"/>
            <a:ext cx="5062391" cy="2176268"/>
          </a:xfrm>
        </p:spPr>
      </p:pic>
      <p:sp>
        <p:nvSpPr>
          <p:cNvPr id="6" name="Textfeld 5">
            <a:extLst>
              <a:ext uri="{FF2B5EF4-FFF2-40B4-BE49-F238E27FC236}">
                <a16:creationId xmlns:a16="http://schemas.microsoft.com/office/drawing/2014/main" id="{770142BE-92C1-DA44-0CC0-122A1ED861DC}"/>
              </a:ext>
            </a:extLst>
          </p:cNvPr>
          <p:cNvSpPr txBox="1"/>
          <p:nvPr/>
        </p:nvSpPr>
        <p:spPr>
          <a:xfrm>
            <a:off x="838200" y="1577863"/>
            <a:ext cx="4864510" cy="193899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In a workflow actions made by other people can be accessed and used</a:t>
            </a:r>
          </a:p>
          <a:p>
            <a:pPr marL="285750" indent="-285750">
              <a:buFont typeface="Arial" panose="020B0604020202020204" pitchFamily="34" charset="0"/>
              <a:buChar char="•"/>
            </a:pPr>
            <a:r>
              <a:rPr lang="en-US" sz="2000" noProof="0" dirty="0"/>
              <a:t>An example is the </a:t>
            </a:r>
            <a:r>
              <a:rPr lang="en-US" sz="2000" noProof="0" dirty="0" err="1"/>
              <a:t>pipreqs</a:t>
            </a:r>
            <a:r>
              <a:rPr lang="en-US" sz="2000" noProof="0" dirty="0"/>
              <a:t> action that generates a requirements.txt file</a:t>
            </a:r>
          </a:p>
          <a:p>
            <a:pPr marL="285750" indent="-285750">
              <a:buFont typeface="Arial" panose="020B0604020202020204" pitchFamily="34" charset="0"/>
              <a:buChar char="•"/>
            </a:pPr>
            <a:r>
              <a:rPr lang="en-US" sz="2000" noProof="0" dirty="0"/>
              <a:t>actions/checkout lets you access the repository within the workflow</a:t>
            </a:r>
          </a:p>
        </p:txBody>
      </p:sp>
      <p:sp>
        <p:nvSpPr>
          <p:cNvPr id="7" name="Textfeld 6">
            <a:extLst>
              <a:ext uri="{FF2B5EF4-FFF2-40B4-BE49-F238E27FC236}">
                <a16:creationId xmlns:a16="http://schemas.microsoft.com/office/drawing/2014/main" id="{6BEBE96C-51BE-D675-8907-E46A4EACB0A7}"/>
              </a:ext>
            </a:extLst>
          </p:cNvPr>
          <p:cNvSpPr txBox="1"/>
          <p:nvPr/>
        </p:nvSpPr>
        <p:spPr>
          <a:xfrm>
            <a:off x="983226" y="3834580"/>
            <a:ext cx="8455742" cy="1323439"/>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A file generated within a workflow disappears once the workflow is done</a:t>
            </a:r>
          </a:p>
          <a:p>
            <a:pPr marL="285750" indent="-285750">
              <a:buFont typeface="Arial" panose="020B0604020202020204" pitchFamily="34" charset="0"/>
              <a:buChar char="•"/>
            </a:pPr>
            <a:r>
              <a:rPr lang="en-US" sz="2000" dirty="0"/>
              <a:t>In order to access the file created with </a:t>
            </a:r>
            <a:r>
              <a:rPr lang="en-US" sz="2000" dirty="0" err="1"/>
              <a:t>pipreqs</a:t>
            </a:r>
            <a:r>
              <a:rPr lang="en-US" sz="2000" dirty="0"/>
              <a:t>-action it is uploaded as an artifact</a:t>
            </a:r>
          </a:p>
          <a:p>
            <a:pPr marL="285750" indent="-285750">
              <a:buFont typeface="Arial" panose="020B0604020202020204" pitchFamily="34" charset="0"/>
              <a:buChar char="•"/>
            </a:pPr>
            <a:r>
              <a:rPr lang="en-US" sz="2000" noProof="0" dirty="0"/>
              <a:t>The file can then be downloaded and used</a:t>
            </a:r>
          </a:p>
        </p:txBody>
      </p:sp>
    </p:spTree>
    <p:extLst>
      <p:ext uri="{BB962C8B-B14F-4D97-AF65-F5344CB8AC3E}">
        <p14:creationId xmlns:p14="http://schemas.microsoft.com/office/powerpoint/2010/main" val="200268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A81E0-494B-0DFC-D6A0-CF727041ED1F}"/>
              </a:ext>
            </a:extLst>
          </p:cNvPr>
          <p:cNvSpPr>
            <a:spLocks noGrp="1"/>
          </p:cNvSpPr>
          <p:nvPr>
            <p:ph type="title"/>
          </p:nvPr>
        </p:nvSpPr>
        <p:spPr/>
        <p:txBody>
          <a:bodyPr/>
          <a:lstStyle/>
          <a:p>
            <a:r>
              <a:rPr lang="en-US" noProof="0" dirty="0"/>
              <a:t>Matrices</a:t>
            </a:r>
          </a:p>
        </p:txBody>
      </p:sp>
      <p:pic>
        <p:nvPicPr>
          <p:cNvPr id="5" name="Inhaltsplatzhalter 4">
            <a:extLst>
              <a:ext uri="{FF2B5EF4-FFF2-40B4-BE49-F238E27FC236}">
                <a16:creationId xmlns:a16="http://schemas.microsoft.com/office/drawing/2014/main" id="{A92760D1-BD80-9483-1399-97DE3A5ACE28}"/>
              </a:ext>
            </a:extLst>
          </p:cNvPr>
          <p:cNvPicPr>
            <a:picLocks noGrp="1" noChangeAspect="1"/>
          </p:cNvPicPr>
          <p:nvPr>
            <p:ph idx="1"/>
          </p:nvPr>
        </p:nvPicPr>
        <p:blipFill>
          <a:blip r:embed="rId2"/>
          <a:stretch>
            <a:fillRect/>
          </a:stretch>
        </p:blipFill>
        <p:spPr>
          <a:xfrm>
            <a:off x="6869418" y="1368465"/>
            <a:ext cx="4635440" cy="1107482"/>
          </a:xfrm>
        </p:spPr>
      </p:pic>
      <p:sp>
        <p:nvSpPr>
          <p:cNvPr id="6" name="Textfeld 5">
            <a:extLst>
              <a:ext uri="{FF2B5EF4-FFF2-40B4-BE49-F238E27FC236}">
                <a16:creationId xmlns:a16="http://schemas.microsoft.com/office/drawing/2014/main" id="{EA68BEEE-34B3-F564-F0F9-7B43DF9CE2D7}"/>
              </a:ext>
            </a:extLst>
          </p:cNvPr>
          <p:cNvSpPr txBox="1"/>
          <p:nvPr/>
        </p:nvSpPr>
        <p:spPr>
          <a:xfrm>
            <a:off x="838199" y="1922206"/>
            <a:ext cx="4746523" cy="2554545"/>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Matrix: inside a single job definition it generates multiple jobs with slight variations – similar to a for loop</a:t>
            </a:r>
          </a:p>
          <a:p>
            <a:pPr marL="285750" indent="-285750">
              <a:buFont typeface="Arial" panose="020B0604020202020204" pitchFamily="34" charset="0"/>
              <a:buChar char="•"/>
            </a:pPr>
            <a:r>
              <a:rPr lang="en-US" sz="2000" noProof="0" dirty="0"/>
              <a:t>In this example: matrix elements are the machines the code is tested on – windows, ubuntu(Linux)</a:t>
            </a:r>
          </a:p>
          <a:p>
            <a:pPr marL="285750" indent="-285750">
              <a:buFont typeface="Arial" panose="020B0604020202020204" pitchFamily="34" charset="0"/>
              <a:buChar char="•"/>
            </a:pPr>
            <a:r>
              <a:rPr lang="en-US" sz="2000" noProof="0" dirty="0"/>
              <a:t>The matrix elements are inserted into the runs-on attribute via </a:t>
            </a:r>
            <a:r>
              <a:rPr lang="en-US" sz="2000" noProof="0" dirty="0" err="1"/>
              <a:t>matrix.os</a:t>
            </a:r>
            <a:endParaRPr lang="en-US" sz="2000" noProof="0" dirty="0"/>
          </a:p>
        </p:txBody>
      </p:sp>
    </p:spTree>
    <p:extLst>
      <p:ext uri="{BB962C8B-B14F-4D97-AF65-F5344CB8AC3E}">
        <p14:creationId xmlns:p14="http://schemas.microsoft.com/office/powerpoint/2010/main" val="240869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9C57D-7647-E2EA-B3EB-BEEFFDAF4A96}"/>
              </a:ext>
            </a:extLst>
          </p:cNvPr>
          <p:cNvSpPr>
            <a:spLocks noGrp="1"/>
          </p:cNvSpPr>
          <p:nvPr>
            <p:ph type="title"/>
          </p:nvPr>
        </p:nvSpPr>
        <p:spPr/>
        <p:txBody>
          <a:bodyPr/>
          <a:lstStyle/>
          <a:p>
            <a:r>
              <a:rPr lang="en-US" noProof="0" dirty="0"/>
              <a:t>Complications that occurred when implementing this</a:t>
            </a:r>
          </a:p>
        </p:txBody>
      </p:sp>
      <p:sp>
        <p:nvSpPr>
          <p:cNvPr id="3" name="Inhaltsplatzhalter 2">
            <a:extLst>
              <a:ext uri="{FF2B5EF4-FFF2-40B4-BE49-F238E27FC236}">
                <a16:creationId xmlns:a16="http://schemas.microsoft.com/office/drawing/2014/main" id="{48E692C7-F393-2D3A-9A20-6865065D1954}"/>
              </a:ext>
            </a:extLst>
          </p:cNvPr>
          <p:cNvSpPr>
            <a:spLocks noGrp="1"/>
          </p:cNvSpPr>
          <p:nvPr>
            <p:ph idx="1"/>
          </p:nvPr>
        </p:nvSpPr>
        <p:spPr>
          <a:xfrm>
            <a:off x="838200" y="1825625"/>
            <a:ext cx="6427839" cy="4351338"/>
          </a:xfrm>
        </p:spPr>
        <p:txBody>
          <a:bodyPr>
            <a:normAutofit/>
          </a:bodyPr>
          <a:lstStyle/>
          <a:p>
            <a:r>
              <a:rPr lang="en-US" sz="2000" noProof="0" dirty="0"/>
              <a:t>Executing </a:t>
            </a:r>
            <a:r>
              <a:rPr lang="en-US" sz="2000" noProof="0" dirty="0" err="1"/>
              <a:t>pytest</a:t>
            </a:r>
            <a:r>
              <a:rPr lang="en-US" sz="2000" noProof="0" dirty="0"/>
              <a:t> – occurrence of </a:t>
            </a:r>
            <a:r>
              <a:rPr lang="en-US" sz="2000" noProof="0" dirty="0" err="1"/>
              <a:t>plot.show</a:t>
            </a:r>
            <a:r>
              <a:rPr lang="en-US" sz="2000" noProof="0" dirty="0"/>
              <a:t>() in the code interfered with the test</a:t>
            </a:r>
          </a:p>
          <a:p>
            <a:r>
              <a:rPr lang="en-US" sz="2000" dirty="0"/>
              <a:t>Generation of requirements.txt – Windows and Linux required different methods of file generation</a:t>
            </a:r>
            <a:endParaRPr lang="en-US" sz="2000" noProof="0" dirty="0"/>
          </a:p>
          <a:p>
            <a:r>
              <a:rPr lang="en-US" sz="2000" dirty="0"/>
              <a:t>Adjustment of requirements.txt – versions listed in the file and versions accessible in the virtual machine didn’t match up</a:t>
            </a:r>
          </a:p>
          <a:p>
            <a:endParaRPr lang="en-US" sz="2000" noProof="0" dirty="0"/>
          </a:p>
        </p:txBody>
      </p:sp>
    </p:spTree>
    <p:extLst>
      <p:ext uri="{BB962C8B-B14F-4D97-AF65-F5344CB8AC3E}">
        <p14:creationId xmlns:p14="http://schemas.microsoft.com/office/powerpoint/2010/main" val="28838371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1883</TotalTime>
  <Words>444</Words>
  <Application>Microsoft Office PowerPoint</Application>
  <PresentationFormat>Breitbild</PresentationFormat>
  <Paragraphs>29</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Aptos</vt:lpstr>
      <vt:lpstr>Aptos Display</vt:lpstr>
      <vt:lpstr>Arial</vt:lpstr>
      <vt:lpstr>Office</vt:lpstr>
      <vt:lpstr>Workflows in GitHub Actions</vt:lpstr>
      <vt:lpstr>YAML-files</vt:lpstr>
      <vt:lpstr>Usage of requirements.txt</vt:lpstr>
      <vt:lpstr>Actions and Artifacts</vt:lpstr>
      <vt:lpstr>Matrices</vt:lpstr>
      <vt:lpstr>Complications that occurred when implementing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Franz Rinner</dc:creator>
  <cp:lastModifiedBy>Franz Rinner</cp:lastModifiedBy>
  <cp:revision>1</cp:revision>
  <dcterms:created xsi:type="dcterms:W3CDTF">2025-01-28T08:45:18Z</dcterms:created>
  <dcterms:modified xsi:type="dcterms:W3CDTF">2025-01-30T09:00:27Z</dcterms:modified>
</cp:coreProperties>
</file>