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AE92C0-8CA2-49C7-A8EC-47D976E77BB1}" v="2" dt="2025-01-29T10:55:28.6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2" autoAdjust="0"/>
    <p:restoredTop sz="94660"/>
  </p:normalViewPr>
  <p:slideViewPr>
    <p:cSldViewPr snapToGrid="0">
      <p:cViewPr varScale="1">
        <p:scale>
          <a:sx n="52" d="100"/>
          <a:sy n="52" d="100"/>
        </p:scale>
        <p:origin x="73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z Rinner" userId="fd7d72294f87d1f9" providerId="LiveId" clId="{25AE92C0-8CA2-49C7-A8EC-47D976E77BB1}"/>
    <pc:docChg chg="custSel addSld modSld">
      <pc:chgData name="Franz Rinner" userId="fd7d72294f87d1f9" providerId="LiveId" clId="{25AE92C0-8CA2-49C7-A8EC-47D976E77BB1}" dt="2025-01-29T11:32:20.226" v="166" actId="20577"/>
      <pc:docMkLst>
        <pc:docMk/>
      </pc:docMkLst>
      <pc:sldChg chg="addSp delSp modSp mod modClrScheme chgLayout">
        <pc:chgData name="Franz Rinner" userId="fd7d72294f87d1f9" providerId="LiveId" clId="{25AE92C0-8CA2-49C7-A8EC-47D976E77BB1}" dt="2025-01-29T11:29:53.357" v="111" actId="1076"/>
        <pc:sldMkLst>
          <pc:docMk/>
          <pc:sldMk cId="1191672264" sldId="256"/>
        </pc:sldMkLst>
        <pc:spChg chg="del mod ord">
          <ac:chgData name="Franz Rinner" userId="fd7d72294f87d1f9" providerId="LiveId" clId="{25AE92C0-8CA2-49C7-A8EC-47D976E77BB1}" dt="2025-01-28T20:36:45.618" v="0" actId="700"/>
          <ac:spMkLst>
            <pc:docMk/>
            <pc:sldMk cId="1191672264" sldId="256"/>
            <ac:spMk id="2" creationId="{1C34FE94-802A-B81A-4C37-5B6B6A41E4F2}"/>
          </ac:spMkLst>
        </pc:spChg>
        <pc:spChg chg="del mod ord">
          <ac:chgData name="Franz Rinner" userId="fd7d72294f87d1f9" providerId="LiveId" clId="{25AE92C0-8CA2-49C7-A8EC-47D976E77BB1}" dt="2025-01-28T20:36:45.618" v="0" actId="700"/>
          <ac:spMkLst>
            <pc:docMk/>
            <pc:sldMk cId="1191672264" sldId="256"/>
            <ac:spMk id="3" creationId="{5D7B070E-DBBB-871D-67DF-1C85F1253FB9}"/>
          </ac:spMkLst>
        </pc:spChg>
        <pc:spChg chg="add mod ord">
          <ac:chgData name="Franz Rinner" userId="fd7d72294f87d1f9" providerId="LiveId" clId="{25AE92C0-8CA2-49C7-A8EC-47D976E77BB1}" dt="2025-01-28T20:37:10.764" v="31" actId="20577"/>
          <ac:spMkLst>
            <pc:docMk/>
            <pc:sldMk cId="1191672264" sldId="256"/>
            <ac:spMk id="4" creationId="{A1F11745-60F8-F9E6-DE39-64814F034EAF}"/>
          </ac:spMkLst>
        </pc:spChg>
        <pc:spChg chg="add del mod ord">
          <ac:chgData name="Franz Rinner" userId="fd7d72294f87d1f9" providerId="LiveId" clId="{25AE92C0-8CA2-49C7-A8EC-47D976E77BB1}" dt="2025-01-29T10:55:28.677" v="104"/>
          <ac:spMkLst>
            <pc:docMk/>
            <pc:sldMk cId="1191672264" sldId="256"/>
            <ac:spMk id="5" creationId="{5B622172-3262-FFBC-05EB-ED9491E653E5}"/>
          </ac:spMkLst>
        </pc:spChg>
        <pc:picChg chg="add mod">
          <ac:chgData name="Franz Rinner" userId="fd7d72294f87d1f9" providerId="LiveId" clId="{25AE92C0-8CA2-49C7-A8EC-47D976E77BB1}" dt="2025-01-29T11:29:53.357" v="111" actId="1076"/>
          <ac:picMkLst>
            <pc:docMk/>
            <pc:sldMk cId="1191672264" sldId="256"/>
            <ac:picMk id="7" creationId="{1CCE5D11-C595-AE5D-1C76-13E7418FC604}"/>
          </ac:picMkLst>
        </pc:picChg>
      </pc:sldChg>
      <pc:sldChg chg="modSp new mod">
        <pc:chgData name="Franz Rinner" userId="fd7d72294f87d1f9" providerId="LiveId" clId="{25AE92C0-8CA2-49C7-A8EC-47D976E77BB1}" dt="2025-01-28T20:38:16.488" v="57" actId="20577"/>
        <pc:sldMkLst>
          <pc:docMk/>
          <pc:sldMk cId="840400635" sldId="257"/>
        </pc:sldMkLst>
        <pc:spChg chg="mod">
          <ac:chgData name="Franz Rinner" userId="fd7d72294f87d1f9" providerId="LiveId" clId="{25AE92C0-8CA2-49C7-A8EC-47D976E77BB1}" dt="2025-01-28T20:38:16.488" v="57" actId="20577"/>
          <ac:spMkLst>
            <pc:docMk/>
            <pc:sldMk cId="840400635" sldId="257"/>
            <ac:spMk id="2" creationId="{04002DA6-529C-560C-68FE-5D1848F88838}"/>
          </ac:spMkLst>
        </pc:spChg>
      </pc:sldChg>
      <pc:sldChg chg="modSp new mod">
        <pc:chgData name="Franz Rinner" userId="fd7d72294f87d1f9" providerId="LiveId" clId="{25AE92C0-8CA2-49C7-A8EC-47D976E77BB1}" dt="2025-01-28T20:38:35.373" v="69" actId="20577"/>
        <pc:sldMkLst>
          <pc:docMk/>
          <pc:sldMk cId="2002680346" sldId="258"/>
        </pc:sldMkLst>
        <pc:spChg chg="mod">
          <ac:chgData name="Franz Rinner" userId="fd7d72294f87d1f9" providerId="LiveId" clId="{25AE92C0-8CA2-49C7-A8EC-47D976E77BB1}" dt="2025-01-28T20:38:35.373" v="69" actId="20577"/>
          <ac:spMkLst>
            <pc:docMk/>
            <pc:sldMk cId="2002680346" sldId="258"/>
            <ac:spMk id="2" creationId="{4137F645-5DFC-30C6-1995-EA5E243D0982}"/>
          </ac:spMkLst>
        </pc:spChg>
      </pc:sldChg>
      <pc:sldChg chg="modSp new mod">
        <pc:chgData name="Franz Rinner" userId="fd7d72294f87d1f9" providerId="LiveId" clId="{25AE92C0-8CA2-49C7-A8EC-47D976E77BB1}" dt="2025-01-29T07:53:17.132" v="103" actId="20577"/>
        <pc:sldMkLst>
          <pc:docMk/>
          <pc:sldMk cId="2408692993" sldId="259"/>
        </pc:sldMkLst>
        <pc:spChg chg="mod">
          <ac:chgData name="Franz Rinner" userId="fd7d72294f87d1f9" providerId="LiveId" clId="{25AE92C0-8CA2-49C7-A8EC-47D976E77BB1}" dt="2025-01-29T07:53:17.132" v="103" actId="20577"/>
          <ac:spMkLst>
            <pc:docMk/>
            <pc:sldMk cId="2408692993" sldId="259"/>
            <ac:spMk id="2" creationId="{E43A81E0-494B-0DFC-D6A0-CF727041ED1F}"/>
          </ac:spMkLst>
        </pc:spChg>
      </pc:sldChg>
      <pc:sldChg chg="modSp new mod">
        <pc:chgData name="Franz Rinner" userId="fd7d72294f87d1f9" providerId="LiveId" clId="{25AE92C0-8CA2-49C7-A8EC-47D976E77BB1}" dt="2025-01-28T20:39:23.671" v="93" actId="20577"/>
        <pc:sldMkLst>
          <pc:docMk/>
          <pc:sldMk cId="1556435296" sldId="260"/>
        </pc:sldMkLst>
        <pc:spChg chg="mod">
          <ac:chgData name="Franz Rinner" userId="fd7d72294f87d1f9" providerId="LiveId" clId="{25AE92C0-8CA2-49C7-A8EC-47D976E77BB1}" dt="2025-01-28T20:39:23.671" v="93" actId="20577"/>
          <ac:spMkLst>
            <pc:docMk/>
            <pc:sldMk cId="1556435296" sldId="260"/>
            <ac:spMk id="2" creationId="{EE6370EC-8AF6-0183-9A5F-4AFB60AD2F18}"/>
          </ac:spMkLst>
        </pc:spChg>
      </pc:sldChg>
      <pc:sldChg chg="modSp new mod">
        <pc:chgData name="Franz Rinner" userId="fd7d72294f87d1f9" providerId="LiveId" clId="{25AE92C0-8CA2-49C7-A8EC-47D976E77BB1}" dt="2025-01-29T11:32:20.226" v="166" actId="20577"/>
        <pc:sldMkLst>
          <pc:docMk/>
          <pc:sldMk cId="2883837178" sldId="261"/>
        </pc:sldMkLst>
        <pc:spChg chg="mod">
          <ac:chgData name="Franz Rinner" userId="fd7d72294f87d1f9" providerId="LiveId" clId="{25AE92C0-8CA2-49C7-A8EC-47D976E77BB1}" dt="2025-01-29T11:32:20.226" v="166" actId="20577"/>
          <ac:spMkLst>
            <pc:docMk/>
            <pc:sldMk cId="2883837178" sldId="261"/>
            <ac:spMk id="2" creationId="{5D79C57D-7647-E2EA-B3EB-BEEFFDAF4A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D7C66-F27F-D76B-56D1-C20111B5B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1CCAD9-AE31-A3AE-403E-75A05CB50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437815-634C-C0A3-3CBB-3BF32D81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1885-4ED9-4654-941F-64B08A4B0B70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F86CF8-6478-3DAB-3CF7-83F7E15DE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17005B-A69E-C301-F410-E9F31034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DAB1-7ADE-4591-934A-E4B1B7FA0D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80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30B8B5-10DB-8C85-BB5B-0723E4002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983A25-CCE2-5C76-FC10-3475E559C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B10FC6-A427-3373-113A-89F4FAC4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1885-4ED9-4654-941F-64B08A4B0B70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4A829D-F949-41D3-8B98-B63C9956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D7AACB-CAAB-B37A-BD11-685C5B4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DAB1-7ADE-4591-934A-E4B1B7FA0D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18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617274C-9FD5-0909-EB27-44B8664E0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5706CC-AD4F-B703-E118-15D34C7E0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40A292-15E6-07AB-5599-BA10E41E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1885-4ED9-4654-941F-64B08A4B0B70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944C27-8CB1-8BDE-137E-8E99423D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9AEB34-FBF2-9C68-E85B-ABC7326D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DAB1-7ADE-4591-934A-E4B1B7FA0D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95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2663F-0902-7FA3-A079-2E449CE7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85B4F8-65A9-C76A-DD2F-49828E58B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5CBC2C-02B3-6E13-D7E3-911DBA37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1885-4ED9-4654-941F-64B08A4B0B70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B81D24-9167-6687-BFA2-C29CBEFC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3EB444-9B18-CAB9-D795-9342FB4F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DAB1-7ADE-4591-934A-E4B1B7FA0D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04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71BE9-AC3D-8F41-06A1-3E3D7F7FD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D47B0B-88F7-30C6-8284-EC6D9DAD4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B8FBE8-1124-A574-E30F-B979FE62D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1885-4ED9-4654-941F-64B08A4B0B70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D25863-C118-E226-E7CD-4832761AC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914FC4-B454-92EB-41BE-C2005CA54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DAB1-7ADE-4591-934A-E4B1B7FA0D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36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FBB68C-ABE7-0DA7-6AFA-494E00DC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EFB153-E114-173C-062A-5B0DA2D44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3CFF3B-5FCF-864D-2BFD-BCA194160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DF12D2-2758-96D1-A9FE-50ECF97A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1885-4ED9-4654-941F-64B08A4B0B70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A587EA-B95E-15FC-4856-05E84998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505A72-92C6-C965-B48F-82FC80774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DAB1-7ADE-4591-934A-E4B1B7FA0D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93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A64D3-162E-F7B2-2AB9-6154A9189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3D4744-AF15-21D4-1614-5D0D8BAC9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3FE013-1201-EDEE-6A9C-162C833B3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4D3E515-261C-7D6E-7FD9-7179B3ADE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2535FF9-9688-1C3B-8132-5F9D952AE4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96653C6-C74E-E2F5-5ABF-1D9C5A7F0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1885-4ED9-4654-941F-64B08A4B0B70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0BEF4D0-5F0A-2BA4-8B66-D4EAEFF9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AB159C2-DF68-0432-9036-F4E163E6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DAB1-7ADE-4591-934A-E4B1B7FA0D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87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5B739-3E00-5471-D49F-18B3B6FBF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2ED8DF6-23EC-2371-A2A0-E5C9F4A6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1885-4ED9-4654-941F-64B08A4B0B70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F06147-A547-2B81-1C64-62C4C62A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F90EA9-C0BB-C1DC-FB7C-F2AC4BFD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DAB1-7ADE-4591-934A-E4B1B7FA0D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47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A8A5CDE-AD10-A7E8-B756-99416A7E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1885-4ED9-4654-941F-64B08A4B0B70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4DB089-BF6B-0D05-0D4E-85201CBD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DC9378-9337-543A-025C-4F4870D1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DAB1-7ADE-4591-934A-E4B1B7FA0D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97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AAF2D1-0117-7D94-1806-0AD001BDC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04843C-69A3-178E-B49F-F2F258205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C00A48-99BF-9F1E-8B7B-7E3239B36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88FB17-C7EF-2CFD-AB47-63311E66C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1885-4ED9-4654-941F-64B08A4B0B70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654C40-BC39-FED7-4CE6-8545E105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47918A-88FA-DE42-A5EA-FC7D904A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DAB1-7ADE-4591-934A-E4B1B7FA0D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8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ACC6B-A7B3-A975-CD4B-27408BB04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870F70A-59DD-58CF-77C5-6E07C5342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63746D-D2AE-3FE7-F01B-C9513B0E5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BC66DA-715C-8C16-E7F0-21E359B4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1885-4ED9-4654-941F-64B08A4B0B70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A489FD-0028-DFDF-8DC0-8E90E004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C1AE4A-C382-41B6-1E24-6E40E006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3DAB1-7ADE-4591-934A-E4B1B7FA0D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5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BE6F924-6D85-08A1-6750-E09A2F28B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E06EEB-AFC3-AD6D-3AA9-7CF9B4F1C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DA9E65-56A0-A88B-4F2C-373521E1E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E41885-4ED9-4654-941F-64B08A4B0B70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E06BAA-589E-FC78-59F7-D0A02FB76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86EDDC-DE11-7C6E-05D6-233BF193D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03DAB1-7ADE-4591-934A-E4B1B7FA0DE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46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1F11745-60F8-F9E6-DE39-64814F034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Workflows in GitHub Actions</a:t>
            </a:r>
            <a:endParaRPr lang="en-GB" dirty="0"/>
          </a:p>
        </p:txBody>
      </p:sp>
      <p:pic>
        <p:nvPicPr>
          <p:cNvPr id="7" name="Inhaltsplatzhalter 6" descr="Ein Bild, das Text, Schrift, Zahl, Screenshot enthält.&#10;&#10;Automatisch generierte Beschreibung">
            <a:extLst>
              <a:ext uri="{FF2B5EF4-FFF2-40B4-BE49-F238E27FC236}">
                <a16:creationId xmlns:a16="http://schemas.microsoft.com/office/drawing/2014/main" id="{1CCE5D11-C595-AE5D-1C76-13E7418FC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572" y="1423646"/>
            <a:ext cx="7646873" cy="2676406"/>
          </a:xfrm>
        </p:spPr>
      </p:pic>
    </p:spTree>
    <p:extLst>
      <p:ext uri="{BB962C8B-B14F-4D97-AF65-F5344CB8AC3E}">
        <p14:creationId xmlns:p14="http://schemas.microsoft.com/office/powerpoint/2010/main" val="119167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370EC-8AF6-0183-9A5F-4AFB60AD2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YAML-files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8ECA33-67E8-4928-CC34-40BA21B81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435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02DA6-529C-560C-68FE-5D1848F88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requirements.txt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7DA300-AA58-841D-8EAF-1DA75F684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40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7F645-5DFC-30C6-1995-EA5E243D0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Artifacts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A379A8-A4CA-D096-7AF6-C6ED68A52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68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3A81E0-494B-0DFC-D6A0-CF727041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Matrices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DD2402-8D32-90D0-442D-602DF8C27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8692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9C57D-7647-E2EA-B3EB-BEEFFDAF4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Complications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occurred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implementing</a:t>
            </a:r>
            <a:r>
              <a:rPr lang="de-DE" dirty="0"/>
              <a:t> </a:t>
            </a:r>
            <a:r>
              <a:rPr lang="de-DE" dirty="0" err="1"/>
              <a:t>this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E692C7-F393-2D3A-9A20-6865065D1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837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18</Words>
  <Application>Microsoft Office PowerPoint</Application>
  <PresentationFormat>Breitbild</PresentationFormat>
  <Paragraphs>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</vt:lpstr>
      <vt:lpstr>Workflows in GitHub Actions</vt:lpstr>
      <vt:lpstr>YAML-files</vt:lpstr>
      <vt:lpstr>Usage of requirements.txt</vt:lpstr>
      <vt:lpstr>Artifacts</vt:lpstr>
      <vt:lpstr>Matrices</vt:lpstr>
      <vt:lpstr>Complications that occurred when implementing this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Franz Rinner</dc:creator>
  <cp:lastModifiedBy>Franz Rinner</cp:lastModifiedBy>
  <cp:revision>1</cp:revision>
  <dcterms:created xsi:type="dcterms:W3CDTF">2025-01-28T08:45:18Z</dcterms:created>
  <dcterms:modified xsi:type="dcterms:W3CDTF">2025-01-29T12:06:10Z</dcterms:modified>
</cp:coreProperties>
</file>