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6" r:id="rId5"/>
    <p:sldId id="256" r:id="rId6"/>
    <p:sldId id="260" r:id="rId7"/>
    <p:sldId id="257" r:id="rId8"/>
    <p:sldId id="258" r:id="rId9"/>
    <p:sldId id="259" r:id="rId10"/>
    <p:sldId id="26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E92C0-8CA2-49C7-A8EC-47D976E77BB1}" v="2" dt="2025-01-29T10:55:28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Rinner" userId="fd7d72294f87d1f9" providerId="LiveId" clId="{25AE92C0-8CA2-49C7-A8EC-47D976E77BB1}"/>
    <pc:docChg chg="custSel addSld modSld">
      <pc:chgData name="Franz Rinner" userId="fd7d72294f87d1f9" providerId="LiveId" clId="{25AE92C0-8CA2-49C7-A8EC-47D976E77BB1}" dt="2025-01-29T11:32:20.226" v="166" actId="20577"/>
      <pc:docMkLst>
        <pc:docMk/>
      </pc:docMkLst>
      <pc:sldChg chg="addSp delSp modSp mod modClrScheme chgLayout">
        <pc:chgData name="Franz Rinner" userId="fd7d72294f87d1f9" providerId="LiveId" clId="{25AE92C0-8CA2-49C7-A8EC-47D976E77BB1}" dt="2025-01-29T11:29:53.357" v="111" actId="1076"/>
        <pc:sldMkLst>
          <pc:docMk/>
          <pc:sldMk cId="1191672264" sldId="256"/>
        </pc:sldMkLst>
        <pc:spChg chg="del mod ord">
          <ac:chgData name="Franz Rinner" userId="fd7d72294f87d1f9" providerId="LiveId" clId="{25AE92C0-8CA2-49C7-A8EC-47D976E77BB1}" dt="2025-01-28T20:36:45.618" v="0" actId="700"/>
          <ac:spMkLst>
            <pc:docMk/>
            <pc:sldMk cId="1191672264" sldId="256"/>
            <ac:spMk id="2" creationId="{1C34FE94-802A-B81A-4C37-5B6B6A41E4F2}"/>
          </ac:spMkLst>
        </pc:spChg>
        <pc:spChg chg="del mod ord">
          <ac:chgData name="Franz Rinner" userId="fd7d72294f87d1f9" providerId="LiveId" clId="{25AE92C0-8CA2-49C7-A8EC-47D976E77BB1}" dt="2025-01-28T20:36:45.618" v="0" actId="700"/>
          <ac:spMkLst>
            <pc:docMk/>
            <pc:sldMk cId="1191672264" sldId="256"/>
            <ac:spMk id="3" creationId="{5D7B070E-DBBB-871D-67DF-1C85F1253FB9}"/>
          </ac:spMkLst>
        </pc:spChg>
        <pc:spChg chg="add mod ord">
          <ac:chgData name="Franz Rinner" userId="fd7d72294f87d1f9" providerId="LiveId" clId="{25AE92C0-8CA2-49C7-A8EC-47D976E77BB1}" dt="2025-01-28T20:37:10.764" v="31" actId="20577"/>
          <ac:spMkLst>
            <pc:docMk/>
            <pc:sldMk cId="1191672264" sldId="256"/>
            <ac:spMk id="4" creationId="{A1F11745-60F8-F9E6-DE39-64814F034EAF}"/>
          </ac:spMkLst>
        </pc:spChg>
        <pc:spChg chg="add del mod ord">
          <ac:chgData name="Franz Rinner" userId="fd7d72294f87d1f9" providerId="LiveId" clId="{25AE92C0-8CA2-49C7-A8EC-47D976E77BB1}" dt="2025-01-29T10:55:28.677" v="104"/>
          <ac:spMkLst>
            <pc:docMk/>
            <pc:sldMk cId="1191672264" sldId="256"/>
            <ac:spMk id="5" creationId="{5B622172-3262-FFBC-05EB-ED9491E653E5}"/>
          </ac:spMkLst>
        </pc:spChg>
        <pc:picChg chg="add mod">
          <ac:chgData name="Franz Rinner" userId="fd7d72294f87d1f9" providerId="LiveId" clId="{25AE92C0-8CA2-49C7-A8EC-47D976E77BB1}" dt="2025-01-29T11:29:53.357" v="111" actId="1076"/>
          <ac:picMkLst>
            <pc:docMk/>
            <pc:sldMk cId="1191672264" sldId="256"/>
            <ac:picMk id="7" creationId="{1CCE5D11-C595-AE5D-1C76-13E7418FC604}"/>
          </ac:picMkLst>
        </pc:picChg>
      </pc:sldChg>
      <pc:sldChg chg="modSp new mod">
        <pc:chgData name="Franz Rinner" userId="fd7d72294f87d1f9" providerId="LiveId" clId="{25AE92C0-8CA2-49C7-A8EC-47D976E77BB1}" dt="2025-01-28T20:38:16.488" v="57" actId="20577"/>
        <pc:sldMkLst>
          <pc:docMk/>
          <pc:sldMk cId="840400635" sldId="257"/>
        </pc:sldMkLst>
        <pc:spChg chg="mod">
          <ac:chgData name="Franz Rinner" userId="fd7d72294f87d1f9" providerId="LiveId" clId="{25AE92C0-8CA2-49C7-A8EC-47D976E77BB1}" dt="2025-01-28T20:38:16.488" v="57" actId="20577"/>
          <ac:spMkLst>
            <pc:docMk/>
            <pc:sldMk cId="840400635" sldId="257"/>
            <ac:spMk id="2" creationId="{04002DA6-529C-560C-68FE-5D1848F88838}"/>
          </ac:spMkLst>
        </pc:spChg>
      </pc:sldChg>
      <pc:sldChg chg="modSp new mod">
        <pc:chgData name="Franz Rinner" userId="fd7d72294f87d1f9" providerId="LiveId" clId="{25AE92C0-8CA2-49C7-A8EC-47D976E77BB1}" dt="2025-01-28T20:38:35.373" v="69" actId="20577"/>
        <pc:sldMkLst>
          <pc:docMk/>
          <pc:sldMk cId="2002680346" sldId="258"/>
        </pc:sldMkLst>
        <pc:spChg chg="mod">
          <ac:chgData name="Franz Rinner" userId="fd7d72294f87d1f9" providerId="LiveId" clId="{25AE92C0-8CA2-49C7-A8EC-47D976E77BB1}" dt="2025-01-28T20:38:35.373" v="69" actId="20577"/>
          <ac:spMkLst>
            <pc:docMk/>
            <pc:sldMk cId="2002680346" sldId="258"/>
            <ac:spMk id="2" creationId="{4137F645-5DFC-30C6-1995-EA5E243D0982}"/>
          </ac:spMkLst>
        </pc:spChg>
      </pc:sldChg>
      <pc:sldChg chg="modSp new mod">
        <pc:chgData name="Franz Rinner" userId="fd7d72294f87d1f9" providerId="LiveId" clId="{25AE92C0-8CA2-49C7-A8EC-47D976E77BB1}" dt="2025-01-29T07:53:17.132" v="103" actId="20577"/>
        <pc:sldMkLst>
          <pc:docMk/>
          <pc:sldMk cId="2408692993" sldId="259"/>
        </pc:sldMkLst>
        <pc:spChg chg="mod">
          <ac:chgData name="Franz Rinner" userId="fd7d72294f87d1f9" providerId="LiveId" clId="{25AE92C0-8CA2-49C7-A8EC-47D976E77BB1}" dt="2025-01-29T07:53:17.132" v="103" actId="20577"/>
          <ac:spMkLst>
            <pc:docMk/>
            <pc:sldMk cId="2408692993" sldId="259"/>
            <ac:spMk id="2" creationId="{E43A81E0-494B-0DFC-D6A0-CF727041ED1F}"/>
          </ac:spMkLst>
        </pc:spChg>
      </pc:sldChg>
      <pc:sldChg chg="modSp new mod">
        <pc:chgData name="Franz Rinner" userId="fd7d72294f87d1f9" providerId="LiveId" clId="{25AE92C0-8CA2-49C7-A8EC-47D976E77BB1}" dt="2025-01-28T20:39:23.671" v="93" actId="20577"/>
        <pc:sldMkLst>
          <pc:docMk/>
          <pc:sldMk cId="1556435296" sldId="260"/>
        </pc:sldMkLst>
        <pc:spChg chg="mod">
          <ac:chgData name="Franz Rinner" userId="fd7d72294f87d1f9" providerId="LiveId" clId="{25AE92C0-8CA2-49C7-A8EC-47D976E77BB1}" dt="2025-01-28T20:39:23.671" v="93" actId="20577"/>
          <ac:spMkLst>
            <pc:docMk/>
            <pc:sldMk cId="1556435296" sldId="260"/>
            <ac:spMk id="2" creationId="{EE6370EC-8AF6-0183-9A5F-4AFB60AD2F18}"/>
          </ac:spMkLst>
        </pc:spChg>
      </pc:sldChg>
      <pc:sldChg chg="modSp new mod">
        <pc:chgData name="Franz Rinner" userId="fd7d72294f87d1f9" providerId="LiveId" clId="{25AE92C0-8CA2-49C7-A8EC-47D976E77BB1}" dt="2025-01-29T11:32:20.226" v="166" actId="20577"/>
        <pc:sldMkLst>
          <pc:docMk/>
          <pc:sldMk cId="2883837178" sldId="261"/>
        </pc:sldMkLst>
        <pc:spChg chg="mod">
          <ac:chgData name="Franz Rinner" userId="fd7d72294f87d1f9" providerId="LiveId" clId="{25AE92C0-8CA2-49C7-A8EC-47D976E77BB1}" dt="2025-01-29T11:32:20.226" v="166" actId="20577"/>
          <ac:spMkLst>
            <pc:docMk/>
            <pc:sldMk cId="2883837178" sldId="261"/>
            <ac:spMk id="2" creationId="{5D79C57D-7647-E2EA-B3EB-BEEFFDAF4A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D7C66-F27F-D76B-56D1-C20111B5B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1CCAD9-AE31-A3AE-403E-75A05CB50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437815-634C-C0A3-3CBB-3BF32D81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86CF8-6478-3DAB-3CF7-83F7E15D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7005B-A69E-C301-F410-E9F31034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80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0B8B5-10DB-8C85-BB5B-0723E400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983A25-CCE2-5C76-FC10-3475E559C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B10FC6-A427-3373-113A-89F4FAC4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4A829D-F949-41D3-8B98-B63C9956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D7AACB-CAAB-B37A-BD11-685C5B4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18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17274C-9FD5-0909-EB27-44B8664E0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5706CC-AD4F-B703-E118-15D34C7E0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40A292-15E6-07AB-5599-BA10E41E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944C27-8CB1-8BDE-137E-8E99423D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9AEB34-FBF2-9C68-E85B-ABC7326D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95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2663F-0902-7FA3-A079-2E449CE7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5B4F8-65A9-C76A-DD2F-49828E58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CBC2C-02B3-6E13-D7E3-911DBA37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B81D24-9167-6687-BFA2-C29CBEFC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EB444-9B18-CAB9-D795-9342FB4F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04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71BE9-AC3D-8F41-06A1-3E3D7F7F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47B0B-88F7-30C6-8284-EC6D9DAD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B8FBE8-1124-A574-E30F-B979FE62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25863-C118-E226-E7CD-4832761A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914FC4-B454-92EB-41BE-C2005CA5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3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BB68C-ABE7-0DA7-6AFA-494E00DC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EFB153-E114-173C-062A-5B0DA2D44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3CFF3B-5FCF-864D-2BFD-BCA194160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DF12D2-2758-96D1-A9FE-50ECF97A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A587EA-B95E-15FC-4856-05E84998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05A72-92C6-C965-B48F-82FC8077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3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A64D3-162E-F7B2-2AB9-6154A918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3D4744-AF15-21D4-1614-5D0D8BAC9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3FE013-1201-EDEE-6A9C-162C833B3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D3E515-261C-7D6E-7FD9-7179B3ADE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535FF9-9688-1C3B-8132-5F9D952AE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6653C6-C74E-E2F5-5ABF-1D9C5A7F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BEF4D0-5F0A-2BA4-8B66-D4EAEFF9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AB159C2-DF68-0432-9036-F4E163E6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87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5B739-3E00-5471-D49F-18B3B6FB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ED8DF6-23EC-2371-A2A0-E5C9F4A6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F06147-A547-2B81-1C64-62C4C62A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F90EA9-C0BB-C1DC-FB7C-F2AC4BFD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47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8A5CDE-AD10-A7E8-B756-99416A7E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4DB089-BF6B-0D05-0D4E-85201CBD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DC9378-9337-543A-025C-4F4870D1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7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AF2D1-0117-7D94-1806-0AD001BD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4843C-69A3-178E-B49F-F2F25820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C00A48-99BF-9F1E-8B7B-7E3239B36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88FB17-C7EF-2CFD-AB47-63311E66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654C40-BC39-FED7-4CE6-8545E105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47918A-88FA-DE42-A5EA-FC7D904A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ACC6B-A7B3-A975-CD4B-27408BB0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70F70A-59DD-58CF-77C5-6E07C534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63746D-D2AE-3FE7-F01B-C9513B0E5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BC66DA-715C-8C16-E7F0-21E359B4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A489FD-0028-DFDF-8DC0-8E90E004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C1AE4A-C382-41B6-1E24-6E40E006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E6F924-6D85-08A1-6750-E09A2F28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E06EEB-AFC3-AD6D-3AA9-7CF9B4F1C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A9E65-56A0-A88B-4F2C-373521E1E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41885-4ED9-4654-941F-64B08A4B0B7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06BAA-589E-FC78-59F7-D0A02FB76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86EDDC-DE11-7C6E-05D6-233BF193D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46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4FB14C-5810-1719-7F67-0CAC108CE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81"/>
            <a:ext cx="4023867" cy="25170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17500D6-019C-5BBC-3E30-BDF364FD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52" y="248602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b="1" dirty="0" err="1"/>
              <a:t>Improve</a:t>
            </a:r>
            <a:r>
              <a:rPr lang="de-DE" sz="5400" b="1" dirty="0"/>
              <a:t> </a:t>
            </a:r>
            <a:r>
              <a:rPr lang="de-DE" sz="5400" b="1" dirty="0" err="1"/>
              <a:t>project</a:t>
            </a:r>
            <a:r>
              <a:rPr lang="de-DE" sz="5400" b="1" dirty="0"/>
              <a:t> </a:t>
            </a:r>
            <a:r>
              <a:rPr lang="de-DE" sz="5400" b="1" dirty="0" err="1"/>
              <a:t>environment</a:t>
            </a:r>
            <a:endParaRPr lang="de-AT" sz="5400" b="1" dirty="0"/>
          </a:p>
        </p:txBody>
      </p:sp>
      <p:pic>
        <p:nvPicPr>
          <p:cNvPr id="1026" name="Picture 2" descr="Present package gift, emotions. - PICRYL - Public Domain Media Search  Engine Public Domain Image">
            <a:extLst>
              <a:ext uri="{FF2B5EF4-FFF2-40B4-BE49-F238E27FC236}">
                <a16:creationId xmlns:a16="http://schemas.microsoft.com/office/drawing/2014/main" id="{78C9816E-70AF-B316-44D2-629CDC2C5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76" t="14989" r="12699" b="17081"/>
          <a:stretch/>
        </p:blipFill>
        <p:spPr bwMode="auto">
          <a:xfrm>
            <a:off x="670396" y="3350410"/>
            <a:ext cx="4768646" cy="283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06B4C11-3387-1B56-49C4-F632C626A637}"/>
              </a:ext>
            </a:extLst>
          </p:cNvPr>
          <p:cNvSpPr txBox="1"/>
          <p:nvPr/>
        </p:nvSpPr>
        <p:spPr>
          <a:xfrm>
            <a:off x="503252" y="2580969"/>
            <a:ext cx="5112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latin typeface="+mj-lt"/>
                <a:ea typeface="+mj-ea"/>
                <a:cs typeface="+mj-cs"/>
              </a:rPr>
              <a:t>Packaging</a:t>
            </a:r>
            <a:r>
              <a:rPr lang="de-DE" sz="4400" dirty="0">
                <a:latin typeface="+mj-lt"/>
                <a:ea typeface="+mj-ea"/>
                <a:cs typeface="+mj-cs"/>
              </a:rPr>
              <a:t> </a:t>
            </a:r>
            <a:r>
              <a:rPr lang="de-DE" sz="4400" dirty="0" err="1">
                <a:latin typeface="+mj-lt"/>
                <a:ea typeface="+mj-ea"/>
                <a:cs typeface="+mj-cs"/>
              </a:rPr>
              <a:t>the</a:t>
            </a:r>
            <a:r>
              <a:rPr lang="de-DE" sz="4400" dirty="0">
                <a:latin typeface="+mj-lt"/>
                <a:ea typeface="+mj-ea"/>
                <a:cs typeface="+mj-cs"/>
              </a:rPr>
              <a:t> </a:t>
            </a:r>
            <a:r>
              <a:rPr lang="de-DE" sz="4400" dirty="0" err="1">
                <a:latin typeface="+mj-lt"/>
                <a:ea typeface="+mj-ea"/>
                <a:cs typeface="+mj-cs"/>
              </a:rPr>
              <a:t>project</a:t>
            </a:r>
            <a:endParaRPr lang="de-AT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F2087A-5C81-6FAE-5E46-10D656B61B2B}"/>
              </a:ext>
            </a:extLst>
          </p:cNvPr>
          <p:cNvSpPr txBox="1"/>
          <p:nvPr/>
        </p:nvSpPr>
        <p:spPr>
          <a:xfrm>
            <a:off x="6140835" y="1499581"/>
            <a:ext cx="29257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>
                <a:latin typeface="+mj-lt"/>
                <a:ea typeface="+mj-ea"/>
                <a:cs typeface="+mj-cs"/>
              </a:rPr>
              <a:t>Continuous</a:t>
            </a:r>
            <a:r>
              <a:rPr lang="de-DE" sz="4400" dirty="0">
                <a:latin typeface="+mj-lt"/>
                <a:ea typeface="+mj-ea"/>
                <a:cs typeface="+mj-cs"/>
              </a:rPr>
              <a:t> </a:t>
            </a:r>
            <a:r>
              <a:rPr lang="de-DE" sz="4400" dirty="0" err="1">
                <a:latin typeface="+mj-lt"/>
                <a:ea typeface="+mj-ea"/>
                <a:cs typeface="+mj-cs"/>
              </a:rPr>
              <a:t>integration</a:t>
            </a:r>
            <a:endParaRPr lang="de-AT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D5E9CBC-112B-E63B-C2E2-AC0FFDF11F0A}"/>
              </a:ext>
            </a:extLst>
          </p:cNvPr>
          <p:cNvGrpSpPr/>
          <p:nvPr/>
        </p:nvGrpSpPr>
        <p:grpSpPr>
          <a:xfrm>
            <a:off x="6646838" y="1346841"/>
            <a:ext cx="5545162" cy="5480662"/>
            <a:chOff x="6646838" y="1346841"/>
            <a:chExt cx="5545162" cy="5480662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553A7BF3-B8A7-9C35-2BED-CD2C825C7F1A}"/>
                </a:ext>
              </a:extLst>
            </p:cNvPr>
            <p:cNvGrpSpPr/>
            <p:nvPr/>
          </p:nvGrpSpPr>
          <p:grpSpPr>
            <a:xfrm>
              <a:off x="6646838" y="1346841"/>
              <a:ext cx="5545162" cy="5480662"/>
              <a:chOff x="6646838" y="1346841"/>
              <a:chExt cx="5545162" cy="5480662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063065E9-5765-0BB3-5795-A3A0212007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46838" y="3660361"/>
                <a:ext cx="2210456" cy="2210456"/>
              </a:xfrm>
              <a:prstGeom prst="rect">
                <a:avLst/>
              </a:prstGeom>
            </p:spPr>
          </p:pic>
          <p:pic>
            <p:nvPicPr>
              <p:cNvPr id="1030" name="Picture 6" descr="Free Images : programmer, computer, progress, silhouette, man, developer,  software, programming, cody, concept, sitting, development, testing, web,  internet, technology, language, engineer, code, source, sit, script,  project, work, tester, wheel, font ...">
                <a:extLst>
                  <a:ext uri="{FF2B5EF4-FFF2-40B4-BE49-F238E27FC236}">
                    <a16:creationId xmlns:a16="http://schemas.microsoft.com/office/drawing/2014/main" id="{BE02CA45-ABC7-8631-A6AA-5028D1D699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3368" y="1346841"/>
                <a:ext cx="3308632" cy="22421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16329A99-34FF-DD28-C69B-C6D9BC8CF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80997" y="4914130"/>
                <a:ext cx="1913373" cy="1913373"/>
              </a:xfrm>
              <a:prstGeom prst="rect">
                <a:avLst/>
              </a:prstGeom>
            </p:spPr>
          </p:pic>
          <p:sp>
            <p:nvSpPr>
              <p:cNvPr id="16" name="Pfeil: gebogen 15">
                <a:extLst>
                  <a:ext uri="{FF2B5EF4-FFF2-40B4-BE49-F238E27FC236}">
                    <a16:creationId xmlns:a16="http://schemas.microsoft.com/office/drawing/2014/main" id="{9DD9C008-37FB-9D4E-4A9F-8F6B9DF81DB4}"/>
                  </a:ext>
                </a:extLst>
              </p:cNvPr>
              <p:cNvSpPr/>
              <p:nvPr/>
            </p:nvSpPr>
            <p:spPr>
              <a:xfrm rot="16200000" flipH="1">
                <a:off x="8125048" y="2676544"/>
                <a:ext cx="1146758" cy="1586583"/>
              </a:xfrm>
              <a:prstGeom prst="bentArrow">
                <a:avLst>
                  <a:gd name="adj1" fmla="val 15484"/>
                  <a:gd name="adj2" fmla="val 25000"/>
                  <a:gd name="adj3" fmla="val 25000"/>
                  <a:gd name="adj4" fmla="val 82742"/>
                </a:avLst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Pfeil: gebogen 19">
                <a:extLst>
                  <a:ext uri="{FF2B5EF4-FFF2-40B4-BE49-F238E27FC236}">
                    <a16:creationId xmlns:a16="http://schemas.microsoft.com/office/drawing/2014/main" id="{98480519-1415-1827-5585-5FDEEAECAD5B}"/>
                  </a:ext>
                </a:extLst>
              </p:cNvPr>
              <p:cNvSpPr/>
              <p:nvPr/>
            </p:nvSpPr>
            <p:spPr>
              <a:xfrm rot="5400000" flipH="1">
                <a:off x="8891944" y="3061074"/>
                <a:ext cx="1146758" cy="1586583"/>
              </a:xfrm>
              <a:prstGeom prst="bentArrow">
                <a:avLst>
                  <a:gd name="adj1" fmla="val 15484"/>
                  <a:gd name="adj2" fmla="val 25000"/>
                  <a:gd name="adj3" fmla="val 25000"/>
                  <a:gd name="adj4" fmla="val 82742"/>
                </a:avLst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Pfeil: nach oben und unten 2">
              <a:extLst>
                <a:ext uri="{FF2B5EF4-FFF2-40B4-BE49-F238E27FC236}">
                  <a16:creationId xmlns:a16="http://schemas.microsoft.com/office/drawing/2014/main" id="{50AD4C4B-263E-FD32-521C-7F2B6CA0A380}"/>
                </a:ext>
              </a:extLst>
            </p:cNvPr>
            <p:cNvSpPr/>
            <p:nvPr/>
          </p:nvSpPr>
          <p:spPr>
            <a:xfrm rot="17615184">
              <a:off x="8840346" y="4698649"/>
              <a:ext cx="570530" cy="1580447"/>
            </a:xfrm>
            <a:prstGeom prst="up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</p:spTree>
    <p:extLst>
      <p:ext uri="{BB962C8B-B14F-4D97-AF65-F5344CB8AC3E}">
        <p14:creationId xmlns:p14="http://schemas.microsoft.com/office/powerpoint/2010/main" val="4398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9C57D-7647-E2EA-B3EB-BEEFFDAF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Complications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occurred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this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692C7-F393-2D3A-9A20-6865065D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83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6025F-DA04-96C7-2FB4-2C84AF087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275EE-D4B9-F97D-5A00-02A6D14D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Think </a:t>
            </a:r>
            <a:r>
              <a:rPr lang="de-DE" dirty="0" err="1"/>
              <a:t>globally</a:t>
            </a:r>
            <a:r>
              <a:rPr lang="de-DE" dirty="0"/>
              <a:t>, </a:t>
            </a:r>
            <a:r>
              <a:rPr lang="de-DE" sz="5400" b="1" i="1" dirty="0" err="1"/>
              <a:t>act</a:t>
            </a:r>
            <a:r>
              <a:rPr lang="de-DE" dirty="0"/>
              <a:t> </a:t>
            </a:r>
            <a:r>
              <a:rPr lang="de-DE" dirty="0" err="1"/>
              <a:t>locally</a:t>
            </a:r>
            <a:r>
              <a:rPr lang="de-DE" dirty="0"/>
              <a:t>!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EC67A4-4F7C-7CF6-4F01-EE70A6C80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8" y="1825624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Install docker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Run:  </a:t>
            </a:r>
            <a:r>
              <a:rPr lang="en-GB" i="1" dirty="0" err="1"/>
              <a:t>winget</a:t>
            </a:r>
            <a:r>
              <a:rPr lang="en-GB" i="1" dirty="0"/>
              <a:t> install </a:t>
            </a:r>
            <a:r>
              <a:rPr lang="en-GB" i="1" dirty="0" err="1"/>
              <a:t>nektos.act</a:t>
            </a:r>
            <a:endParaRPr lang="en-GB" i="1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That’s it! </a:t>
            </a:r>
            <a:r>
              <a:rPr lang="en-GB" dirty="0">
                <a:sym typeface="Wingdings" panose="05000000000000000000" pitchFamily="2" charset="2"/>
              </a:rPr>
              <a:t> Run: </a:t>
            </a:r>
            <a:r>
              <a:rPr lang="en-GB" i="1" dirty="0">
                <a:sym typeface="Wingdings" panose="05000000000000000000" pitchFamily="2" charset="2"/>
              </a:rPr>
              <a:t>act push</a:t>
            </a:r>
          </a:p>
          <a:p>
            <a:pPr marL="514350" indent="-514350">
              <a:buFont typeface="+mj-lt"/>
              <a:buAutoNum type="arabicPeriod"/>
            </a:pPr>
            <a:endParaRPr lang="en-GB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Disadvantages: </a:t>
            </a:r>
          </a:p>
          <a:p>
            <a:r>
              <a:rPr lang="en-GB" dirty="0">
                <a:sym typeface="Wingdings" panose="05000000000000000000" pitchFamily="2" charset="2"/>
              </a:rPr>
              <a:t>It is not </a:t>
            </a:r>
            <a:r>
              <a:rPr lang="en-GB" dirty="0" err="1">
                <a:sym typeface="Wingdings" panose="05000000000000000000" pitchFamily="2" charset="2"/>
              </a:rPr>
              <a:t>Github</a:t>
            </a:r>
            <a:r>
              <a:rPr lang="en-GB" dirty="0">
                <a:sym typeface="Wingdings" panose="05000000000000000000" pitchFamily="2" charset="2"/>
              </a:rPr>
              <a:t> Actions </a:t>
            </a:r>
          </a:p>
          <a:p>
            <a:r>
              <a:rPr lang="en-GB" dirty="0">
                <a:sym typeface="Wingdings" panose="05000000000000000000" pitchFamily="2" charset="2"/>
              </a:rPr>
              <a:t>Limited runners: Ubuntu, self-host</a:t>
            </a:r>
          </a:p>
          <a:p>
            <a:r>
              <a:rPr lang="en-GB" dirty="0">
                <a:sym typeface="Wingdings" panose="05000000000000000000" pitchFamily="2" charset="2"/>
              </a:rPr>
              <a:t>Still needs internet connection</a:t>
            </a:r>
            <a:endParaRPr lang="en-GB" dirty="0"/>
          </a:p>
        </p:txBody>
      </p:sp>
      <p:pic>
        <p:nvPicPr>
          <p:cNvPr id="2050" name="Picture 2" descr="Docker | How to manage Linux containers with Docker on Ubunt… | Flickr">
            <a:extLst>
              <a:ext uri="{FF2B5EF4-FFF2-40B4-BE49-F238E27FC236}">
                <a16:creationId xmlns:a16="http://schemas.microsoft.com/office/drawing/2014/main" id="{FDA5252E-75FB-49DB-EBD6-F3D0B23E3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58" y="928380"/>
            <a:ext cx="38100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60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F0767-1CF7-C1E6-F24E-FFB8CAB43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6DCA81C-D368-1F6D-E18A-8EF7532E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Packaging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: </a:t>
            </a:r>
            <a:r>
              <a:rPr lang="de-DE" dirty="0" err="1"/>
              <a:t>Restructure</a:t>
            </a:r>
            <a:endParaRPr lang="en-GB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04E2020-3379-3465-594F-05E1714E967B}"/>
              </a:ext>
            </a:extLst>
          </p:cNvPr>
          <p:cNvSpPr txBox="1"/>
          <p:nvPr/>
        </p:nvSpPr>
        <p:spPr>
          <a:xfrm>
            <a:off x="393285" y="3200019"/>
            <a:ext cx="2024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Adds unwanted project files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DE5DB4A-CFB2-59AA-9EAB-6A9CA2F63DFF}"/>
              </a:ext>
            </a:extLst>
          </p:cNvPr>
          <p:cNvSpPr txBox="1"/>
          <p:nvPr/>
        </p:nvSpPr>
        <p:spPr>
          <a:xfrm>
            <a:off x="10078985" y="3415464"/>
            <a:ext cx="2024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Requires</a:t>
            </a:r>
            <a:r>
              <a:rPr lang="de-DE" sz="2800" dirty="0"/>
              <a:t> </a:t>
            </a:r>
            <a:r>
              <a:rPr lang="de-DE" sz="2800" dirty="0" err="1"/>
              <a:t>installation</a:t>
            </a:r>
            <a:endParaRPr lang="de-DE" sz="28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3B7D033-46B1-0D2E-9C79-5FB8FB6804AD}"/>
              </a:ext>
            </a:extLst>
          </p:cNvPr>
          <p:cNvGrpSpPr/>
          <p:nvPr/>
        </p:nvGrpSpPr>
        <p:grpSpPr>
          <a:xfrm>
            <a:off x="2417813" y="1560891"/>
            <a:ext cx="7356373" cy="4650680"/>
            <a:chOff x="2417813" y="1560891"/>
            <a:chExt cx="7356373" cy="465068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64E07460-2879-B93F-7A47-44F11AE16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7813" y="1573467"/>
              <a:ext cx="7356373" cy="4638103"/>
            </a:xfrm>
            <a:prstGeom prst="rect">
              <a:avLst/>
            </a:prstGeom>
          </p:spPr>
        </p:pic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EAEECD52-EE8B-3628-130E-084E0757A676}"/>
                </a:ext>
              </a:extLst>
            </p:cNvPr>
            <p:cNvSpPr/>
            <p:nvPr/>
          </p:nvSpPr>
          <p:spPr>
            <a:xfrm>
              <a:off x="5505855" y="1560891"/>
              <a:ext cx="291830" cy="465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C463BFDF-4ACB-AB95-CBD9-F62740D31ED1}"/>
              </a:ext>
            </a:extLst>
          </p:cNvPr>
          <p:cNvSpPr/>
          <p:nvPr/>
        </p:nvSpPr>
        <p:spPr>
          <a:xfrm>
            <a:off x="2417812" y="3716976"/>
            <a:ext cx="2822781" cy="15675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5464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FEB03-44DC-90A2-5637-D0B804FB6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DE9E814-F5E6-7A6E-B1AE-45DF527F0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747" y="64459"/>
            <a:ext cx="4001518" cy="672908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FD9CB98-ECB3-4006-C560-785E1E27E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260" y="104333"/>
            <a:ext cx="5045362" cy="6687179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8B8D1F9-DCA5-0C2E-893A-66E68BF1A029}"/>
              </a:ext>
            </a:extLst>
          </p:cNvPr>
          <p:cNvSpPr/>
          <p:nvPr/>
        </p:nvSpPr>
        <p:spPr>
          <a:xfrm>
            <a:off x="7571881" y="3584437"/>
            <a:ext cx="1494503" cy="3318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64ACAC2-BBE0-F901-3A82-556719BE85D7}"/>
              </a:ext>
            </a:extLst>
          </p:cNvPr>
          <p:cNvSpPr/>
          <p:nvPr/>
        </p:nvSpPr>
        <p:spPr>
          <a:xfrm>
            <a:off x="7051507" y="6099716"/>
            <a:ext cx="1897940" cy="331839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Pfeil: nach links 1">
            <a:extLst>
              <a:ext uri="{FF2B5EF4-FFF2-40B4-BE49-F238E27FC236}">
                <a16:creationId xmlns:a16="http://schemas.microsoft.com/office/drawing/2014/main" id="{4B53FB42-AE04-39B2-C2B8-AF28132C74FF}"/>
              </a:ext>
            </a:extLst>
          </p:cNvPr>
          <p:cNvSpPr/>
          <p:nvPr/>
        </p:nvSpPr>
        <p:spPr>
          <a:xfrm>
            <a:off x="8630108" y="3319565"/>
            <a:ext cx="1361872" cy="21887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Pfeil: nach links 2">
            <a:extLst>
              <a:ext uri="{FF2B5EF4-FFF2-40B4-BE49-F238E27FC236}">
                <a16:creationId xmlns:a16="http://schemas.microsoft.com/office/drawing/2014/main" id="{3ABFF304-D897-0CB7-1B10-1D20CBD309B6}"/>
              </a:ext>
            </a:extLst>
          </p:cNvPr>
          <p:cNvSpPr/>
          <p:nvPr/>
        </p:nvSpPr>
        <p:spPr>
          <a:xfrm>
            <a:off x="9152159" y="1768434"/>
            <a:ext cx="1361872" cy="21887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id="{E97D1AD8-6660-015E-BFDE-502EF647FDC9}"/>
              </a:ext>
            </a:extLst>
          </p:cNvPr>
          <p:cNvSpPr/>
          <p:nvPr/>
        </p:nvSpPr>
        <p:spPr>
          <a:xfrm>
            <a:off x="9281860" y="1473621"/>
            <a:ext cx="1361872" cy="21887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Pfeil: nach links 4">
            <a:extLst>
              <a:ext uri="{FF2B5EF4-FFF2-40B4-BE49-F238E27FC236}">
                <a16:creationId xmlns:a16="http://schemas.microsoft.com/office/drawing/2014/main" id="{8BEF1617-4B19-7C34-960C-422F4518DE2C}"/>
              </a:ext>
            </a:extLst>
          </p:cNvPr>
          <p:cNvSpPr/>
          <p:nvPr/>
        </p:nvSpPr>
        <p:spPr>
          <a:xfrm>
            <a:off x="9512083" y="1149364"/>
            <a:ext cx="1361872" cy="21887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26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" grpId="0" animBg="1"/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FD6F3-21A5-1B54-1B8B-535A00D02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9D6BD45-AD77-9F3B-1971-722E46FC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197"/>
            <a:ext cx="10515600" cy="706131"/>
          </a:xfrm>
        </p:spPr>
        <p:txBody>
          <a:bodyPr/>
          <a:lstStyle/>
          <a:p>
            <a:r>
              <a:rPr lang="de-DE" dirty="0" err="1"/>
              <a:t>Packaging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: </a:t>
            </a:r>
            <a:r>
              <a:rPr lang="de-DE" dirty="0" err="1"/>
              <a:t>pyproject.toml</a:t>
            </a:r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DDC0FCF-EE3F-7C45-A4B4-8692DB1A4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" y="709626"/>
            <a:ext cx="11621729" cy="6148374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28AEFD4-63F1-2A99-6794-2B3E9761DDBA}"/>
              </a:ext>
            </a:extLst>
          </p:cNvPr>
          <p:cNvGrpSpPr/>
          <p:nvPr/>
        </p:nvGrpSpPr>
        <p:grpSpPr>
          <a:xfrm>
            <a:off x="182201" y="639097"/>
            <a:ext cx="7077700" cy="993058"/>
            <a:chOff x="182201" y="639097"/>
            <a:chExt cx="7077700" cy="993058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71D30555-0A0C-5C4B-2E4E-762703D2803B}"/>
                </a:ext>
              </a:extLst>
            </p:cNvPr>
            <p:cNvSpPr/>
            <p:nvPr/>
          </p:nvSpPr>
          <p:spPr>
            <a:xfrm>
              <a:off x="182201" y="639097"/>
              <a:ext cx="4950238" cy="993058"/>
            </a:xfrm>
            <a:prstGeom prst="roundRect">
              <a:avLst>
                <a:gd name="adj" fmla="val 10726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97D9DDA-F310-17DE-F226-FD6B3A3C10AA}"/>
                </a:ext>
              </a:extLst>
            </p:cNvPr>
            <p:cNvSpPr txBox="1"/>
            <p:nvPr/>
          </p:nvSpPr>
          <p:spPr>
            <a:xfrm>
              <a:off x="5235373" y="926283"/>
              <a:ext cx="20245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PEP 518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44C206E-DFA5-4A50-CCF2-00D86B8AB29A}"/>
              </a:ext>
            </a:extLst>
          </p:cNvPr>
          <p:cNvGrpSpPr/>
          <p:nvPr/>
        </p:nvGrpSpPr>
        <p:grpSpPr>
          <a:xfrm>
            <a:off x="182201" y="1777054"/>
            <a:ext cx="11832818" cy="2342661"/>
            <a:chOff x="182201" y="1777054"/>
            <a:chExt cx="11832818" cy="2342661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AB6693B2-F89E-EC13-CF25-1D6BC92791AA}"/>
                </a:ext>
              </a:extLst>
            </p:cNvPr>
            <p:cNvSpPr/>
            <p:nvPr/>
          </p:nvSpPr>
          <p:spPr>
            <a:xfrm>
              <a:off x="182201" y="1777054"/>
              <a:ext cx="11832818" cy="2342661"/>
            </a:xfrm>
            <a:prstGeom prst="roundRect">
              <a:avLst>
                <a:gd name="adj" fmla="val 7853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104F537-CBE0-C368-3B49-7C35D8D4333C}"/>
                </a:ext>
              </a:extLst>
            </p:cNvPr>
            <p:cNvSpPr txBox="1"/>
            <p:nvPr/>
          </p:nvSpPr>
          <p:spPr>
            <a:xfrm>
              <a:off x="10254740" y="1777054"/>
              <a:ext cx="16521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PEP 621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47655F0-F952-15A0-E7E7-0565B1C684C7}"/>
              </a:ext>
            </a:extLst>
          </p:cNvPr>
          <p:cNvGrpSpPr/>
          <p:nvPr/>
        </p:nvGrpSpPr>
        <p:grpSpPr>
          <a:xfrm>
            <a:off x="176980" y="4284278"/>
            <a:ext cx="4812891" cy="2525189"/>
            <a:chOff x="176980" y="4284278"/>
            <a:chExt cx="4812891" cy="2525189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D8DBCFD-26AB-A4AA-2C91-1B2D17612796}"/>
                </a:ext>
              </a:extLst>
            </p:cNvPr>
            <p:cNvSpPr txBox="1"/>
            <p:nvPr/>
          </p:nvSpPr>
          <p:spPr>
            <a:xfrm>
              <a:off x="3337747" y="5254484"/>
              <a:ext cx="16521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FF00"/>
                  </a:solidFill>
                </a:rPr>
                <a:t>PEP 631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237D07C5-1A23-878F-D992-9703FA771856}"/>
                </a:ext>
              </a:extLst>
            </p:cNvPr>
            <p:cNvSpPr/>
            <p:nvPr/>
          </p:nvSpPr>
          <p:spPr>
            <a:xfrm>
              <a:off x="176980" y="4284278"/>
              <a:ext cx="3160767" cy="2525189"/>
            </a:xfrm>
            <a:prstGeom prst="roundRect">
              <a:avLst>
                <a:gd name="adj" fmla="val 3902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</p:grpSp>
    </p:spTree>
    <p:extLst>
      <p:ext uri="{BB962C8B-B14F-4D97-AF65-F5344CB8AC3E}">
        <p14:creationId xmlns:p14="http://schemas.microsoft.com/office/powerpoint/2010/main" val="211015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F11745-60F8-F9E6-DE39-64814F03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Workflows in GitHub Actions</a:t>
            </a:r>
            <a:endParaRPr lang="en-GB" dirty="0"/>
          </a:p>
        </p:txBody>
      </p:sp>
      <p:pic>
        <p:nvPicPr>
          <p:cNvPr id="7" name="Inhaltsplatzhalter 6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1CCE5D11-C595-AE5D-1C76-13E7418FC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72" y="1423646"/>
            <a:ext cx="7646873" cy="2676406"/>
          </a:xfrm>
        </p:spPr>
      </p:pic>
    </p:spTree>
    <p:extLst>
      <p:ext uri="{BB962C8B-B14F-4D97-AF65-F5344CB8AC3E}">
        <p14:creationId xmlns:p14="http://schemas.microsoft.com/office/powerpoint/2010/main" val="119167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370EC-8AF6-0183-9A5F-4AFB60AD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YAML-files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ECA33-67E8-4928-CC34-40BA21B81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43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02DA6-529C-560C-68FE-5D1848F8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requirements.txt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7DA300-AA58-841D-8EAF-1DA75F68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40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7F645-5DFC-30C6-1995-EA5E243D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Artifacts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A379A8-A4CA-D096-7AF6-C6ED68A52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8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A81E0-494B-0DFC-D6A0-CF727041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Matrices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DD2402-8D32-90D0-442D-602DF8C2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69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Breitbild</PresentationFormat>
  <Paragraphs>25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</vt:lpstr>
      <vt:lpstr>Improve project environment</vt:lpstr>
      <vt:lpstr>Packaging the project: Restructure</vt:lpstr>
      <vt:lpstr>PowerPoint-Präsentation</vt:lpstr>
      <vt:lpstr>Packaging the project: pyproject.toml</vt:lpstr>
      <vt:lpstr>Workflows in GitHub Actions</vt:lpstr>
      <vt:lpstr>YAML-files</vt:lpstr>
      <vt:lpstr>Usage of requirements.txt</vt:lpstr>
      <vt:lpstr>Artifacts</vt:lpstr>
      <vt:lpstr>Matrices</vt:lpstr>
      <vt:lpstr>Complications that occurred when implementing this</vt:lpstr>
      <vt:lpstr>Think globally, act locally!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Franz Rinner</dc:creator>
  <cp:lastModifiedBy>Haberz, Dominik</cp:lastModifiedBy>
  <cp:revision>14</cp:revision>
  <dcterms:created xsi:type="dcterms:W3CDTF">2025-01-28T08:45:18Z</dcterms:created>
  <dcterms:modified xsi:type="dcterms:W3CDTF">2025-01-30T08:59:28Z</dcterms:modified>
</cp:coreProperties>
</file>