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B609-34C8-4946-A71E-B9BEDFFE88E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F281-AC0A-4414-B37E-DEDB71C7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6EB2751-04C0-4B8F-946F-FBA5B8F06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5" r="7964"/>
          <a:stretch/>
        </p:blipFill>
        <p:spPr bwMode="auto">
          <a:xfrm>
            <a:off x="233446" y="4756935"/>
            <a:ext cx="6354947" cy="50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FCA4A-AA47-4F63-9E97-0A30B533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91" b="92727" l="10000" r="90000">
                        <a14:foregroundMark x1="24727" y1="6909" x2="44364" y2="8000"/>
                        <a14:foregroundMark x1="44364" y1="8000" x2="64727" y2="4182"/>
                        <a14:foregroundMark x1="64727" y1="4182" x2="74182" y2="5091"/>
                        <a14:foregroundMark x1="74182" y1="5091" x2="75818" y2="8182"/>
                        <a14:foregroundMark x1="22000" y1="41818" x2="23818" y2="48182"/>
                        <a14:foregroundMark x1="74364" y1="43455" x2="74000" y2="52545"/>
                        <a14:foregroundMark x1="16909" y1="74364" x2="19091" y2="83455"/>
                        <a14:foregroundMark x1="19091" y1="83455" x2="24727" y2="90727"/>
                        <a14:foregroundMark x1="24727" y1="90727" x2="28545" y2="92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5159" y="8913354"/>
            <a:ext cx="2667320" cy="2667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2146-7701-44B5-A039-7DD8F552E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88525" l="2486" r="98088">
                        <a14:foregroundMark x1="11663" y1="9016" x2="32696" y2="18852"/>
                        <a14:foregroundMark x1="8604" y1="8197" x2="8604" y2="8197"/>
                        <a14:foregroundMark x1="2486" y1="8197" x2="16826" y2="15164"/>
                        <a14:foregroundMark x1="91013" y1="61475" x2="98088" y2="78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2410050" y="9962463"/>
            <a:ext cx="1645299" cy="56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395C93-85FB-4C17-8A3D-9D2950A40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12" b="97107" l="3039" r="98895">
                        <a14:foregroundMark x1="9392" y1="62810" x2="8564" y2="80785"/>
                        <a14:foregroundMark x1="8564" y1="80785" x2="9530" y2="81612"/>
                        <a14:foregroundMark x1="3039" y1="77479" x2="8840" y2="77479"/>
                        <a14:foregroundMark x1="93094" y1="21074" x2="95166" y2="19215"/>
                        <a14:foregroundMark x1="95442" y1="10124" x2="97790" y2="40083"/>
                        <a14:foregroundMark x1="98895" y1="72107" x2="98757" y2="77066"/>
                        <a14:foregroundMark x1="36740" y1="89876" x2="46133" y2="88843"/>
                        <a14:foregroundMark x1="38122" y1="94835" x2="35359" y2="97314"/>
                        <a14:foregroundMark x1="98895" y1="5579" x2="98895" y2="3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806" y="6065925"/>
            <a:ext cx="4413887" cy="2950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2B51EC-29EC-4101-96EB-4CB989E3D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3989" l="5096" r="89809">
                        <a14:foregroundMark x1="10191" y1="20219" x2="60510" y2="20765"/>
                        <a14:foregroundMark x1="60510" y1="20765" x2="79618" y2="61749"/>
                        <a14:foregroundMark x1="79618" y1="61749" x2="34395" y2="81421"/>
                        <a14:foregroundMark x1="34395" y1="81421" x2="14650" y2="38798"/>
                        <a14:foregroundMark x1="14650" y1="38798" x2="14650" y2="38251"/>
                        <a14:foregroundMark x1="26115" y1="8197" x2="5096" y2="48634"/>
                        <a14:foregroundMark x1="5096" y1="48634" x2="6369" y2="55738"/>
                        <a14:foregroundMark x1="7006" y1="61749" x2="28662" y2="92896"/>
                        <a14:foregroundMark x1="85987" y1="81967" x2="41401" y2="92896"/>
                        <a14:foregroundMark x1="83439" y1="42077" x2="50318" y2="8743"/>
                        <a14:foregroundMark x1="50318" y1="8743" x2="42038" y2="8197"/>
                        <a14:foregroundMark x1="72611" y1="28415" x2="84713" y2="7104"/>
                        <a14:foregroundMark x1="68153" y1="3279" x2="26115" y2="546"/>
                        <a14:foregroundMark x1="89809" y1="72131" x2="44586" y2="93989"/>
                        <a14:foregroundMark x1="44586" y1="93989" x2="23567" y2="923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237" y="7361887"/>
            <a:ext cx="957155" cy="111566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E87437-CA36-4AC1-99E7-05C2B5F696C1}"/>
              </a:ext>
            </a:extLst>
          </p:cNvPr>
          <p:cNvSpPr/>
          <p:nvPr/>
        </p:nvSpPr>
        <p:spPr>
          <a:xfrm>
            <a:off x="1808252" y="7962470"/>
            <a:ext cx="757408" cy="2333500"/>
          </a:xfrm>
          <a:custGeom>
            <a:avLst/>
            <a:gdLst>
              <a:gd name="connsiteX0" fmla="*/ 0 w 757408"/>
              <a:gd name="connsiteY0" fmla="*/ 0 h 2333500"/>
              <a:gd name="connsiteX1" fmla="*/ 113015 w 757408"/>
              <a:gd name="connsiteY1" fmla="*/ 102742 h 2333500"/>
              <a:gd name="connsiteX2" fmla="*/ 154112 w 757408"/>
              <a:gd name="connsiteY2" fmla="*/ 143839 h 2333500"/>
              <a:gd name="connsiteX3" fmla="*/ 226031 w 757408"/>
              <a:gd name="connsiteY3" fmla="*/ 195209 h 2333500"/>
              <a:gd name="connsiteX4" fmla="*/ 297950 w 757408"/>
              <a:gd name="connsiteY4" fmla="*/ 256854 h 2333500"/>
              <a:gd name="connsiteX5" fmla="*/ 328773 w 757408"/>
              <a:gd name="connsiteY5" fmla="*/ 287677 h 2333500"/>
              <a:gd name="connsiteX6" fmla="*/ 390418 w 757408"/>
              <a:gd name="connsiteY6" fmla="*/ 328773 h 2333500"/>
              <a:gd name="connsiteX7" fmla="*/ 472611 w 757408"/>
              <a:gd name="connsiteY7" fmla="*/ 410967 h 2333500"/>
              <a:gd name="connsiteX8" fmla="*/ 523982 w 757408"/>
              <a:gd name="connsiteY8" fmla="*/ 482886 h 2333500"/>
              <a:gd name="connsiteX9" fmla="*/ 616449 w 757408"/>
              <a:gd name="connsiteY9" fmla="*/ 595902 h 2333500"/>
              <a:gd name="connsiteX10" fmla="*/ 667820 w 757408"/>
              <a:gd name="connsiteY10" fmla="*/ 678095 h 2333500"/>
              <a:gd name="connsiteX11" fmla="*/ 698642 w 757408"/>
              <a:gd name="connsiteY11" fmla="*/ 719191 h 2333500"/>
              <a:gd name="connsiteX12" fmla="*/ 739739 w 757408"/>
              <a:gd name="connsiteY12" fmla="*/ 821933 h 2333500"/>
              <a:gd name="connsiteX13" fmla="*/ 739739 w 757408"/>
              <a:gd name="connsiteY13" fmla="*/ 1202077 h 2333500"/>
              <a:gd name="connsiteX14" fmla="*/ 688368 w 757408"/>
              <a:gd name="connsiteY14" fmla="*/ 1335641 h 2333500"/>
              <a:gd name="connsiteX15" fmla="*/ 667820 w 757408"/>
              <a:gd name="connsiteY15" fmla="*/ 1376738 h 2333500"/>
              <a:gd name="connsiteX16" fmla="*/ 595901 w 757408"/>
              <a:gd name="connsiteY16" fmla="*/ 1479479 h 2333500"/>
              <a:gd name="connsiteX17" fmla="*/ 575352 w 757408"/>
              <a:gd name="connsiteY17" fmla="*/ 1510302 h 2333500"/>
              <a:gd name="connsiteX18" fmla="*/ 513708 w 757408"/>
              <a:gd name="connsiteY18" fmla="*/ 1592495 h 2333500"/>
              <a:gd name="connsiteX19" fmla="*/ 482885 w 757408"/>
              <a:gd name="connsiteY19" fmla="*/ 1674688 h 2333500"/>
              <a:gd name="connsiteX20" fmla="*/ 472611 w 757408"/>
              <a:gd name="connsiteY20" fmla="*/ 1726059 h 2333500"/>
              <a:gd name="connsiteX21" fmla="*/ 452063 w 757408"/>
              <a:gd name="connsiteY21" fmla="*/ 1818526 h 2333500"/>
              <a:gd name="connsiteX22" fmla="*/ 472611 w 757408"/>
              <a:gd name="connsiteY22" fmla="*/ 2013735 h 2333500"/>
              <a:gd name="connsiteX23" fmla="*/ 482885 w 757408"/>
              <a:gd name="connsiteY23" fmla="*/ 2044558 h 2333500"/>
              <a:gd name="connsiteX24" fmla="*/ 493159 w 757408"/>
              <a:gd name="connsiteY24" fmla="*/ 2167848 h 2333500"/>
              <a:gd name="connsiteX25" fmla="*/ 482885 w 757408"/>
              <a:gd name="connsiteY25" fmla="*/ 2260315 h 2333500"/>
              <a:gd name="connsiteX26" fmla="*/ 431514 w 757408"/>
              <a:gd name="connsiteY26" fmla="*/ 2301412 h 2333500"/>
              <a:gd name="connsiteX27" fmla="*/ 380144 w 757408"/>
              <a:gd name="connsiteY27" fmla="*/ 2321960 h 2333500"/>
              <a:gd name="connsiteX28" fmla="*/ 349321 w 757408"/>
              <a:gd name="connsiteY28" fmla="*/ 2332234 h 2333500"/>
              <a:gd name="connsiteX29" fmla="*/ 195209 w 757408"/>
              <a:gd name="connsiteY29" fmla="*/ 2332234 h 2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408" h="2333500">
                <a:moveTo>
                  <a:pt x="0" y="0"/>
                </a:moveTo>
                <a:cubicBezTo>
                  <a:pt x="155669" y="155669"/>
                  <a:pt x="-20297" y="-15759"/>
                  <a:pt x="113015" y="102742"/>
                </a:cubicBezTo>
                <a:cubicBezTo>
                  <a:pt x="127495" y="115613"/>
                  <a:pt x="139118" y="131571"/>
                  <a:pt x="154112" y="143839"/>
                </a:cubicBezTo>
                <a:cubicBezTo>
                  <a:pt x="176913" y="162494"/>
                  <a:pt x="204232" y="175392"/>
                  <a:pt x="226031" y="195209"/>
                </a:cubicBezTo>
                <a:cubicBezTo>
                  <a:pt x="302233" y="264483"/>
                  <a:pt x="232328" y="234980"/>
                  <a:pt x="297950" y="256854"/>
                </a:cubicBezTo>
                <a:cubicBezTo>
                  <a:pt x="308224" y="267128"/>
                  <a:pt x="317304" y="278756"/>
                  <a:pt x="328773" y="287677"/>
                </a:cubicBezTo>
                <a:cubicBezTo>
                  <a:pt x="348267" y="302839"/>
                  <a:pt x="390418" y="328773"/>
                  <a:pt x="390418" y="328773"/>
                </a:cubicBezTo>
                <a:cubicBezTo>
                  <a:pt x="446475" y="412862"/>
                  <a:pt x="356700" y="284519"/>
                  <a:pt x="472611" y="410967"/>
                </a:cubicBezTo>
                <a:cubicBezTo>
                  <a:pt x="492518" y="432684"/>
                  <a:pt x="505781" y="459721"/>
                  <a:pt x="523982" y="482886"/>
                </a:cubicBezTo>
                <a:cubicBezTo>
                  <a:pt x="563457" y="533126"/>
                  <a:pt x="584750" y="548353"/>
                  <a:pt x="616449" y="595902"/>
                </a:cubicBezTo>
                <a:cubicBezTo>
                  <a:pt x="634371" y="622784"/>
                  <a:pt x="649898" y="651213"/>
                  <a:pt x="667820" y="678095"/>
                </a:cubicBezTo>
                <a:cubicBezTo>
                  <a:pt x="677318" y="692342"/>
                  <a:pt x="690984" y="703875"/>
                  <a:pt x="698642" y="719191"/>
                </a:cubicBezTo>
                <a:cubicBezTo>
                  <a:pt x="715138" y="752182"/>
                  <a:pt x="726040" y="787686"/>
                  <a:pt x="739739" y="821933"/>
                </a:cubicBezTo>
                <a:cubicBezTo>
                  <a:pt x="765442" y="976152"/>
                  <a:pt x="761054" y="924975"/>
                  <a:pt x="739739" y="1202077"/>
                </a:cubicBezTo>
                <a:cubicBezTo>
                  <a:pt x="733988" y="1276845"/>
                  <a:pt x="719833" y="1279004"/>
                  <a:pt x="688368" y="1335641"/>
                </a:cubicBezTo>
                <a:cubicBezTo>
                  <a:pt x="680930" y="1349029"/>
                  <a:pt x="675700" y="1363605"/>
                  <a:pt x="667820" y="1376738"/>
                </a:cubicBezTo>
                <a:cubicBezTo>
                  <a:pt x="632403" y="1435767"/>
                  <a:pt x="631016" y="1430318"/>
                  <a:pt x="595901" y="1479479"/>
                </a:cubicBezTo>
                <a:cubicBezTo>
                  <a:pt x="588724" y="1489527"/>
                  <a:pt x="582615" y="1500315"/>
                  <a:pt x="575352" y="1510302"/>
                </a:cubicBezTo>
                <a:cubicBezTo>
                  <a:pt x="555209" y="1537999"/>
                  <a:pt x="534256" y="1565097"/>
                  <a:pt x="513708" y="1592495"/>
                </a:cubicBezTo>
                <a:cubicBezTo>
                  <a:pt x="474941" y="1747550"/>
                  <a:pt x="536623" y="1513470"/>
                  <a:pt x="482885" y="1674688"/>
                </a:cubicBezTo>
                <a:cubicBezTo>
                  <a:pt x="477363" y="1691255"/>
                  <a:pt x="476270" y="1708984"/>
                  <a:pt x="472611" y="1726059"/>
                </a:cubicBezTo>
                <a:cubicBezTo>
                  <a:pt x="465995" y="1756932"/>
                  <a:pt x="458912" y="1787704"/>
                  <a:pt x="452063" y="1818526"/>
                </a:cubicBezTo>
                <a:cubicBezTo>
                  <a:pt x="457272" y="1886241"/>
                  <a:pt x="458105" y="1948455"/>
                  <a:pt x="472611" y="2013735"/>
                </a:cubicBezTo>
                <a:cubicBezTo>
                  <a:pt x="474960" y="2024307"/>
                  <a:pt x="479460" y="2034284"/>
                  <a:pt x="482885" y="2044558"/>
                </a:cubicBezTo>
                <a:cubicBezTo>
                  <a:pt x="486310" y="2085655"/>
                  <a:pt x="493159" y="2126609"/>
                  <a:pt x="493159" y="2167848"/>
                </a:cubicBezTo>
                <a:cubicBezTo>
                  <a:pt x="493159" y="2198860"/>
                  <a:pt x="490406" y="2230229"/>
                  <a:pt x="482885" y="2260315"/>
                </a:cubicBezTo>
                <a:cubicBezTo>
                  <a:pt x="474086" y="2295512"/>
                  <a:pt x="458478" y="2291301"/>
                  <a:pt x="431514" y="2301412"/>
                </a:cubicBezTo>
                <a:cubicBezTo>
                  <a:pt x="414246" y="2307887"/>
                  <a:pt x="397412" y="2315485"/>
                  <a:pt x="380144" y="2321960"/>
                </a:cubicBezTo>
                <a:cubicBezTo>
                  <a:pt x="370003" y="2325763"/>
                  <a:pt x="360134" y="2331633"/>
                  <a:pt x="349321" y="2332234"/>
                </a:cubicBezTo>
                <a:cubicBezTo>
                  <a:pt x="298029" y="2335083"/>
                  <a:pt x="246580" y="2332234"/>
                  <a:pt x="195209" y="23322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13B9F7-CD57-47ED-A37A-287197062DF0}"/>
              </a:ext>
            </a:extLst>
          </p:cNvPr>
          <p:cNvSpPr/>
          <p:nvPr/>
        </p:nvSpPr>
        <p:spPr>
          <a:xfrm>
            <a:off x="2034283" y="9277563"/>
            <a:ext cx="3071973" cy="1520575"/>
          </a:xfrm>
          <a:custGeom>
            <a:avLst/>
            <a:gdLst>
              <a:gd name="connsiteX0" fmla="*/ 3071973 w 3071973"/>
              <a:gd name="connsiteY0" fmla="*/ 215757 h 1520575"/>
              <a:gd name="connsiteX1" fmla="*/ 3000054 w 3071973"/>
              <a:gd name="connsiteY1" fmla="*/ 133564 h 1520575"/>
              <a:gd name="connsiteX2" fmla="*/ 2804845 w 3071973"/>
              <a:gd name="connsiteY2" fmla="*/ 51370 h 1520575"/>
              <a:gd name="connsiteX3" fmla="*/ 2753474 w 3071973"/>
              <a:gd name="connsiteY3" fmla="*/ 30822 h 1520575"/>
              <a:gd name="connsiteX4" fmla="*/ 2671281 w 3071973"/>
              <a:gd name="connsiteY4" fmla="*/ 0 h 1520575"/>
              <a:gd name="connsiteX5" fmla="*/ 2547991 w 3071973"/>
              <a:gd name="connsiteY5" fmla="*/ 10274 h 1520575"/>
              <a:gd name="connsiteX6" fmla="*/ 2476072 w 3071973"/>
              <a:gd name="connsiteY6" fmla="*/ 41096 h 1520575"/>
              <a:gd name="connsiteX7" fmla="*/ 2414427 w 3071973"/>
              <a:gd name="connsiteY7" fmla="*/ 61645 h 1520575"/>
              <a:gd name="connsiteX8" fmla="*/ 2352782 w 3071973"/>
              <a:gd name="connsiteY8" fmla="*/ 82193 h 1520575"/>
              <a:gd name="connsiteX9" fmla="*/ 2219218 w 3071973"/>
              <a:gd name="connsiteY9" fmla="*/ 154112 h 1520575"/>
              <a:gd name="connsiteX10" fmla="*/ 2178121 w 3071973"/>
              <a:gd name="connsiteY10" fmla="*/ 184934 h 1520575"/>
              <a:gd name="connsiteX11" fmla="*/ 2126751 w 3071973"/>
              <a:gd name="connsiteY11" fmla="*/ 215757 h 1520575"/>
              <a:gd name="connsiteX12" fmla="*/ 2106202 w 3071973"/>
              <a:gd name="connsiteY12" fmla="*/ 246579 h 1520575"/>
              <a:gd name="connsiteX13" fmla="*/ 1962364 w 3071973"/>
              <a:gd name="connsiteY13" fmla="*/ 339047 h 1520575"/>
              <a:gd name="connsiteX14" fmla="*/ 1941816 w 3071973"/>
              <a:gd name="connsiteY14" fmla="*/ 369869 h 1520575"/>
              <a:gd name="connsiteX15" fmla="*/ 1859623 w 3071973"/>
              <a:gd name="connsiteY15" fmla="*/ 452062 h 1520575"/>
              <a:gd name="connsiteX16" fmla="*/ 1818526 w 3071973"/>
              <a:gd name="connsiteY16" fmla="*/ 503433 h 1520575"/>
              <a:gd name="connsiteX17" fmla="*/ 1797978 w 3071973"/>
              <a:gd name="connsiteY17" fmla="*/ 523982 h 1520575"/>
              <a:gd name="connsiteX18" fmla="*/ 1767155 w 3071973"/>
              <a:gd name="connsiteY18" fmla="*/ 565078 h 1520575"/>
              <a:gd name="connsiteX19" fmla="*/ 1746607 w 3071973"/>
              <a:gd name="connsiteY19" fmla="*/ 595901 h 1520575"/>
              <a:gd name="connsiteX20" fmla="*/ 1715784 w 3071973"/>
              <a:gd name="connsiteY20" fmla="*/ 626723 h 1520575"/>
              <a:gd name="connsiteX21" fmla="*/ 1695236 w 3071973"/>
              <a:gd name="connsiteY21" fmla="*/ 667820 h 1520575"/>
              <a:gd name="connsiteX22" fmla="*/ 1684962 w 3071973"/>
              <a:gd name="connsiteY22" fmla="*/ 698642 h 1520575"/>
              <a:gd name="connsiteX23" fmla="*/ 1664414 w 3071973"/>
              <a:gd name="connsiteY23" fmla="*/ 729465 h 1520575"/>
              <a:gd name="connsiteX24" fmla="*/ 1643865 w 3071973"/>
              <a:gd name="connsiteY24" fmla="*/ 780836 h 1520575"/>
              <a:gd name="connsiteX25" fmla="*/ 1623317 w 3071973"/>
              <a:gd name="connsiteY25" fmla="*/ 811658 h 1520575"/>
              <a:gd name="connsiteX26" fmla="*/ 1582220 w 3071973"/>
              <a:gd name="connsiteY26" fmla="*/ 924674 h 1520575"/>
              <a:gd name="connsiteX27" fmla="*/ 1561672 w 3071973"/>
              <a:gd name="connsiteY27" fmla="*/ 955496 h 1520575"/>
              <a:gd name="connsiteX28" fmla="*/ 1541124 w 3071973"/>
              <a:gd name="connsiteY28" fmla="*/ 1089060 h 1520575"/>
              <a:gd name="connsiteX29" fmla="*/ 1520575 w 3071973"/>
              <a:gd name="connsiteY29" fmla="*/ 1119883 h 1520575"/>
              <a:gd name="connsiteX30" fmla="*/ 1510301 w 3071973"/>
              <a:gd name="connsiteY30" fmla="*/ 1160979 h 1520575"/>
              <a:gd name="connsiteX31" fmla="*/ 1458930 w 3071973"/>
              <a:gd name="connsiteY31" fmla="*/ 1232898 h 1520575"/>
              <a:gd name="connsiteX32" fmla="*/ 1438382 w 3071973"/>
              <a:gd name="connsiteY32" fmla="*/ 1253447 h 1520575"/>
              <a:gd name="connsiteX33" fmla="*/ 1397286 w 3071973"/>
              <a:gd name="connsiteY33" fmla="*/ 1315092 h 1520575"/>
              <a:gd name="connsiteX34" fmla="*/ 1366463 w 3071973"/>
              <a:gd name="connsiteY34" fmla="*/ 1335640 h 1520575"/>
              <a:gd name="connsiteX35" fmla="*/ 1335641 w 3071973"/>
              <a:gd name="connsiteY35" fmla="*/ 1366462 h 1520575"/>
              <a:gd name="connsiteX36" fmla="*/ 1294544 w 3071973"/>
              <a:gd name="connsiteY36" fmla="*/ 1387011 h 1520575"/>
              <a:gd name="connsiteX37" fmla="*/ 1222625 w 3071973"/>
              <a:gd name="connsiteY37" fmla="*/ 1417833 h 1520575"/>
              <a:gd name="connsiteX38" fmla="*/ 1171254 w 3071973"/>
              <a:gd name="connsiteY38" fmla="*/ 1458930 h 1520575"/>
              <a:gd name="connsiteX39" fmla="*/ 1119883 w 3071973"/>
              <a:gd name="connsiteY39" fmla="*/ 1469204 h 1520575"/>
              <a:gd name="connsiteX40" fmla="*/ 1006868 w 3071973"/>
              <a:gd name="connsiteY40" fmla="*/ 1500027 h 1520575"/>
              <a:gd name="connsiteX41" fmla="*/ 821933 w 3071973"/>
              <a:gd name="connsiteY41" fmla="*/ 1520575 h 1520575"/>
              <a:gd name="connsiteX42" fmla="*/ 277402 w 3071973"/>
              <a:gd name="connsiteY42" fmla="*/ 1510301 h 1520575"/>
              <a:gd name="connsiteX43" fmla="*/ 215757 w 3071973"/>
              <a:gd name="connsiteY43" fmla="*/ 1489752 h 1520575"/>
              <a:gd name="connsiteX44" fmla="*/ 102742 w 3071973"/>
              <a:gd name="connsiteY44" fmla="*/ 1458930 h 1520575"/>
              <a:gd name="connsiteX45" fmla="*/ 71919 w 3071973"/>
              <a:gd name="connsiteY45" fmla="*/ 1448656 h 1520575"/>
              <a:gd name="connsiteX46" fmla="*/ 41097 w 3071973"/>
              <a:gd name="connsiteY46" fmla="*/ 1438382 h 1520575"/>
              <a:gd name="connsiteX47" fmla="*/ 0 w 3071973"/>
              <a:gd name="connsiteY47" fmla="*/ 1417833 h 152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71973" h="1520575">
                <a:moveTo>
                  <a:pt x="3071973" y="215757"/>
                </a:moveTo>
                <a:cubicBezTo>
                  <a:pt x="3064172" y="206005"/>
                  <a:pt x="3018308" y="144797"/>
                  <a:pt x="3000054" y="133564"/>
                </a:cubicBezTo>
                <a:cubicBezTo>
                  <a:pt x="2913148" y="80084"/>
                  <a:pt x="2895542" y="83762"/>
                  <a:pt x="2804845" y="51370"/>
                </a:cubicBezTo>
                <a:cubicBezTo>
                  <a:pt x="2787477" y="45167"/>
                  <a:pt x="2770970" y="36654"/>
                  <a:pt x="2753474" y="30822"/>
                </a:cubicBezTo>
                <a:cubicBezTo>
                  <a:pt x="2669542" y="2845"/>
                  <a:pt x="2755354" y="42036"/>
                  <a:pt x="2671281" y="0"/>
                </a:cubicBezTo>
                <a:cubicBezTo>
                  <a:pt x="2630184" y="3425"/>
                  <a:pt x="2588868" y="4824"/>
                  <a:pt x="2547991" y="10274"/>
                </a:cubicBezTo>
                <a:cubicBezTo>
                  <a:pt x="2523189" y="13581"/>
                  <a:pt x="2497793" y="32408"/>
                  <a:pt x="2476072" y="41096"/>
                </a:cubicBezTo>
                <a:cubicBezTo>
                  <a:pt x="2455961" y="49140"/>
                  <a:pt x="2434975" y="54795"/>
                  <a:pt x="2414427" y="61645"/>
                </a:cubicBezTo>
                <a:cubicBezTo>
                  <a:pt x="2393879" y="68494"/>
                  <a:pt x="2370804" y="70178"/>
                  <a:pt x="2352782" y="82193"/>
                </a:cubicBezTo>
                <a:cubicBezTo>
                  <a:pt x="2183044" y="195350"/>
                  <a:pt x="2405076" y="52735"/>
                  <a:pt x="2219218" y="154112"/>
                </a:cubicBezTo>
                <a:cubicBezTo>
                  <a:pt x="2204185" y="162312"/>
                  <a:pt x="2192369" y="175436"/>
                  <a:pt x="2178121" y="184934"/>
                </a:cubicBezTo>
                <a:cubicBezTo>
                  <a:pt x="2161506" y="196011"/>
                  <a:pt x="2143874" y="205483"/>
                  <a:pt x="2126751" y="215757"/>
                </a:cubicBezTo>
                <a:cubicBezTo>
                  <a:pt x="2119901" y="226031"/>
                  <a:pt x="2115339" y="238273"/>
                  <a:pt x="2106202" y="246579"/>
                </a:cubicBezTo>
                <a:cubicBezTo>
                  <a:pt x="2026782" y="318779"/>
                  <a:pt x="2036952" y="309211"/>
                  <a:pt x="1962364" y="339047"/>
                </a:cubicBezTo>
                <a:cubicBezTo>
                  <a:pt x="1955515" y="349321"/>
                  <a:pt x="1950122" y="360732"/>
                  <a:pt x="1941816" y="369869"/>
                </a:cubicBezTo>
                <a:cubicBezTo>
                  <a:pt x="1915753" y="398539"/>
                  <a:pt x="1883828" y="421806"/>
                  <a:pt x="1859623" y="452062"/>
                </a:cubicBezTo>
                <a:cubicBezTo>
                  <a:pt x="1845924" y="469186"/>
                  <a:pt x="1832797" y="486783"/>
                  <a:pt x="1818526" y="503433"/>
                </a:cubicBezTo>
                <a:cubicBezTo>
                  <a:pt x="1812222" y="510788"/>
                  <a:pt x="1804179" y="516541"/>
                  <a:pt x="1797978" y="523982"/>
                </a:cubicBezTo>
                <a:cubicBezTo>
                  <a:pt x="1787016" y="537137"/>
                  <a:pt x="1777108" y="551144"/>
                  <a:pt x="1767155" y="565078"/>
                </a:cubicBezTo>
                <a:cubicBezTo>
                  <a:pt x="1759978" y="575126"/>
                  <a:pt x="1754512" y="586415"/>
                  <a:pt x="1746607" y="595901"/>
                </a:cubicBezTo>
                <a:cubicBezTo>
                  <a:pt x="1737305" y="607063"/>
                  <a:pt x="1726058" y="616449"/>
                  <a:pt x="1715784" y="626723"/>
                </a:cubicBezTo>
                <a:cubicBezTo>
                  <a:pt x="1708935" y="640422"/>
                  <a:pt x="1701269" y="653742"/>
                  <a:pt x="1695236" y="667820"/>
                </a:cubicBezTo>
                <a:cubicBezTo>
                  <a:pt x="1690970" y="677774"/>
                  <a:pt x="1689805" y="688956"/>
                  <a:pt x="1684962" y="698642"/>
                </a:cubicBezTo>
                <a:cubicBezTo>
                  <a:pt x="1679440" y="709687"/>
                  <a:pt x="1669936" y="718421"/>
                  <a:pt x="1664414" y="729465"/>
                </a:cubicBezTo>
                <a:cubicBezTo>
                  <a:pt x="1656166" y="745961"/>
                  <a:pt x="1652113" y="764340"/>
                  <a:pt x="1643865" y="780836"/>
                </a:cubicBezTo>
                <a:cubicBezTo>
                  <a:pt x="1638343" y="791880"/>
                  <a:pt x="1628839" y="800614"/>
                  <a:pt x="1623317" y="811658"/>
                </a:cubicBezTo>
                <a:cubicBezTo>
                  <a:pt x="1584527" y="889238"/>
                  <a:pt x="1620578" y="838371"/>
                  <a:pt x="1582220" y="924674"/>
                </a:cubicBezTo>
                <a:cubicBezTo>
                  <a:pt x="1577205" y="935958"/>
                  <a:pt x="1568521" y="945222"/>
                  <a:pt x="1561672" y="955496"/>
                </a:cubicBezTo>
                <a:cubicBezTo>
                  <a:pt x="1560880" y="961037"/>
                  <a:pt x="1544688" y="1078369"/>
                  <a:pt x="1541124" y="1089060"/>
                </a:cubicBezTo>
                <a:cubicBezTo>
                  <a:pt x="1537219" y="1100775"/>
                  <a:pt x="1527425" y="1109609"/>
                  <a:pt x="1520575" y="1119883"/>
                </a:cubicBezTo>
                <a:cubicBezTo>
                  <a:pt x="1517150" y="1133582"/>
                  <a:pt x="1515863" y="1148000"/>
                  <a:pt x="1510301" y="1160979"/>
                </a:cubicBezTo>
                <a:cubicBezTo>
                  <a:pt x="1505589" y="1171974"/>
                  <a:pt x="1462030" y="1229178"/>
                  <a:pt x="1458930" y="1232898"/>
                </a:cubicBezTo>
                <a:cubicBezTo>
                  <a:pt x="1452729" y="1240339"/>
                  <a:pt x="1444194" y="1245698"/>
                  <a:pt x="1438382" y="1253447"/>
                </a:cubicBezTo>
                <a:cubicBezTo>
                  <a:pt x="1423565" y="1273204"/>
                  <a:pt x="1417834" y="1301393"/>
                  <a:pt x="1397286" y="1315092"/>
                </a:cubicBezTo>
                <a:cubicBezTo>
                  <a:pt x="1387012" y="1321941"/>
                  <a:pt x="1375949" y="1327735"/>
                  <a:pt x="1366463" y="1335640"/>
                </a:cubicBezTo>
                <a:cubicBezTo>
                  <a:pt x="1355301" y="1344942"/>
                  <a:pt x="1347464" y="1358017"/>
                  <a:pt x="1335641" y="1366462"/>
                </a:cubicBezTo>
                <a:cubicBezTo>
                  <a:pt x="1323178" y="1375364"/>
                  <a:pt x="1307842" y="1379412"/>
                  <a:pt x="1294544" y="1387011"/>
                </a:cubicBezTo>
                <a:cubicBezTo>
                  <a:pt x="1239361" y="1418544"/>
                  <a:pt x="1290122" y="1400959"/>
                  <a:pt x="1222625" y="1417833"/>
                </a:cubicBezTo>
                <a:cubicBezTo>
                  <a:pt x="1207578" y="1432880"/>
                  <a:pt x="1191994" y="1451153"/>
                  <a:pt x="1171254" y="1458930"/>
                </a:cubicBezTo>
                <a:cubicBezTo>
                  <a:pt x="1154903" y="1465061"/>
                  <a:pt x="1136824" y="1464969"/>
                  <a:pt x="1119883" y="1469204"/>
                </a:cubicBezTo>
                <a:cubicBezTo>
                  <a:pt x="1053010" y="1485922"/>
                  <a:pt x="1123714" y="1483335"/>
                  <a:pt x="1006868" y="1500027"/>
                </a:cubicBezTo>
                <a:cubicBezTo>
                  <a:pt x="897501" y="1515650"/>
                  <a:pt x="959065" y="1508109"/>
                  <a:pt x="821933" y="1520575"/>
                </a:cubicBezTo>
                <a:cubicBezTo>
                  <a:pt x="640423" y="1517150"/>
                  <a:pt x="458710" y="1519520"/>
                  <a:pt x="277402" y="1510301"/>
                </a:cubicBezTo>
                <a:cubicBezTo>
                  <a:pt x="255770" y="1509201"/>
                  <a:pt x="236996" y="1494000"/>
                  <a:pt x="215757" y="1489752"/>
                </a:cubicBezTo>
                <a:cubicBezTo>
                  <a:pt x="143147" y="1475230"/>
                  <a:pt x="180954" y="1485000"/>
                  <a:pt x="102742" y="1458930"/>
                </a:cubicBezTo>
                <a:lnTo>
                  <a:pt x="71919" y="1448656"/>
                </a:lnTo>
                <a:lnTo>
                  <a:pt x="41097" y="1438382"/>
                </a:lnTo>
                <a:cubicBezTo>
                  <a:pt x="15705" y="1412990"/>
                  <a:pt x="30235" y="1417833"/>
                  <a:pt x="0" y="14178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E6F6B0-7844-4969-92C6-CB1E74A7F7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52" b="93011" l="8280" r="93631">
                        <a14:foregroundMark x1="11465" y1="7527" x2="63057" y2="8602"/>
                        <a14:foregroundMark x1="63057" y1="8602" x2="92357" y2="43548"/>
                        <a14:foregroundMark x1="92357" y1="43548" x2="84713" y2="87097"/>
                        <a14:foregroundMark x1="84713" y1="87097" x2="35032" y2="93548"/>
                        <a14:foregroundMark x1="35032" y1="93548" x2="9554" y2="54839"/>
                        <a14:foregroundMark x1="9554" y1="54839" x2="11465" y2="16667"/>
                        <a14:foregroundMark x1="71975" y1="12366" x2="73885" y2="12366"/>
                        <a14:foregroundMark x1="77070" y1="12903" x2="83439" y2="11828"/>
                        <a14:foregroundMark x1="81529" y1="10215" x2="93631" y2="15591"/>
                        <a14:foregroundMark x1="68790" y1="6989" x2="18471" y2="6452"/>
                        <a14:foregroundMark x1="46497" y1="34409" x2="51592" y2="31720"/>
                        <a14:foregroundMark x1="57962" y1="86559" x2="58599" y2="82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6809" y="8924449"/>
            <a:ext cx="957155" cy="1133954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98868F50-60B5-48F7-8E21-975D1420BB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-4.79167E-6 L 0.29074 -0.001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7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7407E-6 4.16667E-7 L -0.70533 4.1666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33333E-7 L -0.69653 -0.00156 " pathEditMode="fixed" rAng="0" ptsTypes="AA">
                                      <p:cBhvr>
                                        <p:cTn id="14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3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-4.79167E-6 L 0.29074 0.046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7" y="2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33333E-7 L -1.11111E-6 0.000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KM</dc:creator>
  <cp:lastModifiedBy>Alex KM</cp:lastModifiedBy>
  <cp:revision>9</cp:revision>
  <dcterms:created xsi:type="dcterms:W3CDTF">2018-11-06T08:19:37Z</dcterms:created>
  <dcterms:modified xsi:type="dcterms:W3CDTF">2018-11-06T11:56:36Z</dcterms:modified>
</cp:coreProperties>
</file>