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5BBD8-7E0A-4025-9489-579BE3E31556}" v="28" dt="2021-08-20T11:45:20.290"/>
    <p1510:client id="{0592DD8D-34EF-4D95-B8E7-6B8D445FD2FD}" v="41" dt="2021-08-02T07:46:19.549"/>
    <p1510:client id="{07DFDFB8-4E8C-4DD2-BCA8-B288E9DB4B33}" v="7" dt="2021-08-24T21:30:24.097"/>
    <p1510:client id="{08101FFA-B722-485E-A23D-DB213CC0671B}" v="114" dt="2021-08-23T04:14:36.042"/>
    <p1510:client id="{0B0CBD65-A92E-4059-BAE4-8773CB13E412}" v="77" dt="2021-08-01T18:53:34.226"/>
    <p1510:client id="{0E32DF7C-9D31-4F47-871C-28311A540AB0}" v="82" dt="2021-08-22T15:56:42.159"/>
    <p1510:client id="{161DB48C-54FA-46EC-B2DF-4EAC4296925F}" v="27" dt="2021-09-07T13:45:20.378"/>
    <p1510:client id="{18A3DE22-3B45-4A93-A947-7AE74460CC0B}" v="1" dt="2021-07-08T10:44:38.042"/>
    <p1510:client id="{1C796B48-84E9-4669-AD13-1CF1D463578A}" v="120" dt="2021-08-23T00:54:11.437"/>
    <p1510:client id="{1D349A4D-B512-4D47-B35A-487F68855F09}" v="441" dt="2021-06-21T15:35:01.153"/>
    <p1510:client id="{214C8321-54E5-485E-99F0-5A82D34F0F44}" v="49" dt="2021-08-22T18:28:41.160"/>
    <p1510:client id="{2333FC53-71B0-4B8C-A9C5-88F9287976A8}" v="33" dt="2021-07-08T15:10:30.107"/>
    <p1510:client id="{29BA66E3-88BA-4C19-8DF0-B1277B27C819}" v="299" dt="2021-06-15T15:51:40.039"/>
    <p1510:client id="{2ADEAFAD-010B-484E-A02F-9370F28978EF}" v="73" dt="2021-07-26T14:53:59.305"/>
    <p1510:client id="{2CF84E77-7AB3-487A-A79D-BA8362A99DCB}" v="70" dt="2021-06-24T09:54:22.227"/>
    <p1510:client id="{2E6DC4A2-48BB-4182-8430-7A85E58FBCD4}" v="55" dt="2021-06-30T14:35:57.994"/>
    <p1510:client id="{2EEEEFF0-553D-4BBC-B95F-CD7A0B83DAC2}" v="28" dt="2021-08-18T23:07:18.689"/>
    <p1510:client id="{41199592-ECEC-4F6C-AFA6-98C56C2EB632}" v="3" dt="2021-09-08T08:34:18.810"/>
    <p1510:client id="{415EE809-27C8-43BE-94F6-19040B0F9D38}" v="43" dt="2021-07-21T15:53:47.751"/>
    <p1510:client id="{4596BF2F-E4AA-4A8F-9F74-C1230E1EA412}" v="175" dt="2021-07-26T01:51:18.521"/>
    <p1510:client id="{4654D64F-7F4F-4BC4-8EC1-3C35E04EC7DF}" v="29" dt="2021-08-23T01:08:36.155"/>
    <p1510:client id="{56229574-665B-41A6-84DA-A0DDE44B7564}" v="41" dt="2021-08-19T10:23:00.131"/>
    <p1510:client id="{5F9E583C-4759-4859-981D-999589D12E9A}" v="57" dt="2021-07-21T08:43:15.631"/>
    <p1510:client id="{61EE3449-B8E4-476E-B523-B79B61C7814F}" v="52" dt="2021-07-15T13:49:13.972"/>
    <p1510:client id="{69A04E5A-6841-46EB-9EA6-CB9168BD8FDC}" v="4" dt="2021-07-28T11:57:37.898"/>
    <p1510:client id="{6CAFE801-E5CA-4987-A98E-3C19097FDC4D}" v="163" dt="2021-08-22T23:06:01.624"/>
    <p1510:client id="{6D8CEA6F-98FE-4A0A-8E78-67FA3515DF54}" v="56" dt="2021-06-24T13:15:09.305"/>
    <p1510:client id="{71256602-6B3F-4661-95F3-872B056DBE1E}" v="37" dt="2021-06-23T09:18:18.925"/>
    <p1510:client id="{73976A56-ECD9-491C-9932-E5B1E1C37942}" v="4" dt="2021-07-08T11:27:06.903"/>
    <p1510:client id="{73C886F3-49CA-4836-B88C-730D46F9DEA4}" v="118" dt="2021-08-20T17:57:11.231"/>
    <p1510:client id="{742AF76E-46AF-47FA-99BF-ACD087E32E59}" v="5" dt="2021-07-26T07:52:12.737"/>
    <p1510:client id="{796B47E8-4E7B-47E8-B142-522118A11D9A}" v="88" dt="2021-08-04T11:18:36.188"/>
    <p1510:client id="{7ABE8552-86C2-41DF-AAE3-182C366CC2CA}" v="53" dt="2021-07-22T08:39:50.053"/>
    <p1510:client id="{7D1C3197-8341-4076-88B2-9D6620EFB1F0}" v="7" dt="2021-07-23T17:08:09.040"/>
    <p1510:client id="{8511ED4E-94A0-486D-B36F-5DE959984A79}" v="56" dt="2021-07-23T12:40:02.726"/>
    <p1510:client id="{8A935A93-B746-40E6-883D-8F2534F5251B}" v="42" dt="2021-07-23T19:04:18.697"/>
    <p1510:client id="{94215F07-5BD0-4DE2-9E07-0653CEDE0888}" v="24" dt="2021-08-19T21:19:25.764"/>
    <p1510:client id="{96C7CF25-BDBB-4452-AD49-A371AE83262F}" v="30" dt="2021-08-22T18:57:59.993"/>
    <p1510:client id="{98E2FB17-6B4B-4A26-8D0E-A3EC34AE6503}" v="195" dt="2021-07-25T20:45:18.091"/>
    <p1510:client id="{9DD7A25F-2C03-4453-A22E-41245B2435A3}" v="17" dt="2021-06-30T09:29:44.721"/>
    <p1510:client id="{9E034763-2FC3-45AF-A2C0-0A34157E11C2}" v="37" dt="2021-07-27T22:15:22.777"/>
    <p1510:client id="{A1AEBC8B-2AD6-41CC-A61F-213B2991082B}" v="33" dt="2021-08-22T12:25:49.300"/>
    <p1510:client id="{A28E1C1E-A676-4ADA-AB3C-D198A11A7E83}" v="51" dt="2021-07-22T15:46:51.718"/>
    <p1510:client id="{AA96A66D-84BB-4FED-A31B-BF1139285568}" v="109" dt="2021-08-02T11:14:40.289"/>
    <p1510:client id="{ADDF6479-6C8C-480C-8B6C-B703944264C1}" v="52" dt="2021-06-21T19:07:19.395"/>
    <p1510:client id="{B01C6504-0A1A-47C8-AC77-1360F1C919BF}" v="126" dt="2021-08-19T13:19:43.626"/>
    <p1510:client id="{B173C55A-76AB-4765-9CD8-5E210D019BD1}" v="50" dt="2021-08-20T14:42:26.763"/>
    <p1510:client id="{B180D7E0-CC40-4F83-9F91-7882B4E38AD3}" v="27" dt="2021-06-24T13:51:30.856"/>
    <p1510:client id="{B6B6543B-B14B-45F7-8ADF-60AF1EF7DF32}" v="23" dt="2021-07-27T10:10:42.418"/>
    <p1510:client id="{B9778E49-D2B8-4AA0-9012-DD653DBE8A13}" v="12" dt="2021-07-13T10:08:36.794"/>
    <p1510:client id="{BA1187DD-19F7-4BC5-B7E4-66B052F17B61}" v="42" dt="2021-06-23T15:14:03.373"/>
    <p1510:client id="{C344C725-8254-45BB-B784-07C8C0287A24}" v="79" dt="2021-07-22T18:30:59.373"/>
    <p1510:client id="{C3DD083A-7569-46F6-86B1-6F3687E74259}" v="117" dt="2021-06-22T13:55:16.366"/>
    <p1510:client id="{CB2158BA-1D44-40F5-BE89-1CDE455B99F5}" v="28" dt="2021-09-08T09:24:35.548"/>
    <p1510:client id="{D1C1D587-D16E-429B-8C8D-9A81F6B4C62F}" v="404" dt="2021-08-24T21:40:42.990"/>
    <p1510:client id="{DA0BE3F5-5827-43E3-B9E0-754AC3E9AD3E}" v="14" dt="2021-07-14T23:46:05.827"/>
    <p1510:client id="{E0E27A8A-E7F9-4CB9-8CE1-4B8AC736D739}" v="52" dt="2021-08-02T14:43:37.615"/>
    <p1510:client id="{E3877A0C-D0C2-4193-87FC-D71F798965DA}" v="132" dt="2021-07-13T13:53:32.204"/>
    <p1510:client id="{E5F58D6A-F138-4E86-A59C-4F20ED90E9BE}" v="10" dt="2021-08-23T08:58:25.147"/>
    <p1510:client id="{F3CFC468-0DBC-422F-81F4-C60B2E3BEB20}" v="38" dt="2021-07-16T15:26:45.558"/>
    <p1510:client id="{F80EC6D5-AABF-48D8-8692-224A604E5800}" v="108" dt="2021-08-19T23:54:31.251"/>
    <p1510:client id="{F89CBD0D-E979-4508-864E-D48C7665C573}" v="120" dt="2021-08-18T00:37:06.597"/>
    <p1510:client id="{FC8E051C-2F72-45BF-8F2C-7F8F291EAAC2}" v="944" dt="2021-07-26T01:24:11.543"/>
    <p1510:client id="{FD7D7AF2-4B35-4CE4-8CF4-747C17534CEB}" v="163" dt="2021-08-22T00:04:26.495"/>
    <p1510:client id="{FDFB69C7-C1C1-454E-AD29-DEEDB0705BF4}" v="21" dt="2021-07-20T21:13:26.693"/>
    <p1510:client id="{FF395203-741A-4D05-A306-F326DD54F73A}" v="43" dt="2021-08-17T22:57:22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8" autoAdjust="0"/>
    <p:restoredTop sz="89791" autoAdjust="0"/>
  </p:normalViewPr>
  <p:slideViewPr>
    <p:cSldViewPr snapToGrid="0">
      <p:cViewPr varScale="1">
        <p:scale>
          <a:sx n="104" d="100"/>
          <a:sy n="104" d="100"/>
        </p:scale>
        <p:origin x="34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29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30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i Law" clId="Web-{2ADEAFAD-010B-484E-A02F-9370F28978EF}"/>
    <pc:docChg chg="modSld">
      <pc:chgData name="Mikki Law" userId="" providerId="" clId="Web-{2ADEAFAD-010B-484E-A02F-9370F28978EF}" dt="2021-07-26T14:53:59.305" v="98"/>
      <pc:docMkLst>
        <pc:docMk/>
      </pc:docMkLst>
      <pc:sldChg chg="addSp modSp modNotes">
        <pc:chgData name="Mikki Law" userId="" providerId="" clId="Web-{2ADEAFAD-010B-484E-A02F-9370F28978EF}" dt="2021-07-26T14:53:59.305" v="98"/>
        <pc:sldMkLst>
          <pc:docMk/>
          <pc:sldMk cId="136121850" sldId="296"/>
        </pc:sldMkLst>
        <pc:spChg chg="add mod">
          <ac:chgData name="Mikki Law" userId="" providerId="" clId="Web-{2ADEAFAD-010B-484E-A02F-9370F28978EF}" dt="2021-07-26T14:53:59.305" v="98"/>
          <ac:spMkLst>
            <pc:docMk/>
            <pc:sldMk cId="136121850" sldId="296"/>
            <ac:spMk id="6" creationId="{11ADC35A-5020-44E2-8D69-ED8530C2F6BE}"/>
          </ac:spMkLst>
        </pc:spChg>
      </pc:sldChg>
    </pc:docChg>
  </pc:docChgLst>
  <pc:docChgLst>
    <pc:chgData name="Mikki Law" clId="Web-{71256602-6B3F-4661-95F3-872B056DBE1E}"/>
    <pc:docChg chg="modSld">
      <pc:chgData name="Mikki Law" userId="" providerId="" clId="Web-{71256602-6B3F-4661-95F3-872B056DBE1E}" dt="2021-06-23T09:18:18.925" v="45" actId="1076"/>
      <pc:docMkLst>
        <pc:docMk/>
      </pc:docMkLst>
      <pc:sldChg chg="addSp modSp">
        <pc:chgData name="Mikki Law" userId="" providerId="" clId="Web-{71256602-6B3F-4661-95F3-872B056DBE1E}" dt="2021-06-23T08:57:04.857" v="29" actId="14100"/>
        <pc:sldMkLst>
          <pc:docMk/>
          <pc:sldMk cId="2657690457" sldId="282"/>
        </pc:sldMkLst>
        <pc:picChg chg="add mod modCrop">
          <ac:chgData name="Mikki Law" userId="" providerId="" clId="Web-{71256602-6B3F-4661-95F3-872B056DBE1E}" dt="2021-06-23T08:55:38.621" v="11" actId="14100"/>
          <ac:picMkLst>
            <pc:docMk/>
            <pc:sldMk cId="2657690457" sldId="282"/>
            <ac:picMk id="3" creationId="{A98252A4-9259-4299-84AE-ED7E0D43ABF4}"/>
          </ac:picMkLst>
        </pc:picChg>
        <pc:picChg chg="add mod modCrop">
          <ac:chgData name="Mikki Law" userId="" providerId="" clId="Web-{71256602-6B3F-4661-95F3-872B056DBE1E}" dt="2021-06-23T08:56:41.966" v="22" actId="14100"/>
          <ac:picMkLst>
            <pc:docMk/>
            <pc:sldMk cId="2657690457" sldId="282"/>
            <ac:picMk id="4" creationId="{20F9F9D6-CEFD-4C68-B236-D3CE58CFAA5B}"/>
          </ac:picMkLst>
        </pc:picChg>
        <pc:picChg chg="add mod modCrop">
          <ac:chgData name="Mikki Law" userId="" providerId="" clId="Web-{71256602-6B3F-4661-95F3-872B056DBE1E}" dt="2021-06-23T08:57:04.857" v="29" actId="14100"/>
          <ac:picMkLst>
            <pc:docMk/>
            <pc:sldMk cId="2657690457" sldId="282"/>
            <ac:picMk id="5" creationId="{380B7BE4-AE21-4CA1-A225-FF1A3B3D7F9F}"/>
          </ac:picMkLst>
        </pc:picChg>
      </pc:sldChg>
      <pc:sldChg chg="addSp modSp modNotes">
        <pc:chgData name="Mikki Law" userId="" providerId="" clId="Web-{71256602-6B3F-4661-95F3-872B056DBE1E}" dt="2021-06-23T09:18:18.925" v="45" actId="1076"/>
        <pc:sldMkLst>
          <pc:docMk/>
          <pc:sldMk cId="573597330" sldId="283"/>
        </pc:sldMkLst>
        <pc:spChg chg="add mod">
          <ac:chgData name="Mikki Law" userId="" providerId="" clId="Web-{71256602-6B3F-4661-95F3-872B056DBE1E}" dt="2021-06-23T09:18:18.925" v="45" actId="1076"/>
          <ac:spMkLst>
            <pc:docMk/>
            <pc:sldMk cId="573597330" sldId="283"/>
            <ac:spMk id="2" creationId="{34DA1496-6114-4A5F-A8A1-C20AF58C1BFB}"/>
          </ac:spMkLst>
        </pc:spChg>
      </pc:sldChg>
    </pc:docChg>
  </pc:docChgLst>
  <pc:docChgLst>
    <pc:chgData name="Mikki Law" clId="Web-{73C886F3-49CA-4836-B88C-730D46F9DEA4}"/>
    <pc:docChg chg="addSld modSld">
      <pc:chgData name="Mikki Law" userId="" providerId="" clId="Web-{73C886F3-49CA-4836-B88C-730D46F9DEA4}" dt="2021-08-20T17:57:11.231" v="65" actId="1076"/>
      <pc:docMkLst>
        <pc:docMk/>
      </pc:docMkLst>
      <pc:sldChg chg="modSp">
        <pc:chgData name="Mikki Law" userId="" providerId="" clId="Web-{73C886F3-49CA-4836-B88C-730D46F9DEA4}" dt="2021-08-20T17:33:09.471" v="0" actId="1076"/>
        <pc:sldMkLst>
          <pc:docMk/>
          <pc:sldMk cId="3014420267" sldId="268"/>
        </pc:sldMkLst>
        <pc:picChg chg="mod">
          <ac:chgData name="Mikki Law" userId="" providerId="" clId="Web-{73C886F3-49CA-4836-B88C-730D46F9DEA4}" dt="2021-08-20T17:33:09.471" v="0" actId="1076"/>
          <ac:picMkLst>
            <pc:docMk/>
            <pc:sldMk cId="3014420267" sldId="268"/>
            <ac:picMk id="3" creationId="{1DAE2C51-B8F8-44BB-9726-F218AAB826F2}"/>
          </ac:picMkLst>
        </pc:picChg>
      </pc:sldChg>
      <pc:sldChg chg="addSp modSp new modNotes">
        <pc:chgData name="Mikki Law" userId="" providerId="" clId="Web-{73C886F3-49CA-4836-B88C-730D46F9DEA4}" dt="2021-08-20T17:56:51.496" v="62" actId="20577"/>
        <pc:sldMkLst>
          <pc:docMk/>
          <pc:sldMk cId="157208873" sldId="337"/>
        </pc:sldMkLst>
        <pc:spChg chg="add mod">
          <ac:chgData name="Mikki Law" userId="" providerId="" clId="Web-{73C886F3-49CA-4836-B88C-730D46F9DEA4}" dt="2021-08-20T17:56:51.496" v="62" actId="20577"/>
          <ac:spMkLst>
            <pc:docMk/>
            <pc:sldMk cId="157208873" sldId="337"/>
            <ac:spMk id="2" creationId="{E9A84995-747E-437A-B176-C047188F6C99}"/>
          </ac:spMkLst>
        </pc:spChg>
        <pc:spChg chg="add mod">
          <ac:chgData name="Mikki Law" userId="" providerId="" clId="Web-{73C886F3-49CA-4836-B88C-730D46F9DEA4}" dt="2021-08-20T17:45:38.822" v="50" actId="1076"/>
          <ac:spMkLst>
            <pc:docMk/>
            <pc:sldMk cId="157208873" sldId="337"/>
            <ac:spMk id="4" creationId="{C0DDC56A-D685-4544-899E-DA1DF408F76F}"/>
          </ac:spMkLst>
        </pc:spChg>
        <pc:picChg chg="add mod modCrop">
          <ac:chgData name="Mikki Law" userId="" providerId="" clId="Web-{73C886F3-49CA-4836-B88C-730D46F9DEA4}" dt="2021-08-20T17:44:48.898" v="20" actId="1076"/>
          <ac:picMkLst>
            <pc:docMk/>
            <pc:sldMk cId="157208873" sldId="337"/>
            <ac:picMk id="3" creationId="{79489C08-4527-4F1A-B969-8976AD6FEBA8}"/>
          </ac:picMkLst>
        </pc:picChg>
      </pc:sldChg>
      <pc:sldChg chg="addSp modSp new modNotes">
        <pc:chgData name="Mikki Law" userId="" providerId="" clId="Web-{73C886F3-49CA-4836-B88C-730D46F9DEA4}" dt="2021-08-20T17:57:11.231" v="65" actId="1076"/>
        <pc:sldMkLst>
          <pc:docMk/>
          <pc:sldMk cId="1992531777" sldId="338"/>
        </pc:sldMkLst>
        <pc:spChg chg="add mod">
          <ac:chgData name="Mikki Law" userId="" providerId="" clId="Web-{73C886F3-49CA-4836-B88C-730D46F9DEA4}" dt="2021-08-20T17:57:11.231" v="65" actId="1076"/>
          <ac:spMkLst>
            <pc:docMk/>
            <pc:sldMk cId="1992531777" sldId="338"/>
            <ac:spMk id="2" creationId="{F2905576-3268-46E8-9FA3-FC86281676EC}"/>
          </ac:spMkLst>
        </pc:spChg>
      </pc:sldChg>
    </pc:docChg>
  </pc:docChgLst>
  <pc:docChgLst>
    <pc:chgData name="Mikki Law" userId="eqXRNn1d776wxTMZUpcsg6xQcQRu3iREI/6kR/tuzw0=" providerId="None" clId="Web-{2ADEAFAD-010B-484E-A02F-9370F28978EF}"/>
    <pc:docChg chg="modSld">
      <pc:chgData name="Mikki Law" userId="eqXRNn1d776wxTMZUpcsg6xQcQRu3iREI/6kR/tuzw0=" providerId="None" clId="Web-{2ADEAFAD-010B-484E-A02F-9370F28978EF}" dt="2021-07-26T13:39:45.188" v="40" actId="14100"/>
      <pc:docMkLst>
        <pc:docMk/>
      </pc:docMkLst>
      <pc:sldChg chg="addSp modSp">
        <pc:chgData name="Mikki Law" userId="eqXRNn1d776wxTMZUpcsg6xQcQRu3iREI/6kR/tuzw0=" providerId="None" clId="Web-{2ADEAFAD-010B-484E-A02F-9370F28978EF}" dt="2021-07-26T13:39:45.188" v="40" actId="14100"/>
        <pc:sldMkLst>
          <pc:docMk/>
          <pc:sldMk cId="1822773063" sldId="306"/>
        </pc:sldMkLst>
        <pc:picChg chg="add mod modCrop">
          <ac:chgData name="Mikki Law" userId="eqXRNn1d776wxTMZUpcsg6xQcQRu3iREI/6kR/tuzw0=" providerId="None" clId="Web-{2ADEAFAD-010B-484E-A02F-9370F28978EF}" dt="2021-07-26T13:38:10.217" v="25" actId="1076"/>
          <ac:picMkLst>
            <pc:docMk/>
            <pc:sldMk cId="1822773063" sldId="306"/>
            <ac:picMk id="3" creationId="{A0076874-CF36-4F00-9FBA-374B0EBD55E7}"/>
          </ac:picMkLst>
        </pc:picChg>
        <pc:picChg chg="add mod modCrop">
          <ac:chgData name="Mikki Law" userId="eqXRNn1d776wxTMZUpcsg6xQcQRu3iREI/6kR/tuzw0=" providerId="None" clId="Web-{2ADEAFAD-010B-484E-A02F-9370F28978EF}" dt="2021-07-26T13:38:59.484" v="33" actId="1076"/>
          <ac:picMkLst>
            <pc:docMk/>
            <pc:sldMk cId="1822773063" sldId="306"/>
            <ac:picMk id="4" creationId="{7CF26A59-43DF-4F44-8E2F-70BB5472F3D8}"/>
          </ac:picMkLst>
        </pc:picChg>
        <pc:picChg chg="add mod modCrop">
          <ac:chgData name="Mikki Law" userId="eqXRNn1d776wxTMZUpcsg6xQcQRu3iREI/6kR/tuzw0=" providerId="None" clId="Web-{2ADEAFAD-010B-484E-A02F-9370F28978EF}" dt="2021-07-26T13:39:45.188" v="40" actId="14100"/>
          <ac:picMkLst>
            <pc:docMk/>
            <pc:sldMk cId="1822773063" sldId="306"/>
            <ac:picMk id="5" creationId="{2FAA316C-FA54-4B5A-833B-D1C5B66245F3}"/>
          </ac:picMkLst>
        </pc:picChg>
      </pc:sldChg>
    </pc:docChg>
  </pc:docChgLst>
  <pc:docChgLst>
    <pc:chgData name="Mikki Law" clId="Web-{C344C725-8254-45BB-B784-07C8C0287A24}"/>
    <pc:docChg chg="modSld">
      <pc:chgData name="Mikki Law" userId="" providerId="" clId="Web-{C344C725-8254-45BB-B784-07C8C0287A24}" dt="2021-07-22T18:30:59.373" v="59" actId="1076"/>
      <pc:docMkLst>
        <pc:docMk/>
      </pc:docMkLst>
      <pc:sldChg chg="addSp modSp modNotes">
        <pc:chgData name="Mikki Law" userId="" providerId="" clId="Web-{C344C725-8254-45BB-B784-07C8C0287A24}" dt="2021-07-22T18:28:28.853" v="47" actId="1076"/>
        <pc:sldMkLst>
          <pc:docMk/>
          <pc:sldMk cId="2830509643" sldId="298"/>
        </pc:sldMkLst>
        <pc:spChg chg="add mod">
          <ac:chgData name="Mikki Law" userId="" providerId="" clId="Web-{C344C725-8254-45BB-B784-07C8C0287A24}" dt="2021-07-22T18:17:56.398" v="17" actId="1076"/>
          <ac:spMkLst>
            <pc:docMk/>
            <pc:sldMk cId="2830509643" sldId="298"/>
            <ac:spMk id="2" creationId="{7FA69BAB-87CF-4365-8D98-9F90143C46A2}"/>
          </ac:spMkLst>
        </pc:spChg>
        <pc:picChg chg="add mod modCrop">
          <ac:chgData name="Mikki Law" userId="" providerId="" clId="Web-{C344C725-8254-45BB-B784-07C8C0287A24}" dt="2021-07-22T18:28:28.853" v="47" actId="1076"/>
          <ac:picMkLst>
            <pc:docMk/>
            <pc:sldMk cId="2830509643" sldId="298"/>
            <ac:picMk id="3" creationId="{A428A605-6E17-4B01-A787-EC3B6B71A729}"/>
          </ac:picMkLst>
        </pc:picChg>
        <pc:picChg chg="add mod modCrop">
          <ac:chgData name="Mikki Law" userId="" providerId="" clId="Web-{C344C725-8254-45BB-B784-07C8C0287A24}" dt="2021-07-22T18:27:56.321" v="41" actId="14100"/>
          <ac:picMkLst>
            <pc:docMk/>
            <pc:sldMk cId="2830509643" sldId="298"/>
            <ac:picMk id="4" creationId="{95BE2A85-9B3A-427E-8C34-E556913FB4BA}"/>
          </ac:picMkLst>
        </pc:picChg>
        <pc:picChg chg="add mod modCrop">
          <ac:chgData name="Mikki Law" userId="" providerId="" clId="Web-{C344C725-8254-45BB-B784-07C8C0287A24}" dt="2021-07-22T18:28:16.103" v="45" actId="14100"/>
          <ac:picMkLst>
            <pc:docMk/>
            <pc:sldMk cId="2830509643" sldId="298"/>
            <ac:picMk id="5" creationId="{013A067C-FF91-496A-8A0C-9D7B2C65CC83}"/>
          </ac:picMkLst>
        </pc:picChg>
      </pc:sldChg>
      <pc:sldChg chg="addSp modSp modNotes">
        <pc:chgData name="Mikki Law" userId="" providerId="" clId="Web-{C344C725-8254-45BB-B784-07C8C0287A24}" dt="2021-07-22T18:30:59.373" v="59" actId="1076"/>
        <pc:sldMkLst>
          <pc:docMk/>
          <pc:sldMk cId="135452089" sldId="299"/>
        </pc:sldMkLst>
        <pc:spChg chg="add mod">
          <ac:chgData name="Mikki Law" userId="" providerId="" clId="Web-{C344C725-8254-45BB-B784-07C8C0287A24}" dt="2021-07-22T18:30:59.373" v="59" actId="1076"/>
          <ac:spMkLst>
            <pc:docMk/>
            <pc:sldMk cId="135452089" sldId="299"/>
            <ac:spMk id="2" creationId="{7A39F7AF-3719-44E5-AD15-C962AC1C3709}"/>
          </ac:spMkLst>
        </pc:spChg>
      </pc:sldChg>
    </pc:docChg>
  </pc:docChgLst>
  <pc:docChgLst>
    <pc:chgData name="Mikki Law" userId="eqXRNn1d776wxTMZUpcsg6xQcQRu3iREI/6kR/tuzw0=" providerId="None" clId="Web-{E0E27A8A-E7F9-4CB9-8CE1-4B8AC736D739}"/>
    <pc:docChg chg="addSld delSld modSld">
      <pc:chgData name="Mikki Law" userId="eqXRNn1d776wxTMZUpcsg6xQcQRu3iREI/6kR/tuzw0=" providerId="None" clId="Web-{E0E27A8A-E7F9-4CB9-8CE1-4B8AC736D739}" dt="2021-08-02T14:43:37.615" v="59" actId="1076"/>
      <pc:docMkLst>
        <pc:docMk/>
      </pc:docMkLst>
      <pc:sldChg chg="addSp modSp">
        <pc:chgData name="Mikki Law" userId="eqXRNn1d776wxTMZUpcsg6xQcQRu3iREI/6kR/tuzw0=" providerId="None" clId="Web-{E0E27A8A-E7F9-4CB9-8CE1-4B8AC736D739}" dt="2021-08-02T14:41:15.782" v="37" actId="1076"/>
        <pc:sldMkLst>
          <pc:docMk/>
          <pc:sldMk cId="192214275" sldId="308"/>
        </pc:sldMkLst>
        <pc:picChg chg="add mod modCrop">
          <ac:chgData name="Mikki Law" userId="eqXRNn1d776wxTMZUpcsg6xQcQRu3iREI/6kR/tuzw0=" providerId="None" clId="Web-{E0E27A8A-E7F9-4CB9-8CE1-4B8AC736D739}" dt="2021-08-02T14:41:04.922" v="35" actId="1076"/>
          <ac:picMkLst>
            <pc:docMk/>
            <pc:sldMk cId="192214275" sldId="308"/>
            <ac:picMk id="3" creationId="{9D5DEBA3-3297-4400-AE8D-2DD69134B8A8}"/>
          </ac:picMkLst>
        </pc:picChg>
        <pc:picChg chg="add mod modCrop">
          <ac:chgData name="Mikki Law" userId="eqXRNn1d776wxTMZUpcsg6xQcQRu3iREI/6kR/tuzw0=" providerId="None" clId="Web-{E0E27A8A-E7F9-4CB9-8CE1-4B8AC736D739}" dt="2021-08-02T14:40:14.436" v="25" actId="14100"/>
          <ac:picMkLst>
            <pc:docMk/>
            <pc:sldMk cId="192214275" sldId="308"/>
            <ac:picMk id="4" creationId="{72C64577-C010-4D37-A9E4-E9EDD03F0887}"/>
          </ac:picMkLst>
        </pc:picChg>
        <pc:picChg chg="add mod modCrop">
          <ac:chgData name="Mikki Law" userId="eqXRNn1d776wxTMZUpcsg6xQcQRu3iREI/6kR/tuzw0=" providerId="None" clId="Web-{E0E27A8A-E7F9-4CB9-8CE1-4B8AC736D739}" dt="2021-08-02T14:41:15.782" v="37" actId="1076"/>
          <ac:picMkLst>
            <pc:docMk/>
            <pc:sldMk cId="192214275" sldId="308"/>
            <ac:picMk id="5" creationId="{991C5AEE-ED08-4ED0-A6A0-02AC283AD881}"/>
          </ac:picMkLst>
        </pc:picChg>
      </pc:sldChg>
      <pc:sldChg chg="addSp modSp new modNotes">
        <pc:chgData name="Mikki Law" userId="eqXRNn1d776wxTMZUpcsg6xQcQRu3iREI/6kR/tuzw0=" providerId="None" clId="Web-{E0E27A8A-E7F9-4CB9-8CE1-4B8AC736D739}" dt="2021-08-02T14:43:37.615" v="59" actId="1076"/>
        <pc:sldMkLst>
          <pc:docMk/>
          <pc:sldMk cId="756550936" sldId="330"/>
        </pc:sldMkLst>
        <pc:spChg chg="add mod">
          <ac:chgData name="Mikki Law" userId="eqXRNn1d776wxTMZUpcsg6xQcQRu3iREI/6kR/tuzw0=" providerId="None" clId="Web-{E0E27A8A-E7F9-4CB9-8CE1-4B8AC736D739}" dt="2021-08-02T14:43:37.615" v="59" actId="1076"/>
          <ac:spMkLst>
            <pc:docMk/>
            <pc:sldMk cId="756550936" sldId="330"/>
            <ac:spMk id="2" creationId="{96E80CC6-3438-4440-8DEA-B2FD00749BA2}"/>
          </ac:spMkLst>
        </pc:spChg>
      </pc:sldChg>
      <pc:sldChg chg="new del">
        <pc:chgData name="Mikki Law" userId="eqXRNn1d776wxTMZUpcsg6xQcQRu3iREI/6kR/tuzw0=" providerId="None" clId="Web-{E0E27A8A-E7F9-4CB9-8CE1-4B8AC736D739}" dt="2021-08-02T14:42:39.535" v="39"/>
        <pc:sldMkLst>
          <pc:docMk/>
          <pc:sldMk cId="1418796444" sldId="330"/>
        </pc:sldMkLst>
      </pc:sldChg>
    </pc:docChg>
  </pc:docChgLst>
  <pc:docChgLst>
    <pc:chgData name="Mikki Law" userId="eqXRNn1d776wxTMZUpcsg6xQcQRu3iREI/6kR/tuzw0=" providerId="None" clId="Web-{6CAFE801-E5CA-4987-A98E-3C19097FDC4D}"/>
    <pc:docChg chg="modSld">
      <pc:chgData name="Mikki Law" userId="eqXRNn1d776wxTMZUpcsg6xQcQRu3iREI/6kR/tuzw0=" providerId="None" clId="Web-{6CAFE801-E5CA-4987-A98E-3C19097FDC4D}" dt="2021-08-22T21:15:43.486" v="44" actId="1076"/>
      <pc:docMkLst>
        <pc:docMk/>
      </pc:docMkLst>
      <pc:sldChg chg="addSp modSp">
        <pc:chgData name="Mikki Law" userId="eqXRNn1d776wxTMZUpcsg6xQcQRu3iREI/6kR/tuzw0=" providerId="None" clId="Web-{6CAFE801-E5CA-4987-A98E-3C19097FDC4D}" dt="2021-08-22T21:15:43.486" v="44" actId="1076"/>
        <pc:sldMkLst>
          <pc:docMk/>
          <pc:sldMk cId="4000818360" sldId="292"/>
        </pc:sldMkLst>
        <pc:picChg chg="mod modCrop">
          <ac:chgData name="Mikki Law" userId="eqXRNn1d776wxTMZUpcsg6xQcQRu3iREI/6kR/tuzw0=" providerId="None" clId="Web-{6CAFE801-E5CA-4987-A98E-3C19097FDC4D}" dt="2021-08-22T21:02:49.817" v="24" actId="1076"/>
          <ac:picMkLst>
            <pc:docMk/>
            <pc:sldMk cId="4000818360" sldId="292"/>
            <ac:picMk id="3" creationId="{888EB1BC-1262-4F68-9BDA-1080B165C688}"/>
          </ac:picMkLst>
        </pc:picChg>
        <pc:picChg chg="mod modCrop">
          <ac:chgData name="Mikki Law" userId="eqXRNn1d776wxTMZUpcsg6xQcQRu3iREI/6kR/tuzw0=" providerId="None" clId="Web-{6CAFE801-E5CA-4987-A98E-3C19097FDC4D}" dt="2021-08-22T21:15:43.486" v="44" actId="1076"/>
          <ac:picMkLst>
            <pc:docMk/>
            <pc:sldMk cId="4000818360" sldId="292"/>
            <ac:picMk id="4" creationId="{B24B5D69-93BA-43C7-8F07-5CF703D26378}"/>
          </ac:picMkLst>
        </pc:picChg>
        <pc:picChg chg="mod modCrop">
          <ac:chgData name="Mikki Law" userId="eqXRNn1d776wxTMZUpcsg6xQcQRu3iREI/6kR/tuzw0=" providerId="None" clId="Web-{6CAFE801-E5CA-4987-A98E-3C19097FDC4D}" dt="2021-08-22T21:15:27.705" v="41" actId="14100"/>
          <ac:picMkLst>
            <pc:docMk/>
            <pc:sldMk cId="4000818360" sldId="292"/>
            <ac:picMk id="5" creationId="{ED641462-5849-4540-8743-078893E48268}"/>
          </ac:picMkLst>
        </pc:picChg>
        <pc:picChg chg="add mod modCrop">
          <ac:chgData name="Mikki Law" userId="eqXRNn1d776wxTMZUpcsg6xQcQRu3iREI/6kR/tuzw0=" providerId="None" clId="Web-{6CAFE801-E5CA-4987-A98E-3C19097FDC4D}" dt="2021-08-22T21:15:32.939" v="42" actId="1076"/>
          <ac:picMkLst>
            <pc:docMk/>
            <pc:sldMk cId="4000818360" sldId="292"/>
            <ac:picMk id="6" creationId="{F60E5F6A-691F-4EBB-9562-4FE8A67FC1D2}"/>
          </ac:picMkLst>
        </pc:picChg>
      </pc:sldChg>
      <pc:sldChg chg="addSp modSp">
        <pc:chgData name="Mikki Law" userId="eqXRNn1d776wxTMZUpcsg6xQcQRu3iREI/6kR/tuzw0=" providerId="None" clId="Web-{6CAFE801-E5CA-4987-A98E-3C19097FDC4D}" dt="2021-08-22T21:00:22.329" v="20"/>
        <pc:sldMkLst>
          <pc:docMk/>
          <pc:sldMk cId="2802807031" sldId="339"/>
        </pc:sldMkLst>
        <pc:picChg chg="add mod modCrop">
          <ac:chgData name="Mikki Law" userId="eqXRNn1d776wxTMZUpcsg6xQcQRu3iREI/6kR/tuzw0=" providerId="None" clId="Web-{6CAFE801-E5CA-4987-A98E-3C19097FDC4D}" dt="2021-08-22T21:00:22.329" v="20"/>
          <ac:picMkLst>
            <pc:docMk/>
            <pc:sldMk cId="2802807031" sldId="339"/>
            <ac:picMk id="5" creationId="{87C95D14-4CB1-4880-8A3B-E9B03565B887}"/>
          </ac:picMkLst>
        </pc:picChg>
        <pc:picChg chg="add mod modCrop">
          <ac:chgData name="Mikki Law" userId="eqXRNn1d776wxTMZUpcsg6xQcQRu3iREI/6kR/tuzw0=" providerId="None" clId="Web-{6CAFE801-E5CA-4987-A98E-3C19097FDC4D}" dt="2021-08-22T20:59:03.343" v="9" actId="14100"/>
          <ac:picMkLst>
            <pc:docMk/>
            <pc:sldMk cId="2802807031" sldId="339"/>
            <ac:picMk id="6" creationId="{FCE71D21-96B5-4C80-AD93-CA56E5D94D70}"/>
          </ac:picMkLst>
        </pc:picChg>
      </pc:sldChg>
    </pc:docChg>
  </pc:docChgLst>
  <pc:docChgLst>
    <pc:chgData name="Mikki Law" userId="eqXRNn1d776wxTMZUpcsg6xQcQRu3iREI/6kR/tuzw0=" providerId="None" clId="Web-{FF395203-741A-4D05-A306-F326DD54F73A}"/>
    <pc:docChg chg="modSld">
      <pc:chgData name="Mikki Law" userId="eqXRNn1d776wxTMZUpcsg6xQcQRu3iREI/6kR/tuzw0=" providerId="None" clId="Web-{FF395203-741A-4D05-A306-F326DD54F73A}" dt="2021-08-17T22:18:44.485" v="17" actId="1076"/>
      <pc:docMkLst>
        <pc:docMk/>
      </pc:docMkLst>
      <pc:sldChg chg="addSp modSp">
        <pc:chgData name="Mikki Law" userId="eqXRNn1d776wxTMZUpcsg6xQcQRu3iREI/6kR/tuzw0=" providerId="None" clId="Web-{FF395203-741A-4D05-A306-F326DD54F73A}" dt="2021-08-17T22:18:44.485" v="17" actId="1076"/>
        <pc:sldMkLst>
          <pc:docMk/>
          <pc:sldMk cId="925443394" sldId="287"/>
        </pc:sldMkLst>
        <pc:spChg chg="mod">
          <ac:chgData name="Mikki Law" userId="eqXRNn1d776wxTMZUpcsg6xQcQRu3iREI/6kR/tuzw0=" providerId="None" clId="Web-{FF395203-741A-4D05-A306-F326DD54F73A}" dt="2021-08-17T22:18:41.657" v="16" actId="1076"/>
          <ac:spMkLst>
            <pc:docMk/>
            <pc:sldMk cId="925443394" sldId="287"/>
            <ac:spMk id="2" creationId="{9579C0C5-3C87-4670-900E-849F94EFF92C}"/>
          </ac:spMkLst>
        </pc:spChg>
        <pc:picChg chg="mod">
          <ac:chgData name="Mikki Law" userId="eqXRNn1d776wxTMZUpcsg6xQcQRu3iREI/6kR/tuzw0=" providerId="None" clId="Web-{FF395203-741A-4D05-A306-F326DD54F73A}" dt="2021-08-17T22:18:18.640" v="10" actId="1076"/>
          <ac:picMkLst>
            <pc:docMk/>
            <pc:sldMk cId="925443394" sldId="287"/>
            <ac:picMk id="3" creationId="{9FBB7C61-509D-4937-B776-D832790B58F0}"/>
          </ac:picMkLst>
        </pc:picChg>
        <pc:picChg chg="add mod modCrop">
          <ac:chgData name="Mikki Law" userId="eqXRNn1d776wxTMZUpcsg6xQcQRu3iREI/6kR/tuzw0=" providerId="None" clId="Web-{FF395203-741A-4D05-A306-F326DD54F73A}" dt="2021-08-17T22:18:44.485" v="17" actId="1076"/>
          <ac:picMkLst>
            <pc:docMk/>
            <pc:sldMk cId="925443394" sldId="287"/>
            <ac:picMk id="6" creationId="{C3C3AA4F-89BF-4108-AEF0-7EC08FD98AD0}"/>
          </ac:picMkLst>
        </pc:picChg>
      </pc:sldChg>
    </pc:docChg>
  </pc:docChgLst>
  <pc:docChgLst>
    <pc:chgData name="Mikki Law" userId="eqXRNn1d776wxTMZUpcsg6xQcQRu3iREI/6kR/tuzw0=" providerId="None" clId="Web-{B173C55A-76AB-4765-9CD8-5E210D019BD1}"/>
    <pc:docChg chg="addSld modSld sldOrd">
      <pc:chgData name="Mikki Law" userId="eqXRNn1d776wxTMZUpcsg6xQcQRu3iREI/6kR/tuzw0=" providerId="None" clId="Web-{B173C55A-76AB-4765-9CD8-5E210D019BD1}" dt="2021-08-20T14:02:09.737" v="31" actId="1076"/>
      <pc:docMkLst>
        <pc:docMk/>
      </pc:docMkLst>
      <pc:sldChg chg="addSp modSp">
        <pc:chgData name="Mikki Law" userId="eqXRNn1d776wxTMZUpcsg6xQcQRu3iREI/6kR/tuzw0=" providerId="None" clId="Web-{B173C55A-76AB-4765-9CD8-5E210D019BD1}" dt="2021-08-20T13:39:27.810" v="9" actId="1076"/>
        <pc:sldMkLst>
          <pc:docMk/>
          <pc:sldMk cId="3578419737" sldId="285"/>
        </pc:sldMkLst>
        <pc:picChg chg="mod">
          <ac:chgData name="Mikki Law" userId="eqXRNn1d776wxTMZUpcsg6xQcQRu3iREI/6kR/tuzw0=" providerId="None" clId="Web-{B173C55A-76AB-4765-9CD8-5E210D019BD1}" dt="2021-08-20T13:39:20.263" v="6" actId="1076"/>
          <ac:picMkLst>
            <pc:docMk/>
            <pc:sldMk cId="3578419737" sldId="285"/>
            <ac:picMk id="3" creationId="{81E42784-1F87-4D67-9CF2-A4075333C0B2}"/>
          </ac:picMkLst>
        </pc:picChg>
        <pc:picChg chg="add mod modCrop">
          <ac:chgData name="Mikki Law" userId="eqXRNn1d776wxTMZUpcsg6xQcQRu3iREI/6kR/tuzw0=" providerId="None" clId="Web-{B173C55A-76AB-4765-9CD8-5E210D019BD1}" dt="2021-08-20T13:39:27.810" v="9" actId="1076"/>
          <ac:picMkLst>
            <pc:docMk/>
            <pc:sldMk cId="3578419737" sldId="285"/>
            <ac:picMk id="6" creationId="{659D2611-3AF9-4BFA-950F-C49E011E4ACF}"/>
          </ac:picMkLst>
        </pc:picChg>
      </pc:sldChg>
      <pc:sldChg chg="addSp delSp modSp modNotes">
        <pc:chgData name="Mikki Law" userId="eqXRNn1d776wxTMZUpcsg6xQcQRu3iREI/6kR/tuzw0=" providerId="None" clId="Web-{B173C55A-76AB-4765-9CD8-5E210D019BD1}" dt="2021-08-20T14:01:05.298" v="26"/>
        <pc:sldMkLst>
          <pc:docMk/>
          <pc:sldMk cId="1437546107" sldId="324"/>
        </pc:sldMkLst>
        <pc:spChg chg="add del mod">
          <ac:chgData name="Mikki Law" userId="eqXRNn1d776wxTMZUpcsg6xQcQRu3iREI/6kR/tuzw0=" providerId="None" clId="Web-{B173C55A-76AB-4765-9CD8-5E210D019BD1}" dt="2021-08-20T14:00:51.891" v="24" actId="20577"/>
          <ac:spMkLst>
            <pc:docMk/>
            <pc:sldMk cId="1437546107" sldId="324"/>
            <ac:spMk id="2" creationId="{06FE831F-16D7-4B1C-B0CD-2D2A1077870E}"/>
          </ac:spMkLst>
        </pc:spChg>
      </pc:sldChg>
      <pc:sldChg chg="addSp modSp new ord modNotes">
        <pc:chgData name="Mikki Law" userId="eqXRNn1d776wxTMZUpcsg6xQcQRu3iREI/6kR/tuzw0=" providerId="None" clId="Web-{B173C55A-76AB-4765-9CD8-5E210D019BD1}" dt="2021-08-20T14:02:09.737" v="31" actId="1076"/>
        <pc:sldMkLst>
          <pc:docMk/>
          <pc:sldMk cId="1896227027" sldId="336"/>
        </pc:sldMkLst>
        <pc:picChg chg="add mod modCrop">
          <ac:chgData name="Mikki Law" userId="eqXRNn1d776wxTMZUpcsg6xQcQRu3iREI/6kR/tuzw0=" providerId="None" clId="Web-{B173C55A-76AB-4765-9CD8-5E210D019BD1}" dt="2021-08-20T14:02:09.737" v="31" actId="1076"/>
          <ac:picMkLst>
            <pc:docMk/>
            <pc:sldMk cId="1896227027" sldId="336"/>
            <ac:picMk id="2" creationId="{F6A5C010-366F-41B8-8BE1-750F52C27992}"/>
          </ac:picMkLst>
        </pc:picChg>
      </pc:sldChg>
    </pc:docChg>
  </pc:docChgLst>
  <pc:docChgLst>
    <pc:chgData name="Mikki Law" userId="eqXRNn1d776wxTMZUpcsg6xQcQRu3iREI/6kR/tuzw0=" providerId="None" clId="Web-{8A935A93-B746-40E6-883D-8F2534F5251B}"/>
    <pc:docChg chg="modSld sldOrd">
      <pc:chgData name="Mikki Law" userId="eqXRNn1d776wxTMZUpcsg6xQcQRu3iREI/6kR/tuzw0=" providerId="None" clId="Web-{8A935A93-B746-40E6-883D-8F2534F5251B}" dt="2021-07-23T18:20:30.644" v="33"/>
      <pc:docMkLst>
        <pc:docMk/>
      </pc:docMkLst>
      <pc:sldChg chg="ord">
        <pc:chgData name="Mikki Law" userId="eqXRNn1d776wxTMZUpcsg6xQcQRu3iREI/6kR/tuzw0=" providerId="None" clId="Web-{8A935A93-B746-40E6-883D-8F2534F5251B}" dt="2021-07-23T18:20:30.644" v="33"/>
        <pc:sldMkLst>
          <pc:docMk/>
          <pc:sldMk cId="2959066674" sldId="300"/>
        </pc:sldMkLst>
      </pc:sldChg>
      <pc:sldChg chg="addSp modSp">
        <pc:chgData name="Mikki Law" userId="eqXRNn1d776wxTMZUpcsg6xQcQRu3iREI/6kR/tuzw0=" providerId="None" clId="Web-{8A935A93-B746-40E6-883D-8F2534F5251B}" dt="2021-07-23T18:20:21.143" v="32" actId="14100"/>
        <pc:sldMkLst>
          <pc:docMk/>
          <pc:sldMk cId="3196423370" sldId="301"/>
        </pc:sldMkLst>
        <pc:picChg chg="add mod modCrop">
          <ac:chgData name="Mikki Law" userId="eqXRNn1d776wxTMZUpcsg6xQcQRu3iREI/6kR/tuzw0=" providerId="None" clId="Web-{8A935A93-B746-40E6-883D-8F2534F5251B}" dt="2021-07-23T18:20:21.143" v="32" actId="14100"/>
          <ac:picMkLst>
            <pc:docMk/>
            <pc:sldMk cId="3196423370" sldId="301"/>
            <ac:picMk id="3" creationId="{C88CBF01-F042-4CDD-9B8D-CD2028D1F8A9}"/>
          </ac:picMkLst>
        </pc:picChg>
        <pc:picChg chg="add mod modCrop">
          <ac:chgData name="Mikki Law" userId="eqXRNn1d776wxTMZUpcsg6xQcQRu3iREI/6kR/tuzw0=" providerId="None" clId="Web-{8A935A93-B746-40E6-883D-8F2534F5251B}" dt="2021-07-23T18:19:40.189" v="26" actId="14100"/>
          <ac:picMkLst>
            <pc:docMk/>
            <pc:sldMk cId="3196423370" sldId="301"/>
            <ac:picMk id="4" creationId="{6776215D-FE03-4490-B772-E49F89B3617C}"/>
          </ac:picMkLst>
        </pc:picChg>
        <pc:picChg chg="add mod modCrop">
          <ac:chgData name="Mikki Law" userId="eqXRNn1d776wxTMZUpcsg6xQcQRu3iREI/6kR/tuzw0=" providerId="None" clId="Web-{8A935A93-B746-40E6-883D-8F2534F5251B}" dt="2021-07-23T18:20:10.096" v="31" actId="14100"/>
          <ac:picMkLst>
            <pc:docMk/>
            <pc:sldMk cId="3196423370" sldId="301"/>
            <ac:picMk id="5" creationId="{BB637246-E137-4AB7-842B-E7C2EC5AA032}"/>
          </ac:picMkLst>
        </pc:picChg>
      </pc:sldChg>
    </pc:docChg>
  </pc:docChgLst>
  <pc:docChgLst>
    <pc:chgData name="Mikki Law" userId="eqXRNn1d776wxTMZUpcsg6xQcQRu3iREI/6kR/tuzw0=" providerId="None" clId="Web-{E5F58D6A-F138-4E86-A59C-4F20ED90E9BE}"/>
    <pc:docChg chg="modSld">
      <pc:chgData name="Mikki Law" userId="eqXRNn1d776wxTMZUpcsg6xQcQRu3iREI/6kR/tuzw0=" providerId="None" clId="Web-{E5F58D6A-F138-4E86-A59C-4F20ED90E9BE}" dt="2021-08-23T08:58:25.147" v="9" actId="14100"/>
      <pc:docMkLst>
        <pc:docMk/>
      </pc:docMkLst>
      <pc:sldChg chg="addSp modSp">
        <pc:chgData name="Mikki Law" userId="eqXRNn1d776wxTMZUpcsg6xQcQRu3iREI/6kR/tuzw0=" providerId="None" clId="Web-{E5F58D6A-F138-4E86-A59C-4F20ED90E9BE}" dt="2021-08-23T08:58:25.147" v="9" actId="14100"/>
        <pc:sldMkLst>
          <pc:docMk/>
          <pc:sldMk cId="127122109" sldId="289"/>
        </pc:sldMkLst>
        <pc:picChg chg="mod modCrop">
          <ac:chgData name="Mikki Law" userId="eqXRNn1d776wxTMZUpcsg6xQcQRu3iREI/6kR/tuzw0=" providerId="None" clId="Web-{E5F58D6A-F138-4E86-A59C-4F20ED90E9BE}" dt="2021-08-23T08:58:20.568" v="8" actId="1076"/>
          <ac:picMkLst>
            <pc:docMk/>
            <pc:sldMk cId="127122109" sldId="289"/>
            <ac:picMk id="2" creationId="{B043EF16-FF99-4CE5-977C-FFC94B4B3680}"/>
          </ac:picMkLst>
        </pc:picChg>
        <pc:picChg chg="add mod modCrop">
          <ac:chgData name="Mikki Law" userId="eqXRNn1d776wxTMZUpcsg6xQcQRu3iREI/6kR/tuzw0=" providerId="None" clId="Web-{E5F58D6A-F138-4E86-A59C-4F20ED90E9BE}" dt="2021-08-23T08:58:25.147" v="9" actId="14100"/>
          <ac:picMkLst>
            <pc:docMk/>
            <pc:sldMk cId="127122109" sldId="289"/>
            <ac:picMk id="5" creationId="{BF845EB1-306A-4C8F-8914-47C5E34C1B02}"/>
          </ac:picMkLst>
        </pc:picChg>
      </pc:sldChg>
    </pc:docChg>
  </pc:docChgLst>
  <pc:docChgLst>
    <pc:chgData name="Mikki Law" userId="eqXRNn1d776wxTMZUpcsg6xQcQRu3iREI/6kR/tuzw0=" providerId="None" clId="Web-{796B47E8-4E7B-47E8-B142-522118A11D9A}"/>
    <pc:docChg chg="modSld">
      <pc:chgData name="Mikki Law" userId="eqXRNn1d776wxTMZUpcsg6xQcQRu3iREI/6kR/tuzw0=" providerId="None" clId="Web-{796B47E8-4E7B-47E8-B142-522118A11D9A}" dt="2021-08-04T11:09:33.297" v="46"/>
      <pc:docMkLst>
        <pc:docMk/>
      </pc:docMkLst>
      <pc:sldChg chg="delSp">
        <pc:chgData name="Mikki Law" userId="eqXRNn1d776wxTMZUpcsg6xQcQRu3iREI/6kR/tuzw0=" providerId="None" clId="Web-{796B47E8-4E7B-47E8-B142-522118A11D9A}" dt="2021-08-04T11:09:33.297" v="46"/>
        <pc:sldMkLst>
          <pc:docMk/>
          <pc:sldMk cId="1219960108" sldId="304"/>
        </pc:sldMkLst>
        <pc:spChg chg="del">
          <ac:chgData name="Mikki Law" userId="eqXRNn1d776wxTMZUpcsg6xQcQRu3iREI/6kR/tuzw0=" providerId="None" clId="Web-{796B47E8-4E7B-47E8-B142-522118A11D9A}" dt="2021-08-04T11:09:26.593" v="44"/>
          <ac:spMkLst>
            <pc:docMk/>
            <pc:sldMk cId="1219960108" sldId="304"/>
            <ac:spMk id="7" creationId="{8A221B06-F045-4634-8386-C5800BBA0464}"/>
          </ac:spMkLst>
        </pc:spChg>
        <pc:picChg chg="del">
          <ac:chgData name="Mikki Law" userId="eqXRNn1d776wxTMZUpcsg6xQcQRu3iREI/6kR/tuzw0=" providerId="None" clId="Web-{796B47E8-4E7B-47E8-B142-522118A11D9A}" dt="2021-08-04T11:09:31.890" v="45"/>
          <ac:picMkLst>
            <pc:docMk/>
            <pc:sldMk cId="1219960108" sldId="304"/>
            <ac:picMk id="8" creationId="{2680E897-CFE9-4F02-9B0B-2598176FC4C3}"/>
          </ac:picMkLst>
        </pc:picChg>
        <pc:picChg chg="del">
          <ac:chgData name="Mikki Law" userId="eqXRNn1d776wxTMZUpcsg6xQcQRu3iREI/6kR/tuzw0=" providerId="None" clId="Web-{796B47E8-4E7B-47E8-B142-522118A11D9A}" dt="2021-08-04T11:09:33.297" v="46"/>
          <ac:picMkLst>
            <pc:docMk/>
            <pc:sldMk cId="1219960108" sldId="304"/>
            <ac:picMk id="9" creationId="{969CE807-00D4-4BC9-B30C-660AA724BE0A}"/>
          </ac:picMkLst>
        </pc:picChg>
      </pc:sldChg>
      <pc:sldChg chg="addSp modSp">
        <pc:chgData name="Mikki Law" userId="eqXRNn1d776wxTMZUpcsg6xQcQRu3iREI/6kR/tuzw0=" providerId="None" clId="Web-{796B47E8-4E7B-47E8-B142-522118A11D9A}" dt="2021-08-04T09:21:43.019" v="43" actId="1076"/>
        <pc:sldMkLst>
          <pc:docMk/>
          <pc:sldMk cId="756550936" sldId="330"/>
        </pc:sldMkLst>
        <pc:picChg chg="add mod modCrop">
          <ac:chgData name="Mikki Law" userId="eqXRNn1d776wxTMZUpcsg6xQcQRu3iREI/6kR/tuzw0=" providerId="None" clId="Web-{796B47E8-4E7B-47E8-B142-522118A11D9A}" dt="2021-08-04T09:21:38.722" v="41" actId="1076"/>
          <ac:picMkLst>
            <pc:docMk/>
            <pc:sldMk cId="756550936" sldId="330"/>
            <ac:picMk id="3" creationId="{982E356C-F8F4-45F7-A3A0-2E5229DCCC07}"/>
          </ac:picMkLst>
        </pc:picChg>
        <pc:picChg chg="add mod modCrop">
          <ac:chgData name="Mikki Law" userId="eqXRNn1d776wxTMZUpcsg6xQcQRu3iREI/6kR/tuzw0=" providerId="None" clId="Web-{796B47E8-4E7B-47E8-B142-522118A11D9A}" dt="2021-08-04T09:21:42.972" v="42" actId="1076"/>
          <ac:picMkLst>
            <pc:docMk/>
            <pc:sldMk cId="756550936" sldId="330"/>
            <ac:picMk id="4" creationId="{E830509F-F915-4A07-A310-0B5FD6D0049E}"/>
          </ac:picMkLst>
        </pc:picChg>
        <pc:picChg chg="add mod modCrop">
          <ac:chgData name="Mikki Law" userId="eqXRNn1d776wxTMZUpcsg6xQcQRu3iREI/6kR/tuzw0=" providerId="None" clId="Web-{796B47E8-4E7B-47E8-B142-522118A11D9A}" dt="2021-08-04T09:21:43.019" v="43" actId="1076"/>
          <ac:picMkLst>
            <pc:docMk/>
            <pc:sldMk cId="756550936" sldId="330"/>
            <ac:picMk id="5" creationId="{13B027CD-54F9-4F31-B817-C31D14CC4188}"/>
          </ac:picMkLst>
        </pc:picChg>
      </pc:sldChg>
    </pc:docChg>
  </pc:docChgLst>
  <pc:docChgLst>
    <pc:chgData name="Mikki Law" userId="eqXRNn1d776wxTMZUpcsg6xQcQRu3iREI/6kR/tuzw0=" providerId="None" clId="Web-{CB2158BA-1D44-40F5-BE89-1CDE455B99F5}"/>
    <pc:docChg chg="addSld modSld">
      <pc:chgData name="Mikki Law" userId="eqXRNn1d776wxTMZUpcsg6xQcQRu3iREI/6kR/tuzw0=" providerId="None" clId="Web-{CB2158BA-1D44-40F5-BE89-1CDE455B99F5}" dt="2021-09-08T09:24:35.345" v="29" actId="1076"/>
      <pc:docMkLst>
        <pc:docMk/>
      </pc:docMkLst>
      <pc:sldChg chg="modSp">
        <pc:chgData name="Mikki Law" userId="eqXRNn1d776wxTMZUpcsg6xQcQRu3iREI/6kR/tuzw0=" providerId="None" clId="Web-{CB2158BA-1D44-40F5-BE89-1CDE455B99F5}" dt="2021-09-08T09:09:30.556" v="15" actId="20577"/>
        <pc:sldMkLst>
          <pc:docMk/>
          <pc:sldMk cId="121404861" sldId="262"/>
        </pc:sldMkLst>
        <pc:spChg chg="mod">
          <ac:chgData name="Mikki Law" userId="eqXRNn1d776wxTMZUpcsg6xQcQRu3iREI/6kR/tuzw0=" providerId="None" clId="Web-{CB2158BA-1D44-40F5-BE89-1CDE455B99F5}" dt="2021-09-08T09:09:30.556" v="15" actId="20577"/>
          <ac:spMkLst>
            <pc:docMk/>
            <pc:sldMk cId="121404861" sldId="262"/>
            <ac:spMk id="5" creationId="{00000000-0000-0000-0000-000000000000}"/>
          </ac:spMkLst>
        </pc:spChg>
      </pc:sldChg>
      <pc:sldChg chg="addSp modSp">
        <pc:chgData name="Mikki Law" userId="eqXRNn1d776wxTMZUpcsg6xQcQRu3iREI/6kR/tuzw0=" providerId="None" clId="Web-{CB2158BA-1D44-40F5-BE89-1CDE455B99F5}" dt="2021-09-08T08:56:29.676" v="13"/>
        <pc:sldMkLst>
          <pc:docMk/>
          <pc:sldMk cId="948865139" sldId="315"/>
        </pc:sldMkLst>
        <pc:picChg chg="add mod modCrop">
          <ac:chgData name="Mikki Law" userId="eqXRNn1d776wxTMZUpcsg6xQcQRu3iREI/6kR/tuzw0=" providerId="None" clId="Web-{CB2158BA-1D44-40F5-BE89-1CDE455B99F5}" dt="2021-09-08T08:56:08.160" v="9"/>
          <ac:picMkLst>
            <pc:docMk/>
            <pc:sldMk cId="948865139" sldId="315"/>
            <ac:picMk id="3" creationId="{B8E8124E-4CFC-4820-97F2-C024847CA7B1}"/>
          </ac:picMkLst>
        </pc:picChg>
        <pc:picChg chg="add mod modCrop">
          <ac:chgData name="Mikki Law" userId="eqXRNn1d776wxTMZUpcsg6xQcQRu3iREI/6kR/tuzw0=" providerId="None" clId="Web-{CB2158BA-1D44-40F5-BE89-1CDE455B99F5}" dt="2021-09-08T08:56:29.676" v="13"/>
          <ac:picMkLst>
            <pc:docMk/>
            <pc:sldMk cId="948865139" sldId="315"/>
            <ac:picMk id="6" creationId="{76596B39-102A-4107-9A57-17D6D3429497}"/>
          </ac:picMkLst>
        </pc:picChg>
      </pc:sldChg>
      <pc:sldChg chg="addSp modSp new modNotes">
        <pc:chgData name="Mikki Law" userId="eqXRNn1d776wxTMZUpcsg6xQcQRu3iREI/6kR/tuzw0=" providerId="None" clId="Web-{CB2158BA-1D44-40F5-BE89-1CDE455B99F5}" dt="2021-09-08T09:24:35.345" v="29" actId="1076"/>
        <pc:sldMkLst>
          <pc:docMk/>
          <pc:sldMk cId="773683487" sldId="341"/>
        </pc:sldMkLst>
        <pc:spChg chg="add mod">
          <ac:chgData name="Mikki Law" userId="eqXRNn1d776wxTMZUpcsg6xQcQRu3iREI/6kR/tuzw0=" providerId="None" clId="Web-{CB2158BA-1D44-40F5-BE89-1CDE455B99F5}" dt="2021-09-08T09:24:35.345" v="29" actId="1076"/>
          <ac:spMkLst>
            <pc:docMk/>
            <pc:sldMk cId="773683487" sldId="341"/>
            <ac:spMk id="2" creationId="{E8C03EC6-1526-47A2-9709-7BF9EBA288AA}"/>
          </ac:spMkLst>
        </pc:spChg>
      </pc:sldChg>
    </pc:docChg>
  </pc:docChgLst>
  <pc:docChgLst>
    <pc:chgData name="Mikki Law" clId="Web-{B173C55A-76AB-4765-9CD8-5E210D019BD1}"/>
    <pc:docChg chg="modSld">
      <pc:chgData name="Mikki Law" userId="" providerId="" clId="Web-{B173C55A-76AB-4765-9CD8-5E210D019BD1}" dt="2021-08-20T14:42:26.763" v="18" actId="14100"/>
      <pc:docMkLst>
        <pc:docMk/>
      </pc:docMkLst>
      <pc:sldChg chg="addSp modSp">
        <pc:chgData name="Mikki Law" userId="" providerId="" clId="Web-{B173C55A-76AB-4765-9CD8-5E210D019BD1}" dt="2021-08-20T14:42:26.763" v="18" actId="14100"/>
        <pc:sldMkLst>
          <pc:docMk/>
          <pc:sldMk cId="1896227027" sldId="336"/>
        </pc:sldMkLst>
        <pc:spChg chg="add mod">
          <ac:chgData name="Mikki Law" userId="" providerId="" clId="Web-{B173C55A-76AB-4765-9CD8-5E210D019BD1}" dt="2021-08-20T14:41:02.870" v="9" actId="1076"/>
          <ac:spMkLst>
            <pc:docMk/>
            <pc:sldMk cId="1896227027" sldId="336"/>
            <ac:spMk id="4" creationId="{FC97427E-715E-49F2-8669-4BA854DDC088}"/>
          </ac:spMkLst>
        </pc:spChg>
        <pc:picChg chg="mod ord">
          <ac:chgData name="Mikki Law" userId="" providerId="" clId="Web-{B173C55A-76AB-4765-9CD8-5E210D019BD1}" dt="2021-08-20T14:42:26.763" v="18" actId="14100"/>
          <ac:picMkLst>
            <pc:docMk/>
            <pc:sldMk cId="1896227027" sldId="336"/>
            <ac:picMk id="2" creationId="{F6A5C010-366F-41B8-8BE1-750F52C27992}"/>
          </ac:picMkLst>
        </pc:picChg>
        <pc:picChg chg="add mod modCrop">
          <ac:chgData name="Mikki Law" userId="" providerId="" clId="Web-{B173C55A-76AB-4765-9CD8-5E210D019BD1}" dt="2021-08-20T14:41:23.230" v="12" actId="14100"/>
          <ac:picMkLst>
            <pc:docMk/>
            <pc:sldMk cId="1896227027" sldId="336"/>
            <ac:picMk id="3" creationId="{1B8D7C29-93E8-42ED-B4B5-467FC024ED37}"/>
          </ac:picMkLst>
        </pc:picChg>
      </pc:sldChg>
    </pc:docChg>
  </pc:docChgLst>
  <pc:docChgLst>
    <pc:chgData name="Mikki Law" clId="Web-{DA0BE3F5-5827-43E3-B9E0-754AC3E9AD3E}"/>
    <pc:docChg chg="modSld sldOrd">
      <pc:chgData name="Mikki Law" userId="" providerId="" clId="Web-{DA0BE3F5-5827-43E3-B9E0-754AC3E9AD3E}" dt="2021-07-14T23:46:05.827" v="7"/>
      <pc:docMkLst>
        <pc:docMk/>
      </pc:docMkLst>
      <pc:sldChg chg="addSp modSp ord">
        <pc:chgData name="Mikki Law" userId="" providerId="" clId="Web-{DA0BE3F5-5827-43E3-B9E0-754AC3E9AD3E}" dt="2021-07-14T23:46:05.827" v="7"/>
        <pc:sldMkLst>
          <pc:docMk/>
          <pc:sldMk cId="1804138335" sldId="290"/>
        </pc:sldMkLst>
        <pc:spChg chg="add mod">
          <ac:chgData name="Mikki Law" userId="" providerId="" clId="Web-{DA0BE3F5-5827-43E3-B9E0-754AC3E9AD3E}" dt="2021-07-14T23:45:59.827" v="6" actId="20577"/>
          <ac:spMkLst>
            <pc:docMk/>
            <pc:sldMk cId="1804138335" sldId="290"/>
            <ac:spMk id="3" creationId="{33A53110-094C-4253-81F3-F3FF57FB45EE}"/>
          </ac:spMkLst>
        </pc:spChg>
      </pc:sldChg>
    </pc:docChg>
  </pc:docChgLst>
  <pc:docChgLst>
    <pc:chgData name="Mikki Law" userId="eqXRNn1d776wxTMZUpcsg6xQcQRu3iREI/6kR/tuzw0=" providerId="None" clId="Web-{41199592-ECEC-4F6C-AFA6-98C56C2EB632}"/>
    <pc:docChg chg="modSld">
      <pc:chgData name="Mikki Law" userId="eqXRNn1d776wxTMZUpcsg6xQcQRu3iREI/6kR/tuzw0=" providerId="None" clId="Web-{41199592-ECEC-4F6C-AFA6-98C56C2EB632}" dt="2021-09-08T08:34:17.904" v="0" actId="20577"/>
      <pc:docMkLst>
        <pc:docMk/>
      </pc:docMkLst>
      <pc:sldChg chg="modSp">
        <pc:chgData name="Mikki Law" userId="eqXRNn1d776wxTMZUpcsg6xQcQRu3iREI/6kR/tuzw0=" providerId="None" clId="Web-{41199592-ECEC-4F6C-AFA6-98C56C2EB632}" dt="2021-09-08T08:34:17.904" v="0" actId="20577"/>
        <pc:sldMkLst>
          <pc:docMk/>
          <pc:sldMk cId="948865139" sldId="315"/>
        </pc:sldMkLst>
        <pc:spChg chg="mod">
          <ac:chgData name="Mikki Law" userId="eqXRNn1d776wxTMZUpcsg6xQcQRu3iREI/6kR/tuzw0=" providerId="None" clId="Web-{41199592-ECEC-4F6C-AFA6-98C56C2EB632}" dt="2021-09-08T08:34:17.904" v="0" actId="20577"/>
          <ac:spMkLst>
            <pc:docMk/>
            <pc:sldMk cId="948865139" sldId="315"/>
            <ac:spMk id="2" creationId="{443B8141-1081-4BE9-8F09-68830F4B5C94}"/>
          </ac:spMkLst>
        </pc:spChg>
      </pc:sldChg>
    </pc:docChg>
  </pc:docChgLst>
  <pc:docChgLst>
    <pc:chgData name="Mikki Law" clId="Web-{0495BBD8-7E0A-4025-9489-579BE3E31556}"/>
    <pc:docChg chg="modSld">
      <pc:chgData name="Mikki Law" userId="" providerId="" clId="Web-{0495BBD8-7E0A-4025-9489-579BE3E31556}" dt="2021-08-20T11:45:20.290" v="3" actId="1076"/>
      <pc:docMkLst>
        <pc:docMk/>
      </pc:docMkLst>
      <pc:sldChg chg="modSp">
        <pc:chgData name="Mikki Law" userId="" providerId="" clId="Web-{0495BBD8-7E0A-4025-9489-579BE3E31556}" dt="2021-08-20T11:45:20.290" v="3" actId="1076"/>
        <pc:sldMkLst>
          <pc:docMk/>
          <pc:sldMk cId="192214275" sldId="308"/>
        </pc:sldMkLst>
        <pc:picChg chg="mod">
          <ac:chgData name="Mikki Law" userId="" providerId="" clId="Web-{0495BBD8-7E0A-4025-9489-579BE3E31556}" dt="2021-08-20T11:45:20.290" v="3" actId="1076"/>
          <ac:picMkLst>
            <pc:docMk/>
            <pc:sldMk cId="192214275" sldId="308"/>
            <ac:picMk id="5" creationId="{991C5AEE-ED08-4ED0-A6A0-02AC283AD881}"/>
          </ac:picMkLst>
        </pc:picChg>
      </pc:sldChg>
    </pc:docChg>
  </pc:docChgLst>
  <pc:docChgLst>
    <pc:chgData name="Mikki Law" clId="Web-{BA1187DD-19F7-4BC5-B7E4-66B052F17B61}"/>
    <pc:docChg chg="modSld">
      <pc:chgData name="Mikki Law" userId="" providerId="" clId="Web-{BA1187DD-19F7-4BC5-B7E4-66B052F17B61}" dt="2021-06-23T15:14:03.373" v="39" actId="1076"/>
      <pc:docMkLst>
        <pc:docMk/>
      </pc:docMkLst>
      <pc:sldChg chg="addSp modSp">
        <pc:chgData name="Mikki Law" userId="" providerId="" clId="Web-{BA1187DD-19F7-4BC5-B7E4-66B052F17B61}" dt="2021-06-23T15:14:03.373" v="39" actId="1076"/>
        <pc:sldMkLst>
          <pc:docMk/>
          <pc:sldMk cId="573597330" sldId="283"/>
        </pc:sldMkLst>
        <pc:spChg chg="mod ord">
          <ac:chgData name="Mikki Law" userId="" providerId="" clId="Web-{BA1187DD-19F7-4BC5-B7E4-66B052F17B61}" dt="2021-06-23T15:13:15.043" v="30" actId="1076"/>
          <ac:spMkLst>
            <pc:docMk/>
            <pc:sldMk cId="573597330" sldId="283"/>
            <ac:spMk id="2" creationId="{34DA1496-6114-4A5F-A8A1-C20AF58C1BFB}"/>
          </ac:spMkLst>
        </pc:spChg>
        <pc:picChg chg="add mod modCrop">
          <ac:chgData name="Mikki Law" userId="" providerId="" clId="Web-{BA1187DD-19F7-4BC5-B7E4-66B052F17B61}" dt="2021-06-23T15:14:03.373" v="39" actId="1076"/>
          <ac:picMkLst>
            <pc:docMk/>
            <pc:sldMk cId="573597330" sldId="283"/>
            <ac:picMk id="3" creationId="{51ED4BFE-F7BA-40C3-ACED-98D1C99CEF4F}"/>
          </ac:picMkLst>
        </pc:picChg>
        <pc:picChg chg="add mod modCrop">
          <ac:chgData name="Mikki Law" userId="" providerId="" clId="Web-{BA1187DD-19F7-4BC5-B7E4-66B052F17B61}" dt="2021-06-23T15:13:43.450" v="35" actId="1076"/>
          <ac:picMkLst>
            <pc:docMk/>
            <pc:sldMk cId="573597330" sldId="283"/>
            <ac:picMk id="4" creationId="{8A4A799E-6FDF-4BDA-B534-BA30F64A9AC0}"/>
          </ac:picMkLst>
        </pc:picChg>
        <pc:picChg chg="add mod modCrop">
          <ac:chgData name="Mikki Law" userId="" providerId="" clId="Web-{BA1187DD-19F7-4BC5-B7E4-66B052F17B61}" dt="2021-06-23T15:13:59.060" v="38" actId="1076"/>
          <ac:picMkLst>
            <pc:docMk/>
            <pc:sldMk cId="573597330" sldId="283"/>
            <ac:picMk id="5" creationId="{45317169-F8FB-42E8-86AA-99BA4AF00253}"/>
          </ac:picMkLst>
        </pc:picChg>
      </pc:sldChg>
    </pc:docChg>
  </pc:docChgLst>
  <pc:docChgLst>
    <pc:chgData name="Mikki Law" clId="Web-{2333FC53-71B0-4B8C-A9C5-88F9287976A8}"/>
    <pc:docChg chg="modSld">
      <pc:chgData name="Mikki Law" userId="" providerId="" clId="Web-{2333FC53-71B0-4B8C-A9C5-88F9287976A8}" dt="2021-07-08T15:10:30.107" v="30" actId="1076"/>
      <pc:docMkLst>
        <pc:docMk/>
      </pc:docMkLst>
      <pc:sldChg chg="addSp modSp">
        <pc:chgData name="Mikki Law" userId="" providerId="" clId="Web-{2333FC53-71B0-4B8C-A9C5-88F9287976A8}" dt="2021-07-08T15:10:30.107" v="30" actId="1076"/>
        <pc:sldMkLst>
          <pc:docMk/>
          <pc:sldMk cId="925443394" sldId="287"/>
        </pc:sldMkLst>
        <pc:picChg chg="mod modCrop">
          <ac:chgData name="Mikki Law" userId="" providerId="" clId="Web-{2333FC53-71B0-4B8C-A9C5-88F9287976A8}" dt="2021-07-08T15:10:30.107" v="30" actId="1076"/>
          <ac:picMkLst>
            <pc:docMk/>
            <pc:sldMk cId="925443394" sldId="287"/>
            <ac:picMk id="3" creationId="{9FBB7C61-509D-4937-B776-D832790B58F0}"/>
          </ac:picMkLst>
        </pc:picChg>
        <pc:picChg chg="add mod modCrop">
          <ac:chgData name="Mikki Law" userId="" providerId="" clId="Web-{2333FC53-71B0-4B8C-A9C5-88F9287976A8}" dt="2021-07-08T15:09:57.716" v="24" actId="14100"/>
          <ac:picMkLst>
            <pc:docMk/>
            <pc:sldMk cId="925443394" sldId="287"/>
            <ac:picMk id="4" creationId="{8F49453B-F8B7-42A5-A40E-819B441DEB30}"/>
          </ac:picMkLst>
        </pc:picChg>
        <pc:picChg chg="add mod ord modCrop">
          <ac:chgData name="Mikki Law" userId="" providerId="" clId="Web-{2333FC53-71B0-4B8C-A9C5-88F9287976A8}" dt="2021-07-08T15:10:07.044" v="26"/>
          <ac:picMkLst>
            <pc:docMk/>
            <pc:sldMk cId="925443394" sldId="287"/>
            <ac:picMk id="5" creationId="{F7B3E33A-1E4F-4B86-9BC2-4B2CED3A07B9}"/>
          </ac:picMkLst>
        </pc:picChg>
      </pc:sldChg>
    </pc:docChg>
  </pc:docChgLst>
  <pc:docChgLst>
    <pc:chgData name="Mikki Law" userId="eqXRNn1d776wxTMZUpcsg6xQcQRu3iREI/6kR/tuzw0=" providerId="None" clId="Web-{18A3DE22-3B45-4A93-A947-7AE74460CC0B}"/>
    <pc:docChg chg="modSld">
      <pc:chgData name="Mikki Law" userId="eqXRNn1d776wxTMZUpcsg6xQcQRu3iREI/6kR/tuzw0=" providerId="None" clId="Web-{18A3DE22-3B45-4A93-A947-7AE74460CC0B}" dt="2021-07-08T10:44:41.089" v="1"/>
      <pc:docMkLst>
        <pc:docMk/>
      </pc:docMkLst>
      <pc:sldChg chg="modNotes">
        <pc:chgData name="Mikki Law" userId="eqXRNn1d776wxTMZUpcsg6xQcQRu3iREI/6kR/tuzw0=" providerId="None" clId="Web-{18A3DE22-3B45-4A93-A947-7AE74460CC0B}" dt="2021-07-08T10:44:41.089" v="1"/>
        <pc:sldMkLst>
          <pc:docMk/>
          <pc:sldMk cId="925443394" sldId="287"/>
        </pc:sldMkLst>
      </pc:sldChg>
    </pc:docChg>
  </pc:docChgLst>
  <pc:docChgLst>
    <pc:chgData name="Mikki Law" userId="eqXRNn1d776wxTMZUpcsg6xQcQRu3iREI/6kR/tuzw0=" providerId="None" clId="Web-{B01C6504-0A1A-47C8-AC77-1360F1C919BF}"/>
    <pc:docChg chg="addSld modSld">
      <pc:chgData name="Mikki Law" userId="eqXRNn1d776wxTMZUpcsg6xQcQRu3iREI/6kR/tuzw0=" providerId="None" clId="Web-{B01C6504-0A1A-47C8-AC77-1360F1C919BF}" dt="2021-08-19T13:19:43.626" v="141" actId="1076"/>
      <pc:docMkLst>
        <pc:docMk/>
      </pc:docMkLst>
      <pc:sldChg chg="addSp modSp">
        <pc:chgData name="Mikki Law" userId="eqXRNn1d776wxTMZUpcsg6xQcQRu3iREI/6kR/tuzw0=" providerId="None" clId="Web-{B01C6504-0A1A-47C8-AC77-1360F1C919BF}" dt="2021-08-19T12:59:34.207" v="115" actId="1076"/>
        <pc:sldMkLst>
          <pc:docMk/>
          <pc:sldMk cId="3771192093" sldId="288"/>
        </pc:sldMkLst>
        <pc:picChg chg="add mod modCrop">
          <ac:chgData name="Mikki Law" userId="eqXRNn1d776wxTMZUpcsg6xQcQRu3iREI/6kR/tuzw0=" providerId="None" clId="Web-{B01C6504-0A1A-47C8-AC77-1360F1C919BF}" dt="2021-08-19T12:59:34.207" v="115" actId="1076"/>
          <ac:picMkLst>
            <pc:docMk/>
            <pc:sldMk cId="3771192093" sldId="288"/>
            <ac:picMk id="3" creationId="{2D4FBA36-5207-4F98-8A6B-94B70A43B685}"/>
          </ac:picMkLst>
        </pc:picChg>
      </pc:sldChg>
      <pc:sldChg chg="addSp delSp modSp new modNotes">
        <pc:chgData name="Mikki Law" userId="eqXRNn1d776wxTMZUpcsg6xQcQRu3iREI/6kR/tuzw0=" providerId="None" clId="Web-{B01C6504-0A1A-47C8-AC77-1360F1C919BF}" dt="2021-08-19T12:21:31.590" v="56" actId="1076"/>
        <pc:sldMkLst>
          <pc:docMk/>
          <pc:sldMk cId="106832904" sldId="332"/>
        </pc:sldMkLst>
        <pc:spChg chg="add mod">
          <ac:chgData name="Mikki Law" userId="eqXRNn1d776wxTMZUpcsg6xQcQRu3iREI/6kR/tuzw0=" providerId="None" clId="Web-{B01C6504-0A1A-47C8-AC77-1360F1C919BF}" dt="2021-08-19T12:19:25.103" v="11" actId="1076"/>
          <ac:spMkLst>
            <pc:docMk/>
            <pc:sldMk cId="106832904" sldId="332"/>
            <ac:spMk id="2" creationId="{F20E143C-C57F-417C-AFFF-94D53734DFEF}"/>
          </ac:spMkLst>
        </pc:spChg>
        <pc:spChg chg="add del">
          <ac:chgData name="Mikki Law" userId="eqXRNn1d776wxTMZUpcsg6xQcQRu3iREI/6kR/tuzw0=" providerId="None" clId="Web-{B01C6504-0A1A-47C8-AC77-1360F1C919BF}" dt="2021-08-19T12:20:48.948" v="38"/>
          <ac:spMkLst>
            <pc:docMk/>
            <pc:sldMk cId="106832904" sldId="332"/>
            <ac:spMk id="4" creationId="{C9A24B75-0627-4FE7-BA63-7B2B1286EAB7}"/>
          </ac:spMkLst>
        </pc:spChg>
        <pc:spChg chg="add del">
          <ac:chgData name="Mikki Law" userId="eqXRNn1d776wxTMZUpcsg6xQcQRu3iREI/6kR/tuzw0=" providerId="None" clId="Web-{B01C6504-0A1A-47C8-AC77-1360F1C919BF}" dt="2021-08-19T12:20:48.948" v="37"/>
          <ac:spMkLst>
            <pc:docMk/>
            <pc:sldMk cId="106832904" sldId="332"/>
            <ac:spMk id="5" creationId="{E9FB1ABE-1182-45D2-B231-163546C639D7}"/>
          </ac:spMkLst>
        </pc:spChg>
        <pc:spChg chg="add del">
          <ac:chgData name="Mikki Law" userId="eqXRNn1d776wxTMZUpcsg6xQcQRu3iREI/6kR/tuzw0=" providerId="None" clId="Web-{B01C6504-0A1A-47C8-AC77-1360F1C919BF}" dt="2021-08-19T12:20:48.948" v="36"/>
          <ac:spMkLst>
            <pc:docMk/>
            <pc:sldMk cId="106832904" sldId="332"/>
            <ac:spMk id="6" creationId="{CAE76CAC-E089-49C8-A69A-960CB3DB1BF6}"/>
          </ac:spMkLst>
        </pc:spChg>
        <pc:spChg chg="add del">
          <ac:chgData name="Mikki Law" userId="eqXRNn1d776wxTMZUpcsg6xQcQRu3iREI/6kR/tuzw0=" providerId="None" clId="Web-{B01C6504-0A1A-47C8-AC77-1360F1C919BF}" dt="2021-08-19T12:20:48.948" v="35"/>
          <ac:spMkLst>
            <pc:docMk/>
            <pc:sldMk cId="106832904" sldId="332"/>
            <ac:spMk id="7" creationId="{77106501-E31B-4354-AFE7-E87C75DAFED4}"/>
          </ac:spMkLst>
        </pc:spChg>
        <pc:spChg chg="add del">
          <ac:chgData name="Mikki Law" userId="eqXRNn1d776wxTMZUpcsg6xQcQRu3iREI/6kR/tuzw0=" providerId="None" clId="Web-{B01C6504-0A1A-47C8-AC77-1360F1C919BF}" dt="2021-08-19T12:20:48.948" v="34"/>
          <ac:spMkLst>
            <pc:docMk/>
            <pc:sldMk cId="106832904" sldId="332"/>
            <ac:spMk id="8" creationId="{E9756A13-C508-48B1-8503-60561FD26E69}"/>
          </ac:spMkLst>
        </pc:spChg>
        <pc:spChg chg="add del">
          <ac:chgData name="Mikki Law" userId="eqXRNn1d776wxTMZUpcsg6xQcQRu3iREI/6kR/tuzw0=" providerId="None" clId="Web-{B01C6504-0A1A-47C8-AC77-1360F1C919BF}" dt="2021-08-19T12:20:48.948" v="33"/>
          <ac:spMkLst>
            <pc:docMk/>
            <pc:sldMk cId="106832904" sldId="332"/>
            <ac:spMk id="9" creationId="{02423963-3FAE-4528-ADF6-79867CFFEAA8}"/>
          </ac:spMkLst>
        </pc:spChg>
        <pc:spChg chg="add del">
          <ac:chgData name="Mikki Law" userId="eqXRNn1d776wxTMZUpcsg6xQcQRu3iREI/6kR/tuzw0=" providerId="None" clId="Web-{B01C6504-0A1A-47C8-AC77-1360F1C919BF}" dt="2021-08-19T12:20:48.948" v="32"/>
          <ac:spMkLst>
            <pc:docMk/>
            <pc:sldMk cId="106832904" sldId="332"/>
            <ac:spMk id="10" creationId="{E661D996-4D11-4148-A76D-31CA33190466}"/>
          </ac:spMkLst>
        </pc:spChg>
        <pc:spChg chg="add mod">
          <ac:chgData name="Mikki Law" userId="eqXRNn1d776wxTMZUpcsg6xQcQRu3iREI/6kR/tuzw0=" providerId="None" clId="Web-{B01C6504-0A1A-47C8-AC77-1360F1C919BF}" dt="2021-08-19T12:21:31.590" v="56" actId="1076"/>
          <ac:spMkLst>
            <pc:docMk/>
            <pc:sldMk cId="106832904" sldId="332"/>
            <ac:spMk id="11" creationId="{8F1BD30D-2833-4FDE-BB11-327096D62082}"/>
          </ac:spMkLst>
        </pc:spChg>
        <pc:picChg chg="add mod">
          <ac:chgData name="Mikki Law" userId="eqXRNn1d776wxTMZUpcsg6xQcQRu3iREI/6kR/tuzw0=" providerId="None" clId="Web-{B01C6504-0A1A-47C8-AC77-1360F1C919BF}" dt="2021-08-19T12:20:51.542" v="39" actId="1076"/>
          <ac:picMkLst>
            <pc:docMk/>
            <pc:sldMk cId="106832904" sldId="332"/>
            <ac:picMk id="3" creationId="{3E2B5A88-C6FA-45FE-8E68-BE80A6D73BAD}"/>
          </ac:picMkLst>
        </pc:picChg>
      </pc:sldChg>
      <pc:sldChg chg="addSp modSp new modNotes">
        <pc:chgData name="Mikki Law" userId="eqXRNn1d776wxTMZUpcsg6xQcQRu3iREI/6kR/tuzw0=" providerId="None" clId="Web-{B01C6504-0A1A-47C8-AC77-1360F1C919BF}" dt="2021-08-19T12:36:48.299" v="81" actId="14100"/>
        <pc:sldMkLst>
          <pc:docMk/>
          <pc:sldMk cId="4276812376" sldId="333"/>
        </pc:sldMkLst>
        <pc:spChg chg="add mod">
          <ac:chgData name="Mikki Law" userId="eqXRNn1d776wxTMZUpcsg6xQcQRu3iREI/6kR/tuzw0=" providerId="None" clId="Web-{B01C6504-0A1A-47C8-AC77-1360F1C919BF}" dt="2021-08-19T12:26:19.597" v="69" actId="1076"/>
          <ac:spMkLst>
            <pc:docMk/>
            <pc:sldMk cId="4276812376" sldId="333"/>
            <ac:spMk id="2" creationId="{21783C6F-0D31-4E3C-876A-68F747E06DBC}"/>
          </ac:spMkLst>
        </pc:spChg>
        <pc:picChg chg="add mod modCrop">
          <ac:chgData name="Mikki Law" userId="eqXRNn1d776wxTMZUpcsg6xQcQRu3iREI/6kR/tuzw0=" providerId="None" clId="Web-{B01C6504-0A1A-47C8-AC77-1360F1C919BF}" dt="2021-08-19T12:36:48.299" v="81" actId="14100"/>
          <ac:picMkLst>
            <pc:docMk/>
            <pc:sldMk cId="4276812376" sldId="333"/>
            <ac:picMk id="3" creationId="{D19A83B9-8D51-401E-8D62-F530E0266CC1}"/>
          </ac:picMkLst>
        </pc:picChg>
      </pc:sldChg>
      <pc:sldChg chg="addSp modSp new modNotes">
        <pc:chgData name="Mikki Law" userId="eqXRNn1d776wxTMZUpcsg6xQcQRu3iREI/6kR/tuzw0=" providerId="None" clId="Web-{B01C6504-0A1A-47C8-AC77-1360F1C919BF}" dt="2021-08-19T12:44:45.248" v="104" actId="1076"/>
        <pc:sldMkLst>
          <pc:docMk/>
          <pc:sldMk cId="3750051391" sldId="334"/>
        </pc:sldMkLst>
        <pc:spChg chg="add mod">
          <ac:chgData name="Mikki Law" userId="eqXRNn1d776wxTMZUpcsg6xQcQRu3iREI/6kR/tuzw0=" providerId="None" clId="Web-{B01C6504-0A1A-47C8-AC77-1360F1C919BF}" dt="2021-08-19T12:44:45.248" v="104" actId="1076"/>
          <ac:spMkLst>
            <pc:docMk/>
            <pc:sldMk cId="3750051391" sldId="334"/>
            <ac:spMk id="2" creationId="{F7D10A24-203A-4B69-A78A-9445D031D4A4}"/>
          </ac:spMkLst>
        </pc:spChg>
      </pc:sldChg>
      <pc:sldChg chg="addSp modSp new modNotes">
        <pc:chgData name="Mikki Law" userId="eqXRNn1d776wxTMZUpcsg6xQcQRu3iREI/6kR/tuzw0=" providerId="None" clId="Web-{B01C6504-0A1A-47C8-AC77-1360F1C919BF}" dt="2021-08-19T13:19:43.626" v="141" actId="1076"/>
        <pc:sldMkLst>
          <pc:docMk/>
          <pc:sldMk cId="2469477931" sldId="335"/>
        </pc:sldMkLst>
        <pc:spChg chg="add mod">
          <ac:chgData name="Mikki Law" userId="eqXRNn1d776wxTMZUpcsg6xQcQRu3iREI/6kR/tuzw0=" providerId="None" clId="Web-{B01C6504-0A1A-47C8-AC77-1360F1C919BF}" dt="2021-08-19T13:11:14.614" v="135" actId="1076"/>
          <ac:spMkLst>
            <pc:docMk/>
            <pc:sldMk cId="2469477931" sldId="335"/>
            <ac:spMk id="2" creationId="{6E5E0077-824D-4695-BA49-56E1C5D6A525}"/>
          </ac:spMkLst>
        </pc:spChg>
        <pc:picChg chg="add mod modCrop">
          <ac:chgData name="Mikki Law" userId="eqXRNn1d776wxTMZUpcsg6xQcQRu3iREI/6kR/tuzw0=" providerId="None" clId="Web-{B01C6504-0A1A-47C8-AC77-1360F1C919BF}" dt="2021-08-19T13:19:43.626" v="141" actId="1076"/>
          <ac:picMkLst>
            <pc:docMk/>
            <pc:sldMk cId="2469477931" sldId="335"/>
            <ac:picMk id="3" creationId="{16082498-E613-4926-9FF5-C0BD04A2D656}"/>
          </ac:picMkLst>
        </pc:picChg>
      </pc:sldChg>
    </pc:docChg>
  </pc:docChgLst>
  <pc:docChgLst>
    <pc:chgData name="Mikki Law" clId="Web-{796B47E8-4E7B-47E8-B142-522118A11D9A}"/>
    <pc:docChg chg="modSld">
      <pc:chgData name="Mikki Law" userId="" providerId="" clId="Web-{796B47E8-4E7B-47E8-B142-522118A11D9A}" dt="2021-08-04T11:18:59.689" v="39"/>
      <pc:docMkLst>
        <pc:docMk/>
      </pc:docMkLst>
      <pc:sldChg chg="addSp delSp modSp modNotes">
        <pc:chgData name="Mikki Law" userId="" providerId="" clId="Web-{796B47E8-4E7B-47E8-B142-522118A11D9A}" dt="2021-08-04T11:18:59.689" v="39"/>
        <pc:sldMkLst>
          <pc:docMk/>
          <pc:sldMk cId="1219960108" sldId="304"/>
        </pc:sldMkLst>
        <pc:picChg chg="add mod modCrop">
          <ac:chgData name="Mikki Law" userId="" providerId="" clId="Web-{796B47E8-4E7B-47E8-B142-522118A11D9A}" dt="2021-08-04T11:17:44.749" v="30" actId="14100"/>
          <ac:picMkLst>
            <pc:docMk/>
            <pc:sldMk cId="1219960108" sldId="304"/>
            <ac:picMk id="3" creationId="{0A283186-083A-4877-88C6-07DBB375E54A}"/>
          </ac:picMkLst>
        </pc:picChg>
        <pc:picChg chg="add mod modCrop">
          <ac:chgData name="Mikki Law" userId="" providerId="" clId="Web-{796B47E8-4E7B-47E8-B142-522118A11D9A}" dt="2021-08-04T11:17:58.765" v="32"/>
          <ac:picMkLst>
            <pc:docMk/>
            <pc:sldMk cId="1219960108" sldId="304"/>
            <ac:picMk id="4" creationId="{7170F33D-550E-4223-AE1B-E990FCE26AC3}"/>
          </ac:picMkLst>
        </pc:picChg>
        <pc:picChg chg="add mod modCrop">
          <ac:chgData name="Mikki Law" userId="" providerId="" clId="Web-{796B47E8-4E7B-47E8-B142-522118A11D9A}" dt="2021-08-04T11:18:36.188" v="37" actId="1076"/>
          <ac:picMkLst>
            <pc:docMk/>
            <pc:sldMk cId="1219960108" sldId="304"/>
            <ac:picMk id="5" creationId="{5508DB6C-535B-4193-A61A-5B20CC140FAA}"/>
          </ac:picMkLst>
        </pc:picChg>
        <pc:picChg chg="del">
          <ac:chgData name="Mikki Law" userId="" providerId="" clId="Web-{796B47E8-4E7B-47E8-B142-522118A11D9A}" dt="2021-08-04T11:09:39.437" v="0"/>
          <ac:picMkLst>
            <pc:docMk/>
            <pc:sldMk cId="1219960108" sldId="304"/>
            <ac:picMk id="6" creationId="{4F24EC14-43C4-4771-984A-94CB15CD5B25}"/>
          </ac:picMkLst>
        </pc:picChg>
      </pc:sldChg>
    </pc:docChg>
  </pc:docChgLst>
  <pc:docChgLst>
    <pc:chgData name="Mikki Law" userId="eqXRNn1d776wxTMZUpcsg6xQcQRu3iREI/6kR/tuzw0=" providerId="None" clId="Web-{56229574-665B-41A6-84DA-A0DDE44B7564}"/>
    <pc:docChg chg="modSld">
      <pc:chgData name="Mikki Law" userId="eqXRNn1d776wxTMZUpcsg6xQcQRu3iREI/6kR/tuzw0=" providerId="None" clId="Web-{56229574-665B-41A6-84DA-A0DDE44B7564}" dt="2021-08-19T10:23:00.068" v="26" actId="14100"/>
      <pc:docMkLst>
        <pc:docMk/>
      </pc:docMkLst>
      <pc:sldChg chg="addSp modSp">
        <pc:chgData name="Mikki Law" userId="eqXRNn1d776wxTMZUpcsg6xQcQRu3iREI/6kR/tuzw0=" providerId="None" clId="Web-{56229574-665B-41A6-84DA-A0DDE44B7564}" dt="2021-08-19T10:23:00.068" v="26" actId="14100"/>
        <pc:sldMkLst>
          <pc:docMk/>
          <pc:sldMk cId="1804138335" sldId="290"/>
        </pc:sldMkLst>
        <pc:spChg chg="mod">
          <ac:chgData name="Mikki Law" userId="eqXRNn1d776wxTMZUpcsg6xQcQRu3iREI/6kR/tuzw0=" providerId="None" clId="Web-{56229574-665B-41A6-84DA-A0DDE44B7564}" dt="2021-08-19T10:23:00.068" v="26" actId="14100"/>
          <ac:spMkLst>
            <pc:docMk/>
            <pc:sldMk cId="1804138335" sldId="290"/>
            <ac:spMk id="3" creationId="{33A53110-094C-4253-81F3-F3FF57FB45EE}"/>
          </ac:spMkLst>
        </pc:spChg>
        <pc:picChg chg="add mod modCrop">
          <ac:chgData name="Mikki Law" userId="eqXRNn1d776wxTMZUpcsg6xQcQRu3iREI/6kR/tuzw0=" providerId="None" clId="Web-{56229574-665B-41A6-84DA-A0DDE44B7564}" dt="2021-08-19T10:22:33.583" v="8" actId="1076"/>
          <ac:picMkLst>
            <pc:docMk/>
            <pc:sldMk cId="1804138335" sldId="290"/>
            <ac:picMk id="4" creationId="{8866F699-C6DE-46B5-837F-47E3F99EF61A}"/>
          </ac:picMkLst>
        </pc:picChg>
      </pc:sldChg>
    </pc:docChg>
  </pc:docChgLst>
  <pc:docChgLst>
    <pc:chgData name="Mikki Law" clId="Web-{1C796B48-84E9-4669-AD13-1CF1D463578A}"/>
    <pc:docChg chg="modSld">
      <pc:chgData name="Mikki Law" userId="" providerId="" clId="Web-{1C796B48-84E9-4669-AD13-1CF1D463578A}" dt="2021-08-23T00:54:11.437" v="53" actId="1076"/>
      <pc:docMkLst>
        <pc:docMk/>
      </pc:docMkLst>
      <pc:sldChg chg="addSp modSp">
        <pc:chgData name="Mikki Law" userId="" providerId="" clId="Web-{1C796B48-84E9-4669-AD13-1CF1D463578A}" dt="2021-08-23T00:54:11.437" v="53" actId="1076"/>
        <pc:sldMkLst>
          <pc:docMk/>
          <pc:sldMk cId="2205474480" sldId="319"/>
        </pc:sldMkLst>
        <pc:spChg chg="add mod">
          <ac:chgData name="Mikki Law" userId="" providerId="" clId="Web-{1C796B48-84E9-4669-AD13-1CF1D463578A}" dt="2021-08-23T00:54:08.203" v="52" actId="1076"/>
          <ac:spMkLst>
            <pc:docMk/>
            <pc:sldMk cId="2205474480" sldId="319"/>
            <ac:spMk id="4" creationId="{0C0B7B36-71E6-4982-AF12-5E00651CEC0C}"/>
          </ac:spMkLst>
        </pc:spChg>
        <pc:picChg chg="mod">
          <ac:chgData name="Mikki Law" userId="" providerId="" clId="Web-{1C796B48-84E9-4669-AD13-1CF1D463578A}" dt="2021-08-23T00:54:11.437" v="53" actId="1076"/>
          <ac:picMkLst>
            <pc:docMk/>
            <pc:sldMk cId="2205474480" sldId="319"/>
            <ac:picMk id="3" creationId="{0C5D009B-81EB-4BFB-8658-92CAB3E28A39}"/>
          </ac:picMkLst>
        </pc:picChg>
      </pc:sldChg>
    </pc:docChg>
  </pc:docChgLst>
  <pc:docChgLst>
    <pc:chgData name="Mikki Law" userId="eqXRNn1d776wxTMZUpcsg6xQcQRu3iREI/6kR/tuzw0=" providerId="None" clId="Web-{AA96A66D-84BB-4FED-A31B-BF1139285568}"/>
    <pc:docChg chg="modSld">
      <pc:chgData name="Mikki Law" userId="eqXRNn1d776wxTMZUpcsg6xQcQRu3iREI/6kR/tuzw0=" providerId="None" clId="Web-{AA96A66D-84BB-4FED-A31B-BF1139285568}" dt="2021-08-02T08:57:45.916" v="29" actId="20577"/>
      <pc:docMkLst>
        <pc:docMk/>
      </pc:docMkLst>
      <pc:sldChg chg="modSp">
        <pc:chgData name="Mikki Law" userId="eqXRNn1d776wxTMZUpcsg6xQcQRu3iREI/6kR/tuzw0=" providerId="None" clId="Web-{AA96A66D-84BB-4FED-A31B-BF1139285568}" dt="2021-08-02T08:57:45.916" v="29" actId="20577"/>
        <pc:sldMkLst>
          <pc:docMk/>
          <pc:sldMk cId="2959066674" sldId="300"/>
        </pc:sldMkLst>
        <pc:spChg chg="mod">
          <ac:chgData name="Mikki Law" userId="eqXRNn1d776wxTMZUpcsg6xQcQRu3iREI/6kR/tuzw0=" providerId="None" clId="Web-{AA96A66D-84BB-4FED-A31B-BF1139285568}" dt="2021-08-02T08:57:45.916" v="29" actId="20577"/>
          <ac:spMkLst>
            <pc:docMk/>
            <pc:sldMk cId="2959066674" sldId="300"/>
            <ac:spMk id="2" creationId="{5C659AE6-0542-4738-B97C-E335542FEF7B}"/>
          </ac:spMkLst>
        </pc:spChg>
      </pc:sldChg>
      <pc:sldChg chg="addSp modSp">
        <pc:chgData name="Mikki Law" userId="eqXRNn1d776wxTMZUpcsg6xQcQRu3iREI/6kR/tuzw0=" providerId="None" clId="Web-{AA96A66D-84BB-4FED-A31B-BF1139285568}" dt="2021-08-02T08:56:41.821" v="28"/>
        <pc:sldMkLst>
          <pc:docMk/>
          <pc:sldMk cId="3835331896" sldId="307"/>
        </pc:sldMkLst>
        <pc:picChg chg="add mod modCrop">
          <ac:chgData name="Mikki Law" userId="eqXRNn1d776wxTMZUpcsg6xQcQRu3iREI/6kR/tuzw0=" providerId="None" clId="Web-{AA96A66D-84BB-4FED-A31B-BF1139285568}" dt="2021-08-02T08:55:17.132" v="14" actId="14100"/>
          <ac:picMkLst>
            <pc:docMk/>
            <pc:sldMk cId="3835331896" sldId="307"/>
            <ac:picMk id="3" creationId="{D310236C-FC58-4883-890C-CC37920EFD51}"/>
          </ac:picMkLst>
        </pc:picChg>
        <pc:picChg chg="add mod modCrop">
          <ac:chgData name="Mikki Law" userId="eqXRNn1d776wxTMZUpcsg6xQcQRu3iREI/6kR/tuzw0=" providerId="None" clId="Web-{AA96A66D-84BB-4FED-A31B-BF1139285568}" dt="2021-08-02T08:56:41.821" v="28"/>
          <ac:picMkLst>
            <pc:docMk/>
            <pc:sldMk cId="3835331896" sldId="307"/>
            <ac:picMk id="4" creationId="{C80676C4-E6B2-4056-BD08-B1F4A8555A73}"/>
          </ac:picMkLst>
        </pc:picChg>
        <pc:picChg chg="add mod modCrop">
          <ac:chgData name="Mikki Law" userId="eqXRNn1d776wxTMZUpcsg6xQcQRu3iREI/6kR/tuzw0=" providerId="None" clId="Web-{AA96A66D-84BB-4FED-A31B-BF1139285568}" dt="2021-08-02T08:56:08.148" v="23" actId="14100"/>
          <ac:picMkLst>
            <pc:docMk/>
            <pc:sldMk cId="3835331896" sldId="307"/>
            <ac:picMk id="5" creationId="{1DC32130-E4FA-4725-9C0C-529A9585AC88}"/>
          </ac:picMkLst>
        </pc:picChg>
      </pc:sldChg>
    </pc:docChg>
  </pc:docChgLst>
  <pc:docChgLst>
    <pc:chgData name="Mikki Law" userId="eqXRNn1d776wxTMZUpcsg6xQcQRu3iREI/6kR/tuzw0=" providerId="None" clId="Web-{742AF76E-46AF-47FA-99BF-ACD087E32E59}"/>
    <pc:docChg chg="modSld">
      <pc:chgData name="Mikki Law" userId="eqXRNn1d776wxTMZUpcsg6xQcQRu3iREI/6kR/tuzw0=" providerId="None" clId="Web-{742AF76E-46AF-47FA-99BF-ACD087E32E59}" dt="2021-07-26T07:52:12.097" v="3" actId="20577"/>
      <pc:docMkLst>
        <pc:docMk/>
      </pc:docMkLst>
      <pc:sldChg chg="modSp">
        <pc:chgData name="Mikki Law" userId="eqXRNn1d776wxTMZUpcsg6xQcQRu3iREI/6kR/tuzw0=" providerId="None" clId="Web-{742AF76E-46AF-47FA-99BF-ACD087E32E59}" dt="2021-07-26T07:52:12.097" v="3" actId="20577"/>
        <pc:sldMkLst>
          <pc:docMk/>
          <pc:sldMk cId="210988299" sldId="309"/>
        </pc:sldMkLst>
        <pc:spChg chg="mod">
          <ac:chgData name="Mikki Law" userId="eqXRNn1d776wxTMZUpcsg6xQcQRu3iREI/6kR/tuzw0=" providerId="None" clId="Web-{742AF76E-46AF-47FA-99BF-ACD087E32E59}" dt="2021-07-26T07:52:12.097" v="3" actId="20577"/>
          <ac:spMkLst>
            <pc:docMk/>
            <pc:sldMk cId="210988299" sldId="309"/>
            <ac:spMk id="4" creationId="{B737C7AB-56A5-49D4-934B-DE3E654559E7}"/>
          </ac:spMkLst>
        </pc:spChg>
      </pc:sldChg>
    </pc:docChg>
  </pc:docChgLst>
  <pc:docChgLst>
    <pc:chgData name="Mikki Law" userId="eqXRNn1d776wxTMZUpcsg6xQcQRu3iREI/6kR/tuzw0=" providerId="None" clId="Web-{69A04E5A-6841-46EB-9EA6-CB9168BD8FDC}"/>
    <pc:docChg chg="modSld">
      <pc:chgData name="Mikki Law" userId="eqXRNn1d776wxTMZUpcsg6xQcQRu3iREI/6kR/tuzw0=" providerId="None" clId="Web-{69A04E5A-6841-46EB-9EA6-CB9168BD8FDC}" dt="2021-07-28T11:57:37.898" v="3"/>
      <pc:docMkLst>
        <pc:docMk/>
      </pc:docMkLst>
      <pc:sldChg chg="addSp delSp modSp">
        <pc:chgData name="Mikki Law" userId="eqXRNn1d776wxTMZUpcsg6xQcQRu3iREI/6kR/tuzw0=" providerId="None" clId="Web-{69A04E5A-6841-46EB-9EA6-CB9168BD8FDC}" dt="2021-07-28T11:57:37.898" v="3"/>
        <pc:sldMkLst>
          <pc:docMk/>
          <pc:sldMk cId="400155707" sldId="269"/>
        </pc:sldMkLst>
        <pc:picChg chg="add del mod">
          <ac:chgData name="Mikki Law" userId="eqXRNn1d776wxTMZUpcsg6xQcQRu3iREI/6kR/tuzw0=" providerId="None" clId="Web-{69A04E5A-6841-46EB-9EA6-CB9168BD8FDC}" dt="2021-07-28T11:57:37.898" v="3"/>
          <ac:picMkLst>
            <pc:docMk/>
            <pc:sldMk cId="400155707" sldId="269"/>
            <ac:picMk id="6" creationId="{CF03250A-63D0-4AE4-A2D4-4342ADD574AE}"/>
          </ac:picMkLst>
        </pc:picChg>
      </pc:sldChg>
    </pc:docChg>
  </pc:docChgLst>
  <pc:docChgLst>
    <pc:chgData name="Mikki Law" clId="Web-{FD7D7AF2-4B35-4CE4-8CF4-747C17534CEB}"/>
    <pc:docChg chg="modSld">
      <pc:chgData name="Mikki Law" userId="" providerId="" clId="Web-{FD7D7AF2-4B35-4CE4-8CF4-747C17534CEB}" dt="2021-08-22T00:04:26.495" v="138" actId="14100"/>
      <pc:docMkLst>
        <pc:docMk/>
      </pc:docMkLst>
      <pc:sldChg chg="addSp delSp modSp">
        <pc:chgData name="Mikki Law" userId="" providerId="" clId="Web-{FD7D7AF2-4B35-4CE4-8CF4-747C17534CEB}" dt="2021-08-21T23:57:20.952" v="130"/>
        <pc:sldMkLst>
          <pc:docMk/>
          <pc:sldMk cId="2256911831" sldId="261"/>
        </pc:sldMkLst>
        <pc:spChg chg="add del mod">
          <ac:chgData name="Mikki Law" userId="" providerId="" clId="Web-{FD7D7AF2-4B35-4CE4-8CF4-747C17534CEB}" dt="2021-08-21T23:57:20.952" v="130"/>
          <ac:spMkLst>
            <pc:docMk/>
            <pc:sldMk cId="2256911831" sldId="261"/>
            <ac:spMk id="3" creationId="{6FEB7C8A-4C1C-4F1E-BC43-C0E6584D53E0}"/>
          </ac:spMkLst>
        </pc:spChg>
        <pc:picChg chg="add mod ord modCrop">
          <ac:chgData name="Mikki Law" userId="" providerId="" clId="Web-{FD7D7AF2-4B35-4CE4-8CF4-747C17534CEB}" dt="2021-08-21T23:52:49.661" v="120"/>
          <ac:picMkLst>
            <pc:docMk/>
            <pc:sldMk cId="2256911831" sldId="261"/>
            <ac:picMk id="2" creationId="{9A30C7A6-8A4C-40F5-A88A-F657F9C33838}"/>
          </ac:picMkLst>
        </pc:picChg>
        <pc:picChg chg="mod modCrop">
          <ac:chgData name="Mikki Law" userId="" providerId="" clId="Web-{FD7D7AF2-4B35-4CE4-8CF4-747C17534CEB}" dt="2021-08-21T23:51:48.347" v="113" actId="14100"/>
          <ac:picMkLst>
            <pc:docMk/>
            <pc:sldMk cId="2256911831" sldId="261"/>
            <ac:picMk id="6146" creationId="{00000000-0000-0000-0000-000000000000}"/>
          </ac:picMkLst>
        </pc:picChg>
        <pc:picChg chg="mod modCrop">
          <ac:chgData name="Mikki Law" userId="" providerId="" clId="Web-{FD7D7AF2-4B35-4CE4-8CF4-747C17534CEB}" dt="2021-08-21T23:52:00.800" v="116"/>
          <ac:picMkLst>
            <pc:docMk/>
            <pc:sldMk cId="2256911831" sldId="261"/>
            <ac:picMk id="6149" creationId="{00000000-0000-0000-0000-000000000000}"/>
          </ac:picMkLst>
        </pc:picChg>
      </pc:sldChg>
      <pc:sldChg chg="addSp modSp">
        <pc:chgData name="Mikki Law" userId="" providerId="" clId="Web-{FD7D7AF2-4B35-4CE4-8CF4-747C17534CEB}" dt="2021-08-21T23:36:40.746" v="103" actId="1076"/>
        <pc:sldMkLst>
          <pc:docMk/>
          <pc:sldMk cId="2728154234" sldId="264"/>
        </pc:sldMkLst>
        <pc:picChg chg="mod modCrop">
          <ac:chgData name="Mikki Law" userId="" providerId="" clId="Web-{FD7D7AF2-4B35-4CE4-8CF4-747C17534CEB}" dt="2021-08-21T23:36:21.980" v="99" actId="14100"/>
          <ac:picMkLst>
            <pc:docMk/>
            <pc:sldMk cId="2728154234" sldId="264"/>
            <ac:picMk id="2" creationId="{57B3F036-5C3A-4908-86AD-5F0AF3094978}"/>
          </ac:picMkLst>
        </pc:picChg>
        <pc:picChg chg="add mod modCrop">
          <ac:chgData name="Mikki Law" userId="" providerId="" clId="Web-{FD7D7AF2-4B35-4CE4-8CF4-747C17534CEB}" dt="2021-08-21T23:36:40.746" v="103" actId="1076"/>
          <ac:picMkLst>
            <pc:docMk/>
            <pc:sldMk cId="2728154234" sldId="264"/>
            <ac:picMk id="7" creationId="{74E0407D-FE85-4C05-82AE-796D92B9AEDC}"/>
          </ac:picMkLst>
        </pc:picChg>
      </pc:sldChg>
      <pc:sldChg chg="addSp delSp modSp">
        <pc:chgData name="Mikki Law" userId="" providerId="" clId="Web-{FD7D7AF2-4B35-4CE4-8CF4-747C17534CEB}" dt="2021-08-21T23:20:40.512" v="50" actId="1076"/>
        <pc:sldMkLst>
          <pc:docMk/>
          <pc:sldMk cId="3933835996" sldId="271"/>
        </pc:sldMkLst>
        <pc:picChg chg="mod">
          <ac:chgData name="Mikki Law" userId="" providerId="" clId="Web-{FD7D7AF2-4B35-4CE4-8CF4-747C17534CEB}" dt="2021-08-21T23:20:31.590" v="48" actId="1076"/>
          <ac:picMkLst>
            <pc:docMk/>
            <pc:sldMk cId="3933835996" sldId="271"/>
            <ac:picMk id="2" creationId="{35DB4FC7-2849-4E34-86C7-DE8C22382ADA}"/>
          </ac:picMkLst>
        </pc:picChg>
        <pc:picChg chg="del mod">
          <ac:chgData name="Mikki Law" userId="" providerId="" clId="Web-{FD7D7AF2-4B35-4CE4-8CF4-747C17534CEB}" dt="2021-08-21T23:18:47.259" v="36"/>
          <ac:picMkLst>
            <pc:docMk/>
            <pc:sldMk cId="3933835996" sldId="271"/>
            <ac:picMk id="3" creationId="{1319A256-F1D0-423A-9DE6-C3C96DCC1E98}"/>
          </ac:picMkLst>
        </pc:picChg>
        <pc:picChg chg="del">
          <ac:chgData name="Mikki Law" userId="" providerId="" clId="Web-{FD7D7AF2-4B35-4CE4-8CF4-747C17534CEB}" dt="2021-08-21T23:18:45.868" v="34"/>
          <ac:picMkLst>
            <pc:docMk/>
            <pc:sldMk cId="3933835996" sldId="271"/>
            <ac:picMk id="4" creationId="{50563333-1D9C-4B7F-AE9C-B9428BE73A44}"/>
          </ac:picMkLst>
        </pc:picChg>
        <pc:picChg chg="add mod">
          <ac:chgData name="Mikki Law" userId="" providerId="" clId="Web-{FD7D7AF2-4B35-4CE4-8CF4-747C17534CEB}" dt="2021-08-21T23:20:35.949" v="49" actId="14100"/>
          <ac:picMkLst>
            <pc:docMk/>
            <pc:sldMk cId="3933835996" sldId="271"/>
            <ac:picMk id="6" creationId="{FFAB5579-190C-453A-AE50-232B680FFFF8}"/>
          </ac:picMkLst>
        </pc:picChg>
        <pc:picChg chg="add mod modCrop">
          <ac:chgData name="Mikki Law" userId="" providerId="" clId="Web-{FD7D7AF2-4B35-4CE4-8CF4-747C17534CEB}" dt="2021-08-21T23:19:43.635" v="44"/>
          <ac:picMkLst>
            <pc:docMk/>
            <pc:sldMk cId="3933835996" sldId="271"/>
            <ac:picMk id="7" creationId="{542E8F95-6AE3-4C8E-9C0C-1C6FDCC40A0A}"/>
          </ac:picMkLst>
        </pc:picChg>
        <pc:picChg chg="add mod modCrop">
          <ac:chgData name="Mikki Law" userId="" providerId="" clId="Web-{FD7D7AF2-4B35-4CE4-8CF4-747C17534CEB}" dt="2021-08-21T23:20:40.512" v="50" actId="1076"/>
          <ac:picMkLst>
            <pc:docMk/>
            <pc:sldMk cId="3933835996" sldId="271"/>
            <ac:picMk id="8" creationId="{F087EF52-C5F5-49D4-9198-78621120E137}"/>
          </ac:picMkLst>
        </pc:picChg>
      </pc:sldChg>
      <pc:sldChg chg="addSp modSp">
        <pc:chgData name="Mikki Law" userId="" providerId="" clId="Web-{FD7D7AF2-4B35-4CE4-8CF4-747C17534CEB}" dt="2021-08-22T00:04:26.495" v="138" actId="14100"/>
        <pc:sldMkLst>
          <pc:docMk/>
          <pc:sldMk cId="3196423370" sldId="301"/>
        </pc:sldMkLst>
        <pc:picChg chg="add mod modCrop">
          <ac:chgData name="Mikki Law" userId="" providerId="" clId="Web-{FD7D7AF2-4B35-4CE4-8CF4-747C17534CEB}" dt="2021-08-22T00:04:26.495" v="138" actId="14100"/>
          <ac:picMkLst>
            <pc:docMk/>
            <pc:sldMk cId="3196423370" sldId="301"/>
            <ac:picMk id="6" creationId="{1D972549-4AE6-4E05-A36E-CEFAD3912EF5}"/>
          </ac:picMkLst>
        </pc:picChg>
      </pc:sldChg>
      <pc:sldChg chg="addSp modSp modNotes">
        <pc:chgData name="Mikki Law" userId="" providerId="" clId="Web-{FD7D7AF2-4B35-4CE4-8CF4-747C17534CEB}" dt="2021-08-21T23:28:43.956" v="89" actId="20577"/>
        <pc:sldMkLst>
          <pc:docMk/>
          <pc:sldMk cId="948865139" sldId="315"/>
        </pc:sldMkLst>
        <pc:spChg chg="mod">
          <ac:chgData name="Mikki Law" userId="" providerId="" clId="Web-{FD7D7AF2-4B35-4CE4-8CF4-747C17534CEB}" dt="2021-08-21T23:23:37.079" v="60" actId="1076"/>
          <ac:spMkLst>
            <pc:docMk/>
            <pc:sldMk cId="948865139" sldId="315"/>
            <ac:spMk id="2" creationId="{443B8141-1081-4BE9-8F09-68830F4B5C94}"/>
          </ac:spMkLst>
        </pc:spChg>
        <pc:spChg chg="add mod">
          <ac:chgData name="Mikki Law" userId="" providerId="" clId="Web-{FD7D7AF2-4B35-4CE4-8CF4-747C17534CEB}" dt="2021-08-21T23:28:43.956" v="89" actId="20577"/>
          <ac:spMkLst>
            <pc:docMk/>
            <pc:sldMk cId="948865139" sldId="315"/>
            <ac:spMk id="3" creationId="{2B2A2536-59FB-4575-BA1D-1764FAACFD57}"/>
          </ac:spMkLst>
        </pc:spChg>
      </pc:sldChg>
      <pc:sldChg chg="addSp modSp">
        <pc:chgData name="Mikki Law" userId="" providerId="" clId="Web-{FD7D7AF2-4B35-4CE4-8CF4-747C17534CEB}" dt="2021-08-21T21:07:19.625" v="29" actId="1076"/>
        <pc:sldMkLst>
          <pc:docMk/>
          <pc:sldMk cId="1992531777" sldId="338"/>
        </pc:sldMkLst>
        <pc:picChg chg="add mod modCrop">
          <ac:chgData name="Mikki Law" userId="" providerId="" clId="Web-{FD7D7AF2-4B35-4CE4-8CF4-747C17534CEB}" dt="2021-08-21T21:07:01.922" v="26" actId="14100"/>
          <ac:picMkLst>
            <pc:docMk/>
            <pc:sldMk cId="1992531777" sldId="338"/>
            <ac:picMk id="3" creationId="{929D4B2B-D4E9-4079-B76C-6C9EDC6907DB}"/>
          </ac:picMkLst>
        </pc:picChg>
        <pc:picChg chg="add mod modCrop">
          <ac:chgData name="Mikki Law" userId="" providerId="" clId="Web-{FD7D7AF2-4B35-4CE4-8CF4-747C17534CEB}" dt="2021-08-21T21:06:39.140" v="22"/>
          <ac:picMkLst>
            <pc:docMk/>
            <pc:sldMk cId="1992531777" sldId="338"/>
            <ac:picMk id="4" creationId="{2834C67B-CEF0-464F-B185-A83563FBC4A2}"/>
          </ac:picMkLst>
        </pc:picChg>
        <pc:picChg chg="add mod modCrop">
          <ac:chgData name="Mikki Law" userId="" providerId="" clId="Web-{FD7D7AF2-4B35-4CE4-8CF4-747C17534CEB}" dt="2021-08-21T21:06:56.047" v="25"/>
          <ac:picMkLst>
            <pc:docMk/>
            <pc:sldMk cId="1992531777" sldId="338"/>
            <ac:picMk id="5" creationId="{996D411D-A7D0-4C5D-A043-4115D22A551F}"/>
          </ac:picMkLst>
        </pc:picChg>
        <pc:picChg chg="add mod modCrop">
          <ac:chgData name="Mikki Law" userId="" providerId="" clId="Web-{FD7D7AF2-4B35-4CE4-8CF4-747C17534CEB}" dt="2021-08-21T21:07:19.625" v="29" actId="1076"/>
          <ac:picMkLst>
            <pc:docMk/>
            <pc:sldMk cId="1992531777" sldId="338"/>
            <ac:picMk id="6" creationId="{60FC0002-4458-49C7-B90A-1D04AF68C837}"/>
          </ac:picMkLst>
        </pc:picChg>
      </pc:sldChg>
    </pc:docChg>
  </pc:docChgLst>
  <pc:docChgLst>
    <pc:chgData name="Mikki Law" clId="Web-{F80EC6D5-AABF-48D8-8692-224A604E5800}"/>
    <pc:docChg chg="modSld">
      <pc:chgData name="Mikki Law" userId="" providerId="" clId="Web-{F80EC6D5-AABF-48D8-8692-224A604E5800}" dt="2021-08-19T23:54:30.439" v="55" actId="20577"/>
      <pc:docMkLst>
        <pc:docMk/>
      </pc:docMkLst>
      <pc:sldChg chg="addSp modSp">
        <pc:chgData name="Mikki Law" userId="" providerId="" clId="Web-{F80EC6D5-AABF-48D8-8692-224A604E5800}" dt="2021-08-19T23:54:30.439" v="55" actId="20577"/>
        <pc:sldMkLst>
          <pc:docMk/>
          <pc:sldMk cId="1437546107" sldId="324"/>
        </pc:sldMkLst>
        <pc:spChg chg="mod">
          <ac:chgData name="Mikki Law" userId="" providerId="" clId="Web-{F80EC6D5-AABF-48D8-8692-224A604E5800}" dt="2021-08-19T23:52:27.164" v="8" actId="1076"/>
          <ac:spMkLst>
            <pc:docMk/>
            <pc:sldMk cId="1437546107" sldId="324"/>
            <ac:spMk id="2" creationId="{06FE831F-16D7-4B1C-B0CD-2D2A1077870E}"/>
          </ac:spMkLst>
        </pc:spChg>
        <pc:spChg chg="add mod">
          <ac:chgData name="Mikki Law" userId="" providerId="" clId="Web-{F80EC6D5-AABF-48D8-8692-224A604E5800}" dt="2021-08-19T23:54:30.439" v="55" actId="20577"/>
          <ac:spMkLst>
            <pc:docMk/>
            <pc:sldMk cId="1437546107" sldId="324"/>
            <ac:spMk id="5" creationId="{A511538E-7AE1-44E8-826A-395C57F3AFF1}"/>
          </ac:spMkLst>
        </pc:spChg>
        <pc:picChg chg="add mod">
          <ac:chgData name="Mikki Law" userId="" providerId="" clId="Web-{F80EC6D5-AABF-48D8-8692-224A604E5800}" dt="2021-08-19T23:53:03.227" v="20" actId="14100"/>
          <ac:picMkLst>
            <pc:docMk/>
            <pc:sldMk cId="1437546107" sldId="324"/>
            <ac:picMk id="3" creationId="{67C34A4F-7ACE-4565-8047-A461BEB3C8F3}"/>
          </ac:picMkLst>
        </pc:picChg>
        <pc:picChg chg="add mod">
          <ac:chgData name="Mikki Law" userId="" providerId="" clId="Web-{F80EC6D5-AABF-48D8-8692-224A604E5800}" dt="2021-08-19T23:53:00.243" v="19" actId="14100"/>
          <ac:picMkLst>
            <pc:docMk/>
            <pc:sldMk cId="1437546107" sldId="324"/>
            <ac:picMk id="4" creationId="{2792365F-9123-4EF1-8D1E-1C00A3607F53}"/>
          </ac:picMkLst>
        </pc:picChg>
      </pc:sldChg>
    </pc:docChg>
  </pc:docChgLst>
  <pc:docChgLst>
    <pc:chgData name="Mikki Law" userId="eqXRNn1d776wxTMZUpcsg6xQcQRu3iREI/6kR/tuzw0=" providerId="None" clId="Web-{4596BF2F-E4AA-4A8F-9F74-C1230E1EA412}"/>
    <pc:docChg chg="modSld">
      <pc:chgData name="Mikki Law" userId="eqXRNn1d776wxTMZUpcsg6xQcQRu3iREI/6kR/tuzw0=" providerId="None" clId="Web-{4596BF2F-E4AA-4A8F-9F74-C1230E1EA412}" dt="2021-07-26T01:51:18.521" v="99" actId="20577"/>
      <pc:docMkLst>
        <pc:docMk/>
      </pc:docMkLst>
      <pc:sldChg chg="addSp modSp modNotes">
        <pc:chgData name="Mikki Law" userId="eqXRNn1d776wxTMZUpcsg6xQcQRu3iREI/6kR/tuzw0=" providerId="None" clId="Web-{4596BF2F-E4AA-4A8F-9F74-C1230E1EA412}" dt="2021-07-26T01:47:01.468" v="50" actId="1076"/>
        <pc:sldMkLst>
          <pc:docMk/>
          <pc:sldMk cId="1822773063" sldId="306"/>
        </pc:sldMkLst>
        <pc:spChg chg="add mod">
          <ac:chgData name="Mikki Law" userId="eqXRNn1d776wxTMZUpcsg6xQcQRu3iREI/6kR/tuzw0=" providerId="None" clId="Web-{4596BF2F-E4AA-4A8F-9F74-C1230E1EA412}" dt="2021-07-26T01:47:01.468" v="50" actId="1076"/>
          <ac:spMkLst>
            <pc:docMk/>
            <pc:sldMk cId="1822773063" sldId="306"/>
            <ac:spMk id="2" creationId="{B8816191-76CB-4345-AC84-E32071AFF7A0}"/>
          </ac:spMkLst>
        </pc:spChg>
      </pc:sldChg>
      <pc:sldChg chg="modSp">
        <pc:chgData name="Mikki Law" userId="eqXRNn1d776wxTMZUpcsg6xQcQRu3iREI/6kR/tuzw0=" providerId="None" clId="Web-{4596BF2F-E4AA-4A8F-9F74-C1230E1EA412}" dt="2021-07-26T01:51:18.521" v="99" actId="20577"/>
        <pc:sldMkLst>
          <pc:docMk/>
          <pc:sldMk cId="210988299" sldId="309"/>
        </pc:sldMkLst>
        <pc:spChg chg="mod">
          <ac:chgData name="Mikki Law" userId="eqXRNn1d776wxTMZUpcsg6xQcQRu3iREI/6kR/tuzw0=" providerId="None" clId="Web-{4596BF2F-E4AA-4A8F-9F74-C1230E1EA412}" dt="2021-07-26T01:51:18.521" v="99" actId="20577"/>
          <ac:spMkLst>
            <pc:docMk/>
            <pc:sldMk cId="210988299" sldId="309"/>
            <ac:spMk id="4" creationId="{B737C7AB-56A5-49D4-934B-DE3E654559E7}"/>
          </ac:spMkLst>
        </pc:spChg>
      </pc:sldChg>
      <pc:sldChg chg="addSp modSp">
        <pc:chgData name="Mikki Law" userId="eqXRNn1d776wxTMZUpcsg6xQcQRu3iREI/6kR/tuzw0=" providerId="None" clId="Web-{4596BF2F-E4AA-4A8F-9F74-C1230E1EA412}" dt="2021-07-26T01:45:45.186" v="35" actId="20577"/>
        <pc:sldMkLst>
          <pc:docMk/>
          <pc:sldMk cId="74962794" sldId="322"/>
        </pc:sldMkLst>
        <pc:spChg chg="add mod">
          <ac:chgData name="Mikki Law" userId="eqXRNn1d776wxTMZUpcsg6xQcQRu3iREI/6kR/tuzw0=" providerId="None" clId="Web-{4596BF2F-E4AA-4A8F-9F74-C1230E1EA412}" dt="2021-07-26T01:45:45.186" v="35" actId="20577"/>
          <ac:spMkLst>
            <pc:docMk/>
            <pc:sldMk cId="74962794" sldId="322"/>
            <ac:spMk id="3" creationId="{C69312D2-40C0-471F-89B3-D9BA07DCEC4D}"/>
          </ac:spMkLst>
        </pc:spChg>
      </pc:sldChg>
    </pc:docChg>
  </pc:docChgLst>
  <pc:docChgLst>
    <pc:chgData name="Mikki Law" clId="Web-{A28E1C1E-A676-4ADA-AB3C-D198A11A7E83}"/>
    <pc:docChg chg="modSld">
      <pc:chgData name="Mikki Law" userId="" providerId="" clId="Web-{A28E1C1E-A676-4ADA-AB3C-D198A11A7E83}" dt="2021-07-22T15:46:51.671" v="52" actId="1076"/>
      <pc:docMkLst>
        <pc:docMk/>
      </pc:docMkLst>
      <pc:sldChg chg="addSp modSp">
        <pc:chgData name="Mikki Law" userId="" providerId="" clId="Web-{A28E1C1E-A676-4ADA-AB3C-D198A11A7E83}" dt="2021-07-22T15:44:23.559" v="35" actId="1076"/>
        <pc:sldMkLst>
          <pc:docMk/>
          <pc:sldMk cId="136121850" sldId="296"/>
        </pc:sldMkLst>
        <pc:spChg chg="mod">
          <ac:chgData name="Mikki Law" userId="" providerId="" clId="Web-{A28E1C1E-A676-4ADA-AB3C-D198A11A7E83}" dt="2021-07-22T15:41:35.961" v="1" actId="1076"/>
          <ac:spMkLst>
            <pc:docMk/>
            <pc:sldMk cId="136121850" sldId="296"/>
            <ac:spMk id="2" creationId="{349DCDFA-7AB2-4D49-B69D-6344E995A47D}"/>
          </ac:spMkLst>
        </pc:spChg>
        <pc:picChg chg="add mod modCrop">
          <ac:chgData name="Mikki Law" userId="" providerId="" clId="Web-{A28E1C1E-A676-4ADA-AB3C-D198A11A7E83}" dt="2021-07-22T15:44:23.559" v="35" actId="1076"/>
          <ac:picMkLst>
            <pc:docMk/>
            <pc:sldMk cId="136121850" sldId="296"/>
            <ac:picMk id="3" creationId="{48D15A50-4466-4A93-89C8-45EDE44EBBD1}"/>
          </ac:picMkLst>
        </pc:picChg>
        <pc:picChg chg="add mod modCrop">
          <ac:chgData name="Mikki Law" userId="" providerId="" clId="Web-{A28E1C1E-A676-4ADA-AB3C-D198A11A7E83}" dt="2021-07-22T15:43:59.792" v="33" actId="14100"/>
          <ac:picMkLst>
            <pc:docMk/>
            <pc:sldMk cId="136121850" sldId="296"/>
            <ac:picMk id="4" creationId="{42803364-BCA9-4A80-A72B-03054432891A}"/>
          </ac:picMkLst>
        </pc:picChg>
        <pc:picChg chg="add mod modCrop">
          <ac:chgData name="Mikki Law" userId="" providerId="" clId="Web-{A28E1C1E-A676-4ADA-AB3C-D198A11A7E83}" dt="2021-07-22T15:44:04.464" v="34" actId="14100"/>
          <ac:picMkLst>
            <pc:docMk/>
            <pc:sldMk cId="136121850" sldId="296"/>
            <ac:picMk id="5" creationId="{293C6486-26D3-4001-93F5-9B44A470C269}"/>
          </ac:picMkLst>
        </pc:picChg>
      </pc:sldChg>
      <pc:sldChg chg="addSp modSp modNotes">
        <pc:chgData name="Mikki Law" userId="" providerId="" clId="Web-{A28E1C1E-A676-4ADA-AB3C-D198A11A7E83}" dt="2021-07-22T15:46:51.671" v="52" actId="1076"/>
        <pc:sldMkLst>
          <pc:docMk/>
          <pc:sldMk cId="2793363574" sldId="297"/>
        </pc:sldMkLst>
        <pc:spChg chg="add mod">
          <ac:chgData name="Mikki Law" userId="" providerId="" clId="Web-{A28E1C1E-A676-4ADA-AB3C-D198A11A7E83}" dt="2021-07-22T15:46:51.671" v="52" actId="1076"/>
          <ac:spMkLst>
            <pc:docMk/>
            <pc:sldMk cId="2793363574" sldId="297"/>
            <ac:spMk id="2" creationId="{A6CA0454-4D3C-4D46-80F3-BF4A9336CFCC}"/>
          </ac:spMkLst>
        </pc:spChg>
      </pc:sldChg>
    </pc:docChg>
  </pc:docChgLst>
  <pc:docChgLst>
    <pc:chgData name="Mikki Law" userId="eqXRNn1d776wxTMZUpcsg6xQcQRu3iREI/6kR/tuzw0=" providerId="None" clId="Web-{F89CBD0D-E979-4508-864E-D48C7665C573}"/>
    <pc:docChg chg="modSld">
      <pc:chgData name="Mikki Law" userId="eqXRNn1d776wxTMZUpcsg6xQcQRu3iREI/6kR/tuzw0=" providerId="None" clId="Web-{F89CBD0D-E979-4508-864E-D48C7665C573}" dt="2021-08-17T23:26:49.177" v="26"/>
      <pc:docMkLst>
        <pc:docMk/>
      </pc:docMkLst>
      <pc:sldChg chg="modSp">
        <pc:chgData name="Mikki Law" userId="eqXRNn1d776wxTMZUpcsg6xQcQRu3iREI/6kR/tuzw0=" providerId="None" clId="Web-{F89CBD0D-E979-4508-864E-D48C7665C573}" dt="2021-08-17T23:01:21.572" v="25" actId="1076"/>
        <pc:sldMkLst>
          <pc:docMk/>
          <pc:sldMk cId="2131249647" sldId="263"/>
        </pc:sldMkLst>
        <pc:picChg chg="mod modCrop">
          <ac:chgData name="Mikki Law" userId="eqXRNn1d776wxTMZUpcsg6xQcQRu3iREI/6kR/tuzw0=" providerId="None" clId="Web-{F89CBD0D-E979-4508-864E-D48C7665C573}" dt="2021-08-17T23:01:21.572" v="25" actId="1076"/>
          <ac:picMkLst>
            <pc:docMk/>
            <pc:sldMk cId="2131249647" sldId="263"/>
            <ac:picMk id="2" creationId="{0B27F028-9BBD-4E2B-BA8E-1B2D460C5FD2}"/>
          </ac:picMkLst>
        </pc:picChg>
        <pc:picChg chg="mod modCrop">
          <ac:chgData name="Mikki Law" userId="eqXRNn1d776wxTMZUpcsg6xQcQRu3iREI/6kR/tuzw0=" providerId="None" clId="Web-{F89CBD0D-E979-4508-864E-D48C7665C573}" dt="2021-08-17T22:59:57.367" v="15" actId="14100"/>
          <ac:picMkLst>
            <pc:docMk/>
            <pc:sldMk cId="2131249647" sldId="263"/>
            <ac:picMk id="8194" creationId="{00000000-0000-0000-0000-000000000000}"/>
          </ac:picMkLst>
        </pc:picChg>
        <pc:picChg chg="mod">
          <ac:chgData name="Mikki Law" userId="eqXRNn1d776wxTMZUpcsg6xQcQRu3iREI/6kR/tuzw0=" providerId="None" clId="Web-{F89CBD0D-E979-4508-864E-D48C7665C573}" dt="2021-08-17T23:01:04.759" v="21" actId="1076"/>
          <ac:picMkLst>
            <pc:docMk/>
            <pc:sldMk cId="2131249647" sldId="263"/>
            <ac:picMk id="8196" creationId="{00000000-0000-0000-0000-000000000000}"/>
          </ac:picMkLst>
        </pc:picChg>
        <pc:picChg chg="mod">
          <ac:chgData name="Mikki Law" userId="eqXRNn1d776wxTMZUpcsg6xQcQRu3iREI/6kR/tuzw0=" providerId="None" clId="Web-{F89CBD0D-E979-4508-864E-D48C7665C573}" dt="2021-08-17T23:01:04.791" v="22" actId="1076"/>
          <ac:picMkLst>
            <pc:docMk/>
            <pc:sldMk cId="2131249647" sldId="263"/>
            <ac:picMk id="8197" creationId="{00000000-0000-0000-0000-000000000000}"/>
          </ac:picMkLst>
        </pc:picChg>
      </pc:sldChg>
      <pc:sldChg chg="modSp">
        <pc:chgData name="Mikki Law" userId="eqXRNn1d776wxTMZUpcsg6xQcQRu3iREI/6kR/tuzw0=" providerId="None" clId="Web-{F89CBD0D-E979-4508-864E-D48C7665C573}" dt="2021-08-17T22:58:27.255" v="5"/>
        <pc:sldMkLst>
          <pc:docMk/>
          <pc:sldMk cId="2551971468" sldId="274"/>
        </pc:sldMkLst>
        <pc:picChg chg="mod modCrop">
          <ac:chgData name="Mikki Law" userId="eqXRNn1d776wxTMZUpcsg6xQcQRu3iREI/6kR/tuzw0=" providerId="None" clId="Web-{F89CBD0D-E979-4508-864E-D48C7665C573}" dt="2021-08-17T22:58:27.255" v="5"/>
          <ac:picMkLst>
            <pc:docMk/>
            <pc:sldMk cId="2551971468" sldId="274"/>
            <ac:picMk id="6" creationId="{A136DCB9-2655-4F9C-A50D-88C04E54D97F}"/>
          </ac:picMkLst>
        </pc:picChg>
      </pc:sldChg>
      <pc:sldChg chg="addSp modSp">
        <pc:chgData name="Mikki Law" userId="eqXRNn1d776wxTMZUpcsg6xQcQRu3iREI/6kR/tuzw0=" providerId="None" clId="Web-{F89CBD0D-E979-4508-864E-D48C7665C573}" dt="2021-08-17T23:26:49.177" v="26"/>
        <pc:sldMkLst>
          <pc:docMk/>
          <pc:sldMk cId="2959066674" sldId="300"/>
        </pc:sldMkLst>
        <pc:picChg chg="add mod">
          <ac:chgData name="Mikki Law" userId="eqXRNn1d776wxTMZUpcsg6xQcQRu3iREI/6kR/tuzw0=" providerId="None" clId="Web-{F89CBD0D-E979-4508-864E-D48C7665C573}" dt="2021-08-17T23:26:49.177" v="26"/>
          <ac:picMkLst>
            <pc:docMk/>
            <pc:sldMk cId="2959066674" sldId="300"/>
            <ac:picMk id="3" creationId="{8533E07B-A25C-46D8-BD69-EF0F09885E1F}"/>
          </ac:picMkLst>
        </pc:picChg>
      </pc:sldChg>
    </pc:docChg>
  </pc:docChgLst>
  <pc:docChgLst>
    <pc:chgData name="Mikki Law" userId="eqXRNn1d776wxTMZUpcsg6xQcQRu3iREI/6kR/tuzw0=" providerId="None" clId="Web-{0592DD8D-34EF-4D95-B8E7-6B8D445FD2FD}"/>
    <pc:docChg chg="modSld">
      <pc:chgData name="Mikki Law" userId="eqXRNn1d776wxTMZUpcsg6xQcQRu3iREI/6kR/tuzw0=" providerId="None" clId="Web-{0592DD8D-34EF-4D95-B8E7-6B8D445FD2FD}" dt="2021-08-02T07:46:17.705" v="36" actId="20577"/>
      <pc:docMkLst>
        <pc:docMk/>
      </pc:docMkLst>
      <pc:sldChg chg="modSp">
        <pc:chgData name="Mikki Law" userId="eqXRNn1d776wxTMZUpcsg6xQcQRu3iREI/6kR/tuzw0=" providerId="None" clId="Web-{0592DD8D-34EF-4D95-B8E7-6B8D445FD2FD}" dt="2021-08-02T07:46:17.705" v="36" actId="20577"/>
        <pc:sldMkLst>
          <pc:docMk/>
          <pc:sldMk cId="210988299" sldId="309"/>
        </pc:sldMkLst>
        <pc:spChg chg="mod">
          <ac:chgData name="Mikki Law" userId="eqXRNn1d776wxTMZUpcsg6xQcQRu3iREI/6kR/tuzw0=" providerId="None" clId="Web-{0592DD8D-34EF-4D95-B8E7-6B8D445FD2FD}" dt="2021-08-02T07:46:17.705" v="36" actId="20577"/>
          <ac:spMkLst>
            <pc:docMk/>
            <pc:sldMk cId="210988299" sldId="309"/>
            <ac:spMk id="4" creationId="{B737C7AB-56A5-49D4-934B-DE3E654559E7}"/>
          </ac:spMkLst>
        </pc:spChg>
      </pc:sldChg>
      <pc:sldChg chg="addSp delSp modSp">
        <pc:chgData name="Mikki Law" userId="eqXRNn1d776wxTMZUpcsg6xQcQRu3iREI/6kR/tuzw0=" providerId="None" clId="Web-{0592DD8D-34EF-4D95-B8E7-6B8D445FD2FD}" dt="2021-08-02T07:45:39.251" v="33" actId="1076"/>
        <pc:sldMkLst>
          <pc:docMk/>
          <pc:sldMk cId="74962794" sldId="322"/>
        </pc:sldMkLst>
        <pc:spChg chg="del">
          <ac:chgData name="Mikki Law" userId="eqXRNn1d776wxTMZUpcsg6xQcQRu3iREI/6kR/tuzw0=" providerId="None" clId="Web-{0592DD8D-34EF-4D95-B8E7-6B8D445FD2FD}" dt="2021-08-02T07:35:18.735" v="0"/>
          <ac:spMkLst>
            <pc:docMk/>
            <pc:sldMk cId="74962794" sldId="322"/>
            <ac:spMk id="3" creationId="{C69312D2-40C0-471F-89B3-D9BA07DCEC4D}"/>
          </ac:spMkLst>
        </pc:spChg>
        <pc:picChg chg="add mod modCrop">
          <ac:chgData name="Mikki Law" userId="eqXRNn1d776wxTMZUpcsg6xQcQRu3iREI/6kR/tuzw0=" providerId="None" clId="Web-{0592DD8D-34EF-4D95-B8E7-6B8D445FD2FD}" dt="2021-08-02T07:44:56.125" v="27" actId="14100"/>
          <ac:picMkLst>
            <pc:docMk/>
            <pc:sldMk cId="74962794" sldId="322"/>
            <ac:picMk id="4" creationId="{CE8765E7-2510-4AC8-B56A-C05628C9EB7F}"/>
          </ac:picMkLst>
        </pc:picChg>
        <pc:picChg chg="add mod modCrop">
          <ac:chgData name="Mikki Law" userId="eqXRNn1d776wxTMZUpcsg6xQcQRu3iREI/6kR/tuzw0=" providerId="None" clId="Web-{0592DD8D-34EF-4D95-B8E7-6B8D445FD2FD}" dt="2021-08-02T07:45:39.251" v="33" actId="1076"/>
          <ac:picMkLst>
            <pc:docMk/>
            <pc:sldMk cId="74962794" sldId="322"/>
            <ac:picMk id="5" creationId="{53FB23C7-9C1E-4928-82D2-50388B8D7FF2}"/>
          </ac:picMkLst>
        </pc:picChg>
        <pc:picChg chg="add mod modCrop">
          <ac:chgData name="Mikki Law" userId="eqXRNn1d776wxTMZUpcsg6xQcQRu3iREI/6kR/tuzw0=" providerId="None" clId="Web-{0592DD8D-34EF-4D95-B8E7-6B8D445FD2FD}" dt="2021-08-02T07:44:07.311" v="13" actId="1076"/>
          <ac:picMkLst>
            <pc:docMk/>
            <pc:sldMk cId="74962794" sldId="322"/>
            <ac:picMk id="6" creationId="{AC915411-F7EC-4FD7-84B8-63A66E617D64}"/>
          </ac:picMkLst>
        </pc:picChg>
      </pc:sldChg>
    </pc:docChg>
  </pc:docChgLst>
  <pc:docChgLst>
    <pc:chgData name="Mikki Law" userId="eqXRNn1d776wxTMZUpcsg6xQcQRu3iREI/6kR/tuzw0=" providerId="None" clId="Web-{61EE3449-B8E4-476E-B523-B79B61C7814F}"/>
    <pc:docChg chg="addSld modSld">
      <pc:chgData name="Mikki Law" userId="eqXRNn1d776wxTMZUpcsg6xQcQRu3iREI/6kR/tuzw0=" providerId="None" clId="Web-{61EE3449-B8E4-476E-B523-B79B61C7814F}" dt="2021-07-15T13:49:13.972" v="64" actId="1076"/>
      <pc:docMkLst>
        <pc:docMk/>
      </pc:docMkLst>
      <pc:sldChg chg="addSp modSp modNotes">
        <pc:chgData name="Mikki Law" userId="eqXRNn1d776wxTMZUpcsg6xQcQRu3iREI/6kR/tuzw0=" providerId="None" clId="Web-{61EE3449-B8E4-476E-B523-B79B61C7814F}" dt="2021-07-15T13:47:23.407" v="47" actId="1076"/>
        <pc:sldMkLst>
          <pc:docMk/>
          <pc:sldMk cId="1812102354" sldId="291"/>
        </pc:sldMkLst>
        <pc:spChg chg="add mod">
          <ac:chgData name="Mikki Law" userId="eqXRNn1d776wxTMZUpcsg6xQcQRu3iREI/6kR/tuzw0=" providerId="None" clId="Web-{61EE3449-B8E4-476E-B523-B79B61C7814F}" dt="2021-07-15T13:44:48.809" v="15" actId="1076"/>
          <ac:spMkLst>
            <pc:docMk/>
            <pc:sldMk cId="1812102354" sldId="291"/>
            <ac:spMk id="2" creationId="{D94C1DAF-52C7-4EE8-8F96-BF30ABD38D77}"/>
          </ac:spMkLst>
        </pc:spChg>
        <pc:picChg chg="add mod modCrop">
          <ac:chgData name="Mikki Law" userId="eqXRNn1d776wxTMZUpcsg6xQcQRu3iREI/6kR/tuzw0=" providerId="None" clId="Web-{61EE3449-B8E4-476E-B523-B79B61C7814F}" dt="2021-07-15T13:47:23.407" v="47" actId="1076"/>
          <ac:picMkLst>
            <pc:docMk/>
            <pc:sldMk cId="1812102354" sldId="291"/>
            <ac:picMk id="3" creationId="{EBC9D75A-8930-4904-8182-3F3892013413}"/>
          </ac:picMkLst>
        </pc:picChg>
        <pc:picChg chg="add mod modCrop">
          <ac:chgData name="Mikki Law" userId="eqXRNn1d776wxTMZUpcsg6xQcQRu3iREI/6kR/tuzw0=" providerId="None" clId="Web-{61EE3449-B8E4-476E-B523-B79B61C7814F}" dt="2021-07-15T13:47:10.469" v="46" actId="1076"/>
          <ac:picMkLst>
            <pc:docMk/>
            <pc:sldMk cId="1812102354" sldId="291"/>
            <ac:picMk id="4" creationId="{61A72088-FFA2-4DED-9A9B-731B91024BF7}"/>
          </ac:picMkLst>
        </pc:picChg>
        <pc:picChg chg="add mod modCrop">
          <ac:chgData name="Mikki Law" userId="eqXRNn1d776wxTMZUpcsg6xQcQRu3iREI/6kR/tuzw0=" providerId="None" clId="Web-{61EE3449-B8E4-476E-B523-B79B61C7814F}" dt="2021-07-15T13:47:02.953" v="44" actId="1076"/>
          <ac:picMkLst>
            <pc:docMk/>
            <pc:sldMk cId="1812102354" sldId="291"/>
            <ac:picMk id="5" creationId="{F633550A-1168-4860-8FE8-C6DF61305E4A}"/>
          </ac:picMkLst>
        </pc:picChg>
      </pc:sldChg>
      <pc:sldChg chg="addSp modSp new modNotes">
        <pc:chgData name="Mikki Law" userId="eqXRNn1d776wxTMZUpcsg6xQcQRu3iREI/6kR/tuzw0=" providerId="None" clId="Web-{61EE3449-B8E4-476E-B523-B79B61C7814F}" dt="2021-07-15T13:49:13.972" v="64" actId="1076"/>
        <pc:sldMkLst>
          <pc:docMk/>
          <pc:sldMk cId="4000818360" sldId="292"/>
        </pc:sldMkLst>
        <pc:spChg chg="add mod">
          <ac:chgData name="Mikki Law" userId="eqXRNn1d776wxTMZUpcsg6xQcQRu3iREI/6kR/tuzw0=" providerId="None" clId="Web-{61EE3449-B8E4-476E-B523-B79B61C7814F}" dt="2021-07-15T13:49:13.972" v="64" actId="1076"/>
          <ac:spMkLst>
            <pc:docMk/>
            <pc:sldMk cId="4000818360" sldId="292"/>
            <ac:spMk id="2" creationId="{C22960F0-B5C6-4A70-9CB4-A8ECFB7D39FA}"/>
          </ac:spMkLst>
        </pc:spChg>
      </pc:sldChg>
    </pc:docChg>
  </pc:docChgLst>
  <pc:docChgLst>
    <pc:chgData name="Mikki Law" userId="eqXRNn1d776wxTMZUpcsg6xQcQRu3iREI/6kR/tuzw0=" providerId="None" clId="Web-{73C886F3-49CA-4836-B88C-730D46F9DEA4}"/>
    <pc:docChg chg="modSld">
      <pc:chgData name="Mikki Law" userId="eqXRNn1d776wxTMZUpcsg6xQcQRu3iREI/6kR/tuzw0=" providerId="None" clId="Web-{73C886F3-49CA-4836-B88C-730D46F9DEA4}" dt="2021-08-20T16:36:04.454" v="36" actId="14100"/>
      <pc:docMkLst>
        <pc:docMk/>
      </pc:docMkLst>
      <pc:sldChg chg="addSp modSp">
        <pc:chgData name="Mikki Law" userId="eqXRNn1d776wxTMZUpcsg6xQcQRu3iREI/6kR/tuzw0=" providerId="None" clId="Web-{73C886F3-49CA-4836-B88C-730D46F9DEA4}" dt="2021-08-20T16:19:37.148" v="27" actId="14100"/>
        <pc:sldMkLst>
          <pc:docMk/>
          <pc:sldMk cId="1554258802" sldId="260"/>
        </pc:sldMkLst>
        <pc:picChg chg="add mod modCrop">
          <ac:chgData name="Mikki Law" userId="eqXRNn1d776wxTMZUpcsg6xQcQRu3iREI/6kR/tuzw0=" providerId="None" clId="Web-{73C886F3-49CA-4836-B88C-730D46F9DEA4}" dt="2021-08-20T16:19:37.148" v="27" actId="14100"/>
          <ac:picMkLst>
            <pc:docMk/>
            <pc:sldMk cId="1554258802" sldId="260"/>
            <ac:picMk id="2" creationId="{8D6D34FF-94EE-4492-B34B-17AAF0586A5C}"/>
          </ac:picMkLst>
        </pc:picChg>
      </pc:sldChg>
      <pc:sldChg chg="addSp delSp modSp">
        <pc:chgData name="Mikki Law" userId="eqXRNn1d776wxTMZUpcsg6xQcQRu3iREI/6kR/tuzw0=" providerId="None" clId="Web-{73C886F3-49CA-4836-B88C-730D46F9DEA4}" dt="2021-08-20T16:36:04.454" v="36" actId="14100"/>
        <pc:sldMkLst>
          <pc:docMk/>
          <pc:sldMk cId="3014420267" sldId="268"/>
        </pc:sldMkLst>
        <pc:picChg chg="add del mod">
          <ac:chgData name="Mikki Law" userId="eqXRNn1d776wxTMZUpcsg6xQcQRu3iREI/6kR/tuzw0=" providerId="None" clId="Web-{73C886F3-49CA-4836-B88C-730D46F9DEA4}" dt="2021-08-20T16:35:22.140" v="29"/>
          <ac:picMkLst>
            <pc:docMk/>
            <pc:sldMk cId="3014420267" sldId="268"/>
            <ac:picMk id="2" creationId="{0C42138B-CE72-4680-A5C4-F63C05B00113}"/>
          </ac:picMkLst>
        </pc:picChg>
        <pc:picChg chg="add mod modCrop">
          <ac:chgData name="Mikki Law" userId="eqXRNn1d776wxTMZUpcsg6xQcQRu3iREI/6kR/tuzw0=" providerId="None" clId="Web-{73C886F3-49CA-4836-B88C-730D46F9DEA4}" dt="2021-08-20T16:36:04.454" v="36" actId="14100"/>
          <ac:picMkLst>
            <pc:docMk/>
            <pc:sldMk cId="3014420267" sldId="268"/>
            <ac:picMk id="7" creationId="{6C60AFF5-715B-44DB-BECB-F0CB16BB5CC1}"/>
          </ac:picMkLst>
        </pc:picChg>
      </pc:sldChg>
      <pc:sldChg chg="addSp delSp modSp">
        <pc:chgData name="Mikki Law" userId="eqXRNn1d776wxTMZUpcsg6xQcQRu3iREI/6kR/tuzw0=" providerId="None" clId="Web-{73C886F3-49CA-4836-B88C-730D46F9DEA4}" dt="2021-08-20T16:09:09.820" v="20"/>
        <pc:sldMkLst>
          <pc:docMk/>
          <pc:sldMk cId="1896227027" sldId="336"/>
        </pc:sldMkLst>
        <pc:spChg chg="add del mod">
          <ac:chgData name="Mikki Law" userId="eqXRNn1d776wxTMZUpcsg6xQcQRu3iREI/6kR/tuzw0=" providerId="None" clId="Web-{73C886F3-49CA-4836-B88C-730D46F9DEA4}" dt="2021-08-20T16:09:09.820" v="20"/>
          <ac:spMkLst>
            <pc:docMk/>
            <pc:sldMk cId="1896227027" sldId="336"/>
            <ac:spMk id="7" creationId="{062EF4F0-086C-450A-ABF8-D303FB6C5A83}"/>
          </ac:spMkLst>
        </pc:spChg>
        <pc:picChg chg="mod">
          <ac:chgData name="Mikki Law" userId="eqXRNn1d776wxTMZUpcsg6xQcQRu3iREI/6kR/tuzw0=" providerId="None" clId="Web-{73C886F3-49CA-4836-B88C-730D46F9DEA4}" dt="2021-08-20T16:08:42.460" v="15" actId="1076"/>
          <ac:picMkLst>
            <pc:docMk/>
            <pc:sldMk cId="1896227027" sldId="336"/>
            <ac:picMk id="3" creationId="{1B8D7C29-93E8-42ED-B4B5-467FC024ED37}"/>
          </ac:picMkLst>
        </pc:picChg>
        <pc:picChg chg="add mod modCrop">
          <ac:chgData name="Mikki Law" userId="eqXRNn1d776wxTMZUpcsg6xQcQRu3iREI/6kR/tuzw0=" providerId="None" clId="Web-{73C886F3-49CA-4836-B88C-730D46F9DEA4}" dt="2021-08-20T16:08:04.084" v="8" actId="14100"/>
          <ac:picMkLst>
            <pc:docMk/>
            <pc:sldMk cId="1896227027" sldId="336"/>
            <ac:picMk id="5" creationId="{464C5DEA-3D40-4C57-AA29-46DD4B527212}"/>
          </ac:picMkLst>
        </pc:picChg>
        <pc:picChg chg="add mod modCrop">
          <ac:chgData name="Mikki Law" userId="eqXRNn1d776wxTMZUpcsg6xQcQRu3iREI/6kR/tuzw0=" providerId="None" clId="Web-{73C886F3-49CA-4836-B88C-730D46F9DEA4}" dt="2021-08-20T16:08:34.131" v="14"/>
          <ac:picMkLst>
            <pc:docMk/>
            <pc:sldMk cId="1896227027" sldId="336"/>
            <ac:picMk id="6" creationId="{D755A61F-1E93-4E3F-883C-B935B263F752}"/>
          </ac:picMkLst>
        </pc:picChg>
      </pc:sldChg>
    </pc:docChg>
  </pc:docChgLst>
  <pc:docChgLst>
    <pc:chgData name="Mikki Law" clId="Web-{8A935A93-B746-40E6-883D-8F2534F5251B}"/>
    <pc:docChg chg="modSld">
      <pc:chgData name="Mikki Law" userId="" providerId="" clId="Web-{8A935A93-B746-40E6-883D-8F2534F5251B}" dt="2021-07-23T19:04:18.697" v="14" actId="1076"/>
      <pc:docMkLst>
        <pc:docMk/>
      </pc:docMkLst>
      <pc:sldChg chg="addSp modSp modNotes">
        <pc:chgData name="Mikki Law" userId="" providerId="" clId="Web-{8A935A93-B746-40E6-883D-8F2534F5251B}" dt="2021-07-23T19:04:18.697" v="14" actId="1076"/>
        <pc:sldMkLst>
          <pc:docMk/>
          <pc:sldMk cId="2206974004" sldId="302"/>
        </pc:sldMkLst>
        <pc:spChg chg="add mod">
          <ac:chgData name="Mikki Law" userId="" providerId="" clId="Web-{8A935A93-B746-40E6-883D-8F2534F5251B}" dt="2021-07-23T19:04:18.697" v="14" actId="1076"/>
          <ac:spMkLst>
            <pc:docMk/>
            <pc:sldMk cId="2206974004" sldId="302"/>
            <ac:spMk id="2" creationId="{B5CCCFC7-A4A8-4855-A9ED-C146133AF44B}"/>
          </ac:spMkLst>
        </pc:spChg>
      </pc:sldChg>
    </pc:docChg>
  </pc:docChgLst>
  <pc:docChgLst>
    <pc:chgData name="Mikki Law" clId="Web-{B6B6543B-B14B-45F7-8ADF-60AF1EF7DF32}"/>
    <pc:docChg chg="modSld">
      <pc:chgData name="Mikki Law" userId="" providerId="" clId="Web-{B6B6543B-B14B-45F7-8ADF-60AF1EF7DF32}" dt="2021-07-27T10:10:42.418" v="11" actId="1076"/>
      <pc:docMkLst>
        <pc:docMk/>
      </pc:docMkLst>
      <pc:sldChg chg="addSp modSp modNotes">
        <pc:chgData name="Mikki Law" userId="" providerId="" clId="Web-{B6B6543B-B14B-45F7-8ADF-60AF1EF7DF32}" dt="2021-07-27T10:10:42.418" v="11" actId="1076"/>
        <pc:sldMkLst>
          <pc:docMk/>
          <pc:sldMk cId="3835331896" sldId="307"/>
        </pc:sldMkLst>
        <pc:spChg chg="add mod">
          <ac:chgData name="Mikki Law" userId="" providerId="" clId="Web-{B6B6543B-B14B-45F7-8ADF-60AF1EF7DF32}" dt="2021-07-27T10:10:42.418" v="11" actId="1076"/>
          <ac:spMkLst>
            <pc:docMk/>
            <pc:sldMk cId="3835331896" sldId="307"/>
            <ac:spMk id="2" creationId="{BAA3CA16-83BC-4D98-863A-8E74C5076EC4}"/>
          </ac:spMkLst>
        </pc:spChg>
      </pc:sldChg>
    </pc:docChg>
  </pc:docChgLst>
  <pc:docChgLst>
    <pc:chgData name="Mikki Law" userId="eqXRNn1d776wxTMZUpcsg6xQcQRu3iREI/6kR/tuzw0=" providerId="None" clId="Web-{F80EC6D5-AABF-48D8-8692-224A604E5800}"/>
    <pc:docChg chg="modSld">
      <pc:chgData name="Mikki Law" userId="eqXRNn1d776wxTMZUpcsg6xQcQRu3iREI/6kR/tuzw0=" providerId="None" clId="Web-{F80EC6D5-AABF-48D8-8692-224A604E5800}" dt="2021-08-19T23:10:38.139" v="20" actId="14100"/>
      <pc:docMkLst>
        <pc:docMk/>
      </pc:docMkLst>
      <pc:sldChg chg="addSp modSp">
        <pc:chgData name="Mikki Law" userId="eqXRNn1d776wxTMZUpcsg6xQcQRu3iREI/6kR/tuzw0=" providerId="None" clId="Web-{F80EC6D5-AABF-48D8-8692-224A604E5800}" dt="2021-08-19T23:10:38.139" v="20" actId="14100"/>
        <pc:sldMkLst>
          <pc:docMk/>
          <pc:sldMk cId="3039993052" sldId="280"/>
        </pc:sldMkLst>
        <pc:picChg chg="add mod modCrop">
          <ac:chgData name="Mikki Law" userId="eqXRNn1d776wxTMZUpcsg6xQcQRu3iREI/6kR/tuzw0=" providerId="None" clId="Web-{F80EC6D5-AABF-48D8-8692-224A604E5800}" dt="2021-08-19T23:10:38.139" v="20" actId="14100"/>
          <ac:picMkLst>
            <pc:docMk/>
            <pc:sldMk cId="3039993052" sldId="280"/>
            <ac:picMk id="3" creationId="{3F988C3E-3118-4A74-A585-E1E46C9D1722}"/>
          </ac:picMkLst>
        </pc:picChg>
        <pc:picChg chg="add mod modCrop">
          <ac:chgData name="Mikki Law" userId="eqXRNn1d776wxTMZUpcsg6xQcQRu3iREI/6kR/tuzw0=" providerId="None" clId="Web-{F80EC6D5-AABF-48D8-8692-224A604E5800}" dt="2021-08-19T23:10:29.998" v="19"/>
          <ac:picMkLst>
            <pc:docMk/>
            <pc:sldMk cId="3039993052" sldId="280"/>
            <ac:picMk id="4" creationId="{CEDDB341-E22B-4509-BBF5-F3D10FC661A0}"/>
          </ac:picMkLst>
        </pc:picChg>
        <pc:picChg chg="add mod modCrop">
          <ac:chgData name="Mikki Law" userId="eqXRNn1d776wxTMZUpcsg6xQcQRu3iREI/6kR/tuzw0=" providerId="None" clId="Web-{F80EC6D5-AABF-48D8-8692-224A604E5800}" dt="2021-08-19T23:10:07.357" v="17" actId="1076"/>
          <ac:picMkLst>
            <pc:docMk/>
            <pc:sldMk cId="3039993052" sldId="280"/>
            <ac:picMk id="5" creationId="{D3400A39-DD6F-4CB4-A8C2-4255349B6771}"/>
          </ac:picMkLst>
        </pc:picChg>
      </pc:sldChg>
    </pc:docChg>
  </pc:docChgLst>
  <pc:docChgLst>
    <pc:chgData name="Mikki Law" clId="Web-{2CF84E77-7AB3-487A-A79D-BA8362A99DCB}"/>
    <pc:docChg chg="addSld modSld">
      <pc:chgData name="Mikki Law" userId="" providerId="" clId="Web-{2CF84E77-7AB3-487A-A79D-BA8362A99DCB}" dt="2021-06-24T09:54:22.227" v="90"/>
      <pc:docMkLst>
        <pc:docMk/>
      </pc:docMkLst>
      <pc:sldChg chg="modSp">
        <pc:chgData name="Mikki Law" userId="" providerId="" clId="Web-{2CF84E77-7AB3-487A-A79D-BA8362A99DCB}" dt="2021-06-24T09:07:39.400" v="2" actId="1076"/>
        <pc:sldMkLst>
          <pc:docMk/>
          <pc:sldMk cId="3788490065" sldId="257"/>
        </pc:sldMkLst>
        <pc:spChg chg="mod">
          <ac:chgData name="Mikki Law" userId="" providerId="" clId="Web-{2CF84E77-7AB3-487A-A79D-BA8362A99DCB}" dt="2021-06-24T09:07:39.400" v="2" actId="1076"/>
          <ac:spMkLst>
            <pc:docMk/>
            <pc:sldMk cId="3788490065" sldId="257"/>
            <ac:spMk id="14" creationId="{00000000-0000-0000-0000-000000000000}"/>
          </ac:spMkLst>
        </pc:spChg>
      </pc:sldChg>
      <pc:sldChg chg="modSp">
        <pc:chgData name="Mikki Law" userId="" providerId="" clId="Web-{2CF84E77-7AB3-487A-A79D-BA8362A99DCB}" dt="2021-06-24T09:07:27.946" v="0" actId="1076"/>
        <pc:sldMkLst>
          <pc:docMk/>
          <pc:sldMk cId="1826607534" sldId="258"/>
        </pc:sldMkLst>
        <pc:spChg chg="mod">
          <ac:chgData name="Mikki Law" userId="" providerId="" clId="Web-{2CF84E77-7AB3-487A-A79D-BA8362A99DCB}" dt="2021-06-24T09:07:27.946" v="0" actId="1076"/>
          <ac:spMkLst>
            <pc:docMk/>
            <pc:sldMk cId="1826607534" sldId="258"/>
            <ac:spMk id="2" creationId="{00000000-0000-0000-0000-000000000000}"/>
          </ac:spMkLst>
        </pc:spChg>
      </pc:sldChg>
      <pc:sldChg chg="modSp">
        <pc:chgData name="Mikki Law" userId="" providerId="" clId="Web-{2CF84E77-7AB3-487A-A79D-BA8362A99DCB}" dt="2021-06-24T09:07:52.540" v="3" actId="1076"/>
        <pc:sldMkLst>
          <pc:docMk/>
          <pc:sldMk cId="1746339544" sldId="259"/>
        </pc:sldMkLst>
        <pc:spChg chg="mod">
          <ac:chgData name="Mikki Law" userId="" providerId="" clId="Web-{2CF84E77-7AB3-487A-A79D-BA8362A99DCB}" dt="2021-06-24T09:07:52.540" v="3" actId="1076"/>
          <ac:spMkLst>
            <pc:docMk/>
            <pc:sldMk cId="1746339544" sldId="259"/>
            <ac:spMk id="5" creationId="{00000000-0000-0000-0000-000000000000}"/>
          </ac:spMkLst>
        </pc:spChg>
      </pc:sldChg>
      <pc:sldChg chg="modSp">
        <pc:chgData name="Mikki Law" userId="" providerId="" clId="Web-{2CF84E77-7AB3-487A-A79D-BA8362A99DCB}" dt="2021-06-24T09:08:04.025" v="5" actId="1076"/>
        <pc:sldMkLst>
          <pc:docMk/>
          <pc:sldMk cId="2256911831" sldId="261"/>
        </pc:sldMkLst>
        <pc:spChg chg="mod">
          <ac:chgData name="Mikki Law" userId="" providerId="" clId="Web-{2CF84E77-7AB3-487A-A79D-BA8362A99DCB}" dt="2021-06-24T09:08:00.619" v="4" actId="1076"/>
          <ac:spMkLst>
            <pc:docMk/>
            <pc:sldMk cId="2256911831" sldId="261"/>
            <ac:spMk id="5" creationId="{00000000-0000-0000-0000-000000000000}"/>
          </ac:spMkLst>
        </pc:spChg>
        <pc:picChg chg="mod">
          <ac:chgData name="Mikki Law" userId="" providerId="" clId="Web-{2CF84E77-7AB3-487A-A79D-BA8362A99DCB}" dt="2021-06-24T09:08:04.025" v="5" actId="1076"/>
          <ac:picMkLst>
            <pc:docMk/>
            <pc:sldMk cId="2256911831" sldId="261"/>
            <ac:picMk id="6146" creationId="{00000000-0000-0000-0000-000000000000}"/>
          </ac:picMkLst>
        </pc:picChg>
      </pc:sldChg>
      <pc:sldChg chg="addSp modSp modNotes">
        <pc:chgData name="Mikki Law" userId="" providerId="" clId="Web-{2CF84E77-7AB3-487A-A79D-BA8362A99DCB}" dt="2021-06-24T09:19:59.449" v="85" actId="20577"/>
        <pc:sldMkLst>
          <pc:docMk/>
          <pc:sldMk cId="280693593" sldId="281"/>
        </pc:sldMkLst>
        <pc:spChg chg="add mod">
          <ac:chgData name="Mikki Law" userId="" providerId="" clId="Web-{2CF84E77-7AB3-487A-A79D-BA8362A99DCB}" dt="2021-06-24T09:19:59.449" v="85" actId="20577"/>
          <ac:spMkLst>
            <pc:docMk/>
            <pc:sldMk cId="280693593" sldId="281"/>
            <ac:spMk id="2" creationId="{FCCBC1B7-CBD1-4B71-B595-2DAEFC19F74D}"/>
          </ac:spMkLst>
        </pc:spChg>
      </pc:sldChg>
      <pc:sldChg chg="addSp modSp modNotes">
        <pc:chgData name="Mikki Law" userId="" providerId="" clId="Web-{2CF84E77-7AB3-487A-A79D-BA8362A99DCB}" dt="2021-06-24T09:12:40.501" v="68" actId="14100"/>
        <pc:sldMkLst>
          <pc:docMk/>
          <pc:sldMk cId="3811201282" sldId="284"/>
        </pc:sldMkLst>
        <pc:spChg chg="add mod">
          <ac:chgData name="Mikki Law" userId="" providerId="" clId="Web-{2CF84E77-7AB3-487A-A79D-BA8362A99DCB}" dt="2021-06-24T09:09:41.793" v="27" actId="20577"/>
          <ac:spMkLst>
            <pc:docMk/>
            <pc:sldMk cId="3811201282" sldId="284"/>
            <ac:spMk id="2" creationId="{BA50BCFC-8F9A-4A85-A091-059EDA39E28F}"/>
          </ac:spMkLst>
        </pc:spChg>
        <pc:picChg chg="add mod modCrop">
          <ac:chgData name="Mikki Law" userId="" providerId="" clId="Web-{2CF84E77-7AB3-487A-A79D-BA8362A99DCB}" dt="2021-06-24T09:12:40.501" v="68" actId="14100"/>
          <ac:picMkLst>
            <pc:docMk/>
            <pc:sldMk cId="3811201282" sldId="284"/>
            <ac:picMk id="3" creationId="{2D7E96BF-8379-4D50-9F7D-12C3881864FA}"/>
          </ac:picMkLst>
        </pc:picChg>
        <pc:picChg chg="add mod modCrop">
          <ac:chgData name="Mikki Law" userId="" providerId="" clId="Web-{2CF84E77-7AB3-487A-A79D-BA8362A99DCB}" dt="2021-06-24T09:12:30.938" v="66" actId="14100"/>
          <ac:picMkLst>
            <pc:docMk/>
            <pc:sldMk cId="3811201282" sldId="284"/>
            <ac:picMk id="4" creationId="{3762FE0D-2CAA-4071-8D4B-1BB155523075}"/>
          </ac:picMkLst>
        </pc:picChg>
        <pc:picChg chg="add mod ord modCrop">
          <ac:chgData name="Mikki Law" userId="" providerId="" clId="Web-{2CF84E77-7AB3-487A-A79D-BA8362A99DCB}" dt="2021-06-24T09:12:33.641" v="67"/>
          <ac:picMkLst>
            <pc:docMk/>
            <pc:sldMk cId="3811201282" sldId="284"/>
            <ac:picMk id="5" creationId="{70C8DE38-807C-46FB-8598-06DAB885C304}"/>
          </ac:picMkLst>
        </pc:picChg>
      </pc:sldChg>
      <pc:sldChg chg="new">
        <pc:chgData name="Mikki Law" userId="" providerId="" clId="Web-{2CF84E77-7AB3-487A-A79D-BA8362A99DCB}" dt="2021-06-24T09:54:19.399" v="86"/>
        <pc:sldMkLst>
          <pc:docMk/>
          <pc:sldMk cId="3578419737" sldId="285"/>
        </pc:sldMkLst>
      </pc:sldChg>
      <pc:sldChg chg="add replId">
        <pc:chgData name="Mikki Law" userId="" providerId="" clId="Web-{2CF84E77-7AB3-487A-A79D-BA8362A99DCB}" dt="2021-06-24T09:54:21.820" v="87"/>
        <pc:sldMkLst>
          <pc:docMk/>
          <pc:sldMk cId="224819335" sldId="286"/>
        </pc:sldMkLst>
      </pc:sldChg>
      <pc:sldChg chg="add replId">
        <pc:chgData name="Mikki Law" userId="" providerId="" clId="Web-{2CF84E77-7AB3-487A-A79D-BA8362A99DCB}" dt="2021-06-24T09:54:22.196" v="88"/>
        <pc:sldMkLst>
          <pc:docMk/>
          <pc:sldMk cId="544942458" sldId="287"/>
        </pc:sldMkLst>
      </pc:sldChg>
      <pc:sldChg chg="add replId">
        <pc:chgData name="Mikki Law" userId="" providerId="" clId="Web-{2CF84E77-7AB3-487A-A79D-BA8362A99DCB}" dt="2021-06-24T09:54:22.196" v="89"/>
        <pc:sldMkLst>
          <pc:docMk/>
          <pc:sldMk cId="67219961" sldId="288"/>
        </pc:sldMkLst>
      </pc:sldChg>
      <pc:sldChg chg="add replId">
        <pc:chgData name="Mikki Law" userId="" providerId="" clId="Web-{2CF84E77-7AB3-487A-A79D-BA8362A99DCB}" dt="2021-06-24T09:54:22.227" v="90"/>
        <pc:sldMkLst>
          <pc:docMk/>
          <pc:sldMk cId="1311423616" sldId="289"/>
        </pc:sldMkLst>
      </pc:sldChg>
    </pc:docChg>
  </pc:docChgLst>
  <pc:docChgLst>
    <pc:chgData name="Mikki Law" clId="Web-{FF395203-741A-4D05-A306-F326DD54F73A}"/>
    <pc:docChg chg="modSld">
      <pc:chgData name="Mikki Law" userId="" providerId="" clId="Web-{FF395203-741A-4D05-A306-F326DD54F73A}" dt="2021-08-17T22:57:22.226" v="19" actId="1076"/>
      <pc:docMkLst>
        <pc:docMk/>
      </pc:docMkLst>
      <pc:sldChg chg="addSp modSp">
        <pc:chgData name="Mikki Law" userId="" providerId="" clId="Web-{FF395203-741A-4D05-A306-F326DD54F73A}" dt="2021-08-17T22:57:22.226" v="19" actId="1076"/>
        <pc:sldMkLst>
          <pc:docMk/>
          <pc:sldMk cId="2131249647" sldId="263"/>
        </pc:sldMkLst>
        <pc:picChg chg="add mod">
          <ac:chgData name="Mikki Law" userId="" providerId="" clId="Web-{FF395203-741A-4D05-A306-F326DD54F73A}" dt="2021-08-17T22:57:22.226" v="19" actId="1076"/>
          <ac:picMkLst>
            <pc:docMk/>
            <pc:sldMk cId="2131249647" sldId="263"/>
            <ac:picMk id="2" creationId="{0B27F028-9BBD-4E2B-BA8E-1B2D460C5FD2}"/>
          </ac:picMkLst>
        </pc:picChg>
        <pc:picChg chg="mod modCrop">
          <ac:chgData name="Mikki Law" userId="" providerId="" clId="Web-{FF395203-741A-4D05-A306-F326DD54F73A}" dt="2021-08-17T22:57:21.883" v="15"/>
          <ac:picMkLst>
            <pc:docMk/>
            <pc:sldMk cId="2131249647" sldId="263"/>
            <ac:picMk id="8194" creationId="{00000000-0000-0000-0000-000000000000}"/>
          </ac:picMkLst>
        </pc:picChg>
      </pc:sldChg>
      <pc:sldChg chg="addSp modSp">
        <pc:chgData name="Mikki Law" userId="" providerId="" clId="Web-{FF395203-741A-4D05-A306-F326DD54F73A}" dt="2021-08-17T22:55:23.242" v="7" actId="1076"/>
        <pc:sldMkLst>
          <pc:docMk/>
          <pc:sldMk cId="2551971468" sldId="274"/>
        </pc:sldMkLst>
        <pc:picChg chg="add mod modCrop">
          <ac:chgData name="Mikki Law" userId="" providerId="" clId="Web-{FF395203-741A-4D05-A306-F326DD54F73A}" dt="2021-08-17T22:55:23.242" v="7" actId="1076"/>
          <ac:picMkLst>
            <pc:docMk/>
            <pc:sldMk cId="2551971468" sldId="274"/>
            <ac:picMk id="6" creationId="{A136DCB9-2655-4F9C-A50D-88C04E54D97F}"/>
          </ac:picMkLst>
        </pc:picChg>
      </pc:sldChg>
    </pc:docChg>
  </pc:docChgLst>
  <pc:docChgLst>
    <pc:chgData name="Mikki Law" userId="eqXRNn1d776wxTMZUpcsg6xQcQRu3iREI/6kR/tuzw0=" providerId="None" clId="Web-{5F9E583C-4759-4859-981D-999589D12E9A}"/>
    <pc:docChg chg="modSld">
      <pc:chgData name="Mikki Law" userId="eqXRNn1d776wxTMZUpcsg6xQcQRu3iREI/6kR/tuzw0=" providerId="None" clId="Web-{5F9E583C-4759-4859-981D-999589D12E9A}" dt="2021-07-21T08:43:15.631" v="57" actId="1076"/>
      <pc:docMkLst>
        <pc:docMk/>
      </pc:docMkLst>
      <pc:sldChg chg="modSp">
        <pc:chgData name="Mikki Law" userId="eqXRNn1d776wxTMZUpcsg6xQcQRu3iREI/6kR/tuzw0=" providerId="None" clId="Web-{5F9E583C-4759-4859-981D-999589D12E9A}" dt="2021-07-21T08:29:49.110" v="45" actId="1076"/>
        <pc:sldMkLst>
          <pc:docMk/>
          <pc:sldMk cId="934189649" sldId="293"/>
        </pc:sldMkLst>
        <pc:picChg chg="mod modCrop">
          <ac:chgData name="Mikki Law" userId="eqXRNn1d776wxTMZUpcsg6xQcQRu3iREI/6kR/tuzw0=" providerId="None" clId="Web-{5F9E583C-4759-4859-981D-999589D12E9A}" dt="2021-07-21T08:29:49.110" v="45" actId="1076"/>
          <ac:picMkLst>
            <pc:docMk/>
            <pc:sldMk cId="934189649" sldId="293"/>
            <ac:picMk id="3" creationId="{C585A1A6-2FCD-4035-9CD5-DE79A0D7595A}"/>
          </ac:picMkLst>
        </pc:picChg>
        <pc:picChg chg="mod modCrop">
          <ac:chgData name="Mikki Law" userId="eqXRNn1d776wxTMZUpcsg6xQcQRu3iREI/6kR/tuzw0=" providerId="None" clId="Web-{5F9E583C-4759-4859-981D-999589D12E9A}" dt="2021-07-21T08:29:38.656" v="42" actId="1076"/>
          <ac:picMkLst>
            <pc:docMk/>
            <pc:sldMk cId="934189649" sldId="293"/>
            <ac:picMk id="4" creationId="{62E065B5-AA7F-4511-9725-80DAC6D736A4}"/>
          </ac:picMkLst>
        </pc:picChg>
        <pc:picChg chg="mod ord modCrop">
          <ac:chgData name="Mikki Law" userId="eqXRNn1d776wxTMZUpcsg6xQcQRu3iREI/6kR/tuzw0=" providerId="None" clId="Web-{5F9E583C-4759-4859-981D-999589D12E9A}" dt="2021-07-21T08:29:38.594" v="41" actId="1076"/>
          <ac:picMkLst>
            <pc:docMk/>
            <pc:sldMk cId="934189649" sldId="293"/>
            <ac:picMk id="5" creationId="{D637144C-A572-4091-A40D-E3A4819B4C56}"/>
          </ac:picMkLst>
        </pc:picChg>
      </pc:sldChg>
      <pc:sldChg chg="addSp modSp modNotes">
        <pc:chgData name="Mikki Law" userId="eqXRNn1d776wxTMZUpcsg6xQcQRu3iREI/6kR/tuzw0=" providerId="None" clId="Web-{5F9E583C-4759-4859-981D-999589D12E9A}" dt="2021-07-21T08:43:15.631" v="57" actId="1076"/>
        <pc:sldMkLst>
          <pc:docMk/>
          <pc:sldMk cId="2877042023" sldId="294"/>
        </pc:sldMkLst>
        <pc:spChg chg="add mod">
          <ac:chgData name="Mikki Law" userId="eqXRNn1d776wxTMZUpcsg6xQcQRu3iREI/6kR/tuzw0=" providerId="None" clId="Web-{5F9E583C-4759-4859-981D-999589D12E9A}" dt="2021-07-21T08:43:15.631" v="57" actId="1076"/>
          <ac:spMkLst>
            <pc:docMk/>
            <pc:sldMk cId="2877042023" sldId="294"/>
            <ac:spMk id="2" creationId="{05C40EC7-FBA6-41F7-B64F-A6EEE4F18C71}"/>
          </ac:spMkLst>
        </pc:spChg>
      </pc:sldChg>
    </pc:docChg>
  </pc:docChgLst>
  <pc:docChgLst>
    <pc:chgData name="Mikki Law" userId="eqXRNn1d776wxTMZUpcsg6xQcQRu3iREI/6kR/tuzw0=" providerId="None" clId="Web-{4654D64F-7F4F-4BC4-8EC1-3C35E04EC7DF}"/>
    <pc:docChg chg="modSld">
      <pc:chgData name="Mikki Law" userId="eqXRNn1d776wxTMZUpcsg6xQcQRu3iREI/6kR/tuzw0=" providerId="None" clId="Web-{4654D64F-7F4F-4BC4-8EC1-3C35E04EC7DF}" dt="2021-08-23T01:08:36.155" v="29" actId="1076"/>
      <pc:docMkLst>
        <pc:docMk/>
      </pc:docMkLst>
      <pc:sldChg chg="addSp modSp modNotes">
        <pc:chgData name="Mikki Law" userId="eqXRNn1d776wxTMZUpcsg6xQcQRu3iREI/6kR/tuzw0=" providerId="None" clId="Web-{4654D64F-7F4F-4BC4-8EC1-3C35E04EC7DF}" dt="2021-08-23T01:08:36.155" v="29" actId="1076"/>
        <pc:sldMkLst>
          <pc:docMk/>
          <pc:sldMk cId="400155707" sldId="269"/>
        </pc:sldMkLst>
        <pc:picChg chg="mod">
          <ac:chgData name="Mikki Law" userId="eqXRNn1d776wxTMZUpcsg6xQcQRu3iREI/6kR/tuzw0=" providerId="None" clId="Web-{4654D64F-7F4F-4BC4-8EC1-3C35E04EC7DF}" dt="2021-08-23T01:08:27.108" v="28" actId="1076"/>
          <ac:picMkLst>
            <pc:docMk/>
            <pc:sldMk cId="400155707" sldId="269"/>
            <ac:picMk id="2" creationId="{3D230E39-C6AB-4F39-ADA4-DE144C8552D3}"/>
          </ac:picMkLst>
        </pc:picChg>
        <pc:picChg chg="add mod modCrop">
          <ac:chgData name="Mikki Law" userId="eqXRNn1d776wxTMZUpcsg6xQcQRu3iREI/6kR/tuzw0=" providerId="None" clId="Web-{4654D64F-7F4F-4BC4-8EC1-3C35E04EC7DF}" dt="2021-08-23T01:08:36.155" v="29" actId="1076"/>
          <ac:picMkLst>
            <pc:docMk/>
            <pc:sldMk cId="400155707" sldId="269"/>
            <ac:picMk id="6" creationId="{49D6BF19-3150-4B81-944E-CEFEE9ECDD73}"/>
          </ac:picMkLst>
        </pc:picChg>
      </pc:sldChg>
      <pc:sldChg chg="addSp modSp">
        <pc:chgData name="Mikki Law" userId="eqXRNn1d776wxTMZUpcsg6xQcQRu3iREI/6kR/tuzw0=" providerId="None" clId="Web-{4654D64F-7F4F-4BC4-8EC1-3C35E04EC7DF}" dt="2021-08-23T00:58:05.317" v="16" actId="1076"/>
        <pc:sldMkLst>
          <pc:docMk/>
          <pc:sldMk cId="2205474480" sldId="319"/>
        </pc:sldMkLst>
        <pc:spChg chg="mod">
          <ac:chgData name="Mikki Law" userId="eqXRNn1d776wxTMZUpcsg6xQcQRu3iREI/6kR/tuzw0=" providerId="None" clId="Web-{4654D64F-7F4F-4BC4-8EC1-3C35E04EC7DF}" dt="2021-08-23T00:58:05.317" v="16" actId="1076"/>
          <ac:spMkLst>
            <pc:docMk/>
            <pc:sldMk cId="2205474480" sldId="319"/>
            <ac:spMk id="4" creationId="{0C0B7B36-71E6-4982-AF12-5E00651CEC0C}"/>
          </ac:spMkLst>
        </pc:spChg>
        <pc:picChg chg="mod">
          <ac:chgData name="Mikki Law" userId="eqXRNn1d776wxTMZUpcsg6xQcQRu3iREI/6kR/tuzw0=" providerId="None" clId="Web-{4654D64F-7F4F-4BC4-8EC1-3C35E04EC7DF}" dt="2021-08-23T00:55:53.464" v="13" actId="14100"/>
          <ac:picMkLst>
            <pc:docMk/>
            <pc:sldMk cId="2205474480" sldId="319"/>
            <ac:picMk id="3" creationId="{0C5D009B-81EB-4BFB-8658-92CAB3E28A39}"/>
          </ac:picMkLst>
        </pc:picChg>
        <pc:picChg chg="add mod">
          <ac:chgData name="Mikki Law" userId="eqXRNn1d776wxTMZUpcsg6xQcQRu3iREI/6kR/tuzw0=" providerId="None" clId="Web-{4654D64F-7F4F-4BC4-8EC1-3C35E04EC7DF}" dt="2021-08-23T00:55:36.104" v="9" actId="14100"/>
          <ac:picMkLst>
            <pc:docMk/>
            <pc:sldMk cId="2205474480" sldId="319"/>
            <ac:picMk id="5" creationId="{8556E45F-1B12-4966-B108-8AEB9E5FDEC9}"/>
          </ac:picMkLst>
        </pc:picChg>
        <pc:picChg chg="add mod">
          <ac:chgData name="Mikki Law" userId="eqXRNn1d776wxTMZUpcsg6xQcQRu3iREI/6kR/tuzw0=" providerId="None" clId="Web-{4654D64F-7F4F-4BC4-8EC1-3C35E04EC7DF}" dt="2021-08-23T00:55:30.932" v="8" actId="14100"/>
          <ac:picMkLst>
            <pc:docMk/>
            <pc:sldMk cId="2205474480" sldId="319"/>
            <ac:picMk id="6" creationId="{5E37A102-1D0D-4EE8-9865-51FFCA8CF9F8}"/>
          </ac:picMkLst>
        </pc:picChg>
      </pc:sldChg>
    </pc:docChg>
  </pc:docChgLst>
  <pc:docChgLst>
    <pc:chgData name="Mikki Law" userId="eqXRNn1d776wxTMZUpcsg6xQcQRu3iREI/6kR/tuzw0=" providerId="None" clId="Web-{96C7CF25-BDBB-4452-AD49-A371AE83262F}"/>
    <pc:docChg chg="modSld">
      <pc:chgData name="Mikki Law" userId="eqXRNn1d776wxTMZUpcsg6xQcQRu3iREI/6kR/tuzw0=" providerId="None" clId="Web-{96C7CF25-BDBB-4452-AD49-A371AE83262F}" dt="2021-08-22T18:57:59.993" v="28" actId="1076"/>
      <pc:docMkLst>
        <pc:docMk/>
      </pc:docMkLst>
      <pc:sldChg chg="addSp modSp">
        <pc:chgData name="Mikki Law" userId="eqXRNn1d776wxTMZUpcsg6xQcQRu3iREI/6kR/tuzw0=" providerId="None" clId="Web-{96C7CF25-BDBB-4452-AD49-A371AE83262F}" dt="2021-08-22T18:57:59.993" v="28" actId="1076"/>
        <pc:sldMkLst>
          <pc:docMk/>
          <pc:sldMk cId="2802807031" sldId="339"/>
        </pc:sldMkLst>
        <pc:spChg chg="ord">
          <ac:chgData name="Mikki Law" userId="eqXRNn1d776wxTMZUpcsg6xQcQRu3iREI/6kR/tuzw0=" providerId="None" clId="Web-{96C7CF25-BDBB-4452-AD49-A371AE83262F}" dt="2021-08-22T18:56:39.366" v="19"/>
          <ac:spMkLst>
            <pc:docMk/>
            <pc:sldMk cId="2802807031" sldId="339"/>
            <ac:spMk id="2" creationId="{530073B0-6D91-4943-A4F5-6FF54A069677}"/>
          </ac:spMkLst>
        </pc:spChg>
        <pc:picChg chg="add mod modCrop">
          <ac:chgData name="Mikki Law" userId="eqXRNn1d776wxTMZUpcsg6xQcQRu3iREI/6kR/tuzw0=" providerId="None" clId="Web-{96C7CF25-BDBB-4452-AD49-A371AE83262F}" dt="2021-08-22T18:57:59.993" v="28" actId="1076"/>
          <ac:picMkLst>
            <pc:docMk/>
            <pc:sldMk cId="2802807031" sldId="339"/>
            <ac:picMk id="3" creationId="{AEAAF28B-9340-4BFF-8F22-41D1C81FA797}"/>
          </ac:picMkLst>
        </pc:picChg>
        <pc:picChg chg="add mod ord modCrop">
          <ac:chgData name="Mikki Law" userId="eqXRNn1d776wxTMZUpcsg6xQcQRu3iREI/6kR/tuzw0=" providerId="None" clId="Web-{96C7CF25-BDBB-4452-AD49-A371AE83262F}" dt="2021-08-22T18:57:52.180" v="27" actId="14100"/>
          <ac:picMkLst>
            <pc:docMk/>
            <pc:sldMk cId="2802807031" sldId="339"/>
            <ac:picMk id="4" creationId="{BC45B62D-5E78-4821-96EE-46E67A4AE04B}"/>
          </ac:picMkLst>
        </pc:picChg>
      </pc:sldChg>
    </pc:docChg>
  </pc:docChgLst>
  <pc:docChgLst>
    <pc:chgData name="Mikki Law" clId="Web-{B9778E49-D2B8-4AA0-9012-DD653DBE8A13}"/>
    <pc:docChg chg="addSld modSld">
      <pc:chgData name="Mikki Law" userId="" providerId="" clId="Web-{B9778E49-D2B8-4AA0-9012-DD653DBE8A13}" dt="2021-07-13T10:08:36.794" v="19" actId="1076"/>
      <pc:docMkLst>
        <pc:docMk/>
      </pc:docMkLst>
      <pc:sldChg chg="addSp modSp modNotes">
        <pc:chgData name="Mikki Law" userId="" providerId="" clId="Web-{B9778E49-D2B8-4AA0-9012-DD653DBE8A13}" dt="2021-07-13T10:08:36.794" v="19" actId="1076"/>
        <pc:sldMkLst>
          <pc:docMk/>
          <pc:sldMk cId="3771192093" sldId="288"/>
        </pc:sldMkLst>
        <pc:spChg chg="add mod">
          <ac:chgData name="Mikki Law" userId="" providerId="" clId="Web-{B9778E49-D2B8-4AA0-9012-DD653DBE8A13}" dt="2021-07-13T10:08:36.794" v="19" actId="1076"/>
          <ac:spMkLst>
            <pc:docMk/>
            <pc:sldMk cId="3771192093" sldId="288"/>
            <ac:spMk id="2" creationId="{B4217BB9-DCDC-4DB7-8506-9DAAE5375DB7}"/>
          </ac:spMkLst>
        </pc:spChg>
      </pc:sldChg>
      <pc:sldChg chg="add replId">
        <pc:chgData name="Mikki Law" userId="" providerId="" clId="Web-{B9778E49-D2B8-4AA0-9012-DD653DBE8A13}" dt="2021-07-13T10:07:26.590" v="0"/>
        <pc:sldMkLst>
          <pc:docMk/>
          <pc:sldMk cId="127122109" sldId="289"/>
        </pc:sldMkLst>
      </pc:sldChg>
      <pc:sldChg chg="add replId">
        <pc:chgData name="Mikki Law" userId="" providerId="" clId="Web-{B9778E49-D2B8-4AA0-9012-DD653DBE8A13}" dt="2021-07-13T10:07:26.793" v="1"/>
        <pc:sldMkLst>
          <pc:docMk/>
          <pc:sldMk cId="1804138335" sldId="290"/>
        </pc:sldMkLst>
      </pc:sldChg>
      <pc:sldChg chg="add replId">
        <pc:chgData name="Mikki Law" userId="" providerId="" clId="Web-{B9778E49-D2B8-4AA0-9012-DD653DBE8A13}" dt="2021-07-13T10:07:26.981" v="2"/>
        <pc:sldMkLst>
          <pc:docMk/>
          <pc:sldMk cId="1812102354" sldId="291"/>
        </pc:sldMkLst>
      </pc:sldChg>
    </pc:docChg>
  </pc:docChgLst>
  <pc:docChgLst>
    <pc:chgData name="Mikki Law" clId="Web-{A1AEBC8B-2AD6-41CC-A61F-213B2991082B}"/>
    <pc:docChg chg="modSld">
      <pc:chgData name="Mikki Law" userId="" providerId="" clId="Web-{A1AEBC8B-2AD6-41CC-A61F-213B2991082B}" dt="2021-08-22T12:25:49.300" v="21" actId="14100"/>
      <pc:docMkLst>
        <pc:docMk/>
      </pc:docMkLst>
      <pc:sldChg chg="addSp modSp">
        <pc:chgData name="Mikki Law" userId="" providerId="" clId="Web-{A1AEBC8B-2AD6-41CC-A61F-213B2991082B}" dt="2021-08-22T12:25:49.300" v="21" actId="14100"/>
        <pc:sldMkLst>
          <pc:docMk/>
          <pc:sldMk cId="1520904981" sldId="272"/>
        </pc:sldMkLst>
        <pc:picChg chg="mod">
          <ac:chgData name="Mikki Law" userId="" providerId="" clId="Web-{A1AEBC8B-2AD6-41CC-A61F-213B2991082B}" dt="2021-08-22T12:15:44.927" v="14" actId="1076"/>
          <ac:picMkLst>
            <pc:docMk/>
            <pc:sldMk cId="1520904981" sldId="272"/>
            <ac:picMk id="2" creationId="{D49A5A90-621A-4C68-B1AE-62F29969C94F}"/>
          </ac:picMkLst>
        </pc:picChg>
        <pc:picChg chg="add mod modCrop">
          <ac:chgData name="Mikki Law" userId="" providerId="" clId="Web-{A1AEBC8B-2AD6-41CC-A61F-213B2991082B}" dt="2021-08-22T12:25:49.300" v="21" actId="14100"/>
          <ac:picMkLst>
            <pc:docMk/>
            <pc:sldMk cId="1520904981" sldId="272"/>
            <ac:picMk id="6" creationId="{08C3623A-4817-421F-A658-59876075C78A}"/>
          </ac:picMkLst>
        </pc:picChg>
      </pc:sldChg>
      <pc:sldChg chg="addSp modSp">
        <pc:chgData name="Mikki Law" userId="" providerId="" clId="Web-{A1AEBC8B-2AD6-41CC-A61F-213B2991082B}" dt="2021-08-22T12:14:20.300" v="13" actId="1076"/>
        <pc:sldMkLst>
          <pc:docMk/>
          <pc:sldMk cId="2830509643" sldId="298"/>
        </pc:sldMkLst>
        <pc:picChg chg="mod modCrop">
          <ac:chgData name="Mikki Law" userId="" providerId="" clId="Web-{A1AEBC8B-2AD6-41CC-A61F-213B2991082B}" dt="2021-08-22T12:12:17.063" v="10" actId="1076"/>
          <ac:picMkLst>
            <pc:docMk/>
            <pc:sldMk cId="2830509643" sldId="298"/>
            <ac:picMk id="3" creationId="{A428A605-6E17-4B01-A787-EC3B6B71A729}"/>
          </ac:picMkLst>
        </pc:picChg>
        <pc:picChg chg="add mod modCrop">
          <ac:chgData name="Mikki Law" userId="" providerId="" clId="Web-{A1AEBC8B-2AD6-41CC-A61F-213B2991082B}" dt="2021-08-22T12:14:20.300" v="13" actId="1076"/>
          <ac:picMkLst>
            <pc:docMk/>
            <pc:sldMk cId="2830509643" sldId="298"/>
            <ac:picMk id="6" creationId="{4C0B02DA-D1A4-4E7B-A061-77FB06D4A585}"/>
          </ac:picMkLst>
        </pc:picChg>
      </pc:sldChg>
    </pc:docChg>
  </pc:docChgLst>
  <pc:docChgLst>
    <pc:chgData name="Mikki Law" userId="eqXRNn1d776wxTMZUpcsg6xQcQRu3iREI/6kR/tuzw0=" providerId="None" clId="Web-{8511ED4E-94A0-486D-B36F-5DE959984A79}"/>
    <pc:docChg chg="addSld modSld">
      <pc:chgData name="Mikki Law" userId="eqXRNn1d776wxTMZUpcsg6xQcQRu3iREI/6kR/tuzw0=" providerId="None" clId="Web-{8511ED4E-94A0-486D-B36F-5DE959984A79}" dt="2021-07-23T12:40:02.726" v="64" actId="1076"/>
      <pc:docMkLst>
        <pc:docMk/>
      </pc:docMkLst>
      <pc:sldChg chg="addSp modSp modNotes">
        <pc:chgData name="Mikki Law" userId="eqXRNn1d776wxTMZUpcsg6xQcQRu3iREI/6kR/tuzw0=" providerId="None" clId="Web-{8511ED4E-94A0-486D-B36F-5DE959984A79}" dt="2021-07-23T12:32:59.387" v="43" actId="1076"/>
        <pc:sldMkLst>
          <pc:docMk/>
          <pc:sldMk cId="135452089" sldId="299"/>
        </pc:sldMkLst>
        <pc:picChg chg="add mod modCrop">
          <ac:chgData name="Mikki Law" userId="eqXRNn1d776wxTMZUpcsg6xQcQRu3iREI/6kR/tuzw0=" providerId="None" clId="Web-{8511ED4E-94A0-486D-B36F-5DE959984A79}" dt="2021-07-23T12:30:08.805" v="19" actId="1076"/>
          <ac:picMkLst>
            <pc:docMk/>
            <pc:sldMk cId="135452089" sldId="299"/>
            <ac:picMk id="3" creationId="{C648B5F2-5887-4E62-86E6-F347A45D416C}"/>
          </ac:picMkLst>
        </pc:picChg>
        <pc:picChg chg="add mod modCrop">
          <ac:chgData name="Mikki Law" userId="eqXRNn1d776wxTMZUpcsg6xQcQRu3iREI/6kR/tuzw0=" providerId="None" clId="Web-{8511ED4E-94A0-486D-B36F-5DE959984A79}" dt="2021-07-23T12:32:10.886" v="36" actId="14100"/>
          <ac:picMkLst>
            <pc:docMk/>
            <pc:sldMk cId="135452089" sldId="299"/>
            <ac:picMk id="4" creationId="{DA0BD0F2-140E-4218-ADAB-19811E13ABD3}"/>
          </ac:picMkLst>
        </pc:picChg>
        <pc:picChg chg="add mod modCrop">
          <ac:chgData name="Mikki Law" userId="eqXRNn1d776wxTMZUpcsg6xQcQRu3iREI/6kR/tuzw0=" providerId="None" clId="Web-{8511ED4E-94A0-486D-B36F-5DE959984A79}" dt="2021-07-23T12:32:59.387" v="43" actId="1076"/>
          <ac:picMkLst>
            <pc:docMk/>
            <pc:sldMk cId="135452089" sldId="299"/>
            <ac:picMk id="5" creationId="{8EB3D860-CAF7-4A23-92BF-09A1D6678956}"/>
          </ac:picMkLst>
        </pc:picChg>
      </pc:sldChg>
      <pc:sldChg chg="addSp modSp new modNotes">
        <pc:chgData name="Mikki Law" userId="eqXRNn1d776wxTMZUpcsg6xQcQRu3iREI/6kR/tuzw0=" providerId="None" clId="Web-{8511ED4E-94A0-486D-B36F-5DE959984A79}" dt="2021-07-23T12:40:02.726" v="64" actId="1076"/>
        <pc:sldMkLst>
          <pc:docMk/>
          <pc:sldMk cId="2959066674" sldId="300"/>
        </pc:sldMkLst>
        <pc:spChg chg="add mod">
          <ac:chgData name="Mikki Law" userId="eqXRNn1d776wxTMZUpcsg6xQcQRu3iREI/6kR/tuzw0=" providerId="None" clId="Web-{8511ED4E-94A0-486D-B36F-5DE959984A79}" dt="2021-07-23T12:40:02.726" v="64" actId="1076"/>
          <ac:spMkLst>
            <pc:docMk/>
            <pc:sldMk cId="2959066674" sldId="300"/>
            <ac:spMk id="2" creationId="{5C659AE6-0542-4738-B97C-E335542FEF7B}"/>
          </ac:spMkLst>
        </pc:spChg>
      </pc:sldChg>
      <pc:sldChg chg="add replId">
        <pc:chgData name="Mikki Law" userId="eqXRNn1d776wxTMZUpcsg6xQcQRu3iREI/6kR/tuzw0=" providerId="None" clId="Web-{8511ED4E-94A0-486D-B36F-5DE959984A79}" dt="2021-07-23T12:33:39.998" v="45"/>
        <pc:sldMkLst>
          <pc:docMk/>
          <pc:sldMk cId="3196423370" sldId="301"/>
        </pc:sldMkLst>
      </pc:sldChg>
      <pc:sldChg chg="add replId">
        <pc:chgData name="Mikki Law" userId="eqXRNn1d776wxTMZUpcsg6xQcQRu3iREI/6kR/tuzw0=" providerId="None" clId="Web-{8511ED4E-94A0-486D-B36F-5DE959984A79}" dt="2021-07-23T12:33:40.201" v="46"/>
        <pc:sldMkLst>
          <pc:docMk/>
          <pc:sldMk cId="2206974004" sldId="302"/>
        </pc:sldMkLst>
      </pc:sldChg>
      <pc:sldChg chg="add replId">
        <pc:chgData name="Mikki Law" userId="eqXRNn1d776wxTMZUpcsg6xQcQRu3iREI/6kR/tuzw0=" providerId="None" clId="Web-{8511ED4E-94A0-486D-B36F-5DE959984A79}" dt="2021-07-23T12:33:40.373" v="47"/>
        <pc:sldMkLst>
          <pc:docMk/>
          <pc:sldMk cId="713506055" sldId="303"/>
        </pc:sldMkLst>
      </pc:sldChg>
    </pc:docChg>
  </pc:docChgLst>
  <pc:docChgLst>
    <pc:chgData name="Mikki Law" userId="eqXRNn1d776wxTMZUpcsg6xQcQRu3iREI/6kR/tuzw0=" providerId="None" clId="Web-{0495BBD8-7E0A-4025-9489-579BE3E31556}"/>
    <pc:docChg chg="modSld">
      <pc:chgData name="Mikki Law" userId="eqXRNn1d776wxTMZUpcsg6xQcQRu3iREI/6kR/tuzw0=" providerId="None" clId="Web-{0495BBD8-7E0A-4025-9489-579BE3E31556}" dt="2021-08-20T11:30:55.924" v="22" actId="1076"/>
      <pc:docMkLst>
        <pc:docMk/>
      </pc:docMkLst>
      <pc:sldChg chg="addSp modSp">
        <pc:chgData name="Mikki Law" userId="eqXRNn1d776wxTMZUpcsg6xQcQRu3iREI/6kR/tuzw0=" providerId="None" clId="Web-{0495BBD8-7E0A-4025-9489-579BE3E31556}" dt="2021-08-20T11:30:55.924" v="22" actId="1076"/>
        <pc:sldMkLst>
          <pc:docMk/>
          <pc:sldMk cId="192214275" sldId="308"/>
        </pc:sldMkLst>
        <pc:picChg chg="mod modCrop">
          <ac:chgData name="Mikki Law" userId="eqXRNn1d776wxTMZUpcsg6xQcQRu3iREI/6kR/tuzw0=" providerId="None" clId="Web-{0495BBD8-7E0A-4025-9489-579BE3E31556}" dt="2021-08-20T11:10:37.492" v="21"/>
          <ac:picMkLst>
            <pc:docMk/>
            <pc:sldMk cId="192214275" sldId="308"/>
            <ac:picMk id="4" creationId="{72C64577-C010-4D37-A9E4-E9EDD03F0887}"/>
          </ac:picMkLst>
        </pc:picChg>
        <pc:picChg chg="mod modCrop">
          <ac:chgData name="Mikki Law" userId="eqXRNn1d776wxTMZUpcsg6xQcQRu3iREI/6kR/tuzw0=" providerId="None" clId="Web-{0495BBD8-7E0A-4025-9489-579BE3E31556}" dt="2021-08-20T11:30:55.924" v="22" actId="1076"/>
          <ac:picMkLst>
            <pc:docMk/>
            <pc:sldMk cId="192214275" sldId="308"/>
            <ac:picMk id="5" creationId="{991C5AEE-ED08-4ED0-A6A0-02AC283AD881}"/>
          </ac:picMkLst>
        </pc:picChg>
        <pc:picChg chg="add mod modCrop">
          <ac:chgData name="Mikki Law" userId="eqXRNn1d776wxTMZUpcsg6xQcQRu3iREI/6kR/tuzw0=" providerId="None" clId="Web-{0495BBD8-7E0A-4025-9489-579BE3E31556}" dt="2021-08-20T11:09:21.912" v="13" actId="1076"/>
          <ac:picMkLst>
            <pc:docMk/>
            <pc:sldMk cId="192214275" sldId="308"/>
            <ac:picMk id="6" creationId="{509ED9F9-8257-4E13-86D8-3971036809F0}"/>
          </ac:picMkLst>
        </pc:picChg>
      </pc:sldChg>
    </pc:docChg>
  </pc:docChgLst>
  <pc:docChgLst>
    <pc:chgData name="Mikki Law" userId="eqXRNn1d776wxTMZUpcsg6xQcQRu3iREI/6kR/tuzw0=" providerId="None" clId="Web-{B6B6543B-B14B-45F7-8ADF-60AF1EF7DF32}"/>
    <pc:docChg chg="modSld">
      <pc:chgData name="Mikki Law" userId="eqXRNn1d776wxTMZUpcsg6xQcQRu3iREI/6kR/tuzw0=" providerId="None" clId="Web-{B6B6543B-B14B-45F7-8ADF-60AF1EF7DF32}" dt="2021-07-27T07:56:25.960" v="17" actId="1076"/>
      <pc:docMkLst>
        <pc:docMk/>
      </pc:docMkLst>
      <pc:sldChg chg="modSp">
        <pc:chgData name="Mikki Law" userId="eqXRNn1d776wxTMZUpcsg6xQcQRu3iREI/6kR/tuzw0=" providerId="None" clId="Web-{B6B6543B-B14B-45F7-8ADF-60AF1EF7DF32}" dt="2021-07-27T07:56:25.960" v="17" actId="1076"/>
        <pc:sldMkLst>
          <pc:docMk/>
          <pc:sldMk cId="934189649" sldId="293"/>
        </pc:sldMkLst>
        <pc:spChg chg="ord">
          <ac:chgData name="Mikki Law" userId="eqXRNn1d776wxTMZUpcsg6xQcQRu3iREI/6kR/tuzw0=" providerId="None" clId="Web-{B6B6543B-B14B-45F7-8ADF-60AF1EF7DF32}" dt="2021-07-27T07:55:16.552" v="4"/>
          <ac:spMkLst>
            <pc:docMk/>
            <pc:sldMk cId="934189649" sldId="293"/>
            <ac:spMk id="2" creationId="{50AAD1A3-5381-4C64-B3E8-2D46CEEE8FF5}"/>
          </ac:spMkLst>
        </pc:spChg>
        <pc:picChg chg="mod">
          <ac:chgData name="Mikki Law" userId="eqXRNn1d776wxTMZUpcsg6xQcQRu3iREI/6kR/tuzw0=" providerId="None" clId="Web-{B6B6543B-B14B-45F7-8ADF-60AF1EF7DF32}" dt="2021-07-27T07:56:23.179" v="16" actId="1076"/>
          <ac:picMkLst>
            <pc:docMk/>
            <pc:sldMk cId="934189649" sldId="293"/>
            <ac:picMk id="3" creationId="{C585A1A6-2FCD-4035-9CD5-DE79A0D7595A}"/>
          </ac:picMkLst>
        </pc:picChg>
        <pc:picChg chg="mod modCrop">
          <ac:chgData name="Mikki Law" userId="eqXRNn1d776wxTMZUpcsg6xQcQRu3iREI/6kR/tuzw0=" providerId="None" clId="Web-{B6B6543B-B14B-45F7-8ADF-60AF1EF7DF32}" dt="2021-07-27T07:56:25.960" v="17" actId="1076"/>
          <ac:picMkLst>
            <pc:docMk/>
            <pc:sldMk cId="934189649" sldId="293"/>
            <ac:picMk id="4" creationId="{62E065B5-AA7F-4511-9725-80DAC6D736A4}"/>
          </ac:picMkLst>
        </pc:picChg>
        <pc:picChg chg="mod modCrop">
          <ac:chgData name="Mikki Law" userId="eqXRNn1d776wxTMZUpcsg6xQcQRu3iREI/6kR/tuzw0=" providerId="None" clId="Web-{B6B6543B-B14B-45F7-8ADF-60AF1EF7DF32}" dt="2021-07-27T07:56:17.272" v="15" actId="14100"/>
          <ac:picMkLst>
            <pc:docMk/>
            <pc:sldMk cId="934189649" sldId="293"/>
            <ac:picMk id="5" creationId="{D637144C-A572-4091-A40D-E3A4819B4C56}"/>
          </ac:picMkLst>
        </pc:picChg>
      </pc:sldChg>
    </pc:docChg>
  </pc:docChgLst>
  <pc:docChgLst>
    <pc:chgData name="Mikki Law" userId="eqXRNn1d776wxTMZUpcsg6xQcQRu3iREI/6kR/tuzw0=" providerId="None" clId="Web-{214C8321-54E5-485E-99F0-5A82D34F0F44}"/>
    <pc:docChg chg="addSld modSld sldOrd">
      <pc:chgData name="Mikki Law" userId="eqXRNn1d776wxTMZUpcsg6xQcQRu3iREI/6kR/tuzw0=" providerId="None" clId="Web-{214C8321-54E5-485E-99F0-5A82D34F0F44}" dt="2021-08-22T18:28:41.160" v="53" actId="1076"/>
      <pc:docMkLst>
        <pc:docMk/>
      </pc:docMkLst>
      <pc:sldChg chg="addSp modSp">
        <pc:chgData name="Mikki Law" userId="eqXRNn1d776wxTMZUpcsg6xQcQRu3iREI/6kR/tuzw0=" providerId="None" clId="Web-{214C8321-54E5-485E-99F0-5A82D34F0F44}" dt="2021-08-22T18:17:00.472" v="35" actId="1076"/>
        <pc:sldMkLst>
          <pc:docMk/>
          <pc:sldMk cId="1708193807" sldId="327"/>
        </pc:sldMkLst>
        <pc:spChg chg="ord">
          <ac:chgData name="Mikki Law" userId="eqXRNn1d776wxTMZUpcsg6xQcQRu3iREI/6kR/tuzw0=" providerId="None" clId="Web-{214C8321-54E5-485E-99F0-5A82D34F0F44}" dt="2021-08-22T18:16:25.018" v="27"/>
          <ac:spMkLst>
            <pc:docMk/>
            <pc:sldMk cId="1708193807" sldId="327"/>
            <ac:spMk id="2" creationId="{4A138CC8-68B0-4EA7-A7C3-83F98E4A1F31}"/>
          </ac:spMkLst>
        </pc:spChg>
        <pc:picChg chg="mod ord">
          <ac:chgData name="Mikki Law" userId="eqXRNn1d776wxTMZUpcsg6xQcQRu3iREI/6kR/tuzw0=" providerId="None" clId="Web-{214C8321-54E5-485E-99F0-5A82D34F0F44}" dt="2021-08-22T18:16:52.425" v="32" actId="1076"/>
          <ac:picMkLst>
            <pc:docMk/>
            <pc:sldMk cId="1708193807" sldId="327"/>
            <ac:picMk id="3" creationId="{BAB0CA36-106B-401B-9E48-B0B875B2F823}"/>
          </ac:picMkLst>
        </pc:picChg>
        <pc:picChg chg="add mod modCrop">
          <ac:chgData name="Mikki Law" userId="eqXRNn1d776wxTMZUpcsg6xQcQRu3iREI/6kR/tuzw0=" providerId="None" clId="Web-{214C8321-54E5-485E-99F0-5A82D34F0F44}" dt="2021-08-22T18:16:11.096" v="26" actId="1076"/>
          <ac:picMkLst>
            <pc:docMk/>
            <pc:sldMk cId="1708193807" sldId="327"/>
            <ac:picMk id="4" creationId="{4A7F29D6-CD4D-432F-9F44-453A612A3901}"/>
          </ac:picMkLst>
        </pc:picChg>
        <pc:picChg chg="add mod modCrop">
          <ac:chgData name="Mikki Law" userId="eqXRNn1d776wxTMZUpcsg6xQcQRu3iREI/6kR/tuzw0=" providerId="None" clId="Web-{214C8321-54E5-485E-99F0-5A82D34F0F44}" dt="2021-08-22T18:17:00.472" v="35" actId="1076"/>
          <ac:picMkLst>
            <pc:docMk/>
            <pc:sldMk cId="1708193807" sldId="327"/>
            <ac:picMk id="5" creationId="{94AEF5EE-746D-4417-8658-D87F7E29DCB5}"/>
          </ac:picMkLst>
        </pc:picChg>
        <pc:picChg chg="add mod modCrop">
          <ac:chgData name="Mikki Law" userId="eqXRNn1d776wxTMZUpcsg6xQcQRu3iREI/6kR/tuzw0=" providerId="None" clId="Web-{214C8321-54E5-485E-99F0-5A82D34F0F44}" dt="2021-08-22T18:17:00.410" v="34" actId="1076"/>
          <ac:picMkLst>
            <pc:docMk/>
            <pc:sldMk cId="1708193807" sldId="327"/>
            <ac:picMk id="6" creationId="{06366281-1183-44BD-A83F-68F1AC431A8C}"/>
          </ac:picMkLst>
        </pc:picChg>
      </pc:sldChg>
      <pc:sldChg chg="addSp modSp new ord modNotes">
        <pc:chgData name="Mikki Law" userId="eqXRNn1d776wxTMZUpcsg6xQcQRu3iREI/6kR/tuzw0=" providerId="None" clId="Web-{214C8321-54E5-485E-99F0-5A82D34F0F44}" dt="2021-08-22T18:28:41.160" v="53" actId="1076"/>
        <pc:sldMkLst>
          <pc:docMk/>
          <pc:sldMk cId="2802807031" sldId="339"/>
        </pc:sldMkLst>
        <pc:spChg chg="add mod">
          <ac:chgData name="Mikki Law" userId="eqXRNn1d776wxTMZUpcsg6xQcQRu3iREI/6kR/tuzw0=" providerId="None" clId="Web-{214C8321-54E5-485E-99F0-5A82D34F0F44}" dt="2021-08-22T18:28:41.160" v="53" actId="1076"/>
          <ac:spMkLst>
            <pc:docMk/>
            <pc:sldMk cId="2802807031" sldId="339"/>
            <ac:spMk id="2" creationId="{530073B0-6D91-4943-A4F5-6FF54A069677}"/>
          </ac:spMkLst>
        </pc:spChg>
      </pc:sldChg>
    </pc:docChg>
  </pc:docChgLst>
  <pc:docChgLst>
    <pc:chgData name="Mikki Law" userId="eqXRNn1d776wxTMZUpcsg6xQcQRu3iREI/6kR/tuzw0=" providerId="None" clId="Web-{07DFDFB8-4E8C-4DD2-BCA8-B288E9DB4B33}"/>
    <pc:docChg chg="modSld">
      <pc:chgData name="Mikki Law" userId="eqXRNn1d776wxTMZUpcsg6xQcQRu3iREI/6kR/tuzw0=" providerId="None" clId="Web-{07DFDFB8-4E8C-4DD2-BCA8-B288E9DB4B33}" dt="2021-08-24T21:30:24.097" v="5" actId="14100"/>
      <pc:docMkLst>
        <pc:docMk/>
      </pc:docMkLst>
      <pc:sldChg chg="addSp modSp">
        <pc:chgData name="Mikki Law" userId="eqXRNn1d776wxTMZUpcsg6xQcQRu3iREI/6kR/tuzw0=" providerId="None" clId="Web-{07DFDFB8-4E8C-4DD2-BCA8-B288E9DB4B33}" dt="2021-08-24T21:30:24.097" v="5" actId="14100"/>
        <pc:sldMkLst>
          <pc:docMk/>
          <pc:sldMk cId="2851284551" sldId="295"/>
        </pc:sldMkLst>
        <pc:picChg chg="add mod modCrop">
          <ac:chgData name="Mikki Law" userId="eqXRNn1d776wxTMZUpcsg6xQcQRu3iREI/6kR/tuzw0=" providerId="None" clId="Web-{07DFDFB8-4E8C-4DD2-BCA8-B288E9DB4B33}" dt="2021-08-24T21:30:24.097" v="5" actId="14100"/>
          <ac:picMkLst>
            <pc:docMk/>
            <pc:sldMk cId="2851284551" sldId="295"/>
            <ac:picMk id="5" creationId="{8F831504-BE6A-4C5C-A9D7-073C055237EA}"/>
          </ac:picMkLst>
        </pc:picChg>
      </pc:sldChg>
    </pc:docChg>
  </pc:docChgLst>
  <pc:docChgLst>
    <pc:chgData name="Mikki Law" userId="eqXRNn1d776wxTMZUpcsg6xQcQRu3iREI/6kR/tuzw0=" providerId="None" clId="Web-{7ABE8552-86C2-41DF-AAE3-182C366CC2CA}"/>
    <pc:docChg chg="addSld modSld">
      <pc:chgData name="Mikki Law" userId="eqXRNn1d776wxTMZUpcsg6xQcQRu3iREI/6kR/tuzw0=" providerId="None" clId="Web-{7ABE8552-86C2-41DF-AAE3-182C366CC2CA}" dt="2021-07-22T08:39:50.053" v="45" actId="1076"/>
      <pc:docMkLst>
        <pc:docMk/>
      </pc:docMkLst>
      <pc:sldChg chg="addSp modSp">
        <pc:chgData name="Mikki Law" userId="eqXRNn1d776wxTMZUpcsg6xQcQRu3iREI/6kR/tuzw0=" providerId="None" clId="Web-{7ABE8552-86C2-41DF-AAE3-182C366CC2CA}" dt="2021-07-22T08:26:05.689" v="27" actId="1076"/>
        <pc:sldMkLst>
          <pc:docMk/>
          <pc:sldMk cId="2851284551" sldId="295"/>
        </pc:sldMkLst>
        <pc:spChg chg="add mod">
          <ac:chgData name="Mikki Law" userId="eqXRNn1d776wxTMZUpcsg6xQcQRu3iREI/6kR/tuzw0=" providerId="None" clId="Web-{7ABE8552-86C2-41DF-AAE3-182C366CC2CA}" dt="2021-07-22T08:26:05.689" v="27" actId="1076"/>
          <ac:spMkLst>
            <pc:docMk/>
            <pc:sldMk cId="2851284551" sldId="295"/>
            <ac:spMk id="4" creationId="{B7169503-BC18-401F-962A-0C73294242B5}"/>
          </ac:spMkLst>
        </pc:spChg>
        <pc:picChg chg="add mod modCrop">
          <ac:chgData name="Mikki Law" userId="eqXRNn1d776wxTMZUpcsg6xQcQRu3iREI/6kR/tuzw0=" providerId="None" clId="Web-{7ABE8552-86C2-41DF-AAE3-182C366CC2CA}" dt="2021-07-22T08:24:10.967" v="9" actId="1076"/>
          <ac:picMkLst>
            <pc:docMk/>
            <pc:sldMk cId="2851284551" sldId="295"/>
            <ac:picMk id="3" creationId="{45CD06AE-FF49-4598-970D-7ADA95035C14}"/>
          </ac:picMkLst>
        </pc:picChg>
      </pc:sldChg>
      <pc:sldChg chg="addSp modSp modNotes">
        <pc:chgData name="Mikki Law" userId="eqXRNn1d776wxTMZUpcsg6xQcQRu3iREI/6kR/tuzw0=" providerId="None" clId="Web-{7ABE8552-86C2-41DF-AAE3-182C366CC2CA}" dt="2021-07-22T08:39:50.053" v="45" actId="1076"/>
        <pc:sldMkLst>
          <pc:docMk/>
          <pc:sldMk cId="136121850" sldId="296"/>
        </pc:sldMkLst>
        <pc:spChg chg="add mod">
          <ac:chgData name="Mikki Law" userId="eqXRNn1d776wxTMZUpcsg6xQcQRu3iREI/6kR/tuzw0=" providerId="None" clId="Web-{7ABE8552-86C2-41DF-AAE3-182C366CC2CA}" dt="2021-07-22T08:39:50.053" v="45" actId="1076"/>
          <ac:spMkLst>
            <pc:docMk/>
            <pc:sldMk cId="136121850" sldId="296"/>
            <ac:spMk id="2" creationId="{349DCDFA-7AB2-4D49-B69D-6344E995A47D}"/>
          </ac:spMkLst>
        </pc:spChg>
      </pc:sldChg>
      <pc:sldChg chg="add replId">
        <pc:chgData name="Mikki Law" userId="eqXRNn1d776wxTMZUpcsg6xQcQRu3iREI/6kR/tuzw0=" providerId="None" clId="Web-{7ABE8552-86C2-41DF-AAE3-182C366CC2CA}" dt="2021-07-22T08:26:10.658" v="28"/>
        <pc:sldMkLst>
          <pc:docMk/>
          <pc:sldMk cId="2793363574" sldId="297"/>
        </pc:sldMkLst>
      </pc:sldChg>
      <pc:sldChg chg="add replId">
        <pc:chgData name="Mikki Law" userId="eqXRNn1d776wxTMZUpcsg6xQcQRu3iREI/6kR/tuzw0=" providerId="None" clId="Web-{7ABE8552-86C2-41DF-AAE3-182C366CC2CA}" dt="2021-07-22T08:26:10.798" v="29"/>
        <pc:sldMkLst>
          <pc:docMk/>
          <pc:sldMk cId="2830509643" sldId="298"/>
        </pc:sldMkLst>
      </pc:sldChg>
      <pc:sldChg chg="add replId">
        <pc:chgData name="Mikki Law" userId="eqXRNn1d776wxTMZUpcsg6xQcQRu3iREI/6kR/tuzw0=" providerId="None" clId="Web-{7ABE8552-86C2-41DF-AAE3-182C366CC2CA}" dt="2021-07-22T08:26:10.892" v="30"/>
        <pc:sldMkLst>
          <pc:docMk/>
          <pc:sldMk cId="135452089" sldId="299"/>
        </pc:sldMkLst>
      </pc:sldChg>
    </pc:docChg>
  </pc:docChgLst>
  <pc:docChgLst>
    <pc:chgData name="Mikki Law" clId="Web-{29BA66E3-88BA-4C19-8DF0-B1277B27C819}"/>
    <pc:docChg chg="addSld delSld modSld sldOrd">
      <pc:chgData name="Mikki Law" userId="" providerId="" clId="Web-{29BA66E3-88BA-4C19-8DF0-B1277B27C819}" dt="2021-06-15T15:56:49.437" v="574"/>
      <pc:docMkLst>
        <pc:docMk/>
      </pc:docMkLst>
      <pc:sldChg chg="modNotes">
        <pc:chgData name="Mikki Law" userId="" providerId="" clId="Web-{29BA66E3-88BA-4C19-8DF0-B1277B27C819}" dt="2021-06-15T13:35:11.861" v="57"/>
        <pc:sldMkLst>
          <pc:docMk/>
          <pc:sldMk cId="3788490065" sldId="257"/>
        </pc:sldMkLst>
      </pc:sldChg>
      <pc:sldChg chg="modNotes">
        <pc:chgData name="Mikki Law" userId="" providerId="" clId="Web-{29BA66E3-88BA-4C19-8DF0-B1277B27C819}" dt="2021-06-15T13:34:43.516" v="37"/>
        <pc:sldMkLst>
          <pc:docMk/>
          <pc:sldMk cId="1826607534" sldId="258"/>
        </pc:sldMkLst>
      </pc:sldChg>
      <pc:sldChg chg="modSp modNotes">
        <pc:chgData name="Mikki Law" userId="" providerId="" clId="Web-{29BA66E3-88BA-4C19-8DF0-B1277B27C819}" dt="2021-06-15T13:36:18.050" v="103"/>
        <pc:sldMkLst>
          <pc:docMk/>
          <pc:sldMk cId="1746339544" sldId="259"/>
        </pc:sldMkLst>
        <pc:spChg chg="mod">
          <ac:chgData name="Mikki Law" userId="" providerId="" clId="Web-{29BA66E3-88BA-4C19-8DF0-B1277B27C819}" dt="2021-06-15T13:35:35.971" v="59" actId="20577"/>
          <ac:spMkLst>
            <pc:docMk/>
            <pc:sldMk cId="1746339544" sldId="259"/>
            <ac:spMk id="5" creationId="{00000000-0000-0000-0000-000000000000}"/>
          </ac:spMkLst>
        </pc:spChg>
      </pc:sldChg>
      <pc:sldChg chg="modNotes">
        <pc:chgData name="Mikki Law" userId="" providerId="" clId="Web-{29BA66E3-88BA-4C19-8DF0-B1277B27C819}" dt="2021-06-15T13:36:38.457" v="122"/>
        <pc:sldMkLst>
          <pc:docMk/>
          <pc:sldMk cId="1554258802" sldId="260"/>
        </pc:sldMkLst>
      </pc:sldChg>
      <pc:sldChg chg="modSp modNotes">
        <pc:chgData name="Mikki Law" userId="" providerId="" clId="Web-{29BA66E3-88BA-4C19-8DF0-B1277B27C819}" dt="2021-06-15T14:09:07.713" v="259" actId="1076"/>
        <pc:sldMkLst>
          <pc:docMk/>
          <pc:sldMk cId="2256911831" sldId="261"/>
        </pc:sldMkLst>
        <pc:picChg chg="mod">
          <ac:chgData name="Mikki Law" userId="" providerId="" clId="Web-{29BA66E3-88BA-4C19-8DF0-B1277B27C819}" dt="2021-06-15T14:09:03.963" v="258" actId="14100"/>
          <ac:picMkLst>
            <pc:docMk/>
            <pc:sldMk cId="2256911831" sldId="261"/>
            <ac:picMk id="6148" creationId="{00000000-0000-0000-0000-000000000000}"/>
          </ac:picMkLst>
        </pc:picChg>
        <pc:picChg chg="mod">
          <ac:chgData name="Mikki Law" userId="" providerId="" clId="Web-{29BA66E3-88BA-4C19-8DF0-B1277B27C819}" dt="2021-06-15T14:09:07.713" v="259" actId="1076"/>
          <ac:picMkLst>
            <pc:docMk/>
            <pc:sldMk cId="2256911831" sldId="261"/>
            <ac:picMk id="6149" creationId="{00000000-0000-0000-0000-000000000000}"/>
          </ac:picMkLst>
        </pc:picChg>
      </pc:sldChg>
      <pc:sldChg chg="modSp modNotes">
        <pc:chgData name="Mikki Law" userId="" providerId="" clId="Web-{29BA66E3-88BA-4C19-8DF0-B1277B27C819}" dt="2021-06-15T14:08:25.790" v="256" actId="14100"/>
        <pc:sldMkLst>
          <pc:docMk/>
          <pc:sldMk cId="121404861" sldId="262"/>
        </pc:sldMkLst>
        <pc:picChg chg="mod">
          <ac:chgData name="Mikki Law" userId="" providerId="" clId="Web-{29BA66E3-88BA-4C19-8DF0-B1277B27C819}" dt="2021-06-15T14:08:25.790" v="256" actId="14100"/>
          <ac:picMkLst>
            <pc:docMk/>
            <pc:sldMk cId="121404861" sldId="262"/>
            <ac:picMk id="7173" creationId="{00000000-0000-0000-0000-000000000000}"/>
          </ac:picMkLst>
        </pc:picChg>
      </pc:sldChg>
      <pc:sldChg chg="modNotes">
        <pc:chgData name="Mikki Law" userId="" providerId="" clId="Web-{29BA66E3-88BA-4C19-8DF0-B1277B27C819}" dt="2021-06-15T13:38:01.943" v="214"/>
        <pc:sldMkLst>
          <pc:docMk/>
          <pc:sldMk cId="2131249647" sldId="263"/>
        </pc:sldMkLst>
      </pc:sldChg>
      <pc:sldChg chg="addSp delSp modSp add replId modNotes">
        <pc:chgData name="Mikki Law" userId="" providerId="" clId="Web-{29BA66E3-88BA-4C19-8DF0-B1277B27C819}" dt="2021-06-15T14:13:02.799" v="313" actId="1076"/>
        <pc:sldMkLst>
          <pc:docMk/>
          <pc:sldMk cId="2728154234" sldId="264"/>
        </pc:sldMkLst>
        <pc:spChg chg="mod">
          <ac:chgData name="Mikki Law" userId="" providerId="" clId="Web-{29BA66E3-88BA-4C19-8DF0-B1277B27C819}" dt="2021-06-15T14:05:46.535" v="231" actId="20577"/>
          <ac:spMkLst>
            <pc:docMk/>
            <pc:sldMk cId="2728154234" sldId="264"/>
            <ac:spMk id="5" creationId="{00000000-0000-0000-0000-000000000000}"/>
          </ac:spMkLst>
        </pc:spChg>
        <pc:spChg chg="add mod">
          <ac:chgData name="Mikki Law" userId="" providerId="" clId="Web-{29BA66E3-88BA-4C19-8DF0-B1277B27C819}" dt="2021-06-15T14:13:02.799" v="313" actId="1076"/>
          <ac:spMkLst>
            <pc:docMk/>
            <pc:sldMk cId="2728154234" sldId="264"/>
            <ac:spMk id="6" creationId="{F769FECC-D4DC-4DE6-A4CB-3E6AD90294A1}"/>
          </ac:spMkLst>
        </pc:spChg>
        <pc:picChg chg="add mod modCrop">
          <ac:chgData name="Mikki Law" userId="" providerId="" clId="Web-{29BA66E3-88BA-4C19-8DF0-B1277B27C819}" dt="2021-06-15T14:08:02.727" v="254" actId="1076"/>
          <ac:picMkLst>
            <pc:docMk/>
            <pc:sldMk cId="2728154234" sldId="264"/>
            <ac:picMk id="2" creationId="{57B3F036-5C3A-4908-86AD-5F0AF3094978}"/>
          </ac:picMkLst>
        </pc:picChg>
        <pc:picChg chg="add mod modCrop">
          <ac:chgData name="Mikki Law" userId="" providerId="" clId="Web-{29BA66E3-88BA-4C19-8DF0-B1277B27C819}" dt="2021-06-15T14:07:43.679" v="252" actId="14100"/>
          <ac:picMkLst>
            <pc:docMk/>
            <pc:sldMk cId="2728154234" sldId="264"/>
            <ac:picMk id="3" creationId="{00C08259-6BCA-4C4C-A704-0ACE6B6B29B5}"/>
          </ac:picMkLst>
        </pc:picChg>
        <pc:picChg chg="add mod modCrop">
          <ac:chgData name="Mikki Law" userId="" providerId="" clId="Web-{29BA66E3-88BA-4C19-8DF0-B1277B27C819}" dt="2021-06-15T14:07:49.211" v="253" actId="14100"/>
          <ac:picMkLst>
            <pc:docMk/>
            <pc:sldMk cId="2728154234" sldId="264"/>
            <ac:picMk id="4" creationId="{208593B2-BCB7-4137-9DD7-B35330FD39A5}"/>
          </ac:picMkLst>
        </pc:picChg>
        <pc:picChg chg="del">
          <ac:chgData name="Mikki Law" userId="" providerId="" clId="Web-{29BA66E3-88BA-4C19-8DF0-B1277B27C819}" dt="2021-06-15T14:05:40.847" v="227"/>
          <ac:picMkLst>
            <pc:docMk/>
            <pc:sldMk cId="2728154234" sldId="264"/>
            <ac:picMk id="8194" creationId="{00000000-0000-0000-0000-000000000000}"/>
          </ac:picMkLst>
        </pc:picChg>
        <pc:picChg chg="del">
          <ac:chgData name="Mikki Law" userId="" providerId="" clId="Web-{29BA66E3-88BA-4C19-8DF0-B1277B27C819}" dt="2021-06-15T14:05:42.269" v="228"/>
          <ac:picMkLst>
            <pc:docMk/>
            <pc:sldMk cId="2728154234" sldId="264"/>
            <ac:picMk id="8196" creationId="{00000000-0000-0000-0000-000000000000}"/>
          </ac:picMkLst>
        </pc:picChg>
        <pc:picChg chg="del">
          <ac:chgData name="Mikki Law" userId="" providerId="" clId="Web-{29BA66E3-88BA-4C19-8DF0-B1277B27C819}" dt="2021-06-15T14:05:43.785" v="229"/>
          <ac:picMkLst>
            <pc:docMk/>
            <pc:sldMk cId="2728154234" sldId="264"/>
            <ac:picMk id="8197" creationId="{00000000-0000-0000-0000-000000000000}"/>
          </ac:picMkLst>
        </pc:picChg>
      </pc:sldChg>
      <pc:sldChg chg="add del replId">
        <pc:chgData name="Mikki Law" userId="" providerId="" clId="Web-{29BA66E3-88BA-4C19-8DF0-B1277B27C819}" dt="2021-06-15T13:44:20.829" v="220"/>
        <pc:sldMkLst>
          <pc:docMk/>
          <pc:sldMk cId="3033854220" sldId="264"/>
        </pc:sldMkLst>
      </pc:sldChg>
      <pc:sldChg chg="addSp modSp new ord modNotes">
        <pc:chgData name="Mikki Law" userId="" providerId="" clId="Web-{29BA66E3-88BA-4C19-8DF0-B1277B27C819}" dt="2021-06-15T15:28:28.614" v="531"/>
        <pc:sldMkLst>
          <pc:docMk/>
          <pc:sldMk cId="1055373391" sldId="265"/>
        </pc:sldMkLst>
        <pc:spChg chg="add mod">
          <ac:chgData name="Mikki Law" userId="" providerId="" clId="Web-{29BA66E3-88BA-4C19-8DF0-B1277B27C819}" dt="2021-06-15T14:58:36.216" v="418" actId="14100"/>
          <ac:spMkLst>
            <pc:docMk/>
            <pc:sldMk cId="1055373391" sldId="265"/>
            <ac:spMk id="5" creationId="{3D72D485-908B-4B15-8AFE-FF5E0E899DD7}"/>
          </ac:spMkLst>
        </pc:spChg>
        <pc:picChg chg="add mod modCrop">
          <ac:chgData name="Mikki Law" userId="" providerId="" clId="Web-{29BA66E3-88BA-4C19-8DF0-B1277B27C819}" dt="2021-06-15T14:52:41.228" v="337" actId="14100"/>
          <ac:picMkLst>
            <pc:docMk/>
            <pc:sldMk cId="1055373391" sldId="265"/>
            <ac:picMk id="2" creationId="{68584FC9-13F1-457D-9B2C-36B4000D1009}"/>
          </ac:picMkLst>
        </pc:picChg>
        <pc:picChg chg="add mod ord modCrop">
          <ac:chgData name="Mikki Law" userId="" providerId="" clId="Web-{29BA66E3-88BA-4C19-8DF0-B1277B27C819}" dt="2021-06-15T14:57:33.213" v="390" actId="14100"/>
          <ac:picMkLst>
            <pc:docMk/>
            <pc:sldMk cId="1055373391" sldId="265"/>
            <ac:picMk id="3" creationId="{23319B53-32D6-4383-93DE-8831B4934E4C}"/>
          </ac:picMkLst>
        </pc:picChg>
        <pc:picChg chg="add mod modCrop">
          <ac:chgData name="Mikki Law" userId="" providerId="" clId="Web-{29BA66E3-88BA-4C19-8DF0-B1277B27C819}" dt="2021-06-15T14:57:24.353" v="387" actId="14100"/>
          <ac:picMkLst>
            <pc:docMk/>
            <pc:sldMk cId="1055373391" sldId="265"/>
            <ac:picMk id="4" creationId="{26E1736C-23BE-4380-9C5B-DC646B202C61}"/>
          </ac:picMkLst>
        </pc:picChg>
      </pc:sldChg>
      <pc:sldChg chg="add del replId">
        <pc:chgData name="Mikki Law" userId="" providerId="" clId="Web-{29BA66E3-88BA-4C19-8DF0-B1277B27C819}" dt="2021-06-15T13:44:22.204" v="221"/>
        <pc:sldMkLst>
          <pc:docMk/>
          <pc:sldMk cId="1500901561" sldId="265"/>
        </pc:sldMkLst>
      </pc:sldChg>
      <pc:sldChg chg="add del replId">
        <pc:chgData name="Mikki Law" userId="" providerId="" clId="Web-{29BA66E3-88BA-4C19-8DF0-B1277B27C819}" dt="2021-06-15T13:44:23.220" v="222"/>
        <pc:sldMkLst>
          <pc:docMk/>
          <pc:sldMk cId="496679050" sldId="266"/>
        </pc:sldMkLst>
      </pc:sldChg>
      <pc:sldChg chg="addSp delSp modSp add ord replId modNotes">
        <pc:chgData name="Mikki Law" userId="" providerId="" clId="Web-{29BA66E3-88BA-4C19-8DF0-B1277B27C819}" dt="2021-06-15T15:28:30.645" v="532"/>
        <pc:sldMkLst>
          <pc:docMk/>
          <pc:sldMk cId="3594374384" sldId="266"/>
        </pc:sldMkLst>
        <pc:spChg chg="add del mod">
          <ac:chgData name="Mikki Law" userId="" providerId="" clId="Web-{29BA66E3-88BA-4C19-8DF0-B1277B27C819}" dt="2021-06-15T14:58:18.559" v="411"/>
          <ac:spMkLst>
            <pc:docMk/>
            <pc:sldMk cId="3594374384" sldId="266"/>
            <ac:spMk id="2" creationId="{AA26446D-46D9-4506-80DF-04A8BCC4E595}"/>
          </ac:spMkLst>
        </pc:spChg>
        <pc:spChg chg="add mod">
          <ac:chgData name="Mikki Law" userId="" providerId="" clId="Web-{29BA66E3-88BA-4C19-8DF0-B1277B27C819}" dt="2021-06-15T15:26:33.423" v="530" actId="20577"/>
          <ac:spMkLst>
            <pc:docMk/>
            <pc:sldMk cId="3594374384" sldId="266"/>
            <ac:spMk id="5" creationId="{CB04890E-1791-4D8C-A6B8-066B343F4B0C}"/>
          </ac:spMkLst>
        </pc:spChg>
        <pc:picChg chg="add mod modCrop">
          <ac:chgData name="Mikki Law" userId="" providerId="" clId="Web-{29BA66E3-88BA-4C19-8DF0-B1277B27C819}" dt="2021-06-15T15:26:17.126" v="508" actId="1076"/>
          <ac:picMkLst>
            <pc:docMk/>
            <pc:sldMk cId="3594374384" sldId="266"/>
            <ac:picMk id="2" creationId="{072EED4E-87B0-4935-AE8C-498528118FB1}"/>
          </ac:picMkLst>
        </pc:picChg>
        <pc:picChg chg="add mod modCrop">
          <ac:chgData name="Mikki Law" userId="" providerId="" clId="Web-{29BA66E3-88BA-4C19-8DF0-B1277B27C819}" dt="2021-06-15T15:24:33.483" v="498" actId="14100"/>
          <ac:picMkLst>
            <pc:docMk/>
            <pc:sldMk cId="3594374384" sldId="266"/>
            <ac:picMk id="3" creationId="{577144AF-EFB1-4F87-9EAA-D92756CD933C}"/>
          </ac:picMkLst>
        </pc:picChg>
        <pc:picChg chg="add mod modCrop">
          <ac:chgData name="Mikki Law" userId="" providerId="" clId="Web-{29BA66E3-88BA-4C19-8DF0-B1277B27C819}" dt="2021-06-15T15:24:44.921" v="501" actId="14100"/>
          <ac:picMkLst>
            <pc:docMk/>
            <pc:sldMk cId="3594374384" sldId="266"/>
            <ac:picMk id="4" creationId="{98865228-60A9-4C5C-A75D-C9AE3D3CE461}"/>
          </ac:picMkLst>
        </pc:picChg>
      </pc:sldChg>
      <pc:sldChg chg="addSp modSp add replId modNotes">
        <pc:chgData name="Mikki Law" userId="" providerId="" clId="Web-{29BA66E3-88BA-4C19-8DF0-B1277B27C819}" dt="2021-06-15T15:56:49.437" v="574"/>
        <pc:sldMkLst>
          <pc:docMk/>
          <pc:sldMk cId="1397495350" sldId="267"/>
        </pc:sldMkLst>
        <pc:spChg chg="add mod">
          <ac:chgData name="Mikki Law" userId="" providerId="" clId="Web-{29BA66E3-88BA-4C19-8DF0-B1277B27C819}" dt="2021-06-15T15:51:40.039" v="561" actId="1076"/>
          <ac:spMkLst>
            <pc:docMk/>
            <pc:sldMk cId="1397495350" sldId="267"/>
            <ac:spMk id="3" creationId="{F6FEE36F-49F5-4168-9337-E9D881D4306D}"/>
          </ac:spMkLst>
        </pc:spChg>
        <pc:picChg chg="add mod modCrop">
          <ac:chgData name="Mikki Law" userId="" providerId="" clId="Web-{29BA66E3-88BA-4C19-8DF0-B1277B27C819}" dt="2021-06-15T15:50:47.553" v="539" actId="1076"/>
          <ac:picMkLst>
            <pc:docMk/>
            <pc:sldMk cId="1397495350" sldId="267"/>
            <ac:picMk id="2" creationId="{953BB542-332A-4E62-9C23-842F7FB71F82}"/>
          </ac:picMkLst>
        </pc:picChg>
      </pc:sldChg>
      <pc:sldChg chg="add del replId">
        <pc:chgData name="Mikki Law" userId="" providerId="" clId="Web-{29BA66E3-88BA-4C19-8DF0-B1277B27C819}" dt="2021-06-15T13:44:24.157" v="223"/>
        <pc:sldMkLst>
          <pc:docMk/>
          <pc:sldMk cId="3827374609" sldId="267"/>
        </pc:sldMkLst>
      </pc:sldChg>
      <pc:sldChg chg="add del replId">
        <pc:chgData name="Mikki Law" userId="" providerId="" clId="Web-{29BA66E3-88BA-4C19-8DF0-B1277B27C819}" dt="2021-06-15T13:44:25.126" v="224"/>
        <pc:sldMkLst>
          <pc:docMk/>
          <pc:sldMk cId="185082129" sldId="268"/>
        </pc:sldMkLst>
      </pc:sldChg>
      <pc:sldChg chg="add replId">
        <pc:chgData name="Mikki Law" userId="" providerId="" clId="Web-{29BA66E3-88BA-4C19-8DF0-B1277B27C819}" dt="2021-06-15T14:13:16.455" v="317"/>
        <pc:sldMkLst>
          <pc:docMk/>
          <pc:sldMk cId="3014420267" sldId="268"/>
        </pc:sldMkLst>
      </pc:sldChg>
      <pc:sldChg chg="add replId">
        <pc:chgData name="Mikki Law" userId="" providerId="" clId="Web-{29BA66E3-88BA-4C19-8DF0-B1277B27C819}" dt="2021-06-15T14:13:16.658" v="318"/>
        <pc:sldMkLst>
          <pc:docMk/>
          <pc:sldMk cId="400155707" sldId="269"/>
        </pc:sldMkLst>
      </pc:sldChg>
      <pc:sldChg chg="add replId">
        <pc:chgData name="Mikki Law" userId="" providerId="" clId="Web-{29BA66E3-88BA-4C19-8DF0-B1277B27C819}" dt="2021-06-15T14:13:16.877" v="319"/>
        <pc:sldMkLst>
          <pc:docMk/>
          <pc:sldMk cId="535184313" sldId="270"/>
        </pc:sldMkLst>
      </pc:sldChg>
      <pc:sldChg chg="add ord replId">
        <pc:chgData name="Mikki Law" userId="" providerId="" clId="Web-{29BA66E3-88BA-4C19-8DF0-B1277B27C819}" dt="2021-06-15T15:28:34.051" v="533"/>
        <pc:sldMkLst>
          <pc:docMk/>
          <pc:sldMk cId="3933835996" sldId="271"/>
        </pc:sldMkLst>
      </pc:sldChg>
    </pc:docChg>
  </pc:docChgLst>
  <pc:docChgLst>
    <pc:chgData name="Mikki Law" userId="eqXRNn1d776wxTMZUpcsg6xQcQRu3iREI/6kR/tuzw0=" providerId="None" clId="Web-{94215F07-5BD0-4DE2-9E07-0653CEDE0888}"/>
    <pc:docChg chg="modSld">
      <pc:chgData name="Mikki Law" userId="eqXRNn1d776wxTMZUpcsg6xQcQRu3iREI/6kR/tuzw0=" providerId="None" clId="Web-{94215F07-5BD0-4DE2-9E07-0653CEDE0888}" dt="2021-08-19T21:19:25.764" v="21" actId="14100"/>
      <pc:docMkLst>
        <pc:docMk/>
      </pc:docMkLst>
      <pc:sldChg chg="addSp modSp">
        <pc:chgData name="Mikki Law" userId="eqXRNn1d776wxTMZUpcsg6xQcQRu3iREI/6kR/tuzw0=" providerId="None" clId="Web-{94215F07-5BD0-4DE2-9E07-0653CEDE0888}" dt="2021-08-19T21:19:25.764" v="21" actId="14100"/>
        <pc:sldMkLst>
          <pc:docMk/>
          <pc:sldMk cId="2469477931" sldId="335"/>
        </pc:sldMkLst>
        <pc:picChg chg="mod">
          <ac:chgData name="Mikki Law" userId="eqXRNn1d776wxTMZUpcsg6xQcQRu3iREI/6kR/tuzw0=" providerId="None" clId="Web-{94215F07-5BD0-4DE2-9E07-0653CEDE0888}" dt="2021-08-19T21:19:25.764" v="21" actId="14100"/>
          <ac:picMkLst>
            <pc:docMk/>
            <pc:sldMk cId="2469477931" sldId="335"/>
            <ac:picMk id="3" creationId="{16082498-E613-4926-9FF5-C0BD04A2D656}"/>
          </ac:picMkLst>
        </pc:picChg>
        <pc:picChg chg="add mod modCrop">
          <ac:chgData name="Mikki Law" userId="eqXRNn1d776wxTMZUpcsg6xQcQRu3iREI/6kR/tuzw0=" providerId="None" clId="Web-{94215F07-5BD0-4DE2-9E07-0653CEDE0888}" dt="2021-08-19T21:17:54.543" v="15"/>
          <ac:picMkLst>
            <pc:docMk/>
            <pc:sldMk cId="2469477931" sldId="335"/>
            <ac:picMk id="4" creationId="{353583EA-6E3C-49A7-B523-9FB9D0F4A555}"/>
          </ac:picMkLst>
        </pc:picChg>
        <pc:picChg chg="add mod modCrop">
          <ac:chgData name="Mikki Law" userId="eqXRNn1d776wxTMZUpcsg6xQcQRu3iREI/6kR/tuzw0=" providerId="None" clId="Web-{94215F07-5BD0-4DE2-9E07-0653CEDE0888}" dt="2021-08-19T21:17:12.729" v="12" actId="1076"/>
          <ac:picMkLst>
            <pc:docMk/>
            <pc:sldMk cId="2469477931" sldId="335"/>
            <ac:picMk id="5" creationId="{9264A218-844E-4187-B4C2-4500422670A4}"/>
          </ac:picMkLst>
        </pc:picChg>
      </pc:sldChg>
    </pc:docChg>
  </pc:docChgLst>
  <pc:docChgLst>
    <pc:chgData name="Mikki Law" userId="eqXRNn1d776wxTMZUpcsg6xQcQRu3iREI/6kR/tuzw0=" providerId="None" clId="Web-{0E32DF7C-9D31-4F47-871C-28311A540AB0}"/>
    <pc:docChg chg="modSld">
      <pc:chgData name="Mikki Law" userId="eqXRNn1d776wxTMZUpcsg6xQcQRu3iREI/6kR/tuzw0=" providerId="None" clId="Web-{0E32DF7C-9D31-4F47-871C-28311A540AB0}" dt="2021-08-22T13:57:23.542" v="49" actId="1076"/>
      <pc:docMkLst>
        <pc:docMk/>
      </pc:docMkLst>
      <pc:sldChg chg="addSp modSp">
        <pc:chgData name="Mikki Law" userId="eqXRNn1d776wxTMZUpcsg6xQcQRu3iREI/6kR/tuzw0=" providerId="None" clId="Web-{0E32DF7C-9D31-4F47-871C-28311A540AB0}" dt="2021-08-22T13:24:37.071" v="28" actId="1076"/>
        <pc:sldMkLst>
          <pc:docMk/>
          <pc:sldMk cId="121404861" sldId="262"/>
        </pc:sldMkLst>
        <pc:spChg chg="mod">
          <ac:chgData name="Mikki Law" userId="eqXRNn1d776wxTMZUpcsg6xQcQRu3iREI/6kR/tuzw0=" providerId="None" clId="Web-{0E32DF7C-9D31-4F47-871C-28311A540AB0}" dt="2021-08-22T13:15:26.181" v="14" actId="1076"/>
          <ac:spMkLst>
            <pc:docMk/>
            <pc:sldMk cId="121404861" sldId="262"/>
            <ac:spMk id="5" creationId="{00000000-0000-0000-0000-000000000000}"/>
          </ac:spMkLst>
        </pc:spChg>
        <pc:picChg chg="add mod modCrop">
          <ac:chgData name="Mikki Law" userId="eqXRNn1d776wxTMZUpcsg6xQcQRu3iREI/6kR/tuzw0=" providerId="None" clId="Web-{0E32DF7C-9D31-4F47-871C-28311A540AB0}" dt="2021-08-22T13:24:37.071" v="28" actId="1076"/>
          <ac:picMkLst>
            <pc:docMk/>
            <pc:sldMk cId="121404861" sldId="262"/>
            <ac:picMk id="2" creationId="{C58C95BD-277B-4B5D-BB2E-A0080CF9E54E}"/>
          </ac:picMkLst>
        </pc:picChg>
        <pc:picChg chg="mod modCrop">
          <ac:chgData name="Mikki Law" userId="eqXRNn1d776wxTMZUpcsg6xQcQRu3iREI/6kR/tuzw0=" providerId="None" clId="Web-{0E32DF7C-9D31-4F47-871C-28311A540AB0}" dt="2021-08-22T13:23:11.631" v="20"/>
          <ac:picMkLst>
            <pc:docMk/>
            <pc:sldMk cId="121404861" sldId="262"/>
            <ac:picMk id="7170" creationId="{00000000-0000-0000-0000-000000000000}"/>
          </ac:picMkLst>
        </pc:picChg>
      </pc:sldChg>
      <pc:sldChg chg="addSp modSp">
        <pc:chgData name="Mikki Law" userId="eqXRNn1d776wxTMZUpcsg6xQcQRu3iREI/6kR/tuzw0=" providerId="None" clId="Web-{0E32DF7C-9D31-4F47-871C-28311A540AB0}" dt="2021-08-22T13:45:35.207" v="44" actId="14100"/>
        <pc:sldMkLst>
          <pc:docMk/>
          <pc:sldMk cId="4045900182" sldId="275"/>
        </pc:sldMkLst>
        <pc:picChg chg="add mod modCrop">
          <ac:chgData name="Mikki Law" userId="eqXRNn1d776wxTMZUpcsg6xQcQRu3iREI/6kR/tuzw0=" providerId="None" clId="Web-{0E32DF7C-9D31-4F47-871C-28311A540AB0}" dt="2021-08-22T13:45:35.207" v="44" actId="14100"/>
          <ac:picMkLst>
            <pc:docMk/>
            <pc:sldMk cId="4045900182" sldId="275"/>
            <ac:picMk id="2" creationId="{6C6BD207-7026-4BAB-B467-1FE131811EEF}"/>
          </ac:picMkLst>
        </pc:picChg>
        <pc:picChg chg="mod modCrop">
          <ac:chgData name="Mikki Law" userId="eqXRNn1d776wxTMZUpcsg6xQcQRu3iREI/6kR/tuzw0=" providerId="None" clId="Web-{0E32DF7C-9D31-4F47-871C-28311A540AB0}" dt="2021-08-22T13:45:28.660" v="43"/>
          <ac:picMkLst>
            <pc:docMk/>
            <pc:sldMk cId="4045900182" sldId="275"/>
            <ac:picMk id="6" creationId="{D335CB16-CE99-49C7-A251-F6B165287445}"/>
          </ac:picMkLst>
        </pc:picChg>
      </pc:sldChg>
      <pc:sldChg chg="addSp modSp">
        <pc:chgData name="Mikki Law" userId="eqXRNn1d776wxTMZUpcsg6xQcQRu3iREI/6kR/tuzw0=" providerId="None" clId="Web-{0E32DF7C-9D31-4F47-871C-28311A540AB0}" dt="2021-08-22T13:57:23.542" v="49" actId="1076"/>
        <pc:sldMkLst>
          <pc:docMk/>
          <pc:sldMk cId="3531207894" sldId="279"/>
        </pc:sldMkLst>
        <pc:picChg chg="mod">
          <ac:chgData name="Mikki Law" userId="eqXRNn1d776wxTMZUpcsg6xQcQRu3iREI/6kR/tuzw0=" providerId="None" clId="Web-{0E32DF7C-9D31-4F47-871C-28311A540AB0}" dt="2021-08-22T13:56:55.604" v="45" actId="1076"/>
          <ac:picMkLst>
            <pc:docMk/>
            <pc:sldMk cId="3531207894" sldId="279"/>
            <ac:picMk id="3" creationId="{92F771F0-73A8-402E-BA1C-5DF35AD1DBB0}"/>
          </ac:picMkLst>
        </pc:picChg>
        <pc:picChg chg="add mod">
          <ac:chgData name="Mikki Law" userId="eqXRNn1d776wxTMZUpcsg6xQcQRu3iREI/6kR/tuzw0=" providerId="None" clId="Web-{0E32DF7C-9D31-4F47-871C-28311A540AB0}" dt="2021-08-22T13:57:23.542" v="49" actId="1076"/>
          <ac:picMkLst>
            <pc:docMk/>
            <pc:sldMk cId="3531207894" sldId="279"/>
            <ac:picMk id="6" creationId="{64AD897D-E11F-4C85-A82E-E4217D2765A4}"/>
          </ac:picMkLst>
        </pc:picChg>
      </pc:sldChg>
      <pc:sldChg chg="addSp modSp">
        <pc:chgData name="Mikki Law" userId="eqXRNn1d776wxTMZUpcsg6xQcQRu3iREI/6kR/tuzw0=" providerId="None" clId="Web-{0E32DF7C-9D31-4F47-871C-28311A540AB0}" dt="2021-08-22T13:12:46.942" v="13" actId="1076"/>
        <pc:sldMkLst>
          <pc:docMk/>
          <pc:sldMk cId="2793363574" sldId="297"/>
        </pc:sldMkLst>
        <pc:picChg chg="mod modCrop">
          <ac:chgData name="Mikki Law" userId="eqXRNn1d776wxTMZUpcsg6xQcQRu3iREI/6kR/tuzw0=" providerId="None" clId="Web-{0E32DF7C-9D31-4F47-871C-28311A540AB0}" dt="2021-08-22T13:11:54.691" v="5" actId="1076"/>
          <ac:picMkLst>
            <pc:docMk/>
            <pc:sldMk cId="2793363574" sldId="297"/>
            <ac:picMk id="3" creationId="{16559D76-3574-44B0-B3CE-F7CCE3B5EE6E}"/>
          </ac:picMkLst>
        </pc:picChg>
        <pc:picChg chg="add mod">
          <ac:chgData name="Mikki Law" userId="eqXRNn1d776wxTMZUpcsg6xQcQRu3iREI/6kR/tuzw0=" providerId="None" clId="Web-{0E32DF7C-9D31-4F47-871C-28311A540AB0}" dt="2021-08-22T13:12:46.942" v="13" actId="1076"/>
          <ac:picMkLst>
            <pc:docMk/>
            <pc:sldMk cId="2793363574" sldId="297"/>
            <ac:picMk id="6" creationId="{C27E739A-E089-4CCD-9092-FD82CD12B297}"/>
          </ac:picMkLst>
        </pc:picChg>
      </pc:sldChg>
    </pc:docChg>
  </pc:docChgLst>
  <pc:docChgLst>
    <pc:chgData name="Mikki Law" userId="eqXRNn1d776wxTMZUpcsg6xQcQRu3iREI/6kR/tuzw0=" providerId="None" clId="Web-{08101FFA-B722-485E-A23D-DB213CC0671B}"/>
    <pc:docChg chg="modSld">
      <pc:chgData name="Mikki Law" userId="eqXRNn1d776wxTMZUpcsg6xQcQRu3iREI/6kR/tuzw0=" providerId="None" clId="Web-{08101FFA-B722-485E-A23D-DB213CC0671B}" dt="2021-08-23T02:08:31.194" v="15" actId="1076"/>
      <pc:docMkLst>
        <pc:docMk/>
      </pc:docMkLst>
      <pc:sldChg chg="addSp modSp">
        <pc:chgData name="Mikki Law" userId="eqXRNn1d776wxTMZUpcsg6xQcQRu3iREI/6kR/tuzw0=" providerId="None" clId="Web-{08101FFA-B722-485E-A23D-DB213CC0671B}" dt="2021-08-23T02:08:31.194" v="15" actId="1076"/>
        <pc:sldMkLst>
          <pc:docMk/>
          <pc:sldMk cId="2657690457" sldId="282"/>
        </pc:sldMkLst>
        <pc:picChg chg="mod modCrop">
          <ac:chgData name="Mikki Law" userId="eqXRNn1d776wxTMZUpcsg6xQcQRu3iREI/6kR/tuzw0=" providerId="None" clId="Web-{08101FFA-B722-485E-A23D-DB213CC0671B}" dt="2021-08-23T02:08:16.084" v="10" actId="1076"/>
          <ac:picMkLst>
            <pc:docMk/>
            <pc:sldMk cId="2657690457" sldId="282"/>
            <ac:picMk id="3" creationId="{A98252A4-9259-4299-84AE-ED7E0D43ABF4}"/>
          </ac:picMkLst>
        </pc:picChg>
        <pc:picChg chg="mod">
          <ac:chgData name="Mikki Law" userId="eqXRNn1d776wxTMZUpcsg6xQcQRu3iREI/6kR/tuzw0=" providerId="None" clId="Web-{08101FFA-B722-485E-A23D-DB213CC0671B}" dt="2021-08-23T02:08:29.038" v="14" actId="1076"/>
          <ac:picMkLst>
            <pc:docMk/>
            <pc:sldMk cId="2657690457" sldId="282"/>
            <ac:picMk id="4" creationId="{20F9F9D6-CEFD-4C68-B236-D3CE58CFAA5B}"/>
          </ac:picMkLst>
        </pc:picChg>
        <pc:picChg chg="add mod modCrop">
          <ac:chgData name="Mikki Law" userId="eqXRNn1d776wxTMZUpcsg6xQcQRu3iREI/6kR/tuzw0=" providerId="None" clId="Web-{08101FFA-B722-485E-A23D-DB213CC0671B}" dt="2021-08-23T02:08:31.194" v="15" actId="1076"/>
          <ac:picMkLst>
            <pc:docMk/>
            <pc:sldMk cId="2657690457" sldId="282"/>
            <ac:picMk id="6" creationId="{2796B27D-0CBE-45E6-968C-701C501F6235}"/>
          </ac:picMkLst>
        </pc:picChg>
      </pc:sldChg>
    </pc:docChg>
  </pc:docChgLst>
  <pc:docChgLst>
    <pc:chgData name="Mikki Law" userId="eqXRNn1d776wxTMZUpcsg6xQcQRu3iREI/6kR/tuzw0=" providerId="None" clId="Web-{415EE809-27C8-43BE-94F6-19040B0F9D38}"/>
    <pc:docChg chg="modSld">
      <pc:chgData name="Mikki Law" userId="eqXRNn1d776wxTMZUpcsg6xQcQRu3iREI/6kR/tuzw0=" providerId="None" clId="Web-{415EE809-27C8-43BE-94F6-19040B0F9D38}" dt="2021-07-21T15:53:47.751" v="45" actId="1076"/>
      <pc:docMkLst>
        <pc:docMk/>
      </pc:docMkLst>
      <pc:sldChg chg="addSp modSp">
        <pc:chgData name="Mikki Law" userId="eqXRNn1d776wxTMZUpcsg6xQcQRu3iREI/6kR/tuzw0=" providerId="None" clId="Web-{415EE809-27C8-43BE-94F6-19040B0F9D38}" dt="2021-07-21T15:53:47.751" v="45" actId="1076"/>
        <pc:sldMkLst>
          <pc:docMk/>
          <pc:sldMk cId="2877042023" sldId="294"/>
        </pc:sldMkLst>
        <pc:picChg chg="add mod ord modCrop">
          <ac:chgData name="Mikki Law" userId="eqXRNn1d776wxTMZUpcsg6xQcQRu3iREI/6kR/tuzw0=" providerId="None" clId="Web-{415EE809-27C8-43BE-94F6-19040B0F9D38}" dt="2021-07-21T15:53:47.751" v="45" actId="1076"/>
          <ac:picMkLst>
            <pc:docMk/>
            <pc:sldMk cId="2877042023" sldId="294"/>
            <ac:picMk id="3" creationId="{BE124C9A-4210-4E43-823B-073B9048C79E}"/>
          </ac:picMkLst>
        </pc:picChg>
        <pc:picChg chg="add mod modCrop">
          <ac:chgData name="Mikki Law" userId="eqXRNn1d776wxTMZUpcsg6xQcQRu3iREI/6kR/tuzw0=" providerId="None" clId="Web-{415EE809-27C8-43BE-94F6-19040B0F9D38}" dt="2021-07-21T15:53:23.126" v="40" actId="1076"/>
          <ac:picMkLst>
            <pc:docMk/>
            <pc:sldMk cId="2877042023" sldId="294"/>
            <ac:picMk id="4" creationId="{2350F19B-1B82-4216-871A-466BB4478362}"/>
          </ac:picMkLst>
        </pc:picChg>
        <pc:picChg chg="add mod modCrop">
          <ac:chgData name="Mikki Law" userId="eqXRNn1d776wxTMZUpcsg6xQcQRu3iREI/6kR/tuzw0=" providerId="None" clId="Web-{415EE809-27C8-43BE-94F6-19040B0F9D38}" dt="2021-07-21T15:53:34.829" v="43" actId="1076"/>
          <ac:picMkLst>
            <pc:docMk/>
            <pc:sldMk cId="2877042023" sldId="294"/>
            <ac:picMk id="5" creationId="{AA5DA7F1-6642-4801-9C2A-DF9218903672}"/>
          </ac:picMkLst>
        </pc:picChg>
      </pc:sldChg>
      <pc:sldChg chg="addSp modSp modNotes">
        <pc:chgData name="Mikki Law" userId="eqXRNn1d776wxTMZUpcsg6xQcQRu3iREI/6kR/tuzw0=" providerId="None" clId="Web-{415EE809-27C8-43BE-94F6-19040B0F9D38}" dt="2021-07-21T15:51:52.952" v="25" actId="1076"/>
        <pc:sldMkLst>
          <pc:docMk/>
          <pc:sldMk cId="2851284551" sldId="295"/>
        </pc:sldMkLst>
        <pc:spChg chg="add mod">
          <ac:chgData name="Mikki Law" userId="eqXRNn1d776wxTMZUpcsg6xQcQRu3iREI/6kR/tuzw0=" providerId="None" clId="Web-{415EE809-27C8-43BE-94F6-19040B0F9D38}" dt="2021-07-21T15:51:52.952" v="25" actId="1076"/>
          <ac:spMkLst>
            <pc:docMk/>
            <pc:sldMk cId="2851284551" sldId="295"/>
            <ac:spMk id="2" creationId="{297FA68C-EB6A-450A-8D2D-A9AEA1D70B17}"/>
          </ac:spMkLst>
        </pc:spChg>
      </pc:sldChg>
    </pc:docChg>
  </pc:docChgLst>
  <pc:docChgLst>
    <pc:chgData name="Mikki Law" clId="Web-{AA96A66D-84BB-4FED-A31B-BF1139285568}"/>
    <pc:docChg chg="modSld">
      <pc:chgData name="Mikki Law" userId="" providerId="" clId="Web-{AA96A66D-84BB-4FED-A31B-BF1139285568}" dt="2021-08-02T12:16:44.985" v="218"/>
      <pc:docMkLst>
        <pc:docMk/>
      </pc:docMkLst>
      <pc:sldChg chg="addSp delSp modSp modNotes">
        <pc:chgData name="Mikki Law" userId="" providerId="" clId="Web-{AA96A66D-84BB-4FED-A31B-BF1139285568}" dt="2021-08-02T11:12:42.943" v="80"/>
        <pc:sldMkLst>
          <pc:docMk/>
          <pc:sldMk cId="2959066674" sldId="300"/>
        </pc:sldMkLst>
        <pc:spChg chg="del mod">
          <ac:chgData name="Mikki Law" userId="" providerId="" clId="Web-{AA96A66D-84BB-4FED-A31B-BF1139285568}" dt="2021-08-02T11:10:02.268" v="51"/>
          <ac:spMkLst>
            <pc:docMk/>
            <pc:sldMk cId="2959066674" sldId="300"/>
            <ac:spMk id="3" creationId="{39D5B6F0-D99A-4DD0-B3D1-B1CEE985B53E}"/>
          </ac:spMkLst>
        </pc:spChg>
        <pc:picChg chg="add mod modCrop">
          <ac:chgData name="Mikki Law" userId="" providerId="" clId="Web-{AA96A66D-84BB-4FED-A31B-BF1139285568}" dt="2021-08-02T11:11:37.160" v="60" actId="14100"/>
          <ac:picMkLst>
            <pc:docMk/>
            <pc:sldMk cId="2959066674" sldId="300"/>
            <ac:picMk id="4" creationId="{F55180CC-3A30-4D97-9C47-33A34FA945C6}"/>
          </ac:picMkLst>
        </pc:picChg>
        <pc:picChg chg="add mod modCrop">
          <ac:chgData name="Mikki Law" userId="" providerId="" clId="Web-{AA96A66D-84BB-4FED-A31B-BF1139285568}" dt="2021-08-02T11:12:02.364" v="63"/>
          <ac:picMkLst>
            <pc:docMk/>
            <pc:sldMk cId="2959066674" sldId="300"/>
            <ac:picMk id="5" creationId="{FCCB8189-4220-4F46-AB06-C184DC11F97C}"/>
          </ac:picMkLst>
        </pc:picChg>
        <pc:picChg chg="add mod modCrop">
          <ac:chgData name="Mikki Law" userId="" providerId="" clId="Web-{AA96A66D-84BB-4FED-A31B-BF1139285568}" dt="2021-08-02T11:11:29.613" v="58" actId="14100"/>
          <ac:picMkLst>
            <pc:docMk/>
            <pc:sldMk cId="2959066674" sldId="300"/>
            <ac:picMk id="6" creationId="{6F67D083-74D3-4286-A0B4-E6209F3B5C3D}"/>
          </ac:picMkLst>
        </pc:picChg>
      </pc:sldChg>
      <pc:sldChg chg="addSp modSp modNotes">
        <pc:chgData name="Mikki Law" userId="" providerId="" clId="Web-{AA96A66D-84BB-4FED-A31B-BF1139285568}" dt="2021-08-02T12:16:44.985" v="218"/>
        <pc:sldMkLst>
          <pc:docMk/>
          <pc:sldMk cId="192214275" sldId="308"/>
        </pc:sldMkLst>
        <pc:spChg chg="add mod">
          <ac:chgData name="Mikki Law" userId="" providerId="" clId="Web-{AA96A66D-84BB-4FED-A31B-BF1139285568}" dt="2021-08-02T11:14:40.289" v="103" actId="1076"/>
          <ac:spMkLst>
            <pc:docMk/>
            <pc:sldMk cId="192214275" sldId="308"/>
            <ac:spMk id="2" creationId="{A42FBD69-ECAE-4471-B49A-4D836BEB79F8}"/>
          </ac:spMkLst>
        </pc:spChg>
      </pc:sldChg>
    </pc:docChg>
  </pc:docChgLst>
  <pc:docChgLst>
    <pc:chgData name="Mikki Law" clId="Web-{C3DD083A-7569-46F6-86B1-6F3687E74259}"/>
    <pc:docChg chg="addSld delSld modSld sldOrd">
      <pc:chgData name="Mikki Law" userId="" providerId="" clId="Web-{C3DD083A-7569-46F6-86B1-6F3687E74259}" dt="2021-06-22T13:55:16.366" v="131" actId="1076"/>
      <pc:docMkLst>
        <pc:docMk/>
      </pc:docMkLst>
      <pc:sldChg chg="addSp delSp modSp">
        <pc:chgData name="Mikki Law" userId="" providerId="" clId="Web-{C3DD083A-7569-46F6-86B1-6F3687E74259}" dt="2021-06-22T12:03:27.529" v="45" actId="1076"/>
        <pc:sldMkLst>
          <pc:docMk/>
          <pc:sldMk cId="3605975704" sldId="273"/>
        </pc:sldMkLst>
        <pc:picChg chg="add del mod">
          <ac:chgData name="Mikki Law" userId="" providerId="" clId="Web-{C3DD083A-7569-46F6-86B1-6F3687E74259}" dt="2021-06-22T11:59:44.151" v="5"/>
          <ac:picMkLst>
            <pc:docMk/>
            <pc:sldMk cId="3605975704" sldId="273"/>
            <ac:picMk id="3" creationId="{16C54B44-397A-4C83-86A5-D70688FD2CBB}"/>
          </ac:picMkLst>
        </pc:picChg>
        <pc:picChg chg="add del mod">
          <ac:chgData name="Mikki Law" userId="" providerId="" clId="Web-{C3DD083A-7569-46F6-86B1-6F3687E74259}" dt="2021-06-22T11:59:43.791" v="4"/>
          <ac:picMkLst>
            <pc:docMk/>
            <pc:sldMk cId="3605975704" sldId="273"/>
            <ac:picMk id="4" creationId="{8CA1E536-3AE8-473F-A183-0D9EC788005E}"/>
          </ac:picMkLst>
        </pc:picChg>
        <pc:picChg chg="add del mod">
          <ac:chgData name="Mikki Law" userId="" providerId="" clId="Web-{C3DD083A-7569-46F6-86B1-6F3687E74259}" dt="2021-06-22T11:59:43.244" v="3"/>
          <ac:picMkLst>
            <pc:docMk/>
            <pc:sldMk cId="3605975704" sldId="273"/>
            <ac:picMk id="5" creationId="{1496187F-6E2B-48A3-BC67-2BDCB3223566}"/>
          </ac:picMkLst>
        </pc:picChg>
        <pc:picChg chg="add mod modCrop">
          <ac:chgData name="Mikki Law" userId="" providerId="" clId="Web-{C3DD083A-7569-46F6-86B1-6F3687E74259}" dt="2021-06-22T12:03:04.169" v="43" actId="1076"/>
          <ac:picMkLst>
            <pc:docMk/>
            <pc:sldMk cId="3605975704" sldId="273"/>
            <ac:picMk id="6" creationId="{F2DC6734-5256-4CDE-A6FE-035750845BD8}"/>
          </ac:picMkLst>
        </pc:picChg>
        <pc:picChg chg="add mod modCrop">
          <ac:chgData name="Mikki Law" userId="" providerId="" clId="Web-{C3DD083A-7569-46F6-86B1-6F3687E74259}" dt="2021-06-22T12:03:27.529" v="45" actId="1076"/>
          <ac:picMkLst>
            <pc:docMk/>
            <pc:sldMk cId="3605975704" sldId="273"/>
            <ac:picMk id="7" creationId="{00FA3438-D2F1-4922-85D2-98C9A801F08A}"/>
          </ac:picMkLst>
        </pc:picChg>
        <pc:picChg chg="add mod modCrop">
          <ac:chgData name="Mikki Law" userId="" providerId="" clId="Web-{C3DD083A-7569-46F6-86B1-6F3687E74259}" dt="2021-06-22T12:03:27.513" v="44" actId="1076"/>
          <ac:picMkLst>
            <pc:docMk/>
            <pc:sldMk cId="3605975704" sldId="273"/>
            <ac:picMk id="8" creationId="{4A020F48-9DA5-4C12-AA61-418AEFD5084D}"/>
          </ac:picMkLst>
        </pc:picChg>
      </pc:sldChg>
      <pc:sldChg chg="addSp modSp modNotes">
        <pc:chgData name="Mikki Law" userId="" providerId="" clId="Web-{C3DD083A-7569-46F6-86B1-6F3687E74259}" dt="2021-06-22T13:31:48.164" v="98" actId="1076"/>
        <pc:sldMkLst>
          <pc:docMk/>
          <pc:sldMk cId="3531207894" sldId="279"/>
        </pc:sldMkLst>
        <pc:spChg chg="add mod">
          <ac:chgData name="Mikki Law" userId="" providerId="" clId="Web-{C3DD083A-7569-46F6-86B1-6F3687E74259}" dt="2021-06-22T12:07:08.954" v="55" actId="1076"/>
          <ac:spMkLst>
            <pc:docMk/>
            <pc:sldMk cId="3531207894" sldId="279"/>
            <ac:spMk id="2" creationId="{69A0DCCE-8653-4210-9741-4FCC7A4C8B8B}"/>
          </ac:spMkLst>
        </pc:spChg>
        <pc:picChg chg="add mod modCrop">
          <ac:chgData name="Mikki Law" userId="" providerId="" clId="Web-{C3DD083A-7569-46F6-86B1-6F3687E74259}" dt="2021-06-22T13:30:28.959" v="80" actId="14100"/>
          <ac:picMkLst>
            <pc:docMk/>
            <pc:sldMk cId="3531207894" sldId="279"/>
            <ac:picMk id="3" creationId="{92F771F0-73A8-402E-BA1C-5DF35AD1DBB0}"/>
          </ac:picMkLst>
        </pc:picChg>
        <pc:picChg chg="add mod modCrop">
          <ac:chgData name="Mikki Law" userId="" providerId="" clId="Web-{C3DD083A-7569-46F6-86B1-6F3687E74259}" dt="2021-06-22T13:31:48.164" v="98" actId="1076"/>
          <ac:picMkLst>
            <pc:docMk/>
            <pc:sldMk cId="3531207894" sldId="279"/>
            <ac:picMk id="4" creationId="{B7514C20-1B05-4D4E-86EF-CC8AA26051BD}"/>
          </ac:picMkLst>
        </pc:picChg>
        <pc:picChg chg="add mod modCrop">
          <ac:chgData name="Mikki Law" userId="" providerId="" clId="Web-{C3DD083A-7569-46F6-86B1-6F3687E74259}" dt="2021-06-22T13:31:44.476" v="96" actId="1076"/>
          <ac:picMkLst>
            <pc:docMk/>
            <pc:sldMk cId="3531207894" sldId="279"/>
            <ac:picMk id="5" creationId="{85F9B9C5-BA03-417C-BD1D-25FCC10F1364}"/>
          </ac:picMkLst>
        </pc:picChg>
      </pc:sldChg>
      <pc:sldChg chg="addSp modSp ord modNotes">
        <pc:chgData name="Mikki Law" userId="" providerId="" clId="Web-{C3DD083A-7569-46F6-86B1-6F3687E74259}" dt="2021-06-22T13:54:37.037" v="114"/>
        <pc:sldMkLst>
          <pc:docMk/>
          <pc:sldMk cId="3039993052" sldId="280"/>
        </pc:sldMkLst>
        <pc:spChg chg="add mod">
          <ac:chgData name="Mikki Law" userId="" providerId="" clId="Web-{C3DD083A-7569-46F6-86B1-6F3687E74259}" dt="2021-06-22T13:46:44.261" v="113" actId="1076"/>
          <ac:spMkLst>
            <pc:docMk/>
            <pc:sldMk cId="3039993052" sldId="280"/>
            <ac:spMk id="2" creationId="{0EF91716-D70C-4495-8E59-0AFCA9F592F0}"/>
          </ac:spMkLst>
        </pc:spChg>
      </pc:sldChg>
      <pc:sldChg chg="add del replId">
        <pc:chgData name="Mikki Law" userId="" providerId="" clId="Web-{C3DD083A-7569-46F6-86B1-6F3687E74259}" dt="2021-06-22T12:41:22.774" v="61"/>
        <pc:sldMkLst>
          <pc:docMk/>
          <pc:sldMk cId="2471601176" sldId="282"/>
        </pc:sldMkLst>
      </pc:sldChg>
      <pc:sldChg chg="addSp modSp add replId modNotes">
        <pc:chgData name="Mikki Law" userId="" providerId="" clId="Web-{C3DD083A-7569-46F6-86B1-6F3687E74259}" dt="2021-06-22T13:55:16.366" v="131" actId="1076"/>
        <pc:sldMkLst>
          <pc:docMk/>
          <pc:sldMk cId="2657690457" sldId="282"/>
        </pc:sldMkLst>
        <pc:spChg chg="add mod">
          <ac:chgData name="Mikki Law" userId="" providerId="" clId="Web-{C3DD083A-7569-46F6-86B1-6F3687E74259}" dt="2021-06-22T13:55:16.366" v="131" actId="1076"/>
          <ac:spMkLst>
            <pc:docMk/>
            <pc:sldMk cId="2657690457" sldId="282"/>
            <ac:spMk id="2" creationId="{30A94451-FEB8-4926-8754-BFF87B4D8D08}"/>
          </ac:spMkLst>
        </pc:spChg>
      </pc:sldChg>
      <pc:sldChg chg="add replId">
        <pc:chgData name="Mikki Law" userId="" providerId="" clId="Web-{C3DD083A-7569-46F6-86B1-6F3687E74259}" dt="2021-06-22T12:41:25.180" v="63"/>
        <pc:sldMkLst>
          <pc:docMk/>
          <pc:sldMk cId="573597330" sldId="283"/>
        </pc:sldMkLst>
      </pc:sldChg>
      <pc:sldChg chg="add del replId">
        <pc:chgData name="Mikki Law" userId="" providerId="" clId="Web-{C3DD083A-7569-46F6-86B1-6F3687E74259}" dt="2021-06-22T12:41:22.383" v="60"/>
        <pc:sldMkLst>
          <pc:docMk/>
          <pc:sldMk cId="3887729354" sldId="283"/>
        </pc:sldMkLst>
      </pc:sldChg>
      <pc:sldChg chg="add del replId">
        <pc:chgData name="Mikki Law" userId="" providerId="" clId="Web-{C3DD083A-7569-46F6-86B1-6F3687E74259}" dt="2021-06-22T12:41:21.305" v="59"/>
        <pc:sldMkLst>
          <pc:docMk/>
          <pc:sldMk cId="2770860857" sldId="284"/>
        </pc:sldMkLst>
      </pc:sldChg>
      <pc:sldChg chg="add replId">
        <pc:chgData name="Mikki Law" userId="" providerId="" clId="Web-{C3DD083A-7569-46F6-86B1-6F3687E74259}" dt="2021-06-22T12:41:25.274" v="64"/>
        <pc:sldMkLst>
          <pc:docMk/>
          <pc:sldMk cId="3811201282" sldId="284"/>
        </pc:sldMkLst>
      </pc:sldChg>
    </pc:docChg>
  </pc:docChgLst>
  <pc:docChgLst>
    <pc:chgData name="Mikki Law" clId="Web-{E3877A0C-D0C2-4193-87FC-D71F798965DA}"/>
    <pc:docChg chg="modSld">
      <pc:chgData name="Mikki Law" userId="" providerId="" clId="Web-{E3877A0C-D0C2-4193-87FC-D71F798965DA}" dt="2021-07-13T13:53:32.204" v="124" actId="1076"/>
      <pc:docMkLst>
        <pc:docMk/>
      </pc:docMkLst>
      <pc:sldChg chg="addSp delSp modSp">
        <pc:chgData name="Mikki Law" userId="" providerId="" clId="Web-{E3877A0C-D0C2-4193-87FC-D71F798965DA}" dt="2021-07-13T13:53:08.078" v="109" actId="20577"/>
        <pc:sldMkLst>
          <pc:docMk/>
          <pc:sldMk cId="3771192093" sldId="288"/>
        </pc:sldMkLst>
        <pc:spChg chg="mod">
          <ac:chgData name="Mikki Law" userId="" providerId="" clId="Web-{E3877A0C-D0C2-4193-87FC-D71F798965DA}" dt="2021-07-13T13:53:08.078" v="109" actId="20577"/>
          <ac:spMkLst>
            <pc:docMk/>
            <pc:sldMk cId="3771192093" sldId="288"/>
            <ac:spMk id="2" creationId="{B4217BB9-DCDC-4DB7-8506-9DAAE5375DB7}"/>
          </ac:spMkLst>
        </pc:spChg>
        <pc:picChg chg="add del mod">
          <ac:chgData name="Mikki Law" userId="" providerId="" clId="Web-{E3877A0C-D0C2-4193-87FC-D71F798965DA}" dt="2021-07-13T13:43:14.234" v="3"/>
          <ac:picMkLst>
            <pc:docMk/>
            <pc:sldMk cId="3771192093" sldId="288"/>
            <ac:picMk id="3" creationId="{191BC471-AB51-4D85-909B-649A9BA86598}"/>
          </ac:picMkLst>
        </pc:picChg>
        <pc:picChg chg="add del mod">
          <ac:chgData name="Mikki Law" userId="" providerId="" clId="Web-{E3877A0C-D0C2-4193-87FC-D71F798965DA}" dt="2021-07-13T13:43:13.281" v="2"/>
          <ac:picMkLst>
            <pc:docMk/>
            <pc:sldMk cId="3771192093" sldId="288"/>
            <ac:picMk id="4" creationId="{C402DAD2-3ADE-4029-ABBD-3EA264357CD9}"/>
          </ac:picMkLst>
        </pc:picChg>
        <pc:picChg chg="add mod modCrop">
          <ac:chgData name="Mikki Law" userId="" providerId="" clId="Web-{E3877A0C-D0C2-4193-87FC-D71F798965DA}" dt="2021-07-13T13:44:22.957" v="19" actId="14100"/>
          <ac:picMkLst>
            <pc:docMk/>
            <pc:sldMk cId="3771192093" sldId="288"/>
            <ac:picMk id="5" creationId="{43B5860C-FFF9-4B94-8F12-FF2A872D4FBB}"/>
          </ac:picMkLst>
        </pc:picChg>
        <pc:picChg chg="add mod modCrop">
          <ac:chgData name="Mikki Law" userId="" providerId="" clId="Web-{E3877A0C-D0C2-4193-87FC-D71F798965DA}" dt="2021-07-13T13:45:13.349" v="29" actId="14100"/>
          <ac:picMkLst>
            <pc:docMk/>
            <pc:sldMk cId="3771192093" sldId="288"/>
            <ac:picMk id="6" creationId="{E07DE685-B008-4939-8AC5-CD63F9AB6DC1}"/>
          </ac:picMkLst>
        </pc:picChg>
        <pc:picChg chg="add mod modCrop">
          <ac:chgData name="Mikki Law" userId="" providerId="" clId="Web-{E3877A0C-D0C2-4193-87FC-D71F798965DA}" dt="2021-07-13T13:45:48.178" v="37" actId="1076"/>
          <ac:picMkLst>
            <pc:docMk/>
            <pc:sldMk cId="3771192093" sldId="288"/>
            <ac:picMk id="7" creationId="{2488C5BE-B8F3-462B-9D35-CD9A0D8CA4F4}"/>
          </ac:picMkLst>
        </pc:picChg>
      </pc:sldChg>
      <pc:sldChg chg="addSp modSp modNotes">
        <pc:chgData name="Mikki Law" userId="" providerId="" clId="Web-{E3877A0C-D0C2-4193-87FC-D71F798965DA}" dt="2021-07-13T13:50:51.388" v="82" actId="20577"/>
        <pc:sldMkLst>
          <pc:docMk/>
          <pc:sldMk cId="127122109" sldId="289"/>
        </pc:sldMkLst>
        <pc:spChg chg="add mod">
          <ac:chgData name="Mikki Law" userId="" providerId="" clId="Web-{E3877A0C-D0C2-4193-87FC-D71F798965DA}" dt="2021-07-13T13:49:56.121" v="60" actId="1076"/>
          <ac:spMkLst>
            <pc:docMk/>
            <pc:sldMk cId="127122109" sldId="289"/>
            <ac:spMk id="3" creationId="{59D15825-E166-426B-AEFC-604A18A84D1C}"/>
          </ac:spMkLst>
        </pc:spChg>
        <pc:spChg chg="add mod">
          <ac:chgData name="Mikki Law" userId="" providerId="" clId="Web-{E3877A0C-D0C2-4193-87FC-D71F798965DA}" dt="2021-07-13T13:50:51.388" v="82" actId="20577"/>
          <ac:spMkLst>
            <pc:docMk/>
            <pc:sldMk cId="127122109" sldId="289"/>
            <ac:spMk id="4" creationId="{CF0E59D3-5911-4160-986E-D2BB14379D93}"/>
          </ac:spMkLst>
        </pc:spChg>
        <pc:picChg chg="add mod modCrop">
          <ac:chgData name="Mikki Law" userId="" providerId="" clId="Web-{E3877A0C-D0C2-4193-87FC-D71F798965DA}" dt="2021-07-13T13:50:21.793" v="63" actId="1076"/>
          <ac:picMkLst>
            <pc:docMk/>
            <pc:sldMk cId="127122109" sldId="289"/>
            <ac:picMk id="2" creationId="{B043EF16-FF99-4CE5-977C-FFC94B4B3680}"/>
          </ac:picMkLst>
        </pc:picChg>
      </pc:sldChg>
      <pc:sldChg chg="addSp modSp modNotes">
        <pc:chgData name="Mikki Law" userId="" providerId="" clId="Web-{E3877A0C-D0C2-4193-87FC-D71F798965DA}" dt="2021-07-13T13:53:32.204" v="124" actId="1076"/>
        <pc:sldMkLst>
          <pc:docMk/>
          <pc:sldMk cId="1804138335" sldId="290"/>
        </pc:sldMkLst>
        <pc:spChg chg="add mod">
          <ac:chgData name="Mikki Law" userId="" providerId="" clId="Web-{E3877A0C-D0C2-4193-87FC-D71F798965DA}" dt="2021-07-13T13:53:32.204" v="124" actId="1076"/>
          <ac:spMkLst>
            <pc:docMk/>
            <pc:sldMk cId="1804138335" sldId="290"/>
            <ac:spMk id="2" creationId="{49A6DAEB-0A7B-4DA7-AE80-8D02BE5EE1AA}"/>
          </ac:spMkLst>
        </pc:spChg>
      </pc:sldChg>
    </pc:docChg>
  </pc:docChgLst>
  <pc:docChgLst>
    <pc:chgData name="Mikki Law" clId="Web-{FDFB69C7-C1C1-454E-AD29-DEEDB0705BF4}"/>
    <pc:docChg chg="modSld">
      <pc:chgData name="Mikki Law" userId="" providerId="" clId="Web-{FDFB69C7-C1C1-454E-AD29-DEEDB0705BF4}" dt="2021-07-20T21:13:26.693" v="23" actId="1076"/>
      <pc:docMkLst>
        <pc:docMk/>
      </pc:docMkLst>
      <pc:sldChg chg="addSp modSp modNotes">
        <pc:chgData name="Mikki Law" userId="" providerId="" clId="Web-{FDFB69C7-C1C1-454E-AD29-DEEDB0705BF4}" dt="2021-07-20T21:13:26.693" v="23" actId="1076"/>
        <pc:sldMkLst>
          <pc:docMk/>
          <pc:sldMk cId="934189649" sldId="293"/>
        </pc:sldMkLst>
        <pc:spChg chg="add mod">
          <ac:chgData name="Mikki Law" userId="" providerId="" clId="Web-{FDFB69C7-C1C1-454E-AD29-DEEDB0705BF4}" dt="2021-07-20T21:12:59.317" v="17" actId="1076"/>
          <ac:spMkLst>
            <pc:docMk/>
            <pc:sldMk cId="934189649" sldId="293"/>
            <ac:spMk id="2" creationId="{50AAD1A3-5381-4C64-B3E8-2D46CEEE8FF5}"/>
          </ac:spMkLst>
        </pc:spChg>
        <pc:picChg chg="add mod">
          <ac:chgData name="Mikki Law" userId="" providerId="" clId="Web-{FDFB69C7-C1C1-454E-AD29-DEEDB0705BF4}" dt="2021-07-20T21:13:26.693" v="23" actId="1076"/>
          <ac:picMkLst>
            <pc:docMk/>
            <pc:sldMk cId="934189649" sldId="293"/>
            <ac:picMk id="3" creationId="{C585A1A6-2FCD-4035-9CD5-DE79A0D7595A}"/>
          </ac:picMkLst>
        </pc:picChg>
        <pc:picChg chg="add mod">
          <ac:chgData name="Mikki Law" userId="" providerId="" clId="Web-{FDFB69C7-C1C1-454E-AD29-DEEDB0705BF4}" dt="2021-07-20T21:13:25.771" v="22" actId="1076"/>
          <ac:picMkLst>
            <pc:docMk/>
            <pc:sldMk cId="934189649" sldId="293"/>
            <ac:picMk id="4" creationId="{62E065B5-AA7F-4511-9725-80DAC6D736A4}"/>
          </ac:picMkLst>
        </pc:picChg>
        <pc:picChg chg="add mod">
          <ac:chgData name="Mikki Law" userId="" providerId="" clId="Web-{FDFB69C7-C1C1-454E-AD29-DEEDB0705BF4}" dt="2021-07-20T21:13:24.865" v="21" actId="1076"/>
          <ac:picMkLst>
            <pc:docMk/>
            <pc:sldMk cId="934189649" sldId="293"/>
            <ac:picMk id="5" creationId="{D637144C-A572-4091-A40D-E3A4819B4C56}"/>
          </ac:picMkLst>
        </pc:picChg>
      </pc:sldChg>
    </pc:docChg>
  </pc:docChgLst>
  <pc:docChgLst>
    <pc:chgData name="Mikki Law" userId="eqXRNn1d776wxTMZUpcsg6xQcQRu3iREI/6kR/tuzw0=" providerId="None" clId="Web-{1C796B48-84E9-4669-AD13-1CF1D463578A}"/>
    <pc:docChg chg="modSld">
      <pc:chgData name="Mikki Law" userId="eqXRNn1d776wxTMZUpcsg6xQcQRu3iREI/6kR/tuzw0=" providerId="None" clId="Web-{1C796B48-84E9-4669-AD13-1CF1D463578A}" dt="2021-08-23T00:12:11.893" v="24" actId="1076"/>
      <pc:docMkLst>
        <pc:docMk/>
      </pc:docMkLst>
      <pc:sldChg chg="addSp delSp modSp">
        <pc:chgData name="Mikki Law" userId="eqXRNn1d776wxTMZUpcsg6xQcQRu3iREI/6kR/tuzw0=" providerId="None" clId="Web-{1C796B48-84E9-4669-AD13-1CF1D463578A}" dt="2021-08-22T23:56:09.697" v="2"/>
        <pc:sldMkLst>
          <pc:docMk/>
          <pc:sldMk cId="2959066674" sldId="300"/>
        </pc:sldMkLst>
        <pc:picChg chg="add del mod">
          <ac:chgData name="Mikki Law" userId="eqXRNn1d776wxTMZUpcsg6xQcQRu3iREI/6kR/tuzw0=" providerId="None" clId="Web-{1C796B48-84E9-4669-AD13-1CF1D463578A}" dt="2021-08-22T23:56:09.697" v="2"/>
          <ac:picMkLst>
            <pc:docMk/>
            <pc:sldMk cId="2959066674" sldId="300"/>
            <ac:picMk id="3" creationId="{BBC21BFA-2FDB-405F-8566-12E7B524627F}"/>
          </ac:picMkLst>
        </pc:picChg>
      </pc:sldChg>
      <pc:sldChg chg="addSp modSp modNotes">
        <pc:chgData name="Mikki Law" userId="eqXRNn1d776wxTMZUpcsg6xQcQRu3iREI/6kR/tuzw0=" providerId="None" clId="Web-{1C796B48-84E9-4669-AD13-1CF1D463578A}" dt="2021-08-23T00:12:11.893" v="24" actId="1076"/>
        <pc:sldMkLst>
          <pc:docMk/>
          <pc:sldMk cId="2205474480" sldId="319"/>
        </pc:sldMkLst>
        <pc:spChg chg="mod">
          <ac:chgData name="Mikki Law" userId="eqXRNn1d776wxTMZUpcsg6xQcQRu3iREI/6kR/tuzw0=" providerId="None" clId="Web-{1C796B48-84E9-4669-AD13-1CF1D463578A}" dt="2021-08-23T00:11:49.985" v="19" actId="1076"/>
          <ac:spMkLst>
            <pc:docMk/>
            <pc:sldMk cId="2205474480" sldId="319"/>
            <ac:spMk id="2" creationId="{0DFA9A75-BF22-40FC-B5E9-74F27CFE4238}"/>
          </ac:spMkLst>
        </pc:spChg>
        <pc:picChg chg="add mod modCrop">
          <ac:chgData name="Mikki Law" userId="eqXRNn1d776wxTMZUpcsg6xQcQRu3iREI/6kR/tuzw0=" providerId="None" clId="Web-{1C796B48-84E9-4669-AD13-1CF1D463578A}" dt="2021-08-23T00:12:11.893" v="24" actId="1076"/>
          <ac:picMkLst>
            <pc:docMk/>
            <pc:sldMk cId="2205474480" sldId="319"/>
            <ac:picMk id="3" creationId="{0C5D009B-81EB-4BFB-8658-92CAB3E28A39}"/>
          </ac:picMkLst>
        </pc:picChg>
      </pc:sldChg>
    </pc:docChg>
  </pc:docChgLst>
  <pc:docChgLst>
    <pc:chgData name="Mikki Law" clId="Web-{FC8E051C-2F72-45BF-8F2C-7F8F291EAAC2}"/>
    <pc:docChg chg="addSld delSld modSld sldOrd">
      <pc:chgData name="Mikki Law" userId="" providerId="" clId="Web-{FC8E051C-2F72-45BF-8F2C-7F8F291EAAC2}" dt="2021-07-26T01:24:10.574" v="575" actId="20577"/>
      <pc:docMkLst>
        <pc:docMk/>
      </pc:docMkLst>
      <pc:sldChg chg="ord">
        <pc:chgData name="Mikki Law" userId="" providerId="" clId="Web-{FC8E051C-2F72-45BF-8F2C-7F8F291EAAC2}" dt="2021-07-26T00:01:42.469" v="231"/>
        <pc:sldMkLst>
          <pc:docMk/>
          <pc:sldMk cId="1448725984" sldId="256"/>
        </pc:sldMkLst>
      </pc:sldChg>
      <pc:sldChg chg="ord">
        <pc:chgData name="Mikki Law" userId="" providerId="" clId="Web-{FC8E051C-2F72-45BF-8F2C-7F8F291EAAC2}" dt="2021-07-25T23:21:26.857" v="37"/>
        <pc:sldMkLst>
          <pc:docMk/>
          <pc:sldMk cId="3788490065" sldId="257"/>
        </pc:sldMkLst>
      </pc:sldChg>
      <pc:sldChg chg="ord">
        <pc:chgData name="Mikki Law" userId="" providerId="" clId="Web-{FC8E051C-2F72-45BF-8F2C-7F8F291EAAC2}" dt="2021-07-25T23:26:33.394" v="68"/>
        <pc:sldMkLst>
          <pc:docMk/>
          <pc:sldMk cId="1746339544" sldId="259"/>
        </pc:sldMkLst>
      </pc:sldChg>
      <pc:sldChg chg="modSp ord">
        <pc:chgData name="Mikki Law" userId="" providerId="" clId="Web-{FC8E051C-2F72-45BF-8F2C-7F8F291EAAC2}" dt="2021-07-25T23:42:00.913" v="130"/>
        <pc:sldMkLst>
          <pc:docMk/>
          <pc:sldMk cId="1554258802" sldId="260"/>
        </pc:sldMkLst>
        <pc:spChg chg="mod">
          <ac:chgData name="Mikki Law" userId="" providerId="" clId="Web-{FC8E051C-2F72-45BF-8F2C-7F8F291EAAC2}" dt="2021-07-25T23:33:22.762" v="95" actId="1076"/>
          <ac:spMkLst>
            <pc:docMk/>
            <pc:sldMk cId="1554258802" sldId="260"/>
            <ac:spMk id="5" creationId="{00000000-0000-0000-0000-000000000000}"/>
          </ac:spMkLst>
        </pc:spChg>
      </pc:sldChg>
      <pc:sldChg chg="ord">
        <pc:chgData name="Mikki Law" userId="" providerId="" clId="Web-{FC8E051C-2F72-45BF-8F2C-7F8F291EAAC2}" dt="2021-07-25T23:36:20.859" v="102"/>
        <pc:sldMkLst>
          <pc:docMk/>
          <pc:sldMk cId="2256911831" sldId="261"/>
        </pc:sldMkLst>
      </pc:sldChg>
      <pc:sldChg chg="modSp ord">
        <pc:chgData name="Mikki Law" userId="" providerId="" clId="Web-{FC8E051C-2F72-45BF-8F2C-7F8F291EAAC2}" dt="2021-07-25T23:46:16.765" v="153" actId="1076"/>
        <pc:sldMkLst>
          <pc:docMk/>
          <pc:sldMk cId="121404861" sldId="262"/>
        </pc:sldMkLst>
        <pc:picChg chg="mod">
          <ac:chgData name="Mikki Law" userId="" providerId="" clId="Web-{FC8E051C-2F72-45BF-8F2C-7F8F291EAAC2}" dt="2021-07-25T23:46:16.765" v="153" actId="1076"/>
          <ac:picMkLst>
            <pc:docMk/>
            <pc:sldMk cId="121404861" sldId="262"/>
            <ac:picMk id="7170" creationId="{00000000-0000-0000-0000-000000000000}"/>
          </ac:picMkLst>
        </pc:picChg>
      </pc:sldChg>
      <pc:sldChg chg="ord">
        <pc:chgData name="Mikki Law" userId="" providerId="" clId="Web-{FC8E051C-2F72-45BF-8F2C-7F8F291EAAC2}" dt="2021-07-25T23:33:59.247" v="96"/>
        <pc:sldMkLst>
          <pc:docMk/>
          <pc:sldMk cId="2131249647" sldId="263"/>
        </pc:sldMkLst>
      </pc:sldChg>
      <pc:sldChg chg="ord">
        <pc:chgData name="Mikki Law" userId="" providerId="" clId="Web-{FC8E051C-2F72-45BF-8F2C-7F8F291EAAC2}" dt="2021-07-25T23:35:28.577" v="97"/>
        <pc:sldMkLst>
          <pc:docMk/>
          <pc:sldMk cId="2728154234" sldId="264"/>
        </pc:sldMkLst>
      </pc:sldChg>
      <pc:sldChg chg="ord">
        <pc:chgData name="Mikki Law" userId="" providerId="" clId="Web-{FC8E051C-2F72-45BF-8F2C-7F8F291EAAC2}" dt="2021-07-25T23:42:28.679" v="132"/>
        <pc:sldMkLst>
          <pc:docMk/>
          <pc:sldMk cId="1055373391" sldId="265"/>
        </pc:sldMkLst>
      </pc:sldChg>
      <pc:sldChg chg="ord">
        <pc:chgData name="Mikki Law" userId="" providerId="" clId="Web-{FC8E051C-2F72-45BF-8F2C-7F8F291EAAC2}" dt="2021-07-25T23:12:30.628" v="0"/>
        <pc:sldMkLst>
          <pc:docMk/>
          <pc:sldMk cId="3594374384" sldId="266"/>
        </pc:sldMkLst>
      </pc:sldChg>
      <pc:sldChg chg="ord">
        <pc:chgData name="Mikki Law" userId="" providerId="" clId="Web-{FC8E051C-2F72-45BF-8F2C-7F8F291EAAC2}" dt="2021-07-25T23:41:07.177" v="125"/>
        <pc:sldMkLst>
          <pc:docMk/>
          <pc:sldMk cId="1397495350" sldId="267"/>
        </pc:sldMkLst>
      </pc:sldChg>
      <pc:sldChg chg="ord">
        <pc:chgData name="Mikki Law" userId="" providerId="" clId="Web-{FC8E051C-2F72-45BF-8F2C-7F8F291EAAC2}" dt="2021-07-25T23:42:41.460" v="133"/>
        <pc:sldMkLst>
          <pc:docMk/>
          <pc:sldMk cId="3014420267" sldId="268"/>
        </pc:sldMkLst>
      </pc:sldChg>
      <pc:sldChg chg="ord">
        <pc:chgData name="Mikki Law" userId="" providerId="" clId="Web-{FC8E051C-2F72-45BF-8F2C-7F8F291EAAC2}" dt="2021-07-25T23:42:50.273" v="134"/>
        <pc:sldMkLst>
          <pc:docMk/>
          <pc:sldMk cId="400155707" sldId="269"/>
        </pc:sldMkLst>
      </pc:sldChg>
      <pc:sldChg chg="modSp ord">
        <pc:chgData name="Mikki Law" userId="" providerId="" clId="Web-{FC8E051C-2F72-45BF-8F2C-7F8F291EAAC2}" dt="2021-07-26T00:06:49.619" v="233" actId="688"/>
        <pc:sldMkLst>
          <pc:docMk/>
          <pc:sldMk cId="535184313" sldId="270"/>
        </pc:sldMkLst>
        <pc:picChg chg="mod">
          <ac:chgData name="Mikki Law" userId="" providerId="" clId="Web-{FC8E051C-2F72-45BF-8F2C-7F8F291EAAC2}" dt="2021-07-26T00:06:49.619" v="233" actId="688"/>
          <ac:picMkLst>
            <pc:docMk/>
            <pc:sldMk cId="535184313" sldId="270"/>
            <ac:picMk id="2" creationId="{34BD080F-B7D6-406D-B9DC-A97D4A9D7D10}"/>
          </ac:picMkLst>
        </pc:picChg>
      </pc:sldChg>
      <pc:sldChg chg="modSp ord">
        <pc:chgData name="Mikki Law" userId="" providerId="" clId="Web-{FC8E051C-2F72-45BF-8F2C-7F8F291EAAC2}" dt="2021-07-26T00:01:41.297" v="230"/>
        <pc:sldMkLst>
          <pc:docMk/>
          <pc:sldMk cId="3933835996" sldId="271"/>
        </pc:sldMkLst>
        <pc:picChg chg="mod">
          <ac:chgData name="Mikki Law" userId="" providerId="" clId="Web-{FC8E051C-2F72-45BF-8F2C-7F8F291EAAC2}" dt="2021-07-26T00:01:22.328" v="228" actId="1076"/>
          <ac:picMkLst>
            <pc:docMk/>
            <pc:sldMk cId="3933835996" sldId="271"/>
            <ac:picMk id="4" creationId="{50563333-1D9C-4B7F-AE9C-B9428BE73A44}"/>
          </ac:picMkLst>
        </pc:picChg>
      </pc:sldChg>
      <pc:sldChg chg="ord">
        <pc:chgData name="Mikki Law" userId="" providerId="" clId="Web-{FC8E051C-2F72-45BF-8F2C-7F8F291EAAC2}" dt="2021-07-25T23:48:53.440" v="172"/>
        <pc:sldMkLst>
          <pc:docMk/>
          <pc:sldMk cId="1520904981" sldId="272"/>
        </pc:sldMkLst>
      </pc:sldChg>
      <pc:sldChg chg="ord">
        <pc:chgData name="Mikki Law" userId="" providerId="" clId="Web-{FC8E051C-2F72-45BF-8F2C-7F8F291EAAC2}" dt="2021-07-25T23:41:23.803" v="127"/>
        <pc:sldMkLst>
          <pc:docMk/>
          <pc:sldMk cId="3605975704" sldId="273"/>
        </pc:sldMkLst>
      </pc:sldChg>
      <pc:sldChg chg="modSp ord">
        <pc:chgData name="Mikki Law" userId="" providerId="" clId="Web-{FC8E051C-2F72-45BF-8F2C-7F8F291EAAC2}" dt="2021-07-25T23:21:18.873" v="36" actId="14100"/>
        <pc:sldMkLst>
          <pc:docMk/>
          <pc:sldMk cId="2551971468" sldId="274"/>
        </pc:sldMkLst>
        <pc:picChg chg="mod">
          <ac:chgData name="Mikki Law" userId="" providerId="" clId="Web-{FC8E051C-2F72-45BF-8F2C-7F8F291EAAC2}" dt="2021-07-25T23:21:18.873" v="36" actId="14100"/>
          <ac:picMkLst>
            <pc:docMk/>
            <pc:sldMk cId="2551971468" sldId="274"/>
            <ac:picMk id="2" creationId="{483ECDD7-A38C-41C3-A3F5-272F68A6CE55}"/>
          </ac:picMkLst>
        </pc:picChg>
      </pc:sldChg>
      <pc:sldChg chg="ord">
        <pc:chgData name="Mikki Law" userId="" providerId="" clId="Web-{FC8E051C-2F72-45BF-8F2C-7F8F291EAAC2}" dt="2021-07-25T23:45:25.248" v="149"/>
        <pc:sldMkLst>
          <pc:docMk/>
          <pc:sldMk cId="4045900182" sldId="275"/>
        </pc:sldMkLst>
      </pc:sldChg>
      <pc:sldChg chg="ord">
        <pc:chgData name="Mikki Law" userId="" providerId="" clId="Web-{FC8E051C-2F72-45BF-8F2C-7F8F291EAAC2}" dt="2021-07-25T23:28:43.084" v="77"/>
        <pc:sldMkLst>
          <pc:docMk/>
          <pc:sldMk cId="296184891" sldId="276"/>
        </pc:sldMkLst>
      </pc:sldChg>
      <pc:sldChg chg="ord">
        <pc:chgData name="Mikki Law" userId="" providerId="" clId="Web-{FC8E051C-2F72-45BF-8F2C-7F8F291EAAC2}" dt="2021-07-25T23:41:12.896" v="126"/>
        <pc:sldMkLst>
          <pc:docMk/>
          <pc:sldMk cId="3476869330" sldId="277"/>
        </pc:sldMkLst>
      </pc:sldChg>
      <pc:sldChg chg="ord">
        <pc:chgData name="Mikki Law" userId="" providerId="" clId="Web-{FC8E051C-2F72-45BF-8F2C-7F8F291EAAC2}" dt="2021-07-25T23:41:30.584" v="128"/>
        <pc:sldMkLst>
          <pc:docMk/>
          <pc:sldMk cId="1370483937" sldId="278"/>
        </pc:sldMkLst>
      </pc:sldChg>
      <pc:sldChg chg="ord">
        <pc:chgData name="Mikki Law" userId="" providerId="" clId="Web-{FC8E051C-2F72-45BF-8F2C-7F8F291EAAC2}" dt="2021-07-25T23:45:50.592" v="151"/>
        <pc:sldMkLst>
          <pc:docMk/>
          <pc:sldMk cId="3531207894" sldId="279"/>
        </pc:sldMkLst>
      </pc:sldChg>
      <pc:sldChg chg="ord">
        <pc:chgData name="Mikki Law" userId="" providerId="" clId="Web-{FC8E051C-2F72-45BF-8F2C-7F8F291EAAC2}" dt="2021-07-25T23:25:24.815" v="66"/>
        <pc:sldMkLst>
          <pc:docMk/>
          <pc:sldMk cId="3039993052" sldId="280"/>
        </pc:sldMkLst>
      </pc:sldChg>
      <pc:sldChg chg="ord">
        <pc:chgData name="Mikki Law" userId="" providerId="" clId="Web-{FC8E051C-2F72-45BF-8F2C-7F8F291EAAC2}" dt="2021-07-25T23:39:28.363" v="119"/>
        <pc:sldMkLst>
          <pc:docMk/>
          <pc:sldMk cId="280693593" sldId="281"/>
        </pc:sldMkLst>
      </pc:sldChg>
      <pc:sldChg chg="ord">
        <pc:chgData name="Mikki Law" userId="" providerId="" clId="Web-{FC8E051C-2F72-45BF-8F2C-7F8F291EAAC2}" dt="2021-07-25T23:56:07.316" v="203"/>
        <pc:sldMkLst>
          <pc:docMk/>
          <pc:sldMk cId="2657690457" sldId="282"/>
        </pc:sldMkLst>
      </pc:sldChg>
      <pc:sldChg chg="ord">
        <pc:chgData name="Mikki Law" userId="" providerId="" clId="Web-{FC8E051C-2F72-45BF-8F2C-7F8F291EAAC2}" dt="2021-07-25T23:37:40.455" v="111"/>
        <pc:sldMkLst>
          <pc:docMk/>
          <pc:sldMk cId="573597330" sldId="283"/>
        </pc:sldMkLst>
      </pc:sldChg>
      <pc:sldChg chg="ord">
        <pc:chgData name="Mikki Law" userId="" providerId="" clId="Web-{FC8E051C-2F72-45BF-8F2C-7F8F291EAAC2}" dt="2021-07-25T23:57:31.870" v="208"/>
        <pc:sldMkLst>
          <pc:docMk/>
          <pc:sldMk cId="3811201282" sldId="284"/>
        </pc:sldMkLst>
      </pc:sldChg>
      <pc:sldChg chg="ord">
        <pc:chgData name="Mikki Law" userId="" providerId="" clId="Web-{FC8E051C-2F72-45BF-8F2C-7F8F291EAAC2}" dt="2021-07-25T23:46:27.109" v="154"/>
        <pc:sldMkLst>
          <pc:docMk/>
          <pc:sldMk cId="3578419737" sldId="285"/>
        </pc:sldMkLst>
      </pc:sldChg>
      <pc:sldChg chg="ord">
        <pc:chgData name="Mikki Law" userId="" providerId="" clId="Web-{FC8E051C-2F72-45BF-8F2C-7F8F291EAAC2}" dt="2021-07-25T23:41:48.413" v="129"/>
        <pc:sldMkLst>
          <pc:docMk/>
          <pc:sldMk cId="224819335" sldId="286"/>
        </pc:sldMkLst>
      </pc:sldChg>
      <pc:sldChg chg="ord">
        <pc:chgData name="Mikki Law" userId="" providerId="" clId="Web-{FC8E051C-2F72-45BF-8F2C-7F8F291EAAC2}" dt="2021-07-25T23:20:47.200" v="34"/>
        <pc:sldMkLst>
          <pc:docMk/>
          <pc:sldMk cId="925443394" sldId="287"/>
        </pc:sldMkLst>
      </pc:sldChg>
      <pc:sldChg chg="ord">
        <pc:chgData name="Mikki Law" userId="" providerId="" clId="Web-{FC8E051C-2F72-45BF-8F2C-7F8F291EAAC2}" dt="2021-07-25T23:23:35.813" v="45"/>
        <pc:sldMkLst>
          <pc:docMk/>
          <pc:sldMk cId="3771192093" sldId="288"/>
        </pc:sldMkLst>
      </pc:sldChg>
      <pc:sldChg chg="ord">
        <pc:chgData name="Mikki Law" userId="" providerId="" clId="Web-{FC8E051C-2F72-45BF-8F2C-7F8F291EAAC2}" dt="2021-07-25T23:26:55.348" v="69"/>
        <pc:sldMkLst>
          <pc:docMk/>
          <pc:sldMk cId="127122109" sldId="289"/>
        </pc:sldMkLst>
      </pc:sldChg>
      <pc:sldChg chg="addSp delSp modSp ord">
        <pc:chgData name="Mikki Law" userId="" providerId="" clId="Web-{FC8E051C-2F72-45BF-8F2C-7F8F291EAAC2}" dt="2021-07-25T23:24:27.798" v="48"/>
        <pc:sldMkLst>
          <pc:docMk/>
          <pc:sldMk cId="1804138335" sldId="290"/>
        </pc:sldMkLst>
        <pc:picChg chg="add del mod">
          <ac:chgData name="Mikki Law" userId="" providerId="" clId="Web-{FC8E051C-2F72-45BF-8F2C-7F8F291EAAC2}" dt="2021-07-25T23:24:27.798" v="48"/>
          <ac:picMkLst>
            <pc:docMk/>
            <pc:sldMk cId="1804138335" sldId="290"/>
            <ac:picMk id="4" creationId="{DD99EFBB-4AD1-4E44-A3E8-956FC9E81032}"/>
          </ac:picMkLst>
        </pc:picChg>
      </pc:sldChg>
      <pc:sldChg chg="ord">
        <pc:chgData name="Mikki Law" userId="" providerId="" clId="Web-{FC8E051C-2F72-45BF-8F2C-7F8F291EAAC2}" dt="2021-07-25T23:23:06.765" v="44"/>
        <pc:sldMkLst>
          <pc:docMk/>
          <pc:sldMk cId="1812102354" sldId="291"/>
        </pc:sldMkLst>
      </pc:sldChg>
      <pc:sldChg chg="ord">
        <pc:chgData name="Mikki Law" userId="" providerId="" clId="Web-{FC8E051C-2F72-45BF-8F2C-7F8F291EAAC2}" dt="2021-07-25T23:58:32.809" v="209"/>
        <pc:sldMkLst>
          <pc:docMk/>
          <pc:sldMk cId="4000818360" sldId="292"/>
        </pc:sldMkLst>
      </pc:sldChg>
      <pc:sldChg chg="ord">
        <pc:chgData name="Mikki Law" userId="" providerId="" clId="Web-{FC8E051C-2F72-45BF-8F2C-7F8F291EAAC2}" dt="2021-07-25T23:45:02.826" v="147"/>
        <pc:sldMkLst>
          <pc:docMk/>
          <pc:sldMk cId="934189649" sldId="293"/>
        </pc:sldMkLst>
      </pc:sldChg>
      <pc:sldChg chg="ord">
        <pc:chgData name="Mikki Law" userId="" providerId="" clId="Web-{FC8E051C-2F72-45BF-8F2C-7F8F291EAAC2}" dt="2021-07-25T23:46:42.203" v="155"/>
        <pc:sldMkLst>
          <pc:docMk/>
          <pc:sldMk cId="2877042023" sldId="294"/>
        </pc:sldMkLst>
      </pc:sldChg>
      <pc:sldChg chg="ord">
        <pc:chgData name="Mikki Law" userId="" providerId="" clId="Web-{FC8E051C-2F72-45BF-8F2C-7F8F291EAAC2}" dt="2021-07-25T23:33:14.246" v="93"/>
        <pc:sldMkLst>
          <pc:docMk/>
          <pc:sldMk cId="2851284551" sldId="295"/>
        </pc:sldMkLst>
      </pc:sldChg>
      <pc:sldChg chg="ord">
        <pc:chgData name="Mikki Law" userId="" providerId="" clId="Web-{FC8E051C-2F72-45BF-8F2C-7F8F291EAAC2}" dt="2021-07-25T23:49:11.253" v="173"/>
        <pc:sldMkLst>
          <pc:docMk/>
          <pc:sldMk cId="2793363574" sldId="297"/>
        </pc:sldMkLst>
      </pc:sldChg>
      <pc:sldChg chg="ord">
        <pc:chgData name="Mikki Law" userId="" providerId="" clId="Web-{FC8E051C-2F72-45BF-8F2C-7F8F291EAAC2}" dt="2021-07-25T23:53:23.688" v="186"/>
        <pc:sldMkLst>
          <pc:docMk/>
          <pc:sldMk cId="2830509643" sldId="298"/>
        </pc:sldMkLst>
      </pc:sldChg>
      <pc:sldChg chg="ord">
        <pc:chgData name="Mikki Law" userId="" providerId="" clId="Web-{FC8E051C-2F72-45BF-8F2C-7F8F291EAAC2}" dt="2021-07-25T23:59:51.342" v="215"/>
        <pc:sldMkLst>
          <pc:docMk/>
          <pc:sldMk cId="2959066674" sldId="300"/>
        </pc:sldMkLst>
      </pc:sldChg>
      <pc:sldChg chg="ord">
        <pc:chgData name="Mikki Law" userId="" providerId="" clId="Web-{FC8E051C-2F72-45BF-8F2C-7F8F291EAAC2}" dt="2021-07-25T23:33:16.262" v="94"/>
        <pc:sldMkLst>
          <pc:docMk/>
          <pc:sldMk cId="3196423370" sldId="301"/>
        </pc:sldMkLst>
      </pc:sldChg>
      <pc:sldChg chg="ord">
        <pc:chgData name="Mikki Law" userId="" providerId="" clId="Web-{FC8E051C-2F72-45BF-8F2C-7F8F291EAAC2}" dt="2021-07-25T23:55:04.471" v="188"/>
        <pc:sldMkLst>
          <pc:docMk/>
          <pc:sldMk cId="713506055" sldId="303"/>
        </pc:sldMkLst>
      </pc:sldChg>
      <pc:sldChg chg="modSp ord">
        <pc:chgData name="Mikki Law" userId="" providerId="" clId="Web-{FC8E051C-2F72-45BF-8F2C-7F8F291EAAC2}" dt="2021-07-25T23:52:04.247" v="178" actId="14100"/>
        <pc:sldMkLst>
          <pc:docMk/>
          <pc:sldMk cId="1219960108" sldId="304"/>
        </pc:sldMkLst>
        <pc:spChg chg="mod">
          <ac:chgData name="Mikki Law" userId="" providerId="" clId="Web-{FC8E051C-2F72-45BF-8F2C-7F8F291EAAC2}" dt="2021-07-25T23:52:04.247" v="178" actId="14100"/>
          <ac:spMkLst>
            <pc:docMk/>
            <pc:sldMk cId="1219960108" sldId="304"/>
            <ac:spMk id="2" creationId="{0F9F9E90-7B1A-4FCE-BF3B-714467E646C2}"/>
          </ac:spMkLst>
        </pc:spChg>
      </pc:sldChg>
      <pc:sldChg chg="addSp modSp">
        <pc:chgData name="Mikki Law" userId="" providerId="" clId="Web-{FC8E051C-2F72-45BF-8F2C-7F8F291EAAC2}" dt="2021-07-26T00:43:39.646" v="269"/>
        <pc:sldMkLst>
          <pc:docMk/>
          <pc:sldMk cId="3146572957" sldId="305"/>
        </pc:sldMkLst>
        <pc:picChg chg="add mod ord modCrop">
          <ac:chgData name="Mikki Law" userId="" providerId="" clId="Web-{FC8E051C-2F72-45BF-8F2C-7F8F291EAAC2}" dt="2021-07-26T00:43:39.646" v="269"/>
          <ac:picMkLst>
            <pc:docMk/>
            <pc:sldMk cId="3146572957" sldId="305"/>
            <ac:picMk id="3" creationId="{6010ECBD-7FBA-4650-ABBC-B75A1C8C05A0}"/>
          </ac:picMkLst>
        </pc:picChg>
        <pc:picChg chg="add mod modCrop">
          <ac:chgData name="Mikki Law" userId="" providerId="" clId="Web-{FC8E051C-2F72-45BF-8F2C-7F8F291EAAC2}" dt="2021-07-26T00:43:26.192" v="268" actId="14100"/>
          <ac:picMkLst>
            <pc:docMk/>
            <pc:sldMk cId="3146572957" sldId="305"/>
            <ac:picMk id="4" creationId="{6D2B768F-4BBE-47A1-933D-FC4F7171C330}"/>
          </ac:picMkLst>
        </pc:picChg>
        <pc:picChg chg="add mod modCrop">
          <ac:chgData name="Mikki Law" userId="" providerId="" clId="Web-{FC8E051C-2F72-45BF-8F2C-7F8F291EAAC2}" dt="2021-07-26T00:41:26.700" v="259" actId="1076"/>
          <ac:picMkLst>
            <pc:docMk/>
            <pc:sldMk cId="3146572957" sldId="305"/>
            <ac:picMk id="5" creationId="{B0054A15-876D-40C6-BA4A-9A9E6D0FB03D}"/>
          </ac:picMkLst>
        </pc:picChg>
      </pc:sldChg>
      <pc:sldChg chg="addSp modSp new">
        <pc:chgData name="Mikki Law" userId="" providerId="" clId="Web-{FC8E051C-2F72-45BF-8F2C-7F8F291EAAC2}" dt="2021-07-26T01:24:10.574" v="575" actId="20577"/>
        <pc:sldMkLst>
          <pc:docMk/>
          <pc:sldMk cId="210988299" sldId="309"/>
        </pc:sldMkLst>
        <pc:spChg chg="mod">
          <ac:chgData name="Mikki Law" userId="" providerId="" clId="Web-{FC8E051C-2F72-45BF-8F2C-7F8F291EAAC2}" dt="2021-07-26T01:22:59.541" v="556" actId="1076"/>
          <ac:spMkLst>
            <pc:docMk/>
            <pc:sldMk cId="210988299" sldId="309"/>
            <ac:spMk id="2" creationId="{FFBC0567-6BEE-4C88-8F82-251AB72525F3}"/>
          </ac:spMkLst>
        </pc:spChg>
        <pc:spChg chg="mod">
          <ac:chgData name="Mikki Law" userId="" providerId="" clId="Web-{FC8E051C-2F72-45BF-8F2C-7F8F291EAAC2}" dt="2021-07-26T01:23:02.994" v="557" actId="1076"/>
          <ac:spMkLst>
            <pc:docMk/>
            <pc:sldMk cId="210988299" sldId="309"/>
            <ac:spMk id="3" creationId="{E84441EF-3624-4621-A04B-A0269073EC71}"/>
          </ac:spMkLst>
        </pc:spChg>
        <pc:spChg chg="add mod">
          <ac:chgData name="Mikki Law" userId="" providerId="" clId="Web-{FC8E051C-2F72-45BF-8F2C-7F8F291EAAC2}" dt="2021-07-26T01:24:10.574" v="575" actId="20577"/>
          <ac:spMkLst>
            <pc:docMk/>
            <pc:sldMk cId="210988299" sldId="309"/>
            <ac:spMk id="4" creationId="{B737C7AB-56A5-49D4-934B-DE3E654559E7}"/>
          </ac:spMkLst>
        </pc:spChg>
      </pc:sldChg>
      <pc:sldChg chg="addSp modSp new">
        <pc:chgData name="Mikki Law" userId="" providerId="" clId="Web-{FC8E051C-2F72-45BF-8F2C-7F8F291EAAC2}" dt="2021-07-25T23:22:08.686" v="43" actId="20577"/>
        <pc:sldMkLst>
          <pc:docMk/>
          <pc:sldMk cId="1897029954" sldId="310"/>
        </pc:sldMkLst>
        <pc:spChg chg="add mod">
          <ac:chgData name="Mikki Law" userId="" providerId="" clId="Web-{FC8E051C-2F72-45BF-8F2C-7F8F291EAAC2}" dt="2021-07-25T23:22:08.686" v="43" actId="20577"/>
          <ac:spMkLst>
            <pc:docMk/>
            <pc:sldMk cId="1897029954" sldId="310"/>
            <ac:spMk id="2" creationId="{D85E3828-4F32-44E9-BDEA-D574E8E2B4E4}"/>
          </ac:spMkLst>
        </pc:spChg>
      </pc:sldChg>
      <pc:sldChg chg="addSp delSp modSp new">
        <pc:chgData name="Mikki Law" userId="" providerId="" clId="Web-{FC8E051C-2F72-45BF-8F2C-7F8F291EAAC2}" dt="2021-07-25T23:28:25.912" v="76" actId="14100"/>
        <pc:sldMkLst>
          <pc:docMk/>
          <pc:sldMk cId="1875461582" sldId="311"/>
        </pc:sldMkLst>
        <pc:spChg chg="add mod">
          <ac:chgData name="Mikki Law" userId="" providerId="" clId="Web-{FC8E051C-2F72-45BF-8F2C-7F8F291EAAC2}" dt="2021-07-25T23:28:25.912" v="76" actId="14100"/>
          <ac:spMkLst>
            <pc:docMk/>
            <pc:sldMk cId="1875461582" sldId="311"/>
            <ac:spMk id="3" creationId="{28291350-FA6E-4F31-8CD9-96AF6A7A397A}"/>
          </ac:spMkLst>
        </pc:spChg>
        <pc:picChg chg="add del mod">
          <ac:chgData name="Mikki Law" userId="" providerId="" clId="Web-{FC8E051C-2F72-45BF-8F2C-7F8F291EAAC2}" dt="2021-07-25T23:28:09.224" v="72"/>
          <ac:picMkLst>
            <pc:docMk/>
            <pc:sldMk cId="1875461582" sldId="311"/>
            <ac:picMk id="2" creationId="{855EBC55-DF18-40B5-AB77-7BCB143919A0}"/>
          </ac:picMkLst>
        </pc:picChg>
      </pc:sldChg>
      <pc:sldChg chg="modSp add del ord replId">
        <pc:chgData name="Mikki Law" userId="" providerId="" clId="Web-{FC8E051C-2F72-45BF-8F2C-7F8F291EAAC2}" dt="2021-07-25T23:25:30.018" v="67"/>
        <pc:sldMkLst>
          <pc:docMk/>
          <pc:sldMk cId="3352334099" sldId="311"/>
        </pc:sldMkLst>
        <pc:spChg chg="mod">
          <ac:chgData name="Mikki Law" userId="" providerId="" clId="Web-{FC8E051C-2F72-45BF-8F2C-7F8F291EAAC2}" dt="2021-07-25T23:25:07.564" v="65" actId="20577"/>
          <ac:spMkLst>
            <pc:docMk/>
            <pc:sldMk cId="3352334099" sldId="311"/>
            <ac:spMk id="2" creationId="{D85E3828-4F32-44E9-BDEA-D574E8E2B4E4}"/>
          </ac:spMkLst>
        </pc:spChg>
      </pc:sldChg>
      <pc:sldChg chg="addSp modSp new">
        <pc:chgData name="Mikki Law" userId="" providerId="" clId="Web-{FC8E051C-2F72-45BF-8F2C-7F8F291EAAC2}" dt="2021-07-25T23:31:39.713" v="83" actId="20577"/>
        <pc:sldMkLst>
          <pc:docMk/>
          <pc:sldMk cId="3915437058" sldId="312"/>
        </pc:sldMkLst>
        <pc:spChg chg="add mod">
          <ac:chgData name="Mikki Law" userId="" providerId="" clId="Web-{FC8E051C-2F72-45BF-8F2C-7F8F291EAAC2}" dt="2021-07-25T23:31:39.713" v="83" actId="20577"/>
          <ac:spMkLst>
            <pc:docMk/>
            <pc:sldMk cId="3915437058" sldId="312"/>
            <ac:spMk id="2" creationId="{FCFA79F6-F37A-45BE-87FE-660037F0BA2F}"/>
          </ac:spMkLst>
        </pc:spChg>
      </pc:sldChg>
      <pc:sldChg chg="addSp delSp modSp new">
        <pc:chgData name="Mikki Law" userId="" providerId="" clId="Web-{FC8E051C-2F72-45BF-8F2C-7F8F291EAAC2}" dt="2021-07-25T23:32:24.448" v="88" actId="20577"/>
        <pc:sldMkLst>
          <pc:docMk/>
          <pc:sldMk cId="2540122920" sldId="313"/>
        </pc:sldMkLst>
        <pc:spChg chg="del">
          <ac:chgData name="Mikki Law" userId="" providerId="" clId="Web-{FC8E051C-2F72-45BF-8F2C-7F8F291EAAC2}" dt="2021-07-25T23:32:18.260" v="85"/>
          <ac:spMkLst>
            <pc:docMk/>
            <pc:sldMk cId="2540122920" sldId="313"/>
            <ac:spMk id="2" creationId="{558583D4-FA16-42C0-A6DA-82D8CBCF416E}"/>
          </ac:spMkLst>
        </pc:spChg>
        <pc:spChg chg="add mod">
          <ac:chgData name="Mikki Law" userId="" providerId="" clId="Web-{FC8E051C-2F72-45BF-8F2C-7F8F291EAAC2}" dt="2021-07-25T23:32:24.448" v="88" actId="20577"/>
          <ac:spMkLst>
            <pc:docMk/>
            <pc:sldMk cId="2540122920" sldId="313"/>
            <ac:spMk id="3" creationId="{BCFA1AE9-4775-493D-90AC-86640BF7B6E6}"/>
          </ac:spMkLst>
        </pc:spChg>
      </pc:sldChg>
      <pc:sldChg chg="addSp modSp new">
        <pc:chgData name="Mikki Law" userId="" providerId="" clId="Web-{FC8E051C-2F72-45BF-8F2C-7F8F291EAAC2}" dt="2021-07-25T23:32:44.120" v="92" actId="20577"/>
        <pc:sldMkLst>
          <pc:docMk/>
          <pc:sldMk cId="1538407976" sldId="314"/>
        </pc:sldMkLst>
        <pc:spChg chg="add mod">
          <ac:chgData name="Mikki Law" userId="" providerId="" clId="Web-{FC8E051C-2F72-45BF-8F2C-7F8F291EAAC2}" dt="2021-07-25T23:32:44.120" v="92" actId="20577"/>
          <ac:spMkLst>
            <pc:docMk/>
            <pc:sldMk cId="1538407976" sldId="314"/>
            <ac:spMk id="2" creationId="{A4B634B8-9562-4607-B341-58F6207859A3}"/>
          </ac:spMkLst>
        </pc:spChg>
      </pc:sldChg>
      <pc:sldChg chg="addSp modSp new">
        <pc:chgData name="Mikki Law" userId="" providerId="" clId="Web-{FC8E051C-2F72-45BF-8F2C-7F8F291EAAC2}" dt="2021-07-25T23:35:53.093" v="101" actId="20577"/>
        <pc:sldMkLst>
          <pc:docMk/>
          <pc:sldMk cId="948865139" sldId="315"/>
        </pc:sldMkLst>
        <pc:spChg chg="add mod">
          <ac:chgData name="Mikki Law" userId="" providerId="" clId="Web-{FC8E051C-2F72-45BF-8F2C-7F8F291EAAC2}" dt="2021-07-25T23:35:53.093" v="101" actId="20577"/>
          <ac:spMkLst>
            <pc:docMk/>
            <pc:sldMk cId="948865139" sldId="315"/>
            <ac:spMk id="2" creationId="{443B8141-1081-4BE9-8F09-68830F4B5C94}"/>
          </ac:spMkLst>
        </pc:spChg>
      </pc:sldChg>
      <pc:sldChg chg="addSp modSp new">
        <pc:chgData name="Mikki Law" userId="" providerId="" clId="Web-{FC8E051C-2F72-45BF-8F2C-7F8F291EAAC2}" dt="2021-07-25T23:36:49.688" v="106" actId="20577"/>
        <pc:sldMkLst>
          <pc:docMk/>
          <pc:sldMk cId="3035129513" sldId="316"/>
        </pc:sldMkLst>
        <pc:spChg chg="add mod">
          <ac:chgData name="Mikki Law" userId="" providerId="" clId="Web-{FC8E051C-2F72-45BF-8F2C-7F8F291EAAC2}" dt="2021-07-25T23:36:49.688" v="106" actId="20577"/>
          <ac:spMkLst>
            <pc:docMk/>
            <pc:sldMk cId="3035129513" sldId="316"/>
            <ac:spMk id="2" creationId="{E65EE419-2076-4608-AEED-7C5FBF37B3D7}"/>
          </ac:spMkLst>
        </pc:spChg>
      </pc:sldChg>
      <pc:sldChg chg="addSp modSp new">
        <pc:chgData name="Mikki Law" userId="" providerId="" clId="Web-{FC8E051C-2F72-45BF-8F2C-7F8F291EAAC2}" dt="2021-07-25T23:39:12.831" v="118" actId="14100"/>
        <pc:sldMkLst>
          <pc:docMk/>
          <pc:sldMk cId="421756341" sldId="317"/>
        </pc:sldMkLst>
        <pc:spChg chg="add mod">
          <ac:chgData name="Mikki Law" userId="" providerId="" clId="Web-{FC8E051C-2F72-45BF-8F2C-7F8F291EAAC2}" dt="2021-07-25T23:39:12.831" v="118" actId="14100"/>
          <ac:spMkLst>
            <pc:docMk/>
            <pc:sldMk cId="421756341" sldId="317"/>
            <ac:spMk id="2" creationId="{34BA9DCF-7BD5-4B89-BBD9-B01D8CC11A2B}"/>
          </ac:spMkLst>
        </pc:spChg>
      </pc:sldChg>
      <pc:sldChg chg="addSp modSp new">
        <pc:chgData name="Mikki Law" userId="" providerId="" clId="Web-{FC8E051C-2F72-45BF-8F2C-7F8F291EAAC2}" dt="2021-07-25T23:40:02.504" v="124" actId="14100"/>
        <pc:sldMkLst>
          <pc:docMk/>
          <pc:sldMk cId="2527967472" sldId="318"/>
        </pc:sldMkLst>
        <pc:spChg chg="add mod">
          <ac:chgData name="Mikki Law" userId="" providerId="" clId="Web-{FC8E051C-2F72-45BF-8F2C-7F8F291EAAC2}" dt="2021-07-25T23:40:02.504" v="124" actId="14100"/>
          <ac:spMkLst>
            <pc:docMk/>
            <pc:sldMk cId="2527967472" sldId="318"/>
            <ac:spMk id="2" creationId="{9D97F1BC-BE93-4E85-8BDD-73A5E524649D}"/>
          </ac:spMkLst>
        </pc:spChg>
      </pc:sldChg>
      <pc:sldChg chg="addSp modSp new">
        <pc:chgData name="Mikki Law" userId="" providerId="" clId="Web-{FC8E051C-2F72-45BF-8F2C-7F8F291EAAC2}" dt="2021-07-25T23:44:06.915" v="139" actId="14100"/>
        <pc:sldMkLst>
          <pc:docMk/>
          <pc:sldMk cId="2205474480" sldId="319"/>
        </pc:sldMkLst>
        <pc:spChg chg="add mod">
          <ac:chgData name="Mikki Law" userId="" providerId="" clId="Web-{FC8E051C-2F72-45BF-8F2C-7F8F291EAAC2}" dt="2021-07-25T23:44:06.915" v="139" actId="14100"/>
          <ac:spMkLst>
            <pc:docMk/>
            <pc:sldMk cId="2205474480" sldId="319"/>
            <ac:spMk id="2" creationId="{0DFA9A75-BF22-40FC-B5E9-74F27CFE4238}"/>
          </ac:spMkLst>
        </pc:spChg>
      </pc:sldChg>
      <pc:sldChg chg="addSp modSp new">
        <pc:chgData name="Mikki Law" userId="" providerId="" clId="Web-{FC8E051C-2F72-45BF-8F2C-7F8F291EAAC2}" dt="2021-07-25T23:44:37.763" v="146" actId="20577"/>
        <pc:sldMkLst>
          <pc:docMk/>
          <pc:sldMk cId="825980385" sldId="320"/>
        </pc:sldMkLst>
        <pc:spChg chg="add mod">
          <ac:chgData name="Mikki Law" userId="" providerId="" clId="Web-{FC8E051C-2F72-45BF-8F2C-7F8F291EAAC2}" dt="2021-07-25T23:44:37.763" v="146" actId="20577"/>
          <ac:spMkLst>
            <pc:docMk/>
            <pc:sldMk cId="825980385" sldId="320"/>
            <ac:spMk id="2" creationId="{D2FCD14A-4EBD-4570-9552-4AC1A18B4C36}"/>
          </ac:spMkLst>
        </pc:spChg>
      </pc:sldChg>
      <pc:sldChg chg="addSp delSp modSp new">
        <pc:chgData name="Mikki Law" userId="" providerId="" clId="Web-{FC8E051C-2F72-45BF-8F2C-7F8F291EAAC2}" dt="2021-07-25T23:48:10.173" v="163"/>
        <pc:sldMkLst>
          <pc:docMk/>
          <pc:sldMk cId="4079029574" sldId="321"/>
        </pc:sldMkLst>
        <pc:spChg chg="add mod">
          <ac:chgData name="Mikki Law" userId="" providerId="" clId="Web-{FC8E051C-2F72-45BF-8F2C-7F8F291EAAC2}" dt="2021-07-25T23:47:57.736" v="159" actId="20577"/>
          <ac:spMkLst>
            <pc:docMk/>
            <pc:sldMk cId="4079029574" sldId="321"/>
            <ac:spMk id="2" creationId="{67493C31-9D79-4F5F-8F66-E36B48958702}"/>
          </ac:spMkLst>
        </pc:spChg>
        <pc:spChg chg="add del">
          <ac:chgData name="Mikki Law" userId="" providerId="" clId="Web-{FC8E051C-2F72-45BF-8F2C-7F8F291EAAC2}" dt="2021-07-25T23:48:10.173" v="163"/>
          <ac:spMkLst>
            <pc:docMk/>
            <pc:sldMk cId="4079029574" sldId="321"/>
            <ac:spMk id="3" creationId="{A22FF01B-59F3-47B6-9E44-8E47E690CD4F}"/>
          </ac:spMkLst>
        </pc:spChg>
        <pc:spChg chg="add del">
          <ac:chgData name="Mikki Law" userId="" providerId="" clId="Web-{FC8E051C-2F72-45BF-8F2C-7F8F291EAAC2}" dt="2021-07-25T23:48:07.814" v="162"/>
          <ac:spMkLst>
            <pc:docMk/>
            <pc:sldMk cId="4079029574" sldId="321"/>
            <ac:spMk id="4" creationId="{2A98FAD3-4ECF-4F0C-B2D6-137257270154}"/>
          </ac:spMkLst>
        </pc:spChg>
      </pc:sldChg>
      <pc:sldChg chg="addSp delSp modSp new modNotes">
        <pc:chgData name="Mikki Law" userId="" providerId="" clId="Web-{FC8E051C-2F72-45BF-8F2C-7F8F291EAAC2}" dt="2021-07-26T00:48:15.684" v="288" actId="1076"/>
        <pc:sldMkLst>
          <pc:docMk/>
          <pc:sldMk cId="74962794" sldId="322"/>
        </pc:sldMkLst>
        <pc:spChg chg="add del mod">
          <ac:chgData name="Mikki Law" userId="" providerId="" clId="Web-{FC8E051C-2F72-45BF-8F2C-7F8F291EAAC2}" dt="2021-07-26T00:48:15.684" v="288" actId="1076"/>
          <ac:spMkLst>
            <pc:docMk/>
            <pc:sldMk cId="74962794" sldId="322"/>
            <ac:spMk id="2" creationId="{3FFFDA9F-0198-4035-87B9-E73B65788218}"/>
          </ac:spMkLst>
        </pc:spChg>
      </pc:sldChg>
      <pc:sldChg chg="addSp modSp new">
        <pc:chgData name="Mikki Law" userId="" providerId="" clId="Web-{FC8E051C-2F72-45BF-8F2C-7F8F291EAAC2}" dt="2021-07-25T23:53:29.860" v="187" actId="1076"/>
        <pc:sldMkLst>
          <pc:docMk/>
          <pc:sldMk cId="828935788" sldId="323"/>
        </pc:sldMkLst>
        <pc:spChg chg="add mod">
          <ac:chgData name="Mikki Law" userId="" providerId="" clId="Web-{FC8E051C-2F72-45BF-8F2C-7F8F291EAAC2}" dt="2021-07-25T23:53:29.860" v="187" actId="1076"/>
          <ac:spMkLst>
            <pc:docMk/>
            <pc:sldMk cId="828935788" sldId="323"/>
            <ac:spMk id="2" creationId="{53F119EC-252A-4631-8853-BD51C8EFD672}"/>
          </ac:spMkLst>
        </pc:spChg>
      </pc:sldChg>
      <pc:sldChg chg="addSp delSp modSp new">
        <pc:chgData name="Mikki Law" userId="" providerId="" clId="Web-{FC8E051C-2F72-45BF-8F2C-7F8F291EAAC2}" dt="2021-07-25T23:55:38.597" v="196"/>
        <pc:sldMkLst>
          <pc:docMk/>
          <pc:sldMk cId="1437546107" sldId="324"/>
        </pc:sldMkLst>
        <pc:spChg chg="add mod">
          <ac:chgData name="Mikki Law" userId="" providerId="" clId="Web-{FC8E051C-2F72-45BF-8F2C-7F8F291EAAC2}" dt="2021-07-25T23:55:25.972" v="194" actId="1076"/>
          <ac:spMkLst>
            <pc:docMk/>
            <pc:sldMk cId="1437546107" sldId="324"/>
            <ac:spMk id="2" creationId="{06FE831F-16D7-4B1C-B0CD-2D2A1077870E}"/>
          </ac:spMkLst>
        </pc:spChg>
        <pc:spChg chg="add del">
          <ac:chgData name="Mikki Law" userId="" providerId="" clId="Web-{FC8E051C-2F72-45BF-8F2C-7F8F291EAAC2}" dt="2021-07-25T23:55:38.597" v="196"/>
          <ac:spMkLst>
            <pc:docMk/>
            <pc:sldMk cId="1437546107" sldId="324"/>
            <ac:spMk id="3" creationId="{DCC54B81-1293-4E55-88A7-ED7B4123C28D}"/>
          </ac:spMkLst>
        </pc:spChg>
      </pc:sldChg>
      <pc:sldChg chg="addSp modSp new">
        <pc:chgData name="Mikki Law" userId="" providerId="" clId="Web-{FC8E051C-2F72-45BF-8F2C-7F8F291EAAC2}" dt="2021-07-25T23:55:51.644" v="202" actId="1076"/>
        <pc:sldMkLst>
          <pc:docMk/>
          <pc:sldMk cId="34808177" sldId="325"/>
        </pc:sldMkLst>
        <pc:spChg chg="add mod">
          <ac:chgData name="Mikki Law" userId="" providerId="" clId="Web-{FC8E051C-2F72-45BF-8F2C-7F8F291EAAC2}" dt="2021-07-25T23:55:51.644" v="202" actId="1076"/>
          <ac:spMkLst>
            <pc:docMk/>
            <pc:sldMk cId="34808177" sldId="325"/>
            <ac:spMk id="2" creationId="{FE88E534-6A94-4851-925D-0FADD0B3C67E}"/>
          </ac:spMkLst>
        </pc:spChg>
      </pc:sldChg>
      <pc:sldChg chg="addSp modSp new">
        <pc:chgData name="Mikki Law" userId="" providerId="" clId="Web-{FC8E051C-2F72-45BF-8F2C-7F8F291EAAC2}" dt="2021-07-25T23:57:20.136" v="207" actId="20577"/>
        <pc:sldMkLst>
          <pc:docMk/>
          <pc:sldMk cId="503275450" sldId="326"/>
        </pc:sldMkLst>
        <pc:spChg chg="add mod">
          <ac:chgData name="Mikki Law" userId="" providerId="" clId="Web-{FC8E051C-2F72-45BF-8F2C-7F8F291EAAC2}" dt="2021-07-25T23:57:20.136" v="207" actId="20577"/>
          <ac:spMkLst>
            <pc:docMk/>
            <pc:sldMk cId="503275450" sldId="326"/>
            <ac:spMk id="2" creationId="{D2D99D5F-52B3-4054-8B0E-36AC8AD564A5}"/>
          </ac:spMkLst>
        </pc:spChg>
      </pc:sldChg>
      <pc:sldChg chg="addSp modSp new">
        <pc:chgData name="Mikki Law" userId="" providerId="" clId="Web-{FC8E051C-2F72-45BF-8F2C-7F8F291EAAC2}" dt="2021-07-25T23:59:32.919" v="214" actId="20577"/>
        <pc:sldMkLst>
          <pc:docMk/>
          <pc:sldMk cId="1708193807" sldId="327"/>
        </pc:sldMkLst>
        <pc:spChg chg="add mod">
          <ac:chgData name="Mikki Law" userId="" providerId="" clId="Web-{FC8E051C-2F72-45BF-8F2C-7F8F291EAAC2}" dt="2021-07-25T23:59:32.919" v="214" actId="20577"/>
          <ac:spMkLst>
            <pc:docMk/>
            <pc:sldMk cId="1708193807" sldId="327"/>
            <ac:spMk id="2" creationId="{4A138CC8-68B0-4EA7-A7C3-83F98E4A1F31}"/>
          </ac:spMkLst>
        </pc:spChg>
      </pc:sldChg>
      <pc:sldChg chg="modSp add replId">
        <pc:chgData name="Mikki Law" userId="" providerId="" clId="Web-{FC8E051C-2F72-45BF-8F2C-7F8F291EAAC2}" dt="2021-07-26T00:00:30.061" v="220" actId="20577"/>
        <pc:sldMkLst>
          <pc:docMk/>
          <pc:sldMk cId="905319964" sldId="328"/>
        </pc:sldMkLst>
        <pc:spChg chg="mod">
          <ac:chgData name="Mikki Law" userId="" providerId="" clId="Web-{FC8E051C-2F72-45BF-8F2C-7F8F291EAAC2}" dt="2021-07-26T00:00:30.061" v="220" actId="20577"/>
          <ac:spMkLst>
            <pc:docMk/>
            <pc:sldMk cId="905319964" sldId="328"/>
            <ac:spMk id="2" creationId="{4A138CC8-68B0-4EA7-A7C3-83F98E4A1F31}"/>
          </ac:spMkLst>
        </pc:spChg>
      </pc:sldChg>
      <pc:sldChg chg="modSp add ord replId">
        <pc:chgData name="Mikki Law" userId="" providerId="" clId="Web-{FC8E051C-2F72-45BF-8F2C-7F8F291EAAC2}" dt="2021-07-26T00:00:59.187" v="225" actId="14100"/>
        <pc:sldMkLst>
          <pc:docMk/>
          <pc:sldMk cId="4127447384" sldId="329"/>
        </pc:sldMkLst>
        <pc:spChg chg="mod">
          <ac:chgData name="Mikki Law" userId="" providerId="" clId="Web-{FC8E051C-2F72-45BF-8F2C-7F8F291EAAC2}" dt="2021-07-26T00:00:59.187" v="225" actId="14100"/>
          <ac:spMkLst>
            <pc:docMk/>
            <pc:sldMk cId="4127447384" sldId="329"/>
            <ac:spMk id="2" creationId="{4A138CC8-68B0-4EA7-A7C3-83F98E4A1F31}"/>
          </ac:spMkLst>
        </pc:spChg>
      </pc:sldChg>
    </pc:docChg>
  </pc:docChgLst>
  <pc:docChgLst>
    <pc:chgData name="Mikki Law" clId="Web-{0B0CBD65-A92E-4059-BAE4-8773CB13E412}"/>
    <pc:docChg chg="modSld">
      <pc:chgData name="Mikki Law" userId="" providerId="" clId="Web-{0B0CBD65-A92E-4059-BAE4-8773CB13E412}" dt="2021-08-01T18:53:34.210" v="65" actId="1076"/>
      <pc:docMkLst>
        <pc:docMk/>
      </pc:docMkLst>
      <pc:sldChg chg="modNotes">
        <pc:chgData name="Mikki Law" userId="" providerId="" clId="Web-{0B0CBD65-A92E-4059-BAE4-8773CB13E412}" dt="2021-08-01T18:40:28.815" v="5"/>
        <pc:sldMkLst>
          <pc:docMk/>
          <pc:sldMk cId="192214275" sldId="308"/>
        </pc:sldMkLst>
      </pc:sldChg>
      <pc:sldChg chg="addSp delSp modSp modNotes">
        <pc:chgData name="Mikki Law" userId="" providerId="" clId="Web-{0B0CBD65-A92E-4059-BAE4-8773CB13E412}" dt="2021-08-01T18:53:34.210" v="65" actId="1076"/>
        <pc:sldMkLst>
          <pc:docMk/>
          <pc:sldMk cId="4079029574" sldId="321"/>
        </pc:sldMkLst>
        <pc:spChg chg="mod">
          <ac:chgData name="Mikki Law" userId="" providerId="" clId="Web-{0B0CBD65-A92E-4059-BAE4-8773CB13E412}" dt="2021-08-01T18:41:44.567" v="20" actId="1076"/>
          <ac:spMkLst>
            <pc:docMk/>
            <pc:sldMk cId="4079029574" sldId="321"/>
            <ac:spMk id="2" creationId="{67493C31-9D79-4F5F-8F66-E36B48958702}"/>
          </ac:spMkLst>
        </pc:spChg>
        <pc:spChg chg="add del mod">
          <ac:chgData name="Mikki Law" userId="" providerId="" clId="Web-{0B0CBD65-A92E-4059-BAE4-8773CB13E412}" dt="2021-08-01T18:41:54.926" v="24"/>
          <ac:spMkLst>
            <pc:docMk/>
            <pc:sldMk cId="4079029574" sldId="321"/>
            <ac:spMk id="3" creationId="{0B8A7C14-382E-4D31-B6D5-864434B727B5}"/>
          </ac:spMkLst>
        </pc:spChg>
        <pc:spChg chg="add mod">
          <ac:chgData name="Mikki Law" userId="" providerId="" clId="Web-{0B0CBD65-A92E-4059-BAE4-8773CB13E412}" dt="2021-08-01T18:53:34.210" v="65" actId="1076"/>
          <ac:spMkLst>
            <pc:docMk/>
            <pc:sldMk cId="4079029574" sldId="321"/>
            <ac:spMk id="6" creationId="{E1A6DBDE-E73A-475C-B317-2ABC283C494C}"/>
          </ac:spMkLst>
        </pc:spChg>
        <pc:picChg chg="add mod modCrop">
          <ac:chgData name="Mikki Law" userId="" providerId="" clId="Web-{0B0CBD65-A92E-4059-BAE4-8773CB13E412}" dt="2021-08-01T18:53:19.226" v="62" actId="14100"/>
          <ac:picMkLst>
            <pc:docMk/>
            <pc:sldMk cId="4079029574" sldId="321"/>
            <ac:picMk id="4" creationId="{1F24C4F4-78FB-4A21-BBAF-880801432098}"/>
          </ac:picMkLst>
        </pc:picChg>
        <pc:picChg chg="add mod">
          <ac:chgData name="Mikki Law" userId="" providerId="" clId="Web-{0B0CBD65-A92E-4059-BAE4-8773CB13E412}" dt="2021-08-01T18:53:02.584" v="61" actId="14100"/>
          <ac:picMkLst>
            <pc:docMk/>
            <pc:sldMk cId="4079029574" sldId="321"/>
            <ac:picMk id="5" creationId="{1602FA01-E506-4F2B-BAEF-D9CA143B8918}"/>
          </ac:picMkLst>
        </pc:picChg>
      </pc:sldChg>
    </pc:docChg>
  </pc:docChgLst>
  <pc:docChgLst>
    <pc:chgData name="Mikki Law" clId="Web-{98E2FB17-6B4B-4A26-8D0E-A3EC34AE6503}"/>
    <pc:docChg chg="addSld modSld">
      <pc:chgData name="Mikki Law" userId="" providerId="" clId="Web-{98E2FB17-6B4B-4A26-8D0E-A3EC34AE6503}" dt="2021-07-25T20:45:18.091" v="188"/>
      <pc:docMkLst>
        <pc:docMk/>
      </pc:docMkLst>
      <pc:sldChg chg="modSp">
        <pc:chgData name="Mikki Law" userId="" providerId="" clId="Web-{98E2FB17-6B4B-4A26-8D0E-A3EC34AE6503}" dt="2021-07-25T19:14:43.454" v="51"/>
        <pc:sldMkLst>
          <pc:docMk/>
          <pc:sldMk cId="1055373391" sldId="265"/>
        </pc:sldMkLst>
        <pc:picChg chg="mod modCrop">
          <ac:chgData name="Mikki Law" userId="" providerId="" clId="Web-{98E2FB17-6B4B-4A26-8D0E-A3EC34AE6503}" dt="2021-07-25T19:14:43.454" v="51"/>
          <ac:picMkLst>
            <pc:docMk/>
            <pc:sldMk cId="1055373391" sldId="265"/>
            <ac:picMk id="3" creationId="{23319B53-32D6-4383-93DE-8831B4934E4C}"/>
          </ac:picMkLst>
        </pc:picChg>
      </pc:sldChg>
      <pc:sldChg chg="modSp">
        <pc:chgData name="Mikki Law" userId="" providerId="" clId="Web-{98E2FB17-6B4B-4A26-8D0E-A3EC34AE6503}" dt="2021-07-25T19:20:59.432" v="94" actId="1076"/>
        <pc:sldMkLst>
          <pc:docMk/>
          <pc:sldMk cId="400155707" sldId="269"/>
        </pc:sldMkLst>
        <pc:picChg chg="mod modCrop">
          <ac:chgData name="Mikki Law" userId="" providerId="" clId="Web-{98E2FB17-6B4B-4A26-8D0E-A3EC34AE6503}" dt="2021-07-25T19:20:59.432" v="94" actId="1076"/>
          <ac:picMkLst>
            <pc:docMk/>
            <pc:sldMk cId="400155707" sldId="269"/>
            <ac:picMk id="3" creationId="{DAE1EDD6-2BB2-4014-B500-213F3B2A1C1E}"/>
          </ac:picMkLst>
        </pc:picChg>
      </pc:sldChg>
      <pc:sldChg chg="modSp">
        <pc:chgData name="Mikki Law" userId="" providerId="" clId="Web-{98E2FB17-6B4B-4A26-8D0E-A3EC34AE6503}" dt="2021-07-25T19:19:57.993" v="89" actId="1076"/>
        <pc:sldMkLst>
          <pc:docMk/>
          <pc:sldMk cId="2551971468" sldId="274"/>
        </pc:sldMkLst>
        <pc:picChg chg="mod modCrop">
          <ac:chgData name="Mikki Law" userId="" providerId="" clId="Web-{98E2FB17-6B4B-4A26-8D0E-A3EC34AE6503}" dt="2021-07-25T19:19:57.993" v="89" actId="1076"/>
          <ac:picMkLst>
            <pc:docMk/>
            <pc:sldMk cId="2551971468" sldId="274"/>
            <ac:picMk id="3" creationId="{7EC35AF2-5CBC-4940-B3C6-CE5F7440A221}"/>
          </ac:picMkLst>
        </pc:picChg>
      </pc:sldChg>
      <pc:sldChg chg="modSp">
        <pc:chgData name="Mikki Law" userId="" providerId="" clId="Web-{98E2FB17-6B4B-4A26-8D0E-A3EC34AE6503}" dt="2021-07-25T19:19:28.789" v="86" actId="1076"/>
        <pc:sldMkLst>
          <pc:docMk/>
          <pc:sldMk cId="296184891" sldId="276"/>
        </pc:sldMkLst>
        <pc:picChg chg="mod modCrop">
          <ac:chgData name="Mikki Law" userId="" providerId="" clId="Web-{98E2FB17-6B4B-4A26-8D0E-A3EC34AE6503}" dt="2021-07-25T19:19:28.789" v="86" actId="1076"/>
          <ac:picMkLst>
            <pc:docMk/>
            <pc:sldMk cId="296184891" sldId="276"/>
            <ac:picMk id="3" creationId="{24F7C10F-69F4-448E-8E7F-4CA31B6FF5BD}"/>
          </ac:picMkLst>
        </pc:picChg>
      </pc:sldChg>
      <pc:sldChg chg="modSp">
        <pc:chgData name="Mikki Law" userId="" providerId="" clId="Web-{98E2FB17-6B4B-4A26-8D0E-A3EC34AE6503}" dt="2021-07-25T19:19:00.554" v="83"/>
        <pc:sldMkLst>
          <pc:docMk/>
          <pc:sldMk cId="3476869330" sldId="277"/>
        </pc:sldMkLst>
        <pc:picChg chg="mod modCrop">
          <ac:chgData name="Mikki Law" userId="" providerId="" clId="Web-{98E2FB17-6B4B-4A26-8D0E-A3EC34AE6503}" dt="2021-07-25T19:19:00.554" v="83"/>
          <ac:picMkLst>
            <pc:docMk/>
            <pc:sldMk cId="3476869330" sldId="277"/>
            <ac:picMk id="4" creationId="{383765DD-CA17-4FBF-A554-4DC4CB9A8698}"/>
          </ac:picMkLst>
        </pc:picChg>
      </pc:sldChg>
      <pc:sldChg chg="modSp">
        <pc:chgData name="Mikki Law" userId="" providerId="" clId="Web-{98E2FB17-6B4B-4A26-8D0E-A3EC34AE6503}" dt="2021-07-25T19:18:09.381" v="76"/>
        <pc:sldMkLst>
          <pc:docMk/>
          <pc:sldMk cId="1370483937" sldId="278"/>
        </pc:sldMkLst>
        <pc:picChg chg="mod modCrop">
          <ac:chgData name="Mikki Law" userId="" providerId="" clId="Web-{98E2FB17-6B4B-4A26-8D0E-A3EC34AE6503}" dt="2021-07-25T19:18:09.381" v="76"/>
          <ac:picMkLst>
            <pc:docMk/>
            <pc:sldMk cId="1370483937" sldId="278"/>
            <ac:picMk id="4" creationId="{5F65404D-D59A-40FE-860B-DDD0C9B23E54}"/>
          </ac:picMkLst>
        </pc:picChg>
      </pc:sldChg>
      <pc:sldChg chg="addSp delSp modSp">
        <pc:chgData name="Mikki Law" userId="" providerId="" clId="Web-{98E2FB17-6B4B-4A26-8D0E-A3EC34AE6503}" dt="2021-07-25T19:17:22.536" v="72" actId="1076"/>
        <pc:sldMkLst>
          <pc:docMk/>
          <pc:sldMk cId="280693593" sldId="281"/>
        </pc:sldMkLst>
        <pc:picChg chg="del mod">
          <ac:chgData name="Mikki Law" userId="" providerId="" clId="Web-{98E2FB17-6B4B-4A26-8D0E-A3EC34AE6503}" dt="2021-07-25T19:16:27.425" v="63"/>
          <ac:picMkLst>
            <pc:docMk/>
            <pc:sldMk cId="280693593" sldId="281"/>
            <ac:picMk id="4" creationId="{7B53B909-192B-418D-8CC4-15424D4678E3}"/>
          </ac:picMkLst>
        </pc:picChg>
        <pc:picChg chg="add mod modCrop">
          <ac:chgData name="Mikki Law" userId="" providerId="" clId="Web-{98E2FB17-6B4B-4A26-8D0E-A3EC34AE6503}" dt="2021-07-25T19:17:22.536" v="72" actId="1076"/>
          <ac:picMkLst>
            <pc:docMk/>
            <pc:sldMk cId="280693593" sldId="281"/>
            <ac:picMk id="6" creationId="{F3E78798-E2B4-4D21-8D61-774FBDC2703C}"/>
          </ac:picMkLst>
        </pc:picChg>
      </pc:sldChg>
      <pc:sldChg chg="modSp">
        <pc:chgData name="Mikki Law" userId="" providerId="" clId="Web-{98E2FB17-6B4B-4A26-8D0E-A3EC34AE6503}" dt="2021-07-25T19:17:51.193" v="74"/>
        <pc:sldMkLst>
          <pc:docMk/>
          <pc:sldMk cId="2657690457" sldId="282"/>
        </pc:sldMkLst>
        <pc:picChg chg="mod modCrop">
          <ac:chgData name="Mikki Law" userId="" providerId="" clId="Web-{98E2FB17-6B4B-4A26-8D0E-A3EC34AE6503}" dt="2021-07-25T19:17:51.193" v="74"/>
          <ac:picMkLst>
            <pc:docMk/>
            <pc:sldMk cId="2657690457" sldId="282"/>
            <ac:picMk id="5" creationId="{380B7BE4-AE21-4CA1-A225-FF1A3B3D7F9F}"/>
          </ac:picMkLst>
        </pc:picChg>
      </pc:sldChg>
      <pc:sldChg chg="modSp">
        <pc:chgData name="Mikki Law" userId="" providerId="" clId="Web-{98E2FB17-6B4B-4A26-8D0E-A3EC34AE6503}" dt="2021-07-25T19:16:07.862" v="60"/>
        <pc:sldMkLst>
          <pc:docMk/>
          <pc:sldMk cId="573597330" sldId="283"/>
        </pc:sldMkLst>
        <pc:picChg chg="mod modCrop">
          <ac:chgData name="Mikki Law" userId="" providerId="" clId="Web-{98E2FB17-6B4B-4A26-8D0E-A3EC34AE6503}" dt="2021-07-25T19:16:07.862" v="60"/>
          <ac:picMkLst>
            <pc:docMk/>
            <pc:sldMk cId="573597330" sldId="283"/>
            <ac:picMk id="5" creationId="{45317169-F8FB-42E8-86AA-99BA4AF00253}"/>
          </ac:picMkLst>
        </pc:picChg>
      </pc:sldChg>
      <pc:sldChg chg="modSp">
        <pc:chgData name="Mikki Law" userId="" providerId="" clId="Web-{98E2FB17-6B4B-4A26-8D0E-A3EC34AE6503}" dt="2021-07-25T19:15:38.159" v="56" actId="20577"/>
        <pc:sldMkLst>
          <pc:docMk/>
          <pc:sldMk cId="127122109" sldId="289"/>
        </pc:sldMkLst>
        <pc:spChg chg="mod">
          <ac:chgData name="Mikki Law" userId="" providerId="" clId="Web-{98E2FB17-6B4B-4A26-8D0E-A3EC34AE6503}" dt="2021-07-25T19:15:38.159" v="56" actId="20577"/>
          <ac:spMkLst>
            <pc:docMk/>
            <pc:sldMk cId="127122109" sldId="289"/>
            <ac:spMk id="4" creationId="{CF0E59D3-5911-4160-986E-D2BB14379D93}"/>
          </ac:spMkLst>
        </pc:spChg>
      </pc:sldChg>
      <pc:sldChg chg="addSp modSp">
        <pc:chgData name="Mikki Law" userId="" providerId="" clId="Web-{98E2FB17-6B4B-4A26-8D0E-A3EC34AE6503}" dt="2021-07-25T20:45:10.169" v="187" actId="14100"/>
        <pc:sldMkLst>
          <pc:docMk/>
          <pc:sldMk cId="2959066674" sldId="300"/>
        </pc:sldMkLst>
        <pc:spChg chg="add mod">
          <ac:chgData name="Mikki Law" userId="" providerId="" clId="Web-{98E2FB17-6B4B-4A26-8D0E-A3EC34AE6503}" dt="2021-07-25T20:45:10.169" v="187" actId="14100"/>
          <ac:spMkLst>
            <pc:docMk/>
            <pc:sldMk cId="2959066674" sldId="300"/>
            <ac:spMk id="3" creationId="{39D5B6F0-D99A-4DD0-B3D1-B1CEE985B53E}"/>
          </ac:spMkLst>
        </pc:spChg>
      </pc:sldChg>
      <pc:sldChg chg="addSp modSp">
        <pc:chgData name="Mikki Law" userId="" providerId="" clId="Web-{98E2FB17-6B4B-4A26-8D0E-A3EC34AE6503}" dt="2021-07-25T19:12:44.014" v="49" actId="14100"/>
        <pc:sldMkLst>
          <pc:docMk/>
          <pc:sldMk cId="2206974004" sldId="302"/>
        </pc:sldMkLst>
        <pc:picChg chg="add mod modCrop">
          <ac:chgData name="Mikki Law" userId="" providerId="" clId="Web-{98E2FB17-6B4B-4A26-8D0E-A3EC34AE6503}" dt="2021-07-25T19:12:44.014" v="49" actId="14100"/>
          <ac:picMkLst>
            <pc:docMk/>
            <pc:sldMk cId="2206974004" sldId="302"/>
            <ac:picMk id="3" creationId="{060E83A8-85AF-4A38-8443-AC38399C289D}"/>
          </ac:picMkLst>
        </pc:picChg>
        <pc:picChg chg="add mod modCrop">
          <ac:chgData name="Mikki Law" userId="" providerId="" clId="Web-{98E2FB17-6B4B-4A26-8D0E-A3EC34AE6503}" dt="2021-07-25T19:12:13.463" v="43" actId="14100"/>
          <ac:picMkLst>
            <pc:docMk/>
            <pc:sldMk cId="2206974004" sldId="302"/>
            <ac:picMk id="4" creationId="{8D62EFC7-3E7B-4ABA-AADA-2162ADE90602}"/>
          </ac:picMkLst>
        </pc:picChg>
        <pc:picChg chg="add mod modCrop">
          <ac:chgData name="Mikki Law" userId="" providerId="" clId="Web-{98E2FB17-6B4B-4A26-8D0E-A3EC34AE6503}" dt="2021-07-25T19:12:37.623" v="48"/>
          <ac:picMkLst>
            <pc:docMk/>
            <pc:sldMk cId="2206974004" sldId="302"/>
            <ac:picMk id="5" creationId="{7C4B3033-BFE3-4846-BF81-8ADC5F2A1CAE}"/>
          </ac:picMkLst>
        </pc:picChg>
        <pc:picChg chg="add mod modCrop">
          <ac:chgData name="Mikki Law" userId="" providerId="" clId="Web-{98E2FB17-6B4B-4A26-8D0E-A3EC34AE6503}" dt="2021-07-25T19:10:19.350" v="25" actId="1076"/>
          <ac:picMkLst>
            <pc:docMk/>
            <pc:sldMk cId="2206974004" sldId="302"/>
            <ac:picMk id="6" creationId="{1D2053CE-9A2F-4B30-9D2C-A9005A8D5D0C}"/>
          </ac:picMkLst>
        </pc:picChg>
      </pc:sldChg>
      <pc:sldChg chg="addSp modSp modNotes">
        <pc:chgData name="Mikki Law" userId="" providerId="" clId="Web-{98E2FB17-6B4B-4A26-8D0E-A3EC34AE6503}" dt="2021-07-25T20:42:49.026" v="150" actId="1076"/>
        <pc:sldMkLst>
          <pc:docMk/>
          <pc:sldMk cId="713506055" sldId="303"/>
        </pc:sldMkLst>
        <pc:spChg chg="add mod">
          <ac:chgData name="Mikki Law" userId="" providerId="" clId="Web-{98E2FB17-6B4B-4A26-8D0E-A3EC34AE6503}" dt="2021-07-25T19:50:45.466" v="113" actId="1076"/>
          <ac:spMkLst>
            <pc:docMk/>
            <pc:sldMk cId="713506055" sldId="303"/>
            <ac:spMk id="2" creationId="{56C3A3C8-6743-4F7D-A7D8-24C0FF7E8CDA}"/>
          </ac:spMkLst>
        </pc:spChg>
        <pc:picChg chg="add mod modCrop">
          <ac:chgData name="Mikki Law" userId="" providerId="" clId="Web-{98E2FB17-6B4B-4A26-8D0E-A3EC34AE6503}" dt="2021-07-25T20:40:53.528" v="129" actId="14100"/>
          <ac:picMkLst>
            <pc:docMk/>
            <pc:sldMk cId="713506055" sldId="303"/>
            <ac:picMk id="3" creationId="{1BF626D0-5011-40D5-85A8-BCE3AA52D307}"/>
          </ac:picMkLst>
        </pc:picChg>
        <pc:picChg chg="add mod modCrop">
          <ac:chgData name="Mikki Law" userId="" providerId="" clId="Web-{98E2FB17-6B4B-4A26-8D0E-A3EC34AE6503}" dt="2021-07-25T20:41:48.705" v="140" actId="14100"/>
          <ac:picMkLst>
            <pc:docMk/>
            <pc:sldMk cId="713506055" sldId="303"/>
            <ac:picMk id="4" creationId="{BD39870D-8DA7-4140-B4F7-71469B0CD40B}"/>
          </ac:picMkLst>
        </pc:picChg>
        <pc:picChg chg="add mod modCrop">
          <ac:chgData name="Mikki Law" userId="" providerId="" clId="Web-{98E2FB17-6B4B-4A26-8D0E-A3EC34AE6503}" dt="2021-07-25T20:42:49.026" v="150" actId="1076"/>
          <ac:picMkLst>
            <pc:docMk/>
            <pc:sldMk cId="713506055" sldId="303"/>
            <ac:picMk id="5" creationId="{226F3F6E-D67B-422A-B9B3-CD98AA3EB461}"/>
          </ac:picMkLst>
        </pc:picChg>
      </pc:sldChg>
      <pc:sldChg chg="addSp modSp new modNotes">
        <pc:chgData name="Mikki Law" userId="" providerId="" clId="Web-{98E2FB17-6B4B-4A26-8D0E-A3EC34AE6503}" dt="2021-07-25T20:44:49.731" v="164" actId="1076"/>
        <pc:sldMkLst>
          <pc:docMk/>
          <pc:sldMk cId="1219960108" sldId="304"/>
        </pc:sldMkLst>
        <pc:spChg chg="add mod">
          <ac:chgData name="Mikki Law" userId="" providerId="" clId="Web-{98E2FB17-6B4B-4A26-8D0E-A3EC34AE6503}" dt="2021-07-25T20:44:49.731" v="164" actId="1076"/>
          <ac:spMkLst>
            <pc:docMk/>
            <pc:sldMk cId="1219960108" sldId="304"/>
            <ac:spMk id="2" creationId="{0F9F9E90-7B1A-4FCE-BF3B-714467E646C2}"/>
          </ac:spMkLst>
        </pc:spChg>
      </pc:sldChg>
      <pc:sldChg chg="new">
        <pc:chgData name="Mikki Law" userId="" providerId="" clId="Web-{98E2FB17-6B4B-4A26-8D0E-A3EC34AE6503}" dt="2021-07-25T20:45:18.091" v="188"/>
        <pc:sldMkLst>
          <pc:docMk/>
          <pc:sldMk cId="3146572957" sldId="305"/>
        </pc:sldMkLst>
      </pc:sldChg>
    </pc:docChg>
  </pc:docChgLst>
  <pc:docChgLst>
    <pc:chgData name="Mikki Law" userId="eqXRNn1d776wxTMZUpcsg6xQcQRu3iREI/6kR/tuzw0=" providerId="None" clId="Web-{F3CFC468-0DBC-422F-81F4-C60B2E3BEB20}"/>
    <pc:docChg chg="addSld modSld">
      <pc:chgData name="Mikki Law" userId="eqXRNn1d776wxTMZUpcsg6xQcQRu3iREI/6kR/tuzw0=" providerId="None" clId="Web-{F3CFC468-0DBC-422F-81F4-C60B2E3BEB20}" dt="2021-07-16T15:26:45.558" v="35"/>
      <pc:docMkLst>
        <pc:docMk/>
      </pc:docMkLst>
      <pc:sldChg chg="addSp modSp">
        <pc:chgData name="Mikki Law" userId="eqXRNn1d776wxTMZUpcsg6xQcQRu3iREI/6kR/tuzw0=" providerId="None" clId="Web-{F3CFC468-0DBC-422F-81F4-C60B2E3BEB20}" dt="2021-07-16T15:26:34.246" v="31" actId="1076"/>
        <pc:sldMkLst>
          <pc:docMk/>
          <pc:sldMk cId="4000818360" sldId="292"/>
        </pc:sldMkLst>
        <pc:picChg chg="add mod modCrop">
          <ac:chgData name="Mikki Law" userId="eqXRNn1d776wxTMZUpcsg6xQcQRu3iREI/6kR/tuzw0=" providerId="None" clId="Web-{F3CFC468-0DBC-422F-81F4-C60B2E3BEB20}" dt="2021-07-16T15:26:04.323" v="25" actId="14100"/>
          <ac:picMkLst>
            <pc:docMk/>
            <pc:sldMk cId="4000818360" sldId="292"/>
            <ac:picMk id="3" creationId="{888EB1BC-1262-4F68-9BDA-1080B165C688}"/>
          </ac:picMkLst>
        </pc:picChg>
        <pc:picChg chg="add mod modCrop">
          <ac:chgData name="Mikki Law" userId="eqXRNn1d776wxTMZUpcsg6xQcQRu3iREI/6kR/tuzw0=" providerId="None" clId="Web-{F3CFC468-0DBC-422F-81F4-C60B2E3BEB20}" dt="2021-07-16T15:26:34.246" v="31" actId="1076"/>
          <ac:picMkLst>
            <pc:docMk/>
            <pc:sldMk cId="4000818360" sldId="292"/>
            <ac:picMk id="4" creationId="{B24B5D69-93BA-43C7-8F07-5CF703D26378}"/>
          </ac:picMkLst>
        </pc:picChg>
        <pc:picChg chg="add mod ord">
          <ac:chgData name="Mikki Law" userId="eqXRNn1d776wxTMZUpcsg6xQcQRu3iREI/6kR/tuzw0=" providerId="None" clId="Web-{F3CFC468-0DBC-422F-81F4-C60B2E3BEB20}" dt="2021-07-16T15:25:25.931" v="20"/>
          <ac:picMkLst>
            <pc:docMk/>
            <pc:sldMk cId="4000818360" sldId="292"/>
            <ac:picMk id="5" creationId="{ED641462-5849-4540-8743-078893E48268}"/>
          </ac:picMkLst>
        </pc:picChg>
      </pc:sldChg>
      <pc:sldChg chg="new">
        <pc:chgData name="Mikki Law" userId="eqXRNn1d776wxTMZUpcsg6xQcQRu3iREI/6kR/tuzw0=" providerId="None" clId="Web-{F3CFC468-0DBC-422F-81F4-C60B2E3BEB20}" dt="2021-07-16T15:26:42.793" v="32"/>
        <pc:sldMkLst>
          <pc:docMk/>
          <pc:sldMk cId="934189649" sldId="293"/>
        </pc:sldMkLst>
      </pc:sldChg>
      <pc:sldChg chg="add replId">
        <pc:chgData name="Mikki Law" userId="eqXRNn1d776wxTMZUpcsg6xQcQRu3iREI/6kR/tuzw0=" providerId="None" clId="Web-{F3CFC468-0DBC-422F-81F4-C60B2E3BEB20}" dt="2021-07-16T15:26:45.246" v="33"/>
        <pc:sldMkLst>
          <pc:docMk/>
          <pc:sldMk cId="2877042023" sldId="294"/>
        </pc:sldMkLst>
      </pc:sldChg>
      <pc:sldChg chg="add replId">
        <pc:chgData name="Mikki Law" userId="eqXRNn1d776wxTMZUpcsg6xQcQRu3iREI/6kR/tuzw0=" providerId="None" clId="Web-{F3CFC468-0DBC-422F-81F4-C60B2E3BEB20}" dt="2021-07-16T15:26:45.402" v="34"/>
        <pc:sldMkLst>
          <pc:docMk/>
          <pc:sldMk cId="2851284551" sldId="295"/>
        </pc:sldMkLst>
      </pc:sldChg>
      <pc:sldChg chg="add replId">
        <pc:chgData name="Mikki Law" userId="eqXRNn1d776wxTMZUpcsg6xQcQRu3iREI/6kR/tuzw0=" providerId="None" clId="Web-{F3CFC468-0DBC-422F-81F4-C60B2E3BEB20}" dt="2021-07-16T15:26:45.558" v="35"/>
        <pc:sldMkLst>
          <pc:docMk/>
          <pc:sldMk cId="136121850" sldId="296"/>
        </pc:sldMkLst>
      </pc:sldChg>
    </pc:docChg>
  </pc:docChgLst>
  <pc:docChgLst>
    <pc:chgData name="Mikki Law" clId="Web-{1D349A4D-B512-4D47-B35A-487F68855F09}"/>
    <pc:docChg chg="addSld modSld">
      <pc:chgData name="Mikki Law" userId="" providerId="" clId="Web-{1D349A4D-B512-4D47-B35A-487F68855F09}" dt="2021-06-21T15:44:05.194" v="584"/>
      <pc:docMkLst>
        <pc:docMk/>
      </pc:docMkLst>
      <pc:sldChg chg="modNotes">
        <pc:chgData name="Mikki Law" userId="" providerId="" clId="Web-{1D349A4D-B512-4D47-B35A-487F68855F09}" dt="2021-06-21T12:55:01.599" v="46"/>
        <pc:sldMkLst>
          <pc:docMk/>
          <pc:sldMk cId="1746339544" sldId="259"/>
        </pc:sldMkLst>
      </pc:sldChg>
      <pc:sldChg chg="modSp">
        <pc:chgData name="Mikki Law" userId="" providerId="" clId="Web-{1D349A4D-B512-4D47-B35A-487F68855F09}" dt="2021-06-21T12:54:09.129" v="31" actId="14100"/>
        <pc:sldMkLst>
          <pc:docMk/>
          <pc:sldMk cId="2131249647" sldId="263"/>
        </pc:sldMkLst>
        <pc:picChg chg="mod modCrop">
          <ac:chgData name="Mikki Law" userId="" providerId="" clId="Web-{1D349A4D-B512-4D47-B35A-487F68855F09}" dt="2021-06-21T12:54:09.129" v="31" actId="14100"/>
          <ac:picMkLst>
            <pc:docMk/>
            <pc:sldMk cId="2131249647" sldId="263"/>
            <ac:picMk id="8196" creationId="{00000000-0000-0000-0000-000000000000}"/>
          </ac:picMkLst>
        </pc:picChg>
      </pc:sldChg>
      <pc:sldChg chg="addSp modSp">
        <pc:chgData name="Mikki Law" userId="" providerId="" clId="Web-{1D349A4D-B512-4D47-B35A-487F68855F09}" dt="2021-06-21T12:53:11.409" v="23"/>
        <pc:sldMkLst>
          <pc:docMk/>
          <pc:sldMk cId="1397495350" sldId="267"/>
        </pc:sldMkLst>
        <pc:picChg chg="mod">
          <ac:chgData name="Mikki Law" userId="" providerId="" clId="Web-{1D349A4D-B512-4D47-B35A-487F68855F09}" dt="2021-06-21T12:40:30.328" v="13" actId="1076"/>
          <ac:picMkLst>
            <pc:docMk/>
            <pc:sldMk cId="1397495350" sldId="267"/>
            <ac:picMk id="2" creationId="{953BB542-332A-4E62-9C23-842F7FB71F82}"/>
          </ac:picMkLst>
        </pc:picChg>
        <pc:picChg chg="add mod modCrop">
          <ac:chgData name="Mikki Law" userId="" providerId="" clId="Web-{1D349A4D-B512-4D47-B35A-487F68855F09}" dt="2021-06-21T12:40:55.001" v="18" actId="14100"/>
          <ac:picMkLst>
            <pc:docMk/>
            <pc:sldMk cId="1397495350" sldId="267"/>
            <ac:picMk id="4" creationId="{437559CF-9CCB-43C7-9CAA-3E2C6E4F8953}"/>
          </ac:picMkLst>
        </pc:picChg>
        <pc:picChg chg="add mod modCrop">
          <ac:chgData name="Mikki Law" userId="" providerId="" clId="Web-{1D349A4D-B512-4D47-B35A-487F68855F09}" dt="2021-06-21T12:53:11.409" v="23"/>
          <ac:picMkLst>
            <pc:docMk/>
            <pc:sldMk cId="1397495350" sldId="267"/>
            <ac:picMk id="5" creationId="{E6B65B98-080C-43E0-8829-01B1C97D1025}"/>
          </ac:picMkLst>
        </pc:picChg>
      </pc:sldChg>
      <pc:sldChg chg="addSp delSp modSp modNotes">
        <pc:chgData name="Mikki Law" userId="" providerId="" clId="Web-{1D349A4D-B512-4D47-B35A-487F68855F09}" dt="2021-06-21T13:12:49.671" v="100"/>
        <pc:sldMkLst>
          <pc:docMk/>
          <pc:sldMk cId="3014420267" sldId="268"/>
        </pc:sldMkLst>
        <pc:spChg chg="add mod">
          <ac:chgData name="Mikki Law" userId="" providerId="" clId="Web-{1D349A4D-B512-4D47-B35A-487F68855F09}" dt="2021-06-21T13:07:29.507" v="95" actId="20577"/>
          <ac:spMkLst>
            <pc:docMk/>
            <pc:sldMk cId="3014420267" sldId="268"/>
            <ac:spMk id="6" creationId="{AE06107B-5DCB-4AC0-B3DA-D6F1C8EADD30}"/>
          </ac:spMkLst>
        </pc:spChg>
        <pc:picChg chg="add del mod">
          <ac:chgData name="Mikki Law" userId="" providerId="" clId="Web-{1D349A4D-B512-4D47-B35A-487F68855F09}" dt="2021-06-21T12:56:32.742" v="52"/>
          <ac:picMkLst>
            <pc:docMk/>
            <pc:sldMk cId="3014420267" sldId="268"/>
            <ac:picMk id="2" creationId="{C85C34A6-E115-4AAD-879F-1849997BA273}"/>
          </ac:picMkLst>
        </pc:picChg>
        <pc:picChg chg="add mod modCrop">
          <ac:chgData name="Mikki Law" userId="" providerId="" clId="Web-{1D349A4D-B512-4D47-B35A-487F68855F09}" dt="2021-06-21T13:05:36.239" v="78" actId="1076"/>
          <ac:picMkLst>
            <pc:docMk/>
            <pc:sldMk cId="3014420267" sldId="268"/>
            <ac:picMk id="3" creationId="{1DAE2C51-B8F8-44BB-9726-F218AAB826F2}"/>
          </ac:picMkLst>
        </pc:picChg>
        <pc:picChg chg="add mod modCrop">
          <ac:chgData name="Mikki Law" userId="" providerId="" clId="Web-{1D349A4D-B512-4D47-B35A-487F68855F09}" dt="2021-06-21T13:05:34.660" v="77" actId="1076"/>
          <ac:picMkLst>
            <pc:docMk/>
            <pc:sldMk cId="3014420267" sldId="268"/>
            <ac:picMk id="4" creationId="{7CF7F473-A308-4BA3-81A1-6007C5303CC7}"/>
          </ac:picMkLst>
        </pc:picChg>
        <pc:picChg chg="add mod modCrop">
          <ac:chgData name="Mikki Law" userId="" providerId="" clId="Web-{1D349A4D-B512-4D47-B35A-487F68855F09}" dt="2021-06-21T13:03:55.236" v="61" actId="14100"/>
          <ac:picMkLst>
            <pc:docMk/>
            <pc:sldMk cId="3014420267" sldId="268"/>
            <ac:picMk id="5" creationId="{7E4DF339-B319-48FE-A786-DD5F4E027927}"/>
          </ac:picMkLst>
        </pc:picChg>
      </pc:sldChg>
      <pc:sldChg chg="addSp modSp modNotes">
        <pc:chgData name="Mikki Law" userId="" providerId="" clId="Web-{1D349A4D-B512-4D47-B35A-487F68855F09}" dt="2021-06-21T13:22:43.888" v="162"/>
        <pc:sldMkLst>
          <pc:docMk/>
          <pc:sldMk cId="400155707" sldId="269"/>
        </pc:sldMkLst>
        <pc:spChg chg="add mod">
          <ac:chgData name="Mikki Law" userId="" providerId="" clId="Web-{1D349A4D-B512-4D47-B35A-487F68855F09}" dt="2021-06-21T13:18:02.022" v="138" actId="20577"/>
          <ac:spMkLst>
            <pc:docMk/>
            <pc:sldMk cId="400155707" sldId="269"/>
            <ac:spMk id="5" creationId="{F22544C4-5B5A-4656-AAAB-E81F95041DC2}"/>
          </ac:spMkLst>
        </pc:spChg>
        <pc:picChg chg="add mod modCrop">
          <ac:chgData name="Mikki Law" userId="" providerId="" clId="Web-{1D349A4D-B512-4D47-B35A-487F68855F09}" dt="2021-06-21T13:14:24.892" v="113" actId="14100"/>
          <ac:picMkLst>
            <pc:docMk/>
            <pc:sldMk cId="400155707" sldId="269"/>
            <ac:picMk id="2" creationId="{3D230E39-C6AB-4F39-ADA4-DE144C8552D3}"/>
          </ac:picMkLst>
        </pc:picChg>
        <pc:picChg chg="add mod modCrop">
          <ac:chgData name="Mikki Law" userId="" providerId="" clId="Web-{1D349A4D-B512-4D47-B35A-487F68855F09}" dt="2021-06-21T13:16:59.067" v="129" actId="1076"/>
          <ac:picMkLst>
            <pc:docMk/>
            <pc:sldMk cId="400155707" sldId="269"/>
            <ac:picMk id="3" creationId="{DAE1EDD6-2BB2-4014-B500-213F3B2A1C1E}"/>
          </ac:picMkLst>
        </pc:picChg>
        <pc:picChg chg="add mod modCrop">
          <ac:chgData name="Mikki Law" userId="" providerId="" clId="Web-{1D349A4D-B512-4D47-B35A-487F68855F09}" dt="2021-06-21T13:15:47.941" v="127" actId="1076"/>
          <ac:picMkLst>
            <pc:docMk/>
            <pc:sldMk cId="400155707" sldId="269"/>
            <ac:picMk id="4" creationId="{7AA7C78A-2788-412A-BDDC-DC594D908746}"/>
          </ac:picMkLst>
        </pc:picChg>
      </pc:sldChg>
      <pc:sldChg chg="addSp modSp modNotes">
        <pc:chgData name="Mikki Law" userId="" providerId="" clId="Web-{1D349A4D-B512-4D47-B35A-487F68855F09}" dt="2021-06-21T13:31:32.697" v="255" actId="14100"/>
        <pc:sldMkLst>
          <pc:docMk/>
          <pc:sldMk cId="535184313" sldId="270"/>
        </pc:sldMkLst>
        <pc:spChg chg="add mod">
          <ac:chgData name="Mikki Law" userId="" providerId="" clId="Web-{1D349A4D-B512-4D47-B35A-487F68855F09}" dt="2021-06-21T13:31:32.697" v="255" actId="14100"/>
          <ac:spMkLst>
            <pc:docMk/>
            <pc:sldMk cId="535184313" sldId="270"/>
            <ac:spMk id="5" creationId="{9A24DFEC-81F0-4A41-971B-406FCB48A774}"/>
          </ac:spMkLst>
        </pc:spChg>
        <pc:picChg chg="add mod modCrop">
          <ac:chgData name="Mikki Law" userId="" providerId="" clId="Web-{1D349A4D-B512-4D47-B35A-487F68855F09}" dt="2021-06-21T13:26:34.846" v="181" actId="1076"/>
          <ac:picMkLst>
            <pc:docMk/>
            <pc:sldMk cId="535184313" sldId="270"/>
            <ac:picMk id="2" creationId="{34BD080F-B7D6-406D-B9DC-A97D4A9D7D10}"/>
          </ac:picMkLst>
        </pc:picChg>
        <pc:picChg chg="add mod modCrop">
          <ac:chgData name="Mikki Law" userId="" providerId="" clId="Web-{1D349A4D-B512-4D47-B35A-487F68855F09}" dt="2021-06-21T13:27:38.317" v="191" actId="14100"/>
          <ac:picMkLst>
            <pc:docMk/>
            <pc:sldMk cId="535184313" sldId="270"/>
            <ac:picMk id="3" creationId="{64BE2DED-12EC-4325-A8E6-D8618E299097}"/>
          </ac:picMkLst>
        </pc:picChg>
        <pc:picChg chg="add mod ord modCrop">
          <ac:chgData name="Mikki Law" userId="" providerId="" clId="Web-{1D349A4D-B512-4D47-B35A-487F68855F09}" dt="2021-06-21T13:27:51.848" v="193"/>
          <ac:picMkLst>
            <pc:docMk/>
            <pc:sldMk cId="535184313" sldId="270"/>
            <ac:picMk id="4" creationId="{F8A081E3-5789-4E61-A660-041523401CAA}"/>
          </ac:picMkLst>
        </pc:picChg>
      </pc:sldChg>
      <pc:sldChg chg="addSp modSp modNotes">
        <pc:chgData name="Mikki Law" userId="" providerId="" clId="Web-{1D349A4D-B512-4D47-B35A-487F68855F09}" dt="2021-06-21T13:42:46.729" v="320"/>
        <pc:sldMkLst>
          <pc:docMk/>
          <pc:sldMk cId="3933835996" sldId="271"/>
        </pc:sldMkLst>
        <pc:spChg chg="add mod">
          <ac:chgData name="Mikki Law" userId="" providerId="" clId="Web-{1D349A4D-B512-4D47-B35A-487F68855F09}" dt="2021-06-21T13:42:06.228" v="318" actId="1076"/>
          <ac:spMkLst>
            <pc:docMk/>
            <pc:sldMk cId="3933835996" sldId="271"/>
            <ac:spMk id="5" creationId="{D6179045-DA6B-4F6E-B547-8E2F0C182BDF}"/>
          </ac:spMkLst>
        </pc:spChg>
        <pc:picChg chg="add mod modCrop">
          <ac:chgData name="Mikki Law" userId="" providerId="" clId="Web-{1D349A4D-B512-4D47-B35A-487F68855F09}" dt="2021-06-21T13:38:50.223" v="277" actId="1076"/>
          <ac:picMkLst>
            <pc:docMk/>
            <pc:sldMk cId="3933835996" sldId="271"/>
            <ac:picMk id="2" creationId="{35DB4FC7-2849-4E34-86C7-DE8C22382ADA}"/>
          </ac:picMkLst>
        </pc:picChg>
        <pc:picChg chg="add mod ord modCrop">
          <ac:chgData name="Mikki Law" userId="" providerId="" clId="Web-{1D349A4D-B512-4D47-B35A-487F68855F09}" dt="2021-06-21T13:42:46.729" v="320"/>
          <ac:picMkLst>
            <pc:docMk/>
            <pc:sldMk cId="3933835996" sldId="271"/>
            <ac:picMk id="3" creationId="{1319A256-F1D0-423A-9DE6-C3C96DCC1E98}"/>
          </ac:picMkLst>
        </pc:picChg>
        <pc:picChg chg="add mod modCrop">
          <ac:chgData name="Mikki Law" userId="" providerId="" clId="Web-{1D349A4D-B512-4D47-B35A-487F68855F09}" dt="2021-06-21T13:40:03.193" v="285" actId="14100"/>
          <ac:picMkLst>
            <pc:docMk/>
            <pc:sldMk cId="3933835996" sldId="271"/>
            <ac:picMk id="4" creationId="{50563333-1D9C-4B7F-AE9C-B9428BE73A44}"/>
          </ac:picMkLst>
        </pc:picChg>
      </pc:sldChg>
      <pc:sldChg chg="addSp modSp new modNotes">
        <pc:chgData name="Mikki Law" userId="" providerId="" clId="Web-{1D349A4D-B512-4D47-B35A-487F68855F09}" dt="2021-06-21T13:51:26.584" v="371" actId="1076"/>
        <pc:sldMkLst>
          <pc:docMk/>
          <pc:sldMk cId="1520904981" sldId="272"/>
        </pc:sldMkLst>
        <pc:spChg chg="add mod">
          <ac:chgData name="Mikki Law" userId="" providerId="" clId="Web-{1D349A4D-B512-4D47-B35A-487F68855F09}" dt="2021-06-21T13:51:26.584" v="371" actId="1076"/>
          <ac:spMkLst>
            <pc:docMk/>
            <pc:sldMk cId="1520904981" sldId="272"/>
            <ac:spMk id="5" creationId="{FBD9357F-48BC-48E6-B4B1-365EFCA9D996}"/>
          </ac:spMkLst>
        </pc:spChg>
        <pc:picChg chg="add mod modCrop">
          <ac:chgData name="Mikki Law" userId="" providerId="" clId="Web-{1D349A4D-B512-4D47-B35A-487F68855F09}" dt="2021-06-21T13:49:19.128" v="343" actId="1076"/>
          <ac:picMkLst>
            <pc:docMk/>
            <pc:sldMk cId="1520904981" sldId="272"/>
            <ac:picMk id="2" creationId="{D49A5A90-621A-4C68-B1AE-62F29969C94F}"/>
          </ac:picMkLst>
        </pc:picChg>
        <pc:picChg chg="add mod modCrop">
          <ac:chgData name="Mikki Law" userId="" providerId="" clId="Web-{1D349A4D-B512-4D47-B35A-487F68855F09}" dt="2021-06-21T13:50:19.395" v="351" actId="14100"/>
          <ac:picMkLst>
            <pc:docMk/>
            <pc:sldMk cId="1520904981" sldId="272"/>
            <ac:picMk id="3" creationId="{D0DF2B66-12AD-42B8-A368-A43FFC5660C2}"/>
          </ac:picMkLst>
        </pc:picChg>
        <pc:picChg chg="add mod ord modCrop">
          <ac:chgData name="Mikki Law" userId="" providerId="" clId="Web-{1D349A4D-B512-4D47-B35A-487F68855F09}" dt="2021-06-21T13:50:25.270" v="352"/>
          <ac:picMkLst>
            <pc:docMk/>
            <pc:sldMk cId="1520904981" sldId="272"/>
            <ac:picMk id="4" creationId="{D9E0C8D6-20E8-40CB-B749-F0534B2B2962}"/>
          </ac:picMkLst>
        </pc:picChg>
      </pc:sldChg>
      <pc:sldChg chg="new">
        <pc:chgData name="Mikki Law" userId="" providerId="" clId="Web-{1D349A4D-B512-4D47-B35A-487F68855F09}" dt="2021-06-21T13:36:44.079" v="257"/>
        <pc:sldMkLst>
          <pc:docMk/>
          <pc:sldMk cId="3605975704" sldId="273"/>
        </pc:sldMkLst>
      </pc:sldChg>
      <pc:sldChg chg="addSp modSp new modNotes">
        <pc:chgData name="Mikki Law" userId="" providerId="" clId="Web-{1D349A4D-B512-4D47-B35A-487F68855F09}" dt="2021-06-21T14:04:07.524" v="411" actId="20577"/>
        <pc:sldMkLst>
          <pc:docMk/>
          <pc:sldMk cId="2551971468" sldId="274"/>
        </pc:sldMkLst>
        <pc:spChg chg="add mod">
          <ac:chgData name="Mikki Law" userId="" providerId="" clId="Web-{1D349A4D-B512-4D47-B35A-487F68855F09}" dt="2021-06-21T14:04:07.524" v="411" actId="20577"/>
          <ac:spMkLst>
            <pc:docMk/>
            <pc:sldMk cId="2551971468" sldId="274"/>
            <ac:spMk id="5" creationId="{FDE42CB1-452F-4A92-97CC-06FD016A5A6B}"/>
          </ac:spMkLst>
        </pc:spChg>
        <pc:picChg chg="add mod modCrop">
          <ac:chgData name="Mikki Law" userId="" providerId="" clId="Web-{1D349A4D-B512-4D47-B35A-487F68855F09}" dt="2021-06-21T14:01:39.302" v="397" actId="1076"/>
          <ac:picMkLst>
            <pc:docMk/>
            <pc:sldMk cId="2551971468" sldId="274"/>
            <ac:picMk id="2" creationId="{483ECDD7-A38C-41C3-A3F5-272F68A6CE55}"/>
          </ac:picMkLst>
        </pc:picChg>
        <pc:picChg chg="add mod modCrop">
          <ac:chgData name="Mikki Law" userId="" providerId="" clId="Web-{1D349A4D-B512-4D47-B35A-487F68855F09}" dt="2021-06-21T14:01:28.349" v="395" actId="1076"/>
          <ac:picMkLst>
            <pc:docMk/>
            <pc:sldMk cId="2551971468" sldId="274"/>
            <ac:picMk id="3" creationId="{7EC35AF2-5CBC-4940-B3C6-CE5F7440A221}"/>
          </ac:picMkLst>
        </pc:picChg>
        <pc:picChg chg="add mod ord modCrop">
          <ac:chgData name="Mikki Law" userId="" providerId="" clId="Web-{1D349A4D-B512-4D47-B35A-487F68855F09}" dt="2021-06-21T14:01:24.927" v="394"/>
          <ac:picMkLst>
            <pc:docMk/>
            <pc:sldMk cId="2551971468" sldId="274"/>
            <ac:picMk id="4" creationId="{0FD9F630-00E4-4016-9777-6CC9659BAEFF}"/>
          </ac:picMkLst>
        </pc:picChg>
      </pc:sldChg>
      <pc:sldChg chg="addSp delSp modSp new modNotes">
        <pc:chgData name="Mikki Law" userId="" providerId="" clId="Web-{1D349A4D-B512-4D47-B35A-487F68855F09}" dt="2021-06-21T14:15:54.463" v="484" actId="14100"/>
        <pc:sldMkLst>
          <pc:docMk/>
          <pc:sldMk cId="4045900182" sldId="275"/>
        </pc:sldMkLst>
        <pc:spChg chg="add mod">
          <ac:chgData name="Mikki Law" userId="" providerId="" clId="Web-{1D349A4D-B512-4D47-B35A-487F68855F09}" dt="2021-06-21T14:08:41.077" v="455" actId="1076"/>
          <ac:spMkLst>
            <pc:docMk/>
            <pc:sldMk cId="4045900182" sldId="275"/>
            <ac:spMk id="5" creationId="{9ED305C1-66B7-4812-A6C0-D72AEB8A46C9}"/>
          </ac:spMkLst>
        </pc:spChg>
        <pc:picChg chg="add del mod modCrop">
          <ac:chgData name="Mikki Law" userId="" providerId="" clId="Web-{1D349A4D-B512-4D47-B35A-487F68855F09}" dt="2021-06-21T14:11:43.910" v="476"/>
          <ac:picMkLst>
            <pc:docMk/>
            <pc:sldMk cId="4045900182" sldId="275"/>
            <ac:picMk id="2" creationId="{ACE8C491-49BD-42D1-8783-5818809EE1C3}"/>
          </ac:picMkLst>
        </pc:picChg>
        <pc:picChg chg="add mod modCrop">
          <ac:chgData name="Mikki Law" userId="" providerId="" clId="Web-{1D349A4D-B512-4D47-B35A-487F68855F09}" dt="2021-06-21T14:07:28.638" v="443" actId="1076"/>
          <ac:picMkLst>
            <pc:docMk/>
            <pc:sldMk cId="4045900182" sldId="275"/>
            <ac:picMk id="3" creationId="{ECD8C840-C99A-4BE3-830F-99BEBA8B43D0}"/>
          </ac:picMkLst>
        </pc:picChg>
        <pc:picChg chg="add mod modCrop">
          <ac:chgData name="Mikki Law" userId="" providerId="" clId="Web-{1D349A4D-B512-4D47-B35A-487F68855F09}" dt="2021-06-21T14:07:34.373" v="444" actId="14100"/>
          <ac:picMkLst>
            <pc:docMk/>
            <pc:sldMk cId="4045900182" sldId="275"/>
            <ac:picMk id="4" creationId="{7ECFFE6B-0EA5-4965-901F-94FE8A9161AB}"/>
          </ac:picMkLst>
        </pc:picChg>
        <pc:picChg chg="add mod modCrop">
          <ac:chgData name="Mikki Law" userId="" providerId="" clId="Web-{1D349A4D-B512-4D47-B35A-487F68855F09}" dt="2021-06-21T14:15:54.463" v="484" actId="14100"/>
          <ac:picMkLst>
            <pc:docMk/>
            <pc:sldMk cId="4045900182" sldId="275"/>
            <ac:picMk id="6" creationId="{D335CB16-CE99-49C7-A251-F6B165287445}"/>
          </ac:picMkLst>
        </pc:picChg>
      </pc:sldChg>
      <pc:sldChg chg="addSp modSp add replId modNotes">
        <pc:chgData name="Mikki Law" userId="" providerId="" clId="Web-{1D349A4D-B512-4D47-B35A-487F68855F09}" dt="2021-06-21T14:17:55.700" v="506" actId="20577"/>
        <pc:sldMkLst>
          <pc:docMk/>
          <pc:sldMk cId="296184891" sldId="276"/>
        </pc:sldMkLst>
        <pc:spChg chg="add mod">
          <ac:chgData name="Mikki Law" userId="" providerId="" clId="Web-{1D349A4D-B512-4D47-B35A-487F68855F09}" dt="2021-06-21T14:17:55.700" v="506" actId="20577"/>
          <ac:spMkLst>
            <pc:docMk/>
            <pc:sldMk cId="296184891" sldId="276"/>
            <ac:spMk id="5" creationId="{054AE444-5891-4292-80F9-8B2F4B7529E7}"/>
          </ac:spMkLst>
        </pc:spChg>
        <pc:picChg chg="add mod modCrop">
          <ac:chgData name="Mikki Law" userId="" providerId="" clId="Web-{1D349A4D-B512-4D47-B35A-487F68855F09}" dt="2021-06-21T14:16:30.167" v="489" actId="14100"/>
          <ac:picMkLst>
            <pc:docMk/>
            <pc:sldMk cId="296184891" sldId="276"/>
            <ac:picMk id="2" creationId="{66446090-9E57-4B92-B843-F8AAFCE8C73A}"/>
          </ac:picMkLst>
        </pc:picChg>
        <pc:picChg chg="add mod modCrop">
          <ac:chgData name="Mikki Law" userId="" providerId="" clId="Web-{1D349A4D-B512-4D47-B35A-487F68855F09}" dt="2021-06-21T14:17:36.402" v="501" actId="1076"/>
          <ac:picMkLst>
            <pc:docMk/>
            <pc:sldMk cId="296184891" sldId="276"/>
            <ac:picMk id="3" creationId="{24F7C10F-69F4-448E-8E7F-4CA31B6FF5BD}"/>
          </ac:picMkLst>
        </pc:picChg>
        <pc:picChg chg="add mod ord modCrop">
          <ac:chgData name="Mikki Law" userId="" providerId="" clId="Web-{1D349A4D-B512-4D47-B35A-487F68855F09}" dt="2021-06-21T14:17:28.090" v="500"/>
          <ac:picMkLst>
            <pc:docMk/>
            <pc:sldMk cId="296184891" sldId="276"/>
            <ac:picMk id="4" creationId="{A706D0C6-49DB-4AA4-9C14-A6CC41BAD3E1}"/>
          </ac:picMkLst>
        </pc:picChg>
      </pc:sldChg>
      <pc:sldChg chg="addSp delSp modSp add replId modNotes">
        <pc:chgData name="Mikki Law" userId="" providerId="" clId="Web-{1D349A4D-B512-4D47-B35A-487F68855F09}" dt="2021-06-21T15:35:01.153" v="571" actId="1076"/>
        <pc:sldMkLst>
          <pc:docMk/>
          <pc:sldMk cId="3476869330" sldId="277"/>
        </pc:sldMkLst>
        <pc:spChg chg="add mod">
          <ac:chgData name="Mikki Law" userId="" providerId="" clId="Web-{1D349A4D-B512-4D47-B35A-487F68855F09}" dt="2021-06-21T15:35:01.153" v="571" actId="1076"/>
          <ac:spMkLst>
            <pc:docMk/>
            <pc:sldMk cId="3476869330" sldId="277"/>
            <ac:spMk id="5" creationId="{713A5B54-4F8C-454C-B508-88CCE8F3CECC}"/>
          </ac:spMkLst>
        </pc:spChg>
        <pc:spChg chg="add del">
          <ac:chgData name="Mikki Law" userId="" providerId="" clId="Web-{1D349A4D-B512-4D47-B35A-487F68855F09}" dt="2021-06-21T15:34:42.294" v="567"/>
          <ac:spMkLst>
            <pc:docMk/>
            <pc:sldMk cId="3476869330" sldId="277"/>
            <ac:spMk id="6" creationId="{8713F60B-D52E-4E3B-A063-1C3E29DD54B1}"/>
          </ac:spMkLst>
        </pc:spChg>
        <pc:picChg chg="add mod modCrop">
          <ac:chgData name="Mikki Law" userId="" providerId="" clId="Web-{1D349A4D-B512-4D47-B35A-487F68855F09}" dt="2021-06-21T15:33:54.887" v="556" actId="1076"/>
          <ac:picMkLst>
            <pc:docMk/>
            <pc:sldMk cId="3476869330" sldId="277"/>
            <ac:picMk id="2" creationId="{E694435F-EA74-45DF-B2B1-CAAEA3DE7591}"/>
          </ac:picMkLst>
        </pc:picChg>
        <pc:picChg chg="add mod modCrop">
          <ac:chgData name="Mikki Law" userId="" providerId="" clId="Web-{1D349A4D-B512-4D47-B35A-487F68855F09}" dt="2021-06-21T15:34:08.434" v="560" actId="14100"/>
          <ac:picMkLst>
            <pc:docMk/>
            <pc:sldMk cId="3476869330" sldId="277"/>
            <ac:picMk id="3" creationId="{E0B6736A-17B8-4D99-810B-49CB35117801}"/>
          </ac:picMkLst>
        </pc:picChg>
        <pc:picChg chg="add mod modCrop">
          <ac:chgData name="Mikki Law" userId="" providerId="" clId="Web-{1D349A4D-B512-4D47-B35A-487F68855F09}" dt="2021-06-21T15:34:21.184" v="562" actId="1076"/>
          <ac:picMkLst>
            <pc:docMk/>
            <pc:sldMk cId="3476869330" sldId="277"/>
            <ac:picMk id="4" creationId="{383765DD-CA17-4FBF-A554-4DC4CB9A8698}"/>
          </ac:picMkLst>
        </pc:picChg>
      </pc:sldChg>
      <pc:sldChg chg="add replId modNotes">
        <pc:chgData name="Mikki Law" userId="" providerId="" clId="Web-{1D349A4D-B512-4D47-B35A-487F68855F09}" dt="2021-06-21T15:44:05.194" v="584"/>
        <pc:sldMkLst>
          <pc:docMk/>
          <pc:sldMk cId="1370483937" sldId="278"/>
        </pc:sldMkLst>
      </pc:sldChg>
    </pc:docChg>
  </pc:docChgLst>
  <pc:docChgLst>
    <pc:chgData name="Mikki Law" userId="eqXRNn1d776wxTMZUpcsg6xQcQRu3iREI/6kR/tuzw0=" providerId="None" clId="Web-{73976A56-ECD9-491C-9932-E5B1E1C37942}"/>
    <pc:docChg chg="modSld">
      <pc:chgData name="Mikki Law" userId="eqXRNn1d776wxTMZUpcsg6xQcQRu3iREI/6kR/tuzw0=" providerId="None" clId="Web-{73976A56-ECD9-491C-9932-E5B1E1C37942}" dt="2021-07-08T11:27:06.903" v="3" actId="1076"/>
      <pc:docMkLst>
        <pc:docMk/>
      </pc:docMkLst>
      <pc:sldChg chg="addSp modSp">
        <pc:chgData name="Mikki Law" userId="eqXRNn1d776wxTMZUpcsg6xQcQRu3iREI/6kR/tuzw0=" providerId="None" clId="Web-{73976A56-ECD9-491C-9932-E5B1E1C37942}" dt="2021-07-08T11:27:06.903" v="3" actId="1076"/>
        <pc:sldMkLst>
          <pc:docMk/>
          <pc:sldMk cId="925443394" sldId="287"/>
        </pc:sldMkLst>
        <pc:picChg chg="add mod">
          <ac:chgData name="Mikki Law" userId="eqXRNn1d776wxTMZUpcsg6xQcQRu3iREI/6kR/tuzw0=" providerId="None" clId="Web-{73976A56-ECD9-491C-9932-E5B1E1C37942}" dt="2021-07-08T11:27:06.903" v="3" actId="1076"/>
          <ac:picMkLst>
            <pc:docMk/>
            <pc:sldMk cId="925443394" sldId="287"/>
            <ac:picMk id="3" creationId="{9FBB7C61-509D-4937-B776-D832790B58F0}"/>
          </ac:picMkLst>
        </pc:picChg>
      </pc:sldChg>
    </pc:docChg>
  </pc:docChgLst>
  <pc:docChgLst>
    <pc:chgData name="Mikki Law" clId="Web-{ADDF6479-6C8C-480C-8B6C-B703944264C1}"/>
    <pc:docChg chg="addSld modSld">
      <pc:chgData name="Mikki Law" userId="" providerId="" clId="Web-{ADDF6479-6C8C-480C-8B6C-B703944264C1}" dt="2021-06-21T19:07:19.395" v="56" actId="1076"/>
      <pc:docMkLst>
        <pc:docMk/>
      </pc:docMkLst>
      <pc:sldChg chg="addSp modSp modNotes">
        <pc:chgData name="Mikki Law" userId="" providerId="" clId="Web-{ADDF6479-6C8C-480C-8B6C-B703944264C1}" dt="2021-06-21T19:07:19.395" v="56" actId="1076"/>
        <pc:sldMkLst>
          <pc:docMk/>
          <pc:sldMk cId="3605975704" sldId="273"/>
        </pc:sldMkLst>
        <pc:spChg chg="add mod">
          <ac:chgData name="Mikki Law" userId="" providerId="" clId="Web-{ADDF6479-6C8C-480C-8B6C-B703944264C1}" dt="2021-06-21T19:07:19.395" v="56" actId="1076"/>
          <ac:spMkLst>
            <pc:docMk/>
            <pc:sldMk cId="3605975704" sldId="273"/>
            <ac:spMk id="2" creationId="{1E083EEB-54C6-4676-A45D-3918A38230F0}"/>
          </ac:spMkLst>
        </pc:spChg>
      </pc:sldChg>
      <pc:sldChg chg="addSp modSp">
        <pc:chgData name="Mikki Law" userId="" providerId="" clId="Web-{ADDF6479-6C8C-480C-8B6C-B703944264C1}" dt="2021-06-21T18:06:26.524" v="38" actId="1076"/>
        <pc:sldMkLst>
          <pc:docMk/>
          <pc:sldMk cId="1370483937" sldId="278"/>
        </pc:sldMkLst>
        <pc:spChg chg="add mod">
          <ac:chgData name="Mikki Law" userId="" providerId="" clId="Web-{ADDF6479-6C8C-480C-8B6C-B703944264C1}" dt="2021-06-21T18:06:26.524" v="38" actId="1076"/>
          <ac:spMkLst>
            <pc:docMk/>
            <pc:sldMk cId="1370483937" sldId="278"/>
            <ac:spMk id="5" creationId="{30725706-C6E5-4140-A4E1-BB7D1FE9F165}"/>
          </ac:spMkLst>
        </pc:spChg>
        <pc:picChg chg="add mod modCrop">
          <ac:chgData name="Mikki Law" userId="" providerId="" clId="Web-{ADDF6479-6C8C-480C-8B6C-B703944264C1}" dt="2021-06-21T18:05:28.632" v="24" actId="14100"/>
          <ac:picMkLst>
            <pc:docMk/>
            <pc:sldMk cId="1370483937" sldId="278"/>
            <ac:picMk id="2" creationId="{9E6FDEB6-60A2-4CB4-A651-9678469F245B}"/>
          </ac:picMkLst>
        </pc:picChg>
        <pc:picChg chg="add mod modCrop">
          <ac:chgData name="Mikki Law" userId="" providerId="" clId="Web-{ADDF6479-6C8C-480C-8B6C-B703944264C1}" dt="2021-06-21T18:05:21.397" v="22" actId="1076"/>
          <ac:picMkLst>
            <pc:docMk/>
            <pc:sldMk cId="1370483937" sldId="278"/>
            <ac:picMk id="3" creationId="{E31FC74F-C113-4BF6-9BC5-F1934622D162}"/>
          </ac:picMkLst>
        </pc:picChg>
        <pc:picChg chg="add mod modCrop">
          <ac:chgData name="Mikki Law" userId="" providerId="" clId="Web-{ADDF6479-6C8C-480C-8B6C-B703944264C1}" dt="2021-06-21T18:06:01.383" v="31" actId="1076"/>
          <ac:picMkLst>
            <pc:docMk/>
            <pc:sldMk cId="1370483937" sldId="278"/>
            <ac:picMk id="4" creationId="{5F65404D-D59A-40FE-860B-DDD0C9B23E54}"/>
          </ac:picMkLst>
        </pc:picChg>
      </pc:sldChg>
      <pc:sldChg chg="add replId">
        <pc:chgData name="Mikki Law" userId="" providerId="" clId="Web-{ADDF6479-6C8C-480C-8B6C-B703944264C1}" dt="2021-06-21T18:06:30.493" v="39"/>
        <pc:sldMkLst>
          <pc:docMk/>
          <pc:sldMk cId="3531207894" sldId="279"/>
        </pc:sldMkLst>
      </pc:sldChg>
      <pc:sldChg chg="add replId">
        <pc:chgData name="Mikki Law" userId="" providerId="" clId="Web-{ADDF6479-6C8C-480C-8B6C-B703944264C1}" dt="2021-06-21T18:06:30.789" v="40"/>
        <pc:sldMkLst>
          <pc:docMk/>
          <pc:sldMk cId="3039993052" sldId="280"/>
        </pc:sldMkLst>
      </pc:sldChg>
      <pc:sldChg chg="add replId">
        <pc:chgData name="Mikki Law" userId="" providerId="" clId="Web-{ADDF6479-6C8C-480C-8B6C-B703944264C1}" dt="2021-06-21T18:06:30.883" v="41"/>
        <pc:sldMkLst>
          <pc:docMk/>
          <pc:sldMk cId="280693593" sldId="281"/>
        </pc:sldMkLst>
      </pc:sldChg>
    </pc:docChg>
  </pc:docChgLst>
  <pc:docChgLst>
    <pc:chgData name="Mikki Law" userId="eqXRNn1d776wxTMZUpcsg6xQcQRu3iREI/6kR/tuzw0=" providerId="None" clId="Web-{2EEEEFF0-553D-4BBC-B95F-CD7A0B83DAC2}"/>
    <pc:docChg chg="modSld">
      <pc:chgData name="Mikki Law" userId="eqXRNn1d776wxTMZUpcsg6xQcQRu3iREI/6kR/tuzw0=" providerId="None" clId="Web-{2EEEEFF0-553D-4BBC-B95F-CD7A0B83DAC2}" dt="2021-08-18T23:07:18.689" v="25" actId="1076"/>
      <pc:docMkLst>
        <pc:docMk/>
      </pc:docMkLst>
      <pc:sldChg chg="addSp modSp">
        <pc:chgData name="Mikki Law" userId="eqXRNn1d776wxTMZUpcsg6xQcQRu3iREI/6kR/tuzw0=" providerId="None" clId="Web-{2EEEEFF0-553D-4BBC-B95F-CD7A0B83DAC2}" dt="2021-08-18T23:07:18.689" v="25" actId="1076"/>
        <pc:sldMkLst>
          <pc:docMk/>
          <pc:sldMk cId="1897029954" sldId="310"/>
        </pc:sldMkLst>
        <pc:picChg chg="mod modCrop">
          <ac:chgData name="Mikki Law" userId="eqXRNn1d776wxTMZUpcsg6xQcQRu3iREI/6kR/tuzw0=" providerId="None" clId="Web-{2EEEEFF0-553D-4BBC-B95F-CD7A0B83DAC2}" dt="2021-08-18T23:07:18.689" v="25" actId="1076"/>
          <ac:picMkLst>
            <pc:docMk/>
            <pc:sldMk cId="1897029954" sldId="310"/>
            <ac:picMk id="3" creationId="{95D03CB0-4C8E-40FD-9E3E-792863EEC4EB}"/>
          </ac:picMkLst>
        </pc:picChg>
        <pc:picChg chg="add mod modCrop">
          <ac:chgData name="Mikki Law" userId="eqXRNn1d776wxTMZUpcsg6xQcQRu3iREI/6kR/tuzw0=" providerId="None" clId="Web-{2EEEEFF0-553D-4BBC-B95F-CD7A0B83DAC2}" dt="2021-08-18T23:05:37.185" v="18" actId="14100"/>
          <ac:picMkLst>
            <pc:docMk/>
            <pc:sldMk cId="1897029954" sldId="310"/>
            <ac:picMk id="4" creationId="{9D1A170D-A3AA-4F5D-BED0-B8DE00CD2C87}"/>
          </ac:picMkLst>
        </pc:picChg>
        <pc:picChg chg="add mod modCrop">
          <ac:chgData name="Mikki Law" userId="eqXRNn1d776wxTMZUpcsg6xQcQRu3iREI/6kR/tuzw0=" providerId="None" clId="Web-{2EEEEFF0-553D-4BBC-B95F-CD7A0B83DAC2}" dt="2021-08-18T23:05:31.216" v="17" actId="1076"/>
          <ac:picMkLst>
            <pc:docMk/>
            <pc:sldMk cId="1897029954" sldId="310"/>
            <ac:picMk id="5" creationId="{485CB4FB-842E-4D7B-A9FB-A974B57F357C}"/>
          </ac:picMkLst>
        </pc:picChg>
      </pc:sldChg>
    </pc:docChg>
  </pc:docChgLst>
  <pc:docChgLst>
    <pc:chgData name="Mikki Law" clId="Web-{9DD7A25F-2C03-4453-A22E-41245B2435A3}"/>
    <pc:docChg chg="delSld modSld sldOrd">
      <pc:chgData name="Mikki Law" userId="" providerId="" clId="Web-{9DD7A25F-2C03-4453-A22E-41245B2435A3}" dt="2021-06-30T09:29:44.721" v="16" actId="14100"/>
      <pc:docMkLst>
        <pc:docMk/>
      </pc:docMkLst>
      <pc:sldChg chg="ord">
        <pc:chgData name="Mikki Law" userId="" providerId="" clId="Web-{9DD7A25F-2C03-4453-A22E-41245B2435A3}" dt="2021-06-30T08:17:31.393" v="6"/>
        <pc:sldMkLst>
          <pc:docMk/>
          <pc:sldMk cId="3039993052" sldId="280"/>
        </pc:sldMkLst>
      </pc:sldChg>
      <pc:sldChg chg="modSp">
        <pc:chgData name="Mikki Law" userId="" providerId="" clId="Web-{9DD7A25F-2C03-4453-A22E-41245B2435A3}" dt="2021-06-30T08:20:58.616" v="8" actId="1076"/>
        <pc:sldMkLst>
          <pc:docMk/>
          <pc:sldMk cId="3578419737" sldId="285"/>
        </pc:sldMkLst>
        <pc:picChg chg="mod">
          <ac:chgData name="Mikki Law" userId="" providerId="" clId="Web-{9DD7A25F-2C03-4453-A22E-41245B2435A3}" dt="2021-06-30T08:20:58.616" v="8" actId="1076"/>
          <ac:picMkLst>
            <pc:docMk/>
            <pc:sldMk cId="3578419737" sldId="285"/>
            <ac:picMk id="3" creationId="{81E42784-1F87-4D67-9CF2-A4075333C0B2}"/>
          </ac:picMkLst>
        </pc:picChg>
      </pc:sldChg>
      <pc:sldChg chg="addSp modSp ord">
        <pc:chgData name="Mikki Law" userId="" providerId="" clId="Web-{9DD7A25F-2C03-4453-A22E-41245B2435A3}" dt="2021-06-30T09:29:44.721" v="16" actId="14100"/>
        <pc:sldMkLst>
          <pc:docMk/>
          <pc:sldMk cId="224819335" sldId="286"/>
        </pc:sldMkLst>
        <pc:picChg chg="add mod modCrop">
          <ac:chgData name="Mikki Law" userId="" providerId="" clId="Web-{9DD7A25F-2C03-4453-A22E-41245B2435A3}" dt="2021-06-30T09:29:44.721" v="16" actId="14100"/>
          <ac:picMkLst>
            <pc:docMk/>
            <pc:sldMk cId="224819335" sldId="286"/>
            <ac:picMk id="3" creationId="{E6703F20-609C-47D9-BE5C-394B8D0FB59C}"/>
          </ac:picMkLst>
        </pc:picChg>
      </pc:sldChg>
      <pc:sldChg chg="del">
        <pc:chgData name="Mikki Law" userId="" providerId="" clId="Web-{9DD7A25F-2C03-4453-A22E-41245B2435A3}" dt="2021-06-30T08:17:17.033" v="2"/>
        <pc:sldMkLst>
          <pc:docMk/>
          <pc:sldMk cId="544942458" sldId="287"/>
        </pc:sldMkLst>
      </pc:sldChg>
      <pc:sldChg chg="del">
        <pc:chgData name="Mikki Law" userId="" providerId="" clId="Web-{9DD7A25F-2C03-4453-A22E-41245B2435A3}" dt="2021-06-30T08:17:17.033" v="1"/>
        <pc:sldMkLst>
          <pc:docMk/>
          <pc:sldMk cId="67219961" sldId="288"/>
        </pc:sldMkLst>
      </pc:sldChg>
      <pc:sldChg chg="del">
        <pc:chgData name="Mikki Law" userId="" providerId="" clId="Web-{9DD7A25F-2C03-4453-A22E-41245B2435A3}" dt="2021-06-30T08:17:17.033" v="0"/>
        <pc:sldMkLst>
          <pc:docMk/>
          <pc:sldMk cId="1311423616" sldId="289"/>
        </pc:sldMkLst>
      </pc:sldChg>
    </pc:docChg>
  </pc:docChgLst>
  <pc:docChgLst>
    <pc:chgData name="Mikki Law" clId="Web-{6D8CEA6F-98FE-4A0A-8E78-67FA3515DF54}"/>
    <pc:docChg chg="modSld">
      <pc:chgData name="Mikki Law" userId="" providerId="" clId="Web-{6D8CEA6F-98FE-4A0A-8E78-67FA3515DF54}" dt="2021-06-24T13:15:09.305" v="60" actId="14100"/>
      <pc:docMkLst>
        <pc:docMk/>
      </pc:docMkLst>
      <pc:sldChg chg="addSp modSp">
        <pc:chgData name="Mikki Law" userId="" providerId="" clId="Web-{6D8CEA6F-98FE-4A0A-8E78-67FA3515DF54}" dt="2021-06-24T11:10:56.354" v="37" actId="14100"/>
        <pc:sldMkLst>
          <pc:docMk/>
          <pc:sldMk cId="280693593" sldId="281"/>
        </pc:sldMkLst>
        <pc:spChg chg="ord">
          <ac:chgData name="Mikki Law" userId="" providerId="" clId="Web-{6D8CEA6F-98FE-4A0A-8E78-67FA3515DF54}" dt="2021-06-24T11:10:42.151" v="34"/>
          <ac:spMkLst>
            <pc:docMk/>
            <pc:sldMk cId="280693593" sldId="281"/>
            <ac:spMk id="2" creationId="{FCCBC1B7-CBD1-4B71-B595-2DAEFC19F74D}"/>
          </ac:spMkLst>
        </pc:spChg>
        <pc:picChg chg="add mod ord modCrop">
          <ac:chgData name="Mikki Law" userId="" providerId="" clId="Web-{6D8CEA6F-98FE-4A0A-8E78-67FA3515DF54}" dt="2021-06-24T11:10:56.354" v="37" actId="14100"/>
          <ac:picMkLst>
            <pc:docMk/>
            <pc:sldMk cId="280693593" sldId="281"/>
            <ac:picMk id="3" creationId="{A20394F5-7FCD-448F-87CB-8F67DB0AB188}"/>
          </ac:picMkLst>
        </pc:picChg>
        <pc:picChg chg="add mod modCrop">
          <ac:chgData name="Mikki Law" userId="" providerId="" clId="Web-{6D8CEA6F-98FE-4A0A-8E78-67FA3515DF54}" dt="2021-06-24T11:09:24.009" v="27" actId="1076"/>
          <ac:picMkLst>
            <pc:docMk/>
            <pc:sldMk cId="280693593" sldId="281"/>
            <ac:picMk id="4" creationId="{7B53B909-192B-418D-8CC4-15424D4678E3}"/>
          </ac:picMkLst>
        </pc:picChg>
        <pc:picChg chg="add mod ord modCrop">
          <ac:chgData name="Mikki Law" userId="" providerId="" clId="Web-{6D8CEA6F-98FE-4A0A-8E78-67FA3515DF54}" dt="2021-06-24T11:09:19.727" v="26" actId="1076"/>
          <ac:picMkLst>
            <pc:docMk/>
            <pc:sldMk cId="280693593" sldId="281"/>
            <ac:picMk id="5" creationId="{E90BEBFE-5CC9-46D1-B80B-49EC508A128B}"/>
          </ac:picMkLst>
        </pc:picChg>
      </pc:sldChg>
      <pc:sldChg chg="addSp modSp modNotes">
        <pc:chgData name="Mikki Law" userId="" providerId="" clId="Web-{6D8CEA6F-98FE-4A0A-8E78-67FA3515DF54}" dt="2021-06-24T13:15:09.305" v="60" actId="14100"/>
        <pc:sldMkLst>
          <pc:docMk/>
          <pc:sldMk cId="3578419737" sldId="285"/>
        </pc:sldMkLst>
        <pc:spChg chg="add mod">
          <ac:chgData name="Mikki Law" userId="" providerId="" clId="Web-{6D8CEA6F-98FE-4A0A-8E78-67FA3515DF54}" dt="2021-06-24T11:11:40.136" v="52" actId="1076"/>
          <ac:spMkLst>
            <pc:docMk/>
            <pc:sldMk cId="3578419737" sldId="285"/>
            <ac:spMk id="2" creationId="{275F8363-2E29-4118-B4E3-9646677A466D}"/>
          </ac:spMkLst>
        </pc:spChg>
        <pc:picChg chg="add mod modCrop">
          <ac:chgData name="Mikki Law" userId="" providerId="" clId="Web-{6D8CEA6F-98FE-4A0A-8E78-67FA3515DF54}" dt="2021-06-24T13:15:09.305" v="60" actId="14100"/>
          <ac:picMkLst>
            <pc:docMk/>
            <pc:sldMk cId="3578419737" sldId="285"/>
            <ac:picMk id="3" creationId="{81E42784-1F87-4D67-9CF2-A4075333C0B2}"/>
          </ac:picMkLst>
        </pc:picChg>
      </pc:sldChg>
    </pc:docChg>
  </pc:docChgLst>
  <pc:docChgLst>
    <pc:chgData name="Mikki Law" clId="Web-{0E32DF7C-9D31-4F47-871C-28311A540AB0}"/>
    <pc:docChg chg="modSld">
      <pc:chgData name="Mikki Law" userId="" providerId="" clId="Web-{0E32DF7C-9D31-4F47-871C-28311A540AB0}" dt="2021-08-22T15:56:42.159" v="33"/>
      <pc:docMkLst>
        <pc:docMk/>
      </pc:docMkLst>
      <pc:sldChg chg="addSp modSp">
        <pc:chgData name="Mikki Law" userId="" providerId="" clId="Web-{0E32DF7C-9D31-4F47-871C-28311A540AB0}" dt="2021-08-22T14:45:25.541" v="7" actId="14100"/>
        <pc:sldMkLst>
          <pc:docMk/>
          <pc:sldMk cId="2877042023" sldId="294"/>
        </pc:sldMkLst>
        <pc:picChg chg="mod">
          <ac:chgData name="Mikki Law" userId="" providerId="" clId="Web-{0E32DF7C-9D31-4F47-871C-28311A540AB0}" dt="2021-08-22T14:44:54.822" v="1" actId="1076"/>
          <ac:picMkLst>
            <pc:docMk/>
            <pc:sldMk cId="2877042023" sldId="294"/>
            <ac:picMk id="3" creationId="{BE124C9A-4210-4E43-823B-073B9048C79E}"/>
          </ac:picMkLst>
        </pc:picChg>
        <pc:picChg chg="add mod modCrop">
          <ac:chgData name="Mikki Law" userId="" providerId="" clId="Web-{0E32DF7C-9D31-4F47-871C-28311A540AB0}" dt="2021-08-22T14:45:25.541" v="7" actId="14100"/>
          <ac:picMkLst>
            <pc:docMk/>
            <pc:sldMk cId="2877042023" sldId="294"/>
            <ac:picMk id="6" creationId="{72A9A6F1-C224-474C-B13E-847A2B284DC8}"/>
          </ac:picMkLst>
        </pc:picChg>
      </pc:sldChg>
      <pc:sldChg chg="addSp modSp">
        <pc:chgData name="Mikki Law" userId="" providerId="" clId="Web-{0E32DF7C-9D31-4F47-871C-28311A540AB0}" dt="2021-08-22T15:30:23.608" v="12" actId="1076"/>
        <pc:sldMkLst>
          <pc:docMk/>
          <pc:sldMk cId="1822773063" sldId="306"/>
        </pc:sldMkLst>
        <pc:picChg chg="add mod">
          <ac:chgData name="Mikki Law" userId="" providerId="" clId="Web-{0E32DF7C-9D31-4F47-871C-28311A540AB0}" dt="2021-08-22T15:30:23.608" v="12" actId="1076"/>
          <ac:picMkLst>
            <pc:docMk/>
            <pc:sldMk cId="1822773063" sldId="306"/>
            <ac:picMk id="6" creationId="{6213904A-0889-40F4-B433-865836B49DB3}"/>
          </ac:picMkLst>
        </pc:picChg>
      </pc:sldChg>
      <pc:sldChg chg="addSp modSp">
        <pc:chgData name="Mikki Law" userId="" providerId="" clId="Web-{0E32DF7C-9D31-4F47-871C-28311A540AB0}" dt="2021-08-22T15:39:18.950" v="16" actId="14100"/>
        <pc:sldMkLst>
          <pc:docMk/>
          <pc:sldMk cId="3835331896" sldId="307"/>
        </pc:sldMkLst>
        <pc:picChg chg="mod">
          <ac:chgData name="Mikki Law" userId="" providerId="" clId="Web-{0E32DF7C-9D31-4F47-871C-28311A540AB0}" dt="2021-08-22T15:39:13.590" v="15" actId="1076"/>
          <ac:picMkLst>
            <pc:docMk/>
            <pc:sldMk cId="3835331896" sldId="307"/>
            <ac:picMk id="3" creationId="{D310236C-FC58-4883-890C-CC37920EFD51}"/>
          </ac:picMkLst>
        </pc:picChg>
        <pc:picChg chg="add mod">
          <ac:chgData name="Mikki Law" userId="" providerId="" clId="Web-{0E32DF7C-9D31-4F47-871C-28311A540AB0}" dt="2021-08-22T15:39:18.950" v="16" actId="14100"/>
          <ac:picMkLst>
            <pc:docMk/>
            <pc:sldMk cId="3835331896" sldId="307"/>
            <ac:picMk id="6" creationId="{0864C58F-4312-496E-8A4E-82F99133A37C}"/>
          </ac:picMkLst>
        </pc:picChg>
      </pc:sldChg>
      <pc:sldChg chg="addSp modSp modNotes">
        <pc:chgData name="Mikki Law" userId="" providerId="" clId="Web-{0E32DF7C-9D31-4F47-871C-28311A540AB0}" dt="2021-08-22T15:56:42.159" v="33"/>
        <pc:sldMkLst>
          <pc:docMk/>
          <pc:sldMk cId="1708193807" sldId="327"/>
        </pc:sldMkLst>
        <pc:spChg chg="mod">
          <ac:chgData name="Mikki Law" userId="" providerId="" clId="Web-{0E32DF7C-9D31-4F47-871C-28311A540AB0}" dt="2021-08-22T15:56:13.674" v="29" actId="1076"/>
          <ac:spMkLst>
            <pc:docMk/>
            <pc:sldMk cId="1708193807" sldId="327"/>
            <ac:spMk id="2" creationId="{4A138CC8-68B0-4EA7-A7C3-83F98E4A1F31}"/>
          </ac:spMkLst>
        </pc:spChg>
        <pc:picChg chg="add mod modCrop">
          <ac:chgData name="Mikki Law" userId="" providerId="" clId="Web-{0E32DF7C-9D31-4F47-871C-28311A540AB0}" dt="2021-08-22T15:56:42.159" v="33"/>
          <ac:picMkLst>
            <pc:docMk/>
            <pc:sldMk cId="1708193807" sldId="327"/>
            <ac:picMk id="3" creationId="{BAB0CA36-106B-401B-9E48-B0B875B2F823}"/>
          </ac:picMkLst>
        </pc:picChg>
      </pc:sldChg>
    </pc:docChg>
  </pc:docChgLst>
  <pc:docChgLst>
    <pc:chgData name="Mikki Law" userId="eqXRNn1d776wxTMZUpcsg6xQcQRu3iREI/6kR/tuzw0=" providerId="None" clId="Web-{FC8E051C-2F72-45BF-8F2C-7F8F291EAAC2}"/>
    <pc:docChg chg="addSld modSld">
      <pc:chgData name="Mikki Law" userId="eqXRNn1d776wxTMZUpcsg6xQcQRu3iREI/6kR/tuzw0=" providerId="None" clId="Web-{FC8E051C-2F72-45BF-8F2C-7F8F291EAAC2}" dt="2021-07-25T22:01:40.266" v="60" actId="1076"/>
      <pc:docMkLst>
        <pc:docMk/>
      </pc:docMkLst>
      <pc:sldChg chg="addSp modSp">
        <pc:chgData name="Mikki Law" userId="eqXRNn1d776wxTMZUpcsg6xQcQRu3iREI/6kR/tuzw0=" providerId="None" clId="Web-{FC8E051C-2F72-45BF-8F2C-7F8F291EAAC2}" dt="2021-07-25T21:48:29.827" v="43"/>
        <pc:sldMkLst>
          <pc:docMk/>
          <pc:sldMk cId="1219960108" sldId="304"/>
        </pc:sldMkLst>
        <pc:picChg chg="add mod modCrop">
          <ac:chgData name="Mikki Law" userId="eqXRNn1d776wxTMZUpcsg6xQcQRu3iREI/6kR/tuzw0=" providerId="None" clId="Web-{FC8E051C-2F72-45BF-8F2C-7F8F291EAAC2}" dt="2021-07-25T21:48:29.827" v="43"/>
          <ac:picMkLst>
            <pc:docMk/>
            <pc:sldMk cId="1219960108" sldId="304"/>
            <ac:picMk id="3" creationId="{FD600988-095E-494A-A4E8-6E0BE422EFC2}"/>
          </ac:picMkLst>
        </pc:picChg>
        <pc:picChg chg="add mod modCrop">
          <ac:chgData name="Mikki Law" userId="eqXRNn1d776wxTMZUpcsg6xQcQRu3iREI/6kR/tuzw0=" providerId="None" clId="Web-{FC8E051C-2F72-45BF-8F2C-7F8F291EAAC2}" dt="2021-07-25T21:47:19.357" v="38"/>
          <ac:picMkLst>
            <pc:docMk/>
            <pc:sldMk cId="1219960108" sldId="304"/>
            <ac:picMk id="4" creationId="{BB2192CA-2022-4056-BFC3-9E397345FBF4}"/>
          </ac:picMkLst>
        </pc:picChg>
        <pc:picChg chg="add mod modCrop">
          <ac:chgData name="Mikki Law" userId="eqXRNn1d776wxTMZUpcsg6xQcQRu3iREI/6kR/tuzw0=" providerId="None" clId="Web-{FC8E051C-2F72-45BF-8F2C-7F8F291EAAC2}" dt="2021-07-25T21:46:50.137" v="32"/>
          <ac:picMkLst>
            <pc:docMk/>
            <pc:sldMk cId="1219960108" sldId="304"/>
            <ac:picMk id="5" creationId="{B5454052-C318-4A50-AAD0-5AB1B9CE75F7}"/>
          </ac:picMkLst>
        </pc:picChg>
      </pc:sldChg>
      <pc:sldChg chg="addSp modSp modNotes">
        <pc:chgData name="Mikki Law" userId="eqXRNn1d776wxTMZUpcsg6xQcQRu3iREI/6kR/tuzw0=" providerId="None" clId="Web-{FC8E051C-2F72-45BF-8F2C-7F8F291EAAC2}" dt="2021-07-25T22:01:40.266" v="60" actId="1076"/>
        <pc:sldMkLst>
          <pc:docMk/>
          <pc:sldMk cId="3146572957" sldId="305"/>
        </pc:sldMkLst>
        <pc:spChg chg="add mod">
          <ac:chgData name="Mikki Law" userId="eqXRNn1d776wxTMZUpcsg6xQcQRu3iREI/6kR/tuzw0=" providerId="None" clId="Web-{FC8E051C-2F72-45BF-8F2C-7F8F291EAAC2}" dt="2021-07-25T22:01:40.266" v="60" actId="1076"/>
          <ac:spMkLst>
            <pc:docMk/>
            <pc:sldMk cId="3146572957" sldId="305"/>
            <ac:spMk id="2" creationId="{5F7EE582-70CF-44ED-82F5-88374E792DE0}"/>
          </ac:spMkLst>
        </pc:spChg>
      </pc:sldChg>
      <pc:sldChg chg="add replId">
        <pc:chgData name="Mikki Law" userId="eqXRNn1d776wxTMZUpcsg6xQcQRu3iREI/6kR/tuzw0=" providerId="None" clId="Web-{FC8E051C-2F72-45BF-8F2C-7F8F291EAAC2}" dt="2021-07-25T22:01:02.672" v="44"/>
        <pc:sldMkLst>
          <pc:docMk/>
          <pc:sldMk cId="1822773063" sldId="306"/>
        </pc:sldMkLst>
      </pc:sldChg>
      <pc:sldChg chg="add replId">
        <pc:chgData name="Mikki Law" userId="eqXRNn1d776wxTMZUpcsg6xQcQRu3iREI/6kR/tuzw0=" providerId="None" clId="Web-{FC8E051C-2F72-45BF-8F2C-7F8F291EAAC2}" dt="2021-07-25T22:01:02.859" v="45"/>
        <pc:sldMkLst>
          <pc:docMk/>
          <pc:sldMk cId="3835331896" sldId="307"/>
        </pc:sldMkLst>
      </pc:sldChg>
      <pc:sldChg chg="add replId">
        <pc:chgData name="Mikki Law" userId="eqXRNn1d776wxTMZUpcsg6xQcQRu3iREI/6kR/tuzw0=" providerId="None" clId="Web-{FC8E051C-2F72-45BF-8F2C-7F8F291EAAC2}" dt="2021-07-25T22:01:03" v="46"/>
        <pc:sldMkLst>
          <pc:docMk/>
          <pc:sldMk cId="192214275" sldId="308"/>
        </pc:sldMkLst>
      </pc:sldChg>
    </pc:docChg>
  </pc:docChgLst>
  <pc:docChgLst>
    <pc:chgData name="Mikki Law" clId="Web-{6CAFE801-E5CA-4987-A98E-3C19097FDC4D}"/>
    <pc:docChg chg="addSld delSld modSld">
      <pc:chgData name="Mikki Law" userId="" providerId="" clId="Web-{6CAFE801-E5CA-4987-A98E-3C19097FDC4D}" dt="2021-08-22T23:06:01.624" v="100" actId="14100"/>
      <pc:docMkLst>
        <pc:docMk/>
      </pc:docMkLst>
      <pc:sldChg chg="addSp modSp">
        <pc:chgData name="Mikki Law" userId="" providerId="" clId="Web-{6CAFE801-E5CA-4987-A98E-3C19097FDC4D}" dt="2021-08-22T22:15:35.321" v="63" actId="14100"/>
        <pc:sldMkLst>
          <pc:docMk/>
          <pc:sldMk cId="3811201282" sldId="284"/>
        </pc:sldMkLst>
        <pc:picChg chg="mod">
          <ac:chgData name="Mikki Law" userId="" providerId="" clId="Web-{6CAFE801-E5CA-4987-A98E-3C19097FDC4D}" dt="2021-08-22T22:08:53.295" v="57" actId="1076"/>
          <ac:picMkLst>
            <pc:docMk/>
            <pc:sldMk cId="3811201282" sldId="284"/>
            <ac:picMk id="3" creationId="{2D7E96BF-8379-4D50-9F7D-12C3881864FA}"/>
          </ac:picMkLst>
        </pc:picChg>
        <pc:picChg chg="add mod modCrop">
          <ac:chgData name="Mikki Law" userId="" providerId="" clId="Web-{6CAFE801-E5CA-4987-A98E-3C19097FDC4D}" dt="2021-08-22T22:15:35.321" v="63" actId="14100"/>
          <ac:picMkLst>
            <pc:docMk/>
            <pc:sldMk cId="3811201282" sldId="284"/>
            <ac:picMk id="6" creationId="{BB86287B-29BA-489D-AE69-E7409A170B83}"/>
          </ac:picMkLst>
        </pc:picChg>
      </pc:sldChg>
      <pc:sldChg chg="addSp delSp modSp">
        <pc:chgData name="Mikki Law" userId="" providerId="" clId="Web-{6CAFE801-E5CA-4987-A98E-3C19097FDC4D}" dt="2021-08-22T23:06:01.624" v="100" actId="14100"/>
        <pc:sldMkLst>
          <pc:docMk/>
          <pc:sldMk cId="2959066674" sldId="300"/>
        </pc:sldMkLst>
        <pc:picChg chg="del">
          <ac:chgData name="Mikki Law" userId="" providerId="" clId="Web-{6CAFE801-E5CA-4987-A98E-3C19097FDC4D}" dt="2021-08-22T23:05:39.108" v="93"/>
          <ac:picMkLst>
            <pc:docMk/>
            <pc:sldMk cId="2959066674" sldId="300"/>
            <ac:picMk id="3" creationId="{8533E07B-A25C-46D8-BD69-EF0F09885E1F}"/>
          </ac:picMkLst>
        </pc:picChg>
        <pc:picChg chg="add mod modCrop">
          <ac:chgData name="Mikki Law" userId="" providerId="" clId="Web-{6CAFE801-E5CA-4987-A98E-3C19097FDC4D}" dt="2021-08-22T23:06:01.624" v="100" actId="14100"/>
          <ac:picMkLst>
            <pc:docMk/>
            <pc:sldMk cId="2959066674" sldId="300"/>
            <ac:picMk id="7" creationId="{5588D272-165A-4876-9536-415BEECB9A48}"/>
          </ac:picMkLst>
        </pc:picChg>
      </pc:sldChg>
      <pc:sldChg chg="modSp modNotes">
        <pc:chgData name="Mikki Law" userId="" providerId="" clId="Web-{6CAFE801-E5CA-4987-A98E-3C19097FDC4D}" dt="2021-08-22T22:17:50.278" v="81" actId="1076"/>
        <pc:sldMkLst>
          <pc:docMk/>
          <pc:sldMk cId="905319964" sldId="328"/>
        </pc:sldMkLst>
        <pc:spChg chg="mod">
          <ac:chgData name="Mikki Law" userId="" providerId="" clId="Web-{6CAFE801-E5CA-4987-A98E-3C19097FDC4D}" dt="2021-08-22T22:17:50.278" v="81" actId="1076"/>
          <ac:spMkLst>
            <pc:docMk/>
            <pc:sldMk cId="905319964" sldId="328"/>
            <ac:spMk id="2" creationId="{4A138CC8-68B0-4EA7-A7C3-83F98E4A1F31}"/>
          </ac:spMkLst>
        </pc:spChg>
      </pc:sldChg>
      <pc:sldChg chg="addSp modSp">
        <pc:chgData name="Mikki Law" userId="" providerId="" clId="Web-{6CAFE801-E5CA-4987-A98E-3C19097FDC4D}" dt="2021-08-22T22:27:20.574" v="91" actId="1076"/>
        <pc:sldMkLst>
          <pc:docMk/>
          <pc:sldMk cId="756550936" sldId="330"/>
        </pc:sldMkLst>
        <pc:picChg chg="add mod modCrop">
          <ac:chgData name="Mikki Law" userId="" providerId="" clId="Web-{6CAFE801-E5CA-4987-A98E-3C19097FDC4D}" dt="2021-08-22T22:27:20.574" v="91" actId="1076"/>
          <ac:picMkLst>
            <pc:docMk/>
            <pc:sldMk cId="756550936" sldId="330"/>
            <ac:picMk id="6" creationId="{E2B1A613-C8CD-4699-B336-19495F273547}"/>
          </ac:picMkLst>
        </pc:picChg>
      </pc:sldChg>
      <pc:sldChg chg="addSp modSp new modNotes">
        <pc:chgData name="Mikki Law" userId="" providerId="" clId="Web-{6CAFE801-E5CA-4987-A98E-3C19097FDC4D}" dt="2021-08-22T21:55:48.627" v="56" actId="1076"/>
        <pc:sldMkLst>
          <pc:docMk/>
          <pc:sldMk cId="3934847694" sldId="340"/>
        </pc:sldMkLst>
        <pc:spChg chg="add mod">
          <ac:chgData name="Mikki Law" userId="" providerId="" clId="Web-{6CAFE801-E5CA-4987-A98E-3C19097FDC4D}" dt="2021-08-22T21:37:32.064" v="15" actId="1076"/>
          <ac:spMkLst>
            <pc:docMk/>
            <pc:sldMk cId="3934847694" sldId="340"/>
            <ac:spMk id="2" creationId="{3A91772F-AB25-41C8-94B4-668FCBAB146A}"/>
          </ac:spMkLst>
        </pc:spChg>
        <pc:spChg chg="add mod">
          <ac:chgData name="Mikki Law" userId="" providerId="" clId="Web-{6CAFE801-E5CA-4987-A98E-3C19097FDC4D}" dt="2021-08-22T21:55:48.627" v="56" actId="1076"/>
          <ac:spMkLst>
            <pc:docMk/>
            <pc:sldMk cId="3934847694" sldId="340"/>
            <ac:spMk id="4" creationId="{9D1CD579-A602-4725-948C-65C2B0DF593E}"/>
          </ac:spMkLst>
        </pc:spChg>
        <pc:picChg chg="add mod modCrop">
          <ac:chgData name="Mikki Law" userId="" providerId="" clId="Web-{6CAFE801-E5CA-4987-A98E-3C19097FDC4D}" dt="2021-08-22T21:49:01.007" v="20" actId="1076"/>
          <ac:picMkLst>
            <pc:docMk/>
            <pc:sldMk cId="3934847694" sldId="340"/>
            <ac:picMk id="3" creationId="{D20B99A0-2444-4860-8382-B5A80EB91BFC}"/>
          </ac:picMkLst>
        </pc:picChg>
      </pc:sldChg>
      <pc:sldChg chg="new del">
        <pc:chgData name="Mikki Law" userId="" providerId="" clId="Web-{6CAFE801-E5CA-4987-A98E-3C19097FDC4D}" dt="2021-08-22T22:24:24.116" v="83"/>
        <pc:sldMkLst>
          <pc:docMk/>
          <pc:sldMk cId="2085064128" sldId="341"/>
        </pc:sldMkLst>
      </pc:sldChg>
    </pc:docChg>
  </pc:docChgLst>
  <pc:docChgLst>
    <pc:chgData name="Mikki Law" clId="Web-{08101FFA-B722-485E-A23D-DB213CC0671B}"/>
    <pc:docChg chg="modSld">
      <pc:chgData name="Mikki Law" userId="" providerId="" clId="Web-{08101FFA-B722-485E-A23D-DB213CC0671B}" dt="2021-08-23T04:14:36.042" v="92" actId="1076"/>
      <pc:docMkLst>
        <pc:docMk/>
      </pc:docMkLst>
      <pc:sldChg chg="addSp modSp">
        <pc:chgData name="Mikki Law" userId="" providerId="" clId="Web-{08101FFA-B722-485E-A23D-DB213CC0671B}" dt="2021-08-23T03:05:33.893" v="28" actId="14100"/>
        <pc:sldMkLst>
          <pc:docMk/>
          <pc:sldMk cId="1397495350" sldId="267"/>
        </pc:sldMkLst>
        <pc:picChg chg="mod modCrop">
          <ac:chgData name="Mikki Law" userId="" providerId="" clId="Web-{08101FFA-B722-485E-A23D-DB213CC0671B}" dt="2021-08-23T03:05:21.049" v="26" actId="1076"/>
          <ac:picMkLst>
            <pc:docMk/>
            <pc:sldMk cId="1397495350" sldId="267"/>
            <ac:picMk id="2" creationId="{953BB542-332A-4E62-9C23-842F7FB71F82}"/>
          </ac:picMkLst>
        </pc:picChg>
        <pc:picChg chg="add mod modCrop">
          <ac:chgData name="Mikki Law" userId="" providerId="" clId="Web-{08101FFA-B722-485E-A23D-DB213CC0671B}" dt="2021-08-23T03:05:33.893" v="28" actId="14100"/>
          <ac:picMkLst>
            <pc:docMk/>
            <pc:sldMk cId="1397495350" sldId="267"/>
            <ac:picMk id="6" creationId="{12FB7BA0-CA34-4D0E-A4F7-28925AB00281}"/>
          </ac:picMkLst>
        </pc:picChg>
      </pc:sldChg>
      <pc:sldChg chg="addSp modSp">
        <pc:chgData name="Mikki Law" userId="" providerId="" clId="Web-{08101FFA-B722-485E-A23D-DB213CC0671B}" dt="2021-08-23T02:54:13.089" v="13" actId="1076"/>
        <pc:sldMkLst>
          <pc:docMk/>
          <pc:sldMk cId="3605975704" sldId="273"/>
        </pc:sldMkLst>
        <pc:picChg chg="add mod modCrop">
          <ac:chgData name="Mikki Law" userId="" providerId="" clId="Web-{08101FFA-B722-485E-A23D-DB213CC0671B}" dt="2021-08-23T02:54:06.557" v="12" actId="1076"/>
          <ac:picMkLst>
            <pc:docMk/>
            <pc:sldMk cId="3605975704" sldId="273"/>
            <ac:picMk id="3" creationId="{3213AD72-A4DA-4B12-8197-9FD89D316D7C}"/>
          </ac:picMkLst>
        </pc:picChg>
        <pc:picChg chg="mod">
          <ac:chgData name="Mikki Law" userId="" providerId="" clId="Web-{08101FFA-B722-485E-A23D-DB213CC0671B}" dt="2021-08-23T02:54:13.089" v="13" actId="1076"/>
          <ac:picMkLst>
            <pc:docMk/>
            <pc:sldMk cId="3605975704" sldId="273"/>
            <ac:picMk id="6" creationId="{F2DC6734-5256-4CDE-A6FE-035750845BD8}"/>
          </ac:picMkLst>
        </pc:picChg>
      </pc:sldChg>
      <pc:sldChg chg="addSp modSp">
        <pc:chgData name="Mikki Law" userId="" providerId="" clId="Web-{08101FFA-B722-485E-A23D-DB213CC0671B}" dt="2021-08-23T02:47:34.636" v="6" actId="1076"/>
        <pc:sldMkLst>
          <pc:docMk/>
          <pc:sldMk cId="3476869330" sldId="277"/>
        </pc:sldMkLst>
        <pc:picChg chg="add mod modCrop">
          <ac:chgData name="Mikki Law" userId="" providerId="" clId="Web-{08101FFA-B722-485E-A23D-DB213CC0671B}" dt="2021-08-23T02:47:34.636" v="6" actId="1076"/>
          <ac:picMkLst>
            <pc:docMk/>
            <pc:sldMk cId="3476869330" sldId="277"/>
            <ac:picMk id="6" creationId="{BE2C5C93-83A3-498D-B695-EEB8347722AF}"/>
          </ac:picMkLst>
        </pc:picChg>
      </pc:sldChg>
      <pc:sldChg chg="addSp modSp">
        <pc:chgData name="Mikki Law" userId="" providerId="" clId="Web-{08101FFA-B722-485E-A23D-DB213CC0671B}" dt="2021-08-23T04:02:40.070" v="83" actId="14100"/>
        <pc:sldMkLst>
          <pc:docMk/>
          <pc:sldMk cId="1370483937" sldId="278"/>
        </pc:sldMkLst>
        <pc:picChg chg="mod modCrop">
          <ac:chgData name="Mikki Law" userId="" providerId="" clId="Web-{08101FFA-B722-485E-A23D-DB213CC0671B}" dt="2021-08-23T04:02:28.882" v="81" actId="1076"/>
          <ac:picMkLst>
            <pc:docMk/>
            <pc:sldMk cId="1370483937" sldId="278"/>
            <ac:picMk id="2" creationId="{9E6FDEB6-60A2-4CB4-A651-9678469F245B}"/>
          </ac:picMkLst>
        </pc:picChg>
        <pc:picChg chg="add mod modCrop">
          <ac:chgData name="Mikki Law" userId="" providerId="" clId="Web-{08101FFA-B722-485E-A23D-DB213CC0671B}" dt="2021-08-23T04:02:40.070" v="83" actId="14100"/>
          <ac:picMkLst>
            <pc:docMk/>
            <pc:sldMk cId="1370483937" sldId="278"/>
            <ac:picMk id="6" creationId="{0F30080F-C7B4-4BC2-B53C-AA3BDFA1FFCB}"/>
          </ac:picMkLst>
        </pc:picChg>
      </pc:sldChg>
      <pc:sldChg chg="addSp modSp">
        <pc:chgData name="Mikki Law" userId="" providerId="" clId="Web-{08101FFA-B722-485E-A23D-DB213CC0671B}" dt="2021-08-23T03:28:09.048" v="45" actId="1076"/>
        <pc:sldMkLst>
          <pc:docMk/>
          <pc:sldMk cId="280693593" sldId="281"/>
        </pc:sldMkLst>
        <pc:picChg chg="add mod modCrop">
          <ac:chgData name="Mikki Law" userId="" providerId="" clId="Web-{08101FFA-B722-485E-A23D-DB213CC0671B}" dt="2021-08-23T03:28:09.048" v="45" actId="1076"/>
          <ac:picMkLst>
            <pc:docMk/>
            <pc:sldMk cId="280693593" sldId="281"/>
            <ac:picMk id="4" creationId="{973F13B5-0E16-474F-9EEF-EDE35E7C6F19}"/>
          </ac:picMkLst>
        </pc:picChg>
      </pc:sldChg>
      <pc:sldChg chg="addSp modSp">
        <pc:chgData name="Mikki Law" userId="" providerId="" clId="Web-{08101FFA-B722-485E-A23D-DB213CC0671B}" dt="2021-08-23T03:17:30.218" v="36" actId="14100"/>
        <pc:sldMkLst>
          <pc:docMk/>
          <pc:sldMk cId="573597330" sldId="283"/>
        </pc:sldMkLst>
        <pc:picChg chg="add mod modCrop">
          <ac:chgData name="Mikki Law" userId="" providerId="" clId="Web-{08101FFA-B722-485E-A23D-DB213CC0671B}" dt="2021-08-23T03:17:30.218" v="36" actId="14100"/>
          <ac:picMkLst>
            <pc:docMk/>
            <pc:sldMk cId="573597330" sldId="283"/>
            <ac:picMk id="6" creationId="{714483F5-6CB2-444A-9273-55E615B3B994}"/>
          </ac:picMkLst>
        </pc:picChg>
      </pc:sldChg>
      <pc:sldChg chg="addSp modSp">
        <pc:chgData name="Mikki Law" userId="" providerId="" clId="Web-{08101FFA-B722-485E-A23D-DB213CC0671B}" dt="2021-08-23T03:55:44.252" v="70" actId="14100"/>
        <pc:sldMkLst>
          <pc:docMk/>
          <pc:sldMk cId="224819335" sldId="286"/>
        </pc:sldMkLst>
        <pc:picChg chg="add mod modCrop">
          <ac:chgData name="Mikki Law" userId="" providerId="" clId="Web-{08101FFA-B722-485E-A23D-DB213CC0671B}" dt="2021-08-23T03:55:44.252" v="70" actId="14100"/>
          <ac:picMkLst>
            <pc:docMk/>
            <pc:sldMk cId="224819335" sldId="286"/>
            <ac:picMk id="6" creationId="{3E075D72-2979-4FB1-BEFC-8701BC89FACA}"/>
          </ac:picMkLst>
        </pc:picChg>
      </pc:sldChg>
      <pc:sldChg chg="modSp">
        <pc:chgData name="Mikki Law" userId="" providerId="" clId="Web-{08101FFA-B722-485E-A23D-DB213CC0671B}" dt="2021-08-23T04:14:36.042" v="92" actId="1076"/>
        <pc:sldMkLst>
          <pc:docMk/>
          <pc:sldMk cId="127122109" sldId="289"/>
        </pc:sldMkLst>
        <pc:picChg chg="mod">
          <ac:chgData name="Mikki Law" userId="" providerId="" clId="Web-{08101FFA-B722-485E-A23D-DB213CC0671B}" dt="2021-08-23T04:14:36.042" v="92" actId="1076"/>
          <ac:picMkLst>
            <pc:docMk/>
            <pc:sldMk cId="127122109" sldId="289"/>
            <ac:picMk id="2" creationId="{B043EF16-FF99-4CE5-977C-FFC94B4B3680}"/>
          </ac:picMkLst>
        </pc:picChg>
      </pc:sldChg>
      <pc:sldChg chg="addSp modSp">
        <pc:chgData name="Mikki Law" userId="" providerId="" clId="Web-{08101FFA-B722-485E-A23D-DB213CC0671B}" dt="2021-08-23T03:49:23.010" v="61" actId="14100"/>
        <pc:sldMkLst>
          <pc:docMk/>
          <pc:sldMk cId="135452089" sldId="299"/>
        </pc:sldMkLst>
        <pc:picChg chg="mod">
          <ac:chgData name="Mikki Law" userId="" providerId="" clId="Web-{08101FFA-B722-485E-A23D-DB213CC0671B}" dt="2021-08-23T03:49:12.572" v="59" actId="1076"/>
          <ac:picMkLst>
            <pc:docMk/>
            <pc:sldMk cId="135452089" sldId="299"/>
            <ac:picMk id="3" creationId="{C648B5F2-5887-4E62-86E6-F347A45D416C}"/>
          </ac:picMkLst>
        </pc:picChg>
        <pc:picChg chg="add mod modCrop">
          <ac:chgData name="Mikki Law" userId="" providerId="" clId="Web-{08101FFA-B722-485E-A23D-DB213CC0671B}" dt="2021-08-23T03:49:23.010" v="61" actId="14100"/>
          <ac:picMkLst>
            <pc:docMk/>
            <pc:sldMk cId="135452089" sldId="299"/>
            <ac:picMk id="6" creationId="{4DE5928C-0FB7-49A2-9AB3-725818CA0515}"/>
          </ac:picMkLst>
        </pc:picChg>
      </pc:sldChg>
      <pc:sldChg chg="addSp delSp modSp">
        <pc:chgData name="Mikki Law" userId="" providerId="" clId="Web-{08101FFA-B722-485E-A23D-DB213CC0671B}" dt="2021-08-23T04:09:09.333" v="91" actId="1076"/>
        <pc:sldMkLst>
          <pc:docMk/>
          <pc:sldMk cId="2206974004" sldId="302"/>
        </pc:sldMkLst>
        <pc:picChg chg="mod">
          <ac:chgData name="Mikki Law" userId="" providerId="" clId="Web-{08101FFA-B722-485E-A23D-DB213CC0671B}" dt="2021-08-23T04:08:36.879" v="86" actId="1076"/>
          <ac:picMkLst>
            <pc:docMk/>
            <pc:sldMk cId="2206974004" sldId="302"/>
            <ac:picMk id="3" creationId="{060E83A8-85AF-4A38-8443-AC38399C289D}"/>
          </ac:picMkLst>
        </pc:picChg>
        <pc:picChg chg="del">
          <ac:chgData name="Mikki Law" userId="" providerId="" clId="Web-{08101FFA-B722-485E-A23D-DB213CC0671B}" dt="2021-08-23T04:08:25.955" v="84"/>
          <ac:picMkLst>
            <pc:docMk/>
            <pc:sldMk cId="2206974004" sldId="302"/>
            <ac:picMk id="6" creationId="{1D2053CE-9A2F-4B30-9D2C-A9005A8D5D0C}"/>
          </ac:picMkLst>
        </pc:picChg>
        <pc:picChg chg="add mod modCrop">
          <ac:chgData name="Mikki Law" userId="" providerId="" clId="Web-{08101FFA-B722-485E-A23D-DB213CC0671B}" dt="2021-08-23T04:09:09.333" v="91" actId="1076"/>
          <ac:picMkLst>
            <pc:docMk/>
            <pc:sldMk cId="2206974004" sldId="302"/>
            <ac:picMk id="7" creationId="{6A6F17CB-7416-4F34-8D34-48BF652818B9}"/>
          </ac:picMkLst>
        </pc:picChg>
      </pc:sldChg>
      <pc:sldChg chg="addSp modSp">
        <pc:chgData name="Mikki Law" userId="" providerId="" clId="Web-{08101FFA-B722-485E-A23D-DB213CC0671B}" dt="2021-08-23T03:42:12.497" v="53" actId="14100"/>
        <pc:sldMkLst>
          <pc:docMk/>
          <pc:sldMk cId="3146572957" sldId="305"/>
        </pc:sldMkLst>
        <pc:picChg chg="add mod modCrop">
          <ac:chgData name="Mikki Law" userId="" providerId="" clId="Web-{08101FFA-B722-485E-A23D-DB213CC0671B}" dt="2021-08-23T03:42:12.497" v="53" actId="14100"/>
          <ac:picMkLst>
            <pc:docMk/>
            <pc:sldMk cId="3146572957" sldId="305"/>
            <ac:picMk id="6" creationId="{9E629BE6-5909-4D1B-AFF7-D353046C99A3}"/>
          </ac:picMkLst>
        </pc:picChg>
      </pc:sldChg>
    </pc:docChg>
  </pc:docChgLst>
  <pc:docChgLst>
    <pc:chgData name="Mikki Law" clId="Web-{F89CBD0D-E979-4508-864E-D48C7665C573}"/>
    <pc:docChg chg="addSld modSld sldOrd">
      <pc:chgData name="Mikki Law" userId="" providerId="" clId="Web-{F89CBD0D-E979-4508-864E-D48C7665C573}" dt="2021-08-18T00:37:06.597" v="92" actId="1076"/>
      <pc:docMkLst>
        <pc:docMk/>
      </pc:docMkLst>
      <pc:sldChg chg="modSp">
        <pc:chgData name="Mikki Law" userId="" providerId="" clId="Web-{F89CBD0D-E979-4508-864E-D48C7665C573}" dt="2021-08-17T23:44:05.434" v="13" actId="1076"/>
        <pc:sldMkLst>
          <pc:docMk/>
          <pc:sldMk cId="2131249647" sldId="263"/>
        </pc:sldMkLst>
        <pc:spChg chg="mod">
          <ac:chgData name="Mikki Law" userId="" providerId="" clId="Web-{F89CBD0D-E979-4508-864E-D48C7665C573}" dt="2021-08-17T23:44:05.434" v="13" actId="1076"/>
          <ac:spMkLst>
            <pc:docMk/>
            <pc:sldMk cId="2131249647" sldId="263"/>
            <ac:spMk id="5" creationId="{00000000-0000-0000-0000-000000000000}"/>
          </ac:spMkLst>
        </pc:spChg>
      </pc:sldChg>
      <pc:sldChg chg="addSp delSp modSp">
        <pc:chgData name="Mikki Law" userId="" providerId="" clId="Web-{F89CBD0D-E979-4508-864E-D48C7665C573}" dt="2021-08-18T00:24:09.596" v="71"/>
        <pc:sldMkLst>
          <pc:docMk/>
          <pc:sldMk cId="2728154234" sldId="264"/>
        </pc:sldMkLst>
        <pc:spChg chg="add del mod">
          <ac:chgData name="Mikki Law" userId="" providerId="" clId="Web-{F89CBD0D-E979-4508-864E-D48C7665C573}" dt="2021-08-18T00:24:09.596" v="71"/>
          <ac:spMkLst>
            <pc:docMk/>
            <pc:sldMk cId="2728154234" sldId="264"/>
            <ac:spMk id="7" creationId="{7C82D025-0E2E-406A-BC94-F225DFC14A0C}"/>
          </ac:spMkLst>
        </pc:spChg>
      </pc:sldChg>
      <pc:sldChg chg="addSp modSp">
        <pc:chgData name="Mikki Law" userId="" providerId="" clId="Web-{F89CBD0D-E979-4508-864E-D48C7665C573}" dt="2021-08-18T00:18:40.805" v="65"/>
        <pc:sldMkLst>
          <pc:docMk/>
          <pc:sldMk cId="1812102354" sldId="291"/>
        </pc:sldMkLst>
        <pc:spChg chg="add">
          <ac:chgData name="Mikki Law" userId="" providerId="" clId="Web-{F89CBD0D-E979-4508-864E-D48C7665C573}" dt="2021-08-18T00:18:40.805" v="65"/>
          <ac:spMkLst>
            <pc:docMk/>
            <pc:sldMk cId="1812102354" sldId="291"/>
            <ac:spMk id="7" creationId="{DA46D717-B781-465F-8601-45ADF9795242}"/>
          </ac:spMkLst>
        </pc:spChg>
        <pc:picChg chg="mod">
          <ac:chgData name="Mikki Law" userId="" providerId="" clId="Web-{F89CBD0D-E979-4508-864E-D48C7665C573}" dt="2021-08-18T00:09:28.221" v="57" actId="1076"/>
          <ac:picMkLst>
            <pc:docMk/>
            <pc:sldMk cId="1812102354" sldId="291"/>
            <ac:picMk id="3" creationId="{EBC9D75A-8930-4904-8182-3F3892013413}"/>
          </ac:picMkLst>
        </pc:picChg>
        <pc:picChg chg="add mod modCrop">
          <ac:chgData name="Mikki Law" userId="" providerId="" clId="Web-{F89CBD0D-E979-4508-864E-D48C7665C573}" dt="2021-08-18T00:16:27.927" v="64" actId="14100"/>
          <ac:picMkLst>
            <pc:docMk/>
            <pc:sldMk cId="1812102354" sldId="291"/>
            <ac:picMk id="6" creationId="{BC3DB31D-9961-4A47-B2A4-8641521A06BC}"/>
          </ac:picMkLst>
        </pc:picChg>
      </pc:sldChg>
      <pc:sldChg chg="addSp modSp">
        <pc:chgData name="Mikki Law" userId="" providerId="" clId="Web-{F89CBD0D-E979-4508-864E-D48C7665C573}" dt="2021-08-17T23:35:53.783" v="12" actId="14100"/>
        <pc:sldMkLst>
          <pc:docMk/>
          <pc:sldMk cId="934189649" sldId="293"/>
        </pc:sldMkLst>
        <pc:picChg chg="add mod modCrop">
          <ac:chgData name="Mikki Law" userId="" providerId="" clId="Web-{F89CBD0D-E979-4508-864E-D48C7665C573}" dt="2021-08-17T23:35:53.783" v="12" actId="14100"/>
          <ac:picMkLst>
            <pc:docMk/>
            <pc:sldMk cId="934189649" sldId="293"/>
            <ac:picMk id="6" creationId="{9DCF2F30-BEE0-49EF-A095-0D632C0B991E}"/>
          </ac:picMkLst>
        </pc:picChg>
      </pc:sldChg>
      <pc:sldChg chg="modSp">
        <pc:chgData name="Mikki Law" userId="" providerId="" clId="Web-{F89CBD0D-E979-4508-864E-D48C7665C573}" dt="2021-08-17T23:27:27.959" v="5" actId="14100"/>
        <pc:sldMkLst>
          <pc:docMk/>
          <pc:sldMk cId="2959066674" sldId="300"/>
        </pc:sldMkLst>
        <pc:picChg chg="mod modCrop">
          <ac:chgData name="Mikki Law" userId="" providerId="" clId="Web-{F89CBD0D-E979-4508-864E-D48C7665C573}" dt="2021-08-17T23:27:27.959" v="5" actId="14100"/>
          <ac:picMkLst>
            <pc:docMk/>
            <pc:sldMk cId="2959066674" sldId="300"/>
            <ac:picMk id="3" creationId="{8533E07B-A25C-46D8-BD69-EF0F09885E1F}"/>
          </ac:picMkLst>
        </pc:picChg>
      </pc:sldChg>
      <pc:sldChg chg="addSp modSp modNotes">
        <pc:chgData name="Mikki Law" userId="" providerId="" clId="Web-{F89CBD0D-E979-4508-864E-D48C7665C573}" dt="2021-08-18T00:37:06.597" v="92" actId="1076"/>
        <pc:sldMkLst>
          <pc:docMk/>
          <pc:sldMk cId="1897029954" sldId="310"/>
        </pc:sldMkLst>
        <pc:spChg chg="mod">
          <ac:chgData name="Mikki Law" userId="" providerId="" clId="Web-{F89CBD0D-E979-4508-864E-D48C7665C573}" dt="2021-08-18T00:24:50.504" v="85" actId="1076"/>
          <ac:spMkLst>
            <pc:docMk/>
            <pc:sldMk cId="1897029954" sldId="310"/>
            <ac:spMk id="2" creationId="{D85E3828-4F32-44E9-BDEA-D574E8E2B4E4}"/>
          </ac:spMkLst>
        </pc:spChg>
        <pc:picChg chg="add mod modCrop">
          <ac:chgData name="Mikki Law" userId="" providerId="" clId="Web-{F89CBD0D-E979-4508-864E-D48C7665C573}" dt="2021-08-18T00:37:06.597" v="92" actId="1076"/>
          <ac:picMkLst>
            <pc:docMk/>
            <pc:sldMk cId="1897029954" sldId="310"/>
            <ac:picMk id="3" creationId="{95D03CB0-4C8E-40FD-9E3E-792863EEC4EB}"/>
          </ac:picMkLst>
        </pc:picChg>
      </pc:sldChg>
      <pc:sldChg chg="addSp modSp new ord modNotes">
        <pc:chgData name="Mikki Law" userId="" providerId="" clId="Web-{F89CBD0D-E979-4508-864E-D48C7665C573}" dt="2021-08-18T00:04:30.562" v="56" actId="14100"/>
        <pc:sldMkLst>
          <pc:docMk/>
          <pc:sldMk cId="361425217" sldId="331"/>
        </pc:sldMkLst>
        <pc:spChg chg="add mod">
          <ac:chgData name="Mikki Law" userId="" providerId="" clId="Web-{F89CBD0D-E979-4508-864E-D48C7665C573}" dt="2021-08-18T00:02:12.226" v="28" actId="1076"/>
          <ac:spMkLst>
            <pc:docMk/>
            <pc:sldMk cId="361425217" sldId="331"/>
            <ac:spMk id="2" creationId="{3A3864B1-40EC-488A-9EE9-26E2CF2506E9}"/>
          </ac:spMkLst>
        </pc:spChg>
        <pc:spChg chg="add mod">
          <ac:chgData name="Mikki Law" userId="" providerId="" clId="Web-{F89CBD0D-E979-4508-864E-D48C7665C573}" dt="2021-08-18T00:02:37.450" v="45" actId="1076"/>
          <ac:spMkLst>
            <pc:docMk/>
            <pc:sldMk cId="361425217" sldId="331"/>
            <ac:spMk id="3" creationId="{81DB285F-8483-4C06-9484-F275A57D4368}"/>
          </ac:spMkLst>
        </pc:spChg>
        <pc:picChg chg="add mod modCrop">
          <ac:chgData name="Mikki Law" userId="" providerId="" clId="Web-{F89CBD0D-E979-4508-864E-D48C7665C573}" dt="2021-08-18T00:04:30.562" v="56" actId="14100"/>
          <ac:picMkLst>
            <pc:docMk/>
            <pc:sldMk cId="361425217" sldId="331"/>
            <ac:picMk id="4" creationId="{47B95B4D-5613-4B8C-9C04-64C85DD7D820}"/>
          </ac:picMkLst>
        </pc:picChg>
      </pc:sldChg>
    </pc:docChg>
  </pc:docChgLst>
  <pc:docChgLst>
    <pc:chgData name="Mikki Law" userId="eqXRNn1d776wxTMZUpcsg6xQcQRu3iREI/6kR/tuzw0=" providerId="None" clId="Web-{A1AEBC8B-2AD6-41CC-A61F-213B2991082B}"/>
    <pc:docChg chg="modSld">
      <pc:chgData name="Mikki Law" userId="eqXRNn1d776wxTMZUpcsg6xQcQRu3iREI/6kR/tuzw0=" providerId="None" clId="Web-{A1AEBC8B-2AD6-41CC-A61F-213B2991082B}" dt="2021-08-22T11:30:47.645" v="9" actId="1076"/>
      <pc:docMkLst>
        <pc:docMk/>
      </pc:docMkLst>
      <pc:sldChg chg="addSp modSp">
        <pc:chgData name="Mikki Law" userId="eqXRNn1d776wxTMZUpcsg6xQcQRu3iREI/6kR/tuzw0=" providerId="None" clId="Web-{A1AEBC8B-2AD6-41CC-A61F-213B2991082B}" dt="2021-08-22T11:30:47.645" v="9" actId="1076"/>
        <pc:sldMkLst>
          <pc:docMk/>
          <pc:sldMk cId="296184891" sldId="276"/>
        </pc:sldMkLst>
        <pc:picChg chg="mod">
          <ac:chgData name="Mikki Law" userId="eqXRNn1d776wxTMZUpcsg6xQcQRu3iREI/6kR/tuzw0=" providerId="None" clId="Web-{A1AEBC8B-2AD6-41CC-A61F-213B2991082B}" dt="2021-08-22T11:30:35.848" v="8" actId="14100"/>
          <ac:picMkLst>
            <pc:docMk/>
            <pc:sldMk cId="296184891" sldId="276"/>
            <ac:picMk id="2" creationId="{66446090-9E57-4B92-B843-F8AAFCE8C73A}"/>
          </ac:picMkLst>
        </pc:picChg>
        <pc:picChg chg="add mod modCrop">
          <ac:chgData name="Mikki Law" userId="eqXRNn1d776wxTMZUpcsg6xQcQRu3iREI/6kR/tuzw0=" providerId="None" clId="Web-{A1AEBC8B-2AD6-41CC-A61F-213B2991082B}" dt="2021-08-22T11:30:47.645" v="9" actId="1076"/>
          <ac:picMkLst>
            <pc:docMk/>
            <pc:sldMk cId="296184891" sldId="276"/>
            <ac:picMk id="6" creationId="{D7AD9994-E7D3-4AD6-824A-6F06CCEDC807}"/>
          </ac:picMkLst>
        </pc:picChg>
      </pc:sldChg>
    </pc:docChg>
  </pc:docChgLst>
  <pc:docChgLst>
    <pc:chgData name="Mikki Law" userId="eqXRNn1d776wxTMZUpcsg6xQcQRu3iREI/6kR/tuzw0=" providerId="None" clId="Web-{7D1C3197-8341-4076-88B2-9D6620EFB1F0}"/>
    <pc:docChg chg="modSld">
      <pc:chgData name="Mikki Law" userId="eqXRNn1d776wxTMZUpcsg6xQcQRu3iREI/6kR/tuzw0=" providerId="None" clId="Web-{7D1C3197-8341-4076-88B2-9D6620EFB1F0}" dt="2021-07-23T17:08:08.977" v="9" actId="1076"/>
      <pc:docMkLst>
        <pc:docMk/>
      </pc:docMkLst>
      <pc:sldChg chg="addSp modSp modNotes">
        <pc:chgData name="Mikki Law" userId="eqXRNn1d776wxTMZUpcsg6xQcQRu3iREI/6kR/tuzw0=" providerId="None" clId="Web-{7D1C3197-8341-4076-88B2-9D6620EFB1F0}" dt="2021-07-23T17:08:08.977" v="9" actId="1076"/>
        <pc:sldMkLst>
          <pc:docMk/>
          <pc:sldMk cId="3196423370" sldId="301"/>
        </pc:sldMkLst>
        <pc:spChg chg="add mod">
          <ac:chgData name="Mikki Law" userId="eqXRNn1d776wxTMZUpcsg6xQcQRu3iREI/6kR/tuzw0=" providerId="None" clId="Web-{7D1C3197-8341-4076-88B2-9D6620EFB1F0}" dt="2021-07-23T17:08:08.977" v="9" actId="1076"/>
          <ac:spMkLst>
            <pc:docMk/>
            <pc:sldMk cId="3196423370" sldId="301"/>
            <ac:spMk id="2" creationId="{89A2D63B-0BCF-485D-8A8B-E9D97D85D4A0}"/>
          </ac:spMkLst>
        </pc:spChg>
      </pc:sldChg>
    </pc:docChg>
  </pc:docChgLst>
  <pc:docChgLst>
    <pc:chgData name="Mikki Law" clId="Web-{B180D7E0-CC40-4F83-9F91-7882B4E38AD3}"/>
    <pc:docChg chg="modSld">
      <pc:chgData name="Mikki Law" userId="" providerId="" clId="Web-{B180D7E0-CC40-4F83-9F91-7882B4E38AD3}" dt="2021-06-24T13:51:30.856" v="35" actId="14100"/>
      <pc:docMkLst>
        <pc:docMk/>
      </pc:docMkLst>
      <pc:sldChg chg="addSp modSp">
        <pc:chgData name="Mikki Law" userId="" providerId="" clId="Web-{B180D7E0-CC40-4F83-9F91-7882B4E38AD3}" dt="2021-06-24T13:51:30.856" v="35" actId="14100"/>
        <pc:sldMkLst>
          <pc:docMk/>
          <pc:sldMk cId="3578419737" sldId="285"/>
        </pc:sldMkLst>
        <pc:picChg chg="add mod modCrop">
          <ac:chgData name="Mikki Law" userId="" providerId="" clId="Web-{B180D7E0-CC40-4F83-9F91-7882B4E38AD3}" dt="2021-06-24T13:51:27.199" v="34" actId="14100"/>
          <ac:picMkLst>
            <pc:docMk/>
            <pc:sldMk cId="3578419737" sldId="285"/>
            <ac:picMk id="4" creationId="{29EE9D28-3A0C-43D6-A116-BB679067F668}"/>
          </ac:picMkLst>
        </pc:picChg>
        <pc:picChg chg="add mod modCrop">
          <ac:chgData name="Mikki Law" userId="" providerId="" clId="Web-{B180D7E0-CC40-4F83-9F91-7882B4E38AD3}" dt="2021-06-24T13:51:30.856" v="35" actId="14100"/>
          <ac:picMkLst>
            <pc:docMk/>
            <pc:sldMk cId="3578419737" sldId="285"/>
            <ac:picMk id="5" creationId="{2CD77F20-EBBA-4263-940B-E92CC60A25CA}"/>
          </ac:picMkLst>
        </pc:picChg>
      </pc:sldChg>
      <pc:sldChg chg="addSp modSp modNotes">
        <pc:chgData name="Mikki Law" userId="" providerId="" clId="Web-{B180D7E0-CC40-4F83-9F91-7882B4E38AD3}" dt="2021-06-24T13:50:05.042" v="20" actId="1076"/>
        <pc:sldMkLst>
          <pc:docMk/>
          <pc:sldMk cId="224819335" sldId="286"/>
        </pc:sldMkLst>
        <pc:spChg chg="add mod">
          <ac:chgData name="Mikki Law" userId="" providerId="" clId="Web-{B180D7E0-CC40-4F83-9F91-7882B4E38AD3}" dt="2021-06-24T13:50:05.042" v="20" actId="1076"/>
          <ac:spMkLst>
            <pc:docMk/>
            <pc:sldMk cId="224819335" sldId="286"/>
            <ac:spMk id="2" creationId="{51F42828-A0AF-4D85-B1EA-78D22D46E1A6}"/>
          </ac:spMkLst>
        </pc:spChg>
      </pc:sldChg>
    </pc:docChg>
  </pc:docChgLst>
  <pc:docChgLst>
    <pc:chgData name="Mikki Law" clId="Web-{D1C1D587-D16E-429B-8C8D-9A81F6B4C62F}"/>
    <pc:docChg chg="modSld">
      <pc:chgData name="Mikki Law" userId="" providerId="" clId="Web-{D1C1D587-D16E-429B-8C8D-9A81F6B4C62F}" dt="2021-08-24T21:45:20.153" v="318"/>
      <pc:docMkLst>
        <pc:docMk/>
      </pc:docMkLst>
      <pc:sldChg chg="modNotes">
        <pc:chgData name="Mikki Law" userId="" providerId="" clId="Web-{D1C1D587-D16E-429B-8C8D-9A81F6B4C62F}" dt="2021-08-24T20:55:38.260" v="49"/>
        <pc:sldMkLst>
          <pc:docMk/>
          <pc:sldMk cId="2256911831" sldId="261"/>
        </pc:sldMkLst>
      </pc:sldChg>
      <pc:sldChg chg="modSp">
        <pc:chgData name="Mikki Law" userId="" providerId="" clId="Web-{D1C1D587-D16E-429B-8C8D-9A81F6B4C62F}" dt="2021-08-24T20:53:53.194" v="48" actId="14100"/>
        <pc:sldMkLst>
          <pc:docMk/>
          <pc:sldMk cId="2131249647" sldId="263"/>
        </pc:sldMkLst>
        <pc:picChg chg="mod">
          <ac:chgData name="Mikki Law" userId="" providerId="" clId="Web-{D1C1D587-D16E-429B-8C8D-9A81F6B4C62F}" dt="2021-08-24T20:53:53.194" v="48" actId="14100"/>
          <ac:picMkLst>
            <pc:docMk/>
            <pc:sldMk cId="2131249647" sldId="263"/>
            <ac:picMk id="2" creationId="{0B27F028-9BBD-4E2B-BA8E-1B2D460C5FD2}"/>
          </ac:picMkLst>
        </pc:picChg>
      </pc:sldChg>
      <pc:sldChg chg="modNotes">
        <pc:chgData name="Mikki Law" userId="" providerId="" clId="Web-{D1C1D587-D16E-429B-8C8D-9A81F6B4C62F}" dt="2021-08-24T21:00:16.704" v="86"/>
        <pc:sldMkLst>
          <pc:docMk/>
          <pc:sldMk cId="280693593" sldId="281"/>
        </pc:sldMkLst>
      </pc:sldChg>
      <pc:sldChg chg="modNotes">
        <pc:chgData name="Mikki Law" userId="" providerId="" clId="Web-{D1C1D587-D16E-429B-8C8D-9A81F6B4C62F}" dt="2021-08-24T21:09:03.234" v="116"/>
        <pc:sldMkLst>
          <pc:docMk/>
          <pc:sldMk cId="934189649" sldId="293"/>
        </pc:sldMkLst>
      </pc:sldChg>
      <pc:sldChg chg="modSp">
        <pc:chgData name="Mikki Law" userId="" providerId="" clId="Web-{D1C1D587-D16E-429B-8C8D-9A81F6B4C62F}" dt="2021-08-24T20:46:18.824" v="45" actId="20577"/>
        <pc:sldMkLst>
          <pc:docMk/>
          <pc:sldMk cId="2851284551" sldId="295"/>
        </pc:sldMkLst>
        <pc:spChg chg="mod">
          <ac:chgData name="Mikki Law" userId="" providerId="" clId="Web-{D1C1D587-D16E-429B-8C8D-9A81F6B4C62F}" dt="2021-08-24T20:46:18.824" v="45" actId="20577"/>
          <ac:spMkLst>
            <pc:docMk/>
            <pc:sldMk cId="2851284551" sldId="295"/>
            <ac:spMk id="4" creationId="{B7169503-BC18-401F-962A-0C73294242B5}"/>
          </ac:spMkLst>
        </pc:spChg>
      </pc:sldChg>
      <pc:sldChg chg="modSp">
        <pc:chgData name="Mikki Law" userId="" providerId="" clId="Web-{D1C1D587-D16E-429B-8C8D-9A81F6B4C62F}" dt="2021-08-24T20:53:14.287" v="46" actId="1076"/>
        <pc:sldMkLst>
          <pc:docMk/>
          <pc:sldMk cId="3196423370" sldId="301"/>
        </pc:sldMkLst>
        <pc:picChg chg="mod">
          <ac:chgData name="Mikki Law" userId="" providerId="" clId="Web-{D1C1D587-D16E-429B-8C8D-9A81F6B4C62F}" dt="2021-08-24T20:53:14.287" v="46" actId="1076"/>
          <ac:picMkLst>
            <pc:docMk/>
            <pc:sldMk cId="3196423370" sldId="301"/>
            <ac:picMk id="4" creationId="{6776215D-FE03-4490-B772-E49F89B3617C}"/>
          </ac:picMkLst>
        </pc:picChg>
      </pc:sldChg>
      <pc:sldChg chg="modSp">
        <pc:chgData name="Mikki Law" userId="" providerId="" clId="Web-{D1C1D587-D16E-429B-8C8D-9A81F6B4C62F}" dt="2021-08-24T20:42:38.671" v="37" actId="20577"/>
        <pc:sldMkLst>
          <pc:docMk/>
          <pc:sldMk cId="3915437058" sldId="312"/>
        </pc:sldMkLst>
        <pc:spChg chg="mod">
          <ac:chgData name="Mikki Law" userId="" providerId="" clId="Web-{D1C1D587-D16E-429B-8C8D-9A81F6B4C62F}" dt="2021-08-24T20:42:38.671" v="37" actId="20577"/>
          <ac:spMkLst>
            <pc:docMk/>
            <pc:sldMk cId="3915437058" sldId="312"/>
            <ac:spMk id="2" creationId="{FCFA79F6-F37A-45BE-87FE-660037F0BA2F}"/>
          </ac:spMkLst>
        </pc:spChg>
      </pc:sldChg>
      <pc:sldChg chg="modNotes">
        <pc:chgData name="Mikki Law" userId="" providerId="" clId="Web-{D1C1D587-D16E-429B-8C8D-9A81F6B4C62F}" dt="2021-08-24T20:43:49.211" v="39"/>
        <pc:sldMkLst>
          <pc:docMk/>
          <pc:sldMk cId="2540122920" sldId="313"/>
        </pc:sldMkLst>
      </pc:sldChg>
      <pc:sldChg chg="modSp">
        <pc:chgData name="Mikki Law" userId="" providerId="" clId="Web-{D1C1D587-D16E-429B-8C8D-9A81F6B4C62F}" dt="2021-08-24T20:44:44.915" v="44" actId="20577"/>
        <pc:sldMkLst>
          <pc:docMk/>
          <pc:sldMk cId="1538407976" sldId="314"/>
        </pc:sldMkLst>
        <pc:spChg chg="mod">
          <ac:chgData name="Mikki Law" userId="" providerId="" clId="Web-{D1C1D587-D16E-429B-8C8D-9A81F6B4C62F}" dt="2021-08-24T20:44:44.915" v="44" actId="20577"/>
          <ac:spMkLst>
            <pc:docMk/>
            <pc:sldMk cId="1538407976" sldId="314"/>
            <ac:spMk id="2" creationId="{A4B634B8-9562-4607-B341-58F6207859A3}"/>
          </ac:spMkLst>
        </pc:spChg>
      </pc:sldChg>
      <pc:sldChg chg="modNotes">
        <pc:chgData name="Mikki Law" userId="" providerId="" clId="Web-{D1C1D587-D16E-429B-8C8D-9A81F6B4C62F}" dt="2021-08-24T20:56:55.996" v="70"/>
        <pc:sldMkLst>
          <pc:docMk/>
          <pc:sldMk cId="3035129513" sldId="316"/>
        </pc:sldMkLst>
      </pc:sldChg>
      <pc:sldChg chg="modNotes">
        <pc:chgData name="Mikki Law" userId="" providerId="" clId="Web-{D1C1D587-D16E-429B-8C8D-9A81F6B4C62F}" dt="2021-08-24T20:59:34.140" v="85"/>
        <pc:sldMkLst>
          <pc:docMk/>
          <pc:sldMk cId="421756341" sldId="317"/>
        </pc:sldMkLst>
      </pc:sldChg>
      <pc:sldChg chg="modNotes">
        <pc:chgData name="Mikki Law" userId="" providerId="" clId="Web-{D1C1D587-D16E-429B-8C8D-9A81F6B4C62F}" dt="2021-08-24T21:01:22.205" v="94"/>
        <pc:sldMkLst>
          <pc:docMk/>
          <pc:sldMk cId="2527967472" sldId="318"/>
        </pc:sldMkLst>
      </pc:sldChg>
      <pc:sldChg chg="modSp">
        <pc:chgData name="Mikki Law" userId="" providerId="" clId="Web-{D1C1D587-D16E-429B-8C8D-9A81F6B4C62F}" dt="2021-08-24T21:07:50.966" v="115" actId="20577"/>
        <pc:sldMkLst>
          <pc:docMk/>
          <pc:sldMk cId="825980385" sldId="320"/>
        </pc:sldMkLst>
        <pc:spChg chg="mod">
          <ac:chgData name="Mikki Law" userId="" providerId="" clId="Web-{D1C1D587-D16E-429B-8C8D-9A81F6B4C62F}" dt="2021-08-24T21:07:50.966" v="115" actId="20577"/>
          <ac:spMkLst>
            <pc:docMk/>
            <pc:sldMk cId="825980385" sldId="320"/>
            <ac:spMk id="2" creationId="{D2FCD14A-4EBD-4570-9552-4AC1A18B4C36}"/>
          </ac:spMkLst>
        </pc:spChg>
      </pc:sldChg>
      <pc:sldChg chg="modSp modNotes">
        <pc:chgData name="Mikki Law" userId="" providerId="" clId="Web-{D1C1D587-D16E-429B-8C8D-9A81F6B4C62F}" dt="2021-08-24T21:33:24.066" v="133" actId="20577"/>
        <pc:sldMkLst>
          <pc:docMk/>
          <pc:sldMk cId="828935788" sldId="323"/>
        </pc:sldMkLst>
        <pc:spChg chg="mod">
          <ac:chgData name="Mikki Law" userId="" providerId="" clId="Web-{D1C1D587-D16E-429B-8C8D-9A81F6B4C62F}" dt="2021-08-24T21:33:24.066" v="133" actId="20577"/>
          <ac:spMkLst>
            <pc:docMk/>
            <pc:sldMk cId="828935788" sldId="323"/>
            <ac:spMk id="2" creationId="{53F119EC-252A-4631-8853-BD51C8EFD672}"/>
          </ac:spMkLst>
        </pc:spChg>
      </pc:sldChg>
      <pc:sldChg chg="modNotes">
        <pc:chgData name="Mikki Law" userId="" providerId="" clId="Web-{D1C1D587-D16E-429B-8C8D-9A81F6B4C62F}" dt="2021-08-24T21:37:09.713" v="150"/>
        <pc:sldMkLst>
          <pc:docMk/>
          <pc:sldMk cId="34808177" sldId="325"/>
        </pc:sldMkLst>
      </pc:sldChg>
      <pc:sldChg chg="addSp delSp modSp">
        <pc:chgData name="Mikki Law" userId="" providerId="" clId="Web-{D1C1D587-D16E-429B-8C8D-9A81F6B4C62F}" dt="2021-08-24T21:40:42.990" v="301" actId="1076"/>
        <pc:sldMkLst>
          <pc:docMk/>
          <pc:sldMk cId="503275450" sldId="326"/>
        </pc:sldMkLst>
        <pc:spChg chg="mod">
          <ac:chgData name="Mikki Law" userId="" providerId="" clId="Web-{D1C1D587-D16E-429B-8C8D-9A81F6B4C62F}" dt="2021-08-24T21:40:42.990" v="301" actId="1076"/>
          <ac:spMkLst>
            <pc:docMk/>
            <pc:sldMk cId="503275450" sldId="326"/>
            <ac:spMk id="2" creationId="{D2D99D5F-52B3-4054-8B0E-36AC8AD564A5}"/>
          </ac:spMkLst>
        </pc:spChg>
        <pc:graphicFrameChg chg="add del mod">
          <ac:chgData name="Mikki Law" userId="" providerId="" clId="Web-{D1C1D587-D16E-429B-8C8D-9A81F6B4C62F}" dt="2021-08-24T21:39:30.341" v="211"/>
          <ac:graphicFrameMkLst>
            <pc:docMk/>
            <pc:sldMk cId="503275450" sldId="326"/>
            <ac:graphicFrameMk id="4" creationId="{7E00D0B2-29F1-4CF2-BBEE-EDF6223AA8E4}"/>
          </ac:graphicFrameMkLst>
        </pc:graphicFrameChg>
      </pc:sldChg>
      <pc:sldChg chg="modNotes">
        <pc:chgData name="Mikki Law" userId="" providerId="" clId="Web-{D1C1D587-D16E-429B-8C8D-9A81F6B4C62F}" dt="2021-08-24T21:45:20.153" v="318"/>
        <pc:sldMkLst>
          <pc:docMk/>
          <pc:sldMk cId="4127447384" sldId="329"/>
        </pc:sldMkLst>
      </pc:sldChg>
      <pc:sldChg chg="modNotes">
        <pc:chgData name="Mikki Law" userId="" providerId="" clId="Web-{D1C1D587-D16E-429B-8C8D-9A81F6B4C62F}" dt="2021-08-24T21:42:03.898" v="302"/>
        <pc:sldMkLst>
          <pc:docMk/>
          <pc:sldMk cId="2802807031" sldId="339"/>
        </pc:sldMkLst>
      </pc:sldChg>
    </pc:docChg>
  </pc:docChgLst>
  <pc:docChgLst>
    <pc:chgData name="Mikki Law" userId="eqXRNn1d776wxTMZUpcsg6xQcQRu3iREI/6kR/tuzw0=" providerId="None" clId="Web-{C344C725-8254-45BB-B784-07C8C0287A24}"/>
    <pc:docChg chg="modSld">
      <pc:chgData name="Mikki Law" userId="eqXRNn1d776wxTMZUpcsg6xQcQRu3iREI/6kR/tuzw0=" providerId="None" clId="Web-{C344C725-8254-45BB-B784-07C8C0287A24}" dt="2021-07-22T17:15:11.531" v="33" actId="14100"/>
      <pc:docMkLst>
        <pc:docMk/>
      </pc:docMkLst>
      <pc:sldChg chg="addSp modSp">
        <pc:chgData name="Mikki Law" userId="eqXRNn1d776wxTMZUpcsg6xQcQRu3iREI/6kR/tuzw0=" providerId="None" clId="Web-{C344C725-8254-45BB-B784-07C8C0287A24}" dt="2021-07-22T17:15:11.531" v="33" actId="14100"/>
        <pc:sldMkLst>
          <pc:docMk/>
          <pc:sldMk cId="2793363574" sldId="297"/>
        </pc:sldMkLst>
        <pc:picChg chg="add mod modCrop">
          <ac:chgData name="Mikki Law" userId="eqXRNn1d776wxTMZUpcsg6xQcQRu3iREI/6kR/tuzw0=" providerId="None" clId="Web-{C344C725-8254-45BB-B784-07C8C0287A24}" dt="2021-07-22T17:13:39.732" v="12" actId="14100"/>
          <ac:picMkLst>
            <pc:docMk/>
            <pc:sldMk cId="2793363574" sldId="297"/>
            <ac:picMk id="3" creationId="{16559D76-3574-44B0-B3CE-F7CCE3B5EE6E}"/>
          </ac:picMkLst>
        </pc:picChg>
        <pc:picChg chg="add mod modCrop">
          <ac:chgData name="Mikki Law" userId="eqXRNn1d776wxTMZUpcsg6xQcQRu3iREI/6kR/tuzw0=" providerId="None" clId="Web-{C344C725-8254-45BB-B784-07C8C0287A24}" dt="2021-07-22T17:14:50.109" v="29" actId="14100"/>
          <ac:picMkLst>
            <pc:docMk/>
            <pc:sldMk cId="2793363574" sldId="297"/>
            <ac:picMk id="4" creationId="{0CFD4DA4-D99C-4854-80D6-D688B66EBFBA}"/>
          </ac:picMkLst>
        </pc:picChg>
        <pc:picChg chg="add mod modCrop">
          <ac:chgData name="Mikki Law" userId="eqXRNn1d776wxTMZUpcsg6xQcQRu3iREI/6kR/tuzw0=" providerId="None" clId="Web-{C344C725-8254-45BB-B784-07C8C0287A24}" dt="2021-07-22T17:15:11.531" v="33" actId="14100"/>
          <ac:picMkLst>
            <pc:docMk/>
            <pc:sldMk cId="2793363574" sldId="297"/>
            <ac:picMk id="5" creationId="{B0EF819E-5E5B-4C7E-8F12-43F26992EDB5}"/>
          </ac:picMkLst>
        </pc:picChg>
      </pc:sldChg>
    </pc:docChg>
  </pc:docChgLst>
  <pc:docChgLst>
    <pc:chgData name="Mikki Law" clId="Web-{2E6DC4A2-48BB-4182-8430-7A85E58FBCD4}"/>
    <pc:docChg chg="addSld modSld">
      <pc:chgData name="Mikki Law" userId="" providerId="" clId="Web-{2E6DC4A2-48BB-4182-8430-7A85E58FBCD4}" dt="2021-06-30T14:35:57.994" v="53" actId="1076"/>
      <pc:docMkLst>
        <pc:docMk/>
      </pc:docMkLst>
      <pc:sldChg chg="addSp modSp">
        <pc:chgData name="Mikki Law" userId="" providerId="" clId="Web-{2E6DC4A2-48BB-4182-8430-7A85E58FBCD4}" dt="2021-06-30T14:27:54.657" v="40"/>
        <pc:sldMkLst>
          <pc:docMk/>
          <pc:sldMk cId="224819335" sldId="286"/>
        </pc:sldMkLst>
        <pc:picChg chg="mod modCrop">
          <ac:chgData name="Mikki Law" userId="" providerId="" clId="Web-{2E6DC4A2-48BB-4182-8430-7A85E58FBCD4}" dt="2021-06-30T14:27:54.657" v="40"/>
          <ac:picMkLst>
            <pc:docMk/>
            <pc:sldMk cId="224819335" sldId="286"/>
            <ac:picMk id="3" creationId="{E6703F20-609C-47D9-BE5C-394B8D0FB59C}"/>
          </ac:picMkLst>
        </pc:picChg>
        <pc:picChg chg="add mod modCrop">
          <ac:chgData name="Mikki Law" userId="" providerId="" clId="Web-{2E6DC4A2-48BB-4182-8430-7A85E58FBCD4}" dt="2021-06-30T14:27:31.407" v="36" actId="14100"/>
          <ac:picMkLst>
            <pc:docMk/>
            <pc:sldMk cId="224819335" sldId="286"/>
            <ac:picMk id="4" creationId="{7DC17C59-9F67-403B-957D-978EAB04A4A9}"/>
          </ac:picMkLst>
        </pc:picChg>
        <pc:picChg chg="add mod modCrop">
          <ac:chgData name="Mikki Law" userId="" providerId="" clId="Web-{2E6DC4A2-48BB-4182-8430-7A85E58FBCD4}" dt="2021-06-30T14:27:35.782" v="37" actId="14100"/>
          <ac:picMkLst>
            <pc:docMk/>
            <pc:sldMk cId="224819335" sldId="286"/>
            <ac:picMk id="5" creationId="{A1F765AD-F2BF-447E-AFC3-E2E37290046C}"/>
          </ac:picMkLst>
        </pc:picChg>
      </pc:sldChg>
      <pc:sldChg chg="addSp modSp new modNotes">
        <pc:chgData name="Mikki Law" userId="" providerId="" clId="Web-{2E6DC4A2-48BB-4182-8430-7A85E58FBCD4}" dt="2021-06-30T14:35:57.994" v="53" actId="1076"/>
        <pc:sldMkLst>
          <pc:docMk/>
          <pc:sldMk cId="925443394" sldId="287"/>
        </pc:sldMkLst>
        <pc:spChg chg="add mod">
          <ac:chgData name="Mikki Law" userId="" providerId="" clId="Web-{2E6DC4A2-48BB-4182-8430-7A85E58FBCD4}" dt="2021-06-30T14:35:57.994" v="53" actId="1076"/>
          <ac:spMkLst>
            <pc:docMk/>
            <pc:sldMk cId="925443394" sldId="287"/>
            <ac:spMk id="2" creationId="{9579C0C5-3C87-4670-900E-849F94EFF92C}"/>
          </ac:spMkLst>
        </pc:spChg>
      </pc:sldChg>
      <pc:sldChg chg="new">
        <pc:chgData name="Mikki Law" userId="" providerId="" clId="Web-{2E6DC4A2-48BB-4182-8430-7A85E58FBCD4}" dt="2021-06-30T14:35:26.056" v="42"/>
        <pc:sldMkLst>
          <pc:docMk/>
          <pc:sldMk cId="3771192093" sldId="288"/>
        </pc:sldMkLst>
      </pc:sldChg>
    </pc:docChg>
  </pc:docChgLst>
  <pc:docChgLst>
    <pc:chgData name="Mikki Law" userId="eqXRNn1d776wxTMZUpcsg6xQcQRu3iREI/6kR/tuzw0=" providerId="None" clId="Web-{9E034763-2FC3-45AF-A2C0-0A34157E11C2}"/>
    <pc:docChg chg="modSld">
      <pc:chgData name="Mikki Law" userId="eqXRNn1d776wxTMZUpcsg6xQcQRu3iREI/6kR/tuzw0=" providerId="None" clId="Web-{9E034763-2FC3-45AF-A2C0-0A34157E11C2}" dt="2021-07-27T22:15:22.777" v="51"/>
      <pc:docMkLst>
        <pc:docMk/>
      </pc:docMkLst>
      <pc:sldChg chg="addSp delSp modSp modNotes">
        <pc:chgData name="Mikki Law" userId="eqXRNn1d776wxTMZUpcsg6xQcQRu3iREI/6kR/tuzw0=" providerId="None" clId="Web-{9E034763-2FC3-45AF-A2C0-0A34157E11C2}" dt="2021-07-27T22:15:22.777" v="51"/>
        <pc:sldMkLst>
          <pc:docMk/>
          <pc:sldMk cId="1219960108" sldId="304"/>
        </pc:sldMkLst>
        <pc:spChg chg="add mod">
          <ac:chgData name="Mikki Law" userId="eqXRNn1d776wxTMZUpcsg6xQcQRu3iREI/6kR/tuzw0=" providerId="None" clId="Web-{9E034763-2FC3-45AF-A2C0-0A34157E11C2}" dt="2021-07-27T22:12:14.339" v="33"/>
          <ac:spMkLst>
            <pc:docMk/>
            <pc:sldMk cId="1219960108" sldId="304"/>
            <ac:spMk id="7" creationId="{8A221B06-F045-4634-8386-C5800BBA0464}"/>
          </ac:spMkLst>
        </pc:spChg>
        <pc:picChg chg="del">
          <ac:chgData name="Mikki Law" userId="eqXRNn1d776wxTMZUpcsg6xQcQRu3iREI/6kR/tuzw0=" providerId="None" clId="Web-{9E034763-2FC3-45AF-A2C0-0A34157E11C2}" dt="2021-07-27T22:10:53.432" v="0"/>
          <ac:picMkLst>
            <pc:docMk/>
            <pc:sldMk cId="1219960108" sldId="304"/>
            <ac:picMk id="3" creationId="{FD600988-095E-494A-A4E8-6E0BE422EFC2}"/>
          </ac:picMkLst>
        </pc:picChg>
        <pc:picChg chg="del">
          <ac:chgData name="Mikki Law" userId="eqXRNn1d776wxTMZUpcsg6xQcQRu3iREI/6kR/tuzw0=" providerId="None" clId="Web-{9E034763-2FC3-45AF-A2C0-0A34157E11C2}" dt="2021-07-27T22:14:13.573" v="35"/>
          <ac:picMkLst>
            <pc:docMk/>
            <pc:sldMk cId="1219960108" sldId="304"/>
            <ac:picMk id="4" creationId="{BB2192CA-2022-4056-BFC3-9E397345FBF4}"/>
          </ac:picMkLst>
        </pc:picChg>
        <pc:picChg chg="del">
          <ac:chgData name="Mikki Law" userId="eqXRNn1d776wxTMZUpcsg6xQcQRu3iREI/6kR/tuzw0=" providerId="None" clId="Web-{9E034763-2FC3-45AF-A2C0-0A34157E11C2}" dt="2021-07-27T22:14:11.870" v="34"/>
          <ac:picMkLst>
            <pc:docMk/>
            <pc:sldMk cId="1219960108" sldId="304"/>
            <ac:picMk id="5" creationId="{B5454052-C318-4A50-AAD0-5AB1B9CE75F7}"/>
          </ac:picMkLst>
        </pc:picChg>
        <pc:picChg chg="add mod modCrop">
          <ac:chgData name="Mikki Law" userId="eqXRNn1d776wxTMZUpcsg6xQcQRu3iREI/6kR/tuzw0=" providerId="None" clId="Web-{9E034763-2FC3-45AF-A2C0-0A34157E11C2}" dt="2021-07-27T22:11:32.151" v="8" actId="14100"/>
          <ac:picMkLst>
            <pc:docMk/>
            <pc:sldMk cId="1219960108" sldId="304"/>
            <ac:picMk id="6" creationId="{4F24EC14-43C4-4771-984A-94CB15CD5B25}"/>
          </ac:picMkLst>
        </pc:picChg>
        <pc:picChg chg="add mod modCrop">
          <ac:chgData name="Mikki Law" userId="eqXRNn1d776wxTMZUpcsg6xQcQRu3iREI/6kR/tuzw0=" providerId="None" clId="Web-{9E034763-2FC3-45AF-A2C0-0A34157E11C2}" dt="2021-07-27T22:15:22.777" v="51"/>
          <ac:picMkLst>
            <pc:docMk/>
            <pc:sldMk cId="1219960108" sldId="304"/>
            <ac:picMk id="8" creationId="{2680E897-CFE9-4F02-9B0B-2598176FC4C3}"/>
          </ac:picMkLst>
        </pc:picChg>
        <pc:picChg chg="add mod modCrop">
          <ac:chgData name="Mikki Law" userId="eqXRNn1d776wxTMZUpcsg6xQcQRu3iREI/6kR/tuzw0=" providerId="None" clId="Web-{9E034763-2FC3-45AF-A2C0-0A34157E11C2}" dt="2021-07-27T22:14:56.292" v="46" actId="1076"/>
          <ac:picMkLst>
            <pc:docMk/>
            <pc:sldMk cId="1219960108" sldId="304"/>
            <ac:picMk id="9" creationId="{969CE807-00D4-4BC9-B30C-660AA724BE0A}"/>
          </ac:picMkLst>
        </pc:picChg>
      </pc:sldChg>
    </pc:docChg>
  </pc:docChgLst>
  <pc:docChgLst>
    <pc:chgData name="Mikki Law" clId="Web-{161DB48C-54FA-46EC-B2DF-4EAC4296925F}"/>
    <pc:docChg chg="modSld">
      <pc:chgData name="Mikki Law" userId="" providerId="" clId="Web-{161DB48C-54FA-46EC-B2DF-4EAC4296925F}" dt="2021-09-07T14:29:20.799" v="36"/>
      <pc:docMkLst>
        <pc:docMk/>
      </pc:docMkLst>
      <pc:sldChg chg="addSp delSp modSp modNotes">
        <pc:chgData name="Mikki Law" userId="" providerId="" clId="Web-{161DB48C-54FA-46EC-B2DF-4EAC4296925F}" dt="2021-09-07T14:29:20.799" v="36"/>
        <pc:sldMkLst>
          <pc:docMk/>
          <pc:sldMk cId="948865139" sldId="315"/>
        </pc:sldMkLst>
        <pc:spChg chg="del mod">
          <ac:chgData name="Mikki Law" userId="" providerId="" clId="Web-{161DB48C-54FA-46EC-B2DF-4EAC4296925F}" dt="2021-09-07T13:44:32.658" v="12"/>
          <ac:spMkLst>
            <pc:docMk/>
            <pc:sldMk cId="948865139" sldId="315"/>
            <ac:spMk id="3" creationId="{2B2A2536-59FB-4575-BA1D-1764FAACFD57}"/>
          </ac:spMkLst>
        </pc:spChg>
        <pc:picChg chg="add mod">
          <ac:chgData name="Mikki Law" userId="" providerId="" clId="Web-{161DB48C-54FA-46EC-B2DF-4EAC4296925F}" dt="2021-09-07T13:45:20.378" v="23" actId="1076"/>
          <ac:picMkLst>
            <pc:docMk/>
            <pc:sldMk cId="948865139" sldId="315"/>
            <ac:picMk id="4" creationId="{F7C5FADF-A1FC-4C02-8762-DC569720829C}"/>
          </ac:picMkLst>
        </pc:picChg>
        <pc:picChg chg="add mod ord modCrop">
          <ac:chgData name="Mikki Law" userId="" providerId="" clId="Web-{161DB48C-54FA-46EC-B2DF-4EAC4296925F}" dt="2021-09-07T13:45:15.050" v="22" actId="14100"/>
          <ac:picMkLst>
            <pc:docMk/>
            <pc:sldMk cId="948865139" sldId="315"/>
            <ac:picMk id="5" creationId="{141349BA-05D0-4DFC-BAFA-4DEA8EE07B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2B4A3-1DD9-4560-B9C3-A75F1EA98FA8}" type="datetimeFigureOut">
              <a:rPr lang="en-US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D779-B32C-4E3C-956D-F4F1560E11E5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2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158795, </a:t>
            </a:r>
            <a:r>
              <a:rPr lang="en-US" i="1" dirty="0" err="1"/>
              <a:t>Paralabidochromis</a:t>
            </a:r>
            <a:r>
              <a:rPr lang="en-US" i="1" dirty="0"/>
              <a:t> </a:t>
            </a:r>
            <a:r>
              <a:rPr lang="en-US" i="1" dirty="0" err="1"/>
              <a:t>victoriae</a:t>
            </a:r>
            <a:r>
              <a:rPr lang="en-US" dirty="0"/>
              <a:t> (insect picker)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BD779-B32C-4E3C-956D-F4F1560E11E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3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AB0D-C7A1-4F8A-B5DF-0BDE1BFB5228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DD1D-9AAC-4668-B417-1C9633B746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753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AB0D-C7A1-4F8A-B5DF-0BDE1BFB5228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DD1D-9AAC-4668-B417-1C9633B746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074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AB0D-C7A1-4F8A-B5DF-0BDE1BFB5228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DD1D-9AAC-4668-B417-1C9633B746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205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AB0D-C7A1-4F8A-B5DF-0BDE1BFB5228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DD1D-9AAC-4668-B417-1C9633B746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631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AB0D-C7A1-4F8A-B5DF-0BDE1BFB5228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DD1D-9AAC-4668-B417-1C9633B746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193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AB0D-C7A1-4F8A-B5DF-0BDE1BFB5228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DD1D-9AAC-4668-B417-1C9633B746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096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AB0D-C7A1-4F8A-B5DF-0BDE1BFB5228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DD1D-9AAC-4668-B417-1C9633B746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115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AB0D-C7A1-4F8A-B5DF-0BDE1BFB5228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DD1D-9AAC-4668-B417-1C9633B746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64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AB0D-C7A1-4F8A-B5DF-0BDE1BFB5228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DD1D-9AAC-4668-B417-1C9633B746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32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AB0D-C7A1-4F8A-B5DF-0BDE1BFB5228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DD1D-9AAC-4668-B417-1C9633B746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584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AB0D-C7A1-4F8A-B5DF-0BDE1BFB5228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DD1D-9AAC-4668-B417-1C9633B746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790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AB0D-C7A1-4F8A-B5DF-0BDE1BFB5228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DD1D-9AAC-4668-B417-1C9633B746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48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4325" r="19007" b="8649"/>
          <a:stretch/>
        </p:blipFill>
        <p:spPr>
          <a:xfrm>
            <a:off x="0" y="0"/>
            <a:ext cx="5654541" cy="39696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138CC8-68B0-4EA7-A7C3-83F98E4A1F31}"/>
              </a:ext>
            </a:extLst>
          </p:cNvPr>
          <p:cNvSpPr txBox="1"/>
          <p:nvPr/>
        </p:nvSpPr>
        <p:spPr>
          <a:xfrm>
            <a:off x="0" y="6488668"/>
            <a:ext cx="27851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>
            <a:defPPr>
              <a:defRPr lang="de-DE"/>
            </a:defPPr>
          </a:lstStyle>
          <a:p>
            <a:r>
              <a:rPr lang="en-US" i="1" dirty="0" err="1"/>
              <a:t>Paralabidochromis</a:t>
            </a:r>
            <a:r>
              <a:rPr lang="en-US" i="1" dirty="0"/>
              <a:t> </a:t>
            </a:r>
            <a:r>
              <a:rPr lang="en-US" i="1" dirty="0" err="1" smtClean="0"/>
              <a:t>victoriae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6818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de-CH" dirty="0" err="1"/>
              <a:t>Reef</a:t>
            </a:r>
            <a:r>
              <a:rPr lang="de-CH" dirty="0"/>
              <a:t> </a:t>
            </a:r>
            <a:r>
              <a:rPr lang="de-CH" dirty="0" err="1"/>
              <a:t>insectivore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1" t="4866" r="33110" b="9705"/>
          <a:stretch/>
        </p:blipFill>
        <p:spPr>
          <a:xfrm>
            <a:off x="7634177" y="0"/>
            <a:ext cx="4557823" cy="40165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9" t="2385" r="28924" b="3777"/>
          <a:stretch/>
        </p:blipFill>
        <p:spPr>
          <a:xfrm>
            <a:off x="4112054" y="3228694"/>
            <a:ext cx="3754363" cy="3522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" t="11133" r="5901" b="7754"/>
          <a:stretch/>
        </p:blipFill>
        <p:spPr>
          <a:xfrm>
            <a:off x="6871917" y="4667693"/>
            <a:ext cx="5320083" cy="21903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4" y="4235466"/>
            <a:ext cx="4747494" cy="19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47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</Words>
  <Application>Microsoft Office PowerPoint</Application>
  <PresentationFormat>Breitbild</PresentationFormat>
  <Paragraphs>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Seehausen, Ole</dc:creator>
  <cp:lastModifiedBy>Haberthür, David (ANA)</cp:lastModifiedBy>
  <cp:revision>3111</cp:revision>
  <dcterms:created xsi:type="dcterms:W3CDTF">2021-05-21T13:25:08Z</dcterms:created>
  <dcterms:modified xsi:type="dcterms:W3CDTF">2022-12-13T14:03:34Z</dcterms:modified>
</cp:coreProperties>
</file>