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uce Bold" charset="1" panose="00000800000000000000"/>
      <p:regular r:id="rId21"/>
    </p:embeddedFont>
    <p:embeddedFont>
      <p:font typeface="Open Sauce" charset="1" panose="00000500000000000000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https://docs.google.com/document/d/1RC4cKlkmFWelkondLnJ5YQLWp4A_dJBbCxsxQ0jDXMQ/edit?pli=1&amp;tab=t.0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47759" y="3749017"/>
            <a:ext cx="3240241" cy="6504134"/>
          </a:xfrm>
          <a:custGeom>
            <a:avLst/>
            <a:gdLst/>
            <a:ahLst/>
            <a:cxnLst/>
            <a:rect r="r" b="b" t="t" l="l"/>
            <a:pathLst>
              <a:path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32403" y="-1448305"/>
            <a:ext cx="5255597" cy="13183610"/>
            <a:chOff x="0" y="0"/>
            <a:chExt cx="1384190" cy="34722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4190" cy="3472226"/>
            </a:xfrm>
            <a:custGeom>
              <a:avLst/>
              <a:gdLst/>
              <a:ahLst/>
              <a:cxnLst/>
              <a:rect r="r" b="b" t="t" l="l"/>
              <a:pathLst>
                <a:path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2538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7435" y="3489495"/>
            <a:ext cx="78988" cy="3562352"/>
            <a:chOff x="0" y="0"/>
            <a:chExt cx="20803" cy="9382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03" cy="938233"/>
            </a:xfrm>
            <a:custGeom>
              <a:avLst/>
              <a:gdLst/>
              <a:ahLst/>
              <a:cxnLst/>
              <a:rect r="r" b="b" t="t" l="l"/>
              <a:pathLst>
                <a:path h="938233" w="2080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48297" y="3113287"/>
            <a:ext cx="3368213" cy="336821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87521" y="4067245"/>
            <a:ext cx="5827408" cy="138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Habibur Rahman Mahin</a:t>
            </a:r>
          </a:p>
          <a:p>
            <a:pPr algn="l">
              <a:lnSpc>
                <a:spcPts val="5611"/>
              </a:lnSpc>
            </a:pPr>
            <a:r>
              <a:rPr lang="en-US" sz="4007" spc="-80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Shahria Sultana Elin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7521" y="5982826"/>
            <a:ext cx="7907827" cy="4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5"/>
              </a:lnSpc>
            </a:pPr>
            <a:r>
              <a:rPr lang="en-US" sz="3018" spc="241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Supervised by: Dr.Zerina Begum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405146" y="4067245"/>
            <a:ext cx="5827408" cy="138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BSSE 1422</a:t>
            </a:r>
          </a:p>
          <a:p>
            <a:pPr algn="l">
              <a:lnSpc>
                <a:spcPts val="5611"/>
              </a:lnSpc>
            </a:pPr>
            <a:r>
              <a:rPr lang="en-US" sz="4007" spc="-80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BSSE 1445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82454" y="933450"/>
            <a:ext cx="10649949" cy="265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2"/>
              </a:lnSpc>
            </a:pPr>
            <a:r>
              <a:rPr lang="en-US" sz="5052" spc="-101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CONSERVE THE DEEP:MARINE LIFE CONSERVATION PLATFORM</a:t>
            </a:r>
          </a:p>
          <a:p>
            <a:pPr algn="l">
              <a:lnSpc>
                <a:spcPts val="707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65877" y="-4635036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365113" y="1460168"/>
            <a:ext cx="14398002" cy="7605202"/>
          </a:xfrm>
          <a:custGeom>
            <a:avLst/>
            <a:gdLst/>
            <a:ahLst/>
            <a:cxnLst/>
            <a:rect r="r" b="b" t="t" l="l"/>
            <a:pathLst>
              <a:path h="7605202" w="14398002">
                <a:moveTo>
                  <a:pt x="0" y="0"/>
                </a:moveTo>
                <a:lnTo>
                  <a:pt x="14398002" y="0"/>
                </a:lnTo>
                <a:lnTo>
                  <a:pt x="14398002" y="7605202"/>
                </a:lnTo>
                <a:lnTo>
                  <a:pt x="0" y="760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3" r="0" b="-8827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80914" y="349451"/>
            <a:ext cx="6326171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Sequence Diagram: part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65877" y="-4635036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76297" y="1696058"/>
            <a:ext cx="15145780" cy="8039127"/>
          </a:xfrm>
          <a:custGeom>
            <a:avLst/>
            <a:gdLst/>
            <a:ahLst/>
            <a:cxnLst/>
            <a:rect r="r" b="b" t="t" l="l"/>
            <a:pathLst>
              <a:path h="8039127" w="15145780">
                <a:moveTo>
                  <a:pt x="0" y="0"/>
                </a:moveTo>
                <a:lnTo>
                  <a:pt x="15145779" y="0"/>
                </a:lnTo>
                <a:lnTo>
                  <a:pt x="15145779" y="8039128"/>
                </a:lnTo>
                <a:lnTo>
                  <a:pt x="0" y="80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046" r="0" b="-141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80914" y="349451"/>
            <a:ext cx="6326171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Sequence Diagram: part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32319" y="8151096"/>
            <a:ext cx="5578401" cy="55784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955E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94366" y="8018946"/>
            <a:ext cx="452472" cy="45247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0B376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529806" y="-3203997"/>
            <a:ext cx="5002094" cy="50020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318E">
                <a:alpha val="32941"/>
              </a:srgbClr>
            </a:solidFill>
            <a:ln w="742950" cap="sq">
              <a:solidFill>
                <a:srgbClr val="0B376E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84175" y="9103583"/>
            <a:ext cx="1183417" cy="118341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387"/>
            </a:solidFill>
            <a:ln w="742950" cap="sq">
              <a:solidFill>
                <a:srgbClr val="125387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681829" y="994630"/>
            <a:ext cx="10954428" cy="8155500"/>
          </a:xfrm>
          <a:custGeom>
            <a:avLst/>
            <a:gdLst/>
            <a:ahLst/>
            <a:cxnLst/>
            <a:rect r="r" b="b" t="t" l="l"/>
            <a:pathLst>
              <a:path h="8155500" w="10954428">
                <a:moveTo>
                  <a:pt x="0" y="0"/>
                </a:moveTo>
                <a:lnTo>
                  <a:pt x="10954429" y="0"/>
                </a:lnTo>
                <a:lnTo>
                  <a:pt x="10954429" y="8155500"/>
                </a:lnTo>
                <a:lnTo>
                  <a:pt x="0" y="8155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4298125"/>
            <a:ext cx="4653129" cy="1472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 spc="-8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Data Flow Diagram level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5570690" y="-483177"/>
            <a:ext cx="3377219" cy="3377219"/>
          </a:xfrm>
          <a:custGeom>
            <a:avLst/>
            <a:gdLst/>
            <a:ahLst/>
            <a:cxnLst/>
            <a:rect r="r" b="b" t="t" l="l"/>
            <a:pathLst>
              <a:path h="3377219" w="3377219">
                <a:moveTo>
                  <a:pt x="3377220" y="0"/>
                </a:moveTo>
                <a:lnTo>
                  <a:pt x="0" y="0"/>
                </a:lnTo>
                <a:lnTo>
                  <a:pt x="0" y="3377219"/>
                </a:lnTo>
                <a:lnTo>
                  <a:pt x="3377220" y="3377219"/>
                </a:lnTo>
                <a:lnTo>
                  <a:pt x="33772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1923846" y="8186287"/>
            <a:ext cx="4201427" cy="420142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0B376E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674626" y="2575456"/>
            <a:ext cx="12499020" cy="6873582"/>
          </a:xfrm>
          <a:custGeom>
            <a:avLst/>
            <a:gdLst/>
            <a:ahLst/>
            <a:cxnLst/>
            <a:rect r="r" b="b" t="t" l="l"/>
            <a:pathLst>
              <a:path h="6873582" w="12499020">
                <a:moveTo>
                  <a:pt x="0" y="0"/>
                </a:moveTo>
                <a:lnTo>
                  <a:pt x="12499020" y="0"/>
                </a:lnTo>
                <a:lnTo>
                  <a:pt x="12499020" y="6873582"/>
                </a:lnTo>
                <a:lnTo>
                  <a:pt x="0" y="6873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24435" y="1129232"/>
            <a:ext cx="11199402" cy="7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 spc="-8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Data Flow Diagram level 2: Authentication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819070" y="-4993523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5"/>
                </a:lnTo>
                <a:lnTo>
                  <a:pt x="0" y="741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745383" y="2147078"/>
            <a:ext cx="10797234" cy="7111222"/>
          </a:xfrm>
          <a:custGeom>
            <a:avLst/>
            <a:gdLst/>
            <a:ahLst/>
            <a:cxnLst/>
            <a:rect r="r" b="b" t="t" l="l"/>
            <a:pathLst>
              <a:path h="7111222" w="10797234">
                <a:moveTo>
                  <a:pt x="0" y="0"/>
                </a:moveTo>
                <a:lnTo>
                  <a:pt x="10797234" y="0"/>
                </a:lnTo>
                <a:lnTo>
                  <a:pt x="10797234" y="7111222"/>
                </a:lnTo>
                <a:lnTo>
                  <a:pt x="0" y="71112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2220" y="1051300"/>
            <a:ext cx="13303561" cy="71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 spc="-85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Data Flow Diagram level 2: Community Engagement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6177" y="5764131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2"/>
                </a:lnTo>
                <a:lnTo>
                  <a:pt x="0" y="661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50890" y="4274503"/>
            <a:ext cx="658622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3153074" y="-3022996"/>
            <a:ext cx="5578401" cy="5578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5EFF"/>
            </a:solidFill>
            <a:ln w="7429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4276" y="-1264322"/>
            <a:ext cx="18602276" cy="6407822"/>
            <a:chOff x="0" y="0"/>
            <a:chExt cx="4899365" cy="1687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9365" cy="1687657"/>
            </a:xfrm>
            <a:custGeom>
              <a:avLst/>
              <a:gdLst/>
              <a:ahLst/>
              <a:cxnLst/>
              <a:rect r="r" b="b" t="t" l="l"/>
              <a:pathLst>
                <a:path h="1687657" w="4899365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5F318E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3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49070" y="3397724"/>
            <a:ext cx="5578401" cy="55784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917787" y="-3041985"/>
            <a:ext cx="5578401" cy="55784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04781" y="4434012"/>
            <a:ext cx="5878437" cy="1418977"/>
          </a:xfrm>
          <a:custGeom>
            <a:avLst/>
            <a:gdLst/>
            <a:ahLst/>
            <a:cxnLst/>
            <a:rect r="r" b="b" t="t" l="l"/>
            <a:pathLst>
              <a:path h="1418977" w="5878437">
                <a:moveTo>
                  <a:pt x="0" y="0"/>
                </a:moveTo>
                <a:lnTo>
                  <a:pt x="5878438" y="0"/>
                </a:lnTo>
                <a:lnTo>
                  <a:pt x="5878438" y="1418976"/>
                </a:lnTo>
                <a:lnTo>
                  <a:pt x="0" y="141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718058" y="4765776"/>
            <a:ext cx="5827408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 b="true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SRS document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8058" y="7066737"/>
            <a:ext cx="6383188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b="true" sz="4007" spc="-80" u="sng">
                <a:solidFill>
                  <a:srgbClr val="5F318E"/>
                </a:solidFill>
                <a:latin typeface="Open Sauce Bold"/>
                <a:ea typeface="Open Sauce Bold"/>
                <a:cs typeface="Open Sauce Bold"/>
                <a:sym typeface="Open Sauce Bold"/>
                <a:hlinkClick r:id="rId4" tooltip="https://docs.google.com/document/d/1RC4cKlkmFWelkondLnJ5YQLWp4A_dJBbCxsxQ0jDXMQ/edit?pli=1&amp;tab=t.0"/>
              </a:rPr>
              <a:t>Conserve The Deep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59263" y="-2343770"/>
            <a:ext cx="5657850" cy="565785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387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90959" y="8567821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387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38608" y="8240377"/>
            <a:ext cx="654889" cy="65488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387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609508" y="1028700"/>
            <a:ext cx="9864632" cy="8474615"/>
          </a:xfrm>
          <a:custGeom>
            <a:avLst/>
            <a:gdLst/>
            <a:ahLst/>
            <a:cxnLst/>
            <a:rect r="r" b="b" t="t" l="l"/>
            <a:pathLst>
              <a:path h="8474615" w="9864632">
                <a:moveTo>
                  <a:pt x="0" y="0"/>
                </a:moveTo>
                <a:lnTo>
                  <a:pt x="9864632" y="0"/>
                </a:lnTo>
                <a:lnTo>
                  <a:pt x="9864632" y="8474615"/>
                </a:lnTo>
                <a:lnTo>
                  <a:pt x="0" y="8474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14659" y="4888283"/>
            <a:ext cx="4642844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Use Case level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06392" y="8681033"/>
            <a:ext cx="5578401" cy="557840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25387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1106" y="-2720819"/>
            <a:ext cx="5002094" cy="50020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25387">
                <a:alpha val="32941"/>
              </a:srgbClr>
            </a:solidFill>
            <a:ln w="742950" cap="sq">
              <a:solidFill>
                <a:srgbClr val="125387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18500" y="2011162"/>
            <a:ext cx="8425500" cy="6886779"/>
          </a:xfrm>
          <a:custGeom>
            <a:avLst/>
            <a:gdLst/>
            <a:ahLst/>
            <a:cxnLst/>
            <a:rect r="r" b="b" t="t" l="l"/>
            <a:pathLst>
              <a:path h="6886779" w="8425500">
                <a:moveTo>
                  <a:pt x="0" y="0"/>
                </a:moveTo>
                <a:lnTo>
                  <a:pt x="8425500" y="0"/>
                </a:lnTo>
                <a:lnTo>
                  <a:pt x="8425500" y="6886779"/>
                </a:lnTo>
                <a:lnTo>
                  <a:pt x="0" y="6886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4" r="0" b="-9413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34425" y="2988330"/>
            <a:ext cx="7506691" cy="5909611"/>
          </a:xfrm>
          <a:custGeom>
            <a:avLst/>
            <a:gdLst/>
            <a:ahLst/>
            <a:cxnLst/>
            <a:rect r="r" b="b" t="t" l="l"/>
            <a:pathLst>
              <a:path h="5909611" w="7506691">
                <a:moveTo>
                  <a:pt x="0" y="0"/>
                </a:moveTo>
                <a:lnTo>
                  <a:pt x="7506691" y="0"/>
                </a:lnTo>
                <a:lnTo>
                  <a:pt x="7506691" y="5909611"/>
                </a:lnTo>
                <a:lnTo>
                  <a:pt x="0" y="5909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2637" r="-43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523976" y="3489495"/>
            <a:ext cx="115236" cy="5408446"/>
            <a:chOff x="0" y="0"/>
            <a:chExt cx="30350" cy="14244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350" cy="1424447"/>
            </a:xfrm>
            <a:custGeom>
              <a:avLst/>
              <a:gdLst/>
              <a:ahLst/>
              <a:cxnLst/>
              <a:rect r="r" b="b" t="t" l="l"/>
              <a:pathLst>
                <a:path h="1424447" w="30350">
                  <a:moveTo>
                    <a:pt x="0" y="0"/>
                  </a:moveTo>
                  <a:lnTo>
                    <a:pt x="30350" y="0"/>
                  </a:lnTo>
                  <a:lnTo>
                    <a:pt x="30350" y="1424447"/>
                  </a:lnTo>
                  <a:lnTo>
                    <a:pt x="0" y="1424447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0350" cy="1443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84899" y="952500"/>
            <a:ext cx="10176003" cy="67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Activity Diagram level 1.1: Authentication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56795" y="4938054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144278" y="-523118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1" y="0"/>
                </a:lnTo>
                <a:lnTo>
                  <a:pt x="32993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591601" y="573854"/>
            <a:ext cx="9808346" cy="9139291"/>
          </a:xfrm>
          <a:custGeom>
            <a:avLst/>
            <a:gdLst/>
            <a:ahLst/>
            <a:cxnLst/>
            <a:rect r="r" b="b" t="t" l="l"/>
            <a:pathLst>
              <a:path h="9139291" w="9808346">
                <a:moveTo>
                  <a:pt x="0" y="0"/>
                </a:moveTo>
                <a:lnTo>
                  <a:pt x="9808347" y="0"/>
                </a:lnTo>
                <a:lnTo>
                  <a:pt x="9808347" y="9139292"/>
                </a:lnTo>
                <a:lnTo>
                  <a:pt x="0" y="91392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4899" y="4646468"/>
            <a:ext cx="5406702" cy="138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Activity Diagram </a:t>
            </a:r>
          </a:p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level 1.2:  Ocean Zone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465877" y="-4635036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28685" y="449340"/>
            <a:ext cx="8702368" cy="9388319"/>
          </a:xfrm>
          <a:custGeom>
            <a:avLst/>
            <a:gdLst/>
            <a:ahLst/>
            <a:cxnLst/>
            <a:rect r="r" b="b" t="t" l="l"/>
            <a:pathLst>
              <a:path h="9388319" w="8702368">
                <a:moveTo>
                  <a:pt x="0" y="0"/>
                </a:moveTo>
                <a:lnTo>
                  <a:pt x="8702368" y="0"/>
                </a:lnTo>
                <a:lnTo>
                  <a:pt x="8702368" y="9388320"/>
                </a:lnTo>
                <a:lnTo>
                  <a:pt x="0" y="9388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0826" y="3759401"/>
            <a:ext cx="6591139" cy="138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1"/>
              </a:lnSpc>
            </a:pPr>
            <a:r>
              <a:rPr lang="en-US" sz="4007" spc="-8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Activity Diagram level 1.4:  Community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09889" y="5908286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5"/>
                </a:lnTo>
                <a:lnTo>
                  <a:pt x="0" y="7418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-1307541" y="-4977936"/>
            <a:ext cx="3695540" cy="7418054"/>
          </a:xfrm>
          <a:custGeom>
            <a:avLst/>
            <a:gdLst/>
            <a:ahLst/>
            <a:cxnLst/>
            <a:rect r="r" b="b" t="t" l="l"/>
            <a:pathLst>
              <a:path h="7418054" w="3695540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11314" y="619498"/>
            <a:ext cx="9804278" cy="8997816"/>
          </a:xfrm>
          <a:custGeom>
            <a:avLst/>
            <a:gdLst/>
            <a:ahLst/>
            <a:cxnLst/>
            <a:rect r="r" b="b" t="t" l="l"/>
            <a:pathLst>
              <a:path h="8997816" w="9804278">
                <a:moveTo>
                  <a:pt x="0" y="0"/>
                </a:moveTo>
                <a:lnTo>
                  <a:pt x="9804278" y="0"/>
                </a:lnTo>
                <a:lnTo>
                  <a:pt x="9804278" y="8997816"/>
                </a:lnTo>
                <a:lnTo>
                  <a:pt x="0" y="89978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508192"/>
            <a:ext cx="4528439" cy="1203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9"/>
              </a:lnSpc>
            </a:pPr>
            <a:r>
              <a:rPr lang="en-US" sz="3485" spc="-6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Swimlane Diagram level 1.2:  Ocean Zone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6177" y="5764131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2"/>
                </a:lnTo>
                <a:lnTo>
                  <a:pt x="0" y="661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3153074" y="-3022996"/>
            <a:ext cx="5578401" cy="55784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5EFF"/>
            </a:solidFill>
            <a:ln w="7429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5653" y="3675559"/>
            <a:ext cx="1010697" cy="10106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2538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987387" y="455491"/>
            <a:ext cx="11271913" cy="9384207"/>
          </a:xfrm>
          <a:custGeom>
            <a:avLst/>
            <a:gdLst/>
            <a:ahLst/>
            <a:cxnLst/>
            <a:rect r="r" b="b" t="t" l="l"/>
            <a:pathLst>
              <a:path h="9384207" w="11271913">
                <a:moveTo>
                  <a:pt x="0" y="0"/>
                </a:moveTo>
                <a:lnTo>
                  <a:pt x="11271913" y="0"/>
                </a:lnTo>
                <a:lnTo>
                  <a:pt x="11271913" y="9384207"/>
                </a:lnTo>
                <a:lnTo>
                  <a:pt x="0" y="9384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74174" y="4707032"/>
            <a:ext cx="3499739" cy="7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9"/>
              </a:lnSpc>
            </a:pPr>
            <a:r>
              <a:rPr lang="en-US" sz="4685" spc="-93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ER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06177" y="5764131"/>
            <a:ext cx="3293700" cy="6611441"/>
          </a:xfrm>
          <a:custGeom>
            <a:avLst/>
            <a:gdLst/>
            <a:ahLst/>
            <a:cxnLst/>
            <a:rect r="r" b="b" t="t" l="l"/>
            <a:pathLst>
              <a:path h="6611441" w="3293700">
                <a:moveTo>
                  <a:pt x="0" y="0"/>
                </a:moveTo>
                <a:lnTo>
                  <a:pt x="3293700" y="0"/>
                </a:lnTo>
                <a:lnTo>
                  <a:pt x="3293700" y="6611442"/>
                </a:lnTo>
                <a:lnTo>
                  <a:pt x="0" y="6611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3153074" y="-3022996"/>
            <a:ext cx="5578401" cy="557840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55EFF"/>
            </a:solidFill>
            <a:ln w="7429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5653" y="3675559"/>
            <a:ext cx="1010697" cy="101069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2538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626158" y="1738375"/>
            <a:ext cx="13035683" cy="8087555"/>
          </a:xfrm>
          <a:custGeom>
            <a:avLst/>
            <a:gdLst/>
            <a:ahLst/>
            <a:cxnLst/>
            <a:rect r="r" b="b" t="t" l="l"/>
            <a:pathLst>
              <a:path h="8087555" w="13035683">
                <a:moveTo>
                  <a:pt x="0" y="0"/>
                </a:moveTo>
                <a:lnTo>
                  <a:pt x="13035684" y="0"/>
                </a:lnTo>
                <a:lnTo>
                  <a:pt x="13035684" y="8087556"/>
                </a:lnTo>
                <a:lnTo>
                  <a:pt x="0" y="8087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474661" y="942975"/>
            <a:ext cx="6071488" cy="7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9"/>
              </a:lnSpc>
            </a:pPr>
            <a:r>
              <a:rPr lang="en-US" sz="4685" spc="-93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CRC Diagram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DFBFB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DAGYsH7ZE_4</dc:identifier>
  <dcterms:modified xsi:type="dcterms:W3CDTF">2011-08-01T06:04:30Z</dcterms:modified>
  <cp:revision>1</cp:revision>
  <dc:title>Conserve The Deep</dc:title>
</cp:coreProperties>
</file>