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 2023-12-17 102317 - Copy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23950"/>
            <a:ext cx="80486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 2023-12-17 102317 - Copy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23950"/>
            <a:ext cx="80486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 2023-12-17 102317 - Copy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123950"/>
            <a:ext cx="80486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 2024-03-05 2156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947737"/>
            <a:ext cx="814387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creenshot 2024-03-05 220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214437"/>
            <a:ext cx="6486525" cy="442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