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84" r:id="rId3"/>
    <p:sldId id="257" r:id="rId4"/>
    <p:sldId id="258" r:id="rId5"/>
    <p:sldId id="259" r:id="rId6"/>
    <p:sldId id="260" r:id="rId7"/>
    <p:sldId id="279" r:id="rId8"/>
    <p:sldId id="26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9"/>
    <a:srgbClr val="FF0000"/>
    <a:srgbClr val="B66DFF"/>
    <a:srgbClr val="FF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FA14-2F70-44BA-8E02-19BF354B73C3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2137A-116C-4998-A870-C04D5D1FA0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2137A-116C-4998-A870-C04D5D1FA0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2137A-116C-4998-A870-C04D5D1FA0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1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51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65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EABE86-B786-4825-A30C-8B38D73C2D4A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F5419F-7314-4BA6-A9D0-F08E1B498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8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783483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EMPLOYEE MANAGEMENT</a:t>
            </a:r>
            <a:br>
              <a:rPr lang="en-U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SYSTEM</a:t>
            </a:r>
            <a:endParaRPr lang="en-US" sz="54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6311" y="2743200"/>
            <a:ext cx="5083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Presented By:-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599" y="3581400"/>
            <a:ext cx="49161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Habibur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Rahman</a:t>
            </a:r>
            <a:endParaRPr lang="en-US" sz="3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Delwar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Hossain</a:t>
            </a:r>
            <a:endParaRPr lang="en-US" sz="3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BSc in CSE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23/1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Different sections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8" y="2057400"/>
            <a:ext cx="8091124" cy="4217069"/>
          </a:xfrm>
        </p:spPr>
      </p:pic>
    </p:spTree>
    <p:extLst>
      <p:ext uri="{BB962C8B-B14F-4D97-AF65-F5344CB8AC3E}">
        <p14:creationId xmlns:p14="http://schemas.microsoft.com/office/powerpoint/2010/main" val="22351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Add Employee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391400" cy="4280852"/>
          </a:xfrm>
        </p:spPr>
      </p:pic>
    </p:spTree>
    <p:extLst>
      <p:ext uri="{BB962C8B-B14F-4D97-AF65-F5344CB8AC3E}">
        <p14:creationId xmlns:p14="http://schemas.microsoft.com/office/powerpoint/2010/main" val="4139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Display Employee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7315200" cy="3889701"/>
          </a:xfrm>
        </p:spPr>
      </p:pic>
    </p:spTree>
    <p:extLst>
      <p:ext uri="{BB962C8B-B14F-4D97-AF65-F5344CB8AC3E}">
        <p14:creationId xmlns:p14="http://schemas.microsoft.com/office/powerpoint/2010/main" val="34534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 fontScale="90000"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Display by </a:t>
            </a:r>
            <a:r>
              <a:rPr lang="en-US" sz="4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name,id</a:t>
            </a:r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 or all </a:t>
            </a:r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Employee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172200" cy="3947851"/>
          </a:xfrm>
        </p:spPr>
      </p:pic>
    </p:spTree>
    <p:extLst>
      <p:ext uri="{BB962C8B-B14F-4D97-AF65-F5344CB8AC3E}">
        <p14:creationId xmlns:p14="http://schemas.microsoft.com/office/powerpoint/2010/main" val="37732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 fontScale="90000"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write name for display by name 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107356" cy="4038600"/>
          </a:xfrm>
        </p:spPr>
      </p:pic>
    </p:spTree>
    <p:extLst>
      <p:ext uri="{BB962C8B-B14F-4D97-AF65-F5344CB8AC3E}">
        <p14:creationId xmlns:p14="http://schemas.microsoft.com/office/powerpoint/2010/main" val="286449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 fontScale="90000"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Display single employee by name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133600"/>
            <a:ext cx="6629400" cy="3970549"/>
          </a:xfrm>
        </p:spPr>
      </p:pic>
    </p:spTree>
    <p:extLst>
      <p:ext uri="{BB962C8B-B14F-4D97-AF65-F5344CB8AC3E}">
        <p14:creationId xmlns:p14="http://schemas.microsoft.com/office/powerpoint/2010/main" val="17538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 fontScale="90000"/>
          </a:bodyPr>
          <a:lstStyle/>
          <a:p>
            <a:pPr algn="ctr"/>
            <a:r>
              <a:rPr lang="en-US" sz="4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write all for display by all employee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451048"/>
          </a:xfrm>
        </p:spPr>
      </p:pic>
    </p:spTree>
    <p:extLst>
      <p:ext uri="{BB962C8B-B14F-4D97-AF65-F5344CB8AC3E}">
        <p14:creationId xmlns:p14="http://schemas.microsoft.com/office/powerpoint/2010/main" val="30174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 fontScale="90000"/>
          </a:bodyPr>
          <a:lstStyle/>
          <a:p>
            <a:pPr algn="ctr"/>
            <a:r>
              <a:rPr lang="en-US" sz="4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Display </a:t>
            </a:r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all employee </a:t>
            </a:r>
            <a:r>
              <a:rPr lang="en-US" sz="4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by  </a:t>
            </a:r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write all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5714448" cy="4114800"/>
          </a:xfrm>
        </p:spPr>
      </p:pic>
    </p:spTree>
    <p:extLst>
      <p:ext uri="{BB962C8B-B14F-4D97-AF65-F5344CB8AC3E}">
        <p14:creationId xmlns:p14="http://schemas.microsoft.com/office/powerpoint/2010/main" val="8670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Edit </a:t>
            </a:r>
            <a:r>
              <a:rPr lang="en-US" sz="4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emplyee</a:t>
            </a:r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 by name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486400" cy="4267200"/>
          </a:xfrm>
        </p:spPr>
      </p:pic>
    </p:spTree>
    <p:extLst>
      <p:ext uri="{BB962C8B-B14F-4D97-AF65-F5344CB8AC3E}">
        <p14:creationId xmlns:p14="http://schemas.microsoft.com/office/powerpoint/2010/main" val="31855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y 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91440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783483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i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n-US" sz="54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with EMS</a:t>
            </a:r>
            <a:endParaRPr lang="en-US" sz="54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Employee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0475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comment-00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367668" cy="2921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" y="304800"/>
            <a:ext cx="90929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</a:rPr>
              <a:t>OBJECTIVE OF THE PROJECT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3716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 An easy way to manage all functionalities of the employees of Company.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 Provides full functional reports to management of Company.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Collect the Necessary information about employee. </a:t>
            </a:r>
          </a:p>
          <a:p>
            <a:pPr lvl="0"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 Show the </a:t>
            </a:r>
            <a:r>
              <a:rPr lang="en-US" sz="3200" b="1" dirty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Necessary information about </a:t>
            </a: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employee according to the employee’s name and id.</a:t>
            </a:r>
            <a:endParaRPr lang="en-US" sz="3200" dirty="0" smtClean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99032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PURPOSE</a:t>
            </a:r>
            <a:endParaRPr lang="en-US" sz="6000" b="1" cap="all" dirty="0">
              <a:ln/>
              <a:solidFill>
                <a:schemeClr val="accent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7322" y="1143000"/>
            <a:ext cx="8229600" cy="4572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Manages the employees in a better way.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Easy to find the various information related to employees.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Easy to register a new employees.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Maintains the salary. </a:t>
            </a:r>
            <a:endParaRPr lang="en-US" sz="3200" b="1" dirty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b="1" dirty="0" err="1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Easey</a:t>
            </a: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 to Remove employee. 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Show Employee information by id or name.</a:t>
            </a:r>
            <a:endParaRPr lang="en-US" sz="3200" b="1" dirty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SCOPE</a:t>
            </a:r>
            <a:endParaRPr lang="en-U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7700" y="1661318"/>
            <a:ext cx="8039100" cy="45108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Works in multiple pc’s with C or Turbo C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Employee’s &amp; administrator both can use it with ease.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Can be used for Adding.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Can be used for </a:t>
            </a: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Deleting.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Can be used for editing.</a:t>
            </a:r>
          </a:p>
          <a:p>
            <a:pPr>
              <a:buFont typeface="Wingdings" pitchFamily="2" charset="2"/>
              <a:buChar char="v"/>
            </a:pPr>
            <a:endParaRPr lang="en-US" sz="3200" b="1" dirty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endParaRPr lang="en-US" sz="3200" b="1" dirty="0" smtClean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prstTxWarp prst="textCanDown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EXISTING SYSTEM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7924800" cy="2514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The records are maintained in registers. 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Time consuming process.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Complicated searching, editing &amp; updating.</a:t>
            </a:r>
          </a:p>
          <a:p>
            <a:pPr>
              <a:buFont typeface="Wingdings" pitchFamily="2" charset="2"/>
              <a:buChar char="v"/>
            </a:pPr>
            <a:endParaRPr lang="en-US" sz="3600" dirty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457200"/>
            <a:ext cx="5788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Kristen ITC" pitchFamily="66" charset="0"/>
              </a:rPr>
              <a:t>ADVANTAGES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Kristen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  <a:latin typeface="Agency FB" pitchFamily="34" charset="0"/>
              </a:rPr>
              <a:t> Provide computerized system for maintaining records.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  <a:latin typeface="Agency FB" pitchFamily="34" charset="0"/>
              </a:rPr>
              <a:t> More efficient &amp; reliable.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  <a:latin typeface="Agency FB" pitchFamily="34" charset="0"/>
              </a:rPr>
              <a:t> Less time consuming and easy to use.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  <a:latin typeface="Agency FB" pitchFamily="34" charset="0"/>
              </a:rPr>
              <a:t> Huge data storage with less computer memory </a:t>
            </a:r>
            <a:endParaRPr lang="en-US" sz="3200" dirty="0">
              <a:solidFill>
                <a:srgbClr val="FFC000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SYSTEM REQUIREMENTS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221163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Hardware Requirements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Processor : Pentium 3 or later.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RAM : 500MB or more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C000"/>
                </a:solidFill>
                <a:latin typeface="Agency FB" pitchFamily="34" charset="0"/>
                <a:cs typeface="Courier New" pitchFamily="49" charset="0"/>
              </a:rPr>
              <a:t>Hard Disk : 80GB or more</a:t>
            </a:r>
          </a:p>
          <a:p>
            <a:pPr>
              <a:buFont typeface="Wingdings" pitchFamily="2" charset="2"/>
              <a:buChar char="v"/>
            </a:pPr>
            <a:endParaRPr lang="en-US" sz="2800" i="1" dirty="0">
              <a:solidFill>
                <a:srgbClr val="FFC000"/>
              </a:solidFill>
              <a:latin typeface="Agency FB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prstTxWarp prst="textWave4">
              <a:avLst/>
            </a:prstTxWarp>
            <a:norm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cs typeface="Courier New" pitchFamily="49" charset="0"/>
              </a:rPr>
              <a:t>Main menu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" y="2286000"/>
            <a:ext cx="7685487" cy="3581399"/>
          </a:xfrm>
        </p:spPr>
      </p:pic>
    </p:spTree>
    <p:extLst>
      <p:ext uri="{BB962C8B-B14F-4D97-AF65-F5344CB8AC3E}">
        <p14:creationId xmlns:p14="http://schemas.microsoft.com/office/powerpoint/2010/main" val="18731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664</TotalTime>
  <Words>270</Words>
  <Application>Microsoft Office PowerPoint</Application>
  <PresentationFormat>On-screen Show (4:3)</PresentationFormat>
  <Paragraphs>55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Slice</vt:lpstr>
      <vt:lpstr>PowerPoint Presentation</vt:lpstr>
      <vt:lpstr>PowerPoint Presentation</vt:lpstr>
      <vt:lpstr>PowerPoint Presentation</vt:lpstr>
      <vt:lpstr>PURPOSE</vt:lpstr>
      <vt:lpstr>SCOPE</vt:lpstr>
      <vt:lpstr>EXISTING SYSTEM</vt:lpstr>
      <vt:lpstr>PowerPoint Presentation</vt:lpstr>
      <vt:lpstr>SYSTEM REQUIREMENTS</vt:lpstr>
      <vt:lpstr>Main menu</vt:lpstr>
      <vt:lpstr>Different sections</vt:lpstr>
      <vt:lpstr>Add Employee</vt:lpstr>
      <vt:lpstr>Display Employee</vt:lpstr>
      <vt:lpstr>Display by name,id or all Employee</vt:lpstr>
      <vt:lpstr>write name for display by name </vt:lpstr>
      <vt:lpstr>Display single employee by name</vt:lpstr>
      <vt:lpstr>write all for display by all employee</vt:lpstr>
      <vt:lpstr>Display all employee by  write all</vt:lpstr>
      <vt:lpstr>Edit emplyee by name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Anjali</dc:creator>
  <cp:lastModifiedBy>Habibur Rahman</cp:lastModifiedBy>
  <cp:revision>81</cp:revision>
  <dcterms:created xsi:type="dcterms:W3CDTF">2013-01-12T04:44:40Z</dcterms:created>
  <dcterms:modified xsi:type="dcterms:W3CDTF">2017-01-03T12:31:46Z</dcterms:modified>
</cp:coreProperties>
</file>